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3.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notesSlides/notesSlide22.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slideMasters/slideMaster1.xml" ContentType="application/vnd.openxmlformats-officedocument.presentationml.slideMaster+xml"/>
  <Override PartName="/ppt/notesSlides/notesSlide60.xml" ContentType="application/vnd.openxmlformats-officedocument.presentationml.notesSlide+xml"/>
  <Override PartName="/ppt/notesSlides/notesSlide35.xml" ContentType="application/vnd.openxmlformats-officedocument.presentationml.notesSlide+xml"/>
  <Override PartName="/ppt/notesSlides/notesSlide45.xml" ContentType="application/vnd.openxmlformats-officedocument.presentationml.notesSlide+xml"/>
  <Override PartName="/ppt/notesSlides/notesSlide31.xml" ContentType="application/vnd.openxmlformats-officedocument.presentationml.notesSlide+xml"/>
  <Override PartName="/ppt/notesSlides/notesSlide4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5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59.xml" ContentType="application/vnd.openxmlformats-officedocument.presentationml.notesSlide+xml"/>
  <Override PartName="/ppt/notesSlides/notesSlide32.xml" ContentType="application/vnd.openxmlformats-officedocument.presentationml.notesSlide+xml"/>
  <Override PartName="/ppt/notesSlides/notesSlide3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3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3.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7.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37.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10.xml" ContentType="application/vnd.openxmlformats-officedocument.drawingml.diagramStyle+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ppt/diagrams/layout8.xml" ContentType="application/vnd.openxmlformats-officedocument.drawingml.diagramLayout+xml"/>
  <Override PartName="/ppt/diagrams/quickStyle8.xml" ContentType="application/vnd.openxmlformats-officedocument.drawingml.diagram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diagrams/colors8.xml" ContentType="application/vnd.openxmlformats-officedocument.drawingml.diagramColors+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rawing8.xml" ContentType="application/vnd.ms-office.drawingml.diagramDrawing+xml"/>
  <Override PartName="/ppt/diagrams/layout10.xml" ContentType="application/vnd.openxmlformats-officedocument.drawingml.diagramLayout+xml"/>
  <Override PartName="/ppt/diagrams/colors10.xml" ContentType="application/vnd.openxmlformats-officedocument.drawingml.diagramColors+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drawing10.xml" ContentType="application/vnd.ms-office.drawingml.diagramDrawing+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customXml/itemProps3.xml" ContentType="application/vnd.openxmlformats-officedocument.customXml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8"/>
  </p:notesMasterIdLst>
  <p:handoutMasterIdLst>
    <p:handoutMasterId r:id="rId69"/>
  </p:handoutMasterIdLst>
  <p:sldIdLst>
    <p:sldId id="256" r:id="rId5"/>
    <p:sldId id="258" r:id="rId6"/>
    <p:sldId id="920" r:id="rId7"/>
    <p:sldId id="921" r:id="rId8"/>
    <p:sldId id="259" r:id="rId9"/>
    <p:sldId id="930" r:id="rId10"/>
    <p:sldId id="912" r:id="rId11"/>
    <p:sldId id="933" r:id="rId12"/>
    <p:sldId id="683" r:id="rId13"/>
    <p:sldId id="329" r:id="rId14"/>
    <p:sldId id="331" r:id="rId15"/>
    <p:sldId id="330" r:id="rId16"/>
    <p:sldId id="685" r:id="rId17"/>
    <p:sldId id="261" r:id="rId18"/>
    <p:sldId id="934" r:id="rId19"/>
    <p:sldId id="687" r:id="rId20"/>
    <p:sldId id="929" r:id="rId21"/>
    <p:sldId id="928" r:id="rId22"/>
    <p:sldId id="919" r:id="rId23"/>
    <p:sldId id="434" r:id="rId24"/>
    <p:sldId id="385" r:id="rId25"/>
    <p:sldId id="435" r:id="rId26"/>
    <p:sldId id="430" r:id="rId27"/>
    <p:sldId id="665" r:id="rId28"/>
    <p:sldId id="922" r:id="rId29"/>
    <p:sldId id="316" r:id="rId30"/>
    <p:sldId id="318" r:id="rId31"/>
    <p:sldId id="474" r:id="rId32"/>
    <p:sldId id="473" r:id="rId33"/>
    <p:sldId id="424" r:id="rId34"/>
    <p:sldId id="916" r:id="rId35"/>
    <p:sldId id="415" r:id="rId36"/>
    <p:sldId id="691" r:id="rId37"/>
    <p:sldId id="388" r:id="rId38"/>
    <p:sldId id="938" r:id="rId39"/>
    <p:sldId id="917" r:id="rId40"/>
    <p:sldId id="689" r:id="rId41"/>
    <p:sldId id="449" r:id="rId42"/>
    <p:sldId id="688" r:id="rId43"/>
    <p:sldId id="925" r:id="rId44"/>
    <p:sldId id="674" r:id="rId45"/>
    <p:sldId id="401" r:id="rId46"/>
    <p:sldId id="684" r:id="rId47"/>
    <p:sldId id="931" r:id="rId48"/>
    <p:sldId id="420" r:id="rId49"/>
    <p:sldId id="669" r:id="rId50"/>
    <p:sldId id="410" r:id="rId51"/>
    <p:sldId id="423" r:id="rId52"/>
    <p:sldId id="655" r:id="rId53"/>
    <p:sldId id="923" r:id="rId54"/>
    <p:sldId id="924" r:id="rId55"/>
    <p:sldId id="941" r:id="rId56"/>
    <p:sldId id="940" r:id="rId57"/>
    <p:sldId id="932" r:id="rId58"/>
    <p:sldId id="927" r:id="rId59"/>
    <p:sldId id="935" r:id="rId60"/>
    <p:sldId id="289" r:id="rId61"/>
    <p:sldId id="939" r:id="rId62"/>
    <p:sldId id="937" r:id="rId63"/>
    <p:sldId id="302" r:id="rId64"/>
    <p:sldId id="307" r:id="rId65"/>
    <p:sldId id="308" r:id="rId66"/>
    <p:sldId id="30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BDD03-6500-141E-5C73-C5F7B6F6E863}" name="Williams, Chris - Division of Assessment and Accountability Support" initials="WS" userId="S::chris.williams@education.ky.gov::2f156fa2-a309-475c-82f3-62ae8d0ba8a4" providerId="AD"/>
  <p188:author id="{9B822606-89CE-37F5-0354-C7C7B03AE384}" name="Chandler, Melissa - Division of Assessment and Accountability Support" initials="MC" userId="S::melissa.chandler@education.ky.gov::c7c40c5a-5db2-409e-9ac5-b3fa8556cae3" providerId="AD"/>
  <p188:author id="{5C4B5D1D-765F-BFE7-56D5-0BCCDCB3DB6B}" name="Prater, Michael - Division of Accountability Data and Analysis" initials="PA" userId="S::michael.prater@education.ky.gov::d1706e83-bbbf-420a-9299-477f144fa9a1" providerId="AD"/>
  <p188:author id="{A878E930-1FA4-23FE-ABDF-DAF3E302D92D}" name="Christopher, Tiffany - Division of Assessment and Accountability Support" initials="TC" userId="S::tiffany.christopher@education.ky.gov::0ee15d78-e0f3-4aff-9248-a7fe4c8bb4fc" providerId="AD"/>
  <p188:author id="{EEAF063B-8BCB-A246-0486-9A5ACA2B8CA4}" name="Roseberry, Christen - Division of Assessment and Accountability Support" initials="CR" userId="S::christen.roseberry@education.ky.gov::64f073a6-c0e0-4356-b5dd-074214d6d82f" providerId="AD"/>
  <p188:author id="{2C0FC13C-748B-D961-772C-145112EE73E3}" name="Sims, Rhonda - KDE Associate Commissioner" initials="SC" userId="S::rhonda.sims@education.ky.gov::bad20b3f-b7c8-4cb3-ae2a-6808ba4166df" providerId="AD"/>
  <p188:author id="{0C431B50-E267-7ED8-372B-1A1B808F8997}" name="Jones, Helen - Division of Assessment and Accountability Support" initials="HJ" userId="S::helen.jones@education.ky.gov::b7d6fb4f-88fd-4227-920b-6a3119e5e7a1" providerId="AD"/>
  <p188:author id="{52F57052-0FAD-5FD0-5873-4C8768666379}" name="Avery, Devon - Division of Assessment and Accountability Support" initials="DA" userId="S::devon.avery@education.ky.gov::ea78a75c-c17e-4901-bc17-b64bcd9c9f6d" providerId="AD"/>
  <p188:author id="{436EC786-CEC7-8901-61CA-4BDABF115B31}" name="Savage, Shara - Division of Assessment and Accountability Support" initials="SS" userId="S::Shara.Savage@education.ky.gov::71eadb16-699f-453e-81d8-c9ac7aaf2dd6" providerId="AD"/>
  <p188:author id="{88138196-F698-FBED-D0A7-04A9C0FF3D88}" name="Stafford, Jennifer - KDE Division Director" initials="SD" userId="S::jennifer.stafford@education.ky.gov::0151abd4-297e-443f-a77b-a8c249c015ab" providerId="AD"/>
  <p188:author id="{5792059B-712A-A66F-966D-BE8B171CB42A}" name="O'Hair, Kevin - Office of Assessment and Accountability" initials="OA" userId="S::kevin.ohair@education.ky.gov::854929ff-e20a-4d14-a6ee-38bca46af5a2" providerId="AD"/>
  <p188:author id="{4E37AEA2-9003-7A2B-581B-AF4837220C73}" name="Riley, Ben - Division of Assessment and Accountability Support" initials="BR" userId="S::ben.riley@education.ky.gov::4cd6cdff-1273-49fa-8860-d0f5fa3fb9f7" providerId="AD"/>
  <p188:author id="{A1968ECB-9F01-7E4F-5C5C-2236753EF084}" name="Mullins, Krista" initials="KMM" userId="Mullins, Krista" providerId="None"/>
  <p188:author id="{5FD6BBD4-89B8-DC90-B9A0-590DE6A9A122}" name="Larkins, Jennifer - Office of Assessment and Accountability" initials="LA" userId="S::jennifer.larkins@education.ky.gov::093879bc-4454-48e7-95b0-93a7f4bf4b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649"/>
    <a:srgbClr val="FFFFFF"/>
    <a:srgbClr val="007780"/>
    <a:srgbClr val="5CAC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2D244-0183-45C0-8CED-DFC1E2BB313C}" v="167" dt="2025-01-22T17:59:45.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419" autoAdjust="0"/>
  </p:normalViewPr>
  <p:slideViewPr>
    <p:cSldViewPr snapToGrid="0">
      <p:cViewPr varScale="1">
        <p:scale>
          <a:sx n="72" d="100"/>
          <a:sy n="72" d="100"/>
        </p:scale>
        <p:origin x="1000" y="2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77" Type="http://schemas.openxmlformats.org/officeDocument/2006/relationships/customXml" Target="../customXml/item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dler, Melissa - Division of Assessment and Accountability Support" userId="S::melissa.chandler@education.ky.gov::c7c40c5a-5db2-409e-9ac5-b3fa8556cae3" providerId="AD" clId="Web-{6BF961A3-580A-0605-F7C8-0CD7329B497C}"/>
    <pc:docChg chg="modSld">
      <pc:chgData name="Chandler, Melissa - Division of Assessment and Accountability Support" userId="S::melissa.chandler@education.ky.gov::c7c40c5a-5db2-409e-9ac5-b3fa8556cae3" providerId="AD" clId="Web-{6BF961A3-580A-0605-F7C8-0CD7329B497C}" dt="2025-01-09T18:00:11.114" v="1" actId="20577"/>
      <pc:docMkLst>
        <pc:docMk/>
      </pc:docMkLst>
      <pc:sldChg chg="modSp">
        <pc:chgData name="Chandler, Melissa - Division of Assessment and Accountability Support" userId="S::melissa.chandler@education.ky.gov::c7c40c5a-5db2-409e-9ac5-b3fa8556cae3" providerId="AD" clId="Web-{6BF961A3-580A-0605-F7C8-0CD7329B497C}" dt="2025-01-09T18:00:11.114" v="1" actId="20577"/>
        <pc:sldMkLst>
          <pc:docMk/>
          <pc:sldMk cId="3852433897" sldId="401"/>
        </pc:sldMkLst>
        <pc:spChg chg="mod">
          <ac:chgData name="Chandler, Melissa - Division of Assessment and Accountability Support" userId="S::melissa.chandler@education.ky.gov::c7c40c5a-5db2-409e-9ac5-b3fa8556cae3" providerId="AD" clId="Web-{6BF961A3-580A-0605-F7C8-0CD7329B497C}" dt="2025-01-09T18:00:11.114" v="1" actId="20577"/>
          <ac:spMkLst>
            <pc:docMk/>
            <pc:sldMk cId="3852433897" sldId="401"/>
            <ac:spMk id="7" creationId="{00000000-0000-0000-0000-000000000000}"/>
          </ac:spMkLst>
        </pc:spChg>
      </pc:sldChg>
    </pc:docChg>
  </pc:docChgLst>
  <pc:docChgLst>
    <pc:chgData name="Mullins, Krista - Division of Assessment and Accountability Support" userId="599e8b2c-da26-429c-a2a4-0d587b3d3416" providerId="ADAL" clId="{3557EEDC-4DB8-4144-ACC8-0FD80C890B6A}"/>
    <pc:docChg chg="undo custSel modSld">
      <pc:chgData name="Mullins, Krista - Division of Assessment and Accountability Support" userId="599e8b2c-da26-429c-a2a4-0d587b3d3416" providerId="ADAL" clId="{3557EEDC-4DB8-4144-ACC8-0FD80C890B6A}" dt="2025-01-16T22:21:04.142" v="2"/>
      <pc:docMkLst>
        <pc:docMk/>
      </pc:docMkLst>
      <pc:sldChg chg="modSp mod">
        <pc:chgData name="Mullins, Krista - Division of Assessment and Accountability Support" userId="599e8b2c-da26-429c-a2a4-0d587b3d3416" providerId="ADAL" clId="{3557EEDC-4DB8-4144-ACC8-0FD80C890B6A}" dt="2025-01-16T22:21:04.142" v="2"/>
        <pc:sldMkLst>
          <pc:docMk/>
          <pc:sldMk cId="1932886933" sldId="301"/>
        </pc:sldMkLst>
        <pc:spChg chg="mod">
          <ac:chgData name="Mullins, Krista - Division of Assessment and Accountability Support" userId="599e8b2c-da26-429c-a2a4-0d587b3d3416" providerId="ADAL" clId="{3557EEDC-4DB8-4144-ACC8-0FD80C890B6A}" dt="2025-01-16T22:21:04.142" v="2"/>
          <ac:spMkLst>
            <pc:docMk/>
            <pc:sldMk cId="1932886933" sldId="301"/>
            <ac:spMk id="7" creationId="{27CC5510-07A2-4BCD-9A13-9559C66A3657}"/>
          </ac:spMkLst>
        </pc:spChg>
      </pc:sldChg>
    </pc:docChg>
  </pc:docChgLst>
  <pc:docChgLst>
    <pc:chgData name="Chandler, Melissa - Division of Assessment and Accountability Support" userId="S::melissa.chandler@education.ky.gov::c7c40c5a-5db2-409e-9ac5-b3fa8556cae3" providerId="AD" clId="Web-{6FB37E5B-A72B-4290-B8D8-C50D36F90D8A}"/>
    <pc:docChg chg="modSld">
      <pc:chgData name="Chandler, Melissa - Division of Assessment and Accountability Support" userId="S::melissa.chandler@education.ky.gov::c7c40c5a-5db2-409e-9ac5-b3fa8556cae3" providerId="AD" clId="Web-{6FB37E5B-A72B-4290-B8D8-C50D36F90D8A}" dt="2025-01-08T22:25:04.125" v="1"/>
      <pc:docMkLst>
        <pc:docMk/>
      </pc:docMkLst>
      <pc:sldChg chg="modNotes">
        <pc:chgData name="Chandler, Melissa - Division of Assessment and Accountability Support" userId="S::melissa.chandler@education.ky.gov::c7c40c5a-5db2-409e-9ac5-b3fa8556cae3" providerId="AD" clId="Web-{6FB37E5B-A72B-4290-B8D8-C50D36F90D8A}" dt="2025-01-08T22:25:04.125" v="1"/>
        <pc:sldMkLst>
          <pc:docMk/>
          <pc:sldMk cId="3803800683" sldId="449"/>
        </pc:sldMkLst>
      </pc:sldChg>
    </pc:docChg>
  </pc:docChgLst>
  <pc:docChgLst>
    <pc:chgData name="Larkins, Jennifer - Office of Assessment and Accountability" userId="S::jennifer.larkins@education.ky.gov::093879bc-4454-48e7-95b0-93a7f4bf4b00" providerId="AD" clId="Web-{92AFF797-D3E9-8DE7-8EC9-B1F19E0E8DC1}"/>
    <pc:docChg chg="mod modSld">
      <pc:chgData name="Larkins, Jennifer - Office of Assessment and Accountability" userId="S::jennifer.larkins@education.ky.gov::093879bc-4454-48e7-95b0-93a7f4bf4b00" providerId="AD" clId="Web-{92AFF797-D3E9-8DE7-8EC9-B1F19E0E8DC1}" dt="2025-01-09T17:38:40.981" v="16" actId="20577"/>
      <pc:docMkLst>
        <pc:docMk/>
      </pc:docMkLst>
      <pc:sldChg chg="modSp">
        <pc:chgData name="Larkins, Jennifer - Office of Assessment and Accountability" userId="S::jennifer.larkins@education.ky.gov::093879bc-4454-48e7-95b0-93a7f4bf4b00" providerId="AD" clId="Web-{92AFF797-D3E9-8DE7-8EC9-B1F19E0E8DC1}" dt="2025-01-09T17:24:01.854" v="10" actId="20577"/>
        <pc:sldMkLst>
          <pc:docMk/>
          <pc:sldMk cId="2044823163" sldId="318"/>
        </pc:sldMkLst>
        <pc:spChg chg="mod">
          <ac:chgData name="Larkins, Jennifer - Office of Assessment and Accountability" userId="S::jennifer.larkins@education.ky.gov::093879bc-4454-48e7-95b0-93a7f4bf4b00" providerId="AD" clId="Web-{92AFF797-D3E9-8DE7-8EC9-B1F19E0E8DC1}" dt="2025-01-09T17:22:18.662" v="3" actId="20577"/>
          <ac:spMkLst>
            <pc:docMk/>
            <pc:sldMk cId="2044823163" sldId="318"/>
            <ac:spMk id="6" creationId="{00000000-0000-0000-0000-000000000000}"/>
          </ac:spMkLst>
        </pc:spChg>
        <pc:spChg chg="mod">
          <ac:chgData name="Larkins, Jennifer - Office of Assessment and Accountability" userId="S::jennifer.larkins@education.ky.gov::093879bc-4454-48e7-95b0-93a7f4bf4b00" providerId="AD" clId="Web-{92AFF797-D3E9-8DE7-8EC9-B1F19E0E8DC1}" dt="2025-01-09T17:24:01.854" v="10" actId="20577"/>
          <ac:spMkLst>
            <pc:docMk/>
            <pc:sldMk cId="2044823163" sldId="318"/>
            <ac:spMk id="7" creationId="{00000000-0000-0000-0000-000000000000}"/>
          </ac:spMkLst>
        </pc:spChg>
      </pc:sldChg>
      <pc:sldChg chg="modSp">
        <pc:chgData name="Larkins, Jennifer - Office of Assessment and Accountability" userId="S::jennifer.larkins@education.ky.gov::093879bc-4454-48e7-95b0-93a7f4bf4b00" providerId="AD" clId="Web-{92AFF797-D3E9-8DE7-8EC9-B1F19E0E8DC1}" dt="2025-01-09T17:38:40.981" v="16" actId="20577"/>
        <pc:sldMkLst>
          <pc:docMk/>
          <pc:sldMk cId="3852433897" sldId="401"/>
        </pc:sldMkLst>
        <pc:spChg chg="mod">
          <ac:chgData name="Larkins, Jennifer - Office of Assessment and Accountability" userId="S::jennifer.larkins@education.ky.gov::093879bc-4454-48e7-95b0-93a7f4bf4b00" providerId="AD" clId="Web-{92AFF797-D3E9-8DE7-8EC9-B1F19E0E8DC1}" dt="2025-01-09T17:38:40.981" v="16" actId="20577"/>
          <ac:spMkLst>
            <pc:docMk/>
            <pc:sldMk cId="3852433897" sldId="401"/>
            <ac:spMk id="7" creationId="{00000000-0000-0000-0000-000000000000}"/>
          </ac:spMkLst>
        </pc:spChg>
      </pc:sldChg>
    </pc:docChg>
  </pc:docChgLst>
  <pc:docChgLst>
    <pc:chgData name="Riley, Ben - Division of Assessment and Accountability Support" userId="4cd6cdff-1273-49fa-8860-d0f5fa3fb9f7" providerId="ADAL" clId="{38620EB8-8BE2-4047-8089-CE0FBFD7B379}"/>
    <pc:docChg chg="modSld">
      <pc:chgData name="Riley, Ben - Division of Assessment and Accountability Support" userId="4cd6cdff-1273-49fa-8860-d0f5fa3fb9f7" providerId="ADAL" clId="{38620EB8-8BE2-4047-8089-CE0FBFD7B379}" dt="2025-01-03T13:42:17.989" v="9"/>
      <pc:docMkLst>
        <pc:docMk/>
      </pc:docMkLst>
      <pc:sldChg chg="modSp mod">
        <pc:chgData name="Riley, Ben - Division of Assessment and Accountability Support" userId="4cd6cdff-1273-49fa-8860-d0f5fa3fb9f7" providerId="ADAL" clId="{38620EB8-8BE2-4047-8089-CE0FBFD7B379}" dt="2025-01-03T13:40:56.596" v="2"/>
        <pc:sldMkLst>
          <pc:docMk/>
          <pc:sldMk cId="0" sldId="261"/>
        </pc:sldMkLst>
        <pc:spChg chg="ord">
          <ac:chgData name="Riley, Ben - Division of Assessment and Accountability Support" userId="4cd6cdff-1273-49fa-8860-d0f5fa3fb9f7" providerId="ADAL" clId="{38620EB8-8BE2-4047-8089-CE0FBFD7B379}" dt="2025-01-03T13:40:56.596" v="2"/>
          <ac:spMkLst>
            <pc:docMk/>
            <pc:sldMk cId="0" sldId="261"/>
            <ac:spMk id="2" creationId="{0821576D-3480-9A71-C88F-3909A8A42F0D}"/>
          </ac:spMkLst>
        </pc:spChg>
      </pc:sldChg>
      <pc:sldChg chg="modSp mod">
        <pc:chgData name="Riley, Ben - Division of Assessment and Accountability Support" userId="4cd6cdff-1273-49fa-8860-d0f5fa3fb9f7" providerId="ADAL" clId="{38620EB8-8BE2-4047-8089-CE0FBFD7B379}" dt="2025-01-03T13:42:17.989" v="9"/>
        <pc:sldMkLst>
          <pc:docMk/>
          <pc:sldMk cId="3169072552" sldId="307"/>
        </pc:sldMkLst>
        <pc:spChg chg="mod ord modVis">
          <ac:chgData name="Riley, Ben - Division of Assessment and Accountability Support" userId="4cd6cdff-1273-49fa-8860-d0f5fa3fb9f7" providerId="ADAL" clId="{38620EB8-8BE2-4047-8089-CE0FBFD7B379}" dt="2025-01-03T13:42:17.989" v="9"/>
          <ac:spMkLst>
            <pc:docMk/>
            <pc:sldMk cId="3169072552" sldId="307"/>
            <ac:spMk id="4" creationId="{8CEC6774-D2FC-5916-5165-51E62D01FF67}"/>
          </ac:spMkLst>
        </pc:spChg>
      </pc:sldChg>
      <pc:sldChg chg="modSp mod">
        <pc:chgData name="Riley, Ben - Division of Assessment and Accountability Support" userId="4cd6cdff-1273-49fa-8860-d0f5fa3fb9f7" providerId="ADAL" clId="{38620EB8-8BE2-4047-8089-CE0FBFD7B379}" dt="2025-01-03T13:37:39.809" v="0" actId="207"/>
        <pc:sldMkLst>
          <pc:docMk/>
          <pc:sldMk cId="1797520665" sldId="308"/>
        </pc:sldMkLst>
        <pc:spChg chg="mod">
          <ac:chgData name="Riley, Ben - Division of Assessment and Accountability Support" userId="4cd6cdff-1273-49fa-8860-d0f5fa3fb9f7" providerId="ADAL" clId="{38620EB8-8BE2-4047-8089-CE0FBFD7B379}" dt="2025-01-03T13:37:39.809" v="0" actId="207"/>
          <ac:spMkLst>
            <pc:docMk/>
            <pc:sldMk cId="1797520665" sldId="308"/>
            <ac:spMk id="5" creationId="{2278753D-DDA6-4940-D0B2-EA352CE8E2D1}"/>
          </ac:spMkLst>
        </pc:spChg>
      </pc:sldChg>
      <pc:sldChg chg="modSp mod">
        <pc:chgData name="Riley, Ben - Division of Assessment and Accountability Support" userId="4cd6cdff-1273-49fa-8860-d0f5fa3fb9f7" providerId="ADAL" clId="{38620EB8-8BE2-4047-8089-CE0FBFD7B379}" dt="2025-01-03T13:41:38.906" v="5"/>
        <pc:sldMkLst>
          <pc:docMk/>
          <pc:sldMk cId="294890471" sldId="917"/>
        </pc:sldMkLst>
        <pc:spChg chg="ord">
          <ac:chgData name="Riley, Ben - Division of Assessment and Accountability Support" userId="4cd6cdff-1273-49fa-8860-d0f5fa3fb9f7" providerId="ADAL" clId="{38620EB8-8BE2-4047-8089-CE0FBFD7B379}" dt="2025-01-03T13:41:38.906" v="5"/>
          <ac:spMkLst>
            <pc:docMk/>
            <pc:sldMk cId="294890471" sldId="917"/>
            <ac:spMk id="5" creationId="{097BE8C1-4290-A2F8-E8F8-096828C18E33}"/>
          </ac:spMkLst>
        </pc:spChg>
        <pc:spChg chg="mod">
          <ac:chgData name="Riley, Ben - Division of Assessment and Accountability Support" userId="4cd6cdff-1273-49fa-8860-d0f5fa3fb9f7" providerId="ADAL" clId="{38620EB8-8BE2-4047-8089-CE0FBFD7B379}" dt="2025-01-03T13:38:23.702" v="1" actId="14100"/>
          <ac:spMkLst>
            <pc:docMk/>
            <pc:sldMk cId="294890471" sldId="917"/>
            <ac:spMk id="9" creationId="{87D792AB-CF29-9EE0-51D5-70D388013DAC}"/>
          </ac:spMkLst>
        </pc:spChg>
        <pc:grpChg chg="ord">
          <ac:chgData name="Riley, Ben - Division of Assessment and Accountability Support" userId="4cd6cdff-1273-49fa-8860-d0f5fa3fb9f7" providerId="ADAL" clId="{38620EB8-8BE2-4047-8089-CE0FBFD7B379}" dt="2025-01-03T13:41:31.445" v="3"/>
          <ac:grpSpMkLst>
            <pc:docMk/>
            <pc:sldMk cId="294890471" sldId="917"/>
            <ac:grpSpMk id="6" creationId="{C44FFE35-D08E-89E8-8211-0D0646AF5CBB}"/>
          </ac:grpSpMkLst>
        </pc:grpChg>
      </pc:sldChg>
      <pc:sldChg chg="modSp mod">
        <pc:chgData name="Riley, Ben - Division of Assessment and Accountability Support" userId="4cd6cdff-1273-49fa-8860-d0f5fa3fb9f7" providerId="ADAL" clId="{38620EB8-8BE2-4047-8089-CE0FBFD7B379}" dt="2025-01-03T13:41:59.758" v="6"/>
        <pc:sldMkLst>
          <pc:docMk/>
          <pc:sldMk cId="1275103636" sldId="935"/>
        </pc:sldMkLst>
        <pc:spChg chg="ord">
          <ac:chgData name="Riley, Ben - Division of Assessment and Accountability Support" userId="4cd6cdff-1273-49fa-8860-d0f5fa3fb9f7" providerId="ADAL" clId="{38620EB8-8BE2-4047-8089-CE0FBFD7B379}" dt="2025-01-03T13:41:59.758" v="6"/>
          <ac:spMkLst>
            <pc:docMk/>
            <pc:sldMk cId="1275103636" sldId="935"/>
            <ac:spMk id="3" creationId="{29F82ADF-9DD5-DE64-8055-9964684291C8}"/>
          </ac:spMkLst>
        </pc:spChg>
      </pc:sldChg>
    </pc:docChg>
  </pc:docChgLst>
  <pc:docChgLst>
    <pc:chgData name="Christopher, Tiffany - Division of Assessment and Accountability Support" userId="S::tiffany.christopher@education.ky.gov::0ee15d78-e0f3-4aff-9248-a7fe4c8bb4fc" providerId="AD" clId="Web-{8EF82BA7-2C26-7100-357F-D8281433BE0F}"/>
    <pc:docChg chg="modSld">
      <pc:chgData name="Christopher, Tiffany - Division of Assessment and Accountability Support" userId="S::tiffany.christopher@education.ky.gov::0ee15d78-e0f3-4aff-9248-a7fe4c8bb4fc" providerId="AD" clId="Web-{8EF82BA7-2C26-7100-357F-D8281433BE0F}" dt="2025-01-17T20:01:12.139" v="3" actId="20577"/>
      <pc:docMkLst>
        <pc:docMk/>
      </pc:docMkLst>
      <pc:sldChg chg="modSp">
        <pc:chgData name="Christopher, Tiffany - Division of Assessment and Accountability Support" userId="S::tiffany.christopher@education.ky.gov::0ee15d78-e0f3-4aff-9248-a7fe4c8bb4fc" providerId="AD" clId="Web-{8EF82BA7-2C26-7100-357F-D8281433BE0F}" dt="2025-01-17T20:01:12.139" v="3" actId="20577"/>
        <pc:sldMkLst>
          <pc:docMk/>
          <pc:sldMk cId="3677469044" sldId="929"/>
        </pc:sldMkLst>
        <pc:spChg chg="mod">
          <ac:chgData name="Christopher, Tiffany - Division of Assessment and Accountability Support" userId="S::tiffany.christopher@education.ky.gov::0ee15d78-e0f3-4aff-9248-a7fe4c8bb4fc" providerId="AD" clId="Web-{8EF82BA7-2C26-7100-357F-D8281433BE0F}" dt="2025-01-17T20:01:12.139" v="3" actId="20577"/>
          <ac:spMkLst>
            <pc:docMk/>
            <pc:sldMk cId="3677469044" sldId="929"/>
            <ac:spMk id="3" creationId="{35B3193B-B336-0813-B240-988428F76BD1}"/>
          </ac:spMkLst>
        </pc:spChg>
      </pc:sldChg>
    </pc:docChg>
  </pc:docChgLst>
  <pc:docChgLst>
    <pc:chgData name="Christopher, Tiffany - Division of Assessment and Accountability Support" userId="0ee15d78-e0f3-4aff-9248-a7fe4c8bb4fc" providerId="ADAL" clId="{D2411549-28DF-4A42-868D-2017FCF4125A}"/>
    <pc:docChg chg="undo custSel modSld sldOrd">
      <pc:chgData name="Christopher, Tiffany - Division of Assessment and Accountability Support" userId="0ee15d78-e0f3-4aff-9248-a7fe4c8bb4fc" providerId="ADAL" clId="{D2411549-28DF-4A42-868D-2017FCF4125A}" dt="2025-01-07T19:46:11.565" v="1580" actId="20577"/>
      <pc:docMkLst>
        <pc:docMk/>
      </pc:docMkLst>
      <pc:sldChg chg="modNotesTx">
        <pc:chgData name="Christopher, Tiffany - Division of Assessment and Accountability Support" userId="0ee15d78-e0f3-4aff-9248-a7fe4c8bb4fc" providerId="ADAL" clId="{D2411549-28DF-4A42-868D-2017FCF4125A}" dt="2025-01-06T18:14:44.641" v="225" actId="20577"/>
        <pc:sldMkLst>
          <pc:docMk/>
          <pc:sldMk cId="301902911" sldId="256"/>
        </pc:sldMkLst>
      </pc:sldChg>
      <pc:sldChg chg="ord modNotesTx">
        <pc:chgData name="Christopher, Tiffany - Division of Assessment and Accountability Support" userId="0ee15d78-e0f3-4aff-9248-a7fe4c8bb4fc" providerId="ADAL" clId="{D2411549-28DF-4A42-868D-2017FCF4125A}" dt="2025-01-06T18:19:03.175" v="399" actId="20577"/>
        <pc:sldMkLst>
          <pc:docMk/>
          <pc:sldMk cId="0" sldId="261"/>
        </pc:sldMkLst>
      </pc:sldChg>
      <pc:sldChg chg="modSp mod modCm modNotesTx">
        <pc:chgData name="Christopher, Tiffany - Division of Assessment and Accountability Support" userId="0ee15d78-e0f3-4aff-9248-a7fe4c8bb4fc" providerId="ADAL" clId="{D2411549-28DF-4A42-868D-2017FCF4125A}" dt="2025-01-06T18:47:26.251" v="1195" actId="20577"/>
        <pc:sldMkLst>
          <pc:docMk/>
          <pc:sldMk cId="2044823163" sldId="318"/>
        </pc:sldMkLst>
        <pc:spChg chg="mod">
          <ac:chgData name="Christopher, Tiffany - Division of Assessment and Accountability Support" userId="0ee15d78-e0f3-4aff-9248-a7fe4c8bb4fc" providerId="ADAL" clId="{D2411549-28DF-4A42-868D-2017FCF4125A}" dt="2025-01-06T18:45:34.314" v="1053" actId="27636"/>
          <ac:spMkLst>
            <pc:docMk/>
            <pc:sldMk cId="2044823163" sldId="318"/>
            <ac:spMk id="6" creationId="{00000000-0000-0000-0000-000000000000}"/>
          </ac:spMkLst>
        </pc:spChg>
        <pc:spChg chg="mod">
          <ac:chgData name="Christopher, Tiffany - Division of Assessment and Accountability Support" userId="0ee15d78-e0f3-4aff-9248-a7fe4c8bb4fc" providerId="ADAL" clId="{D2411549-28DF-4A42-868D-2017FCF4125A}" dt="2025-01-06T18:46:55.103" v="1194" actId="20577"/>
          <ac:spMkLst>
            <pc:docMk/>
            <pc:sldMk cId="2044823163" sldId="318"/>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D2411549-28DF-4A42-868D-2017FCF4125A}" dt="2025-01-06T18:45:34.300" v="1052" actId="20577"/>
              <pc2:cmMkLst xmlns:pc2="http://schemas.microsoft.com/office/powerpoint/2019/9/main/command">
                <pc:docMk/>
                <pc:sldMk cId="2044823163" sldId="318"/>
                <pc2:cmMk id="{9197536A-B570-4F5F-AE98-FC3DFAC24E1D}"/>
              </pc2:cmMkLst>
            </pc226:cmChg>
          </p:ext>
        </pc:extLst>
      </pc:sldChg>
      <pc:sldChg chg="modSp mod modCm modNotesTx">
        <pc:chgData name="Christopher, Tiffany - Division of Assessment and Accountability Support" userId="0ee15d78-e0f3-4aff-9248-a7fe4c8bb4fc" providerId="ADAL" clId="{D2411549-28DF-4A42-868D-2017FCF4125A}" dt="2025-01-06T18:11:54.504" v="23" actId="20577"/>
        <pc:sldMkLst>
          <pc:docMk/>
          <pc:sldMk cId="3981876679" sldId="330"/>
        </pc:sldMkLst>
        <pc:spChg chg="mod">
          <ac:chgData name="Christopher, Tiffany - Division of Assessment and Accountability Support" userId="0ee15d78-e0f3-4aff-9248-a7fe4c8bb4fc" providerId="ADAL" clId="{D2411549-28DF-4A42-868D-2017FCF4125A}" dt="2025-01-06T18:11:54.504" v="23" actId="20577"/>
          <ac:spMkLst>
            <pc:docMk/>
            <pc:sldMk cId="3981876679" sldId="330"/>
            <ac:spMk id="8" creationId="{00000000-0000-0000-0000-000000000000}"/>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D2411549-28DF-4A42-868D-2017FCF4125A}" dt="2025-01-06T18:11:54.504" v="23" actId="20577"/>
              <pc2:cmMkLst xmlns:pc2="http://schemas.microsoft.com/office/powerpoint/2019/9/main/command">
                <pc:docMk/>
                <pc:sldMk cId="3981876679" sldId="330"/>
                <pc2:cmMk id="{2C7BEB48-13F8-415A-9089-9CE00E4EBDDC}"/>
              </pc2:cmMkLst>
            </pc226:cmChg>
          </p:ext>
        </pc:extLst>
      </pc:sldChg>
      <pc:sldChg chg="modSp mod">
        <pc:chgData name="Christopher, Tiffany - Division of Assessment and Accountability Support" userId="0ee15d78-e0f3-4aff-9248-a7fe4c8bb4fc" providerId="ADAL" clId="{D2411549-28DF-4A42-868D-2017FCF4125A}" dt="2025-01-03T19:06:15.847" v="0" actId="20577"/>
        <pc:sldMkLst>
          <pc:docMk/>
          <pc:sldMk cId="1607685970" sldId="473"/>
        </pc:sldMkLst>
        <pc:spChg chg="mod">
          <ac:chgData name="Christopher, Tiffany - Division of Assessment and Accountability Support" userId="0ee15d78-e0f3-4aff-9248-a7fe4c8bb4fc" providerId="ADAL" clId="{D2411549-28DF-4A42-868D-2017FCF4125A}" dt="2025-01-03T19:06:15.847" v="0" actId="20577"/>
          <ac:spMkLst>
            <pc:docMk/>
            <pc:sldMk cId="1607685970" sldId="473"/>
            <ac:spMk id="4" creationId="{00000000-0000-0000-0000-000000000000}"/>
          </ac:spMkLst>
        </pc:spChg>
      </pc:sldChg>
      <pc:sldChg chg="modNotesTx">
        <pc:chgData name="Christopher, Tiffany - Division of Assessment and Accountability Support" userId="0ee15d78-e0f3-4aff-9248-a7fe4c8bb4fc" providerId="ADAL" clId="{D2411549-28DF-4A42-868D-2017FCF4125A}" dt="2025-01-06T18:25:27.999" v="621" actId="20577"/>
        <pc:sldMkLst>
          <pc:docMk/>
          <pc:sldMk cId="1393116842" sldId="665"/>
        </pc:sldMkLst>
      </pc:sldChg>
      <pc:sldChg chg="modNotesTx">
        <pc:chgData name="Christopher, Tiffany - Division of Assessment and Accountability Support" userId="0ee15d78-e0f3-4aff-9248-a7fe4c8bb4fc" providerId="ADAL" clId="{D2411549-28DF-4A42-868D-2017FCF4125A}" dt="2025-01-06T18:09:06.367" v="1" actId="20577"/>
        <pc:sldMkLst>
          <pc:docMk/>
          <pc:sldMk cId="3303662951" sldId="683"/>
        </pc:sldMkLst>
      </pc:sldChg>
      <pc:sldChg chg="modSp mod modCm modNotesTx">
        <pc:chgData name="Christopher, Tiffany - Division of Assessment and Accountability Support" userId="0ee15d78-e0f3-4aff-9248-a7fe4c8bb4fc" providerId="ADAL" clId="{D2411549-28DF-4A42-868D-2017FCF4125A}" dt="2025-01-07T19:46:11.565" v="1580" actId="20577"/>
        <pc:sldMkLst>
          <pc:docMk/>
          <pc:sldMk cId="4129423883" sldId="922"/>
        </pc:sldMkLst>
        <pc:spChg chg="mod">
          <ac:chgData name="Christopher, Tiffany - Division of Assessment and Accountability Support" userId="0ee15d78-e0f3-4aff-9248-a7fe4c8bb4fc" providerId="ADAL" clId="{D2411549-28DF-4A42-868D-2017FCF4125A}" dt="2025-01-07T19:41:14.912" v="1579"/>
          <ac:spMkLst>
            <pc:docMk/>
            <pc:sldMk cId="4129423883" sldId="922"/>
            <ac:spMk id="3" creationId="{D8A81A07-C0ED-A8E2-03FC-C9A2357DE051}"/>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D2411549-28DF-4A42-868D-2017FCF4125A}" dt="2025-01-06T18:34:27.458" v="773" actId="20577"/>
              <pc2:cmMkLst xmlns:pc2="http://schemas.microsoft.com/office/powerpoint/2019/9/main/command">
                <pc:docMk/>
                <pc:sldMk cId="4129423883" sldId="922"/>
                <pc2:cmMk id="{46359ABB-9DC2-4868-8B1A-5D267B73C8C2}"/>
              </pc2:cmMkLst>
            </pc226:cmChg>
            <pc226:cmChg xmlns:pc226="http://schemas.microsoft.com/office/powerpoint/2022/06/main/command" chg="mod">
              <pc226:chgData name="Christopher, Tiffany - Division of Assessment and Accountability Support" userId="0ee15d78-e0f3-4aff-9248-a7fe4c8bb4fc" providerId="ADAL" clId="{D2411549-28DF-4A42-868D-2017FCF4125A}" dt="2025-01-07T19:41:14.912" v="1579"/>
              <pc2:cmMkLst xmlns:pc2="http://schemas.microsoft.com/office/powerpoint/2019/9/main/command">
                <pc:docMk/>
                <pc:sldMk cId="4129423883" sldId="922"/>
                <pc2:cmMk id="{178B62BF-0AC2-4488-98DE-3717E3BD85D2}"/>
              </pc2:cmMkLst>
            </pc226:cmChg>
          </p:ext>
        </pc:extLst>
      </pc:sldChg>
      <pc:sldChg chg="modSp mod modCm modNotesTx">
        <pc:chgData name="Christopher, Tiffany - Division of Assessment and Accountability Support" userId="0ee15d78-e0f3-4aff-9248-a7fe4c8bb4fc" providerId="ADAL" clId="{D2411549-28DF-4A42-868D-2017FCF4125A}" dt="2025-01-06T18:23:34.233" v="618" actId="20577"/>
        <pc:sldMkLst>
          <pc:docMk/>
          <pc:sldMk cId="342477894" sldId="928"/>
        </pc:sldMkLst>
        <pc:spChg chg="mod">
          <ac:chgData name="Christopher, Tiffany - Division of Assessment and Accountability Support" userId="0ee15d78-e0f3-4aff-9248-a7fe4c8bb4fc" providerId="ADAL" clId="{D2411549-28DF-4A42-868D-2017FCF4125A}" dt="2025-01-06T18:22:38.398" v="536" actId="20577"/>
          <ac:spMkLst>
            <pc:docMk/>
            <pc:sldMk cId="342477894" sldId="928"/>
            <ac:spMk id="3" creationId="{7892DC26-3256-DB57-5029-448E4C0F0EDB}"/>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D2411549-28DF-4A42-868D-2017FCF4125A}" dt="2025-01-06T18:22:38.398" v="536" actId="20577"/>
              <pc2:cmMkLst xmlns:pc2="http://schemas.microsoft.com/office/powerpoint/2019/9/main/command">
                <pc:docMk/>
                <pc:sldMk cId="342477894" sldId="928"/>
                <pc2:cmMk id="{8B776641-88AB-487B-B28D-86769E3F219C}"/>
              </pc2:cmMkLst>
            </pc226:cmChg>
          </p:ext>
        </pc:extLst>
      </pc:sldChg>
      <pc:sldChg chg="modSp mod">
        <pc:chgData name="Christopher, Tiffany - Division of Assessment and Accountability Support" userId="0ee15d78-e0f3-4aff-9248-a7fe4c8bb4fc" providerId="ADAL" clId="{D2411549-28DF-4A42-868D-2017FCF4125A}" dt="2025-01-06T18:59:08.635" v="1196" actId="20577"/>
        <pc:sldMkLst>
          <pc:docMk/>
          <pc:sldMk cId="1987321335" sldId="936"/>
        </pc:sldMkLst>
      </pc:sldChg>
      <pc:sldChg chg="modSp mod">
        <pc:chgData name="Christopher, Tiffany - Division of Assessment and Accountability Support" userId="0ee15d78-e0f3-4aff-9248-a7fe4c8bb4fc" providerId="ADAL" clId="{D2411549-28DF-4A42-868D-2017FCF4125A}" dt="2025-01-06T19:02:26.987" v="1197" actId="20577"/>
        <pc:sldMkLst>
          <pc:docMk/>
          <pc:sldMk cId="2705496397" sldId="937"/>
        </pc:sldMkLst>
        <pc:spChg chg="mod">
          <ac:chgData name="Christopher, Tiffany - Division of Assessment and Accountability Support" userId="0ee15d78-e0f3-4aff-9248-a7fe4c8bb4fc" providerId="ADAL" clId="{D2411549-28DF-4A42-868D-2017FCF4125A}" dt="2025-01-06T19:02:26.987" v="1197" actId="20577"/>
          <ac:spMkLst>
            <pc:docMk/>
            <pc:sldMk cId="2705496397" sldId="937"/>
            <ac:spMk id="4" creationId="{0588BDE0-B174-C666-2990-53A05957D720}"/>
          </ac:spMkLst>
        </pc:spChg>
      </pc:sldChg>
    </pc:docChg>
  </pc:docChgLst>
  <pc:docChgLst>
    <pc:chgData name="Chandler, Melissa - Division of Assessment and Accountability Support" userId="S::melissa.chandler@education.ky.gov::c7c40c5a-5db2-409e-9ac5-b3fa8556cae3" providerId="AD" clId="Web-{D2C61CB7-5F67-4E6D-B2C4-781AFBF8B31F}"/>
    <pc:docChg chg="modSld">
      <pc:chgData name="Chandler, Melissa - Division of Assessment and Accountability Support" userId="S::melissa.chandler@education.ky.gov::c7c40c5a-5db2-409e-9ac5-b3fa8556cae3" providerId="AD" clId="Web-{D2C61CB7-5F67-4E6D-B2C4-781AFBF8B31F}" dt="2025-01-07T13:24:17.372" v="119"/>
      <pc:docMkLst>
        <pc:docMk/>
      </pc:docMkLst>
      <pc:sldChg chg="modSp">
        <pc:chgData name="Chandler, Melissa - Division of Assessment and Accountability Support" userId="S::melissa.chandler@education.ky.gov::c7c40c5a-5db2-409e-9ac5-b3fa8556cae3" providerId="AD" clId="Web-{D2C61CB7-5F67-4E6D-B2C4-781AFBF8B31F}" dt="2025-01-07T13:20:04.660" v="16" actId="20577"/>
        <pc:sldMkLst>
          <pc:docMk/>
          <pc:sldMk cId="3981876679" sldId="330"/>
        </pc:sldMkLst>
        <pc:spChg chg="mod">
          <ac:chgData name="Chandler, Melissa - Division of Assessment and Accountability Support" userId="S::melissa.chandler@education.ky.gov::c7c40c5a-5db2-409e-9ac5-b3fa8556cae3" providerId="AD" clId="Web-{D2C61CB7-5F67-4E6D-B2C4-781AFBF8B31F}" dt="2025-01-07T13:20:04.660" v="16" actId="20577"/>
          <ac:spMkLst>
            <pc:docMk/>
            <pc:sldMk cId="3981876679" sldId="330"/>
            <ac:spMk id="8" creationId="{00000000-0000-0000-0000-000000000000}"/>
          </ac:spMkLst>
        </pc:spChg>
      </pc:sldChg>
      <pc:sldChg chg="addSp modSp modNotes">
        <pc:chgData name="Chandler, Melissa - Division of Assessment and Accountability Support" userId="S::melissa.chandler@education.ky.gov::c7c40c5a-5db2-409e-9ac5-b3fa8556cae3" providerId="AD" clId="Web-{D2C61CB7-5F67-4E6D-B2C4-781AFBF8B31F}" dt="2025-01-07T13:24:17.372" v="119"/>
        <pc:sldMkLst>
          <pc:docMk/>
          <pc:sldMk cId="1024968200" sldId="430"/>
        </pc:sldMkLst>
        <pc:spChg chg="mod">
          <ac:chgData name="Chandler, Melissa - Division of Assessment and Accountability Support" userId="S::melissa.chandler@education.ky.gov::c7c40c5a-5db2-409e-9ac5-b3fa8556cae3" providerId="AD" clId="Web-{D2C61CB7-5F67-4E6D-B2C4-781AFBF8B31F}" dt="2025-01-07T13:23:17.495" v="38" actId="20577"/>
          <ac:spMkLst>
            <pc:docMk/>
            <pc:sldMk cId="1024968200" sldId="430"/>
            <ac:spMk id="3" creationId="{00000000-0000-0000-0000-000000000000}"/>
          </ac:spMkLst>
        </pc:spChg>
        <pc:spChg chg="add mod">
          <ac:chgData name="Chandler, Melissa - Division of Assessment and Accountability Support" userId="S::melissa.chandler@education.ky.gov::c7c40c5a-5db2-409e-9ac5-b3fa8556cae3" providerId="AD" clId="Web-{D2C61CB7-5F67-4E6D-B2C4-781AFBF8B31F}" dt="2025-01-07T13:23:11.776" v="37" actId="1076"/>
          <ac:spMkLst>
            <pc:docMk/>
            <pc:sldMk cId="1024968200" sldId="430"/>
            <ac:spMk id="5" creationId="{28176BB4-1068-9EE9-E391-486CB871BC9D}"/>
          </ac:spMkLst>
        </pc:spChg>
      </pc:sldChg>
      <pc:sldChg chg="modSp">
        <pc:chgData name="Chandler, Melissa - Division of Assessment and Accountability Support" userId="S::melissa.chandler@education.ky.gov::c7c40c5a-5db2-409e-9ac5-b3fa8556cae3" providerId="AD" clId="Web-{D2C61CB7-5F67-4E6D-B2C4-781AFBF8B31F}" dt="2025-01-07T13:20:16.801" v="17" actId="14100"/>
        <pc:sldMkLst>
          <pc:docMk/>
          <pc:sldMk cId="3102994567" sldId="685"/>
        </pc:sldMkLst>
        <pc:spChg chg="mod">
          <ac:chgData name="Chandler, Melissa - Division of Assessment and Accountability Support" userId="S::melissa.chandler@education.ky.gov::c7c40c5a-5db2-409e-9ac5-b3fa8556cae3" providerId="AD" clId="Web-{D2C61CB7-5F67-4E6D-B2C4-781AFBF8B31F}" dt="2025-01-07T13:20:16.801" v="17" actId="14100"/>
          <ac:spMkLst>
            <pc:docMk/>
            <pc:sldMk cId="3102994567" sldId="685"/>
            <ac:spMk id="8" creationId="{00000000-0000-0000-0000-000000000000}"/>
          </ac:spMkLst>
        </pc:spChg>
      </pc:sldChg>
      <pc:sldChg chg="modSp">
        <pc:chgData name="Chandler, Melissa - Division of Assessment and Accountability Support" userId="S::melissa.chandler@education.ky.gov::c7c40c5a-5db2-409e-9ac5-b3fa8556cae3" providerId="AD" clId="Web-{D2C61CB7-5F67-4E6D-B2C4-781AFBF8B31F}" dt="2025-01-07T13:21:17.053" v="19" actId="20577"/>
        <pc:sldMkLst>
          <pc:docMk/>
          <pc:sldMk cId="3677469044" sldId="929"/>
        </pc:sldMkLst>
        <pc:spChg chg="mod">
          <ac:chgData name="Chandler, Melissa - Division of Assessment and Accountability Support" userId="S::melissa.chandler@education.ky.gov::c7c40c5a-5db2-409e-9ac5-b3fa8556cae3" providerId="AD" clId="Web-{D2C61CB7-5F67-4E6D-B2C4-781AFBF8B31F}" dt="2025-01-07T13:21:17.053" v="19" actId="20577"/>
          <ac:spMkLst>
            <pc:docMk/>
            <pc:sldMk cId="3677469044" sldId="929"/>
            <ac:spMk id="3" creationId="{35B3193B-B336-0813-B240-988428F76BD1}"/>
          </ac:spMkLst>
        </pc:spChg>
      </pc:sldChg>
    </pc:docChg>
  </pc:docChgLst>
  <pc:docChgLst>
    <pc:chgData name="Christopher, Tiffany - Division of Assessment and Accountability Support" userId="0ee15d78-e0f3-4aff-9248-a7fe4c8bb4fc" providerId="ADAL" clId="{50104F52-FC86-4FEB-8F6C-94C4C7704704}"/>
    <pc:docChg chg="custSel modSld">
      <pc:chgData name="Christopher, Tiffany - Division of Assessment and Accountability Support" userId="0ee15d78-e0f3-4aff-9248-a7fe4c8bb4fc" providerId="ADAL" clId="{50104F52-FC86-4FEB-8F6C-94C4C7704704}" dt="2024-12-17T16:20:26.781" v="1572" actId="20577"/>
      <pc:docMkLst>
        <pc:docMk/>
      </pc:docMkLst>
      <pc:sldChg chg="modNotesTx">
        <pc:chgData name="Christopher, Tiffany - Division of Assessment and Accountability Support" userId="0ee15d78-e0f3-4aff-9248-a7fe4c8bb4fc" providerId="ADAL" clId="{50104F52-FC86-4FEB-8F6C-94C4C7704704}" dt="2024-12-17T13:37:58.479" v="20" actId="20577"/>
        <pc:sldMkLst>
          <pc:docMk/>
          <pc:sldMk cId="301902911" sldId="256"/>
        </pc:sldMkLst>
      </pc:sldChg>
      <pc:sldChg chg="modNotesTx">
        <pc:chgData name="Christopher, Tiffany - Division of Assessment and Accountability Support" userId="0ee15d78-e0f3-4aff-9248-a7fe4c8bb4fc" providerId="ADAL" clId="{50104F52-FC86-4FEB-8F6C-94C4C7704704}" dt="2024-12-17T14:59:58.807" v="314" actId="20577"/>
        <pc:sldMkLst>
          <pc:docMk/>
          <pc:sldMk cId="0" sldId="261"/>
        </pc:sldMkLst>
      </pc:sldChg>
      <pc:sldChg chg="modSp mod modNotesTx">
        <pc:chgData name="Christopher, Tiffany - Division of Assessment and Accountability Support" userId="0ee15d78-e0f3-4aff-9248-a7fe4c8bb4fc" providerId="ADAL" clId="{50104F52-FC86-4FEB-8F6C-94C4C7704704}" dt="2024-12-17T16:17:02.487" v="1405" actId="20577"/>
        <pc:sldMkLst>
          <pc:docMk/>
          <pc:sldMk cId="3981876679" sldId="330"/>
        </pc:sldMkLst>
        <pc:spChg chg="mod">
          <ac:chgData name="Christopher, Tiffany - Division of Assessment and Accountability Support" userId="0ee15d78-e0f3-4aff-9248-a7fe4c8bb4fc" providerId="ADAL" clId="{50104F52-FC86-4FEB-8F6C-94C4C7704704}" dt="2024-12-17T16:14:28.507" v="1061" actId="20577"/>
          <ac:spMkLst>
            <pc:docMk/>
            <pc:sldMk cId="3981876679" sldId="330"/>
            <ac:spMk id="8" creationId="{00000000-0000-0000-0000-000000000000}"/>
          </ac:spMkLst>
        </pc:spChg>
      </pc:sldChg>
      <pc:sldChg chg="modNotesTx">
        <pc:chgData name="Christopher, Tiffany - Division of Assessment and Accountability Support" userId="0ee15d78-e0f3-4aff-9248-a7fe4c8bb4fc" providerId="ADAL" clId="{50104F52-FC86-4FEB-8F6C-94C4C7704704}" dt="2024-12-17T15:10:53.863" v="549" actId="20577"/>
        <pc:sldMkLst>
          <pc:docMk/>
          <pc:sldMk cId="714637503" sldId="385"/>
        </pc:sldMkLst>
      </pc:sldChg>
      <pc:sldChg chg="modNotesTx">
        <pc:chgData name="Christopher, Tiffany - Division of Assessment and Accountability Support" userId="0ee15d78-e0f3-4aff-9248-a7fe4c8bb4fc" providerId="ADAL" clId="{50104F52-FC86-4FEB-8F6C-94C4C7704704}" dt="2024-12-17T15:19:01.040" v="881" actId="20577"/>
        <pc:sldMkLst>
          <pc:docMk/>
          <pc:sldMk cId="3928530012" sldId="434"/>
        </pc:sldMkLst>
      </pc:sldChg>
      <pc:sldChg chg="modNotesTx">
        <pc:chgData name="Christopher, Tiffany - Division of Assessment and Accountability Support" userId="0ee15d78-e0f3-4aff-9248-a7fe4c8bb4fc" providerId="ADAL" clId="{50104F52-FC86-4FEB-8F6C-94C4C7704704}" dt="2024-12-17T15:12:48.568" v="737" actId="20577"/>
        <pc:sldMkLst>
          <pc:docMk/>
          <pc:sldMk cId="3942867823" sldId="435"/>
        </pc:sldMkLst>
      </pc:sldChg>
      <pc:sldChg chg="modNotesTx">
        <pc:chgData name="Christopher, Tiffany - Division of Assessment and Accountability Support" userId="0ee15d78-e0f3-4aff-9248-a7fe4c8bb4fc" providerId="ADAL" clId="{50104F52-FC86-4FEB-8F6C-94C4C7704704}" dt="2024-12-17T15:19:51.696" v="908" actId="20577"/>
        <pc:sldMkLst>
          <pc:docMk/>
          <pc:sldMk cId="1393116842" sldId="665"/>
        </pc:sldMkLst>
      </pc:sldChg>
      <pc:sldChg chg="modNotesTx">
        <pc:chgData name="Christopher, Tiffany - Division of Assessment and Accountability Support" userId="0ee15d78-e0f3-4aff-9248-a7fe4c8bb4fc" providerId="ADAL" clId="{50104F52-FC86-4FEB-8F6C-94C4C7704704}" dt="2024-12-17T16:13:59.186" v="1049" actId="20577"/>
        <pc:sldMkLst>
          <pc:docMk/>
          <pc:sldMk cId="3303662951" sldId="683"/>
        </pc:sldMkLst>
      </pc:sldChg>
      <pc:sldChg chg="modNotesTx">
        <pc:chgData name="Christopher, Tiffany - Division of Assessment and Accountability Support" userId="0ee15d78-e0f3-4aff-9248-a7fe4c8bb4fc" providerId="ADAL" clId="{50104F52-FC86-4FEB-8F6C-94C4C7704704}" dt="2024-12-17T13:39:12.174" v="22" actId="20577"/>
        <pc:sldMkLst>
          <pc:docMk/>
          <pc:sldMk cId="2435781279" sldId="930"/>
        </pc:sldMkLst>
      </pc:sldChg>
      <pc:sldChg chg="modNotesTx">
        <pc:chgData name="Christopher, Tiffany - Division of Assessment and Accountability Support" userId="0ee15d78-e0f3-4aff-9248-a7fe4c8bb4fc" providerId="ADAL" clId="{50104F52-FC86-4FEB-8F6C-94C4C7704704}" dt="2024-12-17T16:20:26.781" v="1572" actId="20577"/>
        <pc:sldMkLst>
          <pc:docMk/>
          <pc:sldMk cId="1905389980" sldId="934"/>
        </pc:sldMkLst>
      </pc:sldChg>
    </pc:docChg>
  </pc:docChgLst>
  <pc:docChgLst>
    <pc:chgData name="Christopher, Tiffany - Division of Assessment and Accountability Support" userId="0ee15d78-e0f3-4aff-9248-a7fe4c8bb4fc" providerId="ADAL" clId="{5F71B3BF-EE41-447A-AF7C-D042B93A9A4E}"/>
    <pc:docChg chg="custSel modSld">
      <pc:chgData name="Christopher, Tiffany - Division of Assessment and Accountability Support" userId="0ee15d78-e0f3-4aff-9248-a7fe4c8bb4fc" providerId="ADAL" clId="{5F71B3BF-EE41-447A-AF7C-D042B93A9A4E}" dt="2025-01-21T13:00:55.047" v="574" actId="20577"/>
      <pc:docMkLst>
        <pc:docMk/>
      </pc:docMkLst>
      <pc:sldChg chg="modNotesTx">
        <pc:chgData name="Christopher, Tiffany - Division of Assessment and Accountability Support" userId="0ee15d78-e0f3-4aff-9248-a7fe4c8bb4fc" providerId="ADAL" clId="{5F71B3BF-EE41-447A-AF7C-D042B93A9A4E}" dt="2025-01-17T18:53:47.337" v="0" actId="255"/>
        <pc:sldMkLst>
          <pc:docMk/>
          <pc:sldMk cId="301902911" sldId="256"/>
        </pc:sldMkLst>
      </pc:sldChg>
      <pc:sldChg chg="modNotesTx">
        <pc:chgData name="Christopher, Tiffany - Division of Assessment and Accountability Support" userId="0ee15d78-e0f3-4aff-9248-a7fe4c8bb4fc" providerId="ADAL" clId="{5F71B3BF-EE41-447A-AF7C-D042B93A9A4E}" dt="2025-01-21T12:30:12.410" v="221" actId="20577"/>
        <pc:sldMkLst>
          <pc:docMk/>
          <pc:sldMk cId="0" sldId="258"/>
        </pc:sldMkLst>
      </pc:sldChg>
      <pc:sldChg chg="modNotesTx">
        <pc:chgData name="Christopher, Tiffany - Division of Assessment and Accountability Support" userId="0ee15d78-e0f3-4aff-9248-a7fe4c8bb4fc" providerId="ADAL" clId="{5F71B3BF-EE41-447A-AF7C-D042B93A9A4E}" dt="2025-01-21T12:31:31.330" v="223"/>
        <pc:sldMkLst>
          <pc:docMk/>
          <pc:sldMk cId="3225382126" sldId="259"/>
        </pc:sldMkLst>
      </pc:sldChg>
      <pc:sldChg chg="modNotesTx">
        <pc:chgData name="Christopher, Tiffany - Division of Assessment and Accountability Support" userId="0ee15d78-e0f3-4aff-9248-a7fe4c8bb4fc" providerId="ADAL" clId="{5F71B3BF-EE41-447A-AF7C-D042B93A9A4E}" dt="2025-01-21T12:37:48.533" v="306"/>
        <pc:sldMkLst>
          <pc:docMk/>
          <pc:sldMk cId="0" sldId="261"/>
        </pc:sldMkLst>
      </pc:sldChg>
      <pc:sldChg chg="modNotesTx">
        <pc:chgData name="Christopher, Tiffany - Division of Assessment and Accountability Support" userId="0ee15d78-e0f3-4aff-9248-a7fe4c8bb4fc" providerId="ADAL" clId="{5F71B3BF-EE41-447A-AF7C-D042B93A9A4E}" dt="2025-01-21T12:58:57.362" v="505"/>
        <pc:sldMkLst>
          <pc:docMk/>
          <pc:sldMk cId="2864909849" sldId="316"/>
        </pc:sldMkLst>
      </pc:sldChg>
      <pc:sldChg chg="modNotesTx">
        <pc:chgData name="Christopher, Tiffany - Division of Assessment and Accountability Support" userId="0ee15d78-e0f3-4aff-9248-a7fe4c8bb4fc" providerId="ADAL" clId="{5F71B3BF-EE41-447A-AF7C-D042B93A9A4E}" dt="2025-01-21T13:00:55.047" v="574" actId="20577"/>
        <pc:sldMkLst>
          <pc:docMk/>
          <pc:sldMk cId="2044823163" sldId="318"/>
        </pc:sldMkLst>
      </pc:sldChg>
      <pc:sldChg chg="modNotesTx">
        <pc:chgData name="Christopher, Tiffany - Division of Assessment and Accountability Support" userId="0ee15d78-e0f3-4aff-9248-a7fe4c8bb4fc" providerId="ADAL" clId="{5F71B3BF-EE41-447A-AF7C-D042B93A9A4E}" dt="2025-01-21T12:34:02.931" v="271" actId="20577"/>
        <pc:sldMkLst>
          <pc:docMk/>
          <pc:sldMk cId="966077204" sldId="331"/>
        </pc:sldMkLst>
      </pc:sldChg>
      <pc:sldChg chg="modNotesTx">
        <pc:chgData name="Christopher, Tiffany - Division of Assessment and Accountability Support" userId="0ee15d78-e0f3-4aff-9248-a7fe4c8bb4fc" providerId="ADAL" clId="{5F71B3BF-EE41-447A-AF7C-D042B93A9A4E}" dt="2025-01-21T12:53:11.795" v="447"/>
        <pc:sldMkLst>
          <pc:docMk/>
          <pc:sldMk cId="3928530012" sldId="434"/>
        </pc:sldMkLst>
      </pc:sldChg>
      <pc:sldChg chg="modNotesTx">
        <pc:chgData name="Christopher, Tiffany - Division of Assessment and Accountability Support" userId="0ee15d78-e0f3-4aff-9248-a7fe4c8bb4fc" providerId="ADAL" clId="{5F71B3BF-EE41-447A-AF7C-D042B93A9A4E}" dt="2025-01-21T12:55:14.540" v="451" actId="20577"/>
        <pc:sldMkLst>
          <pc:docMk/>
          <pc:sldMk cId="3942867823" sldId="435"/>
        </pc:sldMkLst>
      </pc:sldChg>
      <pc:sldChg chg="modNotesTx">
        <pc:chgData name="Christopher, Tiffany - Division of Assessment and Accountability Support" userId="0ee15d78-e0f3-4aff-9248-a7fe4c8bb4fc" providerId="ADAL" clId="{5F71B3BF-EE41-447A-AF7C-D042B93A9A4E}" dt="2025-01-21T12:57:52.906" v="501" actId="20577"/>
        <pc:sldMkLst>
          <pc:docMk/>
          <pc:sldMk cId="1393116842" sldId="665"/>
        </pc:sldMkLst>
      </pc:sldChg>
      <pc:sldChg chg="modNotesTx">
        <pc:chgData name="Christopher, Tiffany - Division of Assessment and Accountability Support" userId="0ee15d78-e0f3-4aff-9248-a7fe4c8bb4fc" providerId="ADAL" clId="{5F71B3BF-EE41-447A-AF7C-D042B93A9A4E}" dt="2025-01-21T12:37:02.243" v="302"/>
        <pc:sldMkLst>
          <pc:docMk/>
          <pc:sldMk cId="3102994567" sldId="685"/>
        </pc:sldMkLst>
      </pc:sldChg>
      <pc:sldChg chg="modNotesTx">
        <pc:chgData name="Christopher, Tiffany - Division of Assessment and Accountability Support" userId="0ee15d78-e0f3-4aff-9248-a7fe4c8bb4fc" providerId="ADAL" clId="{5F71B3BF-EE41-447A-AF7C-D042B93A9A4E}" dt="2025-01-21T12:40:54.549" v="329" actId="20577"/>
        <pc:sldMkLst>
          <pc:docMk/>
          <pc:sldMk cId="1718239867" sldId="687"/>
        </pc:sldMkLst>
      </pc:sldChg>
      <pc:sldChg chg="modNotesTx">
        <pc:chgData name="Christopher, Tiffany - Division of Assessment and Accountability Support" userId="0ee15d78-e0f3-4aff-9248-a7fe4c8bb4fc" providerId="ADAL" clId="{5F71B3BF-EE41-447A-AF7C-D042B93A9A4E}" dt="2025-01-21T12:30:45.845" v="222"/>
        <pc:sldMkLst>
          <pc:docMk/>
          <pc:sldMk cId="1112980395" sldId="921"/>
        </pc:sldMkLst>
      </pc:sldChg>
      <pc:sldChg chg="modNotesTx">
        <pc:chgData name="Christopher, Tiffany - Division of Assessment and Accountability Support" userId="0ee15d78-e0f3-4aff-9248-a7fe4c8bb4fc" providerId="ADAL" clId="{5F71B3BF-EE41-447A-AF7C-D042B93A9A4E}" dt="2025-01-21T12:52:05.335" v="446" actId="20577"/>
        <pc:sldMkLst>
          <pc:docMk/>
          <pc:sldMk cId="342477894" sldId="928"/>
        </pc:sldMkLst>
      </pc:sldChg>
      <pc:sldChg chg="modSp mod modNotesTx">
        <pc:chgData name="Christopher, Tiffany - Division of Assessment and Accountability Support" userId="0ee15d78-e0f3-4aff-9248-a7fe4c8bb4fc" providerId="ADAL" clId="{5F71B3BF-EE41-447A-AF7C-D042B93A9A4E}" dt="2025-01-21T12:42:28.096" v="333"/>
        <pc:sldMkLst>
          <pc:docMk/>
          <pc:sldMk cId="3677469044" sldId="929"/>
        </pc:sldMkLst>
        <pc:spChg chg="mod">
          <ac:chgData name="Christopher, Tiffany - Division of Assessment and Accountability Support" userId="0ee15d78-e0f3-4aff-9248-a7fe4c8bb4fc" providerId="ADAL" clId="{5F71B3BF-EE41-447A-AF7C-D042B93A9A4E}" dt="2025-01-17T20:02:50.814" v="7" actId="20577"/>
          <ac:spMkLst>
            <pc:docMk/>
            <pc:sldMk cId="3677469044" sldId="929"/>
            <ac:spMk id="3" creationId="{35B3193B-B336-0813-B240-988428F76BD1}"/>
          </ac:spMkLst>
        </pc:spChg>
      </pc:sldChg>
      <pc:sldChg chg="modNotesTx">
        <pc:chgData name="Christopher, Tiffany - Division of Assessment and Accountability Support" userId="0ee15d78-e0f3-4aff-9248-a7fe4c8bb4fc" providerId="ADAL" clId="{5F71B3BF-EE41-447A-AF7C-D042B93A9A4E}" dt="2025-01-21T12:39:38.555" v="317" actId="20577"/>
        <pc:sldMkLst>
          <pc:docMk/>
          <pc:sldMk cId="1905389980" sldId="934"/>
        </pc:sldMkLst>
      </pc:sldChg>
    </pc:docChg>
  </pc:docChgLst>
  <pc:docChgLst>
    <pc:chgData name="Christopher, Tiffany - Division of Assessment and Accountability Support" userId="0ee15d78-e0f3-4aff-9248-a7fe4c8bb4fc" providerId="ADAL" clId="{26AC60BC-A274-404A-B416-4431F8BBBF4D}"/>
    <pc:docChg chg="undo redo custSel modSld sldOrd">
      <pc:chgData name="Christopher, Tiffany - Division of Assessment and Accountability Support" userId="0ee15d78-e0f3-4aff-9248-a7fe4c8bb4fc" providerId="ADAL" clId="{26AC60BC-A274-404A-B416-4431F8BBBF4D}" dt="2025-01-15T12:58:44.939" v="1047"/>
      <pc:docMkLst>
        <pc:docMk/>
      </pc:docMkLst>
      <pc:sldChg chg="modSp mod">
        <pc:chgData name="Christopher, Tiffany - Division of Assessment and Accountability Support" userId="0ee15d78-e0f3-4aff-9248-a7fe4c8bb4fc" providerId="ADAL" clId="{26AC60BC-A274-404A-B416-4431F8BBBF4D}" dt="2025-01-13T14:17:28.924" v="494" actId="20577"/>
        <pc:sldMkLst>
          <pc:docMk/>
          <pc:sldMk cId="3225382126" sldId="259"/>
        </pc:sldMkLst>
        <pc:spChg chg="mod">
          <ac:chgData name="Christopher, Tiffany - Division of Assessment and Accountability Support" userId="0ee15d78-e0f3-4aff-9248-a7fe4c8bb4fc" providerId="ADAL" clId="{26AC60BC-A274-404A-B416-4431F8BBBF4D}" dt="2025-01-13T14:17:28.924" v="494" actId="20577"/>
          <ac:spMkLst>
            <pc:docMk/>
            <pc:sldMk cId="3225382126" sldId="259"/>
            <ac:spMk id="8" creationId="{75E924CB-CE4C-A714-3AF7-3B65CC70143A}"/>
          </ac:spMkLst>
        </pc:spChg>
      </pc:sldChg>
      <pc:sldChg chg="modSp mod modCm">
        <pc:chgData name="Christopher, Tiffany - Division of Assessment and Accountability Support" userId="0ee15d78-e0f3-4aff-9248-a7fe4c8bb4fc" providerId="ADAL" clId="{26AC60BC-A274-404A-B416-4431F8BBBF4D}" dt="2025-01-13T13:14:42.274" v="35" actId="20577"/>
        <pc:sldMkLst>
          <pc:docMk/>
          <pc:sldMk cId="2864909849" sldId="316"/>
        </pc:sldMkLst>
        <pc:spChg chg="mod">
          <ac:chgData name="Christopher, Tiffany - Division of Assessment and Accountability Support" userId="0ee15d78-e0f3-4aff-9248-a7fe4c8bb4fc" providerId="ADAL" clId="{26AC60BC-A274-404A-B416-4431F8BBBF4D}" dt="2025-01-13T13:14:42.274" v="35" actId="20577"/>
          <ac:spMkLst>
            <pc:docMk/>
            <pc:sldMk cId="2864909849" sldId="316"/>
            <ac:spMk id="5" creationId="{9AECAC1D-A710-4457-B93D-F181CBC24AA2}"/>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26AC60BC-A274-404A-B416-4431F8BBBF4D}" dt="2025-01-13T13:14:42.274" v="35" actId="20577"/>
              <pc2:cmMkLst xmlns:pc2="http://schemas.microsoft.com/office/powerpoint/2019/9/main/command">
                <pc:docMk/>
                <pc:sldMk cId="2864909849" sldId="316"/>
                <pc2:cmMk id="{B4F1D03D-DCAB-4759-859A-82CD7D158FF8}"/>
              </pc2:cmMkLst>
            </pc226:cmChg>
          </p:ext>
        </pc:extLst>
      </pc:sldChg>
      <pc:sldChg chg="modSp mod">
        <pc:chgData name="Christopher, Tiffany - Division of Assessment and Accountability Support" userId="0ee15d78-e0f3-4aff-9248-a7fe4c8bb4fc" providerId="ADAL" clId="{26AC60BC-A274-404A-B416-4431F8BBBF4D}" dt="2025-01-13T14:43:01.023" v="1041" actId="20577"/>
        <pc:sldMkLst>
          <pc:docMk/>
          <pc:sldMk cId="2044823163" sldId="318"/>
        </pc:sldMkLst>
        <pc:spChg chg="mod">
          <ac:chgData name="Christopher, Tiffany - Division of Assessment and Accountability Support" userId="0ee15d78-e0f3-4aff-9248-a7fe4c8bb4fc" providerId="ADAL" clId="{26AC60BC-A274-404A-B416-4431F8BBBF4D}" dt="2025-01-13T14:43:01.023" v="1041" actId="20577"/>
          <ac:spMkLst>
            <pc:docMk/>
            <pc:sldMk cId="2044823163" sldId="318"/>
            <ac:spMk id="6" creationId="{00000000-0000-0000-0000-000000000000}"/>
          </ac:spMkLst>
        </pc:spChg>
      </pc:sldChg>
      <pc:sldChg chg="modSp mod modCm">
        <pc:chgData name="Christopher, Tiffany - Division of Assessment and Accountability Support" userId="0ee15d78-e0f3-4aff-9248-a7fe4c8bb4fc" providerId="ADAL" clId="{26AC60BC-A274-404A-B416-4431F8BBBF4D}" dt="2025-01-13T13:53:19.286" v="99" actId="20577"/>
        <pc:sldMkLst>
          <pc:docMk/>
          <pc:sldMk cId="2098498843" sldId="329"/>
        </pc:sldMkLst>
        <pc:spChg chg="mod">
          <ac:chgData name="Christopher, Tiffany - Division of Assessment and Accountability Support" userId="0ee15d78-e0f3-4aff-9248-a7fe4c8bb4fc" providerId="ADAL" clId="{26AC60BC-A274-404A-B416-4431F8BBBF4D}" dt="2025-01-13T13:53:19.286" v="99" actId="20577"/>
          <ac:spMkLst>
            <pc:docMk/>
            <pc:sldMk cId="2098498843" sldId="329"/>
            <ac:spMk id="4" creationId="{00000000-0000-0000-0000-000000000000}"/>
          </ac:spMkLst>
        </pc:spChg>
        <pc:spChg chg="mod">
          <ac:chgData name="Christopher, Tiffany - Division of Assessment and Accountability Support" userId="0ee15d78-e0f3-4aff-9248-a7fe4c8bb4fc" providerId="ADAL" clId="{26AC60BC-A274-404A-B416-4431F8BBBF4D}" dt="2025-01-13T13:52:44.371" v="81" actId="255"/>
          <ac:spMkLst>
            <pc:docMk/>
            <pc:sldMk cId="2098498843" sldId="329"/>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26AC60BC-A274-404A-B416-4431F8BBBF4D}" dt="2025-01-13T13:23:12.892" v="58" actId="20577"/>
              <pc2:cmMkLst xmlns:pc2="http://schemas.microsoft.com/office/powerpoint/2019/9/main/command">
                <pc:docMk/>
                <pc:sldMk cId="2098498843" sldId="329"/>
                <pc2:cmMk id="{6B435716-D70F-4F2B-80F1-043D2860DD7A}"/>
              </pc2:cmMkLst>
            </pc226:cmChg>
            <pc226:cmChg xmlns:pc226="http://schemas.microsoft.com/office/powerpoint/2022/06/main/command" chg="mod">
              <pc226:chgData name="Christopher, Tiffany - Division of Assessment and Accountability Support" userId="0ee15d78-e0f3-4aff-9248-a7fe4c8bb4fc" providerId="ADAL" clId="{26AC60BC-A274-404A-B416-4431F8BBBF4D}" dt="2025-01-13T13:53:19.286" v="99" actId="20577"/>
              <pc2:cmMkLst xmlns:pc2="http://schemas.microsoft.com/office/powerpoint/2019/9/main/command">
                <pc:docMk/>
                <pc:sldMk cId="2098498843" sldId="329"/>
                <pc2:cmMk id="{4A2165EC-0E18-40DB-8492-E09DE4757019}"/>
              </pc2:cmMkLst>
            </pc226:cmChg>
          </p:ext>
        </pc:extLst>
      </pc:sldChg>
      <pc:sldChg chg="modSp mod modCm">
        <pc:chgData name="Christopher, Tiffany - Division of Assessment and Accountability Support" userId="0ee15d78-e0f3-4aff-9248-a7fe4c8bb4fc" providerId="ADAL" clId="{26AC60BC-A274-404A-B416-4431F8BBBF4D}" dt="2025-01-13T14:00:00.916" v="202" actId="20577"/>
        <pc:sldMkLst>
          <pc:docMk/>
          <pc:sldMk cId="966077204" sldId="331"/>
        </pc:sldMkLst>
        <pc:spChg chg="mod">
          <ac:chgData name="Christopher, Tiffany - Division of Assessment and Accountability Support" userId="0ee15d78-e0f3-4aff-9248-a7fe4c8bb4fc" providerId="ADAL" clId="{26AC60BC-A274-404A-B416-4431F8BBBF4D}" dt="2025-01-13T14:00:00.916" v="202" actId="20577"/>
          <ac:spMkLst>
            <pc:docMk/>
            <pc:sldMk cId="966077204" sldId="331"/>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26AC60BC-A274-404A-B416-4431F8BBBF4D}" dt="2025-01-13T14:00:00.916" v="202" actId="20577"/>
              <pc2:cmMkLst xmlns:pc2="http://schemas.microsoft.com/office/powerpoint/2019/9/main/command">
                <pc:docMk/>
                <pc:sldMk cId="966077204" sldId="331"/>
                <pc2:cmMk id="{00CE7E13-AD8F-41A7-A799-094F97A43164}"/>
              </pc2:cmMkLst>
            </pc226:cmChg>
          </p:ext>
        </pc:extLst>
      </pc:sldChg>
      <pc:sldChg chg="modSp mod ord modCm modNotesTx">
        <pc:chgData name="Christopher, Tiffany - Division of Assessment and Accountability Support" userId="0ee15d78-e0f3-4aff-9248-a7fe4c8bb4fc" providerId="ADAL" clId="{26AC60BC-A274-404A-B416-4431F8BBBF4D}" dt="2025-01-15T12:58:44.939" v="1047"/>
        <pc:sldMkLst>
          <pc:docMk/>
          <pc:sldMk cId="1024968200" sldId="430"/>
        </pc:sldMkLst>
        <pc:spChg chg="mod">
          <ac:chgData name="Christopher, Tiffany - Division of Assessment and Accountability Support" userId="0ee15d78-e0f3-4aff-9248-a7fe4c8bb4fc" providerId="ADAL" clId="{26AC60BC-A274-404A-B416-4431F8BBBF4D}" dt="2025-01-13T14:32:30.468" v="743" actId="20577"/>
          <ac:spMkLst>
            <pc:docMk/>
            <pc:sldMk cId="1024968200" sldId="430"/>
            <ac:spMk id="3" creationId="{00000000-0000-0000-0000-000000000000}"/>
          </ac:spMkLst>
        </pc:spChg>
        <pc:spChg chg="mod">
          <ac:chgData name="Christopher, Tiffany - Division of Assessment and Accountability Support" userId="0ee15d78-e0f3-4aff-9248-a7fe4c8bb4fc" providerId="ADAL" clId="{26AC60BC-A274-404A-B416-4431F8BBBF4D}" dt="2025-01-13T14:31:20.538" v="668" actId="1076"/>
          <ac:spMkLst>
            <pc:docMk/>
            <pc:sldMk cId="1024968200" sldId="430"/>
            <ac:spMk id="5" creationId="{28176BB4-1068-9EE9-E391-486CB871BC9D}"/>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26AC60BC-A274-404A-B416-4431F8BBBF4D}" dt="2025-01-13T14:32:30.468" v="743" actId="20577"/>
              <pc2:cmMkLst xmlns:pc2="http://schemas.microsoft.com/office/powerpoint/2019/9/main/command">
                <pc:docMk/>
                <pc:sldMk cId="1024968200" sldId="430"/>
                <pc2:cmMk id="{39FA7176-6230-4988-8E85-57D302DC7FC1}"/>
              </pc2:cmMkLst>
            </pc226:cmChg>
          </p:ext>
        </pc:extLst>
      </pc:sldChg>
      <pc:sldChg chg="modSp mod modCm">
        <pc:chgData name="Christopher, Tiffany - Division of Assessment and Accountability Support" userId="0ee15d78-e0f3-4aff-9248-a7fe4c8bb4fc" providerId="ADAL" clId="{26AC60BC-A274-404A-B416-4431F8BBBF4D}" dt="2025-01-15T12:53:36.578" v="1045" actId="113"/>
        <pc:sldMkLst>
          <pc:docMk/>
          <pc:sldMk cId="3928530012" sldId="434"/>
        </pc:sldMkLst>
        <pc:spChg chg="mod">
          <ac:chgData name="Christopher, Tiffany - Division of Assessment and Accountability Support" userId="0ee15d78-e0f3-4aff-9248-a7fe4c8bb4fc" providerId="ADAL" clId="{26AC60BC-A274-404A-B416-4431F8BBBF4D}" dt="2025-01-15T12:53:36.578" v="1045" actId="113"/>
          <ac:spMkLst>
            <pc:docMk/>
            <pc:sldMk cId="3928530012" sldId="434"/>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26AC60BC-A274-404A-B416-4431F8BBBF4D}" dt="2025-01-13T13:11:40.789" v="7" actId="20577"/>
              <pc2:cmMkLst xmlns:pc2="http://schemas.microsoft.com/office/powerpoint/2019/9/main/command">
                <pc:docMk/>
                <pc:sldMk cId="3928530012" sldId="434"/>
                <pc2:cmMk id="{B337676B-FB74-46EC-B2D8-D5B8FEF46618}"/>
              </pc2:cmMkLst>
            </pc226:cmChg>
          </p:ext>
        </pc:extLst>
      </pc:sldChg>
      <pc:sldChg chg="modNotesTx">
        <pc:chgData name="Christopher, Tiffany - Division of Assessment and Accountability Support" userId="0ee15d78-e0f3-4aff-9248-a7fe4c8bb4fc" providerId="ADAL" clId="{26AC60BC-A274-404A-B416-4431F8BBBF4D}" dt="2025-01-13T14:06:41.637" v="449"/>
        <pc:sldMkLst>
          <pc:docMk/>
          <pc:sldMk cId="3102994567" sldId="685"/>
        </pc:sldMkLst>
      </pc:sldChg>
      <pc:sldChg chg="modSp mod modCm">
        <pc:chgData name="Christopher, Tiffany - Division of Assessment and Accountability Support" userId="0ee15d78-e0f3-4aff-9248-a7fe4c8bb4fc" providerId="ADAL" clId="{26AC60BC-A274-404A-B416-4431F8BBBF4D}" dt="2025-01-13T14:20:03.125" v="502"/>
        <pc:sldMkLst>
          <pc:docMk/>
          <pc:sldMk cId="1718239867" sldId="687"/>
        </pc:sldMkLst>
        <pc:spChg chg="mod">
          <ac:chgData name="Christopher, Tiffany - Division of Assessment and Accountability Support" userId="0ee15d78-e0f3-4aff-9248-a7fe4c8bb4fc" providerId="ADAL" clId="{26AC60BC-A274-404A-B416-4431F8BBBF4D}" dt="2025-01-13T14:20:03.125" v="502"/>
          <ac:spMkLst>
            <pc:docMk/>
            <pc:sldMk cId="1718239867" sldId="687"/>
            <ac:spMk id="8" creationId="{00000000-0000-0000-0000-000000000000}"/>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26AC60BC-A274-404A-B416-4431F8BBBF4D}" dt="2025-01-13T14:16:46.555" v="492" actId="20577"/>
              <pc2:cmMkLst xmlns:pc2="http://schemas.microsoft.com/office/powerpoint/2019/9/main/command">
                <pc:docMk/>
                <pc:sldMk cId="1718239867" sldId="687"/>
                <pc2:cmMk id="{CFE88035-3EA0-4D68-AC7D-C7E54EE7D4F1}"/>
              </pc2:cmMkLst>
            </pc226:cmChg>
          </p:ext>
        </pc:extLst>
      </pc:sldChg>
      <pc:sldChg chg="ord">
        <pc:chgData name="Christopher, Tiffany - Division of Assessment and Accountability Support" userId="0ee15d78-e0f3-4aff-9248-a7fe4c8bb4fc" providerId="ADAL" clId="{26AC60BC-A274-404A-B416-4431F8BBBF4D}" dt="2025-01-15T12:52:42.225" v="1043"/>
        <pc:sldMkLst>
          <pc:docMk/>
          <pc:sldMk cId="2868179404" sldId="919"/>
        </pc:sldMkLst>
      </pc:sldChg>
      <pc:sldChg chg="modSp mod modCm">
        <pc:chgData name="Christopher, Tiffany - Division of Assessment and Accountability Support" userId="0ee15d78-e0f3-4aff-9248-a7fe4c8bb4fc" providerId="ADAL" clId="{26AC60BC-A274-404A-B416-4431F8BBBF4D}" dt="2025-01-13T14:36:50.479" v="986" actId="20577"/>
        <pc:sldMkLst>
          <pc:docMk/>
          <pc:sldMk cId="4129423883" sldId="922"/>
        </pc:sldMkLst>
        <pc:spChg chg="mod">
          <ac:chgData name="Christopher, Tiffany - Division of Assessment and Accountability Support" userId="0ee15d78-e0f3-4aff-9248-a7fe4c8bb4fc" providerId="ADAL" clId="{26AC60BC-A274-404A-B416-4431F8BBBF4D}" dt="2025-01-13T14:36:50.479" v="986" actId="20577"/>
          <ac:spMkLst>
            <pc:docMk/>
            <pc:sldMk cId="4129423883" sldId="922"/>
            <ac:spMk id="3" creationId="{D8A81A07-C0ED-A8E2-03FC-C9A2357DE051}"/>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26AC60BC-A274-404A-B416-4431F8BBBF4D}" dt="2025-01-13T14:36:50.479" v="986" actId="20577"/>
              <pc2:cmMkLst xmlns:pc2="http://schemas.microsoft.com/office/powerpoint/2019/9/main/command">
                <pc:docMk/>
                <pc:sldMk cId="4129423883" sldId="922"/>
                <pc2:cmMk id="{F4047B64-0EAC-443D-98F6-9FA7A7AD1EFE}"/>
              </pc2:cmMkLst>
            </pc226:cmChg>
          </p:ext>
        </pc:extLst>
      </pc:sldChg>
      <pc:sldChg chg="modSp mod modCm">
        <pc:chgData name="Christopher, Tiffany - Division of Assessment and Accountability Support" userId="0ee15d78-e0f3-4aff-9248-a7fe4c8bb4fc" providerId="ADAL" clId="{26AC60BC-A274-404A-B416-4431F8BBBF4D}" dt="2025-01-13T14:22:52.986" v="574" actId="20577"/>
        <pc:sldMkLst>
          <pc:docMk/>
          <pc:sldMk cId="342477894" sldId="928"/>
        </pc:sldMkLst>
        <pc:spChg chg="mod">
          <ac:chgData name="Christopher, Tiffany - Division of Assessment and Accountability Support" userId="0ee15d78-e0f3-4aff-9248-a7fe4c8bb4fc" providerId="ADAL" clId="{26AC60BC-A274-404A-B416-4431F8BBBF4D}" dt="2025-01-13T14:22:10.246" v="549" actId="20577"/>
          <ac:spMkLst>
            <pc:docMk/>
            <pc:sldMk cId="342477894" sldId="928"/>
            <ac:spMk id="2" creationId="{0ED8357F-FF98-E0C9-8E54-15671B3FB5CA}"/>
          </ac:spMkLst>
        </pc:spChg>
        <pc:spChg chg="mod">
          <ac:chgData name="Christopher, Tiffany - Division of Assessment and Accountability Support" userId="0ee15d78-e0f3-4aff-9248-a7fe4c8bb4fc" providerId="ADAL" clId="{26AC60BC-A274-404A-B416-4431F8BBBF4D}" dt="2025-01-13T14:22:52.986" v="574" actId="20577"/>
          <ac:spMkLst>
            <pc:docMk/>
            <pc:sldMk cId="342477894" sldId="928"/>
            <ac:spMk id="3" creationId="{7892DC26-3256-DB57-5029-448E4C0F0EDB}"/>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0ee15d78-e0f3-4aff-9248-a7fe4c8bb4fc" providerId="ADAL" clId="{26AC60BC-A274-404A-B416-4431F8BBBF4D}" dt="2025-01-13T14:22:26.884" v="571" actId="20577"/>
              <pc2:cmMkLst xmlns:pc2="http://schemas.microsoft.com/office/powerpoint/2019/9/main/command">
                <pc:docMk/>
                <pc:sldMk cId="342477894" sldId="928"/>
                <pc2:cmMk id="{C39EFD9E-B337-4FBC-A05D-B38221911430}"/>
              </pc2:cmMkLst>
            </pc226:cmChg>
          </p:ext>
        </pc:extLst>
      </pc:sldChg>
    </pc:docChg>
  </pc:docChgLst>
  <pc:docChgLst>
    <pc:chgData name="Williams, Chris - Division of Assessment and Accountability Support" userId="S::chris.williams@education.ky.gov::2f156fa2-a309-475c-82f3-62ae8d0ba8a4" providerId="AD" clId="Web-{F5AD30CE-8F2E-4FDD-B60E-DF9B6D25E07E}"/>
    <pc:docChg chg="mod modSld">
      <pc:chgData name="Williams, Chris - Division of Assessment and Accountability Support" userId="S::chris.williams@education.ky.gov::2f156fa2-a309-475c-82f3-62ae8d0ba8a4" providerId="AD" clId="Web-{F5AD30CE-8F2E-4FDD-B60E-DF9B6D25E07E}" dt="2025-01-07T23:41:51.559" v="1" actId="1076"/>
      <pc:docMkLst>
        <pc:docMk/>
      </pc:docMkLst>
      <pc:sldChg chg="modSp">
        <pc:chgData name="Williams, Chris - Division of Assessment and Accountability Support" userId="S::chris.williams@education.ky.gov::2f156fa2-a309-475c-82f3-62ae8d0ba8a4" providerId="AD" clId="Web-{F5AD30CE-8F2E-4FDD-B60E-DF9B6D25E07E}" dt="2025-01-07T23:41:51.559" v="1" actId="1076"/>
        <pc:sldMkLst>
          <pc:docMk/>
          <pc:sldMk cId="458015194" sldId="931"/>
        </pc:sldMkLst>
        <pc:graphicFrameChg chg="mod">
          <ac:chgData name="Williams, Chris - Division of Assessment and Accountability Support" userId="S::chris.williams@education.ky.gov::2f156fa2-a309-475c-82f3-62ae8d0ba8a4" providerId="AD" clId="Web-{F5AD30CE-8F2E-4FDD-B60E-DF9B6D25E07E}" dt="2025-01-07T23:41:51.559" v="1" actId="1076"/>
          <ac:graphicFrameMkLst>
            <pc:docMk/>
            <pc:sldMk cId="458015194" sldId="931"/>
            <ac:graphicFrameMk id="145" creationId="{8B741392-D59C-3EA6-ABB9-B740B6A993F0}"/>
          </ac:graphicFrameMkLst>
        </pc:graphicFrameChg>
      </pc:sldChg>
    </pc:docChg>
  </pc:docChgLst>
  <pc:docChgLst>
    <pc:chgData name="Savage, Shara - Division of Assessment and Accountability Support" userId="71eadb16-699f-453e-81d8-c9ac7aaf2dd6" providerId="ADAL" clId="{9A462567-754D-4054-A4D9-108F5A95AA74}"/>
    <pc:docChg chg="undo custSel modSld">
      <pc:chgData name="Savage, Shara - Division of Assessment and Accountability Support" userId="71eadb16-699f-453e-81d8-c9ac7aaf2dd6" providerId="ADAL" clId="{9A462567-754D-4054-A4D9-108F5A95AA74}" dt="2025-01-14T17:48:41.856" v="6" actId="20577"/>
      <pc:docMkLst>
        <pc:docMk/>
      </pc:docMkLst>
      <pc:sldChg chg="modSp mod">
        <pc:chgData name="Savage, Shara - Division of Assessment and Accountability Support" userId="71eadb16-699f-453e-81d8-c9ac7aaf2dd6" providerId="ADAL" clId="{9A462567-754D-4054-A4D9-108F5A95AA74}" dt="2025-01-14T17:48:41.856" v="6" actId="20577"/>
        <pc:sldMkLst>
          <pc:docMk/>
          <pc:sldMk cId="1987321335" sldId="940"/>
        </pc:sldMkLst>
      </pc:sldChg>
    </pc:docChg>
  </pc:docChgLst>
  <pc:docChgLst>
    <pc:chgData name="Chandler, Melissa - Division of Assessment and Accountability Support" userId="S::melissa.chandler@education.ky.gov::c7c40c5a-5db2-409e-9ac5-b3fa8556cae3" providerId="AD" clId="Web-{E0B5A0AF-5B3C-F9E5-B25F-9FD6EEC4BEEB}"/>
    <pc:docChg chg="modSld">
      <pc:chgData name="Chandler, Melissa - Division of Assessment and Accountability Support" userId="S::melissa.chandler@education.ky.gov::c7c40c5a-5db2-409e-9ac5-b3fa8556cae3" providerId="AD" clId="Web-{E0B5A0AF-5B3C-F9E5-B25F-9FD6EEC4BEEB}" dt="2025-01-08T00:43:04.481" v="0" actId="20577"/>
      <pc:docMkLst>
        <pc:docMk/>
      </pc:docMkLst>
      <pc:sldChg chg="modSp">
        <pc:chgData name="Chandler, Melissa - Division of Assessment and Accountability Support" userId="S::melissa.chandler@education.ky.gov::c7c40c5a-5db2-409e-9ac5-b3fa8556cae3" providerId="AD" clId="Web-{E0B5A0AF-5B3C-F9E5-B25F-9FD6EEC4BEEB}" dt="2025-01-08T00:43:04.481" v="0" actId="20577"/>
        <pc:sldMkLst>
          <pc:docMk/>
          <pc:sldMk cId="4129423883" sldId="922"/>
        </pc:sldMkLst>
        <pc:spChg chg="mod">
          <ac:chgData name="Chandler, Melissa - Division of Assessment and Accountability Support" userId="S::melissa.chandler@education.ky.gov::c7c40c5a-5db2-409e-9ac5-b3fa8556cae3" providerId="AD" clId="Web-{E0B5A0AF-5B3C-F9E5-B25F-9FD6EEC4BEEB}" dt="2025-01-08T00:43:04.481" v="0" actId="20577"/>
          <ac:spMkLst>
            <pc:docMk/>
            <pc:sldMk cId="4129423883" sldId="922"/>
            <ac:spMk id="3" creationId="{D8A81A07-C0ED-A8E2-03FC-C9A2357DE051}"/>
          </ac:spMkLst>
        </pc:spChg>
      </pc:sldChg>
    </pc:docChg>
  </pc:docChgLst>
  <pc:docChgLst>
    <pc:chgData name="Sims, Rhonda - KDE Associate Commissioner" userId="S::rhonda.sims@education.ky.gov::bad20b3f-b7c8-4cb3-ae2a-6808ba4166df" providerId="AD" clId="Web-{924620B6-AFDB-37AC-CBC8-2807BFC8B220}"/>
    <pc:docChg chg="mod">
      <pc:chgData name="Sims, Rhonda - KDE Associate Commissioner" userId="S::rhonda.sims@education.ky.gov::bad20b3f-b7c8-4cb3-ae2a-6808ba4166df" providerId="AD" clId="Web-{924620B6-AFDB-37AC-CBC8-2807BFC8B220}" dt="2025-01-11T00:28:42.861" v="0"/>
      <pc:docMkLst>
        <pc:docMk/>
      </pc:docMkLst>
    </pc:docChg>
  </pc:docChgLst>
  <pc:docChgLst>
    <pc:chgData name="Chandler, Melissa - Division of Assessment and Accountability Support" userId="S::melissa.chandler@education.ky.gov::c7c40c5a-5db2-409e-9ac5-b3fa8556cae3" providerId="AD" clId="Web-{1C36E786-965E-4D26-B0FF-66E60DF12446}"/>
    <pc:docChg chg="modSld">
      <pc:chgData name="Chandler, Melissa - Division of Assessment and Accountability Support" userId="S::melissa.chandler@education.ky.gov::c7c40c5a-5db2-409e-9ac5-b3fa8556cae3" providerId="AD" clId="Web-{1C36E786-965E-4D26-B0FF-66E60DF12446}" dt="2025-01-12T13:57:22.571" v="22"/>
      <pc:docMkLst>
        <pc:docMk/>
      </pc:docMkLst>
      <pc:sldChg chg="modNotes">
        <pc:chgData name="Chandler, Melissa - Division of Assessment and Accountability Support" userId="S::melissa.chandler@education.ky.gov::c7c40c5a-5db2-409e-9ac5-b3fa8556cae3" providerId="AD" clId="Web-{1C36E786-965E-4D26-B0FF-66E60DF12446}" dt="2025-01-12T13:57:22.571" v="22"/>
        <pc:sldMkLst>
          <pc:docMk/>
          <pc:sldMk cId="3803800683" sldId="449"/>
        </pc:sldMkLst>
      </pc:sldChg>
    </pc:docChg>
  </pc:docChgLst>
  <pc:docChgLst>
    <pc:chgData name="Chandler, Melissa - Division of Assessment and Accountability Support" userId="S::melissa.chandler@education.ky.gov::c7c40c5a-5db2-409e-9ac5-b3fa8556cae3" providerId="AD" clId="Web-{5942C8AD-A9DA-C5C7-A10E-3C2CDBA76DD9}"/>
    <pc:docChg chg="modSld">
      <pc:chgData name="Chandler, Melissa - Division of Assessment and Accountability Support" userId="S::melissa.chandler@education.ky.gov::c7c40c5a-5db2-409e-9ac5-b3fa8556cae3" providerId="AD" clId="Web-{5942C8AD-A9DA-C5C7-A10E-3C2CDBA76DD9}" dt="2024-12-19T13:21:33.080" v="21"/>
      <pc:docMkLst>
        <pc:docMk/>
      </pc:docMkLst>
      <pc:sldChg chg="modNotes">
        <pc:chgData name="Chandler, Melissa - Division of Assessment and Accountability Support" userId="S::melissa.chandler@education.ky.gov::c7c40c5a-5db2-409e-9ac5-b3fa8556cae3" providerId="AD" clId="Web-{5942C8AD-A9DA-C5C7-A10E-3C2CDBA76DD9}" dt="2024-12-19T13:21:33.080" v="21"/>
        <pc:sldMkLst>
          <pc:docMk/>
          <pc:sldMk cId="3303662951" sldId="683"/>
        </pc:sldMkLst>
      </pc:sldChg>
    </pc:docChg>
  </pc:docChgLst>
  <pc:docChgLst>
    <pc:chgData name="Prater, Michael - Division of Accountability Data and Analysis" userId="S::michael.prater@education.ky.gov::d1706e83-bbbf-420a-9299-477f144fa9a1" providerId="AD" clId="Web-{FD19F268-DC85-7FBD-A06D-B63E0ED11CB3}"/>
    <pc:docChg chg="mod">
      <pc:chgData name="Prater, Michael - Division of Accountability Data and Analysis" userId="S::michael.prater@education.ky.gov::d1706e83-bbbf-420a-9299-477f144fa9a1" providerId="AD" clId="Web-{FD19F268-DC85-7FBD-A06D-B63E0ED11CB3}" dt="2025-01-08T15:19:10.807" v="0"/>
      <pc:docMkLst>
        <pc:docMk/>
      </pc:docMkLst>
    </pc:docChg>
  </pc:docChgLst>
  <pc:docChgLst>
    <pc:chgData name="Christopher, Tiffany - Division of Assessment and Accountability Support" userId="S::tiffany.christopher@education.ky.gov::0ee15d78-e0f3-4aff-9248-a7fe4c8bb4fc" providerId="AD" clId="Web-{875E7A38-94B3-61DD-8000-3FBACCF62FC8}"/>
    <pc:docChg chg="modSld">
      <pc:chgData name="Christopher, Tiffany - Division of Assessment and Accountability Support" userId="S::tiffany.christopher@education.ky.gov::0ee15d78-e0f3-4aff-9248-a7fe4c8bb4fc" providerId="AD" clId="Web-{875E7A38-94B3-61DD-8000-3FBACCF62FC8}" dt="2025-01-13T13:10:38.819" v="37" actId="20577"/>
      <pc:docMkLst>
        <pc:docMk/>
      </pc:docMkLst>
      <pc:sldChg chg="modSp modCm">
        <pc:chgData name="Christopher, Tiffany - Division of Assessment and Accountability Support" userId="S::tiffany.christopher@education.ky.gov::0ee15d78-e0f3-4aff-9248-a7fe4c8bb4fc" providerId="AD" clId="Web-{875E7A38-94B3-61DD-8000-3FBACCF62FC8}" dt="2025-01-13T13:03:09.789" v="33" actId="20577"/>
        <pc:sldMkLst>
          <pc:docMk/>
          <pc:sldMk cId="3225382126" sldId="259"/>
        </pc:sldMkLst>
        <pc:spChg chg="mod">
          <ac:chgData name="Christopher, Tiffany - Division of Assessment and Accountability Support" userId="S::tiffany.christopher@education.ky.gov::0ee15d78-e0f3-4aff-9248-a7fe4c8bb4fc" providerId="AD" clId="Web-{875E7A38-94B3-61DD-8000-3FBACCF62FC8}" dt="2025-01-13T13:03:09.789" v="33" actId="20577"/>
          <ac:spMkLst>
            <pc:docMk/>
            <pc:sldMk cId="3225382126" sldId="259"/>
            <ac:spMk id="8" creationId="{75E924CB-CE4C-A714-3AF7-3B65CC70143A}"/>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S::tiffany.christopher@education.ky.gov::0ee15d78-e0f3-4aff-9248-a7fe4c8bb4fc" providerId="AD" clId="Web-{875E7A38-94B3-61DD-8000-3FBACCF62FC8}" dt="2025-01-13T13:02:48.523" v="32" actId="20577"/>
              <pc2:cmMkLst xmlns:pc2="http://schemas.microsoft.com/office/powerpoint/2019/9/main/command">
                <pc:docMk/>
                <pc:sldMk cId="3225382126" sldId="259"/>
                <pc2:cmMk id="{7A2C2159-CB73-4058-8985-8CA3FC5F3F44}"/>
              </pc2:cmMkLst>
            </pc226:cmChg>
          </p:ext>
        </pc:extLst>
      </pc:sldChg>
      <pc:sldChg chg="modSp modCm">
        <pc:chgData name="Christopher, Tiffany - Division of Assessment and Accountability Support" userId="S::tiffany.christopher@education.ky.gov::0ee15d78-e0f3-4aff-9248-a7fe4c8bb4fc" providerId="AD" clId="Web-{875E7A38-94B3-61DD-8000-3FBACCF62FC8}" dt="2025-01-13T13:10:38.819" v="37" actId="20577"/>
        <pc:sldMkLst>
          <pc:docMk/>
          <pc:sldMk cId="3928530012" sldId="434"/>
        </pc:sldMkLst>
        <pc:spChg chg="mod">
          <ac:chgData name="Christopher, Tiffany - Division of Assessment and Accountability Support" userId="S::tiffany.christopher@education.ky.gov::0ee15d78-e0f3-4aff-9248-a7fe4c8bb4fc" providerId="AD" clId="Web-{875E7A38-94B3-61DD-8000-3FBACCF62FC8}" dt="2025-01-13T13:10:38.819" v="37" actId="20577"/>
          <ac:spMkLst>
            <pc:docMk/>
            <pc:sldMk cId="3928530012" sldId="434"/>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Christopher, Tiffany - Division of Assessment and Accountability Support" userId="S::tiffany.christopher@education.ky.gov::0ee15d78-e0f3-4aff-9248-a7fe4c8bb4fc" providerId="AD" clId="Web-{875E7A38-94B3-61DD-8000-3FBACCF62FC8}" dt="2025-01-13T13:10:27.600" v="36" actId="20577"/>
              <pc2:cmMkLst xmlns:pc2="http://schemas.microsoft.com/office/powerpoint/2019/9/main/command">
                <pc:docMk/>
                <pc:sldMk cId="3928530012" sldId="434"/>
                <pc2:cmMk id="{B337676B-FB74-46EC-B2D8-D5B8FEF46618}"/>
              </pc2:cmMkLst>
            </pc226:cmChg>
          </p:ext>
        </pc:extLst>
      </pc:sldChg>
    </pc:docChg>
  </pc:docChgLst>
  <pc:docChgLst>
    <pc:chgData name="Savage, Shara - Division of Assessment and Accountability Support" userId="71eadb16-699f-453e-81d8-c9ac7aaf2dd6" providerId="ADAL" clId="{2AC21D98-1C85-47EA-9394-89172091F00B}"/>
    <pc:docChg chg="modSld">
      <pc:chgData name="Savage, Shara - Division of Assessment and Accountability Support" userId="71eadb16-699f-453e-81d8-c9ac7aaf2dd6" providerId="ADAL" clId="{2AC21D98-1C85-47EA-9394-89172091F00B}" dt="2024-12-23T13:58:02.343" v="3" actId="20577"/>
      <pc:docMkLst>
        <pc:docMk/>
      </pc:docMkLst>
      <pc:sldChg chg="modNotesTx">
        <pc:chgData name="Savage, Shara - Division of Assessment and Accountability Support" userId="71eadb16-699f-453e-81d8-c9ac7aaf2dd6" providerId="ADAL" clId="{2AC21D98-1C85-47EA-9394-89172091F00B}" dt="2024-12-23T13:18:56.193" v="2" actId="20577"/>
        <pc:sldMkLst>
          <pc:docMk/>
          <pc:sldMk cId="2098498843" sldId="329"/>
        </pc:sldMkLst>
      </pc:sldChg>
      <pc:sldChg chg="modNotesTx">
        <pc:chgData name="Savage, Shara - Division of Assessment and Accountability Support" userId="71eadb16-699f-453e-81d8-c9ac7aaf2dd6" providerId="ADAL" clId="{2AC21D98-1C85-47EA-9394-89172091F00B}" dt="2024-12-23T13:58:02.343" v="3" actId="20577"/>
        <pc:sldMkLst>
          <pc:docMk/>
          <pc:sldMk cId="458015194" sldId="931"/>
        </pc:sldMkLst>
      </pc:sldChg>
    </pc:docChg>
  </pc:docChgLst>
  <pc:docChgLst>
    <pc:chgData name="Stafford, Jennifer - KDE Division Director" userId="S::jennifer.stafford@education.ky.gov::0151abd4-297e-443f-a77b-a8c249c015ab" providerId="AD" clId="Web-{518676DE-A355-AFD6-3C1D-26C439BC5051}"/>
    <pc:docChg chg="modSld">
      <pc:chgData name="Stafford, Jennifer - KDE Division Director" userId="S::jennifer.stafford@education.ky.gov::0151abd4-297e-443f-a77b-a8c249c015ab" providerId="AD" clId="Web-{518676DE-A355-AFD6-3C1D-26C439BC5051}" dt="2024-12-23T19:50:20.996" v="229"/>
      <pc:docMkLst>
        <pc:docMk/>
      </pc:docMkLst>
      <pc:sldChg chg="modNotes">
        <pc:chgData name="Stafford, Jennifer - KDE Division Director" userId="S::jennifer.stafford@education.ky.gov::0151abd4-297e-443f-a77b-a8c249c015ab" providerId="AD" clId="Web-{518676DE-A355-AFD6-3C1D-26C439BC5051}" dt="2024-12-23T12:35:54.847" v="7"/>
        <pc:sldMkLst>
          <pc:docMk/>
          <pc:sldMk cId="2098498843" sldId="329"/>
        </pc:sldMkLst>
      </pc:sldChg>
      <pc:sldChg chg="modNotes">
        <pc:chgData name="Stafford, Jennifer - KDE Division Director" userId="S::jennifer.stafford@education.ky.gov::0151abd4-297e-443f-a77b-a8c249c015ab" providerId="AD" clId="Web-{518676DE-A355-AFD6-3C1D-26C439BC5051}" dt="2024-12-23T12:36:44.474" v="8"/>
        <pc:sldMkLst>
          <pc:docMk/>
          <pc:sldMk cId="966077204" sldId="331"/>
        </pc:sldMkLst>
      </pc:sldChg>
      <pc:sldChg chg="modNotes">
        <pc:chgData name="Stafford, Jennifer - KDE Division Director" userId="S::jennifer.stafford@education.ky.gov::0151abd4-297e-443f-a77b-a8c249c015ab" providerId="AD" clId="Web-{518676DE-A355-AFD6-3C1D-26C439BC5051}" dt="2024-12-23T12:34:35.204" v="4"/>
        <pc:sldMkLst>
          <pc:docMk/>
          <pc:sldMk cId="3303662951" sldId="683"/>
        </pc:sldMkLst>
      </pc:sldChg>
      <pc:sldChg chg="modNotes">
        <pc:chgData name="Stafford, Jennifer - KDE Division Director" userId="S::jennifer.stafford@education.ky.gov::0151abd4-297e-443f-a77b-a8c249c015ab" providerId="AD" clId="Web-{518676DE-A355-AFD6-3C1D-26C439BC5051}" dt="2024-12-23T19:50:20.996" v="229"/>
        <pc:sldMkLst>
          <pc:docMk/>
          <pc:sldMk cId="294890471" sldId="917"/>
        </pc:sldMkLst>
      </pc:sldChg>
    </pc:docChg>
  </pc:docChgLst>
  <pc:docChgLst>
    <pc:chgData name="O'Hair, Kevin - Office of Assessment and Accountability" userId="S::kevin.ohair@education.ky.gov::854929ff-e20a-4d14-a6ee-38bca46af5a2" providerId="AD" clId="Web-{D840D190-1132-367B-7D83-F01D0DC07C1E}"/>
    <pc:docChg chg="mod modSld">
      <pc:chgData name="O'Hair, Kevin - Office of Assessment and Accountability" userId="S::kevin.ohair@education.ky.gov::854929ff-e20a-4d14-a6ee-38bca46af5a2" providerId="AD" clId="Web-{D840D190-1132-367B-7D83-F01D0DC07C1E}" dt="2025-01-08T16:34:50.947" v="180"/>
      <pc:docMkLst>
        <pc:docMk/>
      </pc:docMkLst>
      <pc:sldChg chg="modSp modNotes">
        <pc:chgData name="O'Hair, Kevin - Office of Assessment and Accountability" userId="S::kevin.ohair@education.ky.gov::854929ff-e20a-4d14-a6ee-38bca46af5a2" providerId="AD" clId="Web-{D840D190-1132-367B-7D83-F01D0DC07C1E}" dt="2025-01-08T15:25:45.828" v="179"/>
        <pc:sldMkLst>
          <pc:docMk/>
          <pc:sldMk cId="2705496397" sldId="937"/>
        </pc:sldMkLst>
        <pc:spChg chg="mod">
          <ac:chgData name="O'Hair, Kevin - Office of Assessment and Accountability" userId="S::kevin.ohair@education.ky.gov::854929ff-e20a-4d14-a6ee-38bca46af5a2" providerId="AD" clId="Web-{D840D190-1132-367B-7D83-F01D0DC07C1E}" dt="2025-01-08T15:22:49.106" v="46" actId="20577"/>
          <ac:spMkLst>
            <pc:docMk/>
            <pc:sldMk cId="2705496397" sldId="937"/>
            <ac:spMk id="4" creationId="{0588BDE0-B174-C666-2990-53A05957D720}"/>
          </ac:spMkLst>
        </pc:spChg>
      </pc:sldChg>
    </pc:docChg>
  </pc:docChgLst>
  <pc:docChgLst>
    <pc:chgData name="O'Hair, Kevin - Office of Assessment and Accountability" userId="S::kevin.ohair@education.ky.gov::854929ff-e20a-4d14-a6ee-38bca46af5a2" providerId="AD" clId="Web-{72C714ED-0407-E9E7-F4D9-8BB7F491B7E3}"/>
    <pc:docChg chg="modSld">
      <pc:chgData name="O'Hair, Kevin - Office of Assessment and Accountability" userId="S::kevin.ohair@education.ky.gov::854929ff-e20a-4d14-a6ee-38bca46af5a2" providerId="AD" clId="Web-{72C714ED-0407-E9E7-F4D9-8BB7F491B7E3}" dt="2025-01-07T17:56:58.333" v="125"/>
      <pc:docMkLst>
        <pc:docMk/>
      </pc:docMkLst>
      <pc:sldChg chg="modSp modNotes">
        <pc:chgData name="O'Hair, Kevin - Office of Assessment and Accountability" userId="S::kevin.ohair@education.ky.gov::854929ff-e20a-4d14-a6ee-38bca46af5a2" providerId="AD" clId="Web-{72C714ED-0407-E9E7-F4D9-8BB7F491B7E3}" dt="2025-01-07T17:56:58.333" v="125"/>
        <pc:sldMkLst>
          <pc:docMk/>
          <pc:sldMk cId="2705496397" sldId="937"/>
        </pc:sldMkLst>
        <pc:spChg chg="mod">
          <ac:chgData name="O'Hair, Kevin - Office of Assessment and Accountability" userId="S::kevin.ohair@education.ky.gov::854929ff-e20a-4d14-a6ee-38bca46af5a2" providerId="AD" clId="Web-{72C714ED-0407-E9E7-F4D9-8BB7F491B7E3}" dt="2025-01-07T17:56:34.019" v="53" actId="20577"/>
          <ac:spMkLst>
            <pc:docMk/>
            <pc:sldMk cId="2705496397" sldId="937"/>
            <ac:spMk id="4" creationId="{0588BDE0-B174-C666-2990-53A05957D720}"/>
          </ac:spMkLst>
        </pc:spChg>
      </pc:sldChg>
    </pc:docChg>
  </pc:docChgLst>
  <pc:docChgLst>
    <pc:chgData name="Avery, Devon - Division of Assessment and Accountability Support" userId="S::devon.avery@education.ky.gov::ea78a75c-c17e-4901-bc17-b64bcd9c9f6d" providerId="AD" clId="Web-{F226702B-6E5C-074F-6057-D6679F346CF9}"/>
    <pc:docChg chg="delSld">
      <pc:chgData name="Avery, Devon - Division of Assessment and Accountability Support" userId="S::devon.avery@education.ky.gov::ea78a75c-c17e-4901-bc17-b64bcd9c9f6d" providerId="AD" clId="Web-{F226702B-6E5C-074F-6057-D6679F346CF9}" dt="2025-01-16T21:24:06.791" v="1"/>
      <pc:docMkLst>
        <pc:docMk/>
      </pc:docMkLst>
      <pc:sldChg chg="del">
        <pc:chgData name="Avery, Devon - Division of Assessment and Accountability Support" userId="S::devon.avery@education.ky.gov::ea78a75c-c17e-4901-bc17-b64bcd9c9f6d" providerId="AD" clId="Web-{F226702B-6E5C-074F-6057-D6679F346CF9}" dt="2025-01-16T21:24:06.791" v="1"/>
        <pc:sldMkLst>
          <pc:docMk/>
          <pc:sldMk cId="1595174276" sldId="481"/>
        </pc:sldMkLst>
      </pc:sldChg>
      <pc:sldChg chg="del">
        <pc:chgData name="Avery, Devon - Division of Assessment and Accountability Support" userId="S::devon.avery@education.ky.gov::ea78a75c-c17e-4901-bc17-b64bcd9c9f6d" providerId="AD" clId="Web-{F226702B-6E5C-074F-6057-D6679F346CF9}" dt="2025-01-16T21:24:03.791" v="0"/>
        <pc:sldMkLst>
          <pc:docMk/>
          <pc:sldMk cId="1987321335" sldId="940"/>
        </pc:sldMkLst>
      </pc:sldChg>
    </pc:docChg>
  </pc:docChgLst>
  <pc:docChgLst>
    <pc:chgData name="Chandler, Melissa - Division of Assessment and Accountability Support" userId="c7c40c5a-5db2-409e-9ac5-b3fa8556cae3" providerId="ADAL" clId="{2AB2D244-0183-45C0-8CED-DFC1E2BB313C}"/>
    <pc:docChg chg="undo redo custSel addSld delSld modSld sldOrd modMainMaster">
      <pc:chgData name="Chandler, Melissa - Division of Assessment and Accountability Support" userId="c7c40c5a-5db2-409e-9ac5-b3fa8556cae3" providerId="ADAL" clId="{2AB2D244-0183-45C0-8CED-DFC1E2BB313C}" dt="2025-01-22T21:18:17.833" v="13243" actId="6549"/>
      <pc:docMkLst>
        <pc:docMk/>
      </pc:docMkLst>
      <pc:sldChg chg="modSp mod">
        <pc:chgData name="Chandler, Melissa - Division of Assessment and Accountability Support" userId="c7c40c5a-5db2-409e-9ac5-b3fa8556cae3" providerId="ADAL" clId="{2AB2D244-0183-45C0-8CED-DFC1E2BB313C}" dt="2025-01-08T00:54:13.522" v="6638" actId="20577"/>
        <pc:sldMkLst>
          <pc:docMk/>
          <pc:sldMk cId="301902911" sldId="256"/>
        </pc:sldMkLst>
        <pc:spChg chg="mod">
          <ac:chgData name="Chandler, Melissa - Division of Assessment and Accountability Support" userId="c7c40c5a-5db2-409e-9ac5-b3fa8556cae3" providerId="ADAL" clId="{2AB2D244-0183-45C0-8CED-DFC1E2BB313C}" dt="2025-01-08T00:54:13.522" v="6638" actId="20577"/>
          <ac:spMkLst>
            <pc:docMk/>
            <pc:sldMk cId="301902911" sldId="256"/>
            <ac:spMk id="3" creationId="{986473E8-F781-A902-E452-AE6DE2BC9A18}"/>
          </ac:spMkLst>
        </pc:spChg>
      </pc:sldChg>
      <pc:sldChg chg="delSp modSp mod">
        <pc:chgData name="Chandler, Melissa - Division of Assessment and Accountability Support" userId="c7c40c5a-5db2-409e-9ac5-b3fa8556cae3" providerId="ADAL" clId="{2AB2D244-0183-45C0-8CED-DFC1E2BB313C}" dt="2025-01-17T12:44:49.848" v="12953" actId="20577"/>
        <pc:sldMkLst>
          <pc:docMk/>
          <pc:sldMk cId="0" sldId="258"/>
        </pc:sldMkLst>
        <pc:spChg chg="mod">
          <ac:chgData name="Chandler, Melissa - Division of Assessment and Accountability Support" userId="c7c40c5a-5db2-409e-9ac5-b3fa8556cae3" providerId="ADAL" clId="{2AB2D244-0183-45C0-8CED-DFC1E2BB313C}" dt="2025-01-17T12:44:49.848" v="12953" actId="20577"/>
          <ac:spMkLst>
            <pc:docMk/>
            <pc:sldMk cId="0" sldId="258"/>
            <ac:spMk id="2" creationId="{23414F54-3064-50E7-BE1F-819D22A05284}"/>
          </ac:spMkLst>
        </pc:spChg>
        <pc:spChg chg="mod">
          <ac:chgData name="Chandler, Melissa - Division of Assessment and Accountability Support" userId="c7c40c5a-5db2-409e-9ac5-b3fa8556cae3" providerId="ADAL" clId="{2AB2D244-0183-45C0-8CED-DFC1E2BB313C}" dt="2024-12-12T18:56:23.715" v="2797" actId="14100"/>
          <ac:spMkLst>
            <pc:docMk/>
            <pc:sldMk cId="0" sldId="258"/>
            <ac:spMk id="5" creationId="{DAF60C44-74F0-DBBD-D9E7-1B25592167AC}"/>
          </ac:spMkLst>
        </pc:spChg>
      </pc:sldChg>
      <pc:sldChg chg="modSp mod modCm">
        <pc:chgData name="Chandler, Melissa - Division of Assessment and Accountability Support" userId="c7c40c5a-5db2-409e-9ac5-b3fa8556cae3" providerId="ADAL" clId="{2AB2D244-0183-45C0-8CED-DFC1E2BB313C}" dt="2025-01-14T15:30:02.475" v="9673" actId="13244"/>
        <pc:sldMkLst>
          <pc:docMk/>
          <pc:sldMk cId="3225382126" sldId="259"/>
        </pc:sldMkLst>
        <pc:spChg chg="mod ord">
          <ac:chgData name="Chandler, Melissa - Division of Assessment and Accountability Support" userId="c7c40c5a-5db2-409e-9ac5-b3fa8556cae3" providerId="ADAL" clId="{2AB2D244-0183-45C0-8CED-DFC1E2BB313C}" dt="2025-01-14T15:30:02.475" v="9673" actId="13244"/>
          <ac:spMkLst>
            <pc:docMk/>
            <pc:sldMk cId="3225382126" sldId="259"/>
            <ac:spMk id="2" creationId="{67E88449-C3D8-EF38-84B1-ECCD6384AEB8}"/>
          </ac:spMkLst>
        </pc:spChg>
        <pc:spChg chg="mod">
          <ac:chgData name="Chandler, Melissa - Division of Assessment and Accountability Support" userId="c7c40c5a-5db2-409e-9ac5-b3fa8556cae3" providerId="ADAL" clId="{2AB2D244-0183-45C0-8CED-DFC1E2BB313C}" dt="2024-12-12T18:59:18.066" v="2824" actId="404"/>
          <ac:spMkLst>
            <pc:docMk/>
            <pc:sldMk cId="3225382126" sldId="259"/>
            <ac:spMk id="4" creationId="{05C15682-A40B-D00F-3267-B91218DA62C1}"/>
          </ac:spMkLst>
        </pc:spChg>
        <pc:spChg chg="mod">
          <ac:chgData name="Chandler, Melissa - Division of Assessment and Accountability Support" userId="c7c40c5a-5db2-409e-9ac5-b3fa8556cae3" providerId="ADAL" clId="{2AB2D244-0183-45C0-8CED-DFC1E2BB313C}" dt="2025-01-13T14:09:06.101" v="7044" actId="20577"/>
          <ac:spMkLst>
            <pc:docMk/>
            <pc:sldMk cId="3225382126" sldId="259"/>
            <ac:spMk id="8" creationId="{75E924CB-CE4C-A714-3AF7-3B65CC70143A}"/>
          </ac:spMkLst>
        </pc:spChg>
        <pc:extLst>
          <p:ext xmlns:p="http://schemas.openxmlformats.org/presentationml/2006/main" uri="{D6D511B9-2390-475A-947B-AFAB55BFBCF1}">
            <pc226:cmChg xmlns:pc226="http://schemas.microsoft.com/office/powerpoint/2022/06/main/command" chg="mod">
              <pc226:chgData name="Chandler, Melissa - Division of Assessment and Accountability Support" userId="c7c40c5a-5db2-409e-9ac5-b3fa8556cae3" providerId="ADAL" clId="{2AB2D244-0183-45C0-8CED-DFC1E2BB313C}" dt="2025-01-03T19:32:52.590" v="5405" actId="20577"/>
              <pc2:cmMkLst xmlns:pc2="http://schemas.microsoft.com/office/powerpoint/2019/9/main/command">
                <pc:docMk/>
                <pc:sldMk cId="3225382126" sldId="259"/>
                <pc2:cmMk id="{22573225-FAA9-4DA8-B91B-D39606163E44}"/>
              </pc2:cmMkLst>
            </pc226:cmChg>
            <pc226:cmChg xmlns:pc226="http://schemas.microsoft.com/office/powerpoint/2022/06/main/command" chg="mod">
              <pc226:chgData name="Chandler, Melissa - Division of Assessment and Accountability Support" userId="c7c40c5a-5db2-409e-9ac5-b3fa8556cae3" providerId="ADAL" clId="{2AB2D244-0183-45C0-8CED-DFC1E2BB313C}" dt="2025-01-03T19:32:37.147" v="5400" actId="20577"/>
              <pc2:cmMkLst xmlns:pc2="http://schemas.microsoft.com/office/powerpoint/2019/9/main/command">
                <pc:docMk/>
                <pc:sldMk cId="3225382126" sldId="259"/>
                <pc2:cmMk id="{68AD634C-D201-4C22-918C-0DE0E10F50F2}"/>
              </pc2:cmMkLst>
            </pc226:cmChg>
            <pc226:cmChg xmlns:pc226="http://schemas.microsoft.com/office/powerpoint/2022/06/main/command" chg="mod">
              <pc226:chgData name="Chandler, Melissa - Division of Assessment and Accountability Support" userId="c7c40c5a-5db2-409e-9ac5-b3fa8556cae3" providerId="ADAL" clId="{2AB2D244-0183-45C0-8CED-DFC1E2BB313C}" dt="2025-01-13T14:08:57.642" v="7043" actId="20577"/>
              <pc2:cmMkLst xmlns:pc2="http://schemas.microsoft.com/office/powerpoint/2019/9/main/command">
                <pc:docMk/>
                <pc:sldMk cId="3225382126" sldId="259"/>
                <pc2:cmMk id="{7A2C2159-CB73-4058-8985-8CA3FC5F3F44}"/>
              </pc2:cmMkLst>
            </pc226:cmChg>
            <pc226:cmChg xmlns:pc226="http://schemas.microsoft.com/office/powerpoint/2022/06/main/command" chg="mod">
              <pc226:chgData name="Chandler, Melissa - Division of Assessment and Accountability Support" userId="c7c40c5a-5db2-409e-9ac5-b3fa8556cae3" providerId="ADAL" clId="{2AB2D244-0183-45C0-8CED-DFC1E2BB313C}" dt="2025-01-03T19:32:52.590" v="5405" actId="20577"/>
              <pc2:cmMkLst xmlns:pc2="http://schemas.microsoft.com/office/powerpoint/2019/9/main/command">
                <pc:docMk/>
                <pc:sldMk cId="3225382126" sldId="259"/>
                <pc2:cmMk id="{22EA98A1-4247-40E0-953F-1E96FCB719E6}"/>
              </pc2:cmMkLst>
            </pc226:cmChg>
          </p:ext>
        </pc:extLst>
      </pc:sldChg>
      <pc:sldChg chg="modSp mod">
        <pc:chgData name="Chandler, Melissa - Division of Assessment and Accountability Support" userId="c7c40c5a-5db2-409e-9ac5-b3fa8556cae3" providerId="ADAL" clId="{2AB2D244-0183-45C0-8CED-DFC1E2BB313C}" dt="2025-01-14T15:28:06.913" v="9656" actId="962"/>
        <pc:sldMkLst>
          <pc:docMk/>
          <pc:sldMk cId="0" sldId="261"/>
        </pc:sldMkLst>
        <pc:spChg chg="mod">
          <ac:chgData name="Chandler, Melissa - Division of Assessment and Accountability Support" userId="c7c40c5a-5db2-409e-9ac5-b3fa8556cae3" providerId="ADAL" clId="{2AB2D244-0183-45C0-8CED-DFC1E2BB313C}" dt="2025-01-14T15:28:06.913" v="9656" actId="962"/>
          <ac:spMkLst>
            <pc:docMk/>
            <pc:sldMk cId="0" sldId="261"/>
            <ac:spMk id="2" creationId="{0821576D-3480-9A71-C88F-3909A8A42F0D}"/>
          </ac:spMkLst>
        </pc:spChg>
        <pc:spChg chg="mod">
          <ac:chgData name="Chandler, Melissa - Division of Assessment and Accountability Support" userId="c7c40c5a-5db2-409e-9ac5-b3fa8556cae3" providerId="ADAL" clId="{2AB2D244-0183-45C0-8CED-DFC1E2BB313C}" dt="2024-12-12T20:08:44.089" v="2885" actId="20577"/>
          <ac:spMkLst>
            <pc:docMk/>
            <pc:sldMk cId="0" sldId="261"/>
            <ac:spMk id="109" creationId="{00000000-0000-0000-0000-000000000000}"/>
          </ac:spMkLst>
        </pc:spChg>
        <pc:spChg chg="mod">
          <ac:chgData name="Chandler, Melissa - Division of Assessment and Accountability Support" userId="c7c40c5a-5db2-409e-9ac5-b3fa8556cae3" providerId="ADAL" clId="{2AB2D244-0183-45C0-8CED-DFC1E2BB313C}" dt="2025-01-02T20:10:28.322" v="4051" actId="207"/>
          <ac:spMkLst>
            <pc:docMk/>
            <pc:sldMk cId="0" sldId="261"/>
            <ac:spMk id="110" creationId="{00000000-0000-0000-0000-000000000000}"/>
          </ac:spMkLst>
        </pc:spChg>
      </pc:sldChg>
      <pc:sldChg chg="modNotesTx">
        <pc:chgData name="Chandler, Melissa - Division of Assessment and Accountability Support" userId="c7c40c5a-5db2-409e-9ac5-b3fa8556cae3" providerId="ADAL" clId="{2AB2D244-0183-45C0-8CED-DFC1E2BB313C}" dt="2024-12-16T18:03:21.076" v="3252" actId="20577"/>
        <pc:sldMkLst>
          <pc:docMk/>
          <pc:sldMk cId="1543605559" sldId="289"/>
        </pc:sldMkLst>
      </pc:sldChg>
      <pc:sldChg chg="delSp mod">
        <pc:chgData name="Chandler, Melissa - Division of Assessment and Accountability Support" userId="c7c40c5a-5db2-409e-9ac5-b3fa8556cae3" providerId="ADAL" clId="{2AB2D244-0183-45C0-8CED-DFC1E2BB313C}" dt="2024-12-12T18:53:23.111" v="2787" actId="478"/>
        <pc:sldMkLst>
          <pc:docMk/>
          <pc:sldMk cId="1932886933" sldId="301"/>
        </pc:sldMkLst>
      </pc:sldChg>
      <pc:sldChg chg="delSp mod">
        <pc:chgData name="Chandler, Melissa - Division of Assessment and Accountability Support" userId="c7c40c5a-5db2-409e-9ac5-b3fa8556cae3" providerId="ADAL" clId="{2AB2D244-0183-45C0-8CED-DFC1E2BB313C}" dt="2024-12-12T18:53:14.583" v="2786" actId="478"/>
        <pc:sldMkLst>
          <pc:docMk/>
          <pc:sldMk cId="0" sldId="302"/>
        </pc:sldMkLst>
      </pc:sldChg>
      <pc:sldChg chg="modSp mod">
        <pc:chgData name="Chandler, Melissa - Division of Assessment and Accountability Support" userId="c7c40c5a-5db2-409e-9ac5-b3fa8556cae3" providerId="ADAL" clId="{2AB2D244-0183-45C0-8CED-DFC1E2BB313C}" dt="2025-01-13T15:38:16.882" v="7402"/>
        <pc:sldMkLst>
          <pc:docMk/>
          <pc:sldMk cId="1797520665" sldId="308"/>
        </pc:sldMkLst>
        <pc:spChg chg="mod">
          <ac:chgData name="Chandler, Melissa - Division of Assessment and Accountability Support" userId="c7c40c5a-5db2-409e-9ac5-b3fa8556cae3" providerId="ADAL" clId="{2AB2D244-0183-45C0-8CED-DFC1E2BB313C}" dt="2025-01-13T15:36:52.129" v="7400" actId="6549"/>
          <ac:spMkLst>
            <pc:docMk/>
            <pc:sldMk cId="1797520665" sldId="308"/>
            <ac:spMk id="2" creationId="{66BCFC61-773F-9E84-6371-CD18CCAFBD59}"/>
          </ac:spMkLst>
        </pc:spChg>
        <pc:spChg chg="mod">
          <ac:chgData name="Chandler, Melissa - Division of Assessment and Accountability Support" userId="c7c40c5a-5db2-409e-9ac5-b3fa8556cae3" providerId="ADAL" clId="{2AB2D244-0183-45C0-8CED-DFC1E2BB313C}" dt="2025-01-13T15:38:16.882" v="7402"/>
          <ac:spMkLst>
            <pc:docMk/>
            <pc:sldMk cId="1797520665" sldId="308"/>
            <ac:spMk id="6" creationId="{18658FBF-1885-0903-758E-4783547C7014}"/>
          </ac:spMkLst>
        </pc:spChg>
      </pc:sldChg>
      <pc:sldChg chg="modSp mod">
        <pc:chgData name="Chandler, Melissa - Division of Assessment and Accountability Support" userId="c7c40c5a-5db2-409e-9ac5-b3fa8556cae3" providerId="ADAL" clId="{2AB2D244-0183-45C0-8CED-DFC1E2BB313C}" dt="2024-12-12T20:12:20.661" v="2917" actId="27636"/>
        <pc:sldMkLst>
          <pc:docMk/>
          <pc:sldMk cId="2864909849" sldId="316"/>
        </pc:sldMkLst>
        <pc:spChg chg="mod">
          <ac:chgData name="Chandler, Melissa - Division of Assessment and Accountability Support" userId="c7c40c5a-5db2-409e-9ac5-b3fa8556cae3" providerId="ADAL" clId="{2AB2D244-0183-45C0-8CED-DFC1E2BB313C}" dt="2024-12-12T20:11:00.216" v="2903" actId="14100"/>
          <ac:spMkLst>
            <pc:docMk/>
            <pc:sldMk cId="2864909849" sldId="316"/>
            <ac:spMk id="2" creationId="{00000000-0000-0000-0000-000000000000}"/>
          </ac:spMkLst>
        </pc:spChg>
        <pc:spChg chg="mod">
          <ac:chgData name="Chandler, Melissa - Division of Assessment and Accountability Support" userId="c7c40c5a-5db2-409e-9ac5-b3fa8556cae3" providerId="ADAL" clId="{2AB2D244-0183-45C0-8CED-DFC1E2BB313C}" dt="2024-12-12T20:12:20.661" v="2917" actId="27636"/>
          <ac:spMkLst>
            <pc:docMk/>
            <pc:sldMk cId="2864909849" sldId="316"/>
            <ac:spMk id="5" creationId="{9AECAC1D-A710-4457-B93D-F181CBC24AA2}"/>
          </ac:spMkLst>
        </pc:spChg>
      </pc:sldChg>
      <pc:sldChg chg="modSp mod modCm modNotesTx">
        <pc:chgData name="Chandler, Melissa - Division of Assessment and Accountability Support" userId="c7c40c5a-5db2-409e-9ac5-b3fa8556cae3" providerId="ADAL" clId="{2AB2D244-0183-45C0-8CED-DFC1E2BB313C}" dt="2025-01-13T14:52:08.291" v="7395" actId="20577"/>
        <pc:sldMkLst>
          <pc:docMk/>
          <pc:sldMk cId="2044823163" sldId="318"/>
        </pc:sldMkLst>
        <pc:spChg chg="mod">
          <ac:chgData name="Chandler, Melissa - Division of Assessment and Accountability Support" userId="c7c40c5a-5db2-409e-9ac5-b3fa8556cae3" providerId="ADAL" clId="{2AB2D244-0183-45C0-8CED-DFC1E2BB313C}" dt="2025-01-13T14:43:04.416" v="7259" actId="27636"/>
          <ac:spMkLst>
            <pc:docMk/>
            <pc:sldMk cId="2044823163" sldId="318"/>
            <ac:spMk id="6" creationId="{00000000-0000-0000-0000-000000000000}"/>
          </ac:spMkLst>
        </pc:spChg>
        <pc:spChg chg="mod">
          <ac:chgData name="Chandler, Melissa - Division of Assessment and Accountability Support" userId="c7c40c5a-5db2-409e-9ac5-b3fa8556cae3" providerId="ADAL" clId="{2AB2D244-0183-45C0-8CED-DFC1E2BB313C}" dt="2025-01-13T14:52:08.291" v="7395" actId="20577"/>
          <ac:spMkLst>
            <pc:docMk/>
            <pc:sldMk cId="2044823163" sldId="318"/>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Chandler, Melissa - Division of Assessment and Accountability Support" userId="c7c40c5a-5db2-409e-9ac5-b3fa8556cae3" providerId="ADAL" clId="{2AB2D244-0183-45C0-8CED-DFC1E2BB313C}" dt="2025-01-02T19:53:59.653" v="3878" actId="20577"/>
              <pc2:cmMkLst xmlns:pc2="http://schemas.microsoft.com/office/powerpoint/2019/9/main/command">
                <pc:docMk/>
                <pc:sldMk cId="2044823163" sldId="318"/>
                <pc2:cmMk id="{F9943028-D1E2-4199-9263-8C528FA3C1E7}"/>
              </pc2:cmMkLst>
            </pc226:cmChg>
            <pc226:cmChg xmlns:pc226="http://schemas.microsoft.com/office/powerpoint/2022/06/main/command" chg="mod">
              <pc226:chgData name="Chandler, Melissa - Division of Assessment and Accountability Support" userId="c7c40c5a-5db2-409e-9ac5-b3fa8556cae3" providerId="ADAL" clId="{2AB2D244-0183-45C0-8CED-DFC1E2BB313C}" dt="2025-01-02T19:53:59.653" v="3878" actId="20577"/>
              <pc2:cmMkLst xmlns:pc2="http://schemas.microsoft.com/office/powerpoint/2019/9/main/command">
                <pc:docMk/>
                <pc:sldMk cId="2044823163" sldId="318"/>
                <pc2:cmMk id="{93AA1050-EEB6-4962-8904-771A354E0D86}"/>
              </pc2:cmMkLst>
            </pc226:cmChg>
            <pc226:cmChg xmlns:pc226="http://schemas.microsoft.com/office/powerpoint/2022/06/main/command" chg="mod">
              <pc226:chgData name="Chandler, Melissa - Division of Assessment and Accountability Support" userId="c7c40c5a-5db2-409e-9ac5-b3fa8556cae3" providerId="ADAL" clId="{2AB2D244-0183-45C0-8CED-DFC1E2BB313C}" dt="2025-01-13T14:51:46.738" v="7386" actId="20577"/>
              <pc2:cmMkLst xmlns:pc2="http://schemas.microsoft.com/office/powerpoint/2019/9/main/command">
                <pc:docMk/>
                <pc:sldMk cId="2044823163" sldId="318"/>
                <pc2:cmMk id="{68DF52E7-937A-4FAB-8BA3-613A9D26354E}"/>
              </pc2:cmMkLst>
            </pc226:cmChg>
          </p:ext>
        </pc:extLst>
      </pc:sldChg>
      <pc:sldChg chg="modSp mod modNotesTx">
        <pc:chgData name="Chandler, Melissa - Division of Assessment and Accountability Support" userId="c7c40c5a-5db2-409e-9ac5-b3fa8556cae3" providerId="ADAL" clId="{2AB2D244-0183-45C0-8CED-DFC1E2BB313C}" dt="2025-01-16T17:34:43.460" v="11978" actId="20577"/>
        <pc:sldMkLst>
          <pc:docMk/>
          <pc:sldMk cId="2098498843" sldId="329"/>
        </pc:sldMkLst>
        <pc:spChg chg="mod">
          <ac:chgData name="Chandler, Melissa - Division of Assessment and Accountability Support" userId="c7c40c5a-5db2-409e-9ac5-b3fa8556cae3" providerId="ADAL" clId="{2AB2D244-0183-45C0-8CED-DFC1E2BB313C}" dt="2025-01-16T17:34:43.460" v="11978" actId="20577"/>
          <ac:spMkLst>
            <pc:docMk/>
            <pc:sldMk cId="2098498843" sldId="329"/>
            <ac:spMk id="4" creationId="{00000000-0000-0000-0000-000000000000}"/>
          </ac:spMkLst>
        </pc:spChg>
        <pc:spChg chg="mod">
          <ac:chgData name="Chandler, Melissa - Division of Assessment and Accountability Support" userId="c7c40c5a-5db2-409e-9ac5-b3fa8556cae3" providerId="ADAL" clId="{2AB2D244-0183-45C0-8CED-DFC1E2BB313C}" dt="2024-12-12T19:01:23.964" v="2852" actId="14100"/>
          <ac:spMkLst>
            <pc:docMk/>
            <pc:sldMk cId="2098498843" sldId="329"/>
            <ac:spMk id="6" creationId="{00000000-0000-0000-0000-000000000000}"/>
          </ac:spMkLst>
        </pc:spChg>
        <pc:spChg chg="mod">
          <ac:chgData name="Chandler, Melissa - Division of Assessment and Accountability Support" userId="c7c40c5a-5db2-409e-9ac5-b3fa8556cae3" providerId="ADAL" clId="{2AB2D244-0183-45C0-8CED-DFC1E2BB313C}" dt="2025-01-16T17:34:12.508" v="11945" actId="1036"/>
          <ac:spMkLst>
            <pc:docMk/>
            <pc:sldMk cId="2098498843" sldId="329"/>
            <ac:spMk id="7" creationId="{00000000-0000-0000-0000-000000000000}"/>
          </ac:spMkLst>
        </pc:spChg>
      </pc:sldChg>
      <pc:sldChg chg="modSp mod modCm modNotesTx">
        <pc:chgData name="Chandler, Melissa - Division of Assessment and Accountability Support" userId="c7c40c5a-5db2-409e-9ac5-b3fa8556cae3" providerId="ADAL" clId="{2AB2D244-0183-45C0-8CED-DFC1E2BB313C}" dt="2025-01-13T17:43:42.148" v="7406" actId="20577"/>
        <pc:sldMkLst>
          <pc:docMk/>
          <pc:sldMk cId="3981876679" sldId="330"/>
        </pc:sldMkLst>
        <pc:spChg chg="mod">
          <ac:chgData name="Chandler, Melissa - Division of Assessment and Accountability Support" userId="c7c40c5a-5db2-409e-9ac5-b3fa8556cae3" providerId="ADAL" clId="{2AB2D244-0183-45C0-8CED-DFC1E2BB313C}" dt="2024-12-12T20:08:06.684" v="2882" actId="14100"/>
          <ac:spMkLst>
            <pc:docMk/>
            <pc:sldMk cId="3981876679" sldId="330"/>
            <ac:spMk id="7" creationId="{00000000-0000-0000-0000-000000000000}"/>
          </ac:spMkLst>
        </pc:spChg>
        <pc:spChg chg="mod">
          <ac:chgData name="Chandler, Melissa - Division of Assessment and Accountability Support" userId="c7c40c5a-5db2-409e-9ac5-b3fa8556cae3" providerId="ADAL" clId="{2AB2D244-0183-45C0-8CED-DFC1E2BB313C}" dt="2024-12-11T18:21:53.884" v="1" actId="14100"/>
          <ac:spMkLst>
            <pc:docMk/>
            <pc:sldMk cId="3981876679" sldId="330"/>
            <ac:spMk id="8" creationId="{00000000-0000-0000-0000-000000000000}"/>
          </ac:spMkLst>
        </pc:spChg>
        <pc:extLst>
          <p:ext xmlns:p="http://schemas.openxmlformats.org/presentationml/2006/main" uri="{D6D511B9-2390-475A-947B-AFAB55BFBCF1}">
            <pc226:cmChg xmlns:pc226="http://schemas.microsoft.com/office/powerpoint/2022/06/main/command" chg="mod">
              <pc226:chgData name="Chandler, Melissa - Division of Assessment and Accountability Support" userId="c7c40c5a-5db2-409e-9ac5-b3fa8556cae3" providerId="ADAL" clId="{2AB2D244-0183-45C0-8CED-DFC1E2BB313C}" dt="2024-12-11T18:22:24.744" v="23" actId="6549"/>
              <pc2:cmMkLst xmlns:pc2="http://schemas.microsoft.com/office/powerpoint/2019/9/main/command">
                <pc:docMk/>
                <pc:sldMk cId="3981876679" sldId="330"/>
                <pc2:cmMk id="{9C7CC189-E425-4B54-AAB7-AF2DBEE44D2E}"/>
              </pc2:cmMkLst>
            </pc226:cmChg>
          </p:ext>
        </pc:extLst>
      </pc:sldChg>
      <pc:sldChg chg="modSp mod modCm modNotesTx">
        <pc:chgData name="Chandler, Melissa - Division of Assessment and Accountability Support" userId="c7c40c5a-5db2-409e-9ac5-b3fa8556cae3" providerId="ADAL" clId="{2AB2D244-0183-45C0-8CED-DFC1E2BB313C}" dt="2025-01-16T16:02:50.666" v="10434" actId="1076"/>
        <pc:sldMkLst>
          <pc:docMk/>
          <pc:sldMk cId="966077204" sldId="331"/>
        </pc:sldMkLst>
        <pc:spChg chg="mod">
          <ac:chgData name="Chandler, Melissa - Division of Assessment and Accountability Support" userId="c7c40c5a-5db2-409e-9ac5-b3fa8556cae3" providerId="ADAL" clId="{2AB2D244-0183-45C0-8CED-DFC1E2BB313C}" dt="2024-12-12T20:07:58.510" v="2881" actId="14100"/>
          <ac:spMkLst>
            <pc:docMk/>
            <pc:sldMk cId="966077204" sldId="331"/>
            <ac:spMk id="6" creationId="{00000000-0000-0000-0000-000000000000}"/>
          </ac:spMkLst>
        </pc:spChg>
        <pc:spChg chg="mod">
          <ac:chgData name="Chandler, Melissa - Division of Assessment and Accountability Support" userId="c7c40c5a-5db2-409e-9ac5-b3fa8556cae3" providerId="ADAL" clId="{2AB2D244-0183-45C0-8CED-DFC1E2BB313C}" dt="2025-01-16T16:02:50.666" v="10434" actId="1076"/>
          <ac:spMkLst>
            <pc:docMk/>
            <pc:sldMk cId="966077204" sldId="331"/>
            <ac:spMk id="7" creationId="{00000000-0000-0000-0000-000000000000}"/>
          </ac:spMkLst>
        </pc:spChg>
        <pc:extLst>
          <p:ext xmlns:p="http://schemas.openxmlformats.org/presentationml/2006/main" uri="{D6D511B9-2390-475A-947B-AFAB55BFBCF1}">
            <pc226:cmChg xmlns:pc226="http://schemas.microsoft.com/office/powerpoint/2022/06/main/command" chg="mod">
              <pc226:chgData name="Chandler, Melissa - Division of Assessment and Accountability Support" userId="c7c40c5a-5db2-409e-9ac5-b3fa8556cae3" providerId="ADAL" clId="{2AB2D244-0183-45C0-8CED-DFC1E2BB313C}" dt="2025-01-08T00:58:41.055" v="6695" actId="6549"/>
              <pc2:cmMkLst xmlns:pc2="http://schemas.microsoft.com/office/powerpoint/2019/9/main/command">
                <pc:docMk/>
                <pc:sldMk cId="966077204" sldId="331"/>
                <pc2:cmMk id="{F9BB7591-F4ED-4863-917D-37914E93FB13}"/>
              </pc2:cmMkLst>
            </pc226:cmChg>
          </p:ext>
        </pc:extLst>
      </pc:sldChg>
      <pc:sldChg chg="modSp mod">
        <pc:chgData name="Chandler, Melissa - Division of Assessment and Accountability Support" userId="c7c40c5a-5db2-409e-9ac5-b3fa8556cae3" providerId="ADAL" clId="{2AB2D244-0183-45C0-8CED-DFC1E2BB313C}" dt="2024-12-12T20:09:47.475" v="2892" actId="20577"/>
        <pc:sldMkLst>
          <pc:docMk/>
          <pc:sldMk cId="714637503" sldId="385"/>
        </pc:sldMkLst>
        <pc:spChg chg="mod">
          <ac:chgData name="Chandler, Melissa - Division of Assessment and Accountability Support" userId="c7c40c5a-5db2-409e-9ac5-b3fa8556cae3" providerId="ADAL" clId="{2AB2D244-0183-45C0-8CED-DFC1E2BB313C}" dt="2024-12-12T20:09:47.475" v="2892" actId="20577"/>
          <ac:spMkLst>
            <pc:docMk/>
            <pc:sldMk cId="714637503" sldId="385"/>
            <ac:spMk id="2" creationId="{00000000-0000-0000-0000-000000000000}"/>
          </ac:spMkLst>
        </pc:spChg>
      </pc:sldChg>
      <pc:sldChg chg="delSp modSp mod modCm modNotesTx">
        <pc:chgData name="Chandler, Melissa - Division of Assessment and Accountability Support" userId="c7c40c5a-5db2-409e-9ac5-b3fa8556cae3" providerId="ADAL" clId="{2AB2D244-0183-45C0-8CED-DFC1E2BB313C}" dt="2025-01-06T18:52:26.226" v="5432" actId="403"/>
        <pc:sldMkLst>
          <pc:docMk/>
          <pc:sldMk cId="1878732547" sldId="388"/>
        </pc:sldMkLst>
        <pc:spChg chg="mod">
          <ac:chgData name="Chandler, Melissa - Division of Assessment and Accountability Support" userId="c7c40c5a-5db2-409e-9ac5-b3fa8556cae3" providerId="ADAL" clId="{2AB2D244-0183-45C0-8CED-DFC1E2BB313C}" dt="2025-01-06T18:52:26.226" v="5432" actId="403"/>
          <ac:spMkLst>
            <pc:docMk/>
            <pc:sldMk cId="1878732547" sldId="388"/>
            <ac:spMk id="5" creationId="{A9747A04-237A-6DC1-4DFE-8A77D1AC6C15}"/>
          </ac:spMkLst>
        </pc:spChg>
        <pc:spChg chg="mod">
          <ac:chgData name="Chandler, Melissa - Division of Assessment and Accountability Support" userId="c7c40c5a-5db2-409e-9ac5-b3fa8556cae3" providerId="ADAL" clId="{2AB2D244-0183-45C0-8CED-DFC1E2BB313C}" dt="2024-12-12T20:13:08.861" v="2921" actId="14100"/>
          <ac:spMkLst>
            <pc:docMk/>
            <pc:sldMk cId="1878732547" sldId="388"/>
            <ac:spMk id="9" creationId="{00000000-0000-0000-0000-000000000000}"/>
          </ac:spMkLst>
        </pc:spChg>
        <pc:extLst>
          <p:ext xmlns:p="http://schemas.openxmlformats.org/presentationml/2006/main" uri="{D6D511B9-2390-475A-947B-AFAB55BFBCF1}">
            <pc226:cmChg xmlns:pc226="http://schemas.microsoft.com/office/powerpoint/2022/06/main/command" chg="mod">
              <pc226:chgData name="Chandler, Melissa - Division of Assessment and Accountability Support" userId="c7c40c5a-5db2-409e-9ac5-b3fa8556cae3" providerId="ADAL" clId="{2AB2D244-0183-45C0-8CED-DFC1E2BB313C}" dt="2024-12-12T20:05:05.867" v="2869" actId="6549"/>
              <pc2:cmMkLst xmlns:pc2="http://schemas.microsoft.com/office/powerpoint/2019/9/main/command">
                <pc:docMk/>
                <pc:sldMk cId="1878732547" sldId="388"/>
                <pc2:cmMk id="{C2C07D67-EE8D-432E-B71B-A153B9121AED}"/>
              </pc2:cmMkLst>
            </pc226:cmChg>
          </p:ext>
        </pc:extLst>
      </pc:sldChg>
      <pc:sldChg chg="modSp mod modNotesTx">
        <pc:chgData name="Chandler, Melissa - Division of Assessment and Accountability Support" userId="c7c40c5a-5db2-409e-9ac5-b3fa8556cae3" providerId="ADAL" clId="{2AB2D244-0183-45C0-8CED-DFC1E2BB313C}" dt="2025-01-21T16:35:12.045" v="13189" actId="207"/>
        <pc:sldMkLst>
          <pc:docMk/>
          <pc:sldMk cId="3852433897" sldId="401"/>
        </pc:sldMkLst>
        <pc:spChg chg="mod">
          <ac:chgData name="Chandler, Melissa - Division of Assessment and Accountability Support" userId="c7c40c5a-5db2-409e-9ac5-b3fa8556cae3" providerId="ADAL" clId="{2AB2D244-0183-45C0-8CED-DFC1E2BB313C}" dt="2024-12-12T20:17:01.706" v="2953" actId="14100"/>
          <ac:spMkLst>
            <pc:docMk/>
            <pc:sldMk cId="3852433897" sldId="401"/>
            <ac:spMk id="6" creationId="{00000000-0000-0000-0000-000000000000}"/>
          </ac:spMkLst>
        </pc:spChg>
        <pc:spChg chg="mod">
          <ac:chgData name="Chandler, Melissa - Division of Assessment and Accountability Support" userId="c7c40c5a-5db2-409e-9ac5-b3fa8556cae3" providerId="ADAL" clId="{2AB2D244-0183-45C0-8CED-DFC1E2BB313C}" dt="2025-01-21T16:35:12.045" v="13189" actId="207"/>
          <ac:spMkLst>
            <pc:docMk/>
            <pc:sldMk cId="3852433897" sldId="401"/>
            <ac:spMk id="7" creationId="{00000000-0000-0000-0000-000000000000}"/>
          </ac:spMkLst>
        </pc:spChg>
      </pc:sldChg>
      <pc:sldChg chg="modSp mod modNotesTx">
        <pc:chgData name="Chandler, Melissa - Division of Assessment and Accountability Support" userId="c7c40c5a-5db2-409e-9ac5-b3fa8556cae3" providerId="ADAL" clId="{2AB2D244-0183-45C0-8CED-DFC1E2BB313C}" dt="2025-01-22T16:24:45.493" v="13227" actId="20577"/>
        <pc:sldMkLst>
          <pc:docMk/>
          <pc:sldMk cId="612729692" sldId="410"/>
        </pc:sldMkLst>
        <pc:spChg chg="mod">
          <ac:chgData name="Chandler, Melissa - Division of Assessment and Accountability Support" userId="c7c40c5a-5db2-409e-9ac5-b3fa8556cae3" providerId="ADAL" clId="{2AB2D244-0183-45C0-8CED-DFC1E2BB313C}" dt="2025-01-22T16:24:45.493" v="13227" actId="20577"/>
          <ac:spMkLst>
            <pc:docMk/>
            <pc:sldMk cId="612729692" sldId="410"/>
            <ac:spMk id="10" creationId="{00000000-0000-0000-0000-000000000000}"/>
          </ac:spMkLst>
        </pc:spChg>
      </pc:sldChg>
      <pc:sldChg chg="modSp modNotesTx">
        <pc:chgData name="Chandler, Melissa - Division of Assessment and Accountability Support" userId="c7c40c5a-5db2-409e-9ac5-b3fa8556cae3" providerId="ADAL" clId="{2AB2D244-0183-45C0-8CED-DFC1E2BB313C}" dt="2025-01-21T15:44:10.201" v="13154" actId="20577"/>
        <pc:sldMkLst>
          <pc:docMk/>
          <pc:sldMk cId="1257201016" sldId="415"/>
        </pc:sldMkLst>
        <pc:graphicFrameChg chg="mod">
          <ac:chgData name="Chandler, Melissa - Division of Assessment and Accountability Support" userId="c7c40c5a-5db2-409e-9ac5-b3fa8556cae3" providerId="ADAL" clId="{2AB2D244-0183-45C0-8CED-DFC1E2BB313C}" dt="2025-01-13T18:14:55.078" v="7506" actId="20577"/>
          <ac:graphicFrameMkLst>
            <pc:docMk/>
            <pc:sldMk cId="1257201016" sldId="415"/>
            <ac:graphicFrameMk id="5" creationId="{00000000-0000-0000-0000-000000000000}"/>
          </ac:graphicFrameMkLst>
        </pc:graphicFrameChg>
      </pc:sldChg>
      <pc:sldChg chg="modSp mod modNotesTx">
        <pc:chgData name="Chandler, Melissa - Division of Assessment and Accountability Support" userId="c7c40c5a-5db2-409e-9ac5-b3fa8556cae3" providerId="ADAL" clId="{2AB2D244-0183-45C0-8CED-DFC1E2BB313C}" dt="2025-01-21T16:36:09.189" v="13195" actId="207"/>
        <pc:sldMkLst>
          <pc:docMk/>
          <pc:sldMk cId="4233174410" sldId="420"/>
        </pc:sldMkLst>
        <pc:spChg chg="mod">
          <ac:chgData name="Chandler, Melissa - Division of Assessment and Accountability Support" userId="c7c40c5a-5db2-409e-9ac5-b3fa8556cae3" providerId="ADAL" clId="{2AB2D244-0183-45C0-8CED-DFC1E2BB313C}" dt="2025-01-21T16:35:42.056" v="13191" actId="207"/>
          <ac:spMkLst>
            <pc:docMk/>
            <pc:sldMk cId="4233174410" sldId="420"/>
            <ac:spMk id="5" creationId="{00000000-0000-0000-0000-000000000000}"/>
          </ac:spMkLst>
        </pc:spChg>
        <pc:spChg chg="mod">
          <ac:chgData name="Chandler, Melissa - Division of Assessment and Accountability Support" userId="c7c40c5a-5db2-409e-9ac5-b3fa8556cae3" providerId="ADAL" clId="{2AB2D244-0183-45C0-8CED-DFC1E2BB313C}" dt="2025-01-21T16:35:49.492" v="13192" actId="207"/>
          <ac:spMkLst>
            <pc:docMk/>
            <pc:sldMk cId="4233174410" sldId="420"/>
            <ac:spMk id="10" creationId="{CC6F6E31-2070-CF0B-6281-84F39B138CD1}"/>
          </ac:spMkLst>
        </pc:spChg>
        <pc:spChg chg="mod">
          <ac:chgData name="Chandler, Melissa - Division of Assessment and Accountability Support" userId="c7c40c5a-5db2-409e-9ac5-b3fa8556cae3" providerId="ADAL" clId="{2AB2D244-0183-45C0-8CED-DFC1E2BB313C}" dt="2025-01-21T16:36:09.189" v="13195" actId="207"/>
          <ac:spMkLst>
            <pc:docMk/>
            <pc:sldMk cId="4233174410" sldId="420"/>
            <ac:spMk id="11" creationId="{D05AEB49-0AAA-393F-F9C9-4D4FF2D7031E}"/>
          </ac:spMkLst>
        </pc:spChg>
        <pc:spChg chg="mod">
          <ac:chgData name="Chandler, Melissa - Division of Assessment and Accountability Support" userId="c7c40c5a-5db2-409e-9ac5-b3fa8556cae3" providerId="ADAL" clId="{2AB2D244-0183-45C0-8CED-DFC1E2BB313C}" dt="2024-12-12T18:53:45.025" v="2789" actId="1076"/>
          <ac:spMkLst>
            <pc:docMk/>
            <pc:sldMk cId="4233174410" sldId="420"/>
            <ac:spMk id="27650" creationId="{00000000-0000-0000-0000-000000000000}"/>
          </ac:spMkLst>
        </pc:spChg>
      </pc:sldChg>
      <pc:sldChg chg="modSp mod modNotesTx">
        <pc:chgData name="Chandler, Melissa - Division of Assessment and Accountability Support" userId="c7c40c5a-5db2-409e-9ac5-b3fa8556cae3" providerId="ADAL" clId="{2AB2D244-0183-45C0-8CED-DFC1E2BB313C}" dt="2025-01-21T16:36:51.399" v="13200" actId="207"/>
        <pc:sldMkLst>
          <pc:docMk/>
          <pc:sldMk cId="548067589" sldId="423"/>
        </pc:sldMkLst>
        <pc:spChg chg="mod">
          <ac:chgData name="Chandler, Melissa - Division of Assessment and Accountability Support" userId="c7c40c5a-5db2-409e-9ac5-b3fa8556cae3" providerId="ADAL" clId="{2AB2D244-0183-45C0-8CED-DFC1E2BB313C}" dt="2025-01-21T16:36:51.399" v="13200" actId="207"/>
          <ac:spMkLst>
            <pc:docMk/>
            <pc:sldMk cId="548067589" sldId="423"/>
            <ac:spMk id="4" creationId="{0B71458E-74CC-4B50-AB64-A3399A9DA846}"/>
          </ac:spMkLst>
        </pc:spChg>
      </pc:sldChg>
      <pc:sldChg chg="modSp modNotesTx">
        <pc:chgData name="Chandler, Melissa - Division of Assessment and Accountability Support" userId="c7c40c5a-5db2-409e-9ac5-b3fa8556cae3" providerId="ADAL" clId="{2AB2D244-0183-45C0-8CED-DFC1E2BB313C}" dt="2025-01-21T15:31:51.345" v="13095" actId="20577"/>
        <pc:sldMkLst>
          <pc:docMk/>
          <pc:sldMk cId="4181698002" sldId="424"/>
        </pc:sldMkLst>
        <pc:graphicFrameChg chg="mod">
          <ac:chgData name="Chandler, Melissa - Division of Assessment and Accountability Support" userId="c7c40c5a-5db2-409e-9ac5-b3fa8556cae3" providerId="ADAL" clId="{2AB2D244-0183-45C0-8CED-DFC1E2BB313C}" dt="2025-01-13T15:32:43.703" v="7396" actId="20577"/>
          <ac:graphicFrameMkLst>
            <pc:docMk/>
            <pc:sldMk cId="4181698002" sldId="424"/>
            <ac:graphicFrameMk id="7" creationId="{00000000-0000-0000-0000-000000000000}"/>
          </ac:graphicFrameMkLst>
        </pc:graphicFrameChg>
      </pc:sldChg>
      <pc:sldChg chg="modSp mod modNotesTx">
        <pc:chgData name="Chandler, Melissa - Division of Assessment and Accountability Support" userId="c7c40c5a-5db2-409e-9ac5-b3fa8556cae3" providerId="ADAL" clId="{2AB2D244-0183-45C0-8CED-DFC1E2BB313C}" dt="2025-01-14T15:30:27.290" v="9674" actId="13244"/>
        <pc:sldMkLst>
          <pc:docMk/>
          <pc:sldMk cId="1024968200" sldId="430"/>
        </pc:sldMkLst>
        <pc:spChg chg="mod">
          <ac:chgData name="Chandler, Melissa - Division of Assessment and Accountability Support" userId="c7c40c5a-5db2-409e-9ac5-b3fa8556cae3" providerId="ADAL" clId="{2AB2D244-0183-45C0-8CED-DFC1E2BB313C}" dt="2024-12-12T20:10:16.484" v="2897" actId="14100"/>
          <ac:spMkLst>
            <pc:docMk/>
            <pc:sldMk cId="1024968200" sldId="430"/>
            <ac:spMk id="2" creationId="{00000000-0000-0000-0000-000000000000}"/>
          </ac:spMkLst>
        </pc:spChg>
        <pc:spChg chg="mod">
          <ac:chgData name="Chandler, Melissa - Division of Assessment and Accountability Support" userId="c7c40c5a-5db2-409e-9ac5-b3fa8556cae3" providerId="ADAL" clId="{2AB2D244-0183-45C0-8CED-DFC1E2BB313C}" dt="2025-01-13T14:34:17.487" v="7243" actId="179"/>
          <ac:spMkLst>
            <pc:docMk/>
            <pc:sldMk cId="1024968200" sldId="430"/>
            <ac:spMk id="3" creationId="{00000000-0000-0000-0000-000000000000}"/>
          </ac:spMkLst>
        </pc:spChg>
        <pc:spChg chg="mod ord">
          <ac:chgData name="Chandler, Melissa - Division of Assessment and Accountability Support" userId="c7c40c5a-5db2-409e-9ac5-b3fa8556cae3" providerId="ADAL" clId="{2AB2D244-0183-45C0-8CED-DFC1E2BB313C}" dt="2025-01-14T15:30:27.290" v="9674" actId="13244"/>
          <ac:spMkLst>
            <pc:docMk/>
            <pc:sldMk cId="1024968200" sldId="430"/>
            <ac:spMk id="5" creationId="{28176BB4-1068-9EE9-E391-486CB871BC9D}"/>
          </ac:spMkLst>
        </pc:spChg>
      </pc:sldChg>
      <pc:sldChg chg="modSp mod modCm">
        <pc:chgData name="Chandler, Melissa - Division of Assessment and Accountability Support" userId="c7c40c5a-5db2-409e-9ac5-b3fa8556cae3" providerId="ADAL" clId="{2AB2D244-0183-45C0-8CED-DFC1E2BB313C}" dt="2025-01-13T14:23:38.086" v="7240" actId="20577"/>
        <pc:sldMkLst>
          <pc:docMk/>
          <pc:sldMk cId="3928530012" sldId="434"/>
        </pc:sldMkLst>
        <pc:spChg chg="mod">
          <ac:chgData name="Chandler, Melissa - Division of Assessment and Accountability Support" userId="c7c40c5a-5db2-409e-9ac5-b3fa8556cae3" providerId="ADAL" clId="{2AB2D244-0183-45C0-8CED-DFC1E2BB313C}" dt="2025-01-07T14:02:08.752" v="6355" actId="14100"/>
          <ac:spMkLst>
            <pc:docMk/>
            <pc:sldMk cId="3928530012" sldId="434"/>
            <ac:spMk id="2" creationId="{00000000-0000-0000-0000-000000000000}"/>
          </ac:spMkLst>
        </pc:spChg>
        <pc:spChg chg="mod">
          <ac:chgData name="Chandler, Melissa - Division of Assessment and Accountability Support" userId="c7c40c5a-5db2-409e-9ac5-b3fa8556cae3" providerId="ADAL" clId="{2AB2D244-0183-45C0-8CED-DFC1E2BB313C}" dt="2025-01-13T14:23:38.086" v="7240" actId="20577"/>
          <ac:spMkLst>
            <pc:docMk/>
            <pc:sldMk cId="3928530012" sldId="434"/>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Chandler, Melissa - Division of Assessment and Accountability Support" userId="c7c40c5a-5db2-409e-9ac5-b3fa8556cae3" providerId="ADAL" clId="{2AB2D244-0183-45C0-8CED-DFC1E2BB313C}" dt="2025-01-13T14:23:38.086" v="7240" actId="20577"/>
              <pc2:cmMkLst xmlns:pc2="http://schemas.microsoft.com/office/powerpoint/2019/9/main/command">
                <pc:docMk/>
                <pc:sldMk cId="3928530012" sldId="434"/>
                <pc2:cmMk id="{B337676B-FB74-46EC-B2D8-D5B8FEF46618}"/>
              </pc2:cmMkLst>
            </pc226:cmChg>
          </p:ext>
        </pc:extLst>
      </pc:sldChg>
      <pc:sldChg chg="modSp mod modNotesTx">
        <pc:chgData name="Chandler, Melissa - Division of Assessment and Accountability Support" userId="c7c40c5a-5db2-409e-9ac5-b3fa8556cae3" providerId="ADAL" clId="{2AB2D244-0183-45C0-8CED-DFC1E2BB313C}" dt="2025-01-08T01:10:27.798" v="6778" actId="20577"/>
        <pc:sldMkLst>
          <pc:docMk/>
          <pc:sldMk cId="3942867823" sldId="435"/>
        </pc:sldMkLst>
        <pc:spChg chg="mod">
          <ac:chgData name="Chandler, Melissa - Division of Assessment and Accountability Support" userId="c7c40c5a-5db2-409e-9ac5-b3fa8556cae3" providerId="ADAL" clId="{2AB2D244-0183-45C0-8CED-DFC1E2BB313C}" dt="2025-01-08T01:02:46.260" v="6706" actId="20577"/>
          <ac:spMkLst>
            <pc:docMk/>
            <pc:sldMk cId="3942867823" sldId="435"/>
            <ac:spMk id="2" creationId="{00000000-0000-0000-0000-000000000000}"/>
          </ac:spMkLst>
        </pc:spChg>
        <pc:spChg chg="mod">
          <ac:chgData name="Chandler, Melissa - Division of Assessment and Accountability Support" userId="c7c40c5a-5db2-409e-9ac5-b3fa8556cae3" providerId="ADAL" clId="{2AB2D244-0183-45C0-8CED-DFC1E2BB313C}" dt="2025-01-08T01:10:27.798" v="6778" actId="20577"/>
          <ac:spMkLst>
            <pc:docMk/>
            <pc:sldMk cId="3942867823" sldId="435"/>
            <ac:spMk id="3" creationId="{00000000-0000-0000-0000-000000000000}"/>
          </ac:spMkLst>
        </pc:spChg>
      </pc:sldChg>
      <pc:sldChg chg="addSp modSp mod modNotesTx">
        <pc:chgData name="Chandler, Melissa - Division of Assessment and Accountability Support" userId="c7c40c5a-5db2-409e-9ac5-b3fa8556cae3" providerId="ADAL" clId="{2AB2D244-0183-45C0-8CED-DFC1E2BB313C}" dt="2025-01-17T12:40:39.383" v="12835" actId="20577"/>
        <pc:sldMkLst>
          <pc:docMk/>
          <pc:sldMk cId="3803800683" sldId="449"/>
        </pc:sldMkLst>
        <pc:spChg chg="mod">
          <ac:chgData name="Chandler, Melissa - Division of Assessment and Accountability Support" userId="c7c40c5a-5db2-409e-9ac5-b3fa8556cae3" providerId="ADAL" clId="{2AB2D244-0183-45C0-8CED-DFC1E2BB313C}" dt="2024-12-12T20:14:54.426" v="2931" actId="14100"/>
          <ac:spMkLst>
            <pc:docMk/>
            <pc:sldMk cId="3803800683" sldId="449"/>
            <ac:spMk id="2" creationId="{00000000-0000-0000-0000-000000000000}"/>
          </ac:spMkLst>
        </pc:spChg>
        <pc:spChg chg="add mod">
          <ac:chgData name="Chandler, Melissa - Division of Assessment and Accountability Support" userId="c7c40c5a-5db2-409e-9ac5-b3fa8556cae3" providerId="ADAL" clId="{2AB2D244-0183-45C0-8CED-DFC1E2BB313C}" dt="2025-01-07T19:17:19.268" v="6364" actId="1076"/>
          <ac:spMkLst>
            <pc:docMk/>
            <pc:sldMk cId="3803800683" sldId="449"/>
            <ac:spMk id="4" creationId="{B4959CEB-4AD8-CB21-3C24-5A9FA518F5A8}"/>
          </ac:spMkLst>
        </pc:spChg>
        <pc:graphicFrameChg chg="mod">
          <ac:chgData name="Chandler, Melissa - Division of Assessment and Accountability Support" userId="c7c40c5a-5db2-409e-9ac5-b3fa8556cae3" providerId="ADAL" clId="{2AB2D244-0183-45C0-8CED-DFC1E2BB313C}" dt="2025-01-07T19:16:47.815" v="6360" actId="20577"/>
          <ac:graphicFrameMkLst>
            <pc:docMk/>
            <pc:sldMk cId="3803800683" sldId="449"/>
            <ac:graphicFrameMk id="3" creationId="{044861F8-BCF8-A430-B1F7-35DBD3969D98}"/>
          </ac:graphicFrameMkLst>
        </pc:graphicFrameChg>
      </pc:sldChg>
      <pc:sldChg chg="modSp mod modNotesTx">
        <pc:chgData name="Chandler, Melissa - Division of Assessment and Accountability Support" userId="c7c40c5a-5db2-409e-9ac5-b3fa8556cae3" providerId="ADAL" clId="{2AB2D244-0183-45C0-8CED-DFC1E2BB313C}" dt="2025-01-08T01:13:42.258" v="6927" actId="20577"/>
        <pc:sldMkLst>
          <pc:docMk/>
          <pc:sldMk cId="1607685970" sldId="473"/>
        </pc:sldMkLst>
        <pc:spChg chg="mod">
          <ac:chgData name="Chandler, Melissa - Division of Assessment and Accountability Support" userId="c7c40c5a-5db2-409e-9ac5-b3fa8556cae3" providerId="ADAL" clId="{2AB2D244-0183-45C0-8CED-DFC1E2BB313C}" dt="2025-01-08T01:13:42.258" v="6927" actId="20577"/>
          <ac:spMkLst>
            <pc:docMk/>
            <pc:sldMk cId="1607685970" sldId="473"/>
            <ac:spMk id="4" creationId="{00000000-0000-0000-0000-000000000000}"/>
          </ac:spMkLst>
        </pc:spChg>
      </pc:sldChg>
      <pc:sldChg chg="modNotesTx">
        <pc:chgData name="Chandler, Melissa - Division of Assessment and Accountability Support" userId="c7c40c5a-5db2-409e-9ac5-b3fa8556cae3" providerId="ADAL" clId="{2AB2D244-0183-45C0-8CED-DFC1E2BB313C}" dt="2025-01-17T13:41:55.209" v="13093" actId="20577"/>
        <pc:sldMkLst>
          <pc:docMk/>
          <pc:sldMk cId="514975320" sldId="474"/>
        </pc:sldMkLst>
      </pc:sldChg>
      <pc:sldChg chg="addSp delSp modSp mod modNotesTx">
        <pc:chgData name="Chandler, Melissa - Division of Assessment and Accountability Support" userId="c7c40c5a-5db2-409e-9ac5-b3fa8556cae3" providerId="ADAL" clId="{2AB2D244-0183-45C0-8CED-DFC1E2BB313C}" dt="2025-01-09T15:00:28.964" v="7041" actId="6549"/>
        <pc:sldMkLst>
          <pc:docMk/>
          <pc:sldMk cId="1595174276" sldId="481"/>
        </pc:sldMkLst>
      </pc:sldChg>
      <pc:sldChg chg="modSp mod modNotesTx">
        <pc:chgData name="Chandler, Melissa - Division of Assessment and Accountability Support" userId="c7c40c5a-5db2-409e-9ac5-b3fa8556cae3" providerId="ADAL" clId="{2AB2D244-0183-45C0-8CED-DFC1E2BB313C}" dt="2025-01-21T16:37:05.036" v="13202" actId="207"/>
        <pc:sldMkLst>
          <pc:docMk/>
          <pc:sldMk cId="1026503625" sldId="655"/>
        </pc:sldMkLst>
        <pc:spChg chg="mod">
          <ac:chgData name="Chandler, Melissa - Division of Assessment and Accountability Support" userId="c7c40c5a-5db2-409e-9ac5-b3fa8556cae3" providerId="ADAL" clId="{2AB2D244-0183-45C0-8CED-DFC1E2BB313C}" dt="2024-12-12T20:17:34.957" v="2957" actId="14100"/>
          <ac:spMkLst>
            <pc:docMk/>
            <pc:sldMk cId="1026503625" sldId="655"/>
            <ac:spMk id="2" creationId="{C89440BB-F36F-4A7B-9560-C45328DA4092}"/>
          </ac:spMkLst>
        </pc:spChg>
        <pc:spChg chg="mod">
          <ac:chgData name="Chandler, Melissa - Division of Assessment and Accountability Support" userId="c7c40c5a-5db2-409e-9ac5-b3fa8556cae3" providerId="ADAL" clId="{2AB2D244-0183-45C0-8CED-DFC1E2BB313C}" dt="2025-01-21T16:37:05.036" v="13202" actId="207"/>
          <ac:spMkLst>
            <pc:docMk/>
            <pc:sldMk cId="1026503625" sldId="655"/>
            <ac:spMk id="4" creationId="{28C6C5A3-56F8-47CF-80BC-C81008440820}"/>
          </ac:spMkLst>
        </pc:spChg>
      </pc:sldChg>
      <pc:sldChg chg="modSp mod">
        <pc:chgData name="Chandler, Melissa - Division of Assessment and Accountability Support" userId="c7c40c5a-5db2-409e-9ac5-b3fa8556cae3" providerId="ADAL" clId="{2AB2D244-0183-45C0-8CED-DFC1E2BB313C}" dt="2025-01-08T01:12:08.646" v="6860" actId="14100"/>
        <pc:sldMkLst>
          <pc:docMk/>
          <pc:sldMk cId="1393116842" sldId="665"/>
        </pc:sldMkLst>
        <pc:spChg chg="mod">
          <ac:chgData name="Chandler, Melissa - Division of Assessment and Accountability Support" userId="c7c40c5a-5db2-409e-9ac5-b3fa8556cae3" providerId="ADAL" clId="{2AB2D244-0183-45C0-8CED-DFC1E2BB313C}" dt="2024-12-12T20:10:39.827" v="2901" actId="14100"/>
          <ac:spMkLst>
            <pc:docMk/>
            <pc:sldMk cId="1393116842" sldId="665"/>
            <ac:spMk id="2" creationId="{450C8691-7230-46A3-A379-E7716E69C67F}"/>
          </ac:spMkLst>
        </pc:spChg>
        <pc:spChg chg="mod">
          <ac:chgData name="Chandler, Melissa - Division of Assessment and Accountability Support" userId="c7c40c5a-5db2-409e-9ac5-b3fa8556cae3" providerId="ADAL" clId="{2AB2D244-0183-45C0-8CED-DFC1E2BB313C}" dt="2025-01-08T01:12:08.646" v="6860" actId="14100"/>
          <ac:spMkLst>
            <pc:docMk/>
            <pc:sldMk cId="1393116842" sldId="665"/>
            <ac:spMk id="3" creationId="{EC3B8C50-1593-4BDE-B325-B84E645EE029}"/>
          </ac:spMkLst>
        </pc:spChg>
      </pc:sldChg>
      <pc:sldChg chg="modSp mod modCm modNotesTx">
        <pc:chgData name="Chandler, Melissa - Division of Assessment and Accountability Support" userId="c7c40c5a-5db2-409e-9ac5-b3fa8556cae3" providerId="ADAL" clId="{2AB2D244-0183-45C0-8CED-DFC1E2BB313C}" dt="2025-01-22T16:24:33.097" v="13226" actId="20577"/>
        <pc:sldMkLst>
          <pc:docMk/>
          <pc:sldMk cId="2638447527" sldId="669"/>
        </pc:sldMkLst>
        <pc:spChg chg="mod">
          <ac:chgData name="Chandler, Melissa - Division of Assessment and Accountability Support" userId="c7c40c5a-5db2-409e-9ac5-b3fa8556cae3" providerId="ADAL" clId="{2AB2D244-0183-45C0-8CED-DFC1E2BB313C}" dt="2025-01-22T16:24:33.097" v="13226" actId="20577"/>
          <ac:spMkLst>
            <pc:docMk/>
            <pc:sldMk cId="2638447527" sldId="669"/>
            <ac:spMk id="3" creationId="{414A4A6B-51DF-839F-831B-5B62A7E1AB41}"/>
          </ac:spMkLst>
        </pc:spChg>
        <pc:extLst>
          <p:ext xmlns:p="http://schemas.openxmlformats.org/presentationml/2006/main" uri="{D6D511B9-2390-475A-947B-AFAB55BFBCF1}">
            <pc226:cmChg xmlns:pc226="http://schemas.microsoft.com/office/powerpoint/2022/06/main/command" chg="mod">
              <pc226:chgData name="Chandler, Melissa - Division of Assessment and Accountability Support" userId="c7c40c5a-5db2-409e-9ac5-b3fa8556cae3" providerId="ADAL" clId="{2AB2D244-0183-45C0-8CED-DFC1E2BB313C}" dt="2024-12-12T20:03:34.203" v="2861" actId="6549"/>
              <pc2:cmMkLst xmlns:pc2="http://schemas.microsoft.com/office/powerpoint/2019/9/main/command">
                <pc:docMk/>
                <pc:sldMk cId="2638447527" sldId="669"/>
                <pc2:cmMk id="{3DE50BF9-B5C2-4D09-B189-43FE43D44662}"/>
              </pc2:cmMkLst>
            </pc226:cmChg>
          </p:ext>
        </pc:extLst>
      </pc:sldChg>
      <pc:sldChg chg="addSp delSp modSp mod modNotesTx">
        <pc:chgData name="Chandler, Melissa - Division of Assessment and Accountability Support" userId="c7c40c5a-5db2-409e-9ac5-b3fa8556cae3" providerId="ADAL" clId="{2AB2D244-0183-45C0-8CED-DFC1E2BB313C}" dt="2025-01-22T17:59:45.200" v="13242" actId="14100"/>
        <pc:sldMkLst>
          <pc:docMk/>
          <pc:sldMk cId="3463394560" sldId="674"/>
        </pc:sldMkLst>
        <pc:picChg chg="add del mod">
          <ac:chgData name="Chandler, Melissa - Division of Assessment and Accountability Support" userId="c7c40c5a-5db2-409e-9ac5-b3fa8556cae3" providerId="ADAL" clId="{2AB2D244-0183-45C0-8CED-DFC1E2BB313C}" dt="2025-01-22T17:59:30.512" v="13238" actId="478"/>
          <ac:picMkLst>
            <pc:docMk/>
            <pc:sldMk cId="3463394560" sldId="674"/>
            <ac:picMk id="3" creationId="{BFBA2539-4786-2B2A-E2E5-30729D2B1BB2}"/>
          </ac:picMkLst>
        </pc:picChg>
        <pc:picChg chg="add del mod">
          <ac:chgData name="Chandler, Melissa - Division of Assessment and Accountability Support" userId="c7c40c5a-5db2-409e-9ac5-b3fa8556cae3" providerId="ADAL" clId="{2AB2D244-0183-45C0-8CED-DFC1E2BB313C}" dt="2025-01-22T17:24:45.739" v="13228" actId="478"/>
          <ac:picMkLst>
            <pc:docMk/>
            <pc:sldMk cId="3463394560" sldId="674"/>
            <ac:picMk id="4" creationId="{35EAD60F-9DA9-C7E1-B74B-6CD36E0F2951}"/>
          </ac:picMkLst>
        </pc:picChg>
        <pc:picChg chg="add mod">
          <ac:chgData name="Chandler, Melissa - Division of Assessment and Accountability Support" userId="c7c40c5a-5db2-409e-9ac5-b3fa8556cae3" providerId="ADAL" clId="{2AB2D244-0183-45C0-8CED-DFC1E2BB313C}" dt="2025-01-22T17:59:45.200" v="13242" actId="14100"/>
          <ac:picMkLst>
            <pc:docMk/>
            <pc:sldMk cId="3463394560" sldId="674"/>
            <ac:picMk id="7" creationId="{DF26929A-9A85-F782-8497-54E46907CFAF}"/>
          </ac:picMkLst>
        </pc:picChg>
      </pc:sldChg>
      <pc:sldChg chg="del">
        <pc:chgData name="Chandler, Melissa - Division of Assessment and Accountability Support" userId="c7c40c5a-5db2-409e-9ac5-b3fa8556cae3" providerId="ADAL" clId="{2AB2D244-0183-45C0-8CED-DFC1E2BB313C}" dt="2024-12-12T19:00:58.446" v="2849" actId="47"/>
        <pc:sldMkLst>
          <pc:docMk/>
          <pc:sldMk cId="681493730" sldId="682"/>
        </pc:sldMkLst>
      </pc:sldChg>
      <pc:sldChg chg="addSp delSp modSp mod modNotesTx">
        <pc:chgData name="Chandler, Melissa - Division of Assessment and Accountability Support" userId="c7c40c5a-5db2-409e-9ac5-b3fa8556cae3" providerId="ADAL" clId="{2AB2D244-0183-45C0-8CED-DFC1E2BB313C}" dt="2025-01-22T21:18:17.833" v="13243" actId="6549"/>
        <pc:sldMkLst>
          <pc:docMk/>
          <pc:sldMk cId="3303662951" sldId="683"/>
        </pc:sldMkLst>
        <pc:spChg chg="mod">
          <ac:chgData name="Chandler, Melissa - Division of Assessment and Accountability Support" userId="c7c40c5a-5db2-409e-9ac5-b3fa8556cae3" providerId="ADAL" clId="{2AB2D244-0183-45C0-8CED-DFC1E2BB313C}" dt="2025-01-14T12:38:02.902" v="7595" actId="20577"/>
          <ac:spMkLst>
            <pc:docMk/>
            <pc:sldMk cId="3303662951" sldId="683"/>
            <ac:spMk id="2" creationId="{D381B55B-F2E3-418B-A0FE-2D715E5CC9D9}"/>
          </ac:spMkLst>
        </pc:spChg>
        <pc:picChg chg="add mod">
          <ac:chgData name="Chandler, Melissa - Division of Assessment and Accountability Support" userId="c7c40c5a-5db2-409e-9ac5-b3fa8556cae3" providerId="ADAL" clId="{2AB2D244-0183-45C0-8CED-DFC1E2BB313C}" dt="2025-01-14T15:19:45.998" v="9180" actId="962"/>
          <ac:picMkLst>
            <pc:docMk/>
            <pc:sldMk cId="3303662951" sldId="683"/>
            <ac:picMk id="4" creationId="{18601FF9-5593-8C82-0585-EE01F13BC568}"/>
          </ac:picMkLst>
        </pc:picChg>
      </pc:sldChg>
      <pc:sldChg chg="modSp mod modNotesTx">
        <pc:chgData name="Chandler, Melissa - Division of Assessment and Accountability Support" userId="c7c40c5a-5db2-409e-9ac5-b3fa8556cae3" providerId="ADAL" clId="{2AB2D244-0183-45C0-8CED-DFC1E2BB313C}" dt="2025-01-21T16:35:22.353" v="13190" actId="207"/>
        <pc:sldMkLst>
          <pc:docMk/>
          <pc:sldMk cId="3971782097" sldId="684"/>
        </pc:sldMkLst>
        <pc:spChg chg="mod">
          <ac:chgData name="Chandler, Melissa - Division of Assessment and Accountability Support" userId="c7c40c5a-5db2-409e-9ac5-b3fa8556cae3" providerId="ADAL" clId="{2AB2D244-0183-45C0-8CED-DFC1E2BB313C}" dt="2024-12-12T20:17:08.882" v="2954" actId="14100"/>
          <ac:spMkLst>
            <pc:docMk/>
            <pc:sldMk cId="3971782097" sldId="684"/>
            <ac:spMk id="4" creationId="{00000000-0000-0000-0000-000000000000}"/>
          </ac:spMkLst>
        </pc:spChg>
        <pc:spChg chg="mod">
          <ac:chgData name="Chandler, Melissa - Division of Assessment and Accountability Support" userId="c7c40c5a-5db2-409e-9ac5-b3fa8556cae3" providerId="ADAL" clId="{2AB2D244-0183-45C0-8CED-DFC1E2BB313C}" dt="2025-01-21T16:35:22.353" v="13190" actId="207"/>
          <ac:spMkLst>
            <pc:docMk/>
            <pc:sldMk cId="3971782097" sldId="684"/>
            <ac:spMk id="5" creationId="{00000000-0000-0000-0000-000000000000}"/>
          </ac:spMkLst>
        </pc:spChg>
      </pc:sldChg>
      <pc:sldChg chg="modSp mod modNotesTx">
        <pc:chgData name="Chandler, Melissa - Division of Assessment and Accountability Support" userId="c7c40c5a-5db2-409e-9ac5-b3fa8556cae3" providerId="ADAL" clId="{2AB2D244-0183-45C0-8CED-DFC1E2BB313C}" dt="2025-01-13T17:46:45.844" v="7489" actId="20577"/>
        <pc:sldMkLst>
          <pc:docMk/>
          <pc:sldMk cId="3102994567" sldId="685"/>
        </pc:sldMkLst>
        <pc:spChg chg="mod">
          <ac:chgData name="Chandler, Melissa - Division of Assessment and Accountability Support" userId="c7c40c5a-5db2-409e-9ac5-b3fa8556cae3" providerId="ADAL" clId="{2AB2D244-0183-45C0-8CED-DFC1E2BB313C}" dt="2024-12-12T20:08:33.773" v="2883" actId="14100"/>
          <ac:spMkLst>
            <pc:docMk/>
            <pc:sldMk cId="3102994567" sldId="685"/>
            <ac:spMk id="7" creationId="{00000000-0000-0000-0000-000000000000}"/>
          </ac:spMkLst>
        </pc:spChg>
      </pc:sldChg>
      <pc:sldChg chg="modSp mod">
        <pc:chgData name="Chandler, Melissa - Division of Assessment and Accountability Support" userId="c7c40c5a-5db2-409e-9ac5-b3fa8556cae3" providerId="ADAL" clId="{2AB2D244-0183-45C0-8CED-DFC1E2BB313C}" dt="2025-01-13T14:21:22.084" v="7236" actId="20577"/>
        <pc:sldMkLst>
          <pc:docMk/>
          <pc:sldMk cId="1718239867" sldId="687"/>
        </pc:sldMkLst>
        <pc:spChg chg="mod">
          <ac:chgData name="Chandler, Melissa - Division of Assessment and Accountability Support" userId="c7c40c5a-5db2-409e-9ac5-b3fa8556cae3" providerId="ADAL" clId="{2AB2D244-0183-45C0-8CED-DFC1E2BB313C}" dt="2024-12-12T20:08:53.062" v="2886" actId="14100"/>
          <ac:spMkLst>
            <pc:docMk/>
            <pc:sldMk cId="1718239867" sldId="687"/>
            <ac:spMk id="7" creationId="{00000000-0000-0000-0000-000000000000}"/>
          </ac:spMkLst>
        </pc:spChg>
        <pc:spChg chg="mod">
          <ac:chgData name="Chandler, Melissa - Division of Assessment and Accountability Support" userId="c7c40c5a-5db2-409e-9ac5-b3fa8556cae3" providerId="ADAL" clId="{2AB2D244-0183-45C0-8CED-DFC1E2BB313C}" dt="2025-01-13T14:21:22.084" v="7236" actId="20577"/>
          <ac:spMkLst>
            <pc:docMk/>
            <pc:sldMk cId="1718239867" sldId="687"/>
            <ac:spMk id="8" creationId="{00000000-0000-0000-0000-000000000000}"/>
          </ac:spMkLst>
        </pc:spChg>
      </pc:sldChg>
      <pc:sldChg chg="modSp mod modNotesTx">
        <pc:chgData name="Chandler, Melissa - Division of Assessment and Accountability Support" userId="c7c40c5a-5db2-409e-9ac5-b3fa8556cae3" providerId="ADAL" clId="{2AB2D244-0183-45C0-8CED-DFC1E2BB313C}" dt="2025-01-21T15:59:24.080" v="13172" actId="20577"/>
        <pc:sldMkLst>
          <pc:docMk/>
          <pc:sldMk cId="1780637681" sldId="688"/>
        </pc:sldMkLst>
        <pc:spChg chg="mod">
          <ac:chgData name="Chandler, Melissa - Division of Assessment and Accountability Support" userId="c7c40c5a-5db2-409e-9ac5-b3fa8556cae3" providerId="ADAL" clId="{2AB2D244-0183-45C0-8CED-DFC1E2BB313C}" dt="2024-12-12T20:16:17.220" v="2943" actId="14100"/>
          <ac:spMkLst>
            <pc:docMk/>
            <pc:sldMk cId="1780637681" sldId="688"/>
            <ac:spMk id="2" creationId="{00000000-0000-0000-0000-000000000000}"/>
          </ac:spMkLst>
        </pc:spChg>
        <pc:spChg chg="mod">
          <ac:chgData name="Chandler, Melissa - Division of Assessment and Accountability Support" userId="c7c40c5a-5db2-409e-9ac5-b3fa8556cae3" providerId="ADAL" clId="{2AB2D244-0183-45C0-8CED-DFC1E2BB313C}" dt="2025-01-14T15:29:02.860" v="9668" actId="962"/>
          <ac:spMkLst>
            <pc:docMk/>
            <pc:sldMk cId="1780637681" sldId="688"/>
            <ac:spMk id="3" creationId="{D214C90D-CEB0-DB78-76B4-11D5CF05BA5C}"/>
          </ac:spMkLst>
        </pc:spChg>
        <pc:graphicFrameChg chg="mod">
          <ac:chgData name="Chandler, Melissa - Division of Assessment and Accountability Support" userId="c7c40c5a-5db2-409e-9ac5-b3fa8556cae3" providerId="ADAL" clId="{2AB2D244-0183-45C0-8CED-DFC1E2BB313C}" dt="2025-01-07T13:34:49.433" v="5712" actId="20577"/>
          <ac:graphicFrameMkLst>
            <pc:docMk/>
            <pc:sldMk cId="1780637681" sldId="688"/>
            <ac:graphicFrameMk id="4" creationId="{23F9E175-DE5C-19F4-637C-2B69B6E80304}"/>
          </ac:graphicFrameMkLst>
        </pc:graphicFrameChg>
      </pc:sldChg>
      <pc:sldChg chg="modSp mod modNotesTx">
        <pc:chgData name="Chandler, Melissa - Division of Assessment and Accountability Support" userId="c7c40c5a-5db2-409e-9ac5-b3fa8556cae3" providerId="ADAL" clId="{2AB2D244-0183-45C0-8CED-DFC1E2BB313C}" dt="2024-12-12T20:15:58.972" v="2940" actId="404"/>
        <pc:sldMkLst>
          <pc:docMk/>
          <pc:sldMk cId="3259451368" sldId="689"/>
        </pc:sldMkLst>
        <pc:spChg chg="mod">
          <ac:chgData name="Chandler, Melissa - Division of Assessment and Accountability Support" userId="c7c40c5a-5db2-409e-9ac5-b3fa8556cae3" providerId="ADAL" clId="{2AB2D244-0183-45C0-8CED-DFC1E2BB313C}" dt="2024-12-12T20:15:58.972" v="2940" actId="404"/>
          <ac:spMkLst>
            <pc:docMk/>
            <pc:sldMk cId="3259451368" sldId="689"/>
            <ac:spMk id="2" creationId="{00000000-0000-0000-0000-000000000000}"/>
          </ac:spMkLst>
        </pc:spChg>
        <pc:graphicFrameChg chg="mod">
          <ac:chgData name="Chandler, Melissa - Division of Assessment and Accountability Support" userId="c7c40c5a-5db2-409e-9ac5-b3fa8556cae3" providerId="ADAL" clId="{2AB2D244-0183-45C0-8CED-DFC1E2BB313C}" dt="2024-12-12T20:14:45.451" v="2930" actId="1076"/>
          <ac:graphicFrameMkLst>
            <pc:docMk/>
            <pc:sldMk cId="3259451368" sldId="689"/>
            <ac:graphicFrameMk id="3" creationId="{01A38405-42B4-CFD3-68E6-E797C61D74A0}"/>
          </ac:graphicFrameMkLst>
        </pc:graphicFrameChg>
      </pc:sldChg>
      <pc:sldChg chg="modNotesTx">
        <pc:chgData name="Chandler, Melissa - Division of Assessment and Accountability Support" userId="c7c40c5a-5db2-409e-9ac5-b3fa8556cae3" providerId="ADAL" clId="{2AB2D244-0183-45C0-8CED-DFC1E2BB313C}" dt="2024-12-12T16:17:28.443" v="300" actId="6549"/>
        <pc:sldMkLst>
          <pc:docMk/>
          <pc:sldMk cId="1522886288" sldId="691"/>
        </pc:sldMkLst>
      </pc:sldChg>
      <pc:sldChg chg="modSp mod">
        <pc:chgData name="Chandler, Melissa - Division of Assessment and Accountability Support" userId="c7c40c5a-5db2-409e-9ac5-b3fa8556cae3" providerId="ADAL" clId="{2AB2D244-0183-45C0-8CED-DFC1E2BB313C}" dt="2024-12-12T20:07:29.909" v="2880" actId="14100"/>
        <pc:sldMkLst>
          <pc:docMk/>
          <pc:sldMk cId="3974292979" sldId="912"/>
        </pc:sldMkLst>
        <pc:spChg chg="mod">
          <ac:chgData name="Chandler, Melissa - Division of Assessment and Accountability Support" userId="c7c40c5a-5db2-409e-9ac5-b3fa8556cae3" providerId="ADAL" clId="{2AB2D244-0183-45C0-8CED-DFC1E2BB313C}" dt="2024-12-12T20:07:29.909" v="2880" actId="14100"/>
          <ac:spMkLst>
            <pc:docMk/>
            <pc:sldMk cId="3974292979" sldId="912"/>
            <ac:spMk id="4" creationId="{7B87ADD7-C83F-952E-2DA4-5908B61D21D4}"/>
          </ac:spMkLst>
        </pc:spChg>
        <pc:spChg chg="mod">
          <ac:chgData name="Chandler, Melissa - Division of Assessment and Accountability Support" userId="c7c40c5a-5db2-409e-9ac5-b3fa8556cae3" providerId="ADAL" clId="{2AB2D244-0183-45C0-8CED-DFC1E2BB313C}" dt="2024-12-12T20:07:22.948" v="2879" actId="14100"/>
          <ac:spMkLst>
            <pc:docMk/>
            <pc:sldMk cId="3974292979" sldId="912"/>
            <ac:spMk id="5" creationId="{2C23A9C5-B028-E8A2-9101-ED0086711D19}"/>
          </ac:spMkLst>
        </pc:spChg>
      </pc:sldChg>
      <pc:sldChg chg="modSp modNotesTx">
        <pc:chgData name="Chandler, Melissa - Division of Assessment and Accountability Support" userId="c7c40c5a-5db2-409e-9ac5-b3fa8556cae3" providerId="ADAL" clId="{2AB2D244-0183-45C0-8CED-DFC1E2BB313C}" dt="2025-01-21T15:32:55.602" v="13111" actId="20577"/>
        <pc:sldMkLst>
          <pc:docMk/>
          <pc:sldMk cId="2141764170" sldId="916"/>
        </pc:sldMkLst>
        <pc:graphicFrameChg chg="mod">
          <ac:chgData name="Chandler, Melissa - Division of Assessment and Accountability Support" userId="c7c40c5a-5db2-409e-9ac5-b3fa8556cae3" providerId="ADAL" clId="{2AB2D244-0183-45C0-8CED-DFC1E2BB313C}" dt="2025-01-13T15:32:54.759" v="7397" actId="20577"/>
          <ac:graphicFrameMkLst>
            <pc:docMk/>
            <pc:sldMk cId="2141764170" sldId="916"/>
            <ac:graphicFrameMk id="7" creationId="{00000000-0000-0000-0000-000000000000}"/>
          </ac:graphicFrameMkLst>
        </pc:graphicFrameChg>
      </pc:sldChg>
      <pc:sldChg chg="addSp delSp modSp mod modCm modNotesTx">
        <pc:chgData name="Chandler, Melissa - Division of Assessment and Accountability Support" userId="c7c40c5a-5db2-409e-9ac5-b3fa8556cae3" providerId="ADAL" clId="{2AB2D244-0183-45C0-8CED-DFC1E2BB313C}" dt="2025-01-21T15:47:04.298" v="13170" actId="20577"/>
        <pc:sldMkLst>
          <pc:docMk/>
          <pc:sldMk cId="294890471" sldId="917"/>
        </pc:sldMkLst>
        <pc:spChg chg="mod ord">
          <ac:chgData name="Chandler, Melissa - Division of Assessment and Accountability Support" userId="c7c40c5a-5db2-409e-9ac5-b3fa8556cae3" providerId="ADAL" clId="{2AB2D244-0183-45C0-8CED-DFC1E2BB313C}" dt="2025-01-14T15:33:24.309" v="9686" actId="13244"/>
          <ac:spMkLst>
            <pc:docMk/>
            <pc:sldMk cId="294890471" sldId="917"/>
            <ac:spMk id="3" creationId="{66D38F30-D3C5-21F7-D12E-AF3003C33F09}"/>
          </ac:spMkLst>
        </pc:spChg>
        <pc:spChg chg="add mod ord">
          <ac:chgData name="Chandler, Melissa - Division of Assessment and Accountability Support" userId="c7c40c5a-5db2-409e-9ac5-b3fa8556cae3" providerId="ADAL" clId="{2AB2D244-0183-45C0-8CED-DFC1E2BB313C}" dt="2025-01-21T15:44:53.794" v="13165" actId="34135"/>
          <ac:spMkLst>
            <pc:docMk/>
            <pc:sldMk cId="294890471" sldId="917"/>
            <ac:spMk id="5" creationId="{097BE8C1-4290-A2F8-E8F8-096828C18E33}"/>
          </ac:spMkLst>
        </pc:spChg>
        <pc:spChg chg="add mod ord">
          <ac:chgData name="Chandler, Melissa - Division of Assessment and Accountability Support" userId="c7c40c5a-5db2-409e-9ac5-b3fa8556cae3" providerId="ADAL" clId="{2AB2D244-0183-45C0-8CED-DFC1E2BB313C}" dt="2025-01-21T15:44:53.794" v="13165" actId="34135"/>
          <ac:spMkLst>
            <pc:docMk/>
            <pc:sldMk cId="294890471" sldId="917"/>
            <ac:spMk id="8" creationId="{48EE3493-9116-085E-E509-DC66AF685C66}"/>
          </ac:spMkLst>
        </pc:spChg>
        <pc:spChg chg="add mod ord">
          <ac:chgData name="Chandler, Melissa - Division of Assessment and Accountability Support" userId="c7c40c5a-5db2-409e-9ac5-b3fa8556cae3" providerId="ADAL" clId="{2AB2D244-0183-45C0-8CED-DFC1E2BB313C}" dt="2025-01-21T15:44:53.794" v="13165" actId="34135"/>
          <ac:spMkLst>
            <pc:docMk/>
            <pc:sldMk cId="294890471" sldId="917"/>
            <ac:spMk id="9" creationId="{87D792AB-CF29-9EE0-51D5-70D388013DAC}"/>
          </ac:spMkLst>
        </pc:spChg>
        <pc:grpChg chg="add del mod ord">
          <ac:chgData name="Chandler, Melissa - Division of Assessment and Accountability Support" userId="c7c40c5a-5db2-409e-9ac5-b3fa8556cae3" providerId="ADAL" clId="{2AB2D244-0183-45C0-8CED-DFC1E2BB313C}" dt="2025-01-21T15:44:53.794" v="13165" actId="34135"/>
          <ac:grpSpMkLst>
            <pc:docMk/>
            <pc:sldMk cId="294890471" sldId="917"/>
            <ac:grpSpMk id="6" creationId="{C44FFE35-D08E-89E8-8211-0D0646AF5CBB}"/>
          </ac:grpSpMkLst>
        </pc:grpChg>
        <pc:graphicFrameChg chg="mod">
          <ac:chgData name="Chandler, Melissa - Division of Assessment and Accountability Support" userId="c7c40c5a-5db2-409e-9ac5-b3fa8556cae3" providerId="ADAL" clId="{2AB2D244-0183-45C0-8CED-DFC1E2BB313C}" dt="2025-01-14T15:34:03.925" v="9692" actId="1036"/>
          <ac:graphicFrameMkLst>
            <pc:docMk/>
            <pc:sldMk cId="294890471" sldId="917"/>
            <ac:graphicFrameMk id="7" creationId="{00000000-0000-0000-0000-000000000000}"/>
          </ac:graphicFrameMkLst>
        </pc:graphicFrameChg>
        <pc:extLst>
          <p:ext xmlns:p="http://schemas.openxmlformats.org/presentationml/2006/main" uri="{D6D511B9-2390-475A-947B-AFAB55BFBCF1}">
            <pc226:cmChg xmlns:pc226="http://schemas.microsoft.com/office/powerpoint/2022/06/main/command" chg="mod">
              <pc226:chgData name="Chandler, Melissa - Division of Assessment and Accountability Support" userId="c7c40c5a-5db2-409e-9ac5-b3fa8556cae3" providerId="ADAL" clId="{2AB2D244-0183-45C0-8CED-DFC1E2BB313C}" dt="2025-01-14T15:24:45.581" v="9406" actId="20577"/>
              <pc2:cmMkLst xmlns:pc2="http://schemas.microsoft.com/office/powerpoint/2019/9/main/command">
                <pc:docMk/>
                <pc:sldMk cId="294890471" sldId="917"/>
                <pc2:cmMk id="{9A10C3C8-86C2-478A-9AF2-F7A7FB4F5D7C}"/>
              </pc2:cmMkLst>
            </pc226:cmChg>
          </p:ext>
        </pc:extLst>
      </pc:sldChg>
      <pc:sldChg chg="delSp modSp mod">
        <pc:chgData name="Chandler, Melissa - Division of Assessment and Accountability Support" userId="c7c40c5a-5db2-409e-9ac5-b3fa8556cae3" providerId="ADAL" clId="{2AB2D244-0183-45C0-8CED-DFC1E2BB313C}" dt="2024-12-12T20:09:13.975" v="2887" actId="120"/>
        <pc:sldMkLst>
          <pc:docMk/>
          <pc:sldMk cId="2868179404" sldId="919"/>
        </pc:sldMkLst>
        <pc:spChg chg="mod">
          <ac:chgData name="Chandler, Melissa - Division of Assessment and Accountability Support" userId="c7c40c5a-5db2-409e-9ac5-b3fa8556cae3" providerId="ADAL" clId="{2AB2D244-0183-45C0-8CED-DFC1E2BB313C}" dt="2024-12-12T20:09:13.975" v="2887" actId="120"/>
          <ac:spMkLst>
            <pc:docMk/>
            <pc:sldMk cId="2868179404" sldId="919"/>
            <ac:spMk id="2" creationId="{D1E8AAE8-D5E1-CD28-9943-082D018B6FA4}"/>
          </ac:spMkLst>
        </pc:spChg>
      </pc:sldChg>
      <pc:sldChg chg="modSp mod modCm modNotesTx">
        <pc:chgData name="Chandler, Melissa - Division of Assessment and Accountability Support" userId="c7c40c5a-5db2-409e-9ac5-b3fa8556cae3" providerId="ADAL" clId="{2AB2D244-0183-45C0-8CED-DFC1E2BB313C}" dt="2025-01-16T17:18:32.803" v="11775" actId="20577"/>
        <pc:sldMkLst>
          <pc:docMk/>
          <pc:sldMk cId="4129423883" sldId="922"/>
        </pc:sldMkLst>
        <pc:spChg chg="mod">
          <ac:chgData name="Chandler, Melissa - Division of Assessment and Accountability Support" userId="c7c40c5a-5db2-409e-9ac5-b3fa8556cae3" providerId="ADAL" clId="{2AB2D244-0183-45C0-8CED-DFC1E2BB313C}" dt="2025-01-16T17:16:19.698" v="11644" actId="27636"/>
          <ac:spMkLst>
            <pc:docMk/>
            <pc:sldMk cId="4129423883" sldId="922"/>
            <ac:spMk id="3" creationId="{D8A81A07-C0ED-A8E2-03FC-C9A2357DE051}"/>
          </ac:spMkLst>
        </pc:spChg>
        <pc:extLst>
          <p:ext xmlns:p="http://schemas.openxmlformats.org/presentationml/2006/main" uri="{D6D511B9-2390-475A-947B-AFAB55BFBCF1}">
            <pc226:cmChg xmlns:pc226="http://schemas.microsoft.com/office/powerpoint/2022/06/main/command" chg="mod">
              <pc226:chgData name="Chandler, Melissa - Division of Assessment and Accountability Support" userId="c7c40c5a-5db2-409e-9ac5-b3fa8556cae3" providerId="ADAL" clId="{2AB2D244-0183-45C0-8CED-DFC1E2BB313C}" dt="2025-01-02T20:14:41.129" v="4069" actId="21"/>
              <pc2:cmMkLst xmlns:pc2="http://schemas.microsoft.com/office/powerpoint/2019/9/main/command">
                <pc:docMk/>
                <pc:sldMk cId="4129423883" sldId="922"/>
                <pc2:cmMk id="{46359ABB-9DC2-4868-8B1A-5D267B73C8C2}"/>
              </pc2:cmMkLst>
            </pc226:cmChg>
            <pc226:cmChg xmlns:pc226="http://schemas.microsoft.com/office/powerpoint/2022/06/main/command" chg="mod">
              <pc226:chgData name="Chandler, Melissa - Division of Assessment and Accountability Support" userId="c7c40c5a-5db2-409e-9ac5-b3fa8556cae3" providerId="ADAL" clId="{2AB2D244-0183-45C0-8CED-DFC1E2BB313C}" dt="2025-01-07T19:39:24.138" v="6595" actId="20577"/>
              <pc2:cmMkLst xmlns:pc2="http://schemas.microsoft.com/office/powerpoint/2019/9/main/command">
                <pc:docMk/>
                <pc:sldMk cId="4129423883" sldId="922"/>
                <pc2:cmMk id="{178B62BF-0AC2-4488-98DE-3717E3BD85D2}"/>
              </pc2:cmMkLst>
            </pc226:cmChg>
          </p:ext>
        </pc:extLst>
      </pc:sldChg>
      <pc:sldChg chg="modSp mod modNotesTx">
        <pc:chgData name="Chandler, Melissa - Division of Assessment and Accountability Support" userId="c7c40c5a-5db2-409e-9ac5-b3fa8556cae3" providerId="ADAL" clId="{2AB2D244-0183-45C0-8CED-DFC1E2BB313C}" dt="2025-01-21T16:37:17.913" v="13204" actId="207"/>
        <pc:sldMkLst>
          <pc:docMk/>
          <pc:sldMk cId="2262861830" sldId="923"/>
        </pc:sldMkLst>
        <pc:spChg chg="mod">
          <ac:chgData name="Chandler, Melissa - Division of Assessment and Accountability Support" userId="c7c40c5a-5db2-409e-9ac5-b3fa8556cae3" providerId="ADAL" clId="{2AB2D244-0183-45C0-8CED-DFC1E2BB313C}" dt="2024-12-12T20:17:51.380" v="2960" actId="14100"/>
          <ac:spMkLst>
            <pc:docMk/>
            <pc:sldMk cId="2262861830" sldId="923"/>
            <ac:spMk id="2" creationId="{C89440BB-F36F-4A7B-9560-C45328DA4092}"/>
          </ac:spMkLst>
        </pc:spChg>
        <pc:spChg chg="mod">
          <ac:chgData name="Chandler, Melissa - Division of Assessment and Accountability Support" userId="c7c40c5a-5db2-409e-9ac5-b3fa8556cae3" providerId="ADAL" clId="{2AB2D244-0183-45C0-8CED-DFC1E2BB313C}" dt="2025-01-21T16:37:17.913" v="13204" actId="207"/>
          <ac:spMkLst>
            <pc:docMk/>
            <pc:sldMk cId="2262861830" sldId="923"/>
            <ac:spMk id="4" creationId="{28C6C5A3-56F8-47CF-80BC-C81008440820}"/>
          </ac:spMkLst>
        </pc:spChg>
      </pc:sldChg>
      <pc:sldChg chg="delSp modSp mod modNotesTx">
        <pc:chgData name="Chandler, Melissa - Division of Assessment and Accountability Support" userId="c7c40c5a-5db2-409e-9ac5-b3fa8556cae3" providerId="ADAL" clId="{2AB2D244-0183-45C0-8CED-DFC1E2BB313C}" dt="2025-01-21T16:37:32.976" v="13206" actId="207"/>
        <pc:sldMkLst>
          <pc:docMk/>
          <pc:sldMk cId="1695825934" sldId="924"/>
        </pc:sldMkLst>
        <pc:spChg chg="mod">
          <ac:chgData name="Chandler, Melissa - Division of Assessment and Accountability Support" userId="c7c40c5a-5db2-409e-9ac5-b3fa8556cae3" providerId="ADAL" clId="{2AB2D244-0183-45C0-8CED-DFC1E2BB313C}" dt="2024-12-12T20:18:02.808" v="2963" actId="14100"/>
          <ac:spMkLst>
            <pc:docMk/>
            <pc:sldMk cId="1695825934" sldId="924"/>
            <ac:spMk id="2" creationId="{A522B4A4-05CB-7B5A-016C-A555CB60B4C1}"/>
          </ac:spMkLst>
        </pc:spChg>
        <pc:spChg chg="mod">
          <ac:chgData name="Chandler, Melissa - Division of Assessment and Accountability Support" userId="c7c40c5a-5db2-409e-9ac5-b3fa8556cae3" providerId="ADAL" clId="{2AB2D244-0183-45C0-8CED-DFC1E2BB313C}" dt="2025-01-21T16:37:32.976" v="13206" actId="207"/>
          <ac:spMkLst>
            <pc:docMk/>
            <pc:sldMk cId="1695825934" sldId="924"/>
            <ac:spMk id="4" creationId="{591AB120-7C11-230F-D3E9-AC87460D96EA}"/>
          </ac:spMkLst>
        </pc:spChg>
      </pc:sldChg>
      <pc:sldChg chg="del">
        <pc:chgData name="Chandler, Melissa - Division of Assessment and Accountability Support" userId="c7c40c5a-5db2-409e-9ac5-b3fa8556cae3" providerId="ADAL" clId="{2AB2D244-0183-45C0-8CED-DFC1E2BB313C}" dt="2024-12-11T18:38:45.587" v="77" actId="2696"/>
        <pc:sldMkLst>
          <pc:docMk/>
          <pc:sldMk cId="3310968628" sldId="926"/>
        </pc:sldMkLst>
      </pc:sldChg>
      <pc:sldChg chg="addSp modSp mod modTransition setBg modNotesTx">
        <pc:chgData name="Chandler, Melissa - Division of Assessment and Accountability Support" userId="c7c40c5a-5db2-409e-9ac5-b3fa8556cae3" providerId="ADAL" clId="{2AB2D244-0183-45C0-8CED-DFC1E2BB313C}" dt="2025-01-14T15:29:20.019" v="9672" actId="962"/>
        <pc:sldMkLst>
          <pc:docMk/>
          <pc:sldMk cId="3950093702" sldId="927"/>
        </pc:sldMkLst>
        <pc:spChg chg="add mod">
          <ac:chgData name="Chandler, Melissa - Division of Assessment and Accountability Support" userId="c7c40c5a-5db2-409e-9ac5-b3fa8556cae3" providerId="ADAL" clId="{2AB2D244-0183-45C0-8CED-DFC1E2BB313C}" dt="2025-01-14T15:29:20.019" v="9672" actId="962"/>
          <ac:spMkLst>
            <pc:docMk/>
            <pc:sldMk cId="3950093702" sldId="927"/>
            <ac:spMk id="3" creationId="{AE336D69-6319-AE5C-4606-5FBF55280C5F}"/>
          </ac:spMkLst>
        </pc:spChg>
        <pc:graphicFrameChg chg="mod">
          <ac:chgData name="Chandler, Melissa - Division of Assessment and Accountability Support" userId="c7c40c5a-5db2-409e-9ac5-b3fa8556cae3" providerId="ADAL" clId="{2AB2D244-0183-45C0-8CED-DFC1E2BB313C}" dt="2024-12-11T18:41:36.322" v="115" actId="20577"/>
          <ac:graphicFrameMkLst>
            <pc:docMk/>
            <pc:sldMk cId="3950093702" sldId="927"/>
            <ac:graphicFrameMk id="4" creationId="{F3B38308-AB1D-49C8-A493-3B36E05D440F}"/>
          </ac:graphicFrameMkLst>
        </pc:graphicFrameChg>
      </pc:sldChg>
      <pc:sldChg chg="modSp mod modCm">
        <pc:chgData name="Chandler, Melissa - Division of Assessment and Accountability Support" userId="c7c40c5a-5db2-409e-9ac5-b3fa8556cae3" providerId="ADAL" clId="{2AB2D244-0183-45C0-8CED-DFC1E2BB313C}" dt="2025-01-03T19:35:11.094" v="5422" actId="6549"/>
        <pc:sldMkLst>
          <pc:docMk/>
          <pc:sldMk cId="342477894" sldId="928"/>
        </pc:sldMkLst>
        <pc:spChg chg="mod">
          <ac:chgData name="Chandler, Melissa - Division of Assessment and Accountability Support" userId="c7c40c5a-5db2-409e-9ac5-b3fa8556cae3" providerId="ADAL" clId="{2AB2D244-0183-45C0-8CED-DFC1E2BB313C}" dt="2025-01-03T19:35:11.094" v="5422" actId="6549"/>
          <ac:spMkLst>
            <pc:docMk/>
            <pc:sldMk cId="342477894" sldId="928"/>
            <ac:spMk id="3" creationId="{7892DC26-3256-DB57-5029-448E4C0F0EDB}"/>
          </ac:spMkLst>
        </pc:spChg>
        <pc:extLst>
          <p:ext xmlns:p="http://schemas.openxmlformats.org/presentationml/2006/main" uri="{D6D511B9-2390-475A-947B-AFAB55BFBCF1}">
            <pc226:cmChg xmlns:pc226="http://schemas.microsoft.com/office/powerpoint/2022/06/main/command" chg="mod">
              <pc226:chgData name="Chandler, Melissa - Division of Assessment and Accountability Support" userId="c7c40c5a-5db2-409e-9ac5-b3fa8556cae3" providerId="ADAL" clId="{2AB2D244-0183-45C0-8CED-DFC1E2BB313C}" dt="2025-01-03T19:35:11.094" v="5422" actId="6549"/>
              <pc2:cmMkLst xmlns:pc2="http://schemas.microsoft.com/office/powerpoint/2019/9/main/command">
                <pc:docMk/>
                <pc:sldMk cId="342477894" sldId="928"/>
                <pc2:cmMk id="{8B776641-88AB-487B-B28D-86769E3F219C}"/>
              </pc2:cmMkLst>
            </pc226:cmChg>
          </p:ext>
        </pc:extLst>
      </pc:sldChg>
      <pc:sldChg chg="modSp mod">
        <pc:chgData name="Chandler, Melissa - Division of Assessment and Accountability Support" userId="c7c40c5a-5db2-409e-9ac5-b3fa8556cae3" providerId="ADAL" clId="{2AB2D244-0183-45C0-8CED-DFC1E2BB313C}" dt="2025-01-02T20:11:25.583" v="4058" actId="207"/>
        <pc:sldMkLst>
          <pc:docMk/>
          <pc:sldMk cId="3677469044" sldId="929"/>
        </pc:sldMkLst>
        <pc:spChg chg="mod">
          <ac:chgData name="Chandler, Melissa - Division of Assessment and Accountability Support" userId="c7c40c5a-5db2-409e-9ac5-b3fa8556cae3" providerId="ADAL" clId="{2AB2D244-0183-45C0-8CED-DFC1E2BB313C}" dt="2025-01-02T20:11:25.583" v="4058" actId="207"/>
          <ac:spMkLst>
            <pc:docMk/>
            <pc:sldMk cId="3677469044" sldId="929"/>
            <ac:spMk id="3" creationId="{35B3193B-B336-0813-B240-988428F76BD1}"/>
          </ac:spMkLst>
        </pc:spChg>
      </pc:sldChg>
      <pc:sldChg chg="modSp mod">
        <pc:chgData name="Chandler, Melissa - Division of Assessment and Accountability Support" userId="c7c40c5a-5db2-409e-9ac5-b3fa8556cae3" providerId="ADAL" clId="{2AB2D244-0183-45C0-8CED-DFC1E2BB313C}" dt="2024-12-12T18:59:49.098" v="2829" actId="1076"/>
        <pc:sldMkLst>
          <pc:docMk/>
          <pc:sldMk cId="2435781279" sldId="930"/>
        </pc:sldMkLst>
        <pc:spChg chg="mod">
          <ac:chgData name="Chandler, Melissa - Division of Assessment and Accountability Support" userId="c7c40c5a-5db2-409e-9ac5-b3fa8556cae3" providerId="ADAL" clId="{2AB2D244-0183-45C0-8CED-DFC1E2BB313C}" dt="2024-12-12T18:59:33.770" v="2827" actId="179"/>
          <ac:spMkLst>
            <pc:docMk/>
            <pc:sldMk cId="2435781279" sldId="930"/>
            <ac:spMk id="4" creationId="{05C15682-A40B-D00F-3267-B91218DA62C1}"/>
          </ac:spMkLst>
        </pc:spChg>
        <pc:spChg chg="mod">
          <ac:chgData name="Chandler, Melissa - Division of Assessment and Accountability Support" userId="c7c40c5a-5db2-409e-9ac5-b3fa8556cae3" providerId="ADAL" clId="{2AB2D244-0183-45C0-8CED-DFC1E2BB313C}" dt="2024-12-12T18:59:43.638" v="2828" actId="1076"/>
          <ac:spMkLst>
            <pc:docMk/>
            <pc:sldMk cId="2435781279" sldId="930"/>
            <ac:spMk id="9" creationId="{4BA81F29-9ACC-6BEA-45FF-F81EA97C9ED2}"/>
          </ac:spMkLst>
        </pc:spChg>
        <pc:spChg chg="mod">
          <ac:chgData name="Chandler, Melissa - Division of Assessment and Accountability Support" userId="c7c40c5a-5db2-409e-9ac5-b3fa8556cae3" providerId="ADAL" clId="{2AB2D244-0183-45C0-8CED-DFC1E2BB313C}" dt="2024-12-12T18:59:49.098" v="2829" actId="1076"/>
          <ac:spMkLst>
            <pc:docMk/>
            <pc:sldMk cId="2435781279" sldId="930"/>
            <ac:spMk id="11" creationId="{985BC74F-DE97-9A2A-AC8E-49CF1B0C81DF}"/>
          </ac:spMkLst>
        </pc:spChg>
      </pc:sldChg>
      <pc:sldChg chg="modSp mod modNotesTx">
        <pc:chgData name="Chandler, Melissa - Division of Assessment and Accountability Support" userId="c7c40c5a-5db2-409e-9ac5-b3fa8556cae3" providerId="ADAL" clId="{2AB2D244-0183-45C0-8CED-DFC1E2BB313C}" dt="2025-01-22T16:24:21.523" v="13225" actId="20577"/>
        <pc:sldMkLst>
          <pc:docMk/>
          <pc:sldMk cId="458015194" sldId="931"/>
        </pc:sldMkLst>
        <pc:spChg chg="mod">
          <ac:chgData name="Chandler, Melissa - Division of Assessment and Accountability Support" userId="c7c40c5a-5db2-409e-9ac5-b3fa8556cae3" providerId="ADAL" clId="{2AB2D244-0183-45C0-8CED-DFC1E2BB313C}" dt="2024-12-11T18:32:57.997" v="72" actId="1035"/>
          <ac:spMkLst>
            <pc:docMk/>
            <pc:sldMk cId="458015194" sldId="931"/>
            <ac:spMk id="2" creationId="{CEB8EBA3-C95B-4780-8113-44F64EB94B9D}"/>
          </ac:spMkLst>
        </pc:spChg>
        <pc:spChg chg="mod">
          <ac:chgData name="Chandler, Melissa - Division of Assessment and Accountability Support" userId="c7c40c5a-5db2-409e-9ac5-b3fa8556cae3" providerId="ADAL" clId="{2AB2D244-0183-45C0-8CED-DFC1E2BB313C}" dt="2024-12-11T18:32:41.746" v="47" actId="14100"/>
          <ac:spMkLst>
            <pc:docMk/>
            <pc:sldMk cId="458015194" sldId="931"/>
            <ac:spMk id="7" creationId="{00000000-0000-0000-0000-000000000000}"/>
          </ac:spMkLst>
        </pc:spChg>
        <pc:graphicFrameChg chg="mod">
          <ac:chgData name="Chandler, Melissa - Division of Assessment and Accountability Support" userId="c7c40c5a-5db2-409e-9ac5-b3fa8556cae3" providerId="ADAL" clId="{2AB2D244-0183-45C0-8CED-DFC1E2BB313C}" dt="2025-01-22T16:24:21.523" v="13225" actId="20577"/>
          <ac:graphicFrameMkLst>
            <pc:docMk/>
            <pc:sldMk cId="458015194" sldId="931"/>
            <ac:graphicFrameMk id="145" creationId="{8B741392-D59C-3EA6-ABB9-B740B6A993F0}"/>
          </ac:graphicFrameMkLst>
        </pc:graphicFrameChg>
      </pc:sldChg>
      <pc:sldChg chg="delSp modSp mod">
        <pc:chgData name="Chandler, Melissa - Division of Assessment and Accountability Support" userId="c7c40c5a-5db2-409e-9ac5-b3fa8556cae3" providerId="ADAL" clId="{2AB2D244-0183-45C0-8CED-DFC1E2BB313C}" dt="2024-12-12T18:52:37.121" v="2783" actId="478"/>
        <pc:sldMkLst>
          <pc:docMk/>
          <pc:sldMk cId="552904868" sldId="932"/>
        </pc:sldMkLst>
        <pc:spChg chg="mod">
          <ac:chgData name="Chandler, Melissa - Division of Assessment and Accountability Support" userId="c7c40c5a-5db2-409e-9ac5-b3fa8556cae3" providerId="ADAL" clId="{2AB2D244-0183-45C0-8CED-DFC1E2BB313C}" dt="2024-12-11T18:39:43.831" v="81" actId="20577"/>
          <ac:spMkLst>
            <pc:docMk/>
            <pc:sldMk cId="552904868" sldId="932"/>
            <ac:spMk id="5" creationId="{C89378E4-E905-C677-BD1C-281DFB016264}"/>
          </ac:spMkLst>
        </pc:spChg>
      </pc:sldChg>
      <pc:sldChg chg="modSp add mod ord modNotesTx">
        <pc:chgData name="Chandler, Melissa - Division of Assessment and Accountability Support" userId="c7c40c5a-5db2-409e-9ac5-b3fa8556cae3" providerId="ADAL" clId="{2AB2D244-0183-45C0-8CED-DFC1E2BB313C}" dt="2024-12-12T19:01:03.339" v="2851"/>
        <pc:sldMkLst>
          <pc:docMk/>
          <pc:sldMk cId="2552778013" sldId="933"/>
        </pc:sldMkLst>
        <pc:spChg chg="mod">
          <ac:chgData name="Chandler, Melissa - Division of Assessment and Accountability Support" userId="c7c40c5a-5db2-409e-9ac5-b3fa8556cae3" providerId="ADAL" clId="{2AB2D244-0183-45C0-8CED-DFC1E2BB313C}" dt="2024-12-12T19:00:49.974" v="2848" actId="20577"/>
          <ac:spMkLst>
            <pc:docMk/>
            <pc:sldMk cId="2552778013" sldId="933"/>
            <ac:spMk id="2" creationId="{3A20C2B2-6071-B178-A94E-B66575241675}"/>
          </ac:spMkLst>
        </pc:spChg>
      </pc:sldChg>
      <pc:sldChg chg="modSp mod modNotesTx">
        <pc:chgData name="Chandler, Melissa - Division of Assessment and Accountability Support" userId="c7c40c5a-5db2-409e-9ac5-b3fa8556cae3" providerId="ADAL" clId="{2AB2D244-0183-45C0-8CED-DFC1E2BB313C}" dt="2025-01-02T20:10:45.201" v="4053" actId="207"/>
        <pc:sldMkLst>
          <pc:docMk/>
          <pc:sldMk cId="1905389980" sldId="934"/>
        </pc:sldMkLst>
        <pc:spChg chg="mod">
          <ac:chgData name="Chandler, Melissa - Division of Assessment and Accountability Support" userId="c7c40c5a-5db2-409e-9ac5-b3fa8556cae3" providerId="ADAL" clId="{2AB2D244-0183-45C0-8CED-DFC1E2BB313C}" dt="2024-12-17T15:40:26.421" v="3461" actId="20577"/>
          <ac:spMkLst>
            <pc:docMk/>
            <pc:sldMk cId="1905389980" sldId="934"/>
            <ac:spMk id="7" creationId="{91898A0F-02EF-BB64-AB84-DD19FB26AFBB}"/>
          </ac:spMkLst>
        </pc:spChg>
        <pc:spChg chg="mod">
          <ac:chgData name="Chandler, Melissa - Division of Assessment and Accountability Support" userId="c7c40c5a-5db2-409e-9ac5-b3fa8556cae3" providerId="ADAL" clId="{2AB2D244-0183-45C0-8CED-DFC1E2BB313C}" dt="2025-01-02T20:10:45.201" v="4053" actId="207"/>
          <ac:spMkLst>
            <pc:docMk/>
            <pc:sldMk cId="1905389980" sldId="934"/>
            <ac:spMk id="8" creationId="{FD286BA1-D73D-E63D-A767-40600CF6F0B1}"/>
          </ac:spMkLst>
        </pc:spChg>
      </pc:sldChg>
      <pc:sldChg chg="addSp delSp modSp new mod modClrScheme chgLayout modNotesTx">
        <pc:chgData name="Chandler, Melissa - Division of Assessment and Accountability Support" userId="c7c40c5a-5db2-409e-9ac5-b3fa8556cae3" providerId="ADAL" clId="{2AB2D244-0183-45C0-8CED-DFC1E2BB313C}" dt="2025-01-02T19:30:46.878" v="3746" actId="6549"/>
        <pc:sldMkLst>
          <pc:docMk/>
          <pc:sldMk cId="1275103636" sldId="935"/>
        </pc:sldMkLst>
        <pc:spChg chg="add mod ord">
          <ac:chgData name="Chandler, Melissa - Division of Assessment and Accountability Support" userId="c7c40c5a-5db2-409e-9ac5-b3fa8556cae3" providerId="ADAL" clId="{2AB2D244-0183-45C0-8CED-DFC1E2BB313C}" dt="2025-01-02T19:23:15.003" v="3641" actId="20577"/>
          <ac:spMkLst>
            <pc:docMk/>
            <pc:sldMk cId="1275103636" sldId="935"/>
            <ac:spMk id="3" creationId="{29F82ADF-9DD5-DE64-8055-9964684291C8}"/>
          </ac:spMkLst>
        </pc:spChg>
        <pc:spChg chg="add mod ord">
          <ac:chgData name="Chandler, Melissa - Division of Assessment and Accountability Support" userId="c7c40c5a-5db2-409e-9ac5-b3fa8556cae3" providerId="ADAL" clId="{2AB2D244-0183-45C0-8CED-DFC1E2BB313C}" dt="2025-01-02T19:27:56.035" v="3668" actId="20577"/>
          <ac:spMkLst>
            <pc:docMk/>
            <pc:sldMk cId="1275103636" sldId="935"/>
            <ac:spMk id="4" creationId="{A9AA3CE8-1D39-B874-FA2D-EC373766E318}"/>
          </ac:spMkLst>
        </pc:spChg>
      </pc:sldChg>
      <pc:sldChg chg="modSp del mod modNotesTx">
        <pc:chgData name="Chandler, Melissa - Division of Assessment and Accountability Support" userId="c7c40c5a-5db2-409e-9ac5-b3fa8556cae3" providerId="ADAL" clId="{2AB2D244-0183-45C0-8CED-DFC1E2BB313C}" dt="2025-01-09T14:58:21.162" v="7038" actId="2696"/>
        <pc:sldMkLst>
          <pc:docMk/>
          <pc:sldMk cId="1987321335" sldId="936"/>
        </pc:sldMkLst>
      </pc:sldChg>
      <pc:sldChg chg="addSp delSp modSp new mod modClrScheme chgLayout modNotesTx">
        <pc:chgData name="Chandler, Melissa - Division of Assessment and Accountability Support" userId="c7c40c5a-5db2-409e-9ac5-b3fa8556cae3" providerId="ADAL" clId="{2AB2D244-0183-45C0-8CED-DFC1E2BB313C}" dt="2025-01-21T16:53:00.705" v="13224" actId="20577"/>
        <pc:sldMkLst>
          <pc:docMk/>
          <pc:sldMk cId="2705496397" sldId="937"/>
        </pc:sldMkLst>
        <pc:spChg chg="add mod ord">
          <ac:chgData name="Chandler, Melissa - Division of Assessment and Accountability Support" userId="c7c40c5a-5db2-409e-9ac5-b3fa8556cae3" providerId="ADAL" clId="{2AB2D244-0183-45C0-8CED-DFC1E2BB313C}" dt="2025-01-03T18:41:01.427" v="4178" actId="20577"/>
          <ac:spMkLst>
            <pc:docMk/>
            <pc:sldMk cId="2705496397" sldId="937"/>
            <ac:spMk id="3" creationId="{EB46C43D-4F91-CFD9-D475-9540ED570507}"/>
          </ac:spMkLst>
        </pc:spChg>
        <pc:spChg chg="add mod ord">
          <ac:chgData name="Chandler, Melissa - Division of Assessment and Accountability Support" userId="c7c40c5a-5db2-409e-9ac5-b3fa8556cae3" providerId="ADAL" clId="{2AB2D244-0183-45C0-8CED-DFC1E2BB313C}" dt="2025-01-07T19:27:48.790" v="6592" actId="20577"/>
          <ac:spMkLst>
            <pc:docMk/>
            <pc:sldMk cId="2705496397" sldId="937"/>
            <ac:spMk id="4" creationId="{0588BDE0-B174-C666-2990-53A05957D720}"/>
          </ac:spMkLst>
        </pc:spChg>
      </pc:sldChg>
      <pc:sldChg chg="addSp delSp modSp new mod modNotesTx">
        <pc:chgData name="Chandler, Melissa - Division of Assessment and Accountability Support" userId="c7c40c5a-5db2-409e-9ac5-b3fa8556cae3" providerId="ADAL" clId="{2AB2D244-0183-45C0-8CED-DFC1E2BB313C}" dt="2025-01-14T15:30:56.750" v="9677" actId="13244"/>
        <pc:sldMkLst>
          <pc:docMk/>
          <pc:sldMk cId="779707265" sldId="938"/>
        </pc:sldMkLst>
        <pc:spChg chg="mod">
          <ac:chgData name="Chandler, Melissa - Division of Assessment and Accountability Support" userId="c7c40c5a-5db2-409e-9ac5-b3fa8556cae3" providerId="ADAL" clId="{2AB2D244-0183-45C0-8CED-DFC1E2BB313C}" dt="2025-01-13T18:20:50.481" v="7525" actId="20577"/>
          <ac:spMkLst>
            <pc:docMk/>
            <pc:sldMk cId="779707265" sldId="938"/>
            <ac:spMk id="2" creationId="{48D226CF-A4C7-BA1B-3D39-520BAFF9FD0C}"/>
          </ac:spMkLst>
        </pc:spChg>
        <pc:spChg chg="add mod ord">
          <ac:chgData name="Chandler, Melissa - Division of Assessment and Accountability Support" userId="c7c40c5a-5db2-409e-9ac5-b3fa8556cae3" providerId="ADAL" clId="{2AB2D244-0183-45C0-8CED-DFC1E2BB313C}" dt="2025-01-14T15:30:48.816" v="9676" actId="13244"/>
          <ac:spMkLst>
            <pc:docMk/>
            <pc:sldMk cId="779707265" sldId="938"/>
            <ac:spMk id="9" creationId="{46F51AF9-4106-27A4-8DF6-CF15C08D5BE5}"/>
          </ac:spMkLst>
        </pc:spChg>
        <pc:spChg chg="add mod ord">
          <ac:chgData name="Chandler, Melissa - Division of Assessment and Accountability Support" userId="c7c40c5a-5db2-409e-9ac5-b3fa8556cae3" providerId="ADAL" clId="{2AB2D244-0183-45C0-8CED-DFC1E2BB313C}" dt="2025-01-14T15:30:56.750" v="9677" actId="13244"/>
          <ac:spMkLst>
            <pc:docMk/>
            <pc:sldMk cId="779707265" sldId="938"/>
            <ac:spMk id="10" creationId="{F22FA0EF-D2D8-B775-943E-6A6318862B78}"/>
          </ac:spMkLst>
        </pc:spChg>
        <pc:spChg chg="add mod">
          <ac:chgData name="Chandler, Melissa - Division of Assessment and Accountability Support" userId="c7c40c5a-5db2-409e-9ac5-b3fa8556cae3" providerId="ADAL" clId="{2AB2D244-0183-45C0-8CED-DFC1E2BB313C}" dt="2025-01-14T14:16:27.107" v="9178" actId="403"/>
          <ac:spMkLst>
            <pc:docMk/>
            <pc:sldMk cId="779707265" sldId="938"/>
            <ac:spMk id="11" creationId="{BE3F6F52-FD72-8C6C-8DCF-DEFA5DA47F67}"/>
          </ac:spMkLst>
        </pc:spChg>
        <pc:picChg chg="add mod ord">
          <ac:chgData name="Chandler, Melissa - Division of Assessment and Accountability Support" userId="c7c40c5a-5db2-409e-9ac5-b3fa8556cae3" providerId="ADAL" clId="{2AB2D244-0183-45C0-8CED-DFC1E2BB313C}" dt="2025-01-14T14:16:08.615" v="9174" actId="1035"/>
          <ac:picMkLst>
            <pc:docMk/>
            <pc:sldMk cId="779707265" sldId="938"/>
            <ac:picMk id="6" creationId="{1825420B-4863-9B71-CB09-1E731785829F}"/>
          </ac:picMkLst>
        </pc:picChg>
        <pc:picChg chg="add mod ord">
          <ac:chgData name="Chandler, Melissa - Division of Assessment and Accountability Support" userId="c7c40c5a-5db2-409e-9ac5-b3fa8556cae3" providerId="ADAL" clId="{2AB2D244-0183-45C0-8CED-DFC1E2BB313C}" dt="2025-01-14T15:30:40.887" v="9675" actId="13244"/>
          <ac:picMkLst>
            <pc:docMk/>
            <pc:sldMk cId="779707265" sldId="938"/>
            <ac:picMk id="8" creationId="{FEFE4068-5077-0049-EF8A-F3E06C87CD7D}"/>
          </ac:picMkLst>
        </pc:picChg>
      </pc:sldChg>
      <pc:sldChg chg="modSp mod">
        <pc:chgData name="Chandler, Melissa - Division of Assessment and Accountability Support" userId="c7c40c5a-5db2-409e-9ac5-b3fa8556cae3" providerId="ADAL" clId="{2AB2D244-0183-45C0-8CED-DFC1E2BB313C}" dt="2025-01-13T18:29:34.448" v="7568" actId="20577"/>
        <pc:sldMkLst>
          <pc:docMk/>
          <pc:sldMk cId="2207858942" sldId="939"/>
        </pc:sldMkLst>
        <pc:spChg chg="mod">
          <ac:chgData name="Chandler, Melissa - Division of Assessment and Accountability Support" userId="c7c40c5a-5db2-409e-9ac5-b3fa8556cae3" providerId="ADAL" clId="{2AB2D244-0183-45C0-8CED-DFC1E2BB313C}" dt="2025-01-13T18:29:34.448" v="7568" actId="20577"/>
          <ac:spMkLst>
            <pc:docMk/>
            <pc:sldMk cId="2207858942" sldId="939"/>
            <ac:spMk id="5" creationId="{99D904A5-9BE0-A152-A0E0-5C19FEBFD381}"/>
          </ac:spMkLst>
        </pc:spChg>
      </pc:sldChg>
      <pc:sldChg chg="addSp delSp modSp new mod ord modNotesTx">
        <pc:chgData name="Chandler, Melissa - Division of Assessment and Accountability Support" userId="c7c40c5a-5db2-409e-9ac5-b3fa8556cae3" providerId="ADAL" clId="{2AB2D244-0183-45C0-8CED-DFC1E2BB313C}" dt="2025-01-21T16:31:46.372" v="13185" actId="20577"/>
        <pc:sldMkLst>
          <pc:docMk/>
          <pc:sldMk cId="1361967927" sldId="940"/>
        </pc:sldMkLst>
        <pc:spChg chg="mod">
          <ac:chgData name="Chandler, Melissa - Division of Assessment and Accountability Support" userId="c7c40c5a-5db2-409e-9ac5-b3fa8556cae3" providerId="ADAL" clId="{2AB2D244-0183-45C0-8CED-DFC1E2BB313C}" dt="2025-01-21T16:31:46.372" v="13185" actId="20577"/>
          <ac:spMkLst>
            <pc:docMk/>
            <pc:sldMk cId="1361967927" sldId="940"/>
            <ac:spMk id="2" creationId="{6B485713-D43B-1E3D-F7DA-6B7C7F91A82C}"/>
          </ac:spMkLst>
        </pc:spChg>
        <pc:spChg chg="mod">
          <ac:chgData name="Chandler, Melissa - Division of Assessment and Accountability Support" userId="c7c40c5a-5db2-409e-9ac5-b3fa8556cae3" providerId="ADAL" clId="{2AB2D244-0183-45C0-8CED-DFC1E2BB313C}" dt="2025-01-16T21:41:44.553" v="12024" actId="20577"/>
          <ac:spMkLst>
            <pc:docMk/>
            <pc:sldMk cId="1361967927" sldId="940"/>
            <ac:spMk id="3" creationId="{776929F1-DA75-777C-6BCC-AD78C6A27B8E}"/>
          </ac:spMkLst>
        </pc:spChg>
        <pc:picChg chg="add mod">
          <ac:chgData name="Chandler, Melissa - Division of Assessment and Accountability Support" userId="c7c40c5a-5db2-409e-9ac5-b3fa8556cae3" providerId="ADAL" clId="{2AB2D244-0183-45C0-8CED-DFC1E2BB313C}" dt="2025-01-16T21:54:12.673" v="12420" actId="962"/>
          <ac:picMkLst>
            <pc:docMk/>
            <pc:sldMk cId="1361967927" sldId="940"/>
            <ac:picMk id="16" creationId="{39165DB5-667F-0E85-E8BC-45EA5197FBBB}"/>
          </ac:picMkLst>
        </pc:picChg>
      </pc:sldChg>
      <pc:sldChg chg="modSp mod modNotesTx">
        <pc:chgData name="Chandler, Melissa - Division of Assessment and Accountability Support" userId="c7c40c5a-5db2-409e-9ac5-b3fa8556cae3" providerId="ADAL" clId="{2AB2D244-0183-45C0-8CED-DFC1E2BB313C}" dt="2025-01-14T16:24:16.748" v="9784" actId="20577"/>
        <pc:sldMkLst>
          <pc:docMk/>
          <pc:sldMk cId="1987321335" sldId="940"/>
        </pc:sldMkLst>
      </pc:sldChg>
      <pc:sldChg chg="modSp mod">
        <pc:chgData name="Chandler, Melissa - Division of Assessment and Accountability Support" userId="c7c40c5a-5db2-409e-9ac5-b3fa8556cae3" providerId="ADAL" clId="{2AB2D244-0183-45C0-8CED-DFC1E2BB313C}" dt="2025-01-17T12:42:02.990" v="12859" actId="20577"/>
        <pc:sldMkLst>
          <pc:docMk/>
          <pc:sldMk cId="1153183874" sldId="941"/>
        </pc:sldMkLst>
        <pc:spChg chg="mod">
          <ac:chgData name="Chandler, Melissa - Division of Assessment and Accountability Support" userId="c7c40c5a-5db2-409e-9ac5-b3fa8556cae3" providerId="ADAL" clId="{2AB2D244-0183-45C0-8CED-DFC1E2BB313C}" dt="2025-01-17T12:42:02.990" v="12859" actId="20577"/>
          <ac:spMkLst>
            <pc:docMk/>
            <pc:sldMk cId="1153183874" sldId="941"/>
            <ac:spMk id="5" creationId="{9B6F08F5-31B6-58D0-C1EB-1EB2DC09D0B8}"/>
          </ac:spMkLst>
        </pc:spChg>
      </pc:sldChg>
      <pc:sldMasterChg chg="modSp mod delSldLayout modSldLayout">
        <pc:chgData name="Chandler, Melissa - Division of Assessment and Accountability Support" userId="c7c40c5a-5db2-409e-9ac5-b3fa8556cae3" providerId="ADAL" clId="{2AB2D244-0183-45C0-8CED-DFC1E2BB313C}" dt="2024-12-12T18:55:41.613" v="2796" actId="14100"/>
        <pc:sldMasterMkLst>
          <pc:docMk/>
          <pc:sldMasterMk cId="2271339680" sldId="2147483648"/>
        </pc:sldMasterMkLst>
        <pc:spChg chg="mod">
          <ac:chgData name="Chandler, Melissa - Division of Assessment and Accountability Support" userId="c7c40c5a-5db2-409e-9ac5-b3fa8556cae3" providerId="ADAL" clId="{2AB2D244-0183-45C0-8CED-DFC1E2BB313C}" dt="2024-12-12T18:54:20.878" v="2790" actId="14100"/>
          <ac:spMkLst>
            <pc:docMk/>
            <pc:sldMasterMk cId="2271339680" sldId="2147483648"/>
            <ac:spMk id="2" creationId="{6CFAA31E-A6D5-0042-9274-104B04F9ADFA}"/>
          </ac:spMkLst>
        </pc:spChg>
        <pc:sldLayoutChg chg="modSp mod">
          <pc:chgData name="Chandler, Melissa - Division of Assessment and Accountability Support" userId="c7c40c5a-5db2-409e-9ac5-b3fa8556cae3" providerId="ADAL" clId="{2AB2D244-0183-45C0-8CED-DFC1E2BB313C}" dt="2024-12-12T18:55:10.810" v="2792" actId="14100"/>
          <pc:sldLayoutMkLst>
            <pc:docMk/>
            <pc:sldMasterMk cId="2271339680" sldId="2147483648"/>
            <pc:sldLayoutMk cId="3020506595" sldId="2147483664"/>
          </pc:sldLayoutMkLst>
          <pc:spChg chg="mod">
            <ac:chgData name="Chandler, Melissa - Division of Assessment and Accountability Support" userId="c7c40c5a-5db2-409e-9ac5-b3fa8556cae3" providerId="ADAL" clId="{2AB2D244-0183-45C0-8CED-DFC1E2BB313C}" dt="2024-12-12T18:55:10.810" v="2792" actId="14100"/>
            <ac:spMkLst>
              <pc:docMk/>
              <pc:sldMasterMk cId="2271339680" sldId="2147483648"/>
              <pc:sldLayoutMk cId="3020506595" sldId="2147483664"/>
              <ac:spMk id="2" creationId="{00000000-0000-0000-0000-000000000000}"/>
            </ac:spMkLst>
          </pc:spChg>
        </pc:sldLayoutChg>
        <pc:sldLayoutChg chg="delSp modSp mod">
          <pc:chgData name="Chandler, Melissa - Division of Assessment and Accountability Support" userId="c7c40c5a-5db2-409e-9ac5-b3fa8556cae3" providerId="ADAL" clId="{2AB2D244-0183-45C0-8CED-DFC1E2BB313C}" dt="2024-12-12T18:55:41.613" v="2796" actId="14100"/>
          <pc:sldLayoutMkLst>
            <pc:docMk/>
            <pc:sldMasterMk cId="2271339680" sldId="2147483648"/>
            <pc:sldLayoutMk cId="2322627481" sldId="2147483665"/>
          </pc:sldLayoutMkLst>
          <pc:spChg chg="mod">
            <ac:chgData name="Chandler, Melissa - Division of Assessment and Accountability Support" userId="c7c40c5a-5db2-409e-9ac5-b3fa8556cae3" providerId="ADAL" clId="{2AB2D244-0183-45C0-8CED-DFC1E2BB313C}" dt="2024-12-12T18:55:41.613" v="2796" actId="14100"/>
            <ac:spMkLst>
              <pc:docMk/>
              <pc:sldMasterMk cId="2271339680" sldId="2147483648"/>
              <pc:sldLayoutMk cId="2322627481" sldId="2147483665"/>
              <ac:spMk id="2" creationId="{00000000-0000-0000-0000-000000000000}"/>
            </ac:spMkLst>
          </pc:spChg>
          <pc:spChg chg="mod">
            <ac:chgData name="Chandler, Melissa - Division of Assessment and Accountability Support" userId="c7c40c5a-5db2-409e-9ac5-b3fa8556cae3" providerId="ADAL" clId="{2AB2D244-0183-45C0-8CED-DFC1E2BB313C}" dt="2024-12-12T18:55:29.835" v="2793" actId="1076"/>
            <ac:spMkLst>
              <pc:docMk/>
              <pc:sldMasterMk cId="2271339680" sldId="2147483648"/>
              <pc:sldLayoutMk cId="2322627481" sldId="2147483665"/>
              <ac:spMk id="5" creationId="{00000000-0000-0000-0000-000000000000}"/>
            </ac:spMkLst>
          </pc:spChg>
        </pc:sldLayoutChg>
        <pc:sldLayoutChg chg="del">
          <pc:chgData name="Chandler, Melissa - Division of Assessment and Accountability Support" userId="c7c40c5a-5db2-409e-9ac5-b3fa8556cae3" providerId="ADAL" clId="{2AB2D244-0183-45C0-8CED-DFC1E2BB313C}" dt="2024-12-11T18:38:45.587" v="77" actId="2696"/>
          <pc:sldLayoutMkLst>
            <pc:docMk/>
            <pc:sldMasterMk cId="2271339680" sldId="2147483648"/>
            <pc:sldLayoutMk cId="2270628496" sldId="2147483672"/>
          </pc:sldLayoutMkLst>
        </pc:sldLayoutChg>
      </pc:sldMasterChg>
    </pc:docChg>
  </pc:docChgLst>
</pc:chgInfo>
</file>

<file path=ppt/diagrams/_rels/data8.xml.rels><?xml version="1.0" encoding="UTF-8" standalone="yes"?>
<Relationships xmlns="http://schemas.openxmlformats.org/package/2006/relationships"><Relationship Id="rId2" Type="http://schemas.openxmlformats.org/officeDocument/2006/relationships/hyperlink" Target="https://education.ky.gov/AA/distsupp/Documents/Medical%20Emergency%20Form.pdf" TargetMode="External"/><Relationship Id="rId1" Type="http://schemas.openxmlformats.org/officeDocument/2006/relationships/hyperlink" Target="https://education.ky.gov/AA/distsupp/Documents/MedicalNonparticipationForm.pdf" TargetMode="External"/></Relationships>
</file>

<file path=ppt/diagrams/_rels/data9.xml.rels><?xml version="1.0" encoding="UTF-8" standalone="yes"?>
<Relationships xmlns="http://schemas.openxmlformats.org/package/2006/relationships"><Relationship Id="rId3" Type="http://schemas.openxmlformats.org/officeDocument/2006/relationships/hyperlink" Target="https://education.ky.gov/AA/distsupp/Documents/KSA_Testing_Items_and_Times.pdf" TargetMode="External"/><Relationship Id="rId7" Type="http://schemas.openxmlformats.org/officeDocument/2006/relationships/hyperlink" Target="https://forms.gle/FJQa5CZXmA1DXSxM8" TargetMode="External"/><Relationship Id="rId2" Type="http://schemas.openxmlformats.org/officeDocument/2006/relationships/hyperlink" Target="https://ky.mypearsonsupport.com/training-resources/" TargetMode="External"/><Relationship Id="rId1" Type="http://schemas.openxmlformats.org/officeDocument/2006/relationships/hyperlink" Target="https://ky.mypearsonsupport.com/" TargetMode="External"/><Relationship Id="rId6" Type="http://schemas.openxmlformats.org/officeDocument/2006/relationships/hyperlink" Target="https://ky.mypearsonsupport.com/released-items/" TargetMode="External"/><Relationship Id="rId5" Type="http://schemas.openxmlformats.org/officeDocument/2006/relationships/hyperlink" Target="https://ky.mypearsonsupport.com/practice-tests/" TargetMode="External"/><Relationship Id="rId4" Type="http://schemas.openxmlformats.org/officeDocument/2006/relationships/hyperlink" Target="https://www.education.ky.gov/AA/distsupp/Documents/KSA_Online_Testing_Toolbox.pdf" TargetMode="External"/></Relationships>
</file>

<file path=ppt/diagrams/_rels/drawing8.xml.rels><?xml version="1.0" encoding="UTF-8" standalone="yes"?>
<Relationships xmlns="http://schemas.openxmlformats.org/package/2006/relationships"><Relationship Id="rId2" Type="http://schemas.openxmlformats.org/officeDocument/2006/relationships/hyperlink" Target="https://education.ky.gov/AA/distsupp/Documents/Medical%20Emergency%20Form.pdf" TargetMode="External"/><Relationship Id="rId1" Type="http://schemas.openxmlformats.org/officeDocument/2006/relationships/hyperlink" Target="https://education.ky.gov/AA/distsupp/Documents/MedicalNonparticipationForm.pdf"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https://education.ky.gov/AA/distsupp/Documents/KSA_Testing_Items_and_Times.pdf" TargetMode="External"/><Relationship Id="rId7" Type="http://schemas.openxmlformats.org/officeDocument/2006/relationships/hyperlink" Target="https://ky.mypearsonsupport.com/released-items/" TargetMode="External"/><Relationship Id="rId2" Type="http://schemas.openxmlformats.org/officeDocument/2006/relationships/hyperlink" Target="https://ky.mypearsonsupport.com/" TargetMode="External"/><Relationship Id="rId1" Type="http://schemas.openxmlformats.org/officeDocument/2006/relationships/hyperlink" Target="https://www.education.ky.gov/AA/distsupp/Documents/KSA_Online_Testing_Toolbox.pdf" TargetMode="External"/><Relationship Id="rId6" Type="http://schemas.openxmlformats.org/officeDocument/2006/relationships/hyperlink" Target="https://ky.mypearsonsupport.com/practice-tests/" TargetMode="External"/><Relationship Id="rId5" Type="http://schemas.openxmlformats.org/officeDocument/2006/relationships/hyperlink" Target="https://forms.gle/FJQa5CZXmA1DXSxM8" TargetMode="External"/><Relationship Id="rId4" Type="http://schemas.openxmlformats.org/officeDocument/2006/relationships/hyperlink" Target="https://ky.mypearsonsupport.com/training-resources/"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1A697-4923-467C-9312-E956D5D1F33C}" type="doc">
      <dgm:prSet loTypeId="urn:microsoft.com/office/officeart/2005/8/layout/default" loCatId="list" qsTypeId="urn:microsoft.com/office/officeart/2005/8/quickstyle/3d3" qsCatId="3D" csTypeId="urn:microsoft.com/office/officeart/2005/8/colors/accent0_3" csCatId="mainScheme" phldr="1"/>
      <dgm:spPr/>
      <dgm:t>
        <a:bodyPr/>
        <a:lstStyle/>
        <a:p>
          <a:endParaRPr lang="en-US"/>
        </a:p>
      </dgm:t>
    </dgm:pt>
    <dgm:pt modelId="{091D64C7-DBEF-4435-9B2D-583982DF84C0}">
      <dgm:prSet custT="1"/>
      <dgm:spPr>
        <a:solidFill>
          <a:srgbClr val="365422"/>
        </a:solidFill>
      </dgm:spPr>
      <dgm:t>
        <a:bodyPr/>
        <a:lstStyle/>
        <a:p>
          <a:pPr algn="ctr" rtl="0"/>
          <a:r>
            <a:rPr lang="en-US" sz="2500">
              <a:latin typeface="+mn-lt"/>
            </a:rPr>
            <a:t>Assessed in Grades </a:t>
          </a:r>
        </a:p>
        <a:p>
          <a:pPr algn="ctr" rtl="0"/>
          <a:r>
            <a:rPr lang="en-US" sz="2500">
              <a:latin typeface="+mn-lt"/>
            </a:rPr>
            <a:t>3-8, and 10</a:t>
          </a:r>
        </a:p>
      </dgm:t>
    </dgm:pt>
    <dgm:pt modelId="{902AA732-519C-47DE-946C-BCA4878CB4D0}" type="parTrans" cxnId="{7C9ADAEE-6F2A-4A4F-B2F5-6F3D3A27572B}">
      <dgm:prSet/>
      <dgm:spPr/>
      <dgm:t>
        <a:bodyPr/>
        <a:lstStyle/>
        <a:p>
          <a:endParaRPr lang="en-US"/>
        </a:p>
      </dgm:t>
    </dgm:pt>
    <dgm:pt modelId="{EBFA094F-7BE9-4A11-A00E-D7E8A3851E7D}" type="sibTrans" cxnId="{7C9ADAEE-6F2A-4A4F-B2F5-6F3D3A27572B}">
      <dgm:prSet/>
      <dgm:spPr/>
      <dgm:t>
        <a:bodyPr/>
        <a:lstStyle/>
        <a:p>
          <a:endParaRPr lang="en-US"/>
        </a:p>
      </dgm:t>
    </dgm:pt>
    <dgm:pt modelId="{49EEEF45-6BBA-4FBF-9031-4B2833DE9047}">
      <dgm:prSet custT="1"/>
      <dgm:spPr>
        <a:solidFill>
          <a:srgbClr val="365422"/>
        </a:solidFill>
      </dgm:spPr>
      <dgm:t>
        <a:bodyPr/>
        <a:lstStyle/>
        <a:p>
          <a:pPr algn="ctr" rtl="0"/>
          <a:r>
            <a:rPr lang="en-US" sz="2500">
              <a:latin typeface="+mn-lt"/>
            </a:rPr>
            <a:t>Two Sessions/</a:t>
          </a:r>
        </a:p>
        <a:p>
          <a:pPr algn="ctr" rtl="0"/>
          <a:r>
            <a:rPr lang="en-US" sz="2500">
              <a:latin typeface="+mn-lt"/>
            </a:rPr>
            <a:t>Two Seal Codes – </a:t>
          </a:r>
        </a:p>
        <a:p>
          <a:pPr algn="ctr" rtl="0"/>
          <a:r>
            <a:rPr lang="en-US" sz="2500">
              <a:latin typeface="+mn-lt"/>
            </a:rPr>
            <a:t>Part A and Part B</a:t>
          </a:r>
        </a:p>
        <a:p>
          <a:pPr algn="ctr" rtl="0"/>
          <a:r>
            <a:rPr lang="en-US" sz="2500">
              <a:latin typeface="+mn-lt"/>
            </a:rPr>
            <a:t>(120-140 minutes)</a:t>
          </a:r>
          <a:endParaRPr lang="en-US" sz="2100">
            <a:latin typeface="+mn-lt"/>
          </a:endParaRPr>
        </a:p>
      </dgm:t>
    </dgm:pt>
    <dgm:pt modelId="{29B288F1-92AC-468D-86F4-09D1E0F3E14F}" type="parTrans" cxnId="{99362F76-24CD-4561-92A0-9E440F681474}">
      <dgm:prSet/>
      <dgm:spPr/>
      <dgm:t>
        <a:bodyPr/>
        <a:lstStyle/>
        <a:p>
          <a:endParaRPr lang="en-US"/>
        </a:p>
      </dgm:t>
    </dgm:pt>
    <dgm:pt modelId="{CCC117CD-6719-4F11-A1BF-7B4ABDA4B682}" type="sibTrans" cxnId="{99362F76-24CD-4561-92A0-9E440F681474}">
      <dgm:prSet/>
      <dgm:spPr/>
      <dgm:t>
        <a:bodyPr/>
        <a:lstStyle/>
        <a:p>
          <a:endParaRPr lang="en-US"/>
        </a:p>
      </dgm:t>
    </dgm:pt>
    <dgm:pt modelId="{AEAE0556-CB15-4566-BEE6-1098A04BC5D1}">
      <dgm:prSet custT="1"/>
      <dgm:spPr>
        <a:solidFill>
          <a:srgbClr val="365422"/>
        </a:solidFill>
      </dgm:spPr>
      <dgm:t>
        <a:bodyPr/>
        <a:lstStyle/>
        <a:p>
          <a:pPr algn="ctr" rtl="0"/>
          <a:r>
            <a:rPr lang="en-US" sz="2500" b="0">
              <a:latin typeface="+mn-lt"/>
            </a:rPr>
            <a:t> 10 Forms </a:t>
          </a:r>
        </a:p>
      </dgm:t>
    </dgm:pt>
    <dgm:pt modelId="{5A408349-390F-450B-BD0F-1F32F9CB1826}" type="parTrans" cxnId="{BDBF9FCA-5AC1-4EFD-9550-343D1CF54B32}">
      <dgm:prSet/>
      <dgm:spPr/>
      <dgm:t>
        <a:bodyPr/>
        <a:lstStyle/>
        <a:p>
          <a:endParaRPr lang="en-US"/>
        </a:p>
      </dgm:t>
    </dgm:pt>
    <dgm:pt modelId="{90658693-AC54-4154-BD67-F6D77DD5B8FF}" type="sibTrans" cxnId="{BDBF9FCA-5AC1-4EFD-9550-343D1CF54B32}">
      <dgm:prSet/>
      <dgm:spPr/>
      <dgm:t>
        <a:bodyPr/>
        <a:lstStyle/>
        <a:p>
          <a:endParaRPr lang="en-US"/>
        </a:p>
      </dgm:t>
    </dgm:pt>
    <dgm:pt modelId="{FE953666-93A3-4DFC-81E1-4DB54A0FC30F}">
      <dgm:prSet custT="1"/>
      <dgm:spPr>
        <a:solidFill>
          <a:srgbClr val="365422"/>
        </a:solidFill>
      </dgm:spPr>
      <dgm:t>
        <a:bodyPr/>
        <a:lstStyle/>
        <a:p>
          <a:pPr algn="ctr" rtl="0">
            <a:lnSpc>
              <a:spcPct val="100000"/>
            </a:lnSpc>
            <a:spcAft>
              <a:spcPts val="0"/>
            </a:spcAft>
          </a:pPr>
          <a:r>
            <a:rPr lang="en-US" sz="2500">
              <a:latin typeface="+mn-lt"/>
            </a:rPr>
            <a:t>Multiple Choice</a:t>
          </a:r>
        </a:p>
        <a:p>
          <a:pPr algn="ctr" rtl="0">
            <a:lnSpc>
              <a:spcPct val="100000"/>
            </a:lnSpc>
            <a:spcAft>
              <a:spcPts val="0"/>
            </a:spcAft>
          </a:pPr>
          <a:r>
            <a:rPr lang="en-US" sz="2500">
              <a:latin typeface="+mn-lt"/>
            </a:rPr>
            <a:t>Multiple Select</a:t>
          </a:r>
        </a:p>
        <a:p>
          <a:pPr algn="ctr" rtl="0">
            <a:lnSpc>
              <a:spcPct val="100000"/>
            </a:lnSpc>
            <a:spcAft>
              <a:spcPts val="0"/>
            </a:spcAft>
          </a:pPr>
          <a:r>
            <a:rPr lang="en-US" sz="2500">
              <a:latin typeface="+mn-lt"/>
            </a:rPr>
            <a:t>Technology Enhanced</a:t>
          </a:r>
        </a:p>
        <a:p>
          <a:pPr algn="ctr" rtl="0">
            <a:lnSpc>
              <a:spcPct val="100000"/>
            </a:lnSpc>
            <a:spcAft>
              <a:spcPts val="0"/>
            </a:spcAft>
          </a:pPr>
          <a:r>
            <a:rPr lang="en-US" sz="2500">
              <a:latin typeface="+mn-lt"/>
            </a:rPr>
            <a:t> Short Answer</a:t>
          </a:r>
        </a:p>
        <a:p>
          <a:pPr algn="ctr" rtl="0">
            <a:lnSpc>
              <a:spcPct val="100000"/>
            </a:lnSpc>
            <a:spcAft>
              <a:spcPts val="0"/>
            </a:spcAft>
          </a:pPr>
          <a:r>
            <a:rPr lang="en-US" sz="2500">
              <a:latin typeface="+mn-lt"/>
            </a:rPr>
            <a:t>Extended Response </a:t>
          </a:r>
        </a:p>
      </dgm:t>
    </dgm:pt>
    <dgm:pt modelId="{F208045C-3684-4CD1-AA61-4F0034FEE187}" type="parTrans" cxnId="{FBC3174C-2A22-4CCF-B75B-CB77900F4288}">
      <dgm:prSet/>
      <dgm:spPr/>
      <dgm:t>
        <a:bodyPr/>
        <a:lstStyle/>
        <a:p>
          <a:endParaRPr lang="en-US"/>
        </a:p>
      </dgm:t>
    </dgm:pt>
    <dgm:pt modelId="{AA600F4E-9FA3-4798-8D8C-CA4401BA2891}" type="sibTrans" cxnId="{FBC3174C-2A22-4CCF-B75B-CB77900F4288}">
      <dgm:prSet/>
      <dgm:spPr/>
      <dgm:t>
        <a:bodyPr/>
        <a:lstStyle/>
        <a:p>
          <a:endParaRPr lang="en-US"/>
        </a:p>
      </dgm:t>
    </dgm:pt>
    <dgm:pt modelId="{F442FDBE-545C-4E8B-9268-2BE75A7ABC98}" type="pres">
      <dgm:prSet presAssocID="{AC21A697-4923-467C-9312-E956D5D1F33C}" presName="diagram" presStyleCnt="0">
        <dgm:presLayoutVars>
          <dgm:dir/>
          <dgm:resizeHandles val="exact"/>
        </dgm:presLayoutVars>
      </dgm:prSet>
      <dgm:spPr/>
    </dgm:pt>
    <dgm:pt modelId="{EA33B2D4-A715-4685-84A7-9455A317F600}" type="pres">
      <dgm:prSet presAssocID="{091D64C7-DBEF-4435-9B2D-583982DF84C0}" presName="node" presStyleLbl="node1" presStyleIdx="0" presStyleCnt="4">
        <dgm:presLayoutVars>
          <dgm:bulletEnabled val="1"/>
        </dgm:presLayoutVars>
      </dgm:prSet>
      <dgm:spPr>
        <a:prstGeom prst="roundRect">
          <a:avLst/>
        </a:prstGeom>
      </dgm:spPr>
    </dgm:pt>
    <dgm:pt modelId="{AB06AB37-6780-4BDE-B32B-94E40FA852F0}" type="pres">
      <dgm:prSet presAssocID="{EBFA094F-7BE9-4A11-A00E-D7E8A3851E7D}" presName="sibTrans" presStyleCnt="0"/>
      <dgm:spPr/>
    </dgm:pt>
    <dgm:pt modelId="{547A0500-43A9-4D46-BE13-74E1E7C63D50}" type="pres">
      <dgm:prSet presAssocID="{49EEEF45-6BBA-4FBF-9031-4B2833DE9047}" presName="node" presStyleLbl="node1" presStyleIdx="1" presStyleCnt="4">
        <dgm:presLayoutVars>
          <dgm:bulletEnabled val="1"/>
        </dgm:presLayoutVars>
      </dgm:prSet>
      <dgm:spPr>
        <a:prstGeom prst="roundRect">
          <a:avLst/>
        </a:prstGeom>
      </dgm:spPr>
    </dgm:pt>
    <dgm:pt modelId="{43207F9F-2820-43D8-BD4A-E5A4B51D8FEE}" type="pres">
      <dgm:prSet presAssocID="{CCC117CD-6719-4F11-A1BF-7B4ABDA4B682}" presName="sibTrans" presStyleCnt="0"/>
      <dgm:spPr/>
    </dgm:pt>
    <dgm:pt modelId="{1CBDAE97-6514-45AA-8AE0-9BA0FAA201CA}" type="pres">
      <dgm:prSet presAssocID="{AEAE0556-CB15-4566-BEE6-1098A04BC5D1}" presName="node" presStyleLbl="node1" presStyleIdx="2" presStyleCnt="4">
        <dgm:presLayoutVars>
          <dgm:bulletEnabled val="1"/>
        </dgm:presLayoutVars>
      </dgm:prSet>
      <dgm:spPr>
        <a:prstGeom prst="roundRect">
          <a:avLst/>
        </a:prstGeom>
      </dgm:spPr>
    </dgm:pt>
    <dgm:pt modelId="{4DEAF408-4350-4EFC-8F49-05392CB30EE0}" type="pres">
      <dgm:prSet presAssocID="{90658693-AC54-4154-BD67-F6D77DD5B8FF}" presName="sibTrans" presStyleCnt="0"/>
      <dgm:spPr/>
    </dgm:pt>
    <dgm:pt modelId="{66FD5D17-F32E-4D68-8391-8087DECA4C7A}" type="pres">
      <dgm:prSet presAssocID="{FE953666-93A3-4DFC-81E1-4DB54A0FC30F}" presName="node" presStyleLbl="node1" presStyleIdx="3" presStyleCnt="4">
        <dgm:presLayoutVars>
          <dgm:bulletEnabled val="1"/>
        </dgm:presLayoutVars>
      </dgm:prSet>
      <dgm:spPr>
        <a:prstGeom prst="roundRect">
          <a:avLst/>
        </a:prstGeom>
      </dgm:spPr>
    </dgm:pt>
  </dgm:ptLst>
  <dgm:cxnLst>
    <dgm:cxn modelId="{B0181F12-93C1-4B21-B4CA-AE251A2C7F7E}" type="presOf" srcId="{AC21A697-4923-467C-9312-E956D5D1F33C}" destId="{F442FDBE-545C-4E8B-9268-2BE75A7ABC98}" srcOrd="0" destOrd="0" presId="urn:microsoft.com/office/officeart/2005/8/layout/default"/>
    <dgm:cxn modelId="{0624D022-7FA7-4CDF-B106-4CC6FDD01D76}" type="presOf" srcId="{AEAE0556-CB15-4566-BEE6-1098A04BC5D1}" destId="{1CBDAE97-6514-45AA-8AE0-9BA0FAA201CA}" srcOrd="0" destOrd="0" presId="urn:microsoft.com/office/officeart/2005/8/layout/default"/>
    <dgm:cxn modelId="{FBC3174C-2A22-4CCF-B75B-CB77900F4288}" srcId="{AC21A697-4923-467C-9312-E956D5D1F33C}" destId="{FE953666-93A3-4DFC-81E1-4DB54A0FC30F}" srcOrd="3" destOrd="0" parTransId="{F208045C-3684-4CD1-AA61-4F0034FEE187}" sibTransId="{AA600F4E-9FA3-4798-8D8C-CA4401BA2891}"/>
    <dgm:cxn modelId="{99362F76-24CD-4561-92A0-9E440F681474}" srcId="{AC21A697-4923-467C-9312-E956D5D1F33C}" destId="{49EEEF45-6BBA-4FBF-9031-4B2833DE9047}" srcOrd="1" destOrd="0" parTransId="{29B288F1-92AC-468D-86F4-09D1E0F3E14F}" sibTransId="{CCC117CD-6719-4F11-A1BF-7B4ABDA4B682}"/>
    <dgm:cxn modelId="{F4680382-5B02-4920-A7F9-3494F06867D2}" type="presOf" srcId="{091D64C7-DBEF-4435-9B2D-583982DF84C0}" destId="{EA33B2D4-A715-4685-84A7-9455A317F600}" srcOrd="0" destOrd="0" presId="urn:microsoft.com/office/officeart/2005/8/layout/default"/>
    <dgm:cxn modelId="{0F8F408F-ADAF-4978-B4FE-002A7206B62D}" type="presOf" srcId="{49EEEF45-6BBA-4FBF-9031-4B2833DE9047}" destId="{547A0500-43A9-4D46-BE13-74E1E7C63D50}" srcOrd="0" destOrd="0" presId="urn:microsoft.com/office/officeart/2005/8/layout/default"/>
    <dgm:cxn modelId="{BDBF9FCA-5AC1-4EFD-9550-343D1CF54B32}" srcId="{AC21A697-4923-467C-9312-E956D5D1F33C}" destId="{AEAE0556-CB15-4566-BEE6-1098A04BC5D1}" srcOrd="2" destOrd="0" parTransId="{5A408349-390F-450B-BD0F-1F32F9CB1826}" sibTransId="{90658693-AC54-4154-BD67-F6D77DD5B8FF}"/>
    <dgm:cxn modelId="{0EDD2CE7-2598-4B41-8BDA-FA2921F5506C}" type="presOf" srcId="{FE953666-93A3-4DFC-81E1-4DB54A0FC30F}" destId="{66FD5D17-F32E-4D68-8391-8087DECA4C7A}" srcOrd="0" destOrd="0" presId="urn:microsoft.com/office/officeart/2005/8/layout/default"/>
    <dgm:cxn modelId="{7C9ADAEE-6F2A-4A4F-B2F5-6F3D3A27572B}" srcId="{AC21A697-4923-467C-9312-E956D5D1F33C}" destId="{091D64C7-DBEF-4435-9B2D-583982DF84C0}" srcOrd="0" destOrd="0" parTransId="{902AA732-519C-47DE-946C-BCA4878CB4D0}" sibTransId="{EBFA094F-7BE9-4A11-A00E-D7E8A3851E7D}"/>
    <dgm:cxn modelId="{A1D8585E-7B86-4CFD-BF01-463B9F691646}" type="presParOf" srcId="{F442FDBE-545C-4E8B-9268-2BE75A7ABC98}" destId="{EA33B2D4-A715-4685-84A7-9455A317F600}" srcOrd="0" destOrd="0" presId="urn:microsoft.com/office/officeart/2005/8/layout/default"/>
    <dgm:cxn modelId="{D860C32F-E2EC-4ABF-9BCE-AB5CE54E4E67}" type="presParOf" srcId="{F442FDBE-545C-4E8B-9268-2BE75A7ABC98}" destId="{AB06AB37-6780-4BDE-B32B-94E40FA852F0}" srcOrd="1" destOrd="0" presId="urn:microsoft.com/office/officeart/2005/8/layout/default"/>
    <dgm:cxn modelId="{F0053A88-BED6-4982-A5B5-A564AA9CE043}" type="presParOf" srcId="{F442FDBE-545C-4E8B-9268-2BE75A7ABC98}" destId="{547A0500-43A9-4D46-BE13-74E1E7C63D50}" srcOrd="2" destOrd="0" presId="urn:microsoft.com/office/officeart/2005/8/layout/default"/>
    <dgm:cxn modelId="{394DEC14-F9C6-49E3-A0DC-F55043C91E92}" type="presParOf" srcId="{F442FDBE-545C-4E8B-9268-2BE75A7ABC98}" destId="{43207F9F-2820-43D8-BD4A-E5A4B51D8FEE}" srcOrd="3" destOrd="0" presId="urn:microsoft.com/office/officeart/2005/8/layout/default"/>
    <dgm:cxn modelId="{B40FA615-CEB9-41EE-8103-0AD6BD4770A2}" type="presParOf" srcId="{F442FDBE-545C-4E8B-9268-2BE75A7ABC98}" destId="{1CBDAE97-6514-45AA-8AE0-9BA0FAA201CA}" srcOrd="4" destOrd="0" presId="urn:microsoft.com/office/officeart/2005/8/layout/default"/>
    <dgm:cxn modelId="{90081817-34A0-4419-BCC5-68332FFF4609}" type="presParOf" srcId="{F442FDBE-545C-4E8B-9268-2BE75A7ABC98}" destId="{4DEAF408-4350-4EFC-8F49-05392CB30EE0}" srcOrd="5" destOrd="0" presId="urn:microsoft.com/office/officeart/2005/8/layout/default"/>
    <dgm:cxn modelId="{3B945A61-4D52-4306-8C37-65C82B2EAD87}" type="presParOf" srcId="{F442FDBE-545C-4E8B-9268-2BE75A7ABC98}" destId="{66FD5D17-F32E-4D68-8391-8087DECA4C7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3DA69B7-371D-423B-AE7B-A6FB0411DEC6}" type="doc">
      <dgm:prSet loTypeId="urn:microsoft.com/office/officeart/2005/8/layout/target3" loCatId="list" qsTypeId="urn:microsoft.com/office/officeart/2005/8/quickstyle/3d1" qsCatId="3D" csTypeId="urn:microsoft.com/office/officeart/2005/8/colors/accent1_4" csCatId="accent1" phldr="1"/>
      <dgm:spPr/>
      <dgm:t>
        <a:bodyPr/>
        <a:lstStyle/>
        <a:p>
          <a:endParaRPr lang="en-US"/>
        </a:p>
      </dgm:t>
    </dgm:pt>
    <dgm:pt modelId="{A177A746-EC50-4B9E-AA62-7319C8AFA989}">
      <dgm:prSet phldrT="[Text]" custT="1"/>
      <dgm:spPr/>
      <dgm:t>
        <a:bodyPr/>
        <a:lstStyle/>
        <a:p>
          <a:r>
            <a:rPr lang="en-US" altLang="en-US" sz="2800"/>
            <a:t>Hours of Operation: </a:t>
          </a:r>
          <a:br>
            <a:rPr lang="en-US" altLang="en-US" sz="2800"/>
          </a:br>
          <a:r>
            <a:rPr lang="en-US" altLang="en-US" sz="2800"/>
            <a:t>7 a.m. – 8:30 p.m. ET</a:t>
          </a:r>
          <a:endParaRPr lang="en-US" sz="2800"/>
        </a:p>
      </dgm:t>
    </dgm:pt>
    <dgm:pt modelId="{B0E7E972-851B-4306-89C5-A4F3CFFF4B38}" type="parTrans" cxnId="{10AB4BAB-D724-4842-A5BA-F17364D390C9}">
      <dgm:prSet/>
      <dgm:spPr/>
      <dgm:t>
        <a:bodyPr/>
        <a:lstStyle/>
        <a:p>
          <a:endParaRPr lang="en-US" sz="4800"/>
        </a:p>
      </dgm:t>
    </dgm:pt>
    <dgm:pt modelId="{E246DCEE-0773-46F1-BF4C-4DF0D943C873}" type="sibTrans" cxnId="{10AB4BAB-D724-4842-A5BA-F17364D390C9}">
      <dgm:prSet/>
      <dgm:spPr/>
      <dgm:t>
        <a:bodyPr/>
        <a:lstStyle/>
        <a:p>
          <a:endParaRPr lang="en-US" sz="4800"/>
        </a:p>
      </dgm:t>
    </dgm:pt>
    <dgm:pt modelId="{2F8AEC72-5157-4831-831E-5336541AD9A3}">
      <dgm:prSet custT="1"/>
      <dgm:spPr/>
      <dgm:t>
        <a:bodyPr/>
        <a:lstStyle/>
        <a:p>
          <a:r>
            <a:rPr lang="en-US" altLang="en-US" sz="2800"/>
            <a:t>Contact Number: </a:t>
          </a:r>
          <a:br>
            <a:rPr lang="en-US" altLang="en-US" sz="2800"/>
          </a:br>
          <a:r>
            <a:rPr lang="en-US" altLang="en-US" sz="2800"/>
            <a:t>888-437-1430  </a:t>
          </a:r>
        </a:p>
      </dgm:t>
    </dgm:pt>
    <dgm:pt modelId="{9112BFCC-ED21-48C1-AC62-BF553F6FCD0A}" type="parTrans" cxnId="{5391D73F-23C6-4AA2-9521-A31B5353426B}">
      <dgm:prSet/>
      <dgm:spPr/>
      <dgm:t>
        <a:bodyPr/>
        <a:lstStyle/>
        <a:p>
          <a:endParaRPr lang="en-US" sz="4800"/>
        </a:p>
      </dgm:t>
    </dgm:pt>
    <dgm:pt modelId="{9967F5B0-FA6C-455A-B12D-027DA023370B}" type="sibTrans" cxnId="{5391D73F-23C6-4AA2-9521-A31B5353426B}">
      <dgm:prSet/>
      <dgm:spPr/>
      <dgm:t>
        <a:bodyPr/>
        <a:lstStyle/>
        <a:p>
          <a:endParaRPr lang="en-US" sz="4800"/>
        </a:p>
      </dgm:t>
    </dgm:pt>
    <dgm:pt modelId="{89E62713-26C6-4C07-B7F9-8EEAD4D49A30}" type="pres">
      <dgm:prSet presAssocID="{63DA69B7-371D-423B-AE7B-A6FB0411DEC6}" presName="Name0" presStyleCnt="0">
        <dgm:presLayoutVars>
          <dgm:chMax val="7"/>
          <dgm:dir/>
          <dgm:animLvl val="lvl"/>
          <dgm:resizeHandles val="exact"/>
        </dgm:presLayoutVars>
      </dgm:prSet>
      <dgm:spPr/>
    </dgm:pt>
    <dgm:pt modelId="{2726469B-1CB5-4C27-BE17-EBDF79F15BBC}" type="pres">
      <dgm:prSet presAssocID="{A177A746-EC50-4B9E-AA62-7319C8AFA989}" presName="circle1" presStyleLbl="node1" presStyleIdx="0" presStyleCnt="2"/>
      <dgm:spPr>
        <a:gradFill rotWithShape="0">
          <a:gsLst>
            <a:gs pos="0">
              <a:schemeClr val="tx2"/>
            </a:gs>
            <a:gs pos="8000">
              <a:schemeClr val="tx2"/>
            </a:gs>
            <a:gs pos="100000">
              <a:schemeClr val="accent1">
                <a:shade val="50000"/>
                <a:hueOff val="0"/>
                <a:satOff val="0"/>
                <a:lumOff val="0"/>
                <a:alphaOff val="0"/>
                <a:lumMod val="99000"/>
                <a:satMod val="120000"/>
                <a:shade val="78000"/>
              </a:schemeClr>
            </a:gs>
          </a:gsLst>
        </a:gradFill>
      </dgm:spPr>
    </dgm:pt>
    <dgm:pt modelId="{427F443A-E8B6-43A7-9027-E2BE67A8D0BB}" type="pres">
      <dgm:prSet presAssocID="{A177A746-EC50-4B9E-AA62-7319C8AFA989}" presName="space" presStyleCnt="0"/>
      <dgm:spPr/>
    </dgm:pt>
    <dgm:pt modelId="{285A0DF4-4223-458D-81FE-34E7022F9D48}" type="pres">
      <dgm:prSet presAssocID="{A177A746-EC50-4B9E-AA62-7319C8AFA989}" presName="rect1" presStyleLbl="alignAcc1" presStyleIdx="0" presStyleCnt="2" custLinFactNeighborX="2231" custLinFactNeighborY="17965"/>
      <dgm:spPr/>
    </dgm:pt>
    <dgm:pt modelId="{601D1A67-7FAA-4DF5-A83D-591D099321E6}" type="pres">
      <dgm:prSet presAssocID="{2F8AEC72-5157-4831-831E-5336541AD9A3}" presName="vertSpace2" presStyleLbl="node1" presStyleIdx="0" presStyleCnt="2"/>
      <dgm:spPr/>
    </dgm:pt>
    <dgm:pt modelId="{21A36285-D995-4971-9044-7279CCD09DC6}" type="pres">
      <dgm:prSet presAssocID="{2F8AEC72-5157-4831-831E-5336541AD9A3}" presName="circle2" presStyleLbl="node1" presStyleIdx="1" presStyleCnt="2"/>
      <dgm:spPr>
        <a:gradFill rotWithShape="0">
          <a:gsLst>
            <a:gs pos="0">
              <a:schemeClr val="tx2">
                <a:lumMod val="60000"/>
                <a:lumOff val="40000"/>
              </a:schemeClr>
            </a:gs>
            <a:gs pos="18000">
              <a:schemeClr val="accent1">
                <a:shade val="50000"/>
                <a:hueOff val="402493"/>
                <a:satOff val="-9802"/>
                <a:lumOff val="42896"/>
                <a:alphaOff val="0"/>
                <a:satMod val="110000"/>
                <a:lumMod val="100000"/>
                <a:shade val="100000"/>
              </a:schemeClr>
            </a:gs>
            <a:gs pos="29000">
              <a:schemeClr val="accent1">
                <a:shade val="50000"/>
                <a:hueOff val="402493"/>
                <a:satOff val="-9802"/>
                <a:lumOff val="42896"/>
                <a:alphaOff val="0"/>
                <a:lumMod val="99000"/>
                <a:satMod val="120000"/>
                <a:shade val="78000"/>
              </a:schemeClr>
            </a:gs>
          </a:gsLst>
        </a:gradFill>
      </dgm:spPr>
    </dgm:pt>
    <dgm:pt modelId="{742523D3-58AB-4993-BE77-32AF30770BFE}" type="pres">
      <dgm:prSet presAssocID="{2F8AEC72-5157-4831-831E-5336541AD9A3}" presName="rect2" presStyleLbl="alignAcc1" presStyleIdx="1" presStyleCnt="2"/>
      <dgm:spPr/>
    </dgm:pt>
    <dgm:pt modelId="{2F0291DE-50B7-45A6-BAB0-849DB24D7DF9}" type="pres">
      <dgm:prSet presAssocID="{A177A746-EC50-4B9E-AA62-7319C8AFA989}" presName="rect1ParTxNoCh" presStyleLbl="alignAcc1" presStyleIdx="1" presStyleCnt="2">
        <dgm:presLayoutVars>
          <dgm:chMax val="1"/>
          <dgm:bulletEnabled val="1"/>
        </dgm:presLayoutVars>
      </dgm:prSet>
      <dgm:spPr/>
    </dgm:pt>
    <dgm:pt modelId="{4219F24B-4018-4D5D-9892-AC9F77BEA8FA}" type="pres">
      <dgm:prSet presAssocID="{2F8AEC72-5157-4831-831E-5336541AD9A3}" presName="rect2ParTxNoCh" presStyleLbl="alignAcc1" presStyleIdx="1" presStyleCnt="2">
        <dgm:presLayoutVars>
          <dgm:chMax val="1"/>
          <dgm:bulletEnabled val="1"/>
        </dgm:presLayoutVars>
      </dgm:prSet>
      <dgm:spPr/>
    </dgm:pt>
  </dgm:ptLst>
  <dgm:cxnLst>
    <dgm:cxn modelId="{44027304-0961-4AC1-8C36-E8E8A783DED3}" type="presOf" srcId="{2F8AEC72-5157-4831-831E-5336541AD9A3}" destId="{742523D3-58AB-4993-BE77-32AF30770BFE}" srcOrd="0" destOrd="0" presId="urn:microsoft.com/office/officeart/2005/8/layout/target3"/>
    <dgm:cxn modelId="{5391D73F-23C6-4AA2-9521-A31B5353426B}" srcId="{63DA69B7-371D-423B-AE7B-A6FB0411DEC6}" destId="{2F8AEC72-5157-4831-831E-5336541AD9A3}" srcOrd="1" destOrd="0" parTransId="{9112BFCC-ED21-48C1-AC62-BF553F6FCD0A}" sibTransId="{9967F5B0-FA6C-455A-B12D-027DA023370B}"/>
    <dgm:cxn modelId="{B72D6F87-519B-46C2-9CD2-619E32E5D446}" type="presOf" srcId="{63DA69B7-371D-423B-AE7B-A6FB0411DEC6}" destId="{89E62713-26C6-4C07-B7F9-8EEAD4D49A30}" srcOrd="0" destOrd="0" presId="urn:microsoft.com/office/officeart/2005/8/layout/target3"/>
    <dgm:cxn modelId="{10AB4BAB-D724-4842-A5BA-F17364D390C9}" srcId="{63DA69B7-371D-423B-AE7B-A6FB0411DEC6}" destId="{A177A746-EC50-4B9E-AA62-7319C8AFA989}" srcOrd="0" destOrd="0" parTransId="{B0E7E972-851B-4306-89C5-A4F3CFFF4B38}" sibTransId="{E246DCEE-0773-46F1-BF4C-4DF0D943C873}"/>
    <dgm:cxn modelId="{2BB659C9-AB20-4DE6-9B12-1DD6D43D7637}" type="presOf" srcId="{2F8AEC72-5157-4831-831E-5336541AD9A3}" destId="{4219F24B-4018-4D5D-9892-AC9F77BEA8FA}" srcOrd="1" destOrd="0" presId="urn:microsoft.com/office/officeart/2005/8/layout/target3"/>
    <dgm:cxn modelId="{99DD8CC9-4926-4BB7-89AC-19EBA2585038}" type="presOf" srcId="{A177A746-EC50-4B9E-AA62-7319C8AFA989}" destId="{2F0291DE-50B7-45A6-BAB0-849DB24D7DF9}" srcOrd="1" destOrd="0" presId="urn:microsoft.com/office/officeart/2005/8/layout/target3"/>
    <dgm:cxn modelId="{B909E4D0-77AB-479D-9C0D-FE2C9EBDCEFB}" type="presOf" srcId="{A177A746-EC50-4B9E-AA62-7319C8AFA989}" destId="{285A0DF4-4223-458D-81FE-34E7022F9D48}" srcOrd="0" destOrd="0" presId="urn:microsoft.com/office/officeart/2005/8/layout/target3"/>
    <dgm:cxn modelId="{D21ECAF9-EF41-48F2-9807-6B3CAD20BF26}" type="presParOf" srcId="{89E62713-26C6-4C07-B7F9-8EEAD4D49A30}" destId="{2726469B-1CB5-4C27-BE17-EBDF79F15BBC}" srcOrd="0" destOrd="0" presId="urn:microsoft.com/office/officeart/2005/8/layout/target3"/>
    <dgm:cxn modelId="{084FFE0F-06AC-4344-B65E-179A3FEF4C08}" type="presParOf" srcId="{89E62713-26C6-4C07-B7F9-8EEAD4D49A30}" destId="{427F443A-E8B6-43A7-9027-E2BE67A8D0BB}" srcOrd="1" destOrd="0" presId="urn:microsoft.com/office/officeart/2005/8/layout/target3"/>
    <dgm:cxn modelId="{F8B2BCFF-91D6-4F9A-AB12-72674F0FE2EE}" type="presParOf" srcId="{89E62713-26C6-4C07-B7F9-8EEAD4D49A30}" destId="{285A0DF4-4223-458D-81FE-34E7022F9D48}" srcOrd="2" destOrd="0" presId="urn:microsoft.com/office/officeart/2005/8/layout/target3"/>
    <dgm:cxn modelId="{4CF9C511-6FB4-4287-AAF2-C393F0B7B70B}" type="presParOf" srcId="{89E62713-26C6-4C07-B7F9-8EEAD4D49A30}" destId="{601D1A67-7FAA-4DF5-A83D-591D099321E6}" srcOrd="3" destOrd="0" presId="urn:microsoft.com/office/officeart/2005/8/layout/target3"/>
    <dgm:cxn modelId="{F5B2504D-8EEF-4338-AB87-440B76762306}" type="presParOf" srcId="{89E62713-26C6-4C07-B7F9-8EEAD4D49A30}" destId="{21A36285-D995-4971-9044-7279CCD09DC6}" srcOrd="4" destOrd="0" presId="urn:microsoft.com/office/officeart/2005/8/layout/target3"/>
    <dgm:cxn modelId="{45C6841C-BC82-43D9-A414-CCDC98791936}" type="presParOf" srcId="{89E62713-26C6-4C07-B7F9-8EEAD4D49A30}" destId="{742523D3-58AB-4993-BE77-32AF30770BFE}" srcOrd="5" destOrd="0" presId="urn:microsoft.com/office/officeart/2005/8/layout/target3"/>
    <dgm:cxn modelId="{960D8001-CD53-43BC-8DF7-257EDE14ECB9}" type="presParOf" srcId="{89E62713-26C6-4C07-B7F9-8EEAD4D49A30}" destId="{2F0291DE-50B7-45A6-BAB0-849DB24D7DF9}" srcOrd="6" destOrd="0" presId="urn:microsoft.com/office/officeart/2005/8/layout/target3"/>
    <dgm:cxn modelId="{ED2785C5-4866-4B4B-B68E-B5B0AB35E1CC}" type="presParOf" srcId="{89E62713-26C6-4C07-B7F9-8EEAD4D49A30}" destId="{4219F24B-4018-4D5D-9892-AC9F77BEA8FA}"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21A697-4923-467C-9312-E956D5D1F33C}" type="doc">
      <dgm:prSet loTypeId="urn:microsoft.com/office/officeart/2005/8/layout/default" loCatId="list" qsTypeId="urn:microsoft.com/office/officeart/2005/8/quickstyle/3d3" qsCatId="3D" csTypeId="urn:microsoft.com/office/officeart/2005/8/colors/accent0_3" csCatId="mainScheme" phldr="1"/>
      <dgm:spPr/>
      <dgm:t>
        <a:bodyPr/>
        <a:lstStyle/>
        <a:p>
          <a:endParaRPr lang="en-US"/>
        </a:p>
      </dgm:t>
    </dgm:pt>
    <dgm:pt modelId="{091D64C7-DBEF-4435-9B2D-583982DF84C0}">
      <dgm:prSet custT="1"/>
      <dgm:spPr>
        <a:solidFill>
          <a:schemeClr val="accent1">
            <a:lumMod val="50000"/>
          </a:schemeClr>
        </a:solidFill>
      </dgm:spPr>
      <dgm:t>
        <a:bodyPr/>
        <a:lstStyle/>
        <a:p>
          <a:pPr algn="ctr" rtl="0"/>
          <a:r>
            <a:rPr lang="en-US" sz="2500" b="0">
              <a:latin typeface="+mn-lt"/>
            </a:rPr>
            <a:t>Assessed in Grades </a:t>
          </a:r>
        </a:p>
        <a:p>
          <a:pPr algn="ctr" rtl="0"/>
          <a:r>
            <a:rPr lang="en-US" sz="2500" b="0">
              <a:latin typeface="+mn-lt"/>
            </a:rPr>
            <a:t>3-8, and 10</a:t>
          </a:r>
        </a:p>
      </dgm:t>
    </dgm:pt>
    <dgm:pt modelId="{902AA732-519C-47DE-946C-BCA4878CB4D0}" type="parTrans" cxnId="{7C9ADAEE-6F2A-4A4F-B2F5-6F3D3A27572B}">
      <dgm:prSet/>
      <dgm:spPr/>
      <dgm:t>
        <a:bodyPr/>
        <a:lstStyle/>
        <a:p>
          <a:endParaRPr lang="en-US"/>
        </a:p>
      </dgm:t>
    </dgm:pt>
    <dgm:pt modelId="{EBFA094F-7BE9-4A11-A00E-D7E8A3851E7D}" type="sibTrans" cxnId="{7C9ADAEE-6F2A-4A4F-B2F5-6F3D3A27572B}">
      <dgm:prSet/>
      <dgm:spPr/>
      <dgm:t>
        <a:bodyPr/>
        <a:lstStyle/>
        <a:p>
          <a:endParaRPr lang="en-US"/>
        </a:p>
      </dgm:t>
    </dgm:pt>
    <dgm:pt modelId="{49EEEF45-6BBA-4FBF-9031-4B2833DE9047}">
      <dgm:prSet custT="1"/>
      <dgm:spPr>
        <a:solidFill>
          <a:schemeClr val="accent1">
            <a:lumMod val="50000"/>
          </a:schemeClr>
        </a:solidFill>
      </dgm:spPr>
      <dgm:t>
        <a:bodyPr/>
        <a:lstStyle/>
        <a:p>
          <a:pPr algn="ctr" rtl="0"/>
          <a:r>
            <a:rPr lang="en-US" sz="2500" b="0">
              <a:latin typeface="+mn-lt"/>
            </a:rPr>
            <a:t>Two Sessions/ </a:t>
          </a:r>
        </a:p>
        <a:p>
          <a:pPr algn="ctr" rtl="0"/>
          <a:r>
            <a:rPr lang="en-US" sz="2500" b="0">
              <a:latin typeface="+mn-lt"/>
            </a:rPr>
            <a:t>Two Seal Codes </a:t>
          </a:r>
        </a:p>
        <a:p>
          <a:pPr algn="ctr"/>
          <a:r>
            <a:rPr lang="en-US" sz="2500" b="0">
              <a:latin typeface="+mn-lt"/>
            </a:rPr>
            <a:t>120 minutes total </a:t>
          </a:r>
        </a:p>
      </dgm:t>
    </dgm:pt>
    <dgm:pt modelId="{29B288F1-92AC-468D-86F4-09D1E0F3E14F}" type="parTrans" cxnId="{99362F76-24CD-4561-92A0-9E440F681474}">
      <dgm:prSet/>
      <dgm:spPr/>
      <dgm:t>
        <a:bodyPr/>
        <a:lstStyle/>
        <a:p>
          <a:endParaRPr lang="en-US"/>
        </a:p>
      </dgm:t>
    </dgm:pt>
    <dgm:pt modelId="{CCC117CD-6719-4F11-A1BF-7B4ABDA4B682}" type="sibTrans" cxnId="{99362F76-24CD-4561-92A0-9E440F681474}">
      <dgm:prSet/>
      <dgm:spPr/>
      <dgm:t>
        <a:bodyPr/>
        <a:lstStyle/>
        <a:p>
          <a:endParaRPr lang="en-US"/>
        </a:p>
      </dgm:t>
    </dgm:pt>
    <dgm:pt modelId="{AEAE0556-CB15-4566-BEE6-1098A04BC5D1}">
      <dgm:prSet custT="1"/>
      <dgm:spPr>
        <a:solidFill>
          <a:schemeClr val="accent1">
            <a:lumMod val="50000"/>
          </a:schemeClr>
        </a:solidFill>
      </dgm:spPr>
      <dgm:t>
        <a:bodyPr/>
        <a:lstStyle/>
        <a:p>
          <a:pPr algn="ctr" rtl="0">
            <a:lnSpc>
              <a:spcPct val="90000"/>
            </a:lnSpc>
            <a:spcAft>
              <a:spcPts val="1050"/>
            </a:spcAft>
          </a:pPr>
          <a:r>
            <a:rPr lang="en-US" sz="2500" b="0">
              <a:latin typeface="+mn-lt"/>
            </a:rPr>
            <a:t> 4 Forms </a:t>
          </a:r>
        </a:p>
        <a:p>
          <a:pPr algn="ctr" rtl="0">
            <a:lnSpc>
              <a:spcPct val="90000"/>
            </a:lnSpc>
            <a:spcAft>
              <a:spcPct val="35000"/>
            </a:spcAft>
          </a:pPr>
          <a:r>
            <a:rPr lang="en-US" sz="2500" b="0">
              <a:latin typeface="+mn-lt"/>
            </a:rPr>
            <a:t>Part A – No Calculator</a:t>
          </a:r>
        </a:p>
        <a:p>
          <a:pPr algn="ctr" rtl="0">
            <a:lnSpc>
              <a:spcPct val="90000"/>
            </a:lnSpc>
            <a:spcAft>
              <a:spcPct val="35000"/>
            </a:spcAft>
          </a:pPr>
          <a:r>
            <a:rPr lang="en-US" sz="2500" b="0">
              <a:latin typeface="+mn-lt"/>
            </a:rPr>
            <a:t>Part B – Calculator </a:t>
          </a:r>
        </a:p>
      </dgm:t>
    </dgm:pt>
    <dgm:pt modelId="{5A408349-390F-450B-BD0F-1F32F9CB1826}" type="parTrans" cxnId="{BDBF9FCA-5AC1-4EFD-9550-343D1CF54B32}">
      <dgm:prSet/>
      <dgm:spPr/>
      <dgm:t>
        <a:bodyPr/>
        <a:lstStyle/>
        <a:p>
          <a:endParaRPr lang="en-US"/>
        </a:p>
      </dgm:t>
    </dgm:pt>
    <dgm:pt modelId="{90658693-AC54-4154-BD67-F6D77DD5B8FF}" type="sibTrans" cxnId="{BDBF9FCA-5AC1-4EFD-9550-343D1CF54B32}">
      <dgm:prSet/>
      <dgm:spPr/>
      <dgm:t>
        <a:bodyPr/>
        <a:lstStyle/>
        <a:p>
          <a:endParaRPr lang="en-US"/>
        </a:p>
      </dgm:t>
    </dgm:pt>
    <dgm:pt modelId="{FE953666-93A3-4DFC-81E1-4DB54A0FC30F}">
      <dgm:prSet custT="1"/>
      <dgm:spPr>
        <a:solidFill>
          <a:schemeClr val="accent1">
            <a:lumMod val="50000"/>
          </a:schemeClr>
        </a:solidFill>
      </dgm:spPr>
      <dgm:t>
        <a:bodyPr/>
        <a:lstStyle/>
        <a:p>
          <a:pPr algn="ctr" rtl="0">
            <a:lnSpc>
              <a:spcPct val="100000"/>
            </a:lnSpc>
            <a:spcAft>
              <a:spcPts val="0"/>
            </a:spcAft>
          </a:pPr>
          <a:r>
            <a:rPr lang="en-US" sz="2500" b="0">
              <a:latin typeface="+mn-lt"/>
            </a:rPr>
            <a:t>Multiple Choice Multiple Select Technology Enhanced Short Answer</a:t>
          </a:r>
        </a:p>
        <a:p>
          <a:pPr algn="ctr" rtl="0">
            <a:lnSpc>
              <a:spcPct val="100000"/>
            </a:lnSpc>
            <a:spcAft>
              <a:spcPts val="0"/>
            </a:spcAft>
          </a:pPr>
          <a:r>
            <a:rPr lang="en-US" sz="2500" b="0">
              <a:latin typeface="+mn-lt"/>
            </a:rPr>
            <a:t>Extended Response </a:t>
          </a:r>
        </a:p>
      </dgm:t>
    </dgm:pt>
    <dgm:pt modelId="{F208045C-3684-4CD1-AA61-4F0034FEE187}" type="parTrans" cxnId="{FBC3174C-2A22-4CCF-B75B-CB77900F4288}">
      <dgm:prSet/>
      <dgm:spPr/>
      <dgm:t>
        <a:bodyPr/>
        <a:lstStyle/>
        <a:p>
          <a:endParaRPr lang="en-US"/>
        </a:p>
      </dgm:t>
    </dgm:pt>
    <dgm:pt modelId="{AA600F4E-9FA3-4798-8D8C-CA4401BA2891}" type="sibTrans" cxnId="{FBC3174C-2A22-4CCF-B75B-CB77900F4288}">
      <dgm:prSet/>
      <dgm:spPr/>
      <dgm:t>
        <a:bodyPr/>
        <a:lstStyle/>
        <a:p>
          <a:endParaRPr lang="en-US"/>
        </a:p>
      </dgm:t>
    </dgm:pt>
    <dgm:pt modelId="{F442FDBE-545C-4E8B-9268-2BE75A7ABC98}" type="pres">
      <dgm:prSet presAssocID="{AC21A697-4923-467C-9312-E956D5D1F33C}" presName="diagram" presStyleCnt="0">
        <dgm:presLayoutVars>
          <dgm:dir/>
          <dgm:resizeHandles val="exact"/>
        </dgm:presLayoutVars>
      </dgm:prSet>
      <dgm:spPr/>
    </dgm:pt>
    <dgm:pt modelId="{EA33B2D4-A715-4685-84A7-9455A317F600}" type="pres">
      <dgm:prSet presAssocID="{091D64C7-DBEF-4435-9B2D-583982DF84C0}" presName="node" presStyleLbl="node1" presStyleIdx="0" presStyleCnt="4">
        <dgm:presLayoutVars>
          <dgm:bulletEnabled val="1"/>
        </dgm:presLayoutVars>
      </dgm:prSet>
      <dgm:spPr>
        <a:prstGeom prst="roundRect">
          <a:avLst/>
        </a:prstGeom>
      </dgm:spPr>
    </dgm:pt>
    <dgm:pt modelId="{AB06AB37-6780-4BDE-B32B-94E40FA852F0}" type="pres">
      <dgm:prSet presAssocID="{EBFA094F-7BE9-4A11-A00E-D7E8A3851E7D}" presName="sibTrans" presStyleCnt="0"/>
      <dgm:spPr/>
    </dgm:pt>
    <dgm:pt modelId="{547A0500-43A9-4D46-BE13-74E1E7C63D50}" type="pres">
      <dgm:prSet presAssocID="{49EEEF45-6BBA-4FBF-9031-4B2833DE9047}" presName="node" presStyleLbl="node1" presStyleIdx="1" presStyleCnt="4">
        <dgm:presLayoutVars>
          <dgm:bulletEnabled val="1"/>
        </dgm:presLayoutVars>
      </dgm:prSet>
      <dgm:spPr>
        <a:prstGeom prst="roundRect">
          <a:avLst/>
        </a:prstGeom>
      </dgm:spPr>
    </dgm:pt>
    <dgm:pt modelId="{43207F9F-2820-43D8-BD4A-E5A4B51D8FEE}" type="pres">
      <dgm:prSet presAssocID="{CCC117CD-6719-4F11-A1BF-7B4ABDA4B682}" presName="sibTrans" presStyleCnt="0"/>
      <dgm:spPr/>
    </dgm:pt>
    <dgm:pt modelId="{1CBDAE97-6514-45AA-8AE0-9BA0FAA201CA}" type="pres">
      <dgm:prSet presAssocID="{AEAE0556-CB15-4566-BEE6-1098A04BC5D1}" presName="node" presStyleLbl="node1" presStyleIdx="2" presStyleCnt="4">
        <dgm:presLayoutVars>
          <dgm:bulletEnabled val="1"/>
        </dgm:presLayoutVars>
      </dgm:prSet>
      <dgm:spPr>
        <a:prstGeom prst="roundRect">
          <a:avLst/>
        </a:prstGeom>
      </dgm:spPr>
    </dgm:pt>
    <dgm:pt modelId="{4DEAF408-4350-4EFC-8F49-05392CB30EE0}" type="pres">
      <dgm:prSet presAssocID="{90658693-AC54-4154-BD67-F6D77DD5B8FF}" presName="sibTrans" presStyleCnt="0"/>
      <dgm:spPr/>
    </dgm:pt>
    <dgm:pt modelId="{66FD5D17-F32E-4D68-8391-8087DECA4C7A}" type="pres">
      <dgm:prSet presAssocID="{FE953666-93A3-4DFC-81E1-4DB54A0FC30F}" presName="node" presStyleLbl="node1" presStyleIdx="3" presStyleCnt="4">
        <dgm:presLayoutVars>
          <dgm:bulletEnabled val="1"/>
        </dgm:presLayoutVars>
      </dgm:prSet>
      <dgm:spPr>
        <a:prstGeom prst="roundRect">
          <a:avLst/>
        </a:prstGeom>
      </dgm:spPr>
    </dgm:pt>
  </dgm:ptLst>
  <dgm:cxnLst>
    <dgm:cxn modelId="{B0181F12-93C1-4B21-B4CA-AE251A2C7F7E}" type="presOf" srcId="{AC21A697-4923-467C-9312-E956D5D1F33C}" destId="{F442FDBE-545C-4E8B-9268-2BE75A7ABC98}" srcOrd="0" destOrd="0" presId="urn:microsoft.com/office/officeart/2005/8/layout/default"/>
    <dgm:cxn modelId="{0624D022-7FA7-4CDF-B106-4CC6FDD01D76}" type="presOf" srcId="{AEAE0556-CB15-4566-BEE6-1098A04BC5D1}" destId="{1CBDAE97-6514-45AA-8AE0-9BA0FAA201CA}" srcOrd="0" destOrd="0" presId="urn:microsoft.com/office/officeart/2005/8/layout/default"/>
    <dgm:cxn modelId="{FBC3174C-2A22-4CCF-B75B-CB77900F4288}" srcId="{AC21A697-4923-467C-9312-E956D5D1F33C}" destId="{FE953666-93A3-4DFC-81E1-4DB54A0FC30F}" srcOrd="3" destOrd="0" parTransId="{F208045C-3684-4CD1-AA61-4F0034FEE187}" sibTransId="{AA600F4E-9FA3-4798-8D8C-CA4401BA2891}"/>
    <dgm:cxn modelId="{99362F76-24CD-4561-92A0-9E440F681474}" srcId="{AC21A697-4923-467C-9312-E956D5D1F33C}" destId="{49EEEF45-6BBA-4FBF-9031-4B2833DE9047}" srcOrd="1" destOrd="0" parTransId="{29B288F1-92AC-468D-86F4-09D1E0F3E14F}" sibTransId="{CCC117CD-6719-4F11-A1BF-7B4ABDA4B682}"/>
    <dgm:cxn modelId="{F4680382-5B02-4920-A7F9-3494F06867D2}" type="presOf" srcId="{091D64C7-DBEF-4435-9B2D-583982DF84C0}" destId="{EA33B2D4-A715-4685-84A7-9455A317F600}" srcOrd="0" destOrd="0" presId="urn:microsoft.com/office/officeart/2005/8/layout/default"/>
    <dgm:cxn modelId="{0F8F408F-ADAF-4978-B4FE-002A7206B62D}" type="presOf" srcId="{49EEEF45-6BBA-4FBF-9031-4B2833DE9047}" destId="{547A0500-43A9-4D46-BE13-74E1E7C63D50}" srcOrd="0" destOrd="0" presId="urn:microsoft.com/office/officeart/2005/8/layout/default"/>
    <dgm:cxn modelId="{BDBF9FCA-5AC1-4EFD-9550-343D1CF54B32}" srcId="{AC21A697-4923-467C-9312-E956D5D1F33C}" destId="{AEAE0556-CB15-4566-BEE6-1098A04BC5D1}" srcOrd="2" destOrd="0" parTransId="{5A408349-390F-450B-BD0F-1F32F9CB1826}" sibTransId="{90658693-AC54-4154-BD67-F6D77DD5B8FF}"/>
    <dgm:cxn modelId="{0EDD2CE7-2598-4B41-8BDA-FA2921F5506C}" type="presOf" srcId="{FE953666-93A3-4DFC-81E1-4DB54A0FC30F}" destId="{66FD5D17-F32E-4D68-8391-8087DECA4C7A}" srcOrd="0" destOrd="0" presId="urn:microsoft.com/office/officeart/2005/8/layout/default"/>
    <dgm:cxn modelId="{7C9ADAEE-6F2A-4A4F-B2F5-6F3D3A27572B}" srcId="{AC21A697-4923-467C-9312-E956D5D1F33C}" destId="{091D64C7-DBEF-4435-9B2D-583982DF84C0}" srcOrd="0" destOrd="0" parTransId="{902AA732-519C-47DE-946C-BCA4878CB4D0}" sibTransId="{EBFA094F-7BE9-4A11-A00E-D7E8A3851E7D}"/>
    <dgm:cxn modelId="{A1D8585E-7B86-4CFD-BF01-463B9F691646}" type="presParOf" srcId="{F442FDBE-545C-4E8B-9268-2BE75A7ABC98}" destId="{EA33B2D4-A715-4685-84A7-9455A317F600}" srcOrd="0" destOrd="0" presId="urn:microsoft.com/office/officeart/2005/8/layout/default"/>
    <dgm:cxn modelId="{D860C32F-E2EC-4ABF-9BCE-AB5CE54E4E67}" type="presParOf" srcId="{F442FDBE-545C-4E8B-9268-2BE75A7ABC98}" destId="{AB06AB37-6780-4BDE-B32B-94E40FA852F0}" srcOrd="1" destOrd="0" presId="urn:microsoft.com/office/officeart/2005/8/layout/default"/>
    <dgm:cxn modelId="{F0053A88-BED6-4982-A5B5-A564AA9CE043}" type="presParOf" srcId="{F442FDBE-545C-4E8B-9268-2BE75A7ABC98}" destId="{547A0500-43A9-4D46-BE13-74E1E7C63D50}" srcOrd="2" destOrd="0" presId="urn:microsoft.com/office/officeart/2005/8/layout/default"/>
    <dgm:cxn modelId="{394DEC14-F9C6-49E3-A0DC-F55043C91E92}" type="presParOf" srcId="{F442FDBE-545C-4E8B-9268-2BE75A7ABC98}" destId="{43207F9F-2820-43D8-BD4A-E5A4B51D8FEE}" srcOrd="3" destOrd="0" presId="urn:microsoft.com/office/officeart/2005/8/layout/default"/>
    <dgm:cxn modelId="{B40FA615-CEB9-41EE-8103-0AD6BD4770A2}" type="presParOf" srcId="{F442FDBE-545C-4E8B-9268-2BE75A7ABC98}" destId="{1CBDAE97-6514-45AA-8AE0-9BA0FAA201CA}" srcOrd="4" destOrd="0" presId="urn:microsoft.com/office/officeart/2005/8/layout/default"/>
    <dgm:cxn modelId="{90081817-34A0-4419-BCC5-68332FFF4609}" type="presParOf" srcId="{F442FDBE-545C-4E8B-9268-2BE75A7ABC98}" destId="{4DEAF408-4350-4EFC-8F49-05392CB30EE0}" srcOrd="5" destOrd="0" presId="urn:microsoft.com/office/officeart/2005/8/layout/default"/>
    <dgm:cxn modelId="{3B945A61-4D52-4306-8C37-65C82B2EAD87}" type="presParOf" srcId="{F442FDBE-545C-4E8B-9268-2BE75A7ABC98}" destId="{66FD5D17-F32E-4D68-8391-8087DECA4C7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F9D8F7-56FE-47D5-82A0-C7F6B34FA9CF}"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6FA27CC3-BE9B-4219-9FCB-9BF2AF175511}">
      <dgm:prSet/>
      <dgm:spPr/>
      <dgm:t>
        <a:bodyPr/>
        <a:lstStyle/>
        <a:p>
          <a:pPr rtl="0"/>
          <a:r>
            <a:rPr lang="en-US"/>
            <a:t>Formulas are  embedded in items within the online test and paper test.</a:t>
          </a:r>
        </a:p>
      </dgm:t>
      <dgm:extLst>
        <a:ext uri="{E40237B7-FDA0-4F09-8148-C483321AD2D9}">
          <dgm14:cNvPr xmlns:dgm14="http://schemas.microsoft.com/office/drawing/2010/diagram" id="0" name="" descr="Formulas and/or conversions will be embedded in the test items if necessary to solve the problem.&#10;" title="Mathematics Online Reference"/>
        </a:ext>
      </dgm:extLst>
    </dgm:pt>
    <dgm:pt modelId="{E6AA7155-F3FF-4C63-86B0-833B53EE40FD}" type="parTrans" cxnId="{AC0A8EEE-5A59-4147-904C-4F26548DA581}">
      <dgm:prSet/>
      <dgm:spPr/>
      <dgm:t>
        <a:bodyPr/>
        <a:lstStyle/>
        <a:p>
          <a:endParaRPr lang="en-US"/>
        </a:p>
      </dgm:t>
    </dgm:pt>
    <dgm:pt modelId="{E6BB6A55-9ED7-43D2-8DAB-0E4E48E6D432}" type="sibTrans" cxnId="{AC0A8EEE-5A59-4147-904C-4F26548DA581}">
      <dgm:prSet/>
      <dgm:spPr/>
      <dgm:t>
        <a:bodyPr/>
        <a:lstStyle/>
        <a:p>
          <a:endParaRPr lang="en-US"/>
        </a:p>
      </dgm:t>
    </dgm:pt>
    <dgm:pt modelId="{1B66DE94-DCE7-496A-A9F8-2C9D39B7A77D}">
      <dgm:prSet/>
      <dgm:spPr/>
      <dgm:t>
        <a:bodyPr/>
        <a:lstStyle/>
        <a:p>
          <a:pPr rtl="0"/>
          <a:r>
            <a:rPr lang="en-US"/>
            <a:t>Students will have access to resources whether testing online or paper.</a:t>
          </a:r>
        </a:p>
      </dgm:t>
      <dgm:extLst>
        <a:ext uri="{E40237B7-FDA0-4F09-8148-C483321AD2D9}">
          <dgm14:cNvPr xmlns:dgm14="http://schemas.microsoft.com/office/drawing/2010/diagram" id="0" name="" descr="Students will access these resources online.&#10;" title="Mathematics Online Reference"/>
        </a:ext>
      </dgm:extLst>
    </dgm:pt>
    <dgm:pt modelId="{641141B7-1460-4D4C-9028-AEE0B648BF50}" type="parTrans" cxnId="{B262715D-80CA-4D89-919A-D83F4020D746}">
      <dgm:prSet/>
      <dgm:spPr/>
      <dgm:t>
        <a:bodyPr/>
        <a:lstStyle/>
        <a:p>
          <a:endParaRPr lang="en-US"/>
        </a:p>
      </dgm:t>
    </dgm:pt>
    <dgm:pt modelId="{C17A52C1-7DCB-4A9F-A04A-0A8C4BF0B9BF}" type="sibTrans" cxnId="{B262715D-80CA-4D89-919A-D83F4020D746}">
      <dgm:prSet/>
      <dgm:spPr/>
      <dgm:t>
        <a:bodyPr/>
        <a:lstStyle/>
        <a:p>
          <a:endParaRPr lang="en-US"/>
        </a:p>
      </dgm:t>
    </dgm:pt>
    <dgm:pt modelId="{F62E9685-9E83-469F-9D6A-BF88029364AE}" type="pres">
      <dgm:prSet presAssocID="{B4F9D8F7-56FE-47D5-82A0-C7F6B34FA9CF}" presName="hierChild1" presStyleCnt="0">
        <dgm:presLayoutVars>
          <dgm:chPref val="1"/>
          <dgm:dir/>
          <dgm:animOne val="branch"/>
          <dgm:animLvl val="lvl"/>
          <dgm:resizeHandles/>
        </dgm:presLayoutVars>
      </dgm:prSet>
      <dgm:spPr/>
    </dgm:pt>
    <dgm:pt modelId="{035D320B-3346-4F4F-85E9-63D006A819BD}" type="pres">
      <dgm:prSet presAssocID="{6FA27CC3-BE9B-4219-9FCB-9BF2AF175511}" presName="hierRoot1" presStyleCnt="0"/>
      <dgm:spPr/>
    </dgm:pt>
    <dgm:pt modelId="{EA05A7D7-B242-49CE-931E-03EBF65DF288}" type="pres">
      <dgm:prSet presAssocID="{6FA27CC3-BE9B-4219-9FCB-9BF2AF175511}" presName="composite" presStyleCnt="0"/>
      <dgm:spPr/>
    </dgm:pt>
    <dgm:pt modelId="{F0E7294C-CD84-4EAE-A19D-18C56C380A06}" type="pres">
      <dgm:prSet presAssocID="{6FA27CC3-BE9B-4219-9FCB-9BF2AF175511}" presName="background" presStyleLbl="node0" presStyleIdx="0" presStyleCnt="2"/>
      <dgm:spPr>
        <a:solidFill>
          <a:schemeClr val="accent1">
            <a:lumMod val="50000"/>
          </a:schemeClr>
        </a:solidFill>
      </dgm:spPr>
    </dgm:pt>
    <dgm:pt modelId="{F589777D-2C4B-49AE-9A9E-9176B593E080}" type="pres">
      <dgm:prSet presAssocID="{6FA27CC3-BE9B-4219-9FCB-9BF2AF175511}" presName="text" presStyleLbl="fgAcc0" presStyleIdx="0" presStyleCnt="2" custLinFactNeighborX="-2953" custLinFactNeighborY="-2286">
        <dgm:presLayoutVars>
          <dgm:chPref val="3"/>
        </dgm:presLayoutVars>
      </dgm:prSet>
      <dgm:spPr/>
    </dgm:pt>
    <dgm:pt modelId="{F5C795BA-85BC-4CBB-A61A-BADE6922ED3C}" type="pres">
      <dgm:prSet presAssocID="{6FA27CC3-BE9B-4219-9FCB-9BF2AF175511}" presName="hierChild2" presStyleCnt="0"/>
      <dgm:spPr/>
    </dgm:pt>
    <dgm:pt modelId="{5318638D-E73E-424F-B31F-E7209E69453C}" type="pres">
      <dgm:prSet presAssocID="{1B66DE94-DCE7-496A-A9F8-2C9D39B7A77D}" presName="hierRoot1" presStyleCnt="0"/>
      <dgm:spPr/>
    </dgm:pt>
    <dgm:pt modelId="{89B41632-EA7E-445B-9273-D5F6735BB58F}" type="pres">
      <dgm:prSet presAssocID="{1B66DE94-DCE7-496A-A9F8-2C9D39B7A77D}" presName="composite" presStyleCnt="0"/>
      <dgm:spPr/>
    </dgm:pt>
    <dgm:pt modelId="{D9AC8C52-ED09-4C12-9E26-4CADF394C6E8}" type="pres">
      <dgm:prSet presAssocID="{1B66DE94-DCE7-496A-A9F8-2C9D39B7A77D}" presName="background" presStyleLbl="node0" presStyleIdx="1" presStyleCnt="2"/>
      <dgm:spPr>
        <a:solidFill>
          <a:schemeClr val="accent1">
            <a:lumMod val="50000"/>
          </a:schemeClr>
        </a:solidFill>
      </dgm:spPr>
    </dgm:pt>
    <dgm:pt modelId="{D419EB36-BB24-4260-BC66-2D6E2639DCC8}" type="pres">
      <dgm:prSet presAssocID="{1B66DE94-DCE7-496A-A9F8-2C9D39B7A77D}" presName="text" presStyleLbl="fgAcc0" presStyleIdx="1" presStyleCnt="2" custLinFactNeighborX="871" custLinFactNeighborY="-1829">
        <dgm:presLayoutVars>
          <dgm:chPref val="3"/>
        </dgm:presLayoutVars>
      </dgm:prSet>
      <dgm:spPr/>
    </dgm:pt>
    <dgm:pt modelId="{AB6CA0C1-3CFE-444F-81E9-7EC241A022AE}" type="pres">
      <dgm:prSet presAssocID="{1B66DE94-DCE7-496A-A9F8-2C9D39B7A77D}" presName="hierChild2" presStyleCnt="0"/>
      <dgm:spPr/>
    </dgm:pt>
  </dgm:ptLst>
  <dgm:cxnLst>
    <dgm:cxn modelId="{C45EE722-0D44-48A7-8B54-11727096BE85}" type="presOf" srcId="{B4F9D8F7-56FE-47D5-82A0-C7F6B34FA9CF}" destId="{F62E9685-9E83-469F-9D6A-BF88029364AE}" srcOrd="0" destOrd="0" presId="urn:microsoft.com/office/officeart/2005/8/layout/hierarchy1"/>
    <dgm:cxn modelId="{B262715D-80CA-4D89-919A-D83F4020D746}" srcId="{B4F9D8F7-56FE-47D5-82A0-C7F6B34FA9CF}" destId="{1B66DE94-DCE7-496A-A9F8-2C9D39B7A77D}" srcOrd="1" destOrd="0" parTransId="{641141B7-1460-4D4C-9028-AEE0B648BF50}" sibTransId="{C17A52C1-7DCB-4A9F-A04A-0A8C4BF0B9BF}"/>
    <dgm:cxn modelId="{72A84DAD-8B31-4E47-86F5-9B913DF275D2}" type="presOf" srcId="{1B66DE94-DCE7-496A-A9F8-2C9D39B7A77D}" destId="{D419EB36-BB24-4260-BC66-2D6E2639DCC8}" srcOrd="0" destOrd="0" presId="urn:microsoft.com/office/officeart/2005/8/layout/hierarchy1"/>
    <dgm:cxn modelId="{F3E240D6-DCC8-4151-A791-A4030E0A5FCD}" type="presOf" srcId="{6FA27CC3-BE9B-4219-9FCB-9BF2AF175511}" destId="{F589777D-2C4B-49AE-9A9E-9176B593E080}" srcOrd="0" destOrd="0" presId="urn:microsoft.com/office/officeart/2005/8/layout/hierarchy1"/>
    <dgm:cxn modelId="{AC0A8EEE-5A59-4147-904C-4F26548DA581}" srcId="{B4F9D8F7-56FE-47D5-82A0-C7F6B34FA9CF}" destId="{6FA27CC3-BE9B-4219-9FCB-9BF2AF175511}" srcOrd="0" destOrd="0" parTransId="{E6AA7155-F3FF-4C63-86B0-833B53EE40FD}" sibTransId="{E6BB6A55-9ED7-43D2-8DAB-0E4E48E6D432}"/>
    <dgm:cxn modelId="{B1EF5A30-600A-4A03-AE6E-57FAB5185915}" type="presParOf" srcId="{F62E9685-9E83-469F-9D6A-BF88029364AE}" destId="{035D320B-3346-4F4F-85E9-63D006A819BD}" srcOrd="0" destOrd="0" presId="urn:microsoft.com/office/officeart/2005/8/layout/hierarchy1"/>
    <dgm:cxn modelId="{E602F2A8-129C-4868-9427-ECF158ABC8B8}" type="presParOf" srcId="{035D320B-3346-4F4F-85E9-63D006A819BD}" destId="{EA05A7D7-B242-49CE-931E-03EBF65DF288}" srcOrd="0" destOrd="0" presId="urn:microsoft.com/office/officeart/2005/8/layout/hierarchy1"/>
    <dgm:cxn modelId="{54008C29-6312-4F48-AB96-856FBA0BE6F4}" type="presParOf" srcId="{EA05A7D7-B242-49CE-931E-03EBF65DF288}" destId="{F0E7294C-CD84-4EAE-A19D-18C56C380A06}" srcOrd="0" destOrd="0" presId="urn:microsoft.com/office/officeart/2005/8/layout/hierarchy1"/>
    <dgm:cxn modelId="{DEE0EC8D-E06F-4E76-BB99-2EC51708BC54}" type="presParOf" srcId="{EA05A7D7-B242-49CE-931E-03EBF65DF288}" destId="{F589777D-2C4B-49AE-9A9E-9176B593E080}" srcOrd="1" destOrd="0" presId="urn:microsoft.com/office/officeart/2005/8/layout/hierarchy1"/>
    <dgm:cxn modelId="{90FC2FEE-4DC3-4187-9DB3-678C15E12D8C}" type="presParOf" srcId="{035D320B-3346-4F4F-85E9-63D006A819BD}" destId="{F5C795BA-85BC-4CBB-A61A-BADE6922ED3C}" srcOrd="1" destOrd="0" presId="urn:microsoft.com/office/officeart/2005/8/layout/hierarchy1"/>
    <dgm:cxn modelId="{DC395EA7-7D98-45C8-AF2E-47B18712A047}" type="presParOf" srcId="{F62E9685-9E83-469F-9D6A-BF88029364AE}" destId="{5318638D-E73E-424F-B31F-E7209E69453C}" srcOrd="1" destOrd="0" presId="urn:microsoft.com/office/officeart/2005/8/layout/hierarchy1"/>
    <dgm:cxn modelId="{6110C25E-BD81-412A-B428-0E1B54F8A7E7}" type="presParOf" srcId="{5318638D-E73E-424F-B31F-E7209E69453C}" destId="{89B41632-EA7E-445B-9273-D5F6735BB58F}" srcOrd="0" destOrd="0" presId="urn:microsoft.com/office/officeart/2005/8/layout/hierarchy1"/>
    <dgm:cxn modelId="{D69AA5FA-03DC-4FD5-804C-4C1106D3207C}" type="presParOf" srcId="{89B41632-EA7E-445B-9273-D5F6735BB58F}" destId="{D9AC8C52-ED09-4C12-9E26-4CADF394C6E8}" srcOrd="0" destOrd="0" presId="urn:microsoft.com/office/officeart/2005/8/layout/hierarchy1"/>
    <dgm:cxn modelId="{7A135DA6-473C-47FB-96E7-31EF7716108C}" type="presParOf" srcId="{89B41632-EA7E-445B-9273-D5F6735BB58F}" destId="{D419EB36-BB24-4260-BC66-2D6E2639DCC8}" srcOrd="1" destOrd="0" presId="urn:microsoft.com/office/officeart/2005/8/layout/hierarchy1"/>
    <dgm:cxn modelId="{159C8114-C61F-4E06-94A3-C2AB699F543F}" type="presParOf" srcId="{5318638D-E73E-424F-B31F-E7209E69453C}" destId="{AB6CA0C1-3CFE-444F-81E9-7EC241A022A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21A697-4923-467C-9312-E956D5D1F33C}" type="doc">
      <dgm:prSet loTypeId="urn:microsoft.com/office/officeart/2005/8/layout/default" loCatId="list" qsTypeId="urn:microsoft.com/office/officeart/2005/8/quickstyle/3d3" qsCatId="3D" csTypeId="urn:microsoft.com/office/officeart/2005/8/colors/accent0_3" csCatId="mainScheme" phldr="1"/>
      <dgm:spPr/>
      <dgm:t>
        <a:bodyPr/>
        <a:lstStyle/>
        <a:p>
          <a:endParaRPr lang="en-US"/>
        </a:p>
      </dgm:t>
    </dgm:pt>
    <dgm:pt modelId="{091D64C7-DBEF-4435-9B2D-583982DF84C0}">
      <dgm:prSet custT="1"/>
      <dgm:spPr>
        <a:solidFill>
          <a:srgbClr val="B87C04"/>
        </a:solidFill>
      </dgm:spPr>
      <dgm:t>
        <a:bodyPr/>
        <a:lstStyle/>
        <a:p>
          <a:pPr algn="ctr" rtl="0"/>
          <a:r>
            <a:rPr lang="en-US" sz="2500">
              <a:latin typeface="+mn-lt"/>
            </a:rPr>
            <a:t>Assessed in Grades </a:t>
          </a:r>
        </a:p>
        <a:p>
          <a:pPr algn="ctr" rtl="0"/>
          <a:r>
            <a:rPr lang="en-US" sz="2500">
              <a:latin typeface="+mn-lt"/>
            </a:rPr>
            <a:t>4, 7 and 11</a:t>
          </a:r>
        </a:p>
      </dgm:t>
    </dgm:pt>
    <dgm:pt modelId="{902AA732-519C-47DE-946C-BCA4878CB4D0}" type="parTrans" cxnId="{7C9ADAEE-6F2A-4A4F-B2F5-6F3D3A27572B}">
      <dgm:prSet/>
      <dgm:spPr/>
      <dgm:t>
        <a:bodyPr/>
        <a:lstStyle/>
        <a:p>
          <a:endParaRPr lang="en-US"/>
        </a:p>
      </dgm:t>
    </dgm:pt>
    <dgm:pt modelId="{EBFA094F-7BE9-4A11-A00E-D7E8A3851E7D}" type="sibTrans" cxnId="{7C9ADAEE-6F2A-4A4F-B2F5-6F3D3A27572B}">
      <dgm:prSet/>
      <dgm:spPr/>
      <dgm:t>
        <a:bodyPr/>
        <a:lstStyle/>
        <a:p>
          <a:endParaRPr lang="en-US"/>
        </a:p>
      </dgm:t>
    </dgm:pt>
    <dgm:pt modelId="{49EEEF45-6BBA-4FBF-9031-4B2833DE9047}">
      <dgm:prSet custT="1"/>
      <dgm:spPr>
        <a:solidFill>
          <a:srgbClr val="B87C04"/>
        </a:solidFill>
      </dgm:spPr>
      <dgm:t>
        <a:bodyPr/>
        <a:lstStyle/>
        <a:p>
          <a:pPr algn="ctr" rtl="0"/>
          <a:r>
            <a:rPr lang="en-US" sz="2500">
              <a:latin typeface="+mn-lt"/>
            </a:rPr>
            <a:t>One Session </a:t>
          </a:r>
        </a:p>
        <a:p>
          <a:pPr algn="ctr" rtl="0"/>
          <a:r>
            <a:rPr lang="en-US" sz="2500">
              <a:latin typeface="+mn-lt"/>
            </a:rPr>
            <a:t>One Seal Code </a:t>
          </a:r>
        </a:p>
        <a:p>
          <a:pPr algn="ctr" rtl="0"/>
          <a:r>
            <a:rPr lang="en-US" sz="2500">
              <a:latin typeface="+mn-lt"/>
            </a:rPr>
            <a:t>90 Minutes Total </a:t>
          </a:r>
        </a:p>
      </dgm:t>
    </dgm:pt>
    <dgm:pt modelId="{29B288F1-92AC-468D-86F4-09D1E0F3E14F}" type="parTrans" cxnId="{99362F76-24CD-4561-92A0-9E440F681474}">
      <dgm:prSet/>
      <dgm:spPr/>
      <dgm:t>
        <a:bodyPr/>
        <a:lstStyle/>
        <a:p>
          <a:endParaRPr lang="en-US"/>
        </a:p>
      </dgm:t>
    </dgm:pt>
    <dgm:pt modelId="{CCC117CD-6719-4F11-A1BF-7B4ABDA4B682}" type="sibTrans" cxnId="{99362F76-24CD-4561-92A0-9E440F681474}">
      <dgm:prSet/>
      <dgm:spPr/>
      <dgm:t>
        <a:bodyPr/>
        <a:lstStyle/>
        <a:p>
          <a:endParaRPr lang="en-US"/>
        </a:p>
      </dgm:t>
    </dgm:pt>
    <dgm:pt modelId="{AEAE0556-CB15-4566-BEE6-1098A04BC5D1}">
      <dgm:prSet custT="1"/>
      <dgm:spPr>
        <a:solidFill>
          <a:srgbClr val="B87C04"/>
        </a:solidFill>
      </dgm:spPr>
      <dgm:t>
        <a:bodyPr/>
        <a:lstStyle/>
        <a:p>
          <a:pPr algn="ctr" rtl="0"/>
          <a:r>
            <a:rPr lang="en-US" sz="2500">
              <a:latin typeface="+mn-lt"/>
            </a:rPr>
            <a:t> 15 Forms</a:t>
          </a:r>
        </a:p>
      </dgm:t>
    </dgm:pt>
    <dgm:pt modelId="{5A408349-390F-450B-BD0F-1F32F9CB1826}" type="parTrans" cxnId="{BDBF9FCA-5AC1-4EFD-9550-343D1CF54B32}">
      <dgm:prSet/>
      <dgm:spPr/>
      <dgm:t>
        <a:bodyPr/>
        <a:lstStyle/>
        <a:p>
          <a:endParaRPr lang="en-US"/>
        </a:p>
      </dgm:t>
    </dgm:pt>
    <dgm:pt modelId="{90658693-AC54-4154-BD67-F6D77DD5B8FF}" type="sibTrans" cxnId="{BDBF9FCA-5AC1-4EFD-9550-343D1CF54B32}">
      <dgm:prSet/>
      <dgm:spPr/>
      <dgm:t>
        <a:bodyPr/>
        <a:lstStyle/>
        <a:p>
          <a:endParaRPr lang="en-US"/>
        </a:p>
      </dgm:t>
    </dgm:pt>
    <dgm:pt modelId="{FE953666-93A3-4DFC-81E1-4DB54A0FC30F}">
      <dgm:prSet custT="1"/>
      <dgm:spPr>
        <a:solidFill>
          <a:srgbClr val="B87C04"/>
        </a:solidFill>
      </dgm:spPr>
      <dgm:t>
        <a:bodyPr/>
        <a:lstStyle/>
        <a:p>
          <a:pPr algn="ctr" rtl="0">
            <a:lnSpc>
              <a:spcPct val="100000"/>
            </a:lnSpc>
            <a:spcAft>
              <a:spcPts val="0"/>
            </a:spcAft>
          </a:pPr>
          <a:r>
            <a:rPr lang="en-US" sz="2500">
              <a:latin typeface="+mn-lt"/>
            </a:rPr>
            <a:t>Multiple Choice Multiple Select</a:t>
          </a:r>
        </a:p>
        <a:p>
          <a:pPr algn="ctr" rtl="0">
            <a:lnSpc>
              <a:spcPct val="100000"/>
            </a:lnSpc>
            <a:spcAft>
              <a:spcPts val="0"/>
            </a:spcAft>
          </a:pPr>
          <a:r>
            <a:rPr lang="en-US" sz="2500">
              <a:latin typeface="+mn-lt"/>
            </a:rPr>
            <a:t>Technology Enhanced</a:t>
          </a:r>
        </a:p>
        <a:p>
          <a:pPr algn="ctr" rtl="0">
            <a:lnSpc>
              <a:spcPct val="100000"/>
            </a:lnSpc>
            <a:spcAft>
              <a:spcPts val="0"/>
            </a:spcAft>
          </a:pPr>
          <a:r>
            <a:rPr lang="en-US" sz="2500">
              <a:latin typeface="+mn-lt"/>
            </a:rPr>
            <a:t>Short Answer </a:t>
          </a:r>
        </a:p>
        <a:p>
          <a:pPr algn="ctr" rtl="0">
            <a:lnSpc>
              <a:spcPct val="100000"/>
            </a:lnSpc>
            <a:spcAft>
              <a:spcPts val="0"/>
            </a:spcAft>
          </a:pPr>
          <a:r>
            <a:rPr lang="en-US" sz="2500">
              <a:latin typeface="+mn-lt"/>
            </a:rPr>
            <a:t>Extended Response </a:t>
          </a:r>
        </a:p>
      </dgm:t>
    </dgm:pt>
    <dgm:pt modelId="{F208045C-3684-4CD1-AA61-4F0034FEE187}" type="parTrans" cxnId="{FBC3174C-2A22-4CCF-B75B-CB77900F4288}">
      <dgm:prSet/>
      <dgm:spPr/>
      <dgm:t>
        <a:bodyPr/>
        <a:lstStyle/>
        <a:p>
          <a:endParaRPr lang="en-US"/>
        </a:p>
      </dgm:t>
    </dgm:pt>
    <dgm:pt modelId="{AA600F4E-9FA3-4798-8D8C-CA4401BA2891}" type="sibTrans" cxnId="{FBC3174C-2A22-4CCF-B75B-CB77900F4288}">
      <dgm:prSet/>
      <dgm:spPr/>
      <dgm:t>
        <a:bodyPr/>
        <a:lstStyle/>
        <a:p>
          <a:endParaRPr lang="en-US"/>
        </a:p>
      </dgm:t>
    </dgm:pt>
    <dgm:pt modelId="{F442FDBE-545C-4E8B-9268-2BE75A7ABC98}" type="pres">
      <dgm:prSet presAssocID="{AC21A697-4923-467C-9312-E956D5D1F33C}" presName="diagram" presStyleCnt="0">
        <dgm:presLayoutVars>
          <dgm:dir/>
          <dgm:resizeHandles val="exact"/>
        </dgm:presLayoutVars>
      </dgm:prSet>
      <dgm:spPr/>
    </dgm:pt>
    <dgm:pt modelId="{EA33B2D4-A715-4685-84A7-9455A317F600}" type="pres">
      <dgm:prSet presAssocID="{091D64C7-DBEF-4435-9B2D-583982DF84C0}" presName="node" presStyleLbl="node1" presStyleIdx="0" presStyleCnt="4" custLinFactNeighborX="-33378" custLinFactNeighborY="1528">
        <dgm:presLayoutVars>
          <dgm:bulletEnabled val="1"/>
        </dgm:presLayoutVars>
      </dgm:prSet>
      <dgm:spPr>
        <a:prstGeom prst="roundRect">
          <a:avLst/>
        </a:prstGeom>
      </dgm:spPr>
    </dgm:pt>
    <dgm:pt modelId="{AB06AB37-6780-4BDE-B32B-94E40FA852F0}" type="pres">
      <dgm:prSet presAssocID="{EBFA094F-7BE9-4A11-A00E-D7E8A3851E7D}" presName="sibTrans" presStyleCnt="0"/>
      <dgm:spPr/>
    </dgm:pt>
    <dgm:pt modelId="{547A0500-43A9-4D46-BE13-74E1E7C63D50}" type="pres">
      <dgm:prSet presAssocID="{49EEEF45-6BBA-4FBF-9031-4B2833DE9047}" presName="node" presStyleLbl="node1" presStyleIdx="1" presStyleCnt="4" custLinFactNeighborX="-32716" custLinFactNeighborY="655">
        <dgm:presLayoutVars>
          <dgm:bulletEnabled val="1"/>
        </dgm:presLayoutVars>
      </dgm:prSet>
      <dgm:spPr>
        <a:prstGeom prst="roundRect">
          <a:avLst/>
        </a:prstGeom>
      </dgm:spPr>
    </dgm:pt>
    <dgm:pt modelId="{43207F9F-2820-43D8-BD4A-E5A4B51D8FEE}" type="pres">
      <dgm:prSet presAssocID="{CCC117CD-6719-4F11-A1BF-7B4ABDA4B682}" presName="sibTrans" presStyleCnt="0"/>
      <dgm:spPr/>
    </dgm:pt>
    <dgm:pt modelId="{1CBDAE97-6514-45AA-8AE0-9BA0FAA201CA}" type="pres">
      <dgm:prSet presAssocID="{AEAE0556-CB15-4566-BEE6-1098A04BC5D1}" presName="node" presStyleLbl="node1" presStyleIdx="2" presStyleCnt="4" custLinFactNeighborX="-33378" custLinFactNeighborY="-2264">
        <dgm:presLayoutVars>
          <dgm:bulletEnabled val="1"/>
        </dgm:presLayoutVars>
      </dgm:prSet>
      <dgm:spPr>
        <a:prstGeom prst="roundRect">
          <a:avLst/>
        </a:prstGeom>
      </dgm:spPr>
    </dgm:pt>
    <dgm:pt modelId="{4DEAF408-4350-4EFC-8F49-05392CB30EE0}" type="pres">
      <dgm:prSet presAssocID="{90658693-AC54-4154-BD67-F6D77DD5B8FF}" presName="sibTrans" presStyleCnt="0"/>
      <dgm:spPr/>
    </dgm:pt>
    <dgm:pt modelId="{66FD5D17-F32E-4D68-8391-8087DECA4C7A}" type="pres">
      <dgm:prSet presAssocID="{FE953666-93A3-4DFC-81E1-4DB54A0FC30F}" presName="node" presStyleLbl="node1" presStyleIdx="3" presStyleCnt="4" custLinFactNeighborX="-32892" custLinFactNeighborY="-2517">
        <dgm:presLayoutVars>
          <dgm:bulletEnabled val="1"/>
        </dgm:presLayoutVars>
      </dgm:prSet>
      <dgm:spPr>
        <a:prstGeom prst="roundRect">
          <a:avLst/>
        </a:prstGeom>
      </dgm:spPr>
    </dgm:pt>
  </dgm:ptLst>
  <dgm:cxnLst>
    <dgm:cxn modelId="{B0181F12-93C1-4B21-B4CA-AE251A2C7F7E}" type="presOf" srcId="{AC21A697-4923-467C-9312-E956D5D1F33C}" destId="{F442FDBE-545C-4E8B-9268-2BE75A7ABC98}" srcOrd="0" destOrd="0" presId="urn:microsoft.com/office/officeart/2005/8/layout/default"/>
    <dgm:cxn modelId="{0624D022-7FA7-4CDF-B106-4CC6FDD01D76}" type="presOf" srcId="{AEAE0556-CB15-4566-BEE6-1098A04BC5D1}" destId="{1CBDAE97-6514-45AA-8AE0-9BA0FAA201CA}" srcOrd="0" destOrd="0" presId="urn:microsoft.com/office/officeart/2005/8/layout/default"/>
    <dgm:cxn modelId="{FBC3174C-2A22-4CCF-B75B-CB77900F4288}" srcId="{AC21A697-4923-467C-9312-E956D5D1F33C}" destId="{FE953666-93A3-4DFC-81E1-4DB54A0FC30F}" srcOrd="3" destOrd="0" parTransId="{F208045C-3684-4CD1-AA61-4F0034FEE187}" sibTransId="{AA600F4E-9FA3-4798-8D8C-CA4401BA2891}"/>
    <dgm:cxn modelId="{99362F76-24CD-4561-92A0-9E440F681474}" srcId="{AC21A697-4923-467C-9312-E956D5D1F33C}" destId="{49EEEF45-6BBA-4FBF-9031-4B2833DE9047}" srcOrd="1" destOrd="0" parTransId="{29B288F1-92AC-468D-86F4-09D1E0F3E14F}" sibTransId="{CCC117CD-6719-4F11-A1BF-7B4ABDA4B682}"/>
    <dgm:cxn modelId="{F4680382-5B02-4920-A7F9-3494F06867D2}" type="presOf" srcId="{091D64C7-DBEF-4435-9B2D-583982DF84C0}" destId="{EA33B2D4-A715-4685-84A7-9455A317F600}" srcOrd="0" destOrd="0" presId="urn:microsoft.com/office/officeart/2005/8/layout/default"/>
    <dgm:cxn modelId="{0F8F408F-ADAF-4978-B4FE-002A7206B62D}" type="presOf" srcId="{49EEEF45-6BBA-4FBF-9031-4B2833DE9047}" destId="{547A0500-43A9-4D46-BE13-74E1E7C63D50}" srcOrd="0" destOrd="0" presId="urn:microsoft.com/office/officeart/2005/8/layout/default"/>
    <dgm:cxn modelId="{BDBF9FCA-5AC1-4EFD-9550-343D1CF54B32}" srcId="{AC21A697-4923-467C-9312-E956D5D1F33C}" destId="{AEAE0556-CB15-4566-BEE6-1098A04BC5D1}" srcOrd="2" destOrd="0" parTransId="{5A408349-390F-450B-BD0F-1F32F9CB1826}" sibTransId="{90658693-AC54-4154-BD67-F6D77DD5B8FF}"/>
    <dgm:cxn modelId="{0EDD2CE7-2598-4B41-8BDA-FA2921F5506C}" type="presOf" srcId="{FE953666-93A3-4DFC-81E1-4DB54A0FC30F}" destId="{66FD5D17-F32E-4D68-8391-8087DECA4C7A}" srcOrd="0" destOrd="0" presId="urn:microsoft.com/office/officeart/2005/8/layout/default"/>
    <dgm:cxn modelId="{7C9ADAEE-6F2A-4A4F-B2F5-6F3D3A27572B}" srcId="{AC21A697-4923-467C-9312-E956D5D1F33C}" destId="{091D64C7-DBEF-4435-9B2D-583982DF84C0}" srcOrd="0" destOrd="0" parTransId="{902AA732-519C-47DE-946C-BCA4878CB4D0}" sibTransId="{EBFA094F-7BE9-4A11-A00E-D7E8A3851E7D}"/>
    <dgm:cxn modelId="{A1D8585E-7B86-4CFD-BF01-463B9F691646}" type="presParOf" srcId="{F442FDBE-545C-4E8B-9268-2BE75A7ABC98}" destId="{EA33B2D4-A715-4685-84A7-9455A317F600}" srcOrd="0" destOrd="0" presId="urn:microsoft.com/office/officeart/2005/8/layout/default"/>
    <dgm:cxn modelId="{D860C32F-E2EC-4ABF-9BCE-AB5CE54E4E67}" type="presParOf" srcId="{F442FDBE-545C-4E8B-9268-2BE75A7ABC98}" destId="{AB06AB37-6780-4BDE-B32B-94E40FA852F0}" srcOrd="1" destOrd="0" presId="urn:microsoft.com/office/officeart/2005/8/layout/default"/>
    <dgm:cxn modelId="{F0053A88-BED6-4982-A5B5-A564AA9CE043}" type="presParOf" srcId="{F442FDBE-545C-4E8B-9268-2BE75A7ABC98}" destId="{547A0500-43A9-4D46-BE13-74E1E7C63D50}" srcOrd="2" destOrd="0" presId="urn:microsoft.com/office/officeart/2005/8/layout/default"/>
    <dgm:cxn modelId="{394DEC14-F9C6-49E3-A0DC-F55043C91E92}" type="presParOf" srcId="{F442FDBE-545C-4E8B-9268-2BE75A7ABC98}" destId="{43207F9F-2820-43D8-BD4A-E5A4B51D8FEE}" srcOrd="3" destOrd="0" presId="urn:microsoft.com/office/officeart/2005/8/layout/default"/>
    <dgm:cxn modelId="{B40FA615-CEB9-41EE-8103-0AD6BD4770A2}" type="presParOf" srcId="{F442FDBE-545C-4E8B-9268-2BE75A7ABC98}" destId="{1CBDAE97-6514-45AA-8AE0-9BA0FAA201CA}" srcOrd="4" destOrd="0" presId="urn:microsoft.com/office/officeart/2005/8/layout/default"/>
    <dgm:cxn modelId="{90081817-34A0-4419-BCC5-68332FFF4609}" type="presParOf" srcId="{F442FDBE-545C-4E8B-9268-2BE75A7ABC98}" destId="{4DEAF408-4350-4EFC-8F49-05392CB30EE0}" srcOrd="5" destOrd="0" presId="urn:microsoft.com/office/officeart/2005/8/layout/default"/>
    <dgm:cxn modelId="{3B945A61-4D52-4306-8C37-65C82B2EAD87}" type="presParOf" srcId="{F442FDBE-545C-4E8B-9268-2BE75A7ABC98}" destId="{66FD5D17-F32E-4D68-8391-8087DECA4C7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21A697-4923-467C-9312-E956D5D1F33C}" type="doc">
      <dgm:prSet loTypeId="urn:microsoft.com/office/officeart/2005/8/layout/default" loCatId="list" qsTypeId="urn:microsoft.com/office/officeart/2005/8/quickstyle/3d3" qsCatId="3D" csTypeId="urn:microsoft.com/office/officeart/2005/8/colors/accent0_3" csCatId="mainScheme" phldr="1"/>
      <dgm:spPr/>
      <dgm:t>
        <a:bodyPr/>
        <a:lstStyle/>
        <a:p>
          <a:endParaRPr lang="en-US"/>
        </a:p>
      </dgm:t>
    </dgm:pt>
    <dgm:pt modelId="{091D64C7-DBEF-4435-9B2D-583982DF84C0}">
      <dgm:prSet custT="1"/>
      <dgm:spPr>
        <a:solidFill>
          <a:srgbClr val="952219"/>
        </a:solidFill>
      </dgm:spPr>
      <dgm:t>
        <a:bodyPr/>
        <a:lstStyle/>
        <a:p>
          <a:pPr algn="ctr" rtl="0"/>
          <a:r>
            <a:rPr lang="en-US" sz="2500">
              <a:latin typeface="+mn-lt"/>
            </a:rPr>
            <a:t>Assessed in Grades </a:t>
          </a:r>
        </a:p>
        <a:p>
          <a:pPr algn="ctr" rtl="0"/>
          <a:r>
            <a:rPr lang="en-US" sz="2500">
              <a:latin typeface="+mn-lt"/>
            </a:rPr>
            <a:t>5, 8 and 11</a:t>
          </a:r>
        </a:p>
      </dgm:t>
    </dgm:pt>
    <dgm:pt modelId="{902AA732-519C-47DE-946C-BCA4878CB4D0}" type="parTrans" cxnId="{7C9ADAEE-6F2A-4A4F-B2F5-6F3D3A27572B}">
      <dgm:prSet/>
      <dgm:spPr/>
      <dgm:t>
        <a:bodyPr/>
        <a:lstStyle/>
        <a:p>
          <a:endParaRPr lang="en-US"/>
        </a:p>
      </dgm:t>
    </dgm:pt>
    <dgm:pt modelId="{EBFA094F-7BE9-4A11-A00E-D7E8A3851E7D}" type="sibTrans" cxnId="{7C9ADAEE-6F2A-4A4F-B2F5-6F3D3A27572B}">
      <dgm:prSet/>
      <dgm:spPr/>
      <dgm:t>
        <a:bodyPr/>
        <a:lstStyle/>
        <a:p>
          <a:endParaRPr lang="en-US"/>
        </a:p>
      </dgm:t>
    </dgm:pt>
    <dgm:pt modelId="{49EEEF45-6BBA-4FBF-9031-4B2833DE9047}">
      <dgm:prSet custT="1"/>
      <dgm:spPr>
        <a:solidFill>
          <a:srgbClr val="952219"/>
        </a:solidFill>
      </dgm:spPr>
      <dgm:t>
        <a:bodyPr/>
        <a:lstStyle/>
        <a:p>
          <a:pPr algn="ctr" rtl="0"/>
          <a:r>
            <a:rPr lang="en-US" sz="2500">
              <a:latin typeface="+mn-lt"/>
            </a:rPr>
            <a:t>Two Sessions </a:t>
          </a:r>
        </a:p>
        <a:p>
          <a:pPr algn="ctr" rtl="0"/>
          <a:r>
            <a:rPr lang="en-US" sz="2500">
              <a:latin typeface="+mn-lt"/>
            </a:rPr>
            <a:t>Two Seal Codes</a:t>
          </a:r>
        </a:p>
        <a:p>
          <a:pPr algn="ctr" rtl="0"/>
          <a:r>
            <a:rPr lang="en-US" sz="2500">
              <a:latin typeface="+mn-lt"/>
            </a:rPr>
            <a:t>120 Minutes Total </a:t>
          </a:r>
        </a:p>
      </dgm:t>
    </dgm:pt>
    <dgm:pt modelId="{29B288F1-92AC-468D-86F4-09D1E0F3E14F}" type="parTrans" cxnId="{99362F76-24CD-4561-92A0-9E440F681474}">
      <dgm:prSet/>
      <dgm:spPr/>
      <dgm:t>
        <a:bodyPr/>
        <a:lstStyle/>
        <a:p>
          <a:endParaRPr lang="en-US"/>
        </a:p>
      </dgm:t>
    </dgm:pt>
    <dgm:pt modelId="{CCC117CD-6719-4F11-A1BF-7B4ABDA4B682}" type="sibTrans" cxnId="{99362F76-24CD-4561-92A0-9E440F681474}">
      <dgm:prSet/>
      <dgm:spPr/>
      <dgm:t>
        <a:bodyPr/>
        <a:lstStyle/>
        <a:p>
          <a:endParaRPr lang="en-US"/>
        </a:p>
      </dgm:t>
    </dgm:pt>
    <dgm:pt modelId="{AEAE0556-CB15-4566-BEE6-1098A04BC5D1}">
      <dgm:prSet custT="1"/>
      <dgm:spPr>
        <a:solidFill>
          <a:srgbClr val="952219"/>
        </a:solidFill>
      </dgm:spPr>
      <dgm:t>
        <a:bodyPr/>
        <a:lstStyle/>
        <a:p>
          <a:pPr algn="ctr" rtl="0"/>
          <a:r>
            <a:rPr lang="en-US" sz="2500">
              <a:latin typeface="+mn-lt"/>
            </a:rPr>
            <a:t> 4 Forms</a:t>
          </a:r>
        </a:p>
      </dgm:t>
    </dgm:pt>
    <dgm:pt modelId="{5A408349-390F-450B-BD0F-1F32F9CB1826}" type="parTrans" cxnId="{BDBF9FCA-5AC1-4EFD-9550-343D1CF54B32}">
      <dgm:prSet/>
      <dgm:spPr/>
      <dgm:t>
        <a:bodyPr/>
        <a:lstStyle/>
        <a:p>
          <a:endParaRPr lang="en-US"/>
        </a:p>
      </dgm:t>
    </dgm:pt>
    <dgm:pt modelId="{90658693-AC54-4154-BD67-F6D77DD5B8FF}" type="sibTrans" cxnId="{BDBF9FCA-5AC1-4EFD-9550-343D1CF54B32}">
      <dgm:prSet/>
      <dgm:spPr/>
      <dgm:t>
        <a:bodyPr/>
        <a:lstStyle/>
        <a:p>
          <a:endParaRPr lang="en-US"/>
        </a:p>
      </dgm:t>
    </dgm:pt>
    <dgm:pt modelId="{FE953666-93A3-4DFC-81E1-4DB54A0FC30F}">
      <dgm:prSet custT="1"/>
      <dgm:spPr>
        <a:solidFill>
          <a:srgbClr val="952219"/>
        </a:solidFill>
      </dgm:spPr>
      <dgm:t>
        <a:bodyPr/>
        <a:lstStyle/>
        <a:p>
          <a:pPr algn="ctr" rtl="0">
            <a:lnSpc>
              <a:spcPct val="100000"/>
            </a:lnSpc>
            <a:spcAft>
              <a:spcPts val="0"/>
            </a:spcAft>
          </a:pPr>
          <a:endParaRPr lang="en-US" sz="2500">
            <a:latin typeface="+mn-lt"/>
          </a:endParaRPr>
        </a:p>
        <a:p>
          <a:pPr algn="ctr" rtl="0">
            <a:lnSpc>
              <a:spcPct val="100000"/>
            </a:lnSpc>
            <a:spcAft>
              <a:spcPts val="0"/>
            </a:spcAft>
          </a:pPr>
          <a:r>
            <a:rPr lang="en-US" sz="2500">
              <a:latin typeface="+mn-lt"/>
            </a:rPr>
            <a:t>Multiple Choice</a:t>
          </a:r>
        </a:p>
        <a:p>
          <a:pPr algn="ctr" rtl="0">
            <a:lnSpc>
              <a:spcPct val="100000"/>
            </a:lnSpc>
            <a:spcAft>
              <a:spcPts val="0"/>
            </a:spcAft>
          </a:pPr>
          <a:r>
            <a:rPr lang="en-US" sz="2500">
              <a:latin typeface="+mn-lt"/>
            </a:rPr>
            <a:t>Multiple Select </a:t>
          </a:r>
        </a:p>
        <a:p>
          <a:pPr algn="ctr" rtl="0">
            <a:lnSpc>
              <a:spcPct val="100000"/>
            </a:lnSpc>
            <a:spcAft>
              <a:spcPts val="0"/>
            </a:spcAft>
          </a:pPr>
          <a:r>
            <a:rPr lang="en-US" sz="2500">
              <a:latin typeface="+mn-lt"/>
            </a:rPr>
            <a:t>Technology Enhanced</a:t>
          </a:r>
        </a:p>
        <a:p>
          <a:pPr algn="ctr" rtl="0">
            <a:lnSpc>
              <a:spcPct val="100000"/>
            </a:lnSpc>
            <a:spcAft>
              <a:spcPts val="0"/>
            </a:spcAft>
          </a:pPr>
          <a:r>
            <a:rPr lang="en-US" sz="2500">
              <a:latin typeface="+mn-lt"/>
            </a:rPr>
            <a:t>Short Answer </a:t>
          </a:r>
        </a:p>
        <a:p>
          <a:pPr algn="ctr" rtl="0">
            <a:lnSpc>
              <a:spcPct val="100000"/>
            </a:lnSpc>
            <a:spcAft>
              <a:spcPts val="0"/>
            </a:spcAft>
          </a:pPr>
          <a:r>
            <a:rPr lang="en-US" sz="2500">
              <a:latin typeface="+mn-lt"/>
            </a:rPr>
            <a:t>Extended Response </a:t>
          </a:r>
        </a:p>
        <a:p>
          <a:pPr algn="ctr" rtl="0">
            <a:lnSpc>
              <a:spcPct val="90000"/>
            </a:lnSpc>
            <a:spcAft>
              <a:spcPct val="35000"/>
            </a:spcAft>
          </a:pPr>
          <a:endParaRPr lang="en-US" sz="2100"/>
        </a:p>
      </dgm:t>
    </dgm:pt>
    <dgm:pt modelId="{F208045C-3684-4CD1-AA61-4F0034FEE187}" type="parTrans" cxnId="{FBC3174C-2A22-4CCF-B75B-CB77900F4288}">
      <dgm:prSet/>
      <dgm:spPr/>
      <dgm:t>
        <a:bodyPr/>
        <a:lstStyle/>
        <a:p>
          <a:endParaRPr lang="en-US"/>
        </a:p>
      </dgm:t>
    </dgm:pt>
    <dgm:pt modelId="{AA600F4E-9FA3-4798-8D8C-CA4401BA2891}" type="sibTrans" cxnId="{FBC3174C-2A22-4CCF-B75B-CB77900F4288}">
      <dgm:prSet/>
      <dgm:spPr/>
      <dgm:t>
        <a:bodyPr/>
        <a:lstStyle/>
        <a:p>
          <a:endParaRPr lang="en-US"/>
        </a:p>
      </dgm:t>
    </dgm:pt>
    <dgm:pt modelId="{F442FDBE-545C-4E8B-9268-2BE75A7ABC98}" type="pres">
      <dgm:prSet presAssocID="{AC21A697-4923-467C-9312-E956D5D1F33C}" presName="diagram" presStyleCnt="0">
        <dgm:presLayoutVars>
          <dgm:dir/>
          <dgm:resizeHandles val="exact"/>
        </dgm:presLayoutVars>
      </dgm:prSet>
      <dgm:spPr/>
    </dgm:pt>
    <dgm:pt modelId="{EA33B2D4-A715-4685-84A7-9455A317F600}" type="pres">
      <dgm:prSet presAssocID="{091D64C7-DBEF-4435-9B2D-583982DF84C0}" presName="node" presStyleLbl="node1" presStyleIdx="0" presStyleCnt="4">
        <dgm:presLayoutVars>
          <dgm:bulletEnabled val="1"/>
        </dgm:presLayoutVars>
      </dgm:prSet>
      <dgm:spPr>
        <a:prstGeom prst="roundRect">
          <a:avLst/>
        </a:prstGeom>
      </dgm:spPr>
    </dgm:pt>
    <dgm:pt modelId="{AB06AB37-6780-4BDE-B32B-94E40FA852F0}" type="pres">
      <dgm:prSet presAssocID="{EBFA094F-7BE9-4A11-A00E-D7E8A3851E7D}" presName="sibTrans" presStyleCnt="0"/>
      <dgm:spPr/>
    </dgm:pt>
    <dgm:pt modelId="{547A0500-43A9-4D46-BE13-74E1E7C63D50}" type="pres">
      <dgm:prSet presAssocID="{49EEEF45-6BBA-4FBF-9031-4B2833DE9047}" presName="node" presStyleLbl="node1" presStyleIdx="1" presStyleCnt="4">
        <dgm:presLayoutVars>
          <dgm:bulletEnabled val="1"/>
        </dgm:presLayoutVars>
      </dgm:prSet>
      <dgm:spPr>
        <a:prstGeom prst="roundRect">
          <a:avLst/>
        </a:prstGeom>
      </dgm:spPr>
    </dgm:pt>
    <dgm:pt modelId="{43207F9F-2820-43D8-BD4A-E5A4B51D8FEE}" type="pres">
      <dgm:prSet presAssocID="{CCC117CD-6719-4F11-A1BF-7B4ABDA4B682}" presName="sibTrans" presStyleCnt="0"/>
      <dgm:spPr/>
    </dgm:pt>
    <dgm:pt modelId="{1CBDAE97-6514-45AA-8AE0-9BA0FAA201CA}" type="pres">
      <dgm:prSet presAssocID="{AEAE0556-CB15-4566-BEE6-1098A04BC5D1}" presName="node" presStyleLbl="node1" presStyleIdx="2" presStyleCnt="4">
        <dgm:presLayoutVars>
          <dgm:bulletEnabled val="1"/>
        </dgm:presLayoutVars>
      </dgm:prSet>
      <dgm:spPr>
        <a:prstGeom prst="roundRect">
          <a:avLst/>
        </a:prstGeom>
      </dgm:spPr>
    </dgm:pt>
    <dgm:pt modelId="{4DEAF408-4350-4EFC-8F49-05392CB30EE0}" type="pres">
      <dgm:prSet presAssocID="{90658693-AC54-4154-BD67-F6D77DD5B8FF}" presName="sibTrans" presStyleCnt="0"/>
      <dgm:spPr/>
    </dgm:pt>
    <dgm:pt modelId="{66FD5D17-F32E-4D68-8391-8087DECA4C7A}" type="pres">
      <dgm:prSet presAssocID="{FE953666-93A3-4DFC-81E1-4DB54A0FC30F}" presName="node" presStyleLbl="node1" presStyleIdx="3" presStyleCnt="4">
        <dgm:presLayoutVars>
          <dgm:bulletEnabled val="1"/>
        </dgm:presLayoutVars>
      </dgm:prSet>
      <dgm:spPr>
        <a:prstGeom prst="roundRect">
          <a:avLst/>
        </a:prstGeom>
      </dgm:spPr>
    </dgm:pt>
  </dgm:ptLst>
  <dgm:cxnLst>
    <dgm:cxn modelId="{B0181F12-93C1-4B21-B4CA-AE251A2C7F7E}" type="presOf" srcId="{AC21A697-4923-467C-9312-E956D5D1F33C}" destId="{F442FDBE-545C-4E8B-9268-2BE75A7ABC98}" srcOrd="0" destOrd="0" presId="urn:microsoft.com/office/officeart/2005/8/layout/default"/>
    <dgm:cxn modelId="{0624D022-7FA7-4CDF-B106-4CC6FDD01D76}" type="presOf" srcId="{AEAE0556-CB15-4566-BEE6-1098A04BC5D1}" destId="{1CBDAE97-6514-45AA-8AE0-9BA0FAA201CA}" srcOrd="0" destOrd="0" presId="urn:microsoft.com/office/officeart/2005/8/layout/default"/>
    <dgm:cxn modelId="{FBC3174C-2A22-4CCF-B75B-CB77900F4288}" srcId="{AC21A697-4923-467C-9312-E956D5D1F33C}" destId="{FE953666-93A3-4DFC-81E1-4DB54A0FC30F}" srcOrd="3" destOrd="0" parTransId="{F208045C-3684-4CD1-AA61-4F0034FEE187}" sibTransId="{AA600F4E-9FA3-4798-8D8C-CA4401BA2891}"/>
    <dgm:cxn modelId="{99362F76-24CD-4561-92A0-9E440F681474}" srcId="{AC21A697-4923-467C-9312-E956D5D1F33C}" destId="{49EEEF45-6BBA-4FBF-9031-4B2833DE9047}" srcOrd="1" destOrd="0" parTransId="{29B288F1-92AC-468D-86F4-09D1E0F3E14F}" sibTransId="{CCC117CD-6719-4F11-A1BF-7B4ABDA4B682}"/>
    <dgm:cxn modelId="{F4680382-5B02-4920-A7F9-3494F06867D2}" type="presOf" srcId="{091D64C7-DBEF-4435-9B2D-583982DF84C0}" destId="{EA33B2D4-A715-4685-84A7-9455A317F600}" srcOrd="0" destOrd="0" presId="urn:microsoft.com/office/officeart/2005/8/layout/default"/>
    <dgm:cxn modelId="{0F8F408F-ADAF-4978-B4FE-002A7206B62D}" type="presOf" srcId="{49EEEF45-6BBA-4FBF-9031-4B2833DE9047}" destId="{547A0500-43A9-4D46-BE13-74E1E7C63D50}" srcOrd="0" destOrd="0" presId="urn:microsoft.com/office/officeart/2005/8/layout/default"/>
    <dgm:cxn modelId="{BDBF9FCA-5AC1-4EFD-9550-343D1CF54B32}" srcId="{AC21A697-4923-467C-9312-E956D5D1F33C}" destId="{AEAE0556-CB15-4566-BEE6-1098A04BC5D1}" srcOrd="2" destOrd="0" parTransId="{5A408349-390F-450B-BD0F-1F32F9CB1826}" sibTransId="{90658693-AC54-4154-BD67-F6D77DD5B8FF}"/>
    <dgm:cxn modelId="{0EDD2CE7-2598-4B41-8BDA-FA2921F5506C}" type="presOf" srcId="{FE953666-93A3-4DFC-81E1-4DB54A0FC30F}" destId="{66FD5D17-F32E-4D68-8391-8087DECA4C7A}" srcOrd="0" destOrd="0" presId="urn:microsoft.com/office/officeart/2005/8/layout/default"/>
    <dgm:cxn modelId="{7C9ADAEE-6F2A-4A4F-B2F5-6F3D3A27572B}" srcId="{AC21A697-4923-467C-9312-E956D5D1F33C}" destId="{091D64C7-DBEF-4435-9B2D-583982DF84C0}" srcOrd="0" destOrd="0" parTransId="{902AA732-519C-47DE-946C-BCA4878CB4D0}" sibTransId="{EBFA094F-7BE9-4A11-A00E-D7E8A3851E7D}"/>
    <dgm:cxn modelId="{A1D8585E-7B86-4CFD-BF01-463B9F691646}" type="presParOf" srcId="{F442FDBE-545C-4E8B-9268-2BE75A7ABC98}" destId="{EA33B2D4-A715-4685-84A7-9455A317F600}" srcOrd="0" destOrd="0" presId="urn:microsoft.com/office/officeart/2005/8/layout/default"/>
    <dgm:cxn modelId="{D860C32F-E2EC-4ABF-9BCE-AB5CE54E4E67}" type="presParOf" srcId="{F442FDBE-545C-4E8B-9268-2BE75A7ABC98}" destId="{AB06AB37-6780-4BDE-B32B-94E40FA852F0}" srcOrd="1" destOrd="0" presId="urn:microsoft.com/office/officeart/2005/8/layout/default"/>
    <dgm:cxn modelId="{F0053A88-BED6-4982-A5B5-A564AA9CE043}" type="presParOf" srcId="{F442FDBE-545C-4E8B-9268-2BE75A7ABC98}" destId="{547A0500-43A9-4D46-BE13-74E1E7C63D50}" srcOrd="2" destOrd="0" presId="urn:microsoft.com/office/officeart/2005/8/layout/default"/>
    <dgm:cxn modelId="{394DEC14-F9C6-49E3-A0DC-F55043C91E92}" type="presParOf" srcId="{F442FDBE-545C-4E8B-9268-2BE75A7ABC98}" destId="{43207F9F-2820-43D8-BD4A-E5A4B51D8FEE}" srcOrd="3" destOrd="0" presId="urn:microsoft.com/office/officeart/2005/8/layout/default"/>
    <dgm:cxn modelId="{B40FA615-CEB9-41EE-8103-0AD6BD4770A2}" type="presParOf" srcId="{F442FDBE-545C-4E8B-9268-2BE75A7ABC98}" destId="{1CBDAE97-6514-45AA-8AE0-9BA0FAA201CA}" srcOrd="4" destOrd="0" presId="urn:microsoft.com/office/officeart/2005/8/layout/default"/>
    <dgm:cxn modelId="{90081817-34A0-4419-BCC5-68332FFF4609}" type="presParOf" srcId="{F442FDBE-545C-4E8B-9268-2BE75A7ABC98}" destId="{4DEAF408-4350-4EFC-8F49-05392CB30EE0}" srcOrd="5" destOrd="0" presId="urn:microsoft.com/office/officeart/2005/8/layout/default"/>
    <dgm:cxn modelId="{3B945A61-4D52-4306-8C37-65C82B2EAD87}" type="presParOf" srcId="{F442FDBE-545C-4E8B-9268-2BE75A7ABC98}" destId="{66FD5D17-F32E-4D68-8391-8087DECA4C7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21A697-4923-467C-9312-E956D5D1F33C}" type="doc">
      <dgm:prSet loTypeId="urn:microsoft.com/office/officeart/2005/8/layout/default" loCatId="list" qsTypeId="urn:microsoft.com/office/officeart/2005/8/quickstyle/3d3" qsCatId="3D" csTypeId="urn:microsoft.com/office/officeart/2005/8/colors/accent0_3" csCatId="mainScheme" phldr="1"/>
      <dgm:spPr/>
      <dgm:t>
        <a:bodyPr/>
        <a:lstStyle/>
        <a:p>
          <a:endParaRPr lang="en-US"/>
        </a:p>
      </dgm:t>
    </dgm:pt>
    <dgm:pt modelId="{091D64C7-DBEF-4435-9B2D-583982DF84C0}">
      <dgm:prSet custT="1"/>
      <dgm:spPr>
        <a:solidFill>
          <a:schemeClr val="bg2">
            <a:lumMod val="50000"/>
          </a:schemeClr>
        </a:solidFill>
      </dgm:spPr>
      <dgm:t>
        <a:bodyPr/>
        <a:lstStyle/>
        <a:p>
          <a:pPr algn="ctr" rtl="0"/>
          <a:r>
            <a:rPr lang="en-US" sz="2500">
              <a:latin typeface="+mn-lt"/>
            </a:rPr>
            <a:t>Assessed in Grades </a:t>
          </a:r>
        </a:p>
        <a:p>
          <a:pPr algn="ctr" rtl="0"/>
          <a:r>
            <a:rPr lang="en-US" sz="2500">
              <a:latin typeface="+mn-lt"/>
            </a:rPr>
            <a:t>5, 8 and 11</a:t>
          </a:r>
        </a:p>
      </dgm:t>
    </dgm:pt>
    <dgm:pt modelId="{902AA732-519C-47DE-946C-BCA4878CB4D0}" type="parTrans" cxnId="{7C9ADAEE-6F2A-4A4F-B2F5-6F3D3A27572B}">
      <dgm:prSet/>
      <dgm:spPr/>
      <dgm:t>
        <a:bodyPr/>
        <a:lstStyle/>
        <a:p>
          <a:endParaRPr lang="en-US"/>
        </a:p>
      </dgm:t>
    </dgm:pt>
    <dgm:pt modelId="{EBFA094F-7BE9-4A11-A00E-D7E8A3851E7D}" type="sibTrans" cxnId="{7C9ADAEE-6F2A-4A4F-B2F5-6F3D3A27572B}">
      <dgm:prSet/>
      <dgm:spPr/>
      <dgm:t>
        <a:bodyPr/>
        <a:lstStyle/>
        <a:p>
          <a:endParaRPr lang="en-US"/>
        </a:p>
      </dgm:t>
    </dgm:pt>
    <dgm:pt modelId="{49EEEF45-6BBA-4FBF-9031-4B2833DE9047}">
      <dgm:prSet custT="1"/>
      <dgm:spPr>
        <a:solidFill>
          <a:schemeClr val="bg2">
            <a:lumMod val="50000"/>
          </a:schemeClr>
        </a:solidFill>
      </dgm:spPr>
      <dgm:t>
        <a:bodyPr/>
        <a:lstStyle/>
        <a:p>
          <a:pPr algn="ctr" rtl="0"/>
          <a:r>
            <a:rPr lang="en-US" sz="2500">
              <a:latin typeface="+mn-lt"/>
            </a:rPr>
            <a:t>One Session </a:t>
          </a:r>
        </a:p>
        <a:p>
          <a:pPr algn="ctr" rtl="0"/>
          <a:r>
            <a:rPr lang="en-US" sz="2500">
              <a:latin typeface="+mn-lt"/>
            </a:rPr>
            <a:t>One Seal Code </a:t>
          </a:r>
        </a:p>
        <a:p>
          <a:pPr algn="ctr" rtl="0"/>
          <a:r>
            <a:rPr lang="en-US" sz="2500">
              <a:latin typeface="+mn-lt"/>
            </a:rPr>
            <a:t>60 Minutes Total </a:t>
          </a:r>
        </a:p>
      </dgm:t>
    </dgm:pt>
    <dgm:pt modelId="{29B288F1-92AC-468D-86F4-09D1E0F3E14F}" type="parTrans" cxnId="{99362F76-24CD-4561-92A0-9E440F681474}">
      <dgm:prSet/>
      <dgm:spPr/>
      <dgm:t>
        <a:bodyPr/>
        <a:lstStyle/>
        <a:p>
          <a:endParaRPr lang="en-US"/>
        </a:p>
      </dgm:t>
    </dgm:pt>
    <dgm:pt modelId="{CCC117CD-6719-4F11-A1BF-7B4ABDA4B682}" type="sibTrans" cxnId="{99362F76-24CD-4561-92A0-9E440F681474}">
      <dgm:prSet/>
      <dgm:spPr/>
      <dgm:t>
        <a:bodyPr/>
        <a:lstStyle/>
        <a:p>
          <a:endParaRPr lang="en-US"/>
        </a:p>
      </dgm:t>
    </dgm:pt>
    <dgm:pt modelId="{AEAE0556-CB15-4566-BEE6-1098A04BC5D1}">
      <dgm:prSet custT="1"/>
      <dgm:spPr>
        <a:solidFill>
          <a:schemeClr val="bg2">
            <a:lumMod val="50000"/>
          </a:schemeClr>
        </a:solidFill>
      </dgm:spPr>
      <dgm:t>
        <a:bodyPr/>
        <a:lstStyle/>
        <a:p>
          <a:pPr algn="ctr" rtl="0"/>
          <a:r>
            <a:rPr lang="en-US" sz="2500" b="0">
              <a:latin typeface="+mn-lt"/>
            </a:rPr>
            <a:t> 8-10 </a:t>
          </a:r>
          <a:r>
            <a:rPr lang="en-US" sz="2500">
              <a:latin typeface="+mn-lt"/>
            </a:rPr>
            <a:t>Forms</a:t>
          </a:r>
        </a:p>
        <a:p>
          <a:pPr algn="ctr" rtl="0"/>
          <a:r>
            <a:rPr lang="en-US" sz="2500">
              <a:latin typeface="+mn-lt"/>
            </a:rPr>
            <a:t>(depending on grade)</a:t>
          </a:r>
        </a:p>
      </dgm:t>
    </dgm:pt>
    <dgm:pt modelId="{5A408349-390F-450B-BD0F-1F32F9CB1826}" type="parTrans" cxnId="{BDBF9FCA-5AC1-4EFD-9550-343D1CF54B32}">
      <dgm:prSet/>
      <dgm:spPr/>
      <dgm:t>
        <a:bodyPr/>
        <a:lstStyle/>
        <a:p>
          <a:endParaRPr lang="en-US"/>
        </a:p>
      </dgm:t>
    </dgm:pt>
    <dgm:pt modelId="{90658693-AC54-4154-BD67-F6D77DD5B8FF}" type="sibTrans" cxnId="{BDBF9FCA-5AC1-4EFD-9550-343D1CF54B32}">
      <dgm:prSet/>
      <dgm:spPr/>
      <dgm:t>
        <a:bodyPr/>
        <a:lstStyle/>
        <a:p>
          <a:endParaRPr lang="en-US"/>
        </a:p>
      </dgm:t>
    </dgm:pt>
    <dgm:pt modelId="{FE953666-93A3-4DFC-81E1-4DB54A0FC30F}">
      <dgm:prSet custT="1"/>
      <dgm:spPr>
        <a:solidFill>
          <a:schemeClr val="bg2">
            <a:lumMod val="50000"/>
          </a:schemeClr>
        </a:solidFill>
      </dgm:spPr>
      <dgm:t>
        <a:bodyPr/>
        <a:lstStyle/>
        <a:p>
          <a:pPr algn="ctr" rtl="0">
            <a:lnSpc>
              <a:spcPct val="100000"/>
            </a:lnSpc>
            <a:spcAft>
              <a:spcPts val="0"/>
            </a:spcAft>
          </a:pPr>
          <a:endParaRPr lang="en-US" sz="2500">
            <a:latin typeface="+mn-lt"/>
          </a:endParaRPr>
        </a:p>
        <a:p>
          <a:pPr algn="ctr" rtl="0">
            <a:lnSpc>
              <a:spcPct val="100000"/>
            </a:lnSpc>
            <a:spcAft>
              <a:spcPts val="0"/>
            </a:spcAft>
          </a:pPr>
          <a:r>
            <a:rPr lang="en-US" sz="2500">
              <a:latin typeface="+mn-lt"/>
            </a:rPr>
            <a:t>Multiple Choice</a:t>
          </a:r>
        </a:p>
        <a:p>
          <a:pPr algn="ctr" rtl="0">
            <a:lnSpc>
              <a:spcPct val="100000"/>
            </a:lnSpc>
            <a:spcAft>
              <a:spcPts val="0"/>
            </a:spcAft>
          </a:pPr>
          <a:r>
            <a:rPr lang="en-US" sz="2500">
              <a:latin typeface="+mn-lt"/>
            </a:rPr>
            <a:t>Multiple Select </a:t>
          </a:r>
        </a:p>
        <a:p>
          <a:pPr algn="ctr" rtl="0">
            <a:lnSpc>
              <a:spcPct val="100000"/>
            </a:lnSpc>
            <a:spcAft>
              <a:spcPts val="0"/>
            </a:spcAft>
          </a:pPr>
          <a:r>
            <a:rPr lang="en-US" sz="2500">
              <a:latin typeface="+mn-lt"/>
            </a:rPr>
            <a:t>Short Answer  </a:t>
          </a:r>
        </a:p>
        <a:p>
          <a:pPr algn="ctr" rtl="0">
            <a:lnSpc>
              <a:spcPct val="90000"/>
            </a:lnSpc>
            <a:spcAft>
              <a:spcPct val="35000"/>
            </a:spcAft>
          </a:pPr>
          <a:endParaRPr lang="en-US" sz="2100"/>
        </a:p>
      </dgm:t>
    </dgm:pt>
    <dgm:pt modelId="{F208045C-3684-4CD1-AA61-4F0034FEE187}" type="parTrans" cxnId="{FBC3174C-2A22-4CCF-B75B-CB77900F4288}">
      <dgm:prSet/>
      <dgm:spPr/>
      <dgm:t>
        <a:bodyPr/>
        <a:lstStyle/>
        <a:p>
          <a:endParaRPr lang="en-US"/>
        </a:p>
      </dgm:t>
    </dgm:pt>
    <dgm:pt modelId="{AA600F4E-9FA3-4798-8D8C-CA4401BA2891}" type="sibTrans" cxnId="{FBC3174C-2A22-4CCF-B75B-CB77900F4288}">
      <dgm:prSet/>
      <dgm:spPr/>
      <dgm:t>
        <a:bodyPr/>
        <a:lstStyle/>
        <a:p>
          <a:endParaRPr lang="en-US"/>
        </a:p>
      </dgm:t>
    </dgm:pt>
    <dgm:pt modelId="{F442FDBE-545C-4E8B-9268-2BE75A7ABC98}" type="pres">
      <dgm:prSet presAssocID="{AC21A697-4923-467C-9312-E956D5D1F33C}" presName="diagram" presStyleCnt="0">
        <dgm:presLayoutVars>
          <dgm:dir/>
          <dgm:resizeHandles val="exact"/>
        </dgm:presLayoutVars>
      </dgm:prSet>
      <dgm:spPr/>
    </dgm:pt>
    <dgm:pt modelId="{EA33B2D4-A715-4685-84A7-9455A317F600}" type="pres">
      <dgm:prSet presAssocID="{091D64C7-DBEF-4435-9B2D-583982DF84C0}" presName="node" presStyleLbl="node1" presStyleIdx="0" presStyleCnt="4">
        <dgm:presLayoutVars>
          <dgm:bulletEnabled val="1"/>
        </dgm:presLayoutVars>
      </dgm:prSet>
      <dgm:spPr>
        <a:prstGeom prst="roundRect">
          <a:avLst/>
        </a:prstGeom>
      </dgm:spPr>
    </dgm:pt>
    <dgm:pt modelId="{AB06AB37-6780-4BDE-B32B-94E40FA852F0}" type="pres">
      <dgm:prSet presAssocID="{EBFA094F-7BE9-4A11-A00E-D7E8A3851E7D}" presName="sibTrans" presStyleCnt="0"/>
      <dgm:spPr/>
    </dgm:pt>
    <dgm:pt modelId="{547A0500-43A9-4D46-BE13-74E1E7C63D50}" type="pres">
      <dgm:prSet presAssocID="{49EEEF45-6BBA-4FBF-9031-4B2833DE9047}" presName="node" presStyleLbl="node1" presStyleIdx="1" presStyleCnt="4">
        <dgm:presLayoutVars>
          <dgm:bulletEnabled val="1"/>
        </dgm:presLayoutVars>
      </dgm:prSet>
      <dgm:spPr>
        <a:prstGeom prst="roundRect">
          <a:avLst/>
        </a:prstGeom>
      </dgm:spPr>
    </dgm:pt>
    <dgm:pt modelId="{43207F9F-2820-43D8-BD4A-E5A4B51D8FEE}" type="pres">
      <dgm:prSet presAssocID="{CCC117CD-6719-4F11-A1BF-7B4ABDA4B682}" presName="sibTrans" presStyleCnt="0"/>
      <dgm:spPr/>
    </dgm:pt>
    <dgm:pt modelId="{1CBDAE97-6514-45AA-8AE0-9BA0FAA201CA}" type="pres">
      <dgm:prSet presAssocID="{AEAE0556-CB15-4566-BEE6-1098A04BC5D1}" presName="node" presStyleLbl="node1" presStyleIdx="2" presStyleCnt="4">
        <dgm:presLayoutVars>
          <dgm:bulletEnabled val="1"/>
        </dgm:presLayoutVars>
      </dgm:prSet>
      <dgm:spPr>
        <a:prstGeom prst="roundRect">
          <a:avLst/>
        </a:prstGeom>
      </dgm:spPr>
    </dgm:pt>
    <dgm:pt modelId="{4DEAF408-4350-4EFC-8F49-05392CB30EE0}" type="pres">
      <dgm:prSet presAssocID="{90658693-AC54-4154-BD67-F6D77DD5B8FF}" presName="sibTrans" presStyleCnt="0"/>
      <dgm:spPr/>
    </dgm:pt>
    <dgm:pt modelId="{66FD5D17-F32E-4D68-8391-8087DECA4C7A}" type="pres">
      <dgm:prSet presAssocID="{FE953666-93A3-4DFC-81E1-4DB54A0FC30F}" presName="node" presStyleLbl="node1" presStyleIdx="3" presStyleCnt="4">
        <dgm:presLayoutVars>
          <dgm:bulletEnabled val="1"/>
        </dgm:presLayoutVars>
      </dgm:prSet>
      <dgm:spPr>
        <a:prstGeom prst="roundRect">
          <a:avLst/>
        </a:prstGeom>
      </dgm:spPr>
    </dgm:pt>
  </dgm:ptLst>
  <dgm:cxnLst>
    <dgm:cxn modelId="{B0181F12-93C1-4B21-B4CA-AE251A2C7F7E}" type="presOf" srcId="{AC21A697-4923-467C-9312-E956D5D1F33C}" destId="{F442FDBE-545C-4E8B-9268-2BE75A7ABC98}" srcOrd="0" destOrd="0" presId="urn:microsoft.com/office/officeart/2005/8/layout/default"/>
    <dgm:cxn modelId="{0624D022-7FA7-4CDF-B106-4CC6FDD01D76}" type="presOf" srcId="{AEAE0556-CB15-4566-BEE6-1098A04BC5D1}" destId="{1CBDAE97-6514-45AA-8AE0-9BA0FAA201CA}" srcOrd="0" destOrd="0" presId="urn:microsoft.com/office/officeart/2005/8/layout/default"/>
    <dgm:cxn modelId="{FBC3174C-2A22-4CCF-B75B-CB77900F4288}" srcId="{AC21A697-4923-467C-9312-E956D5D1F33C}" destId="{FE953666-93A3-4DFC-81E1-4DB54A0FC30F}" srcOrd="3" destOrd="0" parTransId="{F208045C-3684-4CD1-AA61-4F0034FEE187}" sibTransId="{AA600F4E-9FA3-4798-8D8C-CA4401BA2891}"/>
    <dgm:cxn modelId="{99362F76-24CD-4561-92A0-9E440F681474}" srcId="{AC21A697-4923-467C-9312-E956D5D1F33C}" destId="{49EEEF45-6BBA-4FBF-9031-4B2833DE9047}" srcOrd="1" destOrd="0" parTransId="{29B288F1-92AC-468D-86F4-09D1E0F3E14F}" sibTransId="{CCC117CD-6719-4F11-A1BF-7B4ABDA4B682}"/>
    <dgm:cxn modelId="{F4680382-5B02-4920-A7F9-3494F06867D2}" type="presOf" srcId="{091D64C7-DBEF-4435-9B2D-583982DF84C0}" destId="{EA33B2D4-A715-4685-84A7-9455A317F600}" srcOrd="0" destOrd="0" presId="urn:microsoft.com/office/officeart/2005/8/layout/default"/>
    <dgm:cxn modelId="{0F8F408F-ADAF-4978-B4FE-002A7206B62D}" type="presOf" srcId="{49EEEF45-6BBA-4FBF-9031-4B2833DE9047}" destId="{547A0500-43A9-4D46-BE13-74E1E7C63D50}" srcOrd="0" destOrd="0" presId="urn:microsoft.com/office/officeart/2005/8/layout/default"/>
    <dgm:cxn modelId="{BDBF9FCA-5AC1-4EFD-9550-343D1CF54B32}" srcId="{AC21A697-4923-467C-9312-E956D5D1F33C}" destId="{AEAE0556-CB15-4566-BEE6-1098A04BC5D1}" srcOrd="2" destOrd="0" parTransId="{5A408349-390F-450B-BD0F-1F32F9CB1826}" sibTransId="{90658693-AC54-4154-BD67-F6D77DD5B8FF}"/>
    <dgm:cxn modelId="{0EDD2CE7-2598-4B41-8BDA-FA2921F5506C}" type="presOf" srcId="{FE953666-93A3-4DFC-81E1-4DB54A0FC30F}" destId="{66FD5D17-F32E-4D68-8391-8087DECA4C7A}" srcOrd="0" destOrd="0" presId="urn:microsoft.com/office/officeart/2005/8/layout/default"/>
    <dgm:cxn modelId="{7C9ADAEE-6F2A-4A4F-B2F5-6F3D3A27572B}" srcId="{AC21A697-4923-467C-9312-E956D5D1F33C}" destId="{091D64C7-DBEF-4435-9B2D-583982DF84C0}" srcOrd="0" destOrd="0" parTransId="{902AA732-519C-47DE-946C-BCA4878CB4D0}" sibTransId="{EBFA094F-7BE9-4A11-A00E-D7E8A3851E7D}"/>
    <dgm:cxn modelId="{A1D8585E-7B86-4CFD-BF01-463B9F691646}" type="presParOf" srcId="{F442FDBE-545C-4E8B-9268-2BE75A7ABC98}" destId="{EA33B2D4-A715-4685-84A7-9455A317F600}" srcOrd="0" destOrd="0" presId="urn:microsoft.com/office/officeart/2005/8/layout/default"/>
    <dgm:cxn modelId="{D860C32F-E2EC-4ABF-9BCE-AB5CE54E4E67}" type="presParOf" srcId="{F442FDBE-545C-4E8B-9268-2BE75A7ABC98}" destId="{AB06AB37-6780-4BDE-B32B-94E40FA852F0}" srcOrd="1" destOrd="0" presId="urn:microsoft.com/office/officeart/2005/8/layout/default"/>
    <dgm:cxn modelId="{F0053A88-BED6-4982-A5B5-A564AA9CE043}" type="presParOf" srcId="{F442FDBE-545C-4E8B-9268-2BE75A7ABC98}" destId="{547A0500-43A9-4D46-BE13-74E1E7C63D50}" srcOrd="2" destOrd="0" presId="urn:microsoft.com/office/officeart/2005/8/layout/default"/>
    <dgm:cxn modelId="{394DEC14-F9C6-49E3-A0DC-F55043C91E92}" type="presParOf" srcId="{F442FDBE-545C-4E8B-9268-2BE75A7ABC98}" destId="{43207F9F-2820-43D8-BD4A-E5A4B51D8FEE}" srcOrd="3" destOrd="0" presId="urn:microsoft.com/office/officeart/2005/8/layout/default"/>
    <dgm:cxn modelId="{B40FA615-CEB9-41EE-8103-0AD6BD4770A2}" type="presParOf" srcId="{F442FDBE-545C-4E8B-9268-2BE75A7ABC98}" destId="{1CBDAE97-6514-45AA-8AE0-9BA0FAA201CA}" srcOrd="4" destOrd="0" presId="urn:microsoft.com/office/officeart/2005/8/layout/default"/>
    <dgm:cxn modelId="{90081817-34A0-4419-BCC5-68332FFF4609}" type="presParOf" srcId="{F442FDBE-545C-4E8B-9268-2BE75A7ABC98}" destId="{4DEAF408-4350-4EFC-8F49-05392CB30EE0}" srcOrd="5" destOrd="0" presId="urn:microsoft.com/office/officeart/2005/8/layout/default"/>
    <dgm:cxn modelId="{3B945A61-4D52-4306-8C37-65C82B2EAD87}" type="presParOf" srcId="{F442FDBE-545C-4E8B-9268-2BE75A7ABC98}" destId="{66FD5D17-F32E-4D68-8391-8087DECA4C7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21A697-4923-467C-9312-E956D5D1F33C}" type="doc">
      <dgm:prSet loTypeId="urn:microsoft.com/office/officeart/2005/8/layout/default" loCatId="list" qsTypeId="urn:microsoft.com/office/officeart/2005/8/quickstyle/3d3" qsCatId="3D" csTypeId="urn:microsoft.com/office/officeart/2005/8/colors/accent0_3" csCatId="mainScheme" phldr="1"/>
      <dgm:spPr/>
      <dgm:t>
        <a:bodyPr/>
        <a:lstStyle/>
        <a:p>
          <a:endParaRPr lang="en-US"/>
        </a:p>
      </dgm:t>
    </dgm:pt>
    <dgm:pt modelId="{091D64C7-DBEF-4435-9B2D-583982DF84C0}">
      <dgm:prSet custT="1"/>
      <dgm:spPr>
        <a:solidFill>
          <a:srgbClr val="323B7C"/>
        </a:solidFill>
      </dgm:spPr>
      <dgm:t>
        <a:bodyPr/>
        <a:lstStyle/>
        <a:p>
          <a:pPr algn="ctr" rtl="0"/>
          <a:r>
            <a:rPr lang="en-US" sz="2500">
              <a:latin typeface="+mn-lt"/>
            </a:rPr>
            <a:t>Assessed in Grades </a:t>
          </a:r>
        </a:p>
        <a:p>
          <a:pPr algn="ctr" rtl="0"/>
          <a:r>
            <a:rPr lang="en-US" sz="2500">
              <a:latin typeface="+mn-lt"/>
            </a:rPr>
            <a:t>5, 8 and 11</a:t>
          </a:r>
        </a:p>
      </dgm:t>
    </dgm:pt>
    <dgm:pt modelId="{902AA732-519C-47DE-946C-BCA4878CB4D0}" type="parTrans" cxnId="{7C9ADAEE-6F2A-4A4F-B2F5-6F3D3A27572B}">
      <dgm:prSet/>
      <dgm:spPr/>
      <dgm:t>
        <a:bodyPr/>
        <a:lstStyle/>
        <a:p>
          <a:endParaRPr lang="en-US"/>
        </a:p>
      </dgm:t>
    </dgm:pt>
    <dgm:pt modelId="{EBFA094F-7BE9-4A11-A00E-D7E8A3851E7D}" type="sibTrans" cxnId="{7C9ADAEE-6F2A-4A4F-B2F5-6F3D3A27572B}">
      <dgm:prSet/>
      <dgm:spPr/>
      <dgm:t>
        <a:bodyPr/>
        <a:lstStyle/>
        <a:p>
          <a:endParaRPr lang="en-US"/>
        </a:p>
      </dgm:t>
    </dgm:pt>
    <dgm:pt modelId="{49EEEF45-6BBA-4FBF-9031-4B2833DE9047}">
      <dgm:prSet custT="1"/>
      <dgm:spPr>
        <a:solidFill>
          <a:srgbClr val="323B7C"/>
        </a:solidFill>
      </dgm:spPr>
      <dgm:t>
        <a:bodyPr/>
        <a:lstStyle/>
        <a:p>
          <a:pPr algn="ctr" rtl="0"/>
          <a:r>
            <a:rPr lang="en-US" sz="2500">
              <a:latin typeface="+mn-lt"/>
            </a:rPr>
            <a:t> Two Sessions </a:t>
          </a:r>
        </a:p>
        <a:p>
          <a:pPr algn="ctr"/>
          <a:r>
            <a:rPr lang="en-US" sz="2500">
              <a:latin typeface="+mn-lt"/>
            </a:rPr>
            <a:t>Two Seal Codes</a:t>
          </a:r>
        </a:p>
        <a:p>
          <a:pPr algn="ctr"/>
          <a:r>
            <a:rPr lang="en-US" sz="2500">
              <a:latin typeface="+mn-lt"/>
            </a:rPr>
            <a:t>180 Minutes Total </a:t>
          </a:r>
        </a:p>
      </dgm:t>
    </dgm:pt>
    <dgm:pt modelId="{29B288F1-92AC-468D-86F4-09D1E0F3E14F}" type="parTrans" cxnId="{99362F76-24CD-4561-92A0-9E440F681474}">
      <dgm:prSet/>
      <dgm:spPr/>
      <dgm:t>
        <a:bodyPr/>
        <a:lstStyle/>
        <a:p>
          <a:endParaRPr lang="en-US"/>
        </a:p>
      </dgm:t>
    </dgm:pt>
    <dgm:pt modelId="{CCC117CD-6719-4F11-A1BF-7B4ABDA4B682}" type="sibTrans" cxnId="{99362F76-24CD-4561-92A0-9E440F681474}">
      <dgm:prSet/>
      <dgm:spPr/>
      <dgm:t>
        <a:bodyPr/>
        <a:lstStyle/>
        <a:p>
          <a:endParaRPr lang="en-US"/>
        </a:p>
      </dgm:t>
    </dgm:pt>
    <dgm:pt modelId="{AEAE0556-CB15-4566-BEE6-1098A04BC5D1}">
      <dgm:prSet custT="1"/>
      <dgm:spPr>
        <a:solidFill>
          <a:srgbClr val="323B7C"/>
        </a:solidFill>
      </dgm:spPr>
      <dgm:t>
        <a:bodyPr/>
        <a:lstStyle/>
        <a:p>
          <a:pPr algn="ctr" rtl="0"/>
          <a:r>
            <a:rPr lang="en-US" sz="2500">
              <a:latin typeface="+mn-lt"/>
            </a:rPr>
            <a:t> 12 Forms</a:t>
          </a:r>
        </a:p>
      </dgm:t>
    </dgm:pt>
    <dgm:pt modelId="{5A408349-390F-450B-BD0F-1F32F9CB1826}" type="parTrans" cxnId="{BDBF9FCA-5AC1-4EFD-9550-343D1CF54B32}">
      <dgm:prSet/>
      <dgm:spPr/>
      <dgm:t>
        <a:bodyPr/>
        <a:lstStyle/>
        <a:p>
          <a:endParaRPr lang="en-US"/>
        </a:p>
      </dgm:t>
    </dgm:pt>
    <dgm:pt modelId="{90658693-AC54-4154-BD67-F6D77DD5B8FF}" type="sibTrans" cxnId="{BDBF9FCA-5AC1-4EFD-9550-343D1CF54B32}">
      <dgm:prSet/>
      <dgm:spPr/>
      <dgm:t>
        <a:bodyPr/>
        <a:lstStyle/>
        <a:p>
          <a:endParaRPr lang="en-US"/>
        </a:p>
      </dgm:t>
    </dgm:pt>
    <dgm:pt modelId="{FE953666-93A3-4DFC-81E1-4DB54A0FC30F}">
      <dgm:prSet custT="1"/>
      <dgm:spPr>
        <a:solidFill>
          <a:srgbClr val="323B7C"/>
        </a:solidFill>
      </dgm:spPr>
      <dgm:t>
        <a:bodyPr/>
        <a:lstStyle/>
        <a:p>
          <a:pPr algn="ctr" rtl="0">
            <a:lnSpc>
              <a:spcPct val="100000"/>
            </a:lnSpc>
            <a:spcAft>
              <a:spcPts val="0"/>
            </a:spcAft>
          </a:pPr>
          <a:r>
            <a:rPr lang="en-US" sz="2500">
              <a:latin typeface="+mn-lt"/>
            </a:rPr>
            <a:t>Dictionary and Thesaurus Online</a:t>
          </a:r>
        </a:p>
        <a:p>
          <a:pPr algn="ctr" rtl="0">
            <a:lnSpc>
              <a:spcPct val="100000"/>
            </a:lnSpc>
            <a:spcAft>
              <a:spcPts val="0"/>
            </a:spcAft>
          </a:pPr>
          <a:r>
            <a:rPr lang="en-US" sz="2500">
              <a:latin typeface="+mn-lt"/>
            </a:rPr>
            <a:t>Notepad Tool* </a:t>
          </a:r>
        </a:p>
        <a:p>
          <a:pPr algn="ctr" rtl="0">
            <a:lnSpc>
              <a:spcPct val="100000"/>
            </a:lnSpc>
            <a:spcAft>
              <a:spcPts val="0"/>
            </a:spcAft>
          </a:pPr>
          <a:r>
            <a:rPr lang="en-US" sz="2500" i="1">
              <a:latin typeface="+mn-lt"/>
            </a:rPr>
            <a:t>(*scratch paper may be used)</a:t>
          </a:r>
        </a:p>
      </dgm:t>
    </dgm:pt>
    <dgm:pt modelId="{F208045C-3684-4CD1-AA61-4F0034FEE187}" type="parTrans" cxnId="{FBC3174C-2A22-4CCF-B75B-CB77900F4288}">
      <dgm:prSet/>
      <dgm:spPr/>
      <dgm:t>
        <a:bodyPr/>
        <a:lstStyle/>
        <a:p>
          <a:endParaRPr lang="en-US"/>
        </a:p>
      </dgm:t>
    </dgm:pt>
    <dgm:pt modelId="{AA600F4E-9FA3-4798-8D8C-CA4401BA2891}" type="sibTrans" cxnId="{FBC3174C-2A22-4CCF-B75B-CB77900F4288}">
      <dgm:prSet/>
      <dgm:spPr/>
      <dgm:t>
        <a:bodyPr/>
        <a:lstStyle/>
        <a:p>
          <a:endParaRPr lang="en-US"/>
        </a:p>
      </dgm:t>
    </dgm:pt>
    <dgm:pt modelId="{F442FDBE-545C-4E8B-9268-2BE75A7ABC98}" type="pres">
      <dgm:prSet presAssocID="{AC21A697-4923-467C-9312-E956D5D1F33C}" presName="diagram" presStyleCnt="0">
        <dgm:presLayoutVars>
          <dgm:dir/>
          <dgm:resizeHandles val="exact"/>
        </dgm:presLayoutVars>
      </dgm:prSet>
      <dgm:spPr/>
    </dgm:pt>
    <dgm:pt modelId="{EA33B2D4-A715-4685-84A7-9455A317F600}" type="pres">
      <dgm:prSet presAssocID="{091D64C7-DBEF-4435-9B2D-583982DF84C0}" presName="node" presStyleLbl="node1" presStyleIdx="0" presStyleCnt="4" custLinFactNeighborY="2408">
        <dgm:presLayoutVars>
          <dgm:bulletEnabled val="1"/>
        </dgm:presLayoutVars>
      </dgm:prSet>
      <dgm:spPr>
        <a:prstGeom prst="roundRect">
          <a:avLst/>
        </a:prstGeom>
      </dgm:spPr>
    </dgm:pt>
    <dgm:pt modelId="{AB06AB37-6780-4BDE-B32B-94E40FA852F0}" type="pres">
      <dgm:prSet presAssocID="{EBFA094F-7BE9-4A11-A00E-D7E8A3851E7D}" presName="sibTrans" presStyleCnt="0"/>
      <dgm:spPr/>
    </dgm:pt>
    <dgm:pt modelId="{547A0500-43A9-4D46-BE13-74E1E7C63D50}" type="pres">
      <dgm:prSet presAssocID="{49EEEF45-6BBA-4FBF-9031-4B2833DE9047}" presName="node" presStyleLbl="node1" presStyleIdx="1" presStyleCnt="4" custLinFactNeighborY="2408">
        <dgm:presLayoutVars>
          <dgm:bulletEnabled val="1"/>
        </dgm:presLayoutVars>
      </dgm:prSet>
      <dgm:spPr>
        <a:prstGeom prst="roundRect">
          <a:avLst/>
        </a:prstGeom>
      </dgm:spPr>
    </dgm:pt>
    <dgm:pt modelId="{43207F9F-2820-43D8-BD4A-E5A4B51D8FEE}" type="pres">
      <dgm:prSet presAssocID="{CCC117CD-6719-4F11-A1BF-7B4ABDA4B682}" presName="sibTrans" presStyleCnt="0"/>
      <dgm:spPr/>
    </dgm:pt>
    <dgm:pt modelId="{1CBDAE97-6514-45AA-8AE0-9BA0FAA201CA}" type="pres">
      <dgm:prSet presAssocID="{AEAE0556-CB15-4566-BEE6-1098A04BC5D1}" presName="node" presStyleLbl="node1" presStyleIdx="2" presStyleCnt="4">
        <dgm:presLayoutVars>
          <dgm:bulletEnabled val="1"/>
        </dgm:presLayoutVars>
      </dgm:prSet>
      <dgm:spPr>
        <a:prstGeom prst="roundRect">
          <a:avLst/>
        </a:prstGeom>
      </dgm:spPr>
    </dgm:pt>
    <dgm:pt modelId="{4DEAF408-4350-4EFC-8F49-05392CB30EE0}" type="pres">
      <dgm:prSet presAssocID="{90658693-AC54-4154-BD67-F6D77DD5B8FF}" presName="sibTrans" presStyleCnt="0"/>
      <dgm:spPr/>
    </dgm:pt>
    <dgm:pt modelId="{66FD5D17-F32E-4D68-8391-8087DECA4C7A}" type="pres">
      <dgm:prSet presAssocID="{FE953666-93A3-4DFC-81E1-4DB54A0FC30F}" presName="node" presStyleLbl="node1" presStyleIdx="3" presStyleCnt="4">
        <dgm:presLayoutVars>
          <dgm:bulletEnabled val="1"/>
        </dgm:presLayoutVars>
      </dgm:prSet>
      <dgm:spPr>
        <a:prstGeom prst="roundRect">
          <a:avLst/>
        </a:prstGeom>
      </dgm:spPr>
    </dgm:pt>
  </dgm:ptLst>
  <dgm:cxnLst>
    <dgm:cxn modelId="{B0181F12-93C1-4B21-B4CA-AE251A2C7F7E}" type="presOf" srcId="{AC21A697-4923-467C-9312-E956D5D1F33C}" destId="{F442FDBE-545C-4E8B-9268-2BE75A7ABC98}" srcOrd="0" destOrd="0" presId="urn:microsoft.com/office/officeart/2005/8/layout/default"/>
    <dgm:cxn modelId="{0624D022-7FA7-4CDF-B106-4CC6FDD01D76}" type="presOf" srcId="{AEAE0556-CB15-4566-BEE6-1098A04BC5D1}" destId="{1CBDAE97-6514-45AA-8AE0-9BA0FAA201CA}" srcOrd="0" destOrd="0" presId="urn:microsoft.com/office/officeart/2005/8/layout/default"/>
    <dgm:cxn modelId="{FBC3174C-2A22-4CCF-B75B-CB77900F4288}" srcId="{AC21A697-4923-467C-9312-E956D5D1F33C}" destId="{FE953666-93A3-4DFC-81E1-4DB54A0FC30F}" srcOrd="3" destOrd="0" parTransId="{F208045C-3684-4CD1-AA61-4F0034FEE187}" sibTransId="{AA600F4E-9FA3-4798-8D8C-CA4401BA2891}"/>
    <dgm:cxn modelId="{99362F76-24CD-4561-92A0-9E440F681474}" srcId="{AC21A697-4923-467C-9312-E956D5D1F33C}" destId="{49EEEF45-6BBA-4FBF-9031-4B2833DE9047}" srcOrd="1" destOrd="0" parTransId="{29B288F1-92AC-468D-86F4-09D1E0F3E14F}" sibTransId="{CCC117CD-6719-4F11-A1BF-7B4ABDA4B682}"/>
    <dgm:cxn modelId="{F4680382-5B02-4920-A7F9-3494F06867D2}" type="presOf" srcId="{091D64C7-DBEF-4435-9B2D-583982DF84C0}" destId="{EA33B2D4-A715-4685-84A7-9455A317F600}" srcOrd="0" destOrd="0" presId="urn:microsoft.com/office/officeart/2005/8/layout/default"/>
    <dgm:cxn modelId="{0F8F408F-ADAF-4978-B4FE-002A7206B62D}" type="presOf" srcId="{49EEEF45-6BBA-4FBF-9031-4B2833DE9047}" destId="{547A0500-43A9-4D46-BE13-74E1E7C63D50}" srcOrd="0" destOrd="0" presId="urn:microsoft.com/office/officeart/2005/8/layout/default"/>
    <dgm:cxn modelId="{BDBF9FCA-5AC1-4EFD-9550-343D1CF54B32}" srcId="{AC21A697-4923-467C-9312-E956D5D1F33C}" destId="{AEAE0556-CB15-4566-BEE6-1098A04BC5D1}" srcOrd="2" destOrd="0" parTransId="{5A408349-390F-450B-BD0F-1F32F9CB1826}" sibTransId="{90658693-AC54-4154-BD67-F6D77DD5B8FF}"/>
    <dgm:cxn modelId="{0EDD2CE7-2598-4B41-8BDA-FA2921F5506C}" type="presOf" srcId="{FE953666-93A3-4DFC-81E1-4DB54A0FC30F}" destId="{66FD5D17-F32E-4D68-8391-8087DECA4C7A}" srcOrd="0" destOrd="0" presId="urn:microsoft.com/office/officeart/2005/8/layout/default"/>
    <dgm:cxn modelId="{7C9ADAEE-6F2A-4A4F-B2F5-6F3D3A27572B}" srcId="{AC21A697-4923-467C-9312-E956D5D1F33C}" destId="{091D64C7-DBEF-4435-9B2D-583982DF84C0}" srcOrd="0" destOrd="0" parTransId="{902AA732-519C-47DE-946C-BCA4878CB4D0}" sibTransId="{EBFA094F-7BE9-4A11-A00E-D7E8A3851E7D}"/>
    <dgm:cxn modelId="{A1D8585E-7B86-4CFD-BF01-463B9F691646}" type="presParOf" srcId="{F442FDBE-545C-4E8B-9268-2BE75A7ABC98}" destId="{EA33B2D4-A715-4685-84A7-9455A317F600}" srcOrd="0" destOrd="0" presId="urn:microsoft.com/office/officeart/2005/8/layout/default"/>
    <dgm:cxn modelId="{D860C32F-E2EC-4ABF-9BCE-AB5CE54E4E67}" type="presParOf" srcId="{F442FDBE-545C-4E8B-9268-2BE75A7ABC98}" destId="{AB06AB37-6780-4BDE-B32B-94E40FA852F0}" srcOrd="1" destOrd="0" presId="urn:microsoft.com/office/officeart/2005/8/layout/default"/>
    <dgm:cxn modelId="{F0053A88-BED6-4982-A5B5-A564AA9CE043}" type="presParOf" srcId="{F442FDBE-545C-4E8B-9268-2BE75A7ABC98}" destId="{547A0500-43A9-4D46-BE13-74E1E7C63D50}" srcOrd="2" destOrd="0" presId="urn:microsoft.com/office/officeart/2005/8/layout/default"/>
    <dgm:cxn modelId="{394DEC14-F9C6-49E3-A0DC-F55043C91E92}" type="presParOf" srcId="{F442FDBE-545C-4E8B-9268-2BE75A7ABC98}" destId="{43207F9F-2820-43D8-BD4A-E5A4B51D8FEE}" srcOrd="3" destOrd="0" presId="urn:microsoft.com/office/officeart/2005/8/layout/default"/>
    <dgm:cxn modelId="{B40FA615-CEB9-41EE-8103-0AD6BD4770A2}" type="presParOf" srcId="{F442FDBE-545C-4E8B-9268-2BE75A7ABC98}" destId="{1CBDAE97-6514-45AA-8AE0-9BA0FAA201CA}" srcOrd="4" destOrd="0" presId="urn:microsoft.com/office/officeart/2005/8/layout/default"/>
    <dgm:cxn modelId="{90081817-34A0-4419-BCC5-68332FFF4609}" type="presParOf" srcId="{F442FDBE-545C-4E8B-9268-2BE75A7ABC98}" destId="{4DEAF408-4350-4EFC-8F49-05392CB30EE0}" srcOrd="5" destOrd="0" presId="urn:microsoft.com/office/officeart/2005/8/layout/default"/>
    <dgm:cxn modelId="{3B945A61-4D52-4306-8C37-65C82B2EAD87}" type="presParOf" srcId="{F442FDBE-545C-4E8B-9268-2BE75A7ABC98}" destId="{66FD5D17-F32E-4D68-8391-8087DECA4C7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EE83D2-1909-4C3F-8794-C4EC0195DC6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83214F-0AC4-4C55-9092-E4C031FB5693}">
      <dgm:prSet phldrT="[Text]" phldr="0"/>
      <dgm:spPr/>
      <dgm:t>
        <a:bodyPr/>
        <a:lstStyle/>
        <a:p>
          <a:pPr rtl="0"/>
          <a:r>
            <a:rPr lang="en-US">
              <a:latin typeface="Franklin Gothic Medium" panose="020B0603020102020204"/>
              <a:hlinkClick xmlns:r="http://schemas.openxmlformats.org/officeDocument/2006/relationships" r:id="rId1">
                <a:extLst>
                  <a:ext uri="{A12FA001-AC4F-418D-AE19-62706E023703}">
                    <ahyp:hlinkClr xmlns:ahyp="http://schemas.microsoft.com/office/drawing/2018/hyperlinkcolor" val="tx"/>
                  </a:ext>
                </a:extLst>
              </a:hlinkClick>
            </a:rPr>
            <a:t>Medical Nonparticipation</a:t>
          </a:r>
          <a:endParaRPr lang="en-US">
            <a:hlinkClick xmlns:r="http://schemas.openxmlformats.org/officeDocument/2006/relationships" r:id="rId1">
              <a:extLst>
                <a:ext uri="{A12FA001-AC4F-418D-AE19-62706E023703}">
                  <ahyp:hlinkClr xmlns:ahyp="http://schemas.microsoft.com/office/drawing/2018/hyperlinkcolor" val="tx"/>
                </a:ext>
              </a:extLst>
            </a:hlinkClick>
          </a:endParaRPr>
        </a:p>
      </dgm:t>
    </dgm:pt>
    <dgm:pt modelId="{7A6F4E68-D800-45D5-8EBD-547E745BDD04}" type="parTrans" cxnId="{F5DE7B48-2583-46C6-ABB6-132EAE355D09}">
      <dgm:prSet/>
      <dgm:spPr/>
      <dgm:t>
        <a:bodyPr/>
        <a:lstStyle/>
        <a:p>
          <a:endParaRPr lang="en-US"/>
        </a:p>
      </dgm:t>
    </dgm:pt>
    <dgm:pt modelId="{FFB73C5F-8F41-45F6-B2F1-46312B077EE3}" type="sibTrans" cxnId="{F5DE7B48-2583-46C6-ABB6-132EAE355D09}">
      <dgm:prSet/>
      <dgm:spPr/>
      <dgm:t>
        <a:bodyPr/>
        <a:lstStyle/>
        <a:p>
          <a:endParaRPr lang="en-US"/>
        </a:p>
      </dgm:t>
    </dgm:pt>
    <dgm:pt modelId="{1DF66CD8-965D-4EEF-9D2B-EA62AFEFF1FD}">
      <dgm:prSet phldrT="[Text]" phldr="0"/>
      <dgm:spPr/>
      <dgm:t>
        <a:bodyPr/>
        <a:lstStyle/>
        <a:p>
          <a:r>
            <a:rPr lang="en-US"/>
            <a:t>Cannot be filed based solely on a handicapping condition</a:t>
          </a:r>
        </a:p>
      </dgm:t>
    </dgm:pt>
    <dgm:pt modelId="{81D0EA1B-DD7F-41E4-B440-D26470093000}" type="parTrans" cxnId="{06D956FC-1ACE-47FC-970C-32136F8BFF62}">
      <dgm:prSet/>
      <dgm:spPr/>
      <dgm:t>
        <a:bodyPr/>
        <a:lstStyle/>
        <a:p>
          <a:endParaRPr lang="en-US"/>
        </a:p>
      </dgm:t>
    </dgm:pt>
    <dgm:pt modelId="{70E653FC-982F-4CAD-80E7-5E8E58D7C047}" type="sibTrans" cxnId="{06D956FC-1ACE-47FC-970C-32136F8BFF62}">
      <dgm:prSet/>
      <dgm:spPr/>
      <dgm:t>
        <a:bodyPr/>
        <a:lstStyle/>
        <a:p>
          <a:endParaRPr lang="en-US"/>
        </a:p>
      </dgm:t>
    </dgm:pt>
    <dgm:pt modelId="{BBA8B1C6-27ED-4AE4-B3C6-6201FDEB5D83}">
      <dgm:prSet phldrT="[Text]" phldr="0"/>
      <dgm:spPr/>
      <dgm:t>
        <a:bodyPr/>
        <a:lstStyle/>
        <a:p>
          <a:pPr rtl="0"/>
          <a:r>
            <a:rPr lang="en-US">
              <a:solidFill>
                <a:schemeClr val="bg1"/>
              </a:solidFill>
              <a:latin typeface="Franklin Gothic Medium" panose="020B0603020102020204"/>
              <a:hlinkClick xmlns:r="http://schemas.openxmlformats.org/officeDocument/2006/relationships" r:id="rId2">
                <a:extLst>
                  <a:ext uri="{A12FA001-AC4F-418D-AE19-62706E023703}">
                    <ahyp:hlinkClr xmlns:ahyp="http://schemas.microsoft.com/office/drawing/2018/hyperlinkcolor" val="tx"/>
                  </a:ext>
                </a:extLst>
              </a:hlinkClick>
            </a:rPr>
            <a:t>Emergency Forms</a:t>
          </a:r>
          <a:endParaRPr lang="en-US">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endParaRPr>
        </a:p>
      </dgm:t>
    </dgm:pt>
    <dgm:pt modelId="{3055E52A-6A9C-4F98-BB47-1BBBD10F1149}" type="parTrans" cxnId="{5EC6AD10-834E-4815-BB1A-A997DF4EC3D1}">
      <dgm:prSet/>
      <dgm:spPr/>
      <dgm:t>
        <a:bodyPr/>
        <a:lstStyle/>
        <a:p>
          <a:endParaRPr lang="en-US"/>
        </a:p>
      </dgm:t>
    </dgm:pt>
    <dgm:pt modelId="{9179C6E1-1550-4D24-B432-F756DC624385}" type="sibTrans" cxnId="{5EC6AD10-834E-4815-BB1A-A997DF4EC3D1}">
      <dgm:prSet/>
      <dgm:spPr/>
      <dgm:t>
        <a:bodyPr/>
        <a:lstStyle/>
        <a:p>
          <a:endParaRPr lang="en-US"/>
        </a:p>
      </dgm:t>
    </dgm:pt>
    <dgm:pt modelId="{C3D370EB-760B-496B-A919-50B2942F1786}">
      <dgm:prSet phldrT="[Text]" phldr="0"/>
      <dgm:spPr/>
      <dgm:t>
        <a:bodyPr/>
        <a:lstStyle/>
        <a:p>
          <a:pPr algn="l" rtl="0"/>
          <a:r>
            <a:rPr lang="en-US"/>
            <a:t>R</a:t>
          </a:r>
          <a:r>
            <a:rPr lang="en-US" b="0"/>
            <a:t>ecent surgery on hand limiting a student's ability to type or write</a:t>
          </a:r>
          <a:br>
            <a:rPr lang="en-US"/>
          </a:br>
          <a:endParaRPr lang="en-US" b="0"/>
        </a:p>
      </dgm:t>
    </dgm:pt>
    <dgm:pt modelId="{FF1CA0BF-C618-4504-AAEF-D484D8BCCE00}" type="parTrans" cxnId="{5312BD9D-1A6C-4844-B50B-178B3E958AAE}">
      <dgm:prSet/>
      <dgm:spPr/>
      <dgm:t>
        <a:bodyPr/>
        <a:lstStyle/>
        <a:p>
          <a:endParaRPr lang="en-US"/>
        </a:p>
      </dgm:t>
    </dgm:pt>
    <dgm:pt modelId="{6929811C-8E92-4803-A816-11AB663B809E}" type="sibTrans" cxnId="{5312BD9D-1A6C-4844-B50B-178B3E958AAE}">
      <dgm:prSet/>
      <dgm:spPr/>
      <dgm:t>
        <a:bodyPr/>
        <a:lstStyle/>
        <a:p>
          <a:endParaRPr lang="en-US"/>
        </a:p>
      </dgm:t>
    </dgm:pt>
    <dgm:pt modelId="{068BE4F8-3D8E-49BD-A50B-2D06A48B578C}">
      <dgm:prSet phldr="0"/>
      <dgm:spPr/>
      <dgm:t>
        <a:bodyPr/>
        <a:lstStyle/>
        <a:p>
          <a:pPr rtl="0"/>
          <a:r>
            <a:rPr lang="en-US"/>
            <a:t>Physical, mental, emotional, and social issues</a:t>
          </a:r>
        </a:p>
      </dgm:t>
    </dgm:pt>
    <dgm:pt modelId="{3232C69B-DE86-478A-84E8-9D3C66CC8B07}" type="parTrans" cxnId="{725BB334-E3FE-48A2-9E63-52328D147DF0}">
      <dgm:prSet/>
      <dgm:spPr/>
      <dgm:t>
        <a:bodyPr/>
        <a:lstStyle/>
        <a:p>
          <a:endParaRPr lang="en-US"/>
        </a:p>
      </dgm:t>
    </dgm:pt>
    <dgm:pt modelId="{113315D6-A58F-46B3-BDC7-D4C2A9A15AEB}" type="sibTrans" cxnId="{725BB334-E3FE-48A2-9E63-52328D147DF0}">
      <dgm:prSet/>
      <dgm:spPr/>
      <dgm:t>
        <a:bodyPr/>
        <a:lstStyle/>
        <a:p>
          <a:endParaRPr lang="en-US"/>
        </a:p>
      </dgm:t>
    </dgm:pt>
    <dgm:pt modelId="{18836176-A045-41D9-82D9-C256450B3FBF}">
      <dgm:prSet phldr="0"/>
      <dgm:spPr/>
      <dgm:t>
        <a:bodyPr/>
        <a:lstStyle/>
        <a:p>
          <a:r>
            <a:rPr lang="en-US"/>
            <a:t>Recent illness or accident</a:t>
          </a:r>
        </a:p>
      </dgm:t>
    </dgm:pt>
    <dgm:pt modelId="{6450DF13-1B39-4702-BE33-F56177527E27}" type="parTrans" cxnId="{D72F9B86-DB67-4F73-A66D-D0117B63254F}">
      <dgm:prSet/>
      <dgm:spPr/>
      <dgm:t>
        <a:bodyPr/>
        <a:lstStyle/>
        <a:p>
          <a:endParaRPr lang="en-US"/>
        </a:p>
      </dgm:t>
    </dgm:pt>
    <dgm:pt modelId="{DD157A07-1C2B-4C6E-8C9C-236016ECD4E0}" type="sibTrans" cxnId="{D72F9B86-DB67-4F73-A66D-D0117B63254F}">
      <dgm:prSet/>
      <dgm:spPr/>
      <dgm:t>
        <a:bodyPr/>
        <a:lstStyle/>
        <a:p>
          <a:endParaRPr lang="en-US"/>
        </a:p>
      </dgm:t>
    </dgm:pt>
    <dgm:pt modelId="{3B58F848-692A-40BD-9A27-E3BE2D6A7713}">
      <dgm:prSet phldr="0"/>
      <dgm:spPr/>
      <dgm:t>
        <a:bodyPr/>
        <a:lstStyle/>
        <a:p>
          <a:r>
            <a:rPr lang="en-US"/>
            <a:t>Undergoing chemotherapy</a:t>
          </a:r>
        </a:p>
      </dgm:t>
    </dgm:pt>
    <dgm:pt modelId="{7EB00B94-1A0A-4923-BDF2-9BF7536BAD4F}" type="parTrans" cxnId="{0E3F45A8-6886-4104-9505-7780B4A064BC}">
      <dgm:prSet/>
      <dgm:spPr/>
      <dgm:t>
        <a:bodyPr/>
        <a:lstStyle/>
        <a:p>
          <a:endParaRPr lang="en-US"/>
        </a:p>
      </dgm:t>
    </dgm:pt>
    <dgm:pt modelId="{FFC103F3-A6F0-4974-B262-25FA010BB741}" type="sibTrans" cxnId="{0E3F45A8-6886-4104-9505-7780B4A064BC}">
      <dgm:prSet/>
      <dgm:spPr/>
      <dgm:t>
        <a:bodyPr/>
        <a:lstStyle/>
        <a:p>
          <a:endParaRPr lang="en-US"/>
        </a:p>
      </dgm:t>
    </dgm:pt>
    <dgm:pt modelId="{B90F122A-8FEA-489A-AB42-544C0799F048}">
      <dgm:prSet phldr="0"/>
      <dgm:spPr/>
      <dgm:t>
        <a:bodyPr/>
        <a:lstStyle/>
        <a:p>
          <a:r>
            <a:rPr lang="en-US"/>
            <a:t>Chronic condition with acute changes relative to the testing window is appropriate for filing a request </a:t>
          </a:r>
        </a:p>
      </dgm:t>
    </dgm:pt>
    <dgm:pt modelId="{CF7F371C-8AB1-4361-881D-5241F5AD9D0E}" type="parTrans" cxnId="{D9A06806-D81D-4B12-8FB5-C5BD6E254DEC}">
      <dgm:prSet/>
      <dgm:spPr/>
      <dgm:t>
        <a:bodyPr/>
        <a:lstStyle/>
        <a:p>
          <a:endParaRPr lang="en-US"/>
        </a:p>
      </dgm:t>
    </dgm:pt>
    <dgm:pt modelId="{2C9E644D-C24E-48E7-A075-5BDB2C51C930}" type="sibTrans" cxnId="{D9A06806-D81D-4B12-8FB5-C5BD6E254DEC}">
      <dgm:prSet/>
      <dgm:spPr/>
      <dgm:t>
        <a:bodyPr/>
        <a:lstStyle/>
        <a:p>
          <a:endParaRPr lang="en-US"/>
        </a:p>
      </dgm:t>
    </dgm:pt>
    <dgm:pt modelId="{EA8F536D-DF9B-47B0-93FB-01B016F6CA3A}">
      <dgm:prSet phldr="0"/>
      <dgm:spPr/>
      <dgm:t>
        <a:bodyPr/>
        <a:lstStyle/>
        <a:p>
          <a:pPr rtl="0"/>
          <a:r>
            <a:rPr lang="en-US"/>
            <a:t>Can test with accommodations</a:t>
          </a:r>
        </a:p>
      </dgm:t>
    </dgm:pt>
    <dgm:pt modelId="{8E8C60D5-4724-4C3E-A45C-34D19587639E}" type="parTrans" cxnId="{29035FA6-E878-4F61-841D-4872BCB2C382}">
      <dgm:prSet/>
      <dgm:spPr/>
      <dgm:t>
        <a:bodyPr/>
        <a:lstStyle/>
        <a:p>
          <a:endParaRPr lang="en-US"/>
        </a:p>
      </dgm:t>
    </dgm:pt>
    <dgm:pt modelId="{95D24117-BC95-4E8C-B1E8-8C62EBBA04BE}" type="sibTrans" cxnId="{29035FA6-E878-4F61-841D-4872BCB2C382}">
      <dgm:prSet/>
      <dgm:spPr/>
      <dgm:t>
        <a:bodyPr/>
        <a:lstStyle/>
        <a:p>
          <a:endParaRPr lang="en-US"/>
        </a:p>
      </dgm:t>
    </dgm:pt>
    <dgm:pt modelId="{31FB2D57-480A-4C65-8C04-0FF059230ED6}">
      <dgm:prSet phldr="0"/>
      <dgm:spPr/>
      <dgm:t>
        <a:bodyPr/>
        <a:lstStyle/>
        <a:p>
          <a:r>
            <a:rPr lang="en-US"/>
            <a:t>Broken eyeglasses</a:t>
          </a:r>
        </a:p>
      </dgm:t>
    </dgm:pt>
    <dgm:pt modelId="{B2A939F4-F802-41BE-85AD-2C41B6C3D256}" type="parTrans" cxnId="{92A1FE5D-92E6-4722-B563-5FB9ECA66DB3}">
      <dgm:prSet/>
      <dgm:spPr/>
      <dgm:t>
        <a:bodyPr/>
        <a:lstStyle/>
        <a:p>
          <a:endParaRPr lang="en-US"/>
        </a:p>
      </dgm:t>
    </dgm:pt>
    <dgm:pt modelId="{A9D8F84F-DC20-4A3B-BC7B-23A806F04BB9}" type="sibTrans" cxnId="{92A1FE5D-92E6-4722-B563-5FB9ECA66DB3}">
      <dgm:prSet/>
      <dgm:spPr/>
      <dgm:t>
        <a:bodyPr/>
        <a:lstStyle/>
        <a:p>
          <a:endParaRPr lang="en-US"/>
        </a:p>
      </dgm:t>
    </dgm:pt>
    <dgm:pt modelId="{8BE6BDD4-AE1F-4A84-983E-ED546FDDCCEB}">
      <dgm:prSet phldrT="[Text]" phldr="0"/>
      <dgm:spPr/>
      <dgm:t>
        <a:bodyPr/>
        <a:lstStyle/>
        <a:p>
          <a:r>
            <a:rPr lang="en-US"/>
            <a:t>Homebound instruction is not a basis for filing a request </a:t>
          </a:r>
        </a:p>
      </dgm:t>
    </dgm:pt>
    <dgm:pt modelId="{B4048D8F-A8F0-4436-8B98-729FD9DDD542}" type="parTrans" cxnId="{CA5B9D78-9B5D-4E31-82B1-CC6CA6FD169E}">
      <dgm:prSet/>
      <dgm:spPr/>
      <dgm:t>
        <a:bodyPr/>
        <a:lstStyle/>
        <a:p>
          <a:endParaRPr lang="en-US"/>
        </a:p>
      </dgm:t>
    </dgm:pt>
    <dgm:pt modelId="{73C56911-59F9-4434-AA71-810C9CBF10BA}" type="sibTrans" cxnId="{CA5B9D78-9B5D-4E31-82B1-CC6CA6FD169E}">
      <dgm:prSet/>
      <dgm:spPr/>
      <dgm:t>
        <a:bodyPr/>
        <a:lstStyle/>
        <a:p>
          <a:endParaRPr lang="en-US"/>
        </a:p>
      </dgm:t>
    </dgm:pt>
    <dgm:pt modelId="{EDC9F1D1-FBB6-4C28-8B26-D7BBC3B04BD8}" type="pres">
      <dgm:prSet presAssocID="{62EE83D2-1909-4C3F-8794-C4EC0195DC64}" presName="linear" presStyleCnt="0">
        <dgm:presLayoutVars>
          <dgm:animLvl val="lvl"/>
          <dgm:resizeHandles val="exact"/>
        </dgm:presLayoutVars>
      </dgm:prSet>
      <dgm:spPr/>
    </dgm:pt>
    <dgm:pt modelId="{5F000918-EE5E-4C0B-B43B-EE5B055BE142}" type="pres">
      <dgm:prSet presAssocID="{E683214F-0AC4-4C55-9092-E4C031FB5693}" presName="parentText" presStyleLbl="node1" presStyleIdx="0" presStyleCnt="2">
        <dgm:presLayoutVars>
          <dgm:chMax val="0"/>
          <dgm:bulletEnabled val="1"/>
        </dgm:presLayoutVars>
      </dgm:prSet>
      <dgm:spPr/>
    </dgm:pt>
    <dgm:pt modelId="{A39840C5-8B60-4372-A55B-D7FD03F35C2F}" type="pres">
      <dgm:prSet presAssocID="{E683214F-0AC4-4C55-9092-E4C031FB5693}" presName="childText" presStyleLbl="revTx" presStyleIdx="0" presStyleCnt="2">
        <dgm:presLayoutVars>
          <dgm:bulletEnabled val="1"/>
        </dgm:presLayoutVars>
      </dgm:prSet>
      <dgm:spPr/>
    </dgm:pt>
    <dgm:pt modelId="{A2A9543E-1381-4256-B09C-66A952A13C44}" type="pres">
      <dgm:prSet presAssocID="{BBA8B1C6-27ED-4AE4-B3C6-6201FDEB5D83}" presName="parentText" presStyleLbl="node1" presStyleIdx="1" presStyleCnt="2">
        <dgm:presLayoutVars>
          <dgm:chMax val="0"/>
          <dgm:bulletEnabled val="1"/>
        </dgm:presLayoutVars>
      </dgm:prSet>
      <dgm:spPr/>
    </dgm:pt>
    <dgm:pt modelId="{3097D010-17BB-4651-9F75-E1F82449C701}" type="pres">
      <dgm:prSet presAssocID="{BBA8B1C6-27ED-4AE4-B3C6-6201FDEB5D83}" presName="childText" presStyleLbl="revTx" presStyleIdx="1" presStyleCnt="2">
        <dgm:presLayoutVars>
          <dgm:bulletEnabled val="1"/>
        </dgm:presLayoutVars>
      </dgm:prSet>
      <dgm:spPr/>
    </dgm:pt>
  </dgm:ptLst>
  <dgm:cxnLst>
    <dgm:cxn modelId="{D9A06806-D81D-4B12-8FB5-C5BD6E254DEC}" srcId="{E683214F-0AC4-4C55-9092-E4C031FB5693}" destId="{B90F122A-8FEA-489A-AB42-544C0799F048}" srcOrd="3" destOrd="0" parTransId="{CF7F371C-8AB1-4361-881D-5241F5AD9D0E}" sibTransId="{2C9E644D-C24E-48E7-A075-5BDB2C51C930}"/>
    <dgm:cxn modelId="{AB77800B-C38B-4F0B-82E5-2101C03523A5}" type="presOf" srcId="{18836176-A045-41D9-82D9-C256450B3FBF}" destId="{A39840C5-8B60-4372-A55B-D7FD03F35C2F}" srcOrd="0" destOrd="1" presId="urn:microsoft.com/office/officeart/2005/8/layout/vList2"/>
    <dgm:cxn modelId="{5EC6AD10-834E-4815-BB1A-A997DF4EC3D1}" srcId="{62EE83D2-1909-4C3F-8794-C4EC0195DC64}" destId="{BBA8B1C6-27ED-4AE4-B3C6-6201FDEB5D83}" srcOrd="1" destOrd="0" parTransId="{3055E52A-6A9C-4F98-BB47-1BBBD10F1149}" sibTransId="{9179C6E1-1550-4D24-B432-F756DC624385}"/>
    <dgm:cxn modelId="{4397D427-4F93-40D3-A4EB-98C4A9CF0FB7}" type="presOf" srcId="{62EE83D2-1909-4C3F-8794-C4EC0195DC64}" destId="{EDC9F1D1-FBB6-4C28-8B26-D7BBC3B04BD8}" srcOrd="0" destOrd="0" presId="urn:microsoft.com/office/officeart/2005/8/layout/vList2"/>
    <dgm:cxn modelId="{725BB334-E3FE-48A2-9E63-52328D147DF0}" srcId="{E683214F-0AC4-4C55-9092-E4C031FB5693}" destId="{068BE4F8-3D8E-49BD-A50B-2D06A48B578C}" srcOrd="0" destOrd="0" parTransId="{3232C69B-DE86-478A-84E8-9D3C66CC8B07}" sibTransId="{113315D6-A58F-46B3-BDC7-D4C2A9A15AEB}"/>
    <dgm:cxn modelId="{9E603D3A-0680-4E93-8463-8CEB1BD066E9}" type="presOf" srcId="{8BE6BDD4-AE1F-4A84-983E-ED546FDDCCEB}" destId="{A39840C5-8B60-4372-A55B-D7FD03F35C2F}" srcOrd="0" destOrd="5" presId="urn:microsoft.com/office/officeart/2005/8/layout/vList2"/>
    <dgm:cxn modelId="{92A1FE5D-92E6-4722-B563-5FB9ECA66DB3}" srcId="{BBA8B1C6-27ED-4AE4-B3C6-6201FDEB5D83}" destId="{31FB2D57-480A-4C65-8C04-0FF059230ED6}" srcOrd="1" destOrd="0" parTransId="{B2A939F4-F802-41BE-85AD-2C41B6C3D256}" sibTransId="{A9D8F84F-DC20-4A3B-BC7B-23A806F04BB9}"/>
    <dgm:cxn modelId="{F5DE7B48-2583-46C6-ABB6-132EAE355D09}" srcId="{62EE83D2-1909-4C3F-8794-C4EC0195DC64}" destId="{E683214F-0AC4-4C55-9092-E4C031FB5693}" srcOrd="0" destOrd="0" parTransId="{7A6F4E68-D800-45D5-8EBD-547E745BDD04}" sibTransId="{FFB73C5F-8F41-45F6-B2F1-46312B077EE3}"/>
    <dgm:cxn modelId="{1CCB8C74-F6D0-45FB-8550-802933162B83}" type="presOf" srcId="{E683214F-0AC4-4C55-9092-E4C031FB5693}" destId="{5F000918-EE5E-4C0B-B43B-EE5B055BE142}" srcOrd="0" destOrd="0" presId="urn:microsoft.com/office/officeart/2005/8/layout/vList2"/>
    <dgm:cxn modelId="{CA5B9D78-9B5D-4E31-82B1-CC6CA6FD169E}" srcId="{E683214F-0AC4-4C55-9092-E4C031FB5693}" destId="{8BE6BDD4-AE1F-4A84-983E-ED546FDDCCEB}" srcOrd="5" destOrd="0" parTransId="{B4048D8F-A8F0-4436-8B98-729FD9DDD542}" sibTransId="{73C56911-59F9-4434-AA71-810C9CBF10BA}"/>
    <dgm:cxn modelId="{643D4E80-DD22-4062-9E5C-E8AE435F2E40}" type="presOf" srcId="{EA8F536D-DF9B-47B0-93FB-01B016F6CA3A}" destId="{3097D010-17BB-4651-9F75-E1F82449C701}" srcOrd="0" destOrd="0" presId="urn:microsoft.com/office/officeart/2005/8/layout/vList2"/>
    <dgm:cxn modelId="{166B6284-EFC9-4D70-9809-9D7F19E53EE0}" type="presOf" srcId="{068BE4F8-3D8E-49BD-A50B-2D06A48B578C}" destId="{A39840C5-8B60-4372-A55B-D7FD03F35C2F}" srcOrd="0" destOrd="0" presId="urn:microsoft.com/office/officeart/2005/8/layout/vList2"/>
    <dgm:cxn modelId="{D72F9B86-DB67-4F73-A66D-D0117B63254F}" srcId="{E683214F-0AC4-4C55-9092-E4C031FB5693}" destId="{18836176-A045-41D9-82D9-C256450B3FBF}" srcOrd="1" destOrd="0" parTransId="{6450DF13-1B39-4702-BE33-F56177527E27}" sibTransId="{DD157A07-1C2B-4C6E-8C9C-236016ECD4E0}"/>
    <dgm:cxn modelId="{546DA588-DD8F-44AF-ABE8-6FB6D414DF43}" type="presOf" srcId="{3B58F848-692A-40BD-9A27-E3BE2D6A7713}" destId="{A39840C5-8B60-4372-A55B-D7FD03F35C2F}" srcOrd="0" destOrd="2" presId="urn:microsoft.com/office/officeart/2005/8/layout/vList2"/>
    <dgm:cxn modelId="{4F493090-1EB4-4919-814B-199104148500}" type="presOf" srcId="{B90F122A-8FEA-489A-AB42-544C0799F048}" destId="{A39840C5-8B60-4372-A55B-D7FD03F35C2F}" srcOrd="0" destOrd="3" presId="urn:microsoft.com/office/officeart/2005/8/layout/vList2"/>
    <dgm:cxn modelId="{89247E97-CE6A-435F-8712-30B2CC602D59}" type="presOf" srcId="{31FB2D57-480A-4C65-8C04-0FF059230ED6}" destId="{3097D010-17BB-4651-9F75-E1F82449C701}" srcOrd="0" destOrd="1" presId="urn:microsoft.com/office/officeart/2005/8/layout/vList2"/>
    <dgm:cxn modelId="{5312BD9D-1A6C-4844-B50B-178B3E958AAE}" srcId="{BBA8B1C6-27ED-4AE4-B3C6-6201FDEB5D83}" destId="{C3D370EB-760B-496B-A919-50B2942F1786}" srcOrd="2" destOrd="0" parTransId="{FF1CA0BF-C618-4504-AAEF-D484D8BCCE00}" sibTransId="{6929811C-8E92-4803-A816-11AB663B809E}"/>
    <dgm:cxn modelId="{29035FA6-E878-4F61-841D-4872BCB2C382}" srcId="{BBA8B1C6-27ED-4AE4-B3C6-6201FDEB5D83}" destId="{EA8F536D-DF9B-47B0-93FB-01B016F6CA3A}" srcOrd="0" destOrd="0" parTransId="{8E8C60D5-4724-4C3E-A45C-34D19587639E}" sibTransId="{95D24117-BC95-4E8C-B1E8-8C62EBBA04BE}"/>
    <dgm:cxn modelId="{C618DFA6-DF83-4568-8D61-DB0E528E558F}" type="presOf" srcId="{1DF66CD8-965D-4EEF-9D2B-EA62AFEFF1FD}" destId="{A39840C5-8B60-4372-A55B-D7FD03F35C2F}" srcOrd="0" destOrd="4" presId="urn:microsoft.com/office/officeart/2005/8/layout/vList2"/>
    <dgm:cxn modelId="{0E3F45A8-6886-4104-9505-7780B4A064BC}" srcId="{E683214F-0AC4-4C55-9092-E4C031FB5693}" destId="{3B58F848-692A-40BD-9A27-E3BE2D6A7713}" srcOrd="2" destOrd="0" parTransId="{7EB00B94-1A0A-4923-BDF2-9BF7536BAD4F}" sibTransId="{FFC103F3-A6F0-4974-B262-25FA010BB741}"/>
    <dgm:cxn modelId="{1CD5AFCC-0F82-40F4-A365-2EA61CC84D34}" type="presOf" srcId="{C3D370EB-760B-496B-A919-50B2942F1786}" destId="{3097D010-17BB-4651-9F75-E1F82449C701}" srcOrd="0" destOrd="2" presId="urn:microsoft.com/office/officeart/2005/8/layout/vList2"/>
    <dgm:cxn modelId="{D7AE9FE1-33EE-4836-ABE6-6D7A7C1AF6A6}" type="presOf" srcId="{BBA8B1C6-27ED-4AE4-B3C6-6201FDEB5D83}" destId="{A2A9543E-1381-4256-B09C-66A952A13C44}" srcOrd="0" destOrd="0" presId="urn:microsoft.com/office/officeart/2005/8/layout/vList2"/>
    <dgm:cxn modelId="{06D956FC-1ACE-47FC-970C-32136F8BFF62}" srcId="{E683214F-0AC4-4C55-9092-E4C031FB5693}" destId="{1DF66CD8-965D-4EEF-9D2B-EA62AFEFF1FD}" srcOrd="4" destOrd="0" parTransId="{81D0EA1B-DD7F-41E4-B440-D26470093000}" sibTransId="{70E653FC-982F-4CAD-80E7-5E8E58D7C047}"/>
    <dgm:cxn modelId="{CFC5BA6F-5D53-4176-A8CD-3E73D3346931}" type="presParOf" srcId="{EDC9F1D1-FBB6-4C28-8B26-D7BBC3B04BD8}" destId="{5F000918-EE5E-4C0B-B43B-EE5B055BE142}" srcOrd="0" destOrd="0" presId="urn:microsoft.com/office/officeart/2005/8/layout/vList2"/>
    <dgm:cxn modelId="{70FFB9AE-4118-420A-997E-0E1950E562C7}" type="presParOf" srcId="{EDC9F1D1-FBB6-4C28-8B26-D7BBC3B04BD8}" destId="{A39840C5-8B60-4372-A55B-D7FD03F35C2F}" srcOrd="1" destOrd="0" presId="urn:microsoft.com/office/officeart/2005/8/layout/vList2"/>
    <dgm:cxn modelId="{3551BBDC-0DA4-4495-B1DD-F4A74EC2F1FF}" type="presParOf" srcId="{EDC9F1D1-FBB6-4C28-8B26-D7BBC3B04BD8}" destId="{A2A9543E-1381-4256-B09C-66A952A13C44}" srcOrd="2" destOrd="0" presId="urn:microsoft.com/office/officeart/2005/8/layout/vList2"/>
    <dgm:cxn modelId="{ECCECB13-0323-4822-A0BF-1B24952AC9AF}" type="presParOf" srcId="{EDC9F1D1-FBB6-4C28-8B26-D7BBC3B04BD8}" destId="{3097D010-17BB-4651-9F75-E1F82449C701}"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984BDD-8EF7-442B-8171-68A8C35AED30}" type="doc">
      <dgm:prSet loTypeId="urn:microsoft.com/office/officeart/2005/8/layout/pyramid2" loCatId="list" qsTypeId="urn:microsoft.com/office/officeart/2005/8/quickstyle/3d3" qsCatId="3D" csTypeId="urn:microsoft.com/office/officeart/2005/8/colors/accent0_3" csCatId="mainScheme" phldr="1"/>
      <dgm:spPr/>
      <dgm:t>
        <a:bodyPr/>
        <a:lstStyle/>
        <a:p>
          <a:endParaRPr lang="en-US"/>
        </a:p>
      </dgm:t>
    </dgm:pt>
    <dgm:pt modelId="{401C005E-698C-47BC-B3ED-D531925D8F37}">
      <dgm:prSet phldrT="[Text]"/>
      <dgm:spPr/>
      <dgm:t>
        <a:bodyPr/>
        <a:lstStyle/>
        <a:p>
          <a:r>
            <a:rPr lang="en-US">
              <a:hlinkClick xmlns:r="http://schemas.openxmlformats.org/officeDocument/2006/relationships" r:id="rId1"/>
            </a:rPr>
            <a:t>KY Pearson Portal</a:t>
          </a:r>
          <a:endParaRPr lang="en-US"/>
        </a:p>
      </dgm:t>
    </dgm:pt>
    <dgm:pt modelId="{FA4F17C2-BB8D-4025-937A-CA5A02EF8F90}" type="parTrans" cxnId="{37FBE626-4224-42D2-8E14-0F243500F69F}">
      <dgm:prSet/>
      <dgm:spPr/>
      <dgm:t>
        <a:bodyPr/>
        <a:lstStyle/>
        <a:p>
          <a:endParaRPr lang="en-US"/>
        </a:p>
      </dgm:t>
    </dgm:pt>
    <dgm:pt modelId="{33CFF90B-88A0-4A79-843A-8779DF7F6A7E}" type="sibTrans" cxnId="{37FBE626-4224-42D2-8E14-0F243500F69F}">
      <dgm:prSet/>
      <dgm:spPr/>
      <dgm:t>
        <a:bodyPr/>
        <a:lstStyle/>
        <a:p>
          <a:endParaRPr lang="en-US"/>
        </a:p>
      </dgm:t>
    </dgm:pt>
    <dgm:pt modelId="{A190C258-B494-48CC-BAB5-D3ED0BC171EA}">
      <dgm:prSet phldrT="[Text]"/>
      <dgm:spPr/>
      <dgm:t>
        <a:bodyPr/>
        <a:lstStyle/>
        <a:p>
          <a:r>
            <a:rPr lang="en-US">
              <a:hlinkClick xmlns:r="http://schemas.openxmlformats.org/officeDocument/2006/relationships" r:id="rId2"/>
            </a:rPr>
            <a:t>Test Administration Manual</a:t>
          </a:r>
          <a:endParaRPr lang="en-US"/>
        </a:p>
      </dgm:t>
      <dgm:extLst>
        <a:ext uri="{E40237B7-FDA0-4F09-8148-C483321AD2D9}">
          <dgm14:cNvPr xmlns:dgm14="http://schemas.microsoft.com/office/drawing/2010/diagram" id="0" name="" descr="K-PREP resources include: practice tests and tutorials, test administration manuals items/times chart, scripts and the KDE website."/>
        </a:ext>
      </dgm:extLst>
    </dgm:pt>
    <dgm:pt modelId="{839CFAA7-64E0-4202-9CB4-6788FA151CAA}" type="parTrans" cxnId="{58AA3BD5-A7D7-4DEA-9439-27F6F3FB58A0}">
      <dgm:prSet/>
      <dgm:spPr/>
      <dgm:t>
        <a:bodyPr/>
        <a:lstStyle/>
        <a:p>
          <a:endParaRPr lang="en-US"/>
        </a:p>
      </dgm:t>
    </dgm:pt>
    <dgm:pt modelId="{6640A957-EC3C-4862-8A69-80878383DDF2}" type="sibTrans" cxnId="{58AA3BD5-A7D7-4DEA-9439-27F6F3FB58A0}">
      <dgm:prSet/>
      <dgm:spPr/>
      <dgm:t>
        <a:bodyPr/>
        <a:lstStyle/>
        <a:p>
          <a:endParaRPr lang="en-US"/>
        </a:p>
      </dgm:t>
    </dgm:pt>
    <dgm:pt modelId="{74F2DD3E-D651-4D1B-95F9-D1C1BF31CE22}">
      <dgm:prSet phldrT="[Text]"/>
      <dgm:spPr/>
      <dgm:t>
        <a:bodyPr/>
        <a:lstStyle/>
        <a:p>
          <a:r>
            <a:rPr lang="en-US">
              <a:hlinkClick xmlns:r="http://schemas.openxmlformats.org/officeDocument/2006/relationships" r:id="rId3"/>
            </a:rPr>
            <a:t>Items/Times Chart</a:t>
          </a:r>
          <a:endParaRPr lang="en-US"/>
        </a:p>
      </dgm:t>
    </dgm:pt>
    <dgm:pt modelId="{1F4725A8-3E3E-4C1A-AB21-4D70FD70006E}" type="parTrans" cxnId="{EE6BA5A8-C85F-4991-83B8-8A019B1702E0}">
      <dgm:prSet/>
      <dgm:spPr/>
      <dgm:t>
        <a:bodyPr/>
        <a:lstStyle/>
        <a:p>
          <a:endParaRPr lang="en-US"/>
        </a:p>
      </dgm:t>
    </dgm:pt>
    <dgm:pt modelId="{F7663303-3D9F-4BA9-8320-7A52231E544D}" type="sibTrans" cxnId="{EE6BA5A8-C85F-4991-83B8-8A019B1702E0}">
      <dgm:prSet/>
      <dgm:spPr/>
      <dgm:t>
        <a:bodyPr/>
        <a:lstStyle/>
        <a:p>
          <a:endParaRPr lang="en-US"/>
        </a:p>
      </dgm:t>
    </dgm:pt>
    <dgm:pt modelId="{2067831B-D1CF-4742-9C1C-83A17F76E5A2}">
      <dgm:prSet phldrT="[Text]"/>
      <dgm:spPr/>
      <dgm:t>
        <a:bodyPr/>
        <a:lstStyle/>
        <a:p>
          <a:r>
            <a:rPr lang="en-US">
              <a:hlinkClick xmlns:r="http://schemas.openxmlformats.org/officeDocument/2006/relationships" r:id="rId4"/>
            </a:rPr>
            <a:t>Online Testing Toolbox</a:t>
          </a:r>
          <a:endParaRPr lang="en-US"/>
        </a:p>
      </dgm:t>
    </dgm:pt>
    <dgm:pt modelId="{DDEC6CF1-7709-4D72-869F-6EBAE7BEBDF9}" type="parTrans" cxnId="{BF5FFBE0-0418-42BC-9C5B-A24EC6B8BBE4}">
      <dgm:prSet/>
      <dgm:spPr/>
      <dgm:t>
        <a:bodyPr/>
        <a:lstStyle/>
        <a:p>
          <a:endParaRPr lang="en-US"/>
        </a:p>
      </dgm:t>
    </dgm:pt>
    <dgm:pt modelId="{537F67D4-FAAC-4430-8E6A-2899F0370B01}" type="sibTrans" cxnId="{BF5FFBE0-0418-42BC-9C5B-A24EC6B8BBE4}">
      <dgm:prSet/>
      <dgm:spPr/>
      <dgm:t>
        <a:bodyPr/>
        <a:lstStyle/>
        <a:p>
          <a:endParaRPr lang="en-US"/>
        </a:p>
      </dgm:t>
    </dgm:pt>
    <dgm:pt modelId="{4DEDFD86-89D3-4D6C-BE7E-7D469A498F44}">
      <dgm:prSet phldrT="[Text]"/>
      <dgm:spPr/>
      <dgm:t>
        <a:bodyPr/>
        <a:lstStyle/>
        <a:p>
          <a:r>
            <a:rPr lang="en-US">
              <a:hlinkClick xmlns:r="http://schemas.openxmlformats.org/officeDocument/2006/relationships" r:id="rId5"/>
            </a:rPr>
            <a:t>Practice Tests and Tutorials</a:t>
          </a:r>
          <a:endParaRPr lang="en-US"/>
        </a:p>
      </dgm:t>
    </dgm:pt>
    <dgm:pt modelId="{1360A88C-CED7-4D65-8181-FF55BF1E1AFE}" type="parTrans" cxnId="{D33C9906-8F20-4D5A-9A3E-8A68A123F7F1}">
      <dgm:prSet/>
      <dgm:spPr/>
      <dgm:t>
        <a:bodyPr/>
        <a:lstStyle/>
        <a:p>
          <a:endParaRPr lang="en-US"/>
        </a:p>
      </dgm:t>
    </dgm:pt>
    <dgm:pt modelId="{9F6BAA3E-A437-44D0-83AB-7C3ACB9B1B4F}" type="sibTrans" cxnId="{D33C9906-8F20-4D5A-9A3E-8A68A123F7F1}">
      <dgm:prSet/>
      <dgm:spPr/>
      <dgm:t>
        <a:bodyPr/>
        <a:lstStyle/>
        <a:p>
          <a:endParaRPr lang="en-US"/>
        </a:p>
      </dgm:t>
    </dgm:pt>
    <dgm:pt modelId="{181F47D5-1F82-4EBE-B519-C7B8B953305C}">
      <dgm:prSet phldrT="[Text]"/>
      <dgm:spPr/>
      <dgm:t>
        <a:bodyPr/>
        <a:lstStyle/>
        <a:p>
          <a:r>
            <a:rPr lang="en-US">
              <a:hlinkClick xmlns:r="http://schemas.openxmlformats.org/officeDocument/2006/relationships" r:id="rId2"/>
            </a:rPr>
            <a:t>Scripts</a:t>
          </a:r>
          <a:endParaRPr lang="en-US"/>
        </a:p>
      </dgm:t>
    </dgm:pt>
    <dgm:pt modelId="{8150660D-A3A2-431A-9FA7-50C24333379F}" type="sibTrans" cxnId="{119BA581-B6D9-463D-AA37-2BDDEBD35408}">
      <dgm:prSet/>
      <dgm:spPr/>
      <dgm:t>
        <a:bodyPr/>
        <a:lstStyle/>
        <a:p>
          <a:endParaRPr lang="en-US"/>
        </a:p>
      </dgm:t>
    </dgm:pt>
    <dgm:pt modelId="{3119FDDB-7BB8-443C-AE18-817BAE5E6B64}" type="parTrans" cxnId="{119BA581-B6D9-463D-AA37-2BDDEBD35408}">
      <dgm:prSet/>
      <dgm:spPr/>
      <dgm:t>
        <a:bodyPr/>
        <a:lstStyle/>
        <a:p>
          <a:endParaRPr lang="en-US"/>
        </a:p>
      </dgm:t>
    </dgm:pt>
    <dgm:pt modelId="{DC793E4B-2486-443E-81E5-CC1B74E6F5E9}">
      <dgm:prSet/>
      <dgm:spPr/>
      <dgm:t>
        <a:bodyPr/>
        <a:lstStyle/>
        <a:p>
          <a:r>
            <a:rPr lang="en-US">
              <a:hlinkClick xmlns:r="http://schemas.openxmlformats.org/officeDocument/2006/relationships" r:id="rId6"/>
            </a:rPr>
            <a:t>Released Items</a:t>
          </a:r>
          <a:endParaRPr lang="en-US"/>
        </a:p>
      </dgm:t>
    </dgm:pt>
    <dgm:pt modelId="{C111D2CD-7021-4BA1-B957-AA560CB9576E}" type="parTrans" cxnId="{CA66E47F-D38D-426F-BB28-C58D270ECA44}">
      <dgm:prSet/>
      <dgm:spPr/>
      <dgm:t>
        <a:bodyPr/>
        <a:lstStyle/>
        <a:p>
          <a:endParaRPr lang="en-US"/>
        </a:p>
      </dgm:t>
    </dgm:pt>
    <dgm:pt modelId="{936F7600-E5A5-4F79-AA9A-AD056D9755BE}" type="sibTrans" cxnId="{CA66E47F-D38D-426F-BB28-C58D270ECA44}">
      <dgm:prSet/>
      <dgm:spPr/>
      <dgm:t>
        <a:bodyPr/>
        <a:lstStyle/>
        <a:p>
          <a:endParaRPr lang="en-US"/>
        </a:p>
      </dgm:t>
    </dgm:pt>
    <dgm:pt modelId="{A8441B91-F043-4595-B733-88D29AEB6A3F}">
      <dgm:prSet/>
      <dgm:spPr/>
      <dgm:t>
        <a:bodyPr/>
        <a:lstStyle/>
        <a:p>
          <a:r>
            <a:rPr lang="en-US" u="sng">
              <a:solidFill>
                <a:srgbClr val="0070C0"/>
              </a:solidFill>
            </a:rPr>
            <a:t>KSA Roadmap to Success</a:t>
          </a:r>
        </a:p>
      </dgm:t>
    </dgm:pt>
    <dgm:pt modelId="{3CA8BF0E-085F-4A3F-9795-D726E853B150}" type="parTrans" cxnId="{E01FCF4A-5E7C-42DB-9214-2AE563C7E975}">
      <dgm:prSet/>
      <dgm:spPr/>
      <dgm:t>
        <a:bodyPr/>
        <a:lstStyle/>
        <a:p>
          <a:endParaRPr lang="en-US"/>
        </a:p>
      </dgm:t>
    </dgm:pt>
    <dgm:pt modelId="{5868A12A-5FFE-4046-B106-0A85CE3D781F}" type="sibTrans" cxnId="{E01FCF4A-5E7C-42DB-9214-2AE563C7E975}">
      <dgm:prSet/>
      <dgm:spPr/>
      <dgm:t>
        <a:bodyPr/>
        <a:lstStyle/>
        <a:p>
          <a:endParaRPr lang="en-US"/>
        </a:p>
      </dgm:t>
    </dgm:pt>
    <dgm:pt modelId="{3596A77D-85F4-44AB-8CEE-14FA185C1C4C}">
      <dgm:prSet phldrT="[Text]"/>
      <dgm:spPr/>
      <dgm:t>
        <a:bodyPr/>
        <a:lstStyle/>
        <a:p>
          <a:r>
            <a:rPr lang="en-US">
              <a:hlinkClick xmlns:r="http://schemas.openxmlformats.org/officeDocument/2006/relationships" r:id="rId7"/>
            </a:rPr>
            <a:t>Schedule Exception Request Form </a:t>
          </a:r>
          <a:endParaRPr lang="en-US"/>
        </a:p>
      </dgm:t>
    </dgm:pt>
    <dgm:pt modelId="{658E880A-EF4F-4287-90DC-E9C6F5A96B1E}" type="parTrans" cxnId="{E318F93B-649E-46BF-AB00-9573EF4E4A05}">
      <dgm:prSet/>
      <dgm:spPr/>
      <dgm:t>
        <a:bodyPr/>
        <a:lstStyle/>
        <a:p>
          <a:endParaRPr lang="en-US"/>
        </a:p>
      </dgm:t>
    </dgm:pt>
    <dgm:pt modelId="{FB097CB4-1A10-44E7-94B1-E80578554273}" type="sibTrans" cxnId="{E318F93B-649E-46BF-AB00-9573EF4E4A05}">
      <dgm:prSet/>
      <dgm:spPr/>
      <dgm:t>
        <a:bodyPr/>
        <a:lstStyle/>
        <a:p>
          <a:endParaRPr lang="en-US"/>
        </a:p>
      </dgm:t>
    </dgm:pt>
    <dgm:pt modelId="{DFEF09F2-9DC7-42D5-90B5-C0D1CD7F0424}" type="pres">
      <dgm:prSet presAssocID="{22984BDD-8EF7-442B-8171-68A8C35AED30}" presName="compositeShape" presStyleCnt="0">
        <dgm:presLayoutVars>
          <dgm:dir/>
          <dgm:resizeHandles/>
        </dgm:presLayoutVars>
      </dgm:prSet>
      <dgm:spPr/>
    </dgm:pt>
    <dgm:pt modelId="{F4B4F4C3-249A-4C23-B49F-E46665B3A23D}" type="pres">
      <dgm:prSet presAssocID="{22984BDD-8EF7-442B-8171-68A8C35AED30}" presName="pyramid" presStyleLbl="node1" presStyleIdx="0" presStyleCnt="1"/>
      <dgm:spPr/>
    </dgm:pt>
    <dgm:pt modelId="{11FE02F9-4786-47BB-96D4-10ED336D24AD}" type="pres">
      <dgm:prSet presAssocID="{22984BDD-8EF7-442B-8171-68A8C35AED30}" presName="theList" presStyleCnt="0"/>
      <dgm:spPr/>
    </dgm:pt>
    <dgm:pt modelId="{CFF1EA16-974A-403C-8727-064AFD16A9FB}" type="pres">
      <dgm:prSet presAssocID="{2067831B-D1CF-4742-9C1C-83A17F76E5A2}" presName="aNode" presStyleLbl="fgAcc1" presStyleIdx="0" presStyleCnt="9" custScaleY="113887" custLinFactY="-27267" custLinFactNeighborX="2134" custLinFactNeighborY="-100000">
        <dgm:presLayoutVars>
          <dgm:bulletEnabled val="1"/>
        </dgm:presLayoutVars>
      </dgm:prSet>
      <dgm:spPr/>
    </dgm:pt>
    <dgm:pt modelId="{9DF2D91A-F0EA-4BC5-8FAD-BF0B4585ECB9}" type="pres">
      <dgm:prSet presAssocID="{2067831B-D1CF-4742-9C1C-83A17F76E5A2}" presName="aSpace" presStyleCnt="0"/>
      <dgm:spPr/>
    </dgm:pt>
    <dgm:pt modelId="{905D4C47-7DC0-4D8D-9B43-43E92DABF3A6}" type="pres">
      <dgm:prSet presAssocID="{401C005E-698C-47BC-B3ED-D531925D8F37}" presName="aNode" presStyleLbl="fgAcc1" presStyleIdx="1" presStyleCnt="9" custScaleY="113876" custLinFactY="-14408" custLinFactNeighborX="1974" custLinFactNeighborY="-100000">
        <dgm:presLayoutVars>
          <dgm:bulletEnabled val="1"/>
        </dgm:presLayoutVars>
      </dgm:prSet>
      <dgm:spPr/>
    </dgm:pt>
    <dgm:pt modelId="{8863A506-A99C-4DC9-B827-BDF3B74359D6}" type="pres">
      <dgm:prSet presAssocID="{401C005E-698C-47BC-B3ED-D531925D8F37}" presName="aSpace" presStyleCnt="0"/>
      <dgm:spPr/>
    </dgm:pt>
    <dgm:pt modelId="{D95D4351-67FC-42CE-8024-31F4DE4E3B15}" type="pres">
      <dgm:prSet presAssocID="{74F2DD3E-D651-4D1B-95F9-D1C1BF31CE22}" presName="aNode" presStyleLbl="fgAcc1" presStyleIdx="2" presStyleCnt="9" custScaleY="110416" custLinFactNeighborX="2312" custLinFactNeighborY="-77920">
        <dgm:presLayoutVars>
          <dgm:bulletEnabled val="1"/>
        </dgm:presLayoutVars>
      </dgm:prSet>
      <dgm:spPr/>
    </dgm:pt>
    <dgm:pt modelId="{8D231480-16F8-40A6-957C-A9D11A1D8179}" type="pres">
      <dgm:prSet presAssocID="{74F2DD3E-D651-4D1B-95F9-D1C1BF31CE22}" presName="aSpace" presStyleCnt="0"/>
      <dgm:spPr/>
    </dgm:pt>
    <dgm:pt modelId="{7194E09F-51DE-41DA-B1CC-DF370B1EFFF6}" type="pres">
      <dgm:prSet presAssocID="{A190C258-B494-48CC-BAB5-D3ED0BC171EA}" presName="aNode" presStyleLbl="fgAcc1" presStyleIdx="3" presStyleCnt="9" custScaleY="111525" custLinFactY="8981" custLinFactNeighborX="2010" custLinFactNeighborY="100000">
        <dgm:presLayoutVars>
          <dgm:bulletEnabled val="1"/>
        </dgm:presLayoutVars>
      </dgm:prSet>
      <dgm:spPr/>
    </dgm:pt>
    <dgm:pt modelId="{EEBAFA76-F5B9-4B31-B941-586C16AB937C}" type="pres">
      <dgm:prSet presAssocID="{A190C258-B494-48CC-BAB5-D3ED0BC171EA}" presName="aSpace" presStyleCnt="0"/>
      <dgm:spPr/>
    </dgm:pt>
    <dgm:pt modelId="{75FAFA4A-DFCA-427C-8DE7-03ED285999AB}" type="pres">
      <dgm:prSet presAssocID="{181F47D5-1F82-4EBE-B519-C7B8B953305C}" presName="aNode" presStyleLbl="fgAcc1" presStyleIdx="4" presStyleCnt="9" custScaleY="104882" custLinFactY="25278" custLinFactNeighborX="1727" custLinFactNeighborY="100000">
        <dgm:presLayoutVars>
          <dgm:bulletEnabled val="1"/>
        </dgm:presLayoutVars>
      </dgm:prSet>
      <dgm:spPr/>
    </dgm:pt>
    <dgm:pt modelId="{0BCAB7CE-48B7-44DE-BFF9-00A91EA39764}" type="pres">
      <dgm:prSet presAssocID="{181F47D5-1F82-4EBE-B519-C7B8B953305C}" presName="aSpace" presStyleCnt="0"/>
      <dgm:spPr/>
    </dgm:pt>
    <dgm:pt modelId="{F9665C30-1078-4995-AF2E-60509A6F67A3}" type="pres">
      <dgm:prSet presAssocID="{3596A77D-85F4-44AB-8CEE-14FA185C1C4C}" presName="aNode" presStyleLbl="fgAcc1" presStyleIdx="5" presStyleCnt="9" custScaleY="112955" custLinFactY="35719" custLinFactNeighborX="1709" custLinFactNeighborY="100000">
        <dgm:presLayoutVars>
          <dgm:bulletEnabled val="1"/>
        </dgm:presLayoutVars>
      </dgm:prSet>
      <dgm:spPr/>
    </dgm:pt>
    <dgm:pt modelId="{43B0FA27-5693-4255-98DD-4FE079B4E7DD}" type="pres">
      <dgm:prSet presAssocID="{3596A77D-85F4-44AB-8CEE-14FA185C1C4C}" presName="aSpace" presStyleCnt="0"/>
      <dgm:spPr/>
    </dgm:pt>
    <dgm:pt modelId="{2C370EDD-A7E4-4C4D-8675-8AD0137129E9}" type="pres">
      <dgm:prSet presAssocID="{4DEDFD86-89D3-4D6C-BE7E-7D469A498F44}" presName="aNode" presStyleLbl="fgAcc1" presStyleIdx="6" presStyleCnt="9" custScaleY="104178" custLinFactY="43593" custLinFactNeighborX="1712" custLinFactNeighborY="100000">
        <dgm:presLayoutVars>
          <dgm:bulletEnabled val="1"/>
        </dgm:presLayoutVars>
      </dgm:prSet>
      <dgm:spPr/>
    </dgm:pt>
    <dgm:pt modelId="{F6549A98-95F0-47CE-8FF6-715181522A69}" type="pres">
      <dgm:prSet presAssocID="{4DEDFD86-89D3-4D6C-BE7E-7D469A498F44}" presName="aSpace" presStyleCnt="0"/>
      <dgm:spPr/>
    </dgm:pt>
    <dgm:pt modelId="{710EF529-4EE9-4E86-B048-9C6436297D4C}" type="pres">
      <dgm:prSet presAssocID="{DC793E4B-2486-443E-81E5-CC1B74E6F5E9}" presName="aNode" presStyleLbl="fgAcc1" presStyleIdx="7" presStyleCnt="9" custLinFactY="55722" custLinFactNeighborX="1804" custLinFactNeighborY="100000">
        <dgm:presLayoutVars>
          <dgm:bulletEnabled val="1"/>
        </dgm:presLayoutVars>
      </dgm:prSet>
      <dgm:spPr/>
    </dgm:pt>
    <dgm:pt modelId="{CA30252A-4E8C-47DE-BEA0-591A5AFA1324}" type="pres">
      <dgm:prSet presAssocID="{DC793E4B-2486-443E-81E5-CC1B74E6F5E9}" presName="aSpace" presStyleCnt="0"/>
      <dgm:spPr/>
    </dgm:pt>
    <dgm:pt modelId="{9BDD1F59-A516-44B9-B2CF-86B54CBBD563}" type="pres">
      <dgm:prSet presAssocID="{A8441B91-F043-4595-B733-88D29AEB6A3F}" presName="aNode" presStyleLbl="fgAcc1" presStyleIdx="8" presStyleCnt="9" custLinFactY="73689" custLinFactNeighborX="1574" custLinFactNeighborY="100000">
        <dgm:presLayoutVars>
          <dgm:bulletEnabled val="1"/>
        </dgm:presLayoutVars>
      </dgm:prSet>
      <dgm:spPr/>
    </dgm:pt>
    <dgm:pt modelId="{471DF0D8-BF14-4F40-8010-42A93C15AA89}" type="pres">
      <dgm:prSet presAssocID="{A8441B91-F043-4595-B733-88D29AEB6A3F}" presName="aSpace" presStyleCnt="0"/>
      <dgm:spPr/>
    </dgm:pt>
  </dgm:ptLst>
  <dgm:cxnLst>
    <dgm:cxn modelId="{D33C9906-8F20-4D5A-9A3E-8A68A123F7F1}" srcId="{22984BDD-8EF7-442B-8171-68A8C35AED30}" destId="{4DEDFD86-89D3-4D6C-BE7E-7D469A498F44}" srcOrd="6" destOrd="0" parTransId="{1360A88C-CED7-4D65-8181-FF55BF1E1AFE}" sibTransId="{9F6BAA3E-A437-44D0-83AB-7C3ACB9B1B4F}"/>
    <dgm:cxn modelId="{BF98040A-EF29-4B92-954A-415E697B3553}" type="presOf" srcId="{74F2DD3E-D651-4D1B-95F9-D1C1BF31CE22}" destId="{D95D4351-67FC-42CE-8024-31F4DE4E3B15}" srcOrd="0" destOrd="0" presId="urn:microsoft.com/office/officeart/2005/8/layout/pyramid2"/>
    <dgm:cxn modelId="{37FBE626-4224-42D2-8E14-0F243500F69F}" srcId="{22984BDD-8EF7-442B-8171-68A8C35AED30}" destId="{401C005E-698C-47BC-B3ED-D531925D8F37}" srcOrd="1" destOrd="0" parTransId="{FA4F17C2-BB8D-4025-937A-CA5A02EF8F90}" sibTransId="{33CFF90B-88A0-4A79-843A-8779DF7F6A7E}"/>
    <dgm:cxn modelId="{8053F332-7FB8-4373-8A00-3ECBB3968946}" type="presOf" srcId="{A190C258-B494-48CC-BAB5-D3ED0BC171EA}" destId="{7194E09F-51DE-41DA-B1CC-DF370B1EFFF6}" srcOrd="0" destOrd="0" presId="urn:microsoft.com/office/officeart/2005/8/layout/pyramid2"/>
    <dgm:cxn modelId="{E318F93B-649E-46BF-AB00-9573EF4E4A05}" srcId="{22984BDD-8EF7-442B-8171-68A8C35AED30}" destId="{3596A77D-85F4-44AB-8CEE-14FA185C1C4C}" srcOrd="5" destOrd="0" parTransId="{658E880A-EF4F-4287-90DC-E9C6F5A96B1E}" sibTransId="{FB097CB4-1A10-44E7-94B1-E80578554273}"/>
    <dgm:cxn modelId="{E01FCF4A-5E7C-42DB-9214-2AE563C7E975}" srcId="{22984BDD-8EF7-442B-8171-68A8C35AED30}" destId="{A8441B91-F043-4595-B733-88D29AEB6A3F}" srcOrd="8" destOrd="0" parTransId="{3CA8BF0E-085F-4A3F-9795-D726E853B150}" sibTransId="{5868A12A-5FFE-4046-B106-0A85CE3D781F}"/>
    <dgm:cxn modelId="{30C90F4B-B812-495E-892D-C302AFB3EA3C}" type="presOf" srcId="{401C005E-698C-47BC-B3ED-D531925D8F37}" destId="{905D4C47-7DC0-4D8D-9B43-43E92DABF3A6}" srcOrd="0" destOrd="0" presId="urn:microsoft.com/office/officeart/2005/8/layout/pyramid2"/>
    <dgm:cxn modelId="{D8807A4D-3B9A-4B5B-AEFF-BD9579EA3F9D}" type="presOf" srcId="{3596A77D-85F4-44AB-8CEE-14FA185C1C4C}" destId="{F9665C30-1078-4995-AF2E-60509A6F67A3}" srcOrd="0" destOrd="0" presId="urn:microsoft.com/office/officeart/2005/8/layout/pyramid2"/>
    <dgm:cxn modelId="{8638AE7B-1730-49C4-AEB6-FDDEDDBD48BF}" type="presOf" srcId="{4DEDFD86-89D3-4D6C-BE7E-7D469A498F44}" destId="{2C370EDD-A7E4-4C4D-8675-8AD0137129E9}" srcOrd="0" destOrd="0" presId="urn:microsoft.com/office/officeart/2005/8/layout/pyramid2"/>
    <dgm:cxn modelId="{CA66E47F-D38D-426F-BB28-C58D270ECA44}" srcId="{22984BDD-8EF7-442B-8171-68A8C35AED30}" destId="{DC793E4B-2486-443E-81E5-CC1B74E6F5E9}" srcOrd="7" destOrd="0" parTransId="{C111D2CD-7021-4BA1-B957-AA560CB9576E}" sibTransId="{936F7600-E5A5-4F79-AA9A-AD056D9755BE}"/>
    <dgm:cxn modelId="{119BA581-B6D9-463D-AA37-2BDDEBD35408}" srcId="{22984BDD-8EF7-442B-8171-68A8C35AED30}" destId="{181F47D5-1F82-4EBE-B519-C7B8B953305C}" srcOrd="4" destOrd="0" parTransId="{3119FDDB-7BB8-443C-AE18-817BAE5E6B64}" sibTransId="{8150660D-A3A2-431A-9FA7-50C24333379F}"/>
    <dgm:cxn modelId="{14669186-AB8F-4514-BCA4-7516F3893D7D}" type="presOf" srcId="{DC793E4B-2486-443E-81E5-CC1B74E6F5E9}" destId="{710EF529-4EE9-4E86-B048-9C6436297D4C}" srcOrd="0" destOrd="0" presId="urn:microsoft.com/office/officeart/2005/8/layout/pyramid2"/>
    <dgm:cxn modelId="{44CFE39F-9FD5-44F9-BA17-52E9215824D2}" type="presOf" srcId="{181F47D5-1F82-4EBE-B519-C7B8B953305C}" destId="{75FAFA4A-DFCA-427C-8DE7-03ED285999AB}" srcOrd="0" destOrd="0" presId="urn:microsoft.com/office/officeart/2005/8/layout/pyramid2"/>
    <dgm:cxn modelId="{EE6BA5A8-C85F-4991-83B8-8A019B1702E0}" srcId="{22984BDD-8EF7-442B-8171-68A8C35AED30}" destId="{74F2DD3E-D651-4D1B-95F9-D1C1BF31CE22}" srcOrd="2" destOrd="0" parTransId="{1F4725A8-3E3E-4C1A-AB21-4D70FD70006E}" sibTransId="{F7663303-3D9F-4BA9-8320-7A52231E544D}"/>
    <dgm:cxn modelId="{58AA3BD5-A7D7-4DEA-9439-27F6F3FB58A0}" srcId="{22984BDD-8EF7-442B-8171-68A8C35AED30}" destId="{A190C258-B494-48CC-BAB5-D3ED0BC171EA}" srcOrd="3" destOrd="0" parTransId="{839CFAA7-64E0-4202-9CB4-6788FA151CAA}" sibTransId="{6640A957-EC3C-4862-8A69-80878383DDF2}"/>
    <dgm:cxn modelId="{BF5FFBE0-0418-42BC-9C5B-A24EC6B8BBE4}" srcId="{22984BDD-8EF7-442B-8171-68A8C35AED30}" destId="{2067831B-D1CF-4742-9C1C-83A17F76E5A2}" srcOrd="0" destOrd="0" parTransId="{DDEC6CF1-7709-4D72-869F-6EBAE7BEBDF9}" sibTransId="{537F67D4-FAAC-4430-8E6A-2899F0370B01}"/>
    <dgm:cxn modelId="{50C722E2-01E0-4A7C-82E8-6069FBF5A349}" type="presOf" srcId="{A8441B91-F043-4595-B733-88D29AEB6A3F}" destId="{9BDD1F59-A516-44B9-B2CF-86B54CBBD563}" srcOrd="0" destOrd="0" presId="urn:microsoft.com/office/officeart/2005/8/layout/pyramid2"/>
    <dgm:cxn modelId="{C571CAE8-D52E-4A36-8340-A43B4AAC4128}" type="presOf" srcId="{2067831B-D1CF-4742-9C1C-83A17F76E5A2}" destId="{CFF1EA16-974A-403C-8727-064AFD16A9FB}" srcOrd="0" destOrd="0" presId="urn:microsoft.com/office/officeart/2005/8/layout/pyramid2"/>
    <dgm:cxn modelId="{0F621AFB-7B56-4E15-8A8A-7189970E782B}" type="presOf" srcId="{22984BDD-8EF7-442B-8171-68A8C35AED30}" destId="{DFEF09F2-9DC7-42D5-90B5-C0D1CD7F0424}" srcOrd="0" destOrd="0" presId="urn:microsoft.com/office/officeart/2005/8/layout/pyramid2"/>
    <dgm:cxn modelId="{5570A1F3-D14F-463E-A7B9-187F11B809D1}" type="presParOf" srcId="{DFEF09F2-9DC7-42D5-90B5-C0D1CD7F0424}" destId="{F4B4F4C3-249A-4C23-B49F-E46665B3A23D}" srcOrd="0" destOrd="0" presId="urn:microsoft.com/office/officeart/2005/8/layout/pyramid2"/>
    <dgm:cxn modelId="{911562D4-C19C-41CA-BA9A-2D851E04ABD7}" type="presParOf" srcId="{DFEF09F2-9DC7-42D5-90B5-C0D1CD7F0424}" destId="{11FE02F9-4786-47BB-96D4-10ED336D24AD}" srcOrd="1" destOrd="0" presId="urn:microsoft.com/office/officeart/2005/8/layout/pyramid2"/>
    <dgm:cxn modelId="{C9A294BA-0192-4A67-AF4D-90F63CEA7487}" type="presParOf" srcId="{11FE02F9-4786-47BB-96D4-10ED336D24AD}" destId="{CFF1EA16-974A-403C-8727-064AFD16A9FB}" srcOrd="0" destOrd="0" presId="urn:microsoft.com/office/officeart/2005/8/layout/pyramid2"/>
    <dgm:cxn modelId="{E2874805-DD32-4442-ABC9-F0057ABAE2DC}" type="presParOf" srcId="{11FE02F9-4786-47BB-96D4-10ED336D24AD}" destId="{9DF2D91A-F0EA-4BC5-8FAD-BF0B4585ECB9}" srcOrd="1" destOrd="0" presId="urn:microsoft.com/office/officeart/2005/8/layout/pyramid2"/>
    <dgm:cxn modelId="{41399681-3188-47C0-8C8B-80103210073E}" type="presParOf" srcId="{11FE02F9-4786-47BB-96D4-10ED336D24AD}" destId="{905D4C47-7DC0-4D8D-9B43-43E92DABF3A6}" srcOrd="2" destOrd="0" presId="urn:microsoft.com/office/officeart/2005/8/layout/pyramid2"/>
    <dgm:cxn modelId="{5AFE627C-9073-49B6-9BE2-A23455CA07EE}" type="presParOf" srcId="{11FE02F9-4786-47BB-96D4-10ED336D24AD}" destId="{8863A506-A99C-4DC9-B827-BDF3B74359D6}" srcOrd="3" destOrd="0" presId="urn:microsoft.com/office/officeart/2005/8/layout/pyramid2"/>
    <dgm:cxn modelId="{8E6312FE-2785-49C8-9040-B5791146DF12}" type="presParOf" srcId="{11FE02F9-4786-47BB-96D4-10ED336D24AD}" destId="{D95D4351-67FC-42CE-8024-31F4DE4E3B15}" srcOrd="4" destOrd="0" presId="urn:microsoft.com/office/officeart/2005/8/layout/pyramid2"/>
    <dgm:cxn modelId="{D599A618-CB1C-4B20-B770-9A6C0975F84A}" type="presParOf" srcId="{11FE02F9-4786-47BB-96D4-10ED336D24AD}" destId="{8D231480-16F8-40A6-957C-A9D11A1D8179}" srcOrd="5" destOrd="0" presId="urn:microsoft.com/office/officeart/2005/8/layout/pyramid2"/>
    <dgm:cxn modelId="{827117DA-D52E-4D06-B689-B3DFF3FA3604}" type="presParOf" srcId="{11FE02F9-4786-47BB-96D4-10ED336D24AD}" destId="{7194E09F-51DE-41DA-B1CC-DF370B1EFFF6}" srcOrd="6" destOrd="0" presId="urn:microsoft.com/office/officeart/2005/8/layout/pyramid2"/>
    <dgm:cxn modelId="{1360B55B-74F5-4265-B659-9D82080360C4}" type="presParOf" srcId="{11FE02F9-4786-47BB-96D4-10ED336D24AD}" destId="{EEBAFA76-F5B9-4B31-B941-586C16AB937C}" srcOrd="7" destOrd="0" presId="urn:microsoft.com/office/officeart/2005/8/layout/pyramid2"/>
    <dgm:cxn modelId="{ADFAC18E-750C-4264-B29E-1A0847833143}" type="presParOf" srcId="{11FE02F9-4786-47BB-96D4-10ED336D24AD}" destId="{75FAFA4A-DFCA-427C-8DE7-03ED285999AB}" srcOrd="8" destOrd="0" presId="urn:microsoft.com/office/officeart/2005/8/layout/pyramid2"/>
    <dgm:cxn modelId="{FA75AF4E-0A2C-4346-87C0-C5C5D4CF223E}" type="presParOf" srcId="{11FE02F9-4786-47BB-96D4-10ED336D24AD}" destId="{0BCAB7CE-48B7-44DE-BFF9-00A91EA39764}" srcOrd="9" destOrd="0" presId="urn:microsoft.com/office/officeart/2005/8/layout/pyramid2"/>
    <dgm:cxn modelId="{433DB99C-B753-4255-A47E-9A8E8090D95F}" type="presParOf" srcId="{11FE02F9-4786-47BB-96D4-10ED336D24AD}" destId="{F9665C30-1078-4995-AF2E-60509A6F67A3}" srcOrd="10" destOrd="0" presId="urn:microsoft.com/office/officeart/2005/8/layout/pyramid2"/>
    <dgm:cxn modelId="{AF616662-4592-497F-BB27-A89499473E94}" type="presParOf" srcId="{11FE02F9-4786-47BB-96D4-10ED336D24AD}" destId="{43B0FA27-5693-4255-98DD-4FE079B4E7DD}" srcOrd="11" destOrd="0" presId="urn:microsoft.com/office/officeart/2005/8/layout/pyramid2"/>
    <dgm:cxn modelId="{FA782149-8FBE-4914-AD63-119ABF78B2F5}" type="presParOf" srcId="{11FE02F9-4786-47BB-96D4-10ED336D24AD}" destId="{2C370EDD-A7E4-4C4D-8675-8AD0137129E9}" srcOrd="12" destOrd="0" presId="urn:microsoft.com/office/officeart/2005/8/layout/pyramid2"/>
    <dgm:cxn modelId="{41A3C996-99D2-4A6D-B1BD-3B2B9CACAF30}" type="presParOf" srcId="{11FE02F9-4786-47BB-96D4-10ED336D24AD}" destId="{F6549A98-95F0-47CE-8FF6-715181522A69}" srcOrd="13" destOrd="0" presId="urn:microsoft.com/office/officeart/2005/8/layout/pyramid2"/>
    <dgm:cxn modelId="{6E49ED5D-2AB3-4A4D-89B9-92C1486C62C1}" type="presParOf" srcId="{11FE02F9-4786-47BB-96D4-10ED336D24AD}" destId="{710EF529-4EE9-4E86-B048-9C6436297D4C}" srcOrd="14" destOrd="0" presId="urn:microsoft.com/office/officeart/2005/8/layout/pyramid2"/>
    <dgm:cxn modelId="{A84F20A5-A6C1-4BAC-ABE8-FE39C027D70D}" type="presParOf" srcId="{11FE02F9-4786-47BB-96D4-10ED336D24AD}" destId="{CA30252A-4E8C-47DE-BEA0-591A5AFA1324}" srcOrd="15" destOrd="0" presId="urn:microsoft.com/office/officeart/2005/8/layout/pyramid2"/>
    <dgm:cxn modelId="{578DC77D-31C0-4993-A3A5-35190CBA9627}" type="presParOf" srcId="{11FE02F9-4786-47BB-96D4-10ED336D24AD}" destId="{9BDD1F59-A516-44B9-B2CF-86B54CBBD563}" srcOrd="16" destOrd="0" presId="urn:microsoft.com/office/officeart/2005/8/layout/pyramid2"/>
    <dgm:cxn modelId="{9341180C-86F4-4BD0-9931-D6982EE80D7C}" type="presParOf" srcId="{11FE02F9-4786-47BB-96D4-10ED336D24AD}" destId="{471DF0D8-BF14-4F40-8010-42A93C15AA89}" srcOrd="1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3B2D4-A715-4685-84A7-9455A317F600}">
      <dsp:nvSpPr>
        <dsp:cNvPr id="0" name=""/>
        <dsp:cNvSpPr/>
      </dsp:nvSpPr>
      <dsp:spPr>
        <a:xfrm>
          <a:off x="1206971" y="42"/>
          <a:ext cx="3616027" cy="2169616"/>
        </a:xfrm>
        <a:prstGeom prst="roundRect">
          <a:avLst/>
        </a:prstGeom>
        <a:solidFill>
          <a:srgbClr val="36542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Assessed in Grades </a:t>
          </a:r>
        </a:p>
        <a:p>
          <a:pPr marL="0" lvl="0" indent="0" algn="ctr" defTabSz="1111250" rtl="0">
            <a:lnSpc>
              <a:spcPct val="90000"/>
            </a:lnSpc>
            <a:spcBef>
              <a:spcPct val="0"/>
            </a:spcBef>
            <a:spcAft>
              <a:spcPct val="35000"/>
            </a:spcAft>
            <a:buNone/>
          </a:pPr>
          <a:r>
            <a:rPr lang="en-US" sz="2500" kern="1200">
              <a:latin typeface="+mn-lt"/>
            </a:rPr>
            <a:t>3-8, and 10</a:t>
          </a:r>
        </a:p>
      </dsp:txBody>
      <dsp:txXfrm>
        <a:off x="1312883" y="105954"/>
        <a:ext cx="3404203" cy="1957792"/>
      </dsp:txXfrm>
    </dsp:sp>
    <dsp:sp modelId="{547A0500-43A9-4D46-BE13-74E1E7C63D50}">
      <dsp:nvSpPr>
        <dsp:cNvPr id="0" name=""/>
        <dsp:cNvSpPr/>
      </dsp:nvSpPr>
      <dsp:spPr>
        <a:xfrm>
          <a:off x="5184601" y="42"/>
          <a:ext cx="3616027" cy="2169616"/>
        </a:xfrm>
        <a:prstGeom prst="roundRect">
          <a:avLst/>
        </a:prstGeom>
        <a:solidFill>
          <a:srgbClr val="36542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Two Sessions/</a:t>
          </a:r>
        </a:p>
        <a:p>
          <a:pPr marL="0" lvl="0" indent="0" algn="ctr" defTabSz="1111250" rtl="0">
            <a:lnSpc>
              <a:spcPct val="90000"/>
            </a:lnSpc>
            <a:spcBef>
              <a:spcPct val="0"/>
            </a:spcBef>
            <a:spcAft>
              <a:spcPct val="35000"/>
            </a:spcAft>
            <a:buNone/>
          </a:pPr>
          <a:r>
            <a:rPr lang="en-US" sz="2500" kern="1200">
              <a:latin typeface="+mn-lt"/>
            </a:rPr>
            <a:t>Two Seal Codes – </a:t>
          </a:r>
        </a:p>
        <a:p>
          <a:pPr marL="0" lvl="0" indent="0" algn="ctr" defTabSz="1111250" rtl="0">
            <a:lnSpc>
              <a:spcPct val="90000"/>
            </a:lnSpc>
            <a:spcBef>
              <a:spcPct val="0"/>
            </a:spcBef>
            <a:spcAft>
              <a:spcPct val="35000"/>
            </a:spcAft>
            <a:buNone/>
          </a:pPr>
          <a:r>
            <a:rPr lang="en-US" sz="2500" kern="1200">
              <a:latin typeface="+mn-lt"/>
            </a:rPr>
            <a:t>Part A and Part B</a:t>
          </a:r>
        </a:p>
        <a:p>
          <a:pPr marL="0" lvl="0" indent="0" algn="ctr" defTabSz="1111250" rtl="0">
            <a:lnSpc>
              <a:spcPct val="90000"/>
            </a:lnSpc>
            <a:spcBef>
              <a:spcPct val="0"/>
            </a:spcBef>
            <a:spcAft>
              <a:spcPct val="35000"/>
            </a:spcAft>
            <a:buNone/>
          </a:pPr>
          <a:r>
            <a:rPr lang="en-US" sz="2500" kern="1200">
              <a:latin typeface="+mn-lt"/>
            </a:rPr>
            <a:t>(120-140 minutes)</a:t>
          </a:r>
          <a:endParaRPr lang="en-US" sz="2100" kern="1200">
            <a:latin typeface="+mn-lt"/>
          </a:endParaRPr>
        </a:p>
      </dsp:txBody>
      <dsp:txXfrm>
        <a:off x="5290513" y="105954"/>
        <a:ext cx="3404203" cy="1957792"/>
      </dsp:txXfrm>
    </dsp:sp>
    <dsp:sp modelId="{1CBDAE97-6514-45AA-8AE0-9BA0FAA201CA}">
      <dsp:nvSpPr>
        <dsp:cNvPr id="0" name=""/>
        <dsp:cNvSpPr/>
      </dsp:nvSpPr>
      <dsp:spPr>
        <a:xfrm>
          <a:off x="1206971" y="2531261"/>
          <a:ext cx="3616027" cy="2169616"/>
        </a:xfrm>
        <a:prstGeom prst="roundRect">
          <a:avLst/>
        </a:prstGeom>
        <a:solidFill>
          <a:srgbClr val="36542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mn-lt"/>
            </a:rPr>
            <a:t> 10 Forms </a:t>
          </a:r>
        </a:p>
      </dsp:txBody>
      <dsp:txXfrm>
        <a:off x="1312883" y="2637173"/>
        <a:ext cx="3404203" cy="1957792"/>
      </dsp:txXfrm>
    </dsp:sp>
    <dsp:sp modelId="{66FD5D17-F32E-4D68-8391-8087DECA4C7A}">
      <dsp:nvSpPr>
        <dsp:cNvPr id="0" name=""/>
        <dsp:cNvSpPr/>
      </dsp:nvSpPr>
      <dsp:spPr>
        <a:xfrm>
          <a:off x="5184601" y="2531261"/>
          <a:ext cx="3616027" cy="2169616"/>
        </a:xfrm>
        <a:prstGeom prst="roundRect">
          <a:avLst/>
        </a:prstGeom>
        <a:solidFill>
          <a:srgbClr val="36542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100000"/>
            </a:lnSpc>
            <a:spcBef>
              <a:spcPct val="0"/>
            </a:spcBef>
            <a:spcAft>
              <a:spcPts val="0"/>
            </a:spcAft>
            <a:buNone/>
          </a:pPr>
          <a:r>
            <a:rPr lang="en-US" sz="2500" kern="1200">
              <a:latin typeface="+mn-lt"/>
            </a:rPr>
            <a:t>Multiple Choice</a:t>
          </a:r>
        </a:p>
        <a:p>
          <a:pPr marL="0" lvl="0" indent="0" algn="ctr" defTabSz="1111250" rtl="0">
            <a:lnSpc>
              <a:spcPct val="100000"/>
            </a:lnSpc>
            <a:spcBef>
              <a:spcPct val="0"/>
            </a:spcBef>
            <a:spcAft>
              <a:spcPts val="0"/>
            </a:spcAft>
            <a:buNone/>
          </a:pPr>
          <a:r>
            <a:rPr lang="en-US" sz="2500" kern="1200">
              <a:latin typeface="+mn-lt"/>
            </a:rPr>
            <a:t>Multiple Select</a:t>
          </a:r>
        </a:p>
        <a:p>
          <a:pPr marL="0" lvl="0" indent="0" algn="ctr" defTabSz="1111250" rtl="0">
            <a:lnSpc>
              <a:spcPct val="100000"/>
            </a:lnSpc>
            <a:spcBef>
              <a:spcPct val="0"/>
            </a:spcBef>
            <a:spcAft>
              <a:spcPts val="0"/>
            </a:spcAft>
            <a:buNone/>
          </a:pPr>
          <a:r>
            <a:rPr lang="en-US" sz="2500" kern="1200">
              <a:latin typeface="+mn-lt"/>
            </a:rPr>
            <a:t>Technology Enhanced</a:t>
          </a:r>
        </a:p>
        <a:p>
          <a:pPr marL="0" lvl="0" indent="0" algn="ctr" defTabSz="1111250" rtl="0">
            <a:lnSpc>
              <a:spcPct val="100000"/>
            </a:lnSpc>
            <a:spcBef>
              <a:spcPct val="0"/>
            </a:spcBef>
            <a:spcAft>
              <a:spcPts val="0"/>
            </a:spcAft>
            <a:buNone/>
          </a:pPr>
          <a:r>
            <a:rPr lang="en-US" sz="2500" kern="1200">
              <a:latin typeface="+mn-lt"/>
            </a:rPr>
            <a:t> Short Answer</a:t>
          </a:r>
        </a:p>
        <a:p>
          <a:pPr marL="0" lvl="0" indent="0" algn="ctr" defTabSz="1111250" rtl="0">
            <a:lnSpc>
              <a:spcPct val="100000"/>
            </a:lnSpc>
            <a:spcBef>
              <a:spcPct val="0"/>
            </a:spcBef>
            <a:spcAft>
              <a:spcPts val="0"/>
            </a:spcAft>
            <a:buNone/>
          </a:pPr>
          <a:r>
            <a:rPr lang="en-US" sz="2500" kern="1200">
              <a:latin typeface="+mn-lt"/>
            </a:rPr>
            <a:t>Extended Response </a:t>
          </a:r>
        </a:p>
      </dsp:txBody>
      <dsp:txXfrm>
        <a:off x="5290513" y="2637173"/>
        <a:ext cx="3404203" cy="19577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6469B-1CB5-4C27-BE17-EBDF79F15BBC}">
      <dsp:nvSpPr>
        <dsp:cNvPr id="0" name=""/>
        <dsp:cNvSpPr/>
      </dsp:nvSpPr>
      <dsp:spPr>
        <a:xfrm>
          <a:off x="0" y="0"/>
          <a:ext cx="4462271" cy="4462271"/>
        </a:xfrm>
        <a:prstGeom prst="pie">
          <a:avLst>
            <a:gd name="adj1" fmla="val 5400000"/>
            <a:gd name="adj2" fmla="val 16200000"/>
          </a:avLst>
        </a:prstGeom>
        <a:gradFill rotWithShape="0">
          <a:gsLst>
            <a:gs pos="0">
              <a:schemeClr val="tx2"/>
            </a:gs>
            <a:gs pos="8000">
              <a:schemeClr val="tx2"/>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85A0DF4-4223-458D-81FE-34E7022F9D48}">
      <dsp:nvSpPr>
        <dsp:cNvPr id="0" name=""/>
        <dsp:cNvSpPr/>
      </dsp:nvSpPr>
      <dsp:spPr>
        <a:xfrm>
          <a:off x="2231135" y="0"/>
          <a:ext cx="6681216" cy="4462271"/>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2800" kern="1200"/>
            <a:t>Hours of Operation: </a:t>
          </a:r>
          <a:br>
            <a:rPr lang="en-US" altLang="en-US" sz="2800" kern="1200"/>
          </a:br>
          <a:r>
            <a:rPr lang="en-US" altLang="en-US" sz="2800" kern="1200"/>
            <a:t>7 a.m. – 8:30 p.m. ET</a:t>
          </a:r>
          <a:endParaRPr lang="en-US" sz="2800" kern="1200"/>
        </a:p>
      </dsp:txBody>
      <dsp:txXfrm>
        <a:off x="2231135" y="0"/>
        <a:ext cx="6681216" cy="2119579"/>
      </dsp:txXfrm>
    </dsp:sp>
    <dsp:sp modelId="{21A36285-D995-4971-9044-7279CCD09DC6}">
      <dsp:nvSpPr>
        <dsp:cNvPr id="0" name=""/>
        <dsp:cNvSpPr/>
      </dsp:nvSpPr>
      <dsp:spPr>
        <a:xfrm>
          <a:off x="1171346" y="2119579"/>
          <a:ext cx="2119579" cy="2119579"/>
        </a:xfrm>
        <a:prstGeom prst="pie">
          <a:avLst>
            <a:gd name="adj1" fmla="val 5400000"/>
            <a:gd name="adj2" fmla="val 16200000"/>
          </a:avLst>
        </a:prstGeom>
        <a:gradFill rotWithShape="0">
          <a:gsLst>
            <a:gs pos="0">
              <a:schemeClr val="tx2">
                <a:lumMod val="60000"/>
                <a:lumOff val="40000"/>
              </a:schemeClr>
            </a:gs>
            <a:gs pos="18000">
              <a:schemeClr val="accent1">
                <a:shade val="50000"/>
                <a:hueOff val="402493"/>
                <a:satOff val="-9802"/>
                <a:lumOff val="42896"/>
                <a:alphaOff val="0"/>
                <a:satMod val="110000"/>
                <a:lumMod val="100000"/>
                <a:shade val="100000"/>
              </a:schemeClr>
            </a:gs>
            <a:gs pos="29000">
              <a:schemeClr val="accent1">
                <a:shade val="50000"/>
                <a:hueOff val="402493"/>
                <a:satOff val="-9802"/>
                <a:lumOff val="4289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42523D3-58AB-4993-BE77-32AF30770BFE}">
      <dsp:nvSpPr>
        <dsp:cNvPr id="0" name=""/>
        <dsp:cNvSpPr/>
      </dsp:nvSpPr>
      <dsp:spPr>
        <a:xfrm>
          <a:off x="2231135" y="2119579"/>
          <a:ext cx="6681216" cy="2119579"/>
        </a:xfrm>
        <a:prstGeom prst="rect">
          <a:avLst/>
        </a:prstGeom>
        <a:solidFill>
          <a:schemeClr val="lt1">
            <a:alpha val="90000"/>
            <a:hueOff val="0"/>
            <a:satOff val="0"/>
            <a:lumOff val="0"/>
            <a:alphaOff val="0"/>
          </a:schemeClr>
        </a:solidFill>
        <a:ln w="6350" cap="flat" cmpd="sng" algn="ctr">
          <a:solidFill>
            <a:schemeClr val="accent1">
              <a:shade val="50000"/>
              <a:hueOff val="402493"/>
              <a:satOff val="-9802"/>
              <a:lumOff val="42896"/>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2800" kern="1200"/>
            <a:t>Contact Number: </a:t>
          </a:r>
          <a:br>
            <a:rPr lang="en-US" altLang="en-US" sz="2800" kern="1200"/>
          </a:br>
          <a:r>
            <a:rPr lang="en-US" altLang="en-US" sz="2800" kern="1200"/>
            <a:t>888-437-1430  </a:t>
          </a:r>
        </a:p>
      </dsp:txBody>
      <dsp:txXfrm>
        <a:off x="2231135" y="2119579"/>
        <a:ext cx="6681216" cy="2119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3B2D4-A715-4685-84A7-9455A317F600}">
      <dsp:nvSpPr>
        <dsp:cNvPr id="0" name=""/>
        <dsp:cNvSpPr/>
      </dsp:nvSpPr>
      <dsp:spPr>
        <a:xfrm>
          <a:off x="1206971" y="42"/>
          <a:ext cx="3616027" cy="2169616"/>
        </a:xfrm>
        <a:prstGeom prst="roundRect">
          <a:avLst/>
        </a:prstGeom>
        <a:solidFill>
          <a:schemeClr val="accent1">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mn-lt"/>
            </a:rPr>
            <a:t>Assessed in Grades </a:t>
          </a:r>
        </a:p>
        <a:p>
          <a:pPr marL="0" lvl="0" indent="0" algn="ctr" defTabSz="1111250" rtl="0">
            <a:lnSpc>
              <a:spcPct val="90000"/>
            </a:lnSpc>
            <a:spcBef>
              <a:spcPct val="0"/>
            </a:spcBef>
            <a:spcAft>
              <a:spcPct val="35000"/>
            </a:spcAft>
            <a:buNone/>
          </a:pPr>
          <a:r>
            <a:rPr lang="en-US" sz="2500" b="0" kern="1200">
              <a:latin typeface="+mn-lt"/>
            </a:rPr>
            <a:t>3-8, and 10</a:t>
          </a:r>
        </a:p>
      </dsp:txBody>
      <dsp:txXfrm>
        <a:off x="1312883" y="105954"/>
        <a:ext cx="3404203" cy="1957792"/>
      </dsp:txXfrm>
    </dsp:sp>
    <dsp:sp modelId="{547A0500-43A9-4D46-BE13-74E1E7C63D50}">
      <dsp:nvSpPr>
        <dsp:cNvPr id="0" name=""/>
        <dsp:cNvSpPr/>
      </dsp:nvSpPr>
      <dsp:spPr>
        <a:xfrm>
          <a:off x="5184601" y="42"/>
          <a:ext cx="3616027" cy="2169616"/>
        </a:xfrm>
        <a:prstGeom prst="roundRect">
          <a:avLst/>
        </a:prstGeom>
        <a:solidFill>
          <a:schemeClr val="accent1">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mn-lt"/>
            </a:rPr>
            <a:t>Two Sessions/ </a:t>
          </a:r>
        </a:p>
        <a:p>
          <a:pPr marL="0" lvl="0" indent="0" algn="ctr" defTabSz="1111250" rtl="0">
            <a:lnSpc>
              <a:spcPct val="90000"/>
            </a:lnSpc>
            <a:spcBef>
              <a:spcPct val="0"/>
            </a:spcBef>
            <a:spcAft>
              <a:spcPct val="35000"/>
            </a:spcAft>
            <a:buNone/>
          </a:pPr>
          <a:r>
            <a:rPr lang="en-US" sz="2500" b="0" kern="1200">
              <a:latin typeface="+mn-lt"/>
            </a:rPr>
            <a:t>Two Seal Codes </a:t>
          </a:r>
        </a:p>
        <a:p>
          <a:pPr marL="0" lvl="0" indent="0" algn="ctr" defTabSz="1111250">
            <a:lnSpc>
              <a:spcPct val="90000"/>
            </a:lnSpc>
            <a:spcBef>
              <a:spcPct val="0"/>
            </a:spcBef>
            <a:spcAft>
              <a:spcPct val="35000"/>
            </a:spcAft>
            <a:buNone/>
          </a:pPr>
          <a:r>
            <a:rPr lang="en-US" sz="2500" b="0" kern="1200">
              <a:latin typeface="+mn-lt"/>
            </a:rPr>
            <a:t>120 minutes total </a:t>
          </a:r>
        </a:p>
      </dsp:txBody>
      <dsp:txXfrm>
        <a:off x="5290513" y="105954"/>
        <a:ext cx="3404203" cy="1957792"/>
      </dsp:txXfrm>
    </dsp:sp>
    <dsp:sp modelId="{1CBDAE97-6514-45AA-8AE0-9BA0FAA201CA}">
      <dsp:nvSpPr>
        <dsp:cNvPr id="0" name=""/>
        <dsp:cNvSpPr/>
      </dsp:nvSpPr>
      <dsp:spPr>
        <a:xfrm>
          <a:off x="1206971" y="2531261"/>
          <a:ext cx="3616027" cy="2169616"/>
        </a:xfrm>
        <a:prstGeom prst="roundRect">
          <a:avLst/>
        </a:prstGeom>
        <a:solidFill>
          <a:schemeClr val="accent1">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ts val="1050"/>
            </a:spcAft>
            <a:buNone/>
          </a:pPr>
          <a:r>
            <a:rPr lang="en-US" sz="2500" b="0" kern="1200">
              <a:latin typeface="+mn-lt"/>
            </a:rPr>
            <a:t> 4 Forms </a:t>
          </a:r>
        </a:p>
        <a:p>
          <a:pPr marL="0" lvl="0" indent="0" algn="ctr" defTabSz="1111250" rtl="0">
            <a:lnSpc>
              <a:spcPct val="90000"/>
            </a:lnSpc>
            <a:spcBef>
              <a:spcPct val="0"/>
            </a:spcBef>
            <a:spcAft>
              <a:spcPct val="35000"/>
            </a:spcAft>
            <a:buNone/>
          </a:pPr>
          <a:r>
            <a:rPr lang="en-US" sz="2500" b="0" kern="1200">
              <a:latin typeface="+mn-lt"/>
            </a:rPr>
            <a:t>Part A – No Calculator</a:t>
          </a:r>
        </a:p>
        <a:p>
          <a:pPr marL="0" lvl="0" indent="0" algn="ctr" defTabSz="1111250" rtl="0">
            <a:lnSpc>
              <a:spcPct val="90000"/>
            </a:lnSpc>
            <a:spcBef>
              <a:spcPct val="0"/>
            </a:spcBef>
            <a:spcAft>
              <a:spcPct val="35000"/>
            </a:spcAft>
            <a:buNone/>
          </a:pPr>
          <a:r>
            <a:rPr lang="en-US" sz="2500" b="0" kern="1200">
              <a:latin typeface="+mn-lt"/>
            </a:rPr>
            <a:t>Part B – Calculator </a:t>
          </a:r>
        </a:p>
      </dsp:txBody>
      <dsp:txXfrm>
        <a:off x="1312883" y="2637173"/>
        <a:ext cx="3404203" cy="1957792"/>
      </dsp:txXfrm>
    </dsp:sp>
    <dsp:sp modelId="{66FD5D17-F32E-4D68-8391-8087DECA4C7A}">
      <dsp:nvSpPr>
        <dsp:cNvPr id="0" name=""/>
        <dsp:cNvSpPr/>
      </dsp:nvSpPr>
      <dsp:spPr>
        <a:xfrm>
          <a:off x="5184601" y="2531261"/>
          <a:ext cx="3616027" cy="2169616"/>
        </a:xfrm>
        <a:prstGeom prst="roundRect">
          <a:avLst/>
        </a:prstGeom>
        <a:solidFill>
          <a:schemeClr val="accent1">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100000"/>
            </a:lnSpc>
            <a:spcBef>
              <a:spcPct val="0"/>
            </a:spcBef>
            <a:spcAft>
              <a:spcPts val="0"/>
            </a:spcAft>
            <a:buNone/>
          </a:pPr>
          <a:r>
            <a:rPr lang="en-US" sz="2500" b="0" kern="1200">
              <a:latin typeface="+mn-lt"/>
            </a:rPr>
            <a:t>Multiple Choice Multiple Select Technology Enhanced Short Answer</a:t>
          </a:r>
        </a:p>
        <a:p>
          <a:pPr marL="0" lvl="0" indent="0" algn="ctr" defTabSz="1111250" rtl="0">
            <a:lnSpc>
              <a:spcPct val="100000"/>
            </a:lnSpc>
            <a:spcBef>
              <a:spcPct val="0"/>
            </a:spcBef>
            <a:spcAft>
              <a:spcPts val="0"/>
            </a:spcAft>
            <a:buNone/>
          </a:pPr>
          <a:r>
            <a:rPr lang="en-US" sz="2500" b="0" kern="1200">
              <a:latin typeface="+mn-lt"/>
            </a:rPr>
            <a:t>Extended Response </a:t>
          </a:r>
        </a:p>
      </dsp:txBody>
      <dsp:txXfrm>
        <a:off x="5290513" y="2637173"/>
        <a:ext cx="3404203" cy="19577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7294C-CD84-4EAE-A19D-18C56C380A06}">
      <dsp:nvSpPr>
        <dsp:cNvPr id="0" name=""/>
        <dsp:cNvSpPr/>
      </dsp:nvSpPr>
      <dsp:spPr>
        <a:xfrm>
          <a:off x="-131622" y="376664"/>
          <a:ext cx="4500655" cy="2857915"/>
        </a:xfrm>
        <a:prstGeom prst="roundRect">
          <a:avLst>
            <a:gd name="adj" fmla="val 10000"/>
          </a:avLst>
        </a:prstGeom>
        <a:solidFill>
          <a:schemeClr val="accent1">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9777D-2C4B-49AE-9A9E-9176B593E080}">
      <dsp:nvSpPr>
        <dsp:cNvPr id="0" name=""/>
        <dsp:cNvSpPr/>
      </dsp:nvSpPr>
      <dsp:spPr>
        <a:xfrm>
          <a:off x="368450" y="851734"/>
          <a:ext cx="4500655" cy="285791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t>Formulas are  embedded in items within the online test and paper test.</a:t>
          </a:r>
        </a:p>
      </dsp:txBody>
      <dsp:txXfrm>
        <a:off x="452155" y="935439"/>
        <a:ext cx="4333245" cy="2690505"/>
      </dsp:txXfrm>
    </dsp:sp>
    <dsp:sp modelId="{D9AC8C52-ED09-4C12-9E26-4CADF394C6E8}">
      <dsp:nvSpPr>
        <dsp:cNvPr id="0" name=""/>
        <dsp:cNvSpPr/>
      </dsp:nvSpPr>
      <dsp:spPr>
        <a:xfrm>
          <a:off x="5503365" y="389725"/>
          <a:ext cx="4500655" cy="2857915"/>
        </a:xfrm>
        <a:prstGeom prst="roundRect">
          <a:avLst>
            <a:gd name="adj" fmla="val 10000"/>
          </a:avLst>
        </a:prstGeom>
        <a:solidFill>
          <a:schemeClr val="accent1">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19EB36-BB24-4260-BC66-2D6E2639DCC8}">
      <dsp:nvSpPr>
        <dsp:cNvPr id="0" name=""/>
        <dsp:cNvSpPr/>
      </dsp:nvSpPr>
      <dsp:spPr>
        <a:xfrm>
          <a:off x="6003437" y="864794"/>
          <a:ext cx="4500655" cy="285791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t>Students will have access to resources whether testing online or paper.</a:t>
          </a:r>
        </a:p>
      </dsp:txBody>
      <dsp:txXfrm>
        <a:off x="6087142" y="948499"/>
        <a:ext cx="4333245" cy="26905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3B2D4-A715-4685-84A7-9455A317F600}">
      <dsp:nvSpPr>
        <dsp:cNvPr id="0" name=""/>
        <dsp:cNvSpPr/>
      </dsp:nvSpPr>
      <dsp:spPr>
        <a:xfrm>
          <a:off x="13" y="33193"/>
          <a:ext cx="3616027" cy="2169616"/>
        </a:xfrm>
        <a:prstGeom prst="roundRect">
          <a:avLst/>
        </a:prstGeom>
        <a:solidFill>
          <a:srgbClr val="B87C0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Assessed in Grades </a:t>
          </a:r>
        </a:p>
        <a:p>
          <a:pPr marL="0" lvl="0" indent="0" algn="ctr" defTabSz="1111250" rtl="0">
            <a:lnSpc>
              <a:spcPct val="90000"/>
            </a:lnSpc>
            <a:spcBef>
              <a:spcPct val="0"/>
            </a:spcBef>
            <a:spcAft>
              <a:spcPct val="35000"/>
            </a:spcAft>
            <a:buNone/>
          </a:pPr>
          <a:r>
            <a:rPr lang="en-US" sz="2500" kern="1200">
              <a:latin typeface="+mn-lt"/>
            </a:rPr>
            <a:t>4, 7 and 11</a:t>
          </a:r>
        </a:p>
      </dsp:txBody>
      <dsp:txXfrm>
        <a:off x="105925" y="139105"/>
        <a:ext cx="3404203" cy="1957792"/>
      </dsp:txXfrm>
    </dsp:sp>
    <dsp:sp modelId="{547A0500-43A9-4D46-BE13-74E1E7C63D50}">
      <dsp:nvSpPr>
        <dsp:cNvPr id="0" name=""/>
        <dsp:cNvSpPr/>
      </dsp:nvSpPr>
      <dsp:spPr>
        <a:xfrm>
          <a:off x="4001581" y="14253"/>
          <a:ext cx="3616027" cy="2169616"/>
        </a:xfrm>
        <a:prstGeom prst="roundRect">
          <a:avLst/>
        </a:prstGeom>
        <a:solidFill>
          <a:srgbClr val="B87C0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One Session </a:t>
          </a:r>
        </a:p>
        <a:p>
          <a:pPr marL="0" lvl="0" indent="0" algn="ctr" defTabSz="1111250" rtl="0">
            <a:lnSpc>
              <a:spcPct val="90000"/>
            </a:lnSpc>
            <a:spcBef>
              <a:spcPct val="0"/>
            </a:spcBef>
            <a:spcAft>
              <a:spcPct val="35000"/>
            </a:spcAft>
            <a:buNone/>
          </a:pPr>
          <a:r>
            <a:rPr lang="en-US" sz="2500" kern="1200">
              <a:latin typeface="+mn-lt"/>
            </a:rPr>
            <a:t>One Seal Code </a:t>
          </a:r>
        </a:p>
        <a:p>
          <a:pPr marL="0" lvl="0" indent="0" algn="ctr" defTabSz="1111250" rtl="0">
            <a:lnSpc>
              <a:spcPct val="90000"/>
            </a:lnSpc>
            <a:spcBef>
              <a:spcPct val="0"/>
            </a:spcBef>
            <a:spcAft>
              <a:spcPct val="35000"/>
            </a:spcAft>
            <a:buNone/>
          </a:pPr>
          <a:r>
            <a:rPr lang="en-US" sz="2500" kern="1200">
              <a:latin typeface="+mn-lt"/>
            </a:rPr>
            <a:t>90 Minutes Total </a:t>
          </a:r>
        </a:p>
      </dsp:txBody>
      <dsp:txXfrm>
        <a:off x="4107493" y="120165"/>
        <a:ext cx="3404203" cy="1957792"/>
      </dsp:txXfrm>
    </dsp:sp>
    <dsp:sp modelId="{1CBDAE97-6514-45AA-8AE0-9BA0FAA201CA}">
      <dsp:nvSpPr>
        <dsp:cNvPr id="0" name=""/>
        <dsp:cNvSpPr/>
      </dsp:nvSpPr>
      <dsp:spPr>
        <a:xfrm>
          <a:off x="13" y="2482141"/>
          <a:ext cx="3616027" cy="2169616"/>
        </a:xfrm>
        <a:prstGeom prst="roundRect">
          <a:avLst/>
        </a:prstGeom>
        <a:solidFill>
          <a:srgbClr val="B87C0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 15 Forms</a:t>
          </a:r>
        </a:p>
      </dsp:txBody>
      <dsp:txXfrm>
        <a:off x="105925" y="2588053"/>
        <a:ext cx="3404203" cy="1957792"/>
      </dsp:txXfrm>
    </dsp:sp>
    <dsp:sp modelId="{66FD5D17-F32E-4D68-8391-8087DECA4C7A}">
      <dsp:nvSpPr>
        <dsp:cNvPr id="0" name=""/>
        <dsp:cNvSpPr/>
      </dsp:nvSpPr>
      <dsp:spPr>
        <a:xfrm>
          <a:off x="3995217" y="2476652"/>
          <a:ext cx="3616027" cy="2169616"/>
        </a:xfrm>
        <a:prstGeom prst="roundRect">
          <a:avLst/>
        </a:prstGeom>
        <a:solidFill>
          <a:srgbClr val="B87C0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100000"/>
            </a:lnSpc>
            <a:spcBef>
              <a:spcPct val="0"/>
            </a:spcBef>
            <a:spcAft>
              <a:spcPts val="0"/>
            </a:spcAft>
            <a:buNone/>
          </a:pPr>
          <a:r>
            <a:rPr lang="en-US" sz="2500" kern="1200">
              <a:latin typeface="+mn-lt"/>
            </a:rPr>
            <a:t>Multiple Choice Multiple Select</a:t>
          </a:r>
        </a:p>
        <a:p>
          <a:pPr marL="0" lvl="0" indent="0" algn="ctr" defTabSz="1111250" rtl="0">
            <a:lnSpc>
              <a:spcPct val="100000"/>
            </a:lnSpc>
            <a:spcBef>
              <a:spcPct val="0"/>
            </a:spcBef>
            <a:spcAft>
              <a:spcPts val="0"/>
            </a:spcAft>
            <a:buNone/>
          </a:pPr>
          <a:r>
            <a:rPr lang="en-US" sz="2500" kern="1200">
              <a:latin typeface="+mn-lt"/>
            </a:rPr>
            <a:t>Technology Enhanced</a:t>
          </a:r>
        </a:p>
        <a:p>
          <a:pPr marL="0" lvl="0" indent="0" algn="ctr" defTabSz="1111250" rtl="0">
            <a:lnSpc>
              <a:spcPct val="100000"/>
            </a:lnSpc>
            <a:spcBef>
              <a:spcPct val="0"/>
            </a:spcBef>
            <a:spcAft>
              <a:spcPts val="0"/>
            </a:spcAft>
            <a:buNone/>
          </a:pPr>
          <a:r>
            <a:rPr lang="en-US" sz="2500" kern="1200">
              <a:latin typeface="+mn-lt"/>
            </a:rPr>
            <a:t>Short Answer </a:t>
          </a:r>
        </a:p>
        <a:p>
          <a:pPr marL="0" lvl="0" indent="0" algn="ctr" defTabSz="1111250" rtl="0">
            <a:lnSpc>
              <a:spcPct val="100000"/>
            </a:lnSpc>
            <a:spcBef>
              <a:spcPct val="0"/>
            </a:spcBef>
            <a:spcAft>
              <a:spcPts val="0"/>
            </a:spcAft>
            <a:buNone/>
          </a:pPr>
          <a:r>
            <a:rPr lang="en-US" sz="2500" kern="1200">
              <a:latin typeface="+mn-lt"/>
            </a:rPr>
            <a:t>Extended Response </a:t>
          </a:r>
        </a:p>
      </dsp:txBody>
      <dsp:txXfrm>
        <a:off x="4101129" y="2582564"/>
        <a:ext cx="3404203" cy="19577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3B2D4-A715-4685-84A7-9455A317F600}">
      <dsp:nvSpPr>
        <dsp:cNvPr id="0" name=""/>
        <dsp:cNvSpPr/>
      </dsp:nvSpPr>
      <dsp:spPr>
        <a:xfrm>
          <a:off x="1206971" y="42"/>
          <a:ext cx="3616027" cy="2169616"/>
        </a:xfrm>
        <a:prstGeom prst="roundRect">
          <a:avLst/>
        </a:prstGeom>
        <a:solidFill>
          <a:srgbClr val="95221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Assessed in Grades </a:t>
          </a:r>
        </a:p>
        <a:p>
          <a:pPr marL="0" lvl="0" indent="0" algn="ctr" defTabSz="1111250" rtl="0">
            <a:lnSpc>
              <a:spcPct val="90000"/>
            </a:lnSpc>
            <a:spcBef>
              <a:spcPct val="0"/>
            </a:spcBef>
            <a:spcAft>
              <a:spcPct val="35000"/>
            </a:spcAft>
            <a:buNone/>
          </a:pPr>
          <a:r>
            <a:rPr lang="en-US" sz="2500" kern="1200">
              <a:latin typeface="+mn-lt"/>
            </a:rPr>
            <a:t>5, 8 and 11</a:t>
          </a:r>
        </a:p>
      </dsp:txBody>
      <dsp:txXfrm>
        <a:off x="1312883" y="105954"/>
        <a:ext cx="3404203" cy="1957792"/>
      </dsp:txXfrm>
    </dsp:sp>
    <dsp:sp modelId="{547A0500-43A9-4D46-BE13-74E1E7C63D50}">
      <dsp:nvSpPr>
        <dsp:cNvPr id="0" name=""/>
        <dsp:cNvSpPr/>
      </dsp:nvSpPr>
      <dsp:spPr>
        <a:xfrm>
          <a:off x="5184601" y="42"/>
          <a:ext cx="3616027" cy="2169616"/>
        </a:xfrm>
        <a:prstGeom prst="roundRect">
          <a:avLst/>
        </a:prstGeom>
        <a:solidFill>
          <a:srgbClr val="95221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Two Sessions </a:t>
          </a:r>
        </a:p>
        <a:p>
          <a:pPr marL="0" lvl="0" indent="0" algn="ctr" defTabSz="1111250" rtl="0">
            <a:lnSpc>
              <a:spcPct val="90000"/>
            </a:lnSpc>
            <a:spcBef>
              <a:spcPct val="0"/>
            </a:spcBef>
            <a:spcAft>
              <a:spcPct val="35000"/>
            </a:spcAft>
            <a:buNone/>
          </a:pPr>
          <a:r>
            <a:rPr lang="en-US" sz="2500" kern="1200">
              <a:latin typeface="+mn-lt"/>
            </a:rPr>
            <a:t>Two Seal Codes</a:t>
          </a:r>
        </a:p>
        <a:p>
          <a:pPr marL="0" lvl="0" indent="0" algn="ctr" defTabSz="1111250" rtl="0">
            <a:lnSpc>
              <a:spcPct val="90000"/>
            </a:lnSpc>
            <a:spcBef>
              <a:spcPct val="0"/>
            </a:spcBef>
            <a:spcAft>
              <a:spcPct val="35000"/>
            </a:spcAft>
            <a:buNone/>
          </a:pPr>
          <a:r>
            <a:rPr lang="en-US" sz="2500" kern="1200">
              <a:latin typeface="+mn-lt"/>
            </a:rPr>
            <a:t>120 Minutes Total </a:t>
          </a:r>
        </a:p>
      </dsp:txBody>
      <dsp:txXfrm>
        <a:off x="5290513" y="105954"/>
        <a:ext cx="3404203" cy="1957792"/>
      </dsp:txXfrm>
    </dsp:sp>
    <dsp:sp modelId="{1CBDAE97-6514-45AA-8AE0-9BA0FAA201CA}">
      <dsp:nvSpPr>
        <dsp:cNvPr id="0" name=""/>
        <dsp:cNvSpPr/>
      </dsp:nvSpPr>
      <dsp:spPr>
        <a:xfrm>
          <a:off x="1206971" y="2531261"/>
          <a:ext cx="3616027" cy="2169616"/>
        </a:xfrm>
        <a:prstGeom prst="roundRect">
          <a:avLst/>
        </a:prstGeom>
        <a:solidFill>
          <a:srgbClr val="95221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 4 Forms</a:t>
          </a:r>
        </a:p>
      </dsp:txBody>
      <dsp:txXfrm>
        <a:off x="1312883" y="2637173"/>
        <a:ext cx="3404203" cy="1957792"/>
      </dsp:txXfrm>
    </dsp:sp>
    <dsp:sp modelId="{66FD5D17-F32E-4D68-8391-8087DECA4C7A}">
      <dsp:nvSpPr>
        <dsp:cNvPr id="0" name=""/>
        <dsp:cNvSpPr/>
      </dsp:nvSpPr>
      <dsp:spPr>
        <a:xfrm>
          <a:off x="5184601" y="2531261"/>
          <a:ext cx="3616027" cy="2169616"/>
        </a:xfrm>
        <a:prstGeom prst="roundRect">
          <a:avLst/>
        </a:prstGeom>
        <a:solidFill>
          <a:srgbClr val="95221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100000"/>
            </a:lnSpc>
            <a:spcBef>
              <a:spcPct val="0"/>
            </a:spcBef>
            <a:spcAft>
              <a:spcPts val="0"/>
            </a:spcAft>
            <a:buNone/>
          </a:pPr>
          <a:endParaRPr lang="en-US" sz="2500" kern="1200">
            <a:latin typeface="+mn-lt"/>
          </a:endParaRPr>
        </a:p>
        <a:p>
          <a:pPr marL="0" lvl="0" indent="0" algn="ctr" defTabSz="1111250" rtl="0">
            <a:lnSpc>
              <a:spcPct val="100000"/>
            </a:lnSpc>
            <a:spcBef>
              <a:spcPct val="0"/>
            </a:spcBef>
            <a:spcAft>
              <a:spcPts val="0"/>
            </a:spcAft>
            <a:buNone/>
          </a:pPr>
          <a:r>
            <a:rPr lang="en-US" sz="2500" kern="1200">
              <a:latin typeface="+mn-lt"/>
            </a:rPr>
            <a:t>Multiple Choice</a:t>
          </a:r>
        </a:p>
        <a:p>
          <a:pPr marL="0" lvl="0" indent="0" algn="ctr" defTabSz="1111250" rtl="0">
            <a:lnSpc>
              <a:spcPct val="100000"/>
            </a:lnSpc>
            <a:spcBef>
              <a:spcPct val="0"/>
            </a:spcBef>
            <a:spcAft>
              <a:spcPts val="0"/>
            </a:spcAft>
            <a:buNone/>
          </a:pPr>
          <a:r>
            <a:rPr lang="en-US" sz="2500" kern="1200">
              <a:latin typeface="+mn-lt"/>
            </a:rPr>
            <a:t>Multiple Select </a:t>
          </a:r>
        </a:p>
        <a:p>
          <a:pPr marL="0" lvl="0" indent="0" algn="ctr" defTabSz="1111250" rtl="0">
            <a:lnSpc>
              <a:spcPct val="100000"/>
            </a:lnSpc>
            <a:spcBef>
              <a:spcPct val="0"/>
            </a:spcBef>
            <a:spcAft>
              <a:spcPts val="0"/>
            </a:spcAft>
            <a:buNone/>
          </a:pPr>
          <a:r>
            <a:rPr lang="en-US" sz="2500" kern="1200">
              <a:latin typeface="+mn-lt"/>
            </a:rPr>
            <a:t>Technology Enhanced</a:t>
          </a:r>
        </a:p>
        <a:p>
          <a:pPr marL="0" lvl="0" indent="0" algn="ctr" defTabSz="1111250" rtl="0">
            <a:lnSpc>
              <a:spcPct val="100000"/>
            </a:lnSpc>
            <a:spcBef>
              <a:spcPct val="0"/>
            </a:spcBef>
            <a:spcAft>
              <a:spcPts val="0"/>
            </a:spcAft>
            <a:buNone/>
          </a:pPr>
          <a:r>
            <a:rPr lang="en-US" sz="2500" kern="1200">
              <a:latin typeface="+mn-lt"/>
            </a:rPr>
            <a:t>Short Answer </a:t>
          </a:r>
        </a:p>
        <a:p>
          <a:pPr marL="0" lvl="0" indent="0" algn="ctr" defTabSz="1111250" rtl="0">
            <a:lnSpc>
              <a:spcPct val="100000"/>
            </a:lnSpc>
            <a:spcBef>
              <a:spcPct val="0"/>
            </a:spcBef>
            <a:spcAft>
              <a:spcPts val="0"/>
            </a:spcAft>
            <a:buNone/>
          </a:pPr>
          <a:r>
            <a:rPr lang="en-US" sz="2500" kern="1200">
              <a:latin typeface="+mn-lt"/>
            </a:rPr>
            <a:t>Extended Response </a:t>
          </a:r>
        </a:p>
        <a:p>
          <a:pPr marL="0" lvl="0" indent="0" algn="ctr" defTabSz="1111250" rtl="0">
            <a:lnSpc>
              <a:spcPct val="90000"/>
            </a:lnSpc>
            <a:spcBef>
              <a:spcPct val="0"/>
            </a:spcBef>
            <a:spcAft>
              <a:spcPct val="35000"/>
            </a:spcAft>
            <a:buNone/>
          </a:pPr>
          <a:endParaRPr lang="en-US" sz="2100" kern="1200"/>
        </a:p>
      </dsp:txBody>
      <dsp:txXfrm>
        <a:off x="5290513" y="2637173"/>
        <a:ext cx="3404203" cy="19577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3B2D4-A715-4685-84A7-9455A317F600}">
      <dsp:nvSpPr>
        <dsp:cNvPr id="0" name=""/>
        <dsp:cNvSpPr/>
      </dsp:nvSpPr>
      <dsp:spPr>
        <a:xfrm>
          <a:off x="1206971" y="42"/>
          <a:ext cx="3616027" cy="2169616"/>
        </a:xfrm>
        <a:prstGeom prst="roundRect">
          <a:avLst/>
        </a:prstGeom>
        <a:solidFill>
          <a:schemeClr val="bg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Assessed in Grades </a:t>
          </a:r>
        </a:p>
        <a:p>
          <a:pPr marL="0" lvl="0" indent="0" algn="ctr" defTabSz="1111250" rtl="0">
            <a:lnSpc>
              <a:spcPct val="90000"/>
            </a:lnSpc>
            <a:spcBef>
              <a:spcPct val="0"/>
            </a:spcBef>
            <a:spcAft>
              <a:spcPct val="35000"/>
            </a:spcAft>
            <a:buNone/>
          </a:pPr>
          <a:r>
            <a:rPr lang="en-US" sz="2500" kern="1200">
              <a:latin typeface="+mn-lt"/>
            </a:rPr>
            <a:t>5, 8 and 11</a:t>
          </a:r>
        </a:p>
      </dsp:txBody>
      <dsp:txXfrm>
        <a:off x="1312883" y="105954"/>
        <a:ext cx="3404203" cy="1957792"/>
      </dsp:txXfrm>
    </dsp:sp>
    <dsp:sp modelId="{547A0500-43A9-4D46-BE13-74E1E7C63D50}">
      <dsp:nvSpPr>
        <dsp:cNvPr id="0" name=""/>
        <dsp:cNvSpPr/>
      </dsp:nvSpPr>
      <dsp:spPr>
        <a:xfrm>
          <a:off x="5184601" y="42"/>
          <a:ext cx="3616027" cy="2169616"/>
        </a:xfrm>
        <a:prstGeom prst="roundRect">
          <a:avLst/>
        </a:prstGeom>
        <a:solidFill>
          <a:schemeClr val="bg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One Session </a:t>
          </a:r>
        </a:p>
        <a:p>
          <a:pPr marL="0" lvl="0" indent="0" algn="ctr" defTabSz="1111250" rtl="0">
            <a:lnSpc>
              <a:spcPct val="90000"/>
            </a:lnSpc>
            <a:spcBef>
              <a:spcPct val="0"/>
            </a:spcBef>
            <a:spcAft>
              <a:spcPct val="35000"/>
            </a:spcAft>
            <a:buNone/>
          </a:pPr>
          <a:r>
            <a:rPr lang="en-US" sz="2500" kern="1200">
              <a:latin typeface="+mn-lt"/>
            </a:rPr>
            <a:t>One Seal Code </a:t>
          </a:r>
        </a:p>
        <a:p>
          <a:pPr marL="0" lvl="0" indent="0" algn="ctr" defTabSz="1111250" rtl="0">
            <a:lnSpc>
              <a:spcPct val="90000"/>
            </a:lnSpc>
            <a:spcBef>
              <a:spcPct val="0"/>
            </a:spcBef>
            <a:spcAft>
              <a:spcPct val="35000"/>
            </a:spcAft>
            <a:buNone/>
          </a:pPr>
          <a:r>
            <a:rPr lang="en-US" sz="2500" kern="1200">
              <a:latin typeface="+mn-lt"/>
            </a:rPr>
            <a:t>60 Minutes Total </a:t>
          </a:r>
        </a:p>
      </dsp:txBody>
      <dsp:txXfrm>
        <a:off x="5290513" y="105954"/>
        <a:ext cx="3404203" cy="1957792"/>
      </dsp:txXfrm>
    </dsp:sp>
    <dsp:sp modelId="{1CBDAE97-6514-45AA-8AE0-9BA0FAA201CA}">
      <dsp:nvSpPr>
        <dsp:cNvPr id="0" name=""/>
        <dsp:cNvSpPr/>
      </dsp:nvSpPr>
      <dsp:spPr>
        <a:xfrm>
          <a:off x="1206971" y="2531261"/>
          <a:ext cx="3616027" cy="2169616"/>
        </a:xfrm>
        <a:prstGeom prst="roundRect">
          <a:avLst/>
        </a:prstGeom>
        <a:solidFill>
          <a:schemeClr val="bg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mn-lt"/>
            </a:rPr>
            <a:t> 8-10 </a:t>
          </a:r>
          <a:r>
            <a:rPr lang="en-US" sz="2500" kern="1200">
              <a:latin typeface="+mn-lt"/>
            </a:rPr>
            <a:t>Forms</a:t>
          </a:r>
        </a:p>
        <a:p>
          <a:pPr marL="0" lvl="0" indent="0" algn="ctr" defTabSz="1111250" rtl="0">
            <a:lnSpc>
              <a:spcPct val="90000"/>
            </a:lnSpc>
            <a:spcBef>
              <a:spcPct val="0"/>
            </a:spcBef>
            <a:spcAft>
              <a:spcPct val="35000"/>
            </a:spcAft>
            <a:buNone/>
          </a:pPr>
          <a:r>
            <a:rPr lang="en-US" sz="2500" kern="1200">
              <a:latin typeface="+mn-lt"/>
            </a:rPr>
            <a:t>(depending on grade)</a:t>
          </a:r>
        </a:p>
      </dsp:txBody>
      <dsp:txXfrm>
        <a:off x="1312883" y="2637173"/>
        <a:ext cx="3404203" cy="1957792"/>
      </dsp:txXfrm>
    </dsp:sp>
    <dsp:sp modelId="{66FD5D17-F32E-4D68-8391-8087DECA4C7A}">
      <dsp:nvSpPr>
        <dsp:cNvPr id="0" name=""/>
        <dsp:cNvSpPr/>
      </dsp:nvSpPr>
      <dsp:spPr>
        <a:xfrm>
          <a:off x="5184601" y="2531261"/>
          <a:ext cx="3616027" cy="2169616"/>
        </a:xfrm>
        <a:prstGeom prst="roundRect">
          <a:avLst/>
        </a:prstGeom>
        <a:solidFill>
          <a:schemeClr val="bg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100000"/>
            </a:lnSpc>
            <a:spcBef>
              <a:spcPct val="0"/>
            </a:spcBef>
            <a:spcAft>
              <a:spcPts val="0"/>
            </a:spcAft>
            <a:buNone/>
          </a:pPr>
          <a:endParaRPr lang="en-US" sz="2500" kern="1200">
            <a:latin typeface="+mn-lt"/>
          </a:endParaRPr>
        </a:p>
        <a:p>
          <a:pPr marL="0" lvl="0" indent="0" algn="ctr" defTabSz="1111250" rtl="0">
            <a:lnSpc>
              <a:spcPct val="100000"/>
            </a:lnSpc>
            <a:spcBef>
              <a:spcPct val="0"/>
            </a:spcBef>
            <a:spcAft>
              <a:spcPts val="0"/>
            </a:spcAft>
            <a:buNone/>
          </a:pPr>
          <a:r>
            <a:rPr lang="en-US" sz="2500" kern="1200">
              <a:latin typeface="+mn-lt"/>
            </a:rPr>
            <a:t>Multiple Choice</a:t>
          </a:r>
        </a:p>
        <a:p>
          <a:pPr marL="0" lvl="0" indent="0" algn="ctr" defTabSz="1111250" rtl="0">
            <a:lnSpc>
              <a:spcPct val="100000"/>
            </a:lnSpc>
            <a:spcBef>
              <a:spcPct val="0"/>
            </a:spcBef>
            <a:spcAft>
              <a:spcPts val="0"/>
            </a:spcAft>
            <a:buNone/>
          </a:pPr>
          <a:r>
            <a:rPr lang="en-US" sz="2500" kern="1200">
              <a:latin typeface="+mn-lt"/>
            </a:rPr>
            <a:t>Multiple Select </a:t>
          </a:r>
        </a:p>
        <a:p>
          <a:pPr marL="0" lvl="0" indent="0" algn="ctr" defTabSz="1111250" rtl="0">
            <a:lnSpc>
              <a:spcPct val="100000"/>
            </a:lnSpc>
            <a:spcBef>
              <a:spcPct val="0"/>
            </a:spcBef>
            <a:spcAft>
              <a:spcPts val="0"/>
            </a:spcAft>
            <a:buNone/>
          </a:pPr>
          <a:r>
            <a:rPr lang="en-US" sz="2500" kern="1200">
              <a:latin typeface="+mn-lt"/>
            </a:rPr>
            <a:t>Short Answer  </a:t>
          </a:r>
        </a:p>
        <a:p>
          <a:pPr marL="0" lvl="0" indent="0" algn="ctr" defTabSz="1111250" rtl="0">
            <a:lnSpc>
              <a:spcPct val="90000"/>
            </a:lnSpc>
            <a:spcBef>
              <a:spcPct val="0"/>
            </a:spcBef>
            <a:spcAft>
              <a:spcPct val="35000"/>
            </a:spcAft>
            <a:buNone/>
          </a:pPr>
          <a:endParaRPr lang="en-US" sz="2100" kern="1200"/>
        </a:p>
      </dsp:txBody>
      <dsp:txXfrm>
        <a:off x="5290513" y="2637173"/>
        <a:ext cx="3404203" cy="19577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3B2D4-A715-4685-84A7-9455A317F600}">
      <dsp:nvSpPr>
        <dsp:cNvPr id="0" name=""/>
        <dsp:cNvSpPr/>
      </dsp:nvSpPr>
      <dsp:spPr>
        <a:xfrm>
          <a:off x="1206971" y="52286"/>
          <a:ext cx="3616027" cy="2169616"/>
        </a:xfrm>
        <a:prstGeom prst="roundRect">
          <a:avLst/>
        </a:prstGeom>
        <a:solidFill>
          <a:srgbClr val="323B7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Assessed in Grades </a:t>
          </a:r>
        </a:p>
        <a:p>
          <a:pPr marL="0" lvl="0" indent="0" algn="ctr" defTabSz="1111250" rtl="0">
            <a:lnSpc>
              <a:spcPct val="90000"/>
            </a:lnSpc>
            <a:spcBef>
              <a:spcPct val="0"/>
            </a:spcBef>
            <a:spcAft>
              <a:spcPct val="35000"/>
            </a:spcAft>
            <a:buNone/>
          </a:pPr>
          <a:r>
            <a:rPr lang="en-US" sz="2500" kern="1200">
              <a:latin typeface="+mn-lt"/>
            </a:rPr>
            <a:t>5, 8 and 11</a:t>
          </a:r>
        </a:p>
      </dsp:txBody>
      <dsp:txXfrm>
        <a:off x="1312883" y="158198"/>
        <a:ext cx="3404203" cy="1957792"/>
      </dsp:txXfrm>
    </dsp:sp>
    <dsp:sp modelId="{547A0500-43A9-4D46-BE13-74E1E7C63D50}">
      <dsp:nvSpPr>
        <dsp:cNvPr id="0" name=""/>
        <dsp:cNvSpPr/>
      </dsp:nvSpPr>
      <dsp:spPr>
        <a:xfrm>
          <a:off x="5184601" y="52286"/>
          <a:ext cx="3616027" cy="2169616"/>
        </a:xfrm>
        <a:prstGeom prst="roundRect">
          <a:avLst/>
        </a:prstGeom>
        <a:solidFill>
          <a:srgbClr val="323B7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 Two Sessions </a:t>
          </a:r>
        </a:p>
        <a:p>
          <a:pPr marL="0" lvl="0" indent="0" algn="ctr" defTabSz="1111250">
            <a:lnSpc>
              <a:spcPct val="90000"/>
            </a:lnSpc>
            <a:spcBef>
              <a:spcPct val="0"/>
            </a:spcBef>
            <a:spcAft>
              <a:spcPct val="35000"/>
            </a:spcAft>
            <a:buNone/>
          </a:pPr>
          <a:r>
            <a:rPr lang="en-US" sz="2500" kern="1200">
              <a:latin typeface="+mn-lt"/>
            </a:rPr>
            <a:t>Two Seal Codes</a:t>
          </a:r>
        </a:p>
        <a:p>
          <a:pPr marL="0" lvl="0" indent="0" algn="ctr" defTabSz="1111250">
            <a:lnSpc>
              <a:spcPct val="90000"/>
            </a:lnSpc>
            <a:spcBef>
              <a:spcPct val="0"/>
            </a:spcBef>
            <a:spcAft>
              <a:spcPct val="35000"/>
            </a:spcAft>
            <a:buNone/>
          </a:pPr>
          <a:r>
            <a:rPr lang="en-US" sz="2500" kern="1200">
              <a:latin typeface="+mn-lt"/>
            </a:rPr>
            <a:t>180 Minutes Total </a:t>
          </a:r>
        </a:p>
      </dsp:txBody>
      <dsp:txXfrm>
        <a:off x="5290513" y="158198"/>
        <a:ext cx="3404203" cy="1957792"/>
      </dsp:txXfrm>
    </dsp:sp>
    <dsp:sp modelId="{1CBDAE97-6514-45AA-8AE0-9BA0FAA201CA}">
      <dsp:nvSpPr>
        <dsp:cNvPr id="0" name=""/>
        <dsp:cNvSpPr/>
      </dsp:nvSpPr>
      <dsp:spPr>
        <a:xfrm>
          <a:off x="1206971" y="2531261"/>
          <a:ext cx="3616027" cy="2169616"/>
        </a:xfrm>
        <a:prstGeom prst="roundRect">
          <a:avLst/>
        </a:prstGeom>
        <a:solidFill>
          <a:srgbClr val="323B7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mn-lt"/>
            </a:rPr>
            <a:t> 12 Forms</a:t>
          </a:r>
        </a:p>
      </dsp:txBody>
      <dsp:txXfrm>
        <a:off x="1312883" y="2637173"/>
        <a:ext cx="3404203" cy="1957792"/>
      </dsp:txXfrm>
    </dsp:sp>
    <dsp:sp modelId="{66FD5D17-F32E-4D68-8391-8087DECA4C7A}">
      <dsp:nvSpPr>
        <dsp:cNvPr id="0" name=""/>
        <dsp:cNvSpPr/>
      </dsp:nvSpPr>
      <dsp:spPr>
        <a:xfrm>
          <a:off x="5184601" y="2531261"/>
          <a:ext cx="3616027" cy="2169616"/>
        </a:xfrm>
        <a:prstGeom prst="roundRect">
          <a:avLst/>
        </a:prstGeom>
        <a:solidFill>
          <a:srgbClr val="323B7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100000"/>
            </a:lnSpc>
            <a:spcBef>
              <a:spcPct val="0"/>
            </a:spcBef>
            <a:spcAft>
              <a:spcPts val="0"/>
            </a:spcAft>
            <a:buNone/>
          </a:pPr>
          <a:r>
            <a:rPr lang="en-US" sz="2500" kern="1200">
              <a:latin typeface="+mn-lt"/>
            </a:rPr>
            <a:t>Dictionary and Thesaurus Online</a:t>
          </a:r>
        </a:p>
        <a:p>
          <a:pPr marL="0" lvl="0" indent="0" algn="ctr" defTabSz="1111250" rtl="0">
            <a:lnSpc>
              <a:spcPct val="100000"/>
            </a:lnSpc>
            <a:spcBef>
              <a:spcPct val="0"/>
            </a:spcBef>
            <a:spcAft>
              <a:spcPts val="0"/>
            </a:spcAft>
            <a:buNone/>
          </a:pPr>
          <a:r>
            <a:rPr lang="en-US" sz="2500" kern="1200">
              <a:latin typeface="+mn-lt"/>
            </a:rPr>
            <a:t>Notepad Tool* </a:t>
          </a:r>
        </a:p>
        <a:p>
          <a:pPr marL="0" lvl="0" indent="0" algn="ctr" defTabSz="1111250" rtl="0">
            <a:lnSpc>
              <a:spcPct val="100000"/>
            </a:lnSpc>
            <a:spcBef>
              <a:spcPct val="0"/>
            </a:spcBef>
            <a:spcAft>
              <a:spcPts val="0"/>
            </a:spcAft>
            <a:buNone/>
          </a:pPr>
          <a:r>
            <a:rPr lang="en-US" sz="2500" i="1" kern="1200">
              <a:latin typeface="+mn-lt"/>
            </a:rPr>
            <a:t>(*scratch paper may be used)</a:t>
          </a:r>
        </a:p>
      </dsp:txBody>
      <dsp:txXfrm>
        <a:off x="5290513" y="2637173"/>
        <a:ext cx="3404203" cy="19577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00918-EE5E-4C0B-B43B-EE5B055BE142}">
      <dsp:nvSpPr>
        <dsp:cNvPr id="0" name=""/>
        <dsp:cNvSpPr/>
      </dsp:nvSpPr>
      <dsp:spPr>
        <a:xfrm>
          <a:off x="0" y="19803"/>
          <a:ext cx="6970056" cy="5931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latin typeface="Franklin Gothic Medium" panose="020B0603020102020204"/>
              <a:hlinkClick xmlns:r="http://schemas.openxmlformats.org/officeDocument/2006/relationships" r:id="rId1">
                <a:extLst>
                  <a:ext uri="{A12FA001-AC4F-418D-AE19-62706E023703}">
                    <ahyp:hlinkClr xmlns:ahyp="http://schemas.microsoft.com/office/drawing/2018/hyperlinkcolor" val="tx"/>
                  </a:ext>
                </a:extLst>
              </a:hlinkClick>
            </a:rPr>
            <a:t>Medical Nonparticipation</a:t>
          </a:r>
          <a:endParaRPr lang="en-US" sz="2600" kern="1200">
            <a:hlinkClick xmlns:r="http://schemas.openxmlformats.org/officeDocument/2006/relationships" r:id="rId1">
              <a:extLst>
                <a:ext uri="{A12FA001-AC4F-418D-AE19-62706E023703}">
                  <ahyp:hlinkClr xmlns:ahyp="http://schemas.microsoft.com/office/drawing/2018/hyperlinkcolor" val="tx"/>
                </a:ext>
              </a:extLst>
            </a:hlinkClick>
          </a:endParaRPr>
        </a:p>
      </dsp:txBody>
      <dsp:txXfrm>
        <a:off x="28957" y="48760"/>
        <a:ext cx="6912142" cy="535276"/>
      </dsp:txXfrm>
    </dsp:sp>
    <dsp:sp modelId="{A39840C5-8B60-4372-A55B-D7FD03F35C2F}">
      <dsp:nvSpPr>
        <dsp:cNvPr id="0" name=""/>
        <dsp:cNvSpPr/>
      </dsp:nvSpPr>
      <dsp:spPr>
        <a:xfrm>
          <a:off x="0" y="612993"/>
          <a:ext cx="6970056" cy="2206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29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a:t>Physical, mental, emotional, and social issues</a:t>
          </a:r>
        </a:p>
        <a:p>
          <a:pPr marL="228600" lvl="1" indent="-228600" algn="l" defTabSz="889000">
            <a:lnSpc>
              <a:spcPct val="90000"/>
            </a:lnSpc>
            <a:spcBef>
              <a:spcPct val="0"/>
            </a:spcBef>
            <a:spcAft>
              <a:spcPct val="20000"/>
            </a:spcAft>
            <a:buChar char="•"/>
          </a:pPr>
          <a:r>
            <a:rPr lang="en-US" sz="2000" kern="1200"/>
            <a:t>Recent illness or accident</a:t>
          </a:r>
        </a:p>
        <a:p>
          <a:pPr marL="228600" lvl="1" indent="-228600" algn="l" defTabSz="889000">
            <a:lnSpc>
              <a:spcPct val="90000"/>
            </a:lnSpc>
            <a:spcBef>
              <a:spcPct val="0"/>
            </a:spcBef>
            <a:spcAft>
              <a:spcPct val="20000"/>
            </a:spcAft>
            <a:buChar char="•"/>
          </a:pPr>
          <a:r>
            <a:rPr lang="en-US" sz="2000" kern="1200"/>
            <a:t>Undergoing chemotherapy</a:t>
          </a:r>
        </a:p>
        <a:p>
          <a:pPr marL="228600" lvl="1" indent="-228600" algn="l" defTabSz="889000">
            <a:lnSpc>
              <a:spcPct val="90000"/>
            </a:lnSpc>
            <a:spcBef>
              <a:spcPct val="0"/>
            </a:spcBef>
            <a:spcAft>
              <a:spcPct val="20000"/>
            </a:spcAft>
            <a:buChar char="•"/>
          </a:pPr>
          <a:r>
            <a:rPr lang="en-US" sz="2000" kern="1200"/>
            <a:t>Chronic condition with acute changes relative to the testing window is appropriate for filing a request </a:t>
          </a:r>
        </a:p>
        <a:p>
          <a:pPr marL="228600" lvl="1" indent="-228600" algn="l" defTabSz="889000">
            <a:lnSpc>
              <a:spcPct val="90000"/>
            </a:lnSpc>
            <a:spcBef>
              <a:spcPct val="0"/>
            </a:spcBef>
            <a:spcAft>
              <a:spcPct val="20000"/>
            </a:spcAft>
            <a:buChar char="•"/>
          </a:pPr>
          <a:r>
            <a:rPr lang="en-US" sz="2000" kern="1200"/>
            <a:t>Cannot be filed based solely on a handicapping condition</a:t>
          </a:r>
        </a:p>
        <a:p>
          <a:pPr marL="228600" lvl="1" indent="-228600" algn="l" defTabSz="889000">
            <a:lnSpc>
              <a:spcPct val="90000"/>
            </a:lnSpc>
            <a:spcBef>
              <a:spcPct val="0"/>
            </a:spcBef>
            <a:spcAft>
              <a:spcPct val="20000"/>
            </a:spcAft>
            <a:buChar char="•"/>
          </a:pPr>
          <a:r>
            <a:rPr lang="en-US" sz="2000" kern="1200"/>
            <a:t>Homebound instruction is not a basis for filing a request </a:t>
          </a:r>
        </a:p>
      </dsp:txBody>
      <dsp:txXfrm>
        <a:off x="0" y="612993"/>
        <a:ext cx="6970056" cy="2206620"/>
      </dsp:txXfrm>
    </dsp:sp>
    <dsp:sp modelId="{A2A9543E-1381-4256-B09C-66A952A13C44}">
      <dsp:nvSpPr>
        <dsp:cNvPr id="0" name=""/>
        <dsp:cNvSpPr/>
      </dsp:nvSpPr>
      <dsp:spPr>
        <a:xfrm>
          <a:off x="0" y="2819613"/>
          <a:ext cx="6970056" cy="5931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solidFill>
                <a:schemeClr val="bg1"/>
              </a:solidFill>
              <a:latin typeface="Franklin Gothic Medium" panose="020B0603020102020204"/>
              <a:hlinkClick xmlns:r="http://schemas.openxmlformats.org/officeDocument/2006/relationships" r:id="rId2">
                <a:extLst>
                  <a:ext uri="{A12FA001-AC4F-418D-AE19-62706E023703}">
                    <ahyp:hlinkClr xmlns:ahyp="http://schemas.microsoft.com/office/drawing/2018/hyperlinkcolor" val="tx"/>
                  </a:ext>
                </a:extLst>
              </a:hlinkClick>
            </a:rPr>
            <a:t>Emergency Forms</a:t>
          </a:r>
          <a:endParaRPr lang="en-US" sz="2600"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endParaRPr>
        </a:p>
      </dsp:txBody>
      <dsp:txXfrm>
        <a:off x="28957" y="2848570"/>
        <a:ext cx="6912142" cy="535276"/>
      </dsp:txXfrm>
    </dsp:sp>
    <dsp:sp modelId="{3097D010-17BB-4651-9F75-E1F82449C701}">
      <dsp:nvSpPr>
        <dsp:cNvPr id="0" name=""/>
        <dsp:cNvSpPr/>
      </dsp:nvSpPr>
      <dsp:spPr>
        <a:xfrm>
          <a:off x="0" y="3412803"/>
          <a:ext cx="6970056" cy="1480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29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a:t>Can test with accommodations</a:t>
          </a:r>
        </a:p>
        <a:p>
          <a:pPr marL="228600" lvl="1" indent="-228600" algn="l" defTabSz="889000">
            <a:lnSpc>
              <a:spcPct val="90000"/>
            </a:lnSpc>
            <a:spcBef>
              <a:spcPct val="0"/>
            </a:spcBef>
            <a:spcAft>
              <a:spcPct val="20000"/>
            </a:spcAft>
            <a:buChar char="•"/>
          </a:pPr>
          <a:r>
            <a:rPr lang="en-US" sz="2000" kern="1200"/>
            <a:t>Broken eyeglasses</a:t>
          </a:r>
        </a:p>
        <a:p>
          <a:pPr marL="228600" lvl="1" indent="-228600" algn="l" defTabSz="889000" rtl="0">
            <a:lnSpc>
              <a:spcPct val="90000"/>
            </a:lnSpc>
            <a:spcBef>
              <a:spcPct val="0"/>
            </a:spcBef>
            <a:spcAft>
              <a:spcPct val="20000"/>
            </a:spcAft>
            <a:buChar char="•"/>
          </a:pPr>
          <a:r>
            <a:rPr lang="en-US" sz="2000" kern="1200"/>
            <a:t>R</a:t>
          </a:r>
          <a:r>
            <a:rPr lang="en-US" sz="2000" b="0" kern="1200"/>
            <a:t>ecent surgery on hand limiting a student's ability to type or write</a:t>
          </a:r>
          <a:br>
            <a:rPr lang="en-US" sz="2000" kern="1200"/>
          </a:br>
          <a:endParaRPr lang="en-US" sz="2000" b="0" kern="1200"/>
        </a:p>
      </dsp:txBody>
      <dsp:txXfrm>
        <a:off x="0" y="3412803"/>
        <a:ext cx="6970056" cy="14800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4F4C3-249A-4C23-B49F-E46665B3A23D}">
      <dsp:nvSpPr>
        <dsp:cNvPr id="0" name=""/>
        <dsp:cNvSpPr/>
      </dsp:nvSpPr>
      <dsp:spPr>
        <a:xfrm>
          <a:off x="572407" y="0"/>
          <a:ext cx="6858000" cy="6858000"/>
        </a:xfrm>
        <a:prstGeom prst="triangle">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FF1EA16-974A-403C-8727-064AFD16A9FB}">
      <dsp:nvSpPr>
        <dsp:cNvPr id="0" name=""/>
        <dsp:cNvSpPr/>
      </dsp:nvSpPr>
      <dsp:spPr>
        <a:xfrm>
          <a:off x="4096534" y="486778"/>
          <a:ext cx="4457700" cy="575862"/>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hlinkClick xmlns:r="http://schemas.openxmlformats.org/officeDocument/2006/relationships" r:id="rId1"/>
            </a:rPr>
            <a:t>Online Testing Toolbox</a:t>
          </a:r>
          <a:endParaRPr lang="en-US" sz="2200" kern="1200"/>
        </a:p>
      </dsp:txBody>
      <dsp:txXfrm>
        <a:off x="4124645" y="514889"/>
        <a:ext cx="4401478" cy="519640"/>
      </dsp:txXfrm>
    </dsp:sp>
    <dsp:sp modelId="{905D4C47-7DC0-4D8D-9B43-43E92DABF3A6}">
      <dsp:nvSpPr>
        <dsp:cNvPr id="0" name=""/>
        <dsp:cNvSpPr/>
      </dsp:nvSpPr>
      <dsp:spPr>
        <a:xfrm>
          <a:off x="4089402" y="1190867"/>
          <a:ext cx="4457700" cy="575806"/>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hlinkClick xmlns:r="http://schemas.openxmlformats.org/officeDocument/2006/relationships" r:id="rId2"/>
            </a:rPr>
            <a:t>KY Pearson Portal</a:t>
          </a:r>
          <a:endParaRPr lang="en-US" sz="2200" kern="1200"/>
        </a:p>
      </dsp:txBody>
      <dsp:txXfrm>
        <a:off x="4117511" y="1218976"/>
        <a:ext cx="4401482" cy="519588"/>
      </dsp:txXfrm>
    </dsp:sp>
    <dsp:sp modelId="{D95D4351-67FC-42CE-8024-31F4DE4E3B15}">
      <dsp:nvSpPr>
        <dsp:cNvPr id="0" name=""/>
        <dsp:cNvSpPr/>
      </dsp:nvSpPr>
      <dsp:spPr>
        <a:xfrm>
          <a:off x="4104469" y="1916688"/>
          <a:ext cx="4457700" cy="558311"/>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hlinkClick xmlns:r="http://schemas.openxmlformats.org/officeDocument/2006/relationships" r:id="rId3"/>
            </a:rPr>
            <a:t>Items/Times Chart</a:t>
          </a:r>
          <a:endParaRPr lang="en-US" sz="2200" kern="1200"/>
        </a:p>
      </dsp:txBody>
      <dsp:txXfrm>
        <a:off x="4131723" y="1943942"/>
        <a:ext cx="4403192" cy="503803"/>
      </dsp:txXfrm>
    </dsp:sp>
    <dsp:sp modelId="{7194E09F-51DE-41DA-B1CC-DF370B1EFFF6}">
      <dsp:nvSpPr>
        <dsp:cNvPr id="0" name=""/>
        <dsp:cNvSpPr/>
      </dsp:nvSpPr>
      <dsp:spPr>
        <a:xfrm>
          <a:off x="4091007" y="2696072"/>
          <a:ext cx="4457700" cy="563918"/>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hlinkClick xmlns:r="http://schemas.openxmlformats.org/officeDocument/2006/relationships" r:id="rId4"/>
            </a:rPr>
            <a:t>Test Administration Manual</a:t>
          </a:r>
          <a:endParaRPr lang="en-US" sz="2200" kern="1200"/>
        </a:p>
      </dsp:txBody>
      <dsp:txXfrm>
        <a:off x="4118535" y="2723600"/>
        <a:ext cx="4402644" cy="508862"/>
      </dsp:txXfrm>
    </dsp:sp>
    <dsp:sp modelId="{75FAFA4A-DFCA-427C-8DE7-03ED285999AB}">
      <dsp:nvSpPr>
        <dsp:cNvPr id="0" name=""/>
        <dsp:cNvSpPr/>
      </dsp:nvSpPr>
      <dsp:spPr>
        <a:xfrm>
          <a:off x="4078391" y="3405601"/>
          <a:ext cx="4457700" cy="530329"/>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hlinkClick xmlns:r="http://schemas.openxmlformats.org/officeDocument/2006/relationships" r:id="rId4"/>
            </a:rPr>
            <a:t>Scripts</a:t>
          </a:r>
          <a:endParaRPr lang="en-US" sz="2200" kern="1200"/>
        </a:p>
      </dsp:txBody>
      <dsp:txXfrm>
        <a:off x="4104280" y="3431490"/>
        <a:ext cx="4405922" cy="478551"/>
      </dsp:txXfrm>
    </dsp:sp>
    <dsp:sp modelId="{F9665C30-1078-4995-AF2E-60509A6F67A3}">
      <dsp:nvSpPr>
        <dsp:cNvPr id="0" name=""/>
        <dsp:cNvSpPr/>
      </dsp:nvSpPr>
      <dsp:spPr>
        <a:xfrm>
          <a:off x="4077589" y="4051930"/>
          <a:ext cx="4457700" cy="571149"/>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hlinkClick xmlns:r="http://schemas.openxmlformats.org/officeDocument/2006/relationships" r:id="rId5"/>
            </a:rPr>
            <a:t>Schedule Exception Request Form </a:t>
          </a:r>
          <a:endParaRPr lang="en-US" sz="2200" kern="1200"/>
        </a:p>
      </dsp:txBody>
      <dsp:txXfrm>
        <a:off x="4105470" y="4079811"/>
        <a:ext cx="4401938" cy="515387"/>
      </dsp:txXfrm>
    </dsp:sp>
    <dsp:sp modelId="{2C370EDD-A7E4-4C4D-8675-8AD0137129E9}">
      <dsp:nvSpPr>
        <dsp:cNvPr id="0" name=""/>
        <dsp:cNvSpPr/>
      </dsp:nvSpPr>
      <dsp:spPr>
        <a:xfrm>
          <a:off x="4077723" y="4726099"/>
          <a:ext cx="4457700" cy="526769"/>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hlinkClick xmlns:r="http://schemas.openxmlformats.org/officeDocument/2006/relationships" r:id="rId6"/>
            </a:rPr>
            <a:t>Practice Tests and Tutorials</a:t>
          </a:r>
          <a:endParaRPr lang="en-US" sz="2200" kern="1200"/>
        </a:p>
      </dsp:txBody>
      <dsp:txXfrm>
        <a:off x="4103438" y="4751814"/>
        <a:ext cx="4406270" cy="475339"/>
      </dsp:txXfrm>
    </dsp:sp>
    <dsp:sp modelId="{710EF529-4EE9-4E86-B048-9C6436297D4C}">
      <dsp:nvSpPr>
        <dsp:cNvPr id="0" name=""/>
        <dsp:cNvSpPr/>
      </dsp:nvSpPr>
      <dsp:spPr>
        <a:xfrm>
          <a:off x="4081824" y="5377403"/>
          <a:ext cx="4457700" cy="505643"/>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hlinkClick xmlns:r="http://schemas.openxmlformats.org/officeDocument/2006/relationships" r:id="rId7"/>
            </a:rPr>
            <a:t>Released Items</a:t>
          </a:r>
          <a:endParaRPr lang="en-US" sz="2200" kern="1200"/>
        </a:p>
      </dsp:txBody>
      <dsp:txXfrm>
        <a:off x="4106507" y="5402086"/>
        <a:ext cx="4408334" cy="456277"/>
      </dsp:txXfrm>
    </dsp:sp>
    <dsp:sp modelId="{9BDD1F59-A516-44B9-B2CF-86B54CBBD563}">
      <dsp:nvSpPr>
        <dsp:cNvPr id="0" name=""/>
        <dsp:cNvSpPr/>
      </dsp:nvSpPr>
      <dsp:spPr>
        <a:xfrm>
          <a:off x="4071571" y="6037101"/>
          <a:ext cx="4457700" cy="505643"/>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u="sng" kern="1200">
              <a:solidFill>
                <a:srgbClr val="0070C0"/>
              </a:solidFill>
            </a:rPr>
            <a:t>KSA Roadmap to Success</a:t>
          </a:r>
        </a:p>
      </dsp:txBody>
      <dsp:txXfrm>
        <a:off x="4096254" y="6061784"/>
        <a:ext cx="4408334" cy="45627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6EE935-1235-DCE7-6381-919F5DCF2A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A5EB57-B783-98C7-5B90-546F27C267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5C4FF4-CB9A-483D-8F68-033623D557AC}" type="datetimeFigureOut">
              <a:rPr lang="en-US" smtClean="0"/>
              <a:t>1/24/2025</a:t>
            </a:fld>
            <a:endParaRPr lang="en-US"/>
          </a:p>
        </p:txBody>
      </p:sp>
      <p:sp>
        <p:nvSpPr>
          <p:cNvPr id="4" name="Footer Placeholder 3">
            <a:extLst>
              <a:ext uri="{FF2B5EF4-FFF2-40B4-BE49-F238E27FC236}">
                <a16:creationId xmlns:a16="http://schemas.microsoft.com/office/drawing/2014/main" id="{E9352712-29C9-DA10-DAF4-BAD8F39F2A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48E093-BF24-6DC6-168C-3A9893B398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194971-8A1A-4CCD-A08C-327716ADC5D5}" type="slidenum">
              <a:rPr lang="en-US" smtClean="0"/>
              <a:t>‹#›</a:t>
            </a:fld>
            <a:endParaRPr lang="en-US"/>
          </a:p>
        </p:txBody>
      </p:sp>
    </p:spTree>
    <p:extLst>
      <p:ext uri="{BB962C8B-B14F-4D97-AF65-F5344CB8AC3E}">
        <p14:creationId xmlns:p14="http://schemas.microsoft.com/office/powerpoint/2010/main" val="160263053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6E735-6893-4BF8-A3C1-E6A89550CE50}"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0B408-1315-42B9-9804-74B22CCB63B0}" type="slidenum">
              <a:rPr lang="en-US" smtClean="0"/>
              <a:t>‹#›</a:t>
            </a:fld>
            <a:endParaRPr lang="en-US"/>
          </a:p>
        </p:txBody>
      </p:sp>
    </p:spTree>
    <p:extLst>
      <p:ext uri="{BB962C8B-B14F-4D97-AF65-F5344CB8AC3E}">
        <p14:creationId xmlns:p14="http://schemas.microsoft.com/office/powerpoint/2010/main" val="2416597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a:t>
            </a:fld>
            <a:endParaRPr lang="en-US"/>
          </a:p>
        </p:txBody>
      </p:sp>
    </p:spTree>
    <p:extLst>
      <p:ext uri="{BB962C8B-B14F-4D97-AF65-F5344CB8AC3E}">
        <p14:creationId xmlns:p14="http://schemas.microsoft.com/office/powerpoint/2010/main" val="2734335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10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13473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11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147619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12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072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13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06009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107" name="Google Shape;10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BEE8B-767A-6B10-BAA4-B8A7F7DBA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53CFF-0A27-17EB-CEDB-F54E6A8CE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17AC5-4411-9445-DCC4-B5F5270B7B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2B3814-CFF4-2156-ACEC-AF5DFC764DF7}"/>
              </a:ext>
            </a:extLst>
          </p:cNvPr>
          <p:cNvSpPr>
            <a:spLocks noGrp="1"/>
          </p:cNvSpPr>
          <p:nvPr>
            <p:ph type="sldNum" sz="quarter" idx="10"/>
          </p:nvPr>
        </p:nvSpPr>
        <p:spPr/>
        <p:txBody>
          <a:bodyPr/>
          <a:lstStyle/>
          <a:p>
            <a:fld id="{C6E7850C-1437-47BB-82B8-3FB121186A44}" type="slidenum">
              <a:rPr lang="en-US" smtClean="0"/>
              <a:t>15</a:t>
            </a:fld>
            <a:endParaRPr lang="en-US"/>
          </a:p>
        </p:txBody>
      </p:sp>
      <p:sp>
        <p:nvSpPr>
          <p:cNvPr id="5" name="Header Placeholder 4">
            <a:extLst>
              <a:ext uri="{FF2B5EF4-FFF2-40B4-BE49-F238E27FC236}">
                <a16:creationId xmlns:a16="http://schemas.microsoft.com/office/drawing/2014/main" id="{69816036-A50F-4132-6A18-EBF42D11289E}"/>
              </a:ext>
            </a:extLst>
          </p:cNvPr>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83080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16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73005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17</a:t>
            </a:fld>
            <a:endParaRPr lang="en-US"/>
          </a:p>
        </p:txBody>
      </p:sp>
    </p:spTree>
    <p:extLst>
      <p:ext uri="{BB962C8B-B14F-4D97-AF65-F5344CB8AC3E}">
        <p14:creationId xmlns:p14="http://schemas.microsoft.com/office/powerpoint/2010/main" val="3098989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18</a:t>
            </a:fld>
            <a:endParaRPr lang="en-US"/>
          </a:p>
        </p:txBody>
      </p:sp>
    </p:spTree>
    <p:extLst>
      <p:ext uri="{BB962C8B-B14F-4D97-AF65-F5344CB8AC3E}">
        <p14:creationId xmlns:p14="http://schemas.microsoft.com/office/powerpoint/2010/main" val="1513135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20</a:t>
            </a:fld>
            <a:endParaRPr lang="en-US"/>
          </a:p>
        </p:txBody>
      </p:sp>
    </p:spTree>
    <p:extLst>
      <p:ext uri="{BB962C8B-B14F-4D97-AF65-F5344CB8AC3E}">
        <p14:creationId xmlns:p14="http://schemas.microsoft.com/office/powerpoint/2010/main" val="165151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5e81bac1d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5e81bac1d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21</a:t>
            </a:fld>
            <a:endParaRPr lang="en-US"/>
          </a:p>
        </p:txBody>
      </p:sp>
    </p:spTree>
    <p:extLst>
      <p:ext uri="{BB962C8B-B14F-4D97-AF65-F5344CB8AC3E}">
        <p14:creationId xmlns:p14="http://schemas.microsoft.com/office/powerpoint/2010/main" val="17084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22</a:t>
            </a:fld>
            <a:endParaRPr lang="en-US"/>
          </a:p>
        </p:txBody>
      </p:sp>
    </p:spTree>
    <p:extLst>
      <p:ext uri="{BB962C8B-B14F-4D97-AF65-F5344CB8AC3E}">
        <p14:creationId xmlns:p14="http://schemas.microsoft.com/office/powerpoint/2010/main" val="2269542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23</a:t>
            </a:fld>
            <a:endParaRPr lang="en-US"/>
          </a:p>
        </p:txBody>
      </p:sp>
    </p:spTree>
    <p:extLst>
      <p:ext uri="{BB962C8B-B14F-4D97-AF65-F5344CB8AC3E}">
        <p14:creationId xmlns:p14="http://schemas.microsoft.com/office/powerpoint/2010/main" val="1977326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2BC98-6EA0-4EE7-A97F-558F26662BCA}" type="slidenum">
              <a:rPr lang="en-US" smtClean="0"/>
              <a:t>24</a:t>
            </a:fld>
            <a:endParaRPr lang="en-US"/>
          </a:p>
        </p:txBody>
      </p:sp>
    </p:spTree>
    <p:extLst>
      <p:ext uri="{BB962C8B-B14F-4D97-AF65-F5344CB8AC3E}">
        <p14:creationId xmlns:p14="http://schemas.microsoft.com/office/powerpoint/2010/main" val="2260411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25</a:t>
            </a:fld>
            <a:endParaRPr lang="en-US"/>
          </a:p>
        </p:txBody>
      </p:sp>
    </p:spTree>
    <p:extLst>
      <p:ext uri="{BB962C8B-B14F-4D97-AF65-F5344CB8AC3E}">
        <p14:creationId xmlns:p14="http://schemas.microsoft.com/office/powerpoint/2010/main" val="2771369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26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302330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0"/>
              </a:spcBef>
            </a:pPr>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27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960444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4E746F-232E-4063-AC1F-D9A16D239D8E}" type="slidenum">
              <a:rPr lang="en-US" smtClean="0"/>
              <a:t>28</a:t>
            </a:fld>
            <a:endParaRPr lang="en-US"/>
          </a:p>
        </p:txBody>
      </p:sp>
    </p:spTree>
    <p:extLst>
      <p:ext uri="{BB962C8B-B14F-4D97-AF65-F5344CB8AC3E}">
        <p14:creationId xmlns:p14="http://schemas.microsoft.com/office/powerpoint/2010/main" val="1036468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29</a:t>
            </a:fld>
            <a:endParaRPr lang="en-US"/>
          </a:p>
        </p:txBody>
      </p:sp>
    </p:spTree>
    <p:extLst>
      <p:ext uri="{BB962C8B-B14F-4D97-AF65-F5344CB8AC3E}">
        <p14:creationId xmlns:p14="http://schemas.microsoft.com/office/powerpoint/2010/main" val="2174212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30</a:t>
            </a:fld>
            <a:endParaRPr lang="en-US"/>
          </a:p>
        </p:txBody>
      </p:sp>
    </p:spTree>
    <p:extLst>
      <p:ext uri="{BB962C8B-B14F-4D97-AF65-F5344CB8AC3E}">
        <p14:creationId xmlns:p14="http://schemas.microsoft.com/office/powerpoint/2010/main" val="1901580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3</a:t>
            </a:fld>
            <a:endParaRPr lang="en-US"/>
          </a:p>
        </p:txBody>
      </p:sp>
    </p:spTree>
    <p:extLst>
      <p:ext uri="{BB962C8B-B14F-4D97-AF65-F5344CB8AC3E}">
        <p14:creationId xmlns:p14="http://schemas.microsoft.com/office/powerpoint/2010/main" val="3586356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31</a:t>
            </a:fld>
            <a:endParaRPr lang="en-US"/>
          </a:p>
        </p:txBody>
      </p:sp>
    </p:spTree>
    <p:extLst>
      <p:ext uri="{BB962C8B-B14F-4D97-AF65-F5344CB8AC3E}">
        <p14:creationId xmlns:p14="http://schemas.microsoft.com/office/powerpoint/2010/main" val="2362741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32</a:t>
            </a:fld>
            <a:endParaRPr lang="en-US"/>
          </a:p>
        </p:txBody>
      </p:sp>
    </p:spTree>
    <p:extLst>
      <p:ext uri="{BB962C8B-B14F-4D97-AF65-F5344CB8AC3E}">
        <p14:creationId xmlns:p14="http://schemas.microsoft.com/office/powerpoint/2010/main" val="512898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33</a:t>
            </a:fld>
            <a:endParaRPr lang="en-US"/>
          </a:p>
        </p:txBody>
      </p:sp>
    </p:spTree>
    <p:extLst>
      <p:ext uri="{BB962C8B-B14F-4D97-AF65-F5344CB8AC3E}">
        <p14:creationId xmlns:p14="http://schemas.microsoft.com/office/powerpoint/2010/main" val="1018045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34</a:t>
            </a:fld>
            <a:endParaRPr lang="en-US"/>
          </a:p>
        </p:txBody>
      </p:sp>
    </p:spTree>
    <p:extLst>
      <p:ext uri="{BB962C8B-B14F-4D97-AF65-F5344CB8AC3E}">
        <p14:creationId xmlns:p14="http://schemas.microsoft.com/office/powerpoint/2010/main" val="1438958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50B408-1315-42B9-9804-74B22CCB63B0}" type="slidenum">
              <a:rPr lang="en-US" smtClean="0"/>
              <a:t>35</a:t>
            </a:fld>
            <a:endParaRPr lang="en-US"/>
          </a:p>
        </p:txBody>
      </p:sp>
    </p:spTree>
    <p:extLst>
      <p:ext uri="{BB962C8B-B14F-4D97-AF65-F5344CB8AC3E}">
        <p14:creationId xmlns:p14="http://schemas.microsoft.com/office/powerpoint/2010/main" val="847222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36</a:t>
            </a:fld>
            <a:endParaRPr lang="en-US"/>
          </a:p>
        </p:txBody>
      </p:sp>
    </p:spTree>
    <p:extLst>
      <p:ext uri="{BB962C8B-B14F-4D97-AF65-F5344CB8AC3E}">
        <p14:creationId xmlns:p14="http://schemas.microsoft.com/office/powerpoint/2010/main" val="4213332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37</a:t>
            </a:fld>
            <a:endParaRPr lang="en-US"/>
          </a:p>
        </p:txBody>
      </p:sp>
    </p:spTree>
    <p:extLst>
      <p:ext uri="{BB962C8B-B14F-4D97-AF65-F5344CB8AC3E}">
        <p14:creationId xmlns:p14="http://schemas.microsoft.com/office/powerpoint/2010/main" val="4032908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38</a:t>
            </a:fld>
            <a:endParaRPr lang="en-US"/>
          </a:p>
        </p:txBody>
      </p:sp>
    </p:spTree>
    <p:extLst>
      <p:ext uri="{BB962C8B-B14F-4D97-AF65-F5344CB8AC3E}">
        <p14:creationId xmlns:p14="http://schemas.microsoft.com/office/powerpoint/2010/main" val="1874423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39</a:t>
            </a:fld>
            <a:endParaRPr lang="en-US"/>
          </a:p>
        </p:txBody>
      </p:sp>
    </p:spTree>
    <p:extLst>
      <p:ext uri="{BB962C8B-B14F-4D97-AF65-F5344CB8AC3E}">
        <p14:creationId xmlns:p14="http://schemas.microsoft.com/office/powerpoint/2010/main" val="1336707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4E746F-232E-4063-AC1F-D9A16D239D8E}" type="slidenum">
              <a:rPr lang="en-US" smtClean="0"/>
              <a:t>40</a:t>
            </a:fld>
            <a:endParaRPr lang="en-US"/>
          </a:p>
        </p:txBody>
      </p:sp>
    </p:spTree>
    <p:extLst>
      <p:ext uri="{BB962C8B-B14F-4D97-AF65-F5344CB8AC3E}">
        <p14:creationId xmlns:p14="http://schemas.microsoft.com/office/powerpoint/2010/main" val="249240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4</a:t>
            </a:fld>
            <a:endParaRPr lang="en-US"/>
          </a:p>
        </p:txBody>
      </p:sp>
    </p:spTree>
    <p:extLst>
      <p:ext uri="{BB962C8B-B14F-4D97-AF65-F5344CB8AC3E}">
        <p14:creationId xmlns:p14="http://schemas.microsoft.com/office/powerpoint/2010/main" val="2557506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2BC98-6EA0-4EE7-A97F-558F26662BCA}" type="slidenum">
              <a:rPr lang="en-US" smtClean="0"/>
              <a:t>41</a:t>
            </a:fld>
            <a:endParaRPr lang="en-US"/>
          </a:p>
        </p:txBody>
      </p:sp>
    </p:spTree>
    <p:extLst>
      <p:ext uri="{BB962C8B-B14F-4D97-AF65-F5344CB8AC3E}">
        <p14:creationId xmlns:p14="http://schemas.microsoft.com/office/powerpoint/2010/main" val="3047438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42</a:t>
            </a:fld>
            <a:endParaRPr lang="en-US"/>
          </a:p>
        </p:txBody>
      </p:sp>
    </p:spTree>
    <p:extLst>
      <p:ext uri="{BB962C8B-B14F-4D97-AF65-F5344CB8AC3E}">
        <p14:creationId xmlns:p14="http://schemas.microsoft.com/office/powerpoint/2010/main" val="768342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43</a:t>
            </a:fld>
            <a:endParaRPr lang="en-US"/>
          </a:p>
        </p:txBody>
      </p:sp>
    </p:spTree>
    <p:extLst>
      <p:ext uri="{BB962C8B-B14F-4D97-AF65-F5344CB8AC3E}">
        <p14:creationId xmlns:p14="http://schemas.microsoft.com/office/powerpoint/2010/main" val="3778339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44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000020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757238" y="669925"/>
            <a:ext cx="5694362" cy="3203575"/>
          </a:xfrm>
          <a:ln/>
        </p:spPr>
      </p:sp>
      <p:sp>
        <p:nvSpPr>
          <p:cNvPr id="829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608548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1E2BC98-6EA0-4EE7-A97F-558F26662BCA}" type="slidenum">
              <a:rPr lang="en-US" smtClean="0"/>
              <a:t>46</a:t>
            </a:fld>
            <a:endParaRPr lang="en-US"/>
          </a:p>
        </p:txBody>
      </p:sp>
    </p:spTree>
    <p:extLst>
      <p:ext uri="{BB962C8B-B14F-4D97-AF65-F5344CB8AC3E}">
        <p14:creationId xmlns:p14="http://schemas.microsoft.com/office/powerpoint/2010/main" val="17611262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47</a:t>
            </a:fld>
            <a:endParaRPr lang="en-US"/>
          </a:p>
        </p:txBody>
      </p:sp>
    </p:spTree>
    <p:extLst>
      <p:ext uri="{BB962C8B-B14F-4D97-AF65-F5344CB8AC3E}">
        <p14:creationId xmlns:p14="http://schemas.microsoft.com/office/powerpoint/2010/main" val="3373978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48</a:t>
            </a:fld>
            <a:endParaRPr lang="en-US"/>
          </a:p>
        </p:txBody>
      </p:sp>
    </p:spTree>
    <p:extLst>
      <p:ext uri="{BB962C8B-B14F-4D97-AF65-F5344CB8AC3E}">
        <p14:creationId xmlns:p14="http://schemas.microsoft.com/office/powerpoint/2010/main" val="4214024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2BC98-6EA0-4EE7-A97F-558F26662BCA}" type="slidenum">
              <a:rPr lang="en-US" smtClean="0"/>
              <a:t>49</a:t>
            </a:fld>
            <a:endParaRPr lang="en-US"/>
          </a:p>
        </p:txBody>
      </p:sp>
    </p:spTree>
    <p:extLst>
      <p:ext uri="{BB962C8B-B14F-4D97-AF65-F5344CB8AC3E}">
        <p14:creationId xmlns:p14="http://schemas.microsoft.com/office/powerpoint/2010/main" val="1872691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1E2BC98-6EA0-4EE7-A97F-558F26662BCA}" type="slidenum">
              <a:rPr lang="en-US" smtClean="0"/>
              <a:t>50</a:t>
            </a:fld>
            <a:endParaRPr lang="en-US"/>
          </a:p>
        </p:txBody>
      </p:sp>
    </p:spTree>
    <p:extLst>
      <p:ext uri="{BB962C8B-B14F-4D97-AF65-F5344CB8AC3E}">
        <p14:creationId xmlns:p14="http://schemas.microsoft.com/office/powerpoint/2010/main" val="87074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5</a:t>
            </a:fld>
            <a:endParaRPr lang="en-US"/>
          </a:p>
        </p:txBody>
      </p:sp>
    </p:spTree>
    <p:extLst>
      <p:ext uri="{BB962C8B-B14F-4D97-AF65-F5344CB8AC3E}">
        <p14:creationId xmlns:p14="http://schemas.microsoft.com/office/powerpoint/2010/main" val="2599340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50B408-1315-42B9-9804-74B22CCB63B0}" type="slidenum">
              <a:rPr lang="en-US" smtClean="0"/>
              <a:t>51</a:t>
            </a:fld>
            <a:endParaRPr lang="en-US"/>
          </a:p>
        </p:txBody>
      </p:sp>
    </p:spTree>
    <p:extLst>
      <p:ext uri="{BB962C8B-B14F-4D97-AF65-F5344CB8AC3E}">
        <p14:creationId xmlns:p14="http://schemas.microsoft.com/office/powerpoint/2010/main" val="3378342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921F3-17D7-3428-81D1-2AB01E81F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A5C8C-89B7-B81B-299F-B9CE0FE69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58A63-5142-9A7F-A06F-04CE892EC0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DC76D9-BC10-ED27-3C93-64B306913C1D}"/>
              </a:ext>
            </a:extLst>
          </p:cNvPr>
          <p:cNvSpPr>
            <a:spLocks noGrp="1"/>
          </p:cNvSpPr>
          <p:nvPr>
            <p:ph type="sldNum" sz="quarter" idx="5"/>
          </p:nvPr>
        </p:nvSpPr>
        <p:spPr/>
        <p:txBody>
          <a:bodyPr/>
          <a:lstStyle/>
          <a:p>
            <a:fld id="{2D50B408-1315-42B9-9804-74B22CCB63B0}" type="slidenum">
              <a:rPr lang="en-US" smtClean="0"/>
              <a:t>52</a:t>
            </a:fld>
            <a:endParaRPr lang="en-US"/>
          </a:p>
        </p:txBody>
      </p:sp>
    </p:spTree>
    <p:extLst>
      <p:ext uri="{BB962C8B-B14F-4D97-AF65-F5344CB8AC3E}">
        <p14:creationId xmlns:p14="http://schemas.microsoft.com/office/powerpoint/2010/main" val="38589165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50B408-1315-42B9-9804-74B22CCB63B0}" type="slidenum">
              <a:rPr lang="en-US" smtClean="0"/>
              <a:t>53</a:t>
            </a:fld>
            <a:endParaRPr lang="en-US"/>
          </a:p>
        </p:txBody>
      </p:sp>
    </p:spTree>
    <p:extLst>
      <p:ext uri="{BB962C8B-B14F-4D97-AF65-F5344CB8AC3E}">
        <p14:creationId xmlns:p14="http://schemas.microsoft.com/office/powerpoint/2010/main" val="21610987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50B408-1315-42B9-9804-74B22CCB63B0}" type="slidenum">
              <a:rPr lang="en-US" smtClean="0"/>
              <a:t>54</a:t>
            </a:fld>
            <a:endParaRPr lang="en-US"/>
          </a:p>
        </p:txBody>
      </p:sp>
    </p:spTree>
    <p:extLst>
      <p:ext uri="{BB962C8B-B14F-4D97-AF65-F5344CB8AC3E}">
        <p14:creationId xmlns:p14="http://schemas.microsoft.com/office/powerpoint/2010/main" val="3105977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p>
        </p:txBody>
      </p:sp>
      <p:sp>
        <p:nvSpPr>
          <p:cNvPr id="4" name="Slide Number Placeholder 3"/>
          <p:cNvSpPr>
            <a:spLocks noGrp="1"/>
          </p:cNvSpPr>
          <p:nvPr>
            <p:ph type="sldNum" sz="quarter" idx="10"/>
          </p:nvPr>
        </p:nvSpPr>
        <p:spPr/>
        <p:txBody>
          <a:bodyPr/>
          <a:lstStyle/>
          <a:p>
            <a:fld id="{68894CE5-B140-433A-97FE-9AB76E91BF64}" type="slidenum">
              <a:rPr lang="en-US" smtClean="0"/>
              <a:t>55</a:t>
            </a:fld>
            <a:endParaRPr lang="en-US"/>
          </a:p>
        </p:txBody>
      </p:sp>
      <p:sp>
        <p:nvSpPr>
          <p:cNvPr id="5" name="Header Placeholder 4"/>
          <p:cNvSpPr>
            <a:spLocks noGrp="1"/>
          </p:cNvSpPr>
          <p:nvPr>
            <p:ph type="hdr" sz="quarter" idx="11"/>
          </p:nvPr>
        </p:nvSpPr>
        <p:spPr/>
        <p:txBody>
          <a:bodyPr/>
          <a:lstStyle/>
          <a:p>
            <a:r>
              <a:rPr lang="en-US"/>
              <a:t>2015 DAC Meetings</a:t>
            </a:r>
          </a:p>
        </p:txBody>
      </p:sp>
    </p:spTree>
    <p:extLst>
      <p:ext uri="{BB962C8B-B14F-4D97-AF65-F5344CB8AC3E}">
        <p14:creationId xmlns:p14="http://schemas.microsoft.com/office/powerpoint/2010/main" val="12965705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50B408-1315-42B9-9804-74B22CCB63B0}" type="slidenum">
              <a:rPr lang="en-US" smtClean="0"/>
              <a:t>56</a:t>
            </a:fld>
            <a:endParaRPr lang="en-US"/>
          </a:p>
        </p:txBody>
      </p:sp>
    </p:spTree>
    <p:extLst>
      <p:ext uri="{BB962C8B-B14F-4D97-AF65-F5344CB8AC3E}">
        <p14:creationId xmlns:p14="http://schemas.microsoft.com/office/powerpoint/2010/main" val="249592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57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6182165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92C1-76BD-FB65-F4F2-5090CF45EE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DC053-4D8A-2357-AFDF-0B57E64C4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7E8540-2C9D-287A-5BD6-D6A18CCE2A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8C74BD-42D6-2788-FF74-EB1FF47D5A58}"/>
              </a:ext>
            </a:extLst>
          </p:cNvPr>
          <p:cNvSpPr>
            <a:spLocks noGrp="1"/>
          </p:cNvSpPr>
          <p:nvPr>
            <p:ph type="sldNum" sz="quarter" idx="5"/>
          </p:nvPr>
        </p:nvSpPr>
        <p:spPr/>
        <p:txBody>
          <a:bodyPr/>
          <a:lstStyle/>
          <a:p>
            <a:fld id="{2D50B408-1315-42B9-9804-74B22CCB63B0}" type="slidenum">
              <a:rPr lang="en-US" smtClean="0"/>
              <a:t>58</a:t>
            </a:fld>
            <a:endParaRPr lang="en-US"/>
          </a:p>
        </p:txBody>
      </p:sp>
    </p:spTree>
    <p:extLst>
      <p:ext uri="{BB962C8B-B14F-4D97-AF65-F5344CB8AC3E}">
        <p14:creationId xmlns:p14="http://schemas.microsoft.com/office/powerpoint/2010/main" val="19254897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50B408-1315-42B9-9804-74B22CCB63B0}" type="slidenum">
              <a:rPr lang="en-US" smtClean="0"/>
              <a:t>59</a:t>
            </a:fld>
            <a:endParaRPr lang="en-US"/>
          </a:p>
        </p:txBody>
      </p:sp>
    </p:spTree>
    <p:extLst>
      <p:ext uri="{BB962C8B-B14F-4D97-AF65-F5344CB8AC3E}">
        <p14:creationId xmlns:p14="http://schemas.microsoft.com/office/powerpoint/2010/main" val="35028344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6</a:t>
            </a:fld>
            <a:endParaRPr lang="en-US"/>
          </a:p>
        </p:txBody>
      </p:sp>
    </p:spTree>
    <p:extLst>
      <p:ext uri="{BB962C8B-B14F-4D97-AF65-F5344CB8AC3E}">
        <p14:creationId xmlns:p14="http://schemas.microsoft.com/office/powerpoint/2010/main" val="10238293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50B408-1315-42B9-9804-74B22CCB63B0}" type="slidenum">
              <a:rPr lang="en-US" smtClean="0"/>
              <a:t>62</a:t>
            </a:fld>
            <a:endParaRPr lang="en-US"/>
          </a:p>
        </p:txBody>
      </p:sp>
    </p:spTree>
    <p:extLst>
      <p:ext uri="{BB962C8B-B14F-4D97-AF65-F5344CB8AC3E}">
        <p14:creationId xmlns:p14="http://schemas.microsoft.com/office/powerpoint/2010/main" val="191647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63</a:t>
            </a:fld>
            <a:endParaRPr lang="en-US"/>
          </a:p>
        </p:txBody>
      </p:sp>
    </p:spTree>
    <p:extLst>
      <p:ext uri="{BB962C8B-B14F-4D97-AF65-F5344CB8AC3E}">
        <p14:creationId xmlns:p14="http://schemas.microsoft.com/office/powerpoint/2010/main" val="791680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7</a:t>
            </a:fld>
            <a:endParaRPr lang="en-US"/>
          </a:p>
        </p:txBody>
      </p:sp>
    </p:spTree>
    <p:extLst>
      <p:ext uri="{BB962C8B-B14F-4D97-AF65-F5344CB8AC3E}">
        <p14:creationId xmlns:p14="http://schemas.microsoft.com/office/powerpoint/2010/main" val="420406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E4110-FC30-C4A2-B42C-C5C8C1FA4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D5BF0-85A5-CBC1-527E-917473F2E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86F9A-156F-222C-7F1C-AFE6920938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A1187F-F1FA-8AC3-8AFA-7C99D6926C60}"/>
              </a:ext>
            </a:extLst>
          </p:cNvPr>
          <p:cNvSpPr>
            <a:spLocks noGrp="1"/>
          </p:cNvSpPr>
          <p:nvPr>
            <p:ph type="sldNum" sz="quarter" idx="5"/>
          </p:nvPr>
        </p:nvSpPr>
        <p:spPr/>
        <p:txBody>
          <a:bodyPr/>
          <a:lstStyle/>
          <a:p>
            <a:fld id="{9041B365-D8D5-4ED3-A31E-D03B3F7A9AA2}" type="slidenum">
              <a:rPr lang="en-US" smtClean="0"/>
              <a:t>8</a:t>
            </a:fld>
            <a:endParaRPr lang="en-US"/>
          </a:p>
        </p:txBody>
      </p:sp>
    </p:spTree>
    <p:extLst>
      <p:ext uri="{BB962C8B-B14F-4D97-AF65-F5344CB8AC3E}">
        <p14:creationId xmlns:p14="http://schemas.microsoft.com/office/powerpoint/2010/main" val="217525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41B365-D8D5-4ED3-A31E-D03B3F7A9AA2}" type="slidenum">
              <a:rPr lang="en-US" smtClean="0"/>
              <a:t>9</a:t>
            </a:fld>
            <a:endParaRPr lang="en-US"/>
          </a:p>
        </p:txBody>
      </p:sp>
    </p:spTree>
    <p:extLst>
      <p:ext uri="{BB962C8B-B14F-4D97-AF65-F5344CB8AC3E}">
        <p14:creationId xmlns:p14="http://schemas.microsoft.com/office/powerpoint/2010/main" val="3752360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2143125" y="1179513"/>
            <a:ext cx="9144000" cy="2387600"/>
          </a:xfrm>
        </p:spPr>
        <p:txBody>
          <a:bodyPr anchor="b">
            <a:normAutofit/>
          </a:bodyPr>
          <a:lstStyle>
            <a:lvl1pPr algn="r">
              <a:defRPr sz="44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2143125" y="3659188"/>
            <a:ext cx="9144000" cy="1655762"/>
          </a:xfrm>
        </p:spPr>
        <p:txBody>
          <a:bodyPr/>
          <a:lstStyle>
            <a:lvl1pPr marL="0" indent="0" algn="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82362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878"/>
            <a:ext cx="8908614" cy="1136342"/>
          </a:xfrm>
        </p:spPr>
        <p:txBody>
          <a:bodyPr/>
          <a:lstStyle/>
          <a:p>
            <a:r>
              <a:rPr lang="en-US"/>
              <a:t>Click to edit Master title style</a:t>
            </a:r>
          </a:p>
        </p:txBody>
      </p:sp>
      <p:sp>
        <p:nvSpPr>
          <p:cNvPr id="5" name="Text Placeholder 4"/>
          <p:cNvSpPr>
            <a:spLocks noGrp="1"/>
          </p:cNvSpPr>
          <p:nvPr>
            <p:ph type="body" sz="quarter" idx="13"/>
          </p:nvPr>
        </p:nvSpPr>
        <p:spPr>
          <a:xfrm>
            <a:off x="590069" y="1065088"/>
            <a:ext cx="9500661" cy="5614071"/>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2627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1177237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1099789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662153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2994916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3414217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63101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8200" y="1825625"/>
            <a:ext cx="10515600" cy="3799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FB13CA8-91AD-6646-C233-2DC4ABD233CE}"/>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8" name="Slide Number Placeholder 7">
            <a:extLst>
              <a:ext uri="{FF2B5EF4-FFF2-40B4-BE49-F238E27FC236}">
                <a16:creationId xmlns:a16="http://schemas.microsoft.com/office/drawing/2014/main" id="{F0ADD6A5-3E0E-1B98-B3FC-F8F85A689343}"/>
              </a:ext>
            </a:extLst>
          </p:cNvPr>
          <p:cNvSpPr>
            <a:spLocks noGrp="1"/>
          </p:cNvSpPr>
          <p:nvPr>
            <p:ph type="sldNum" sz="quarter" idx="10"/>
          </p:nvPr>
        </p:nvSpPr>
        <p:spPr/>
        <p:txBody>
          <a:bodyPr/>
          <a:lstStyle/>
          <a:p>
            <a:fld id="{C0C8F88A-AA11-4305-A80F-BCBF00EDB4D8}" type="slidenum">
              <a:rPr lang="en-US" smtClean="0"/>
              <a:pPr/>
              <a:t>‹#›</a:t>
            </a:fld>
            <a:endParaRPr lang="en-US"/>
          </a:p>
        </p:txBody>
      </p:sp>
    </p:spTree>
    <p:extLst>
      <p:ext uri="{BB962C8B-B14F-4D97-AF65-F5344CB8AC3E}">
        <p14:creationId xmlns:p14="http://schemas.microsoft.com/office/powerpoint/2010/main" val="114667962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147887"/>
          </a:xfrm>
        </p:spPr>
        <p:txBody>
          <a:bodyPr anchor="b">
            <a:normAutofit/>
          </a:bodyPr>
          <a:lstStyle>
            <a:lvl1pPr marL="0" indent="0">
              <a:defRPr sz="44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38576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3780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780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429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0" y="0"/>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2566"/>
            <a:ext cx="11360800" cy="1140433"/>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060603"/>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6137620" y="6264633"/>
            <a:ext cx="731600" cy="524800"/>
          </a:xfrm>
          <a:prstGeom prst="rect">
            <a:avLst/>
          </a:prstGeom>
        </p:spPr>
        <p:txBody>
          <a:bodyPr spcFirstLastPara="1" wrap="square" lIns="91425" tIns="91425" rIns="91425" bIns="91425" anchor="ctr" anchorCtr="0">
            <a:normAutofit/>
          </a:bodyPr>
          <a:lstStyle>
            <a:lvl1pPr lvl="0">
              <a:buNone/>
              <a:defRPr>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12060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2230-3118-DAA3-0C30-D0D570022D1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80B336-0C94-A21F-3977-767E9D6AE504}"/>
              </a:ext>
            </a:extLst>
          </p:cNvPr>
          <p:cNvSpPr>
            <a:spLocks noGrp="1"/>
          </p:cNvSpPr>
          <p:nvPr>
            <p:ph type="sldNum" sz="quarter" idx="10"/>
          </p:nvPr>
        </p:nvSpPr>
        <p:spPr/>
        <p:txBody>
          <a:bodyPr/>
          <a:lstStyle/>
          <a:p>
            <a:fld id="{C0C8F88A-AA11-4305-A80F-BCBF00EDB4D8}" type="slidenum">
              <a:rPr lang="en-US" smtClean="0"/>
              <a:pPr/>
              <a:t>‹#›</a:t>
            </a:fld>
            <a:endParaRPr lang="en-US"/>
          </a:p>
        </p:txBody>
      </p:sp>
    </p:spTree>
    <p:extLst>
      <p:ext uri="{BB962C8B-B14F-4D97-AF65-F5344CB8AC3E}">
        <p14:creationId xmlns:p14="http://schemas.microsoft.com/office/powerpoint/2010/main" val="876745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0328"/>
            <a:ext cx="9257912" cy="1128914"/>
          </a:xfrm>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
        <p:nvSpPr>
          <p:cNvPr id="6" name="Text Placeholder 5"/>
          <p:cNvSpPr>
            <a:spLocks noGrp="1"/>
          </p:cNvSpPr>
          <p:nvPr>
            <p:ph type="body" sz="quarter" idx="13"/>
          </p:nvPr>
        </p:nvSpPr>
        <p:spPr>
          <a:xfrm>
            <a:off x="292607" y="1499616"/>
            <a:ext cx="4572000" cy="4996717"/>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5130920" y="1499616"/>
            <a:ext cx="4572000" cy="4996717"/>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506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0" y="0"/>
            <a:ext cx="10515600" cy="11334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2286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72FF3E-A189-44F3-0EA7-50D38CFABBEE}"/>
              </a:ext>
            </a:extLst>
          </p:cNvPr>
          <p:cNvSpPr>
            <a:spLocks noGrp="1"/>
          </p:cNvSpPr>
          <p:nvPr>
            <p:ph type="sldNum" sz="quarter" idx="4"/>
          </p:nvPr>
        </p:nvSpPr>
        <p:spPr>
          <a:xfrm>
            <a:off x="4724400" y="6313833"/>
            <a:ext cx="2743200" cy="365125"/>
          </a:xfrm>
          <a:prstGeom prst="rect">
            <a:avLst/>
          </a:prstGeom>
        </p:spPr>
        <p:txBody>
          <a:bodyPr vert="horz" lIns="91440" tIns="45720" rIns="91440" bIns="45720" rtlCol="0" anchor="ctr"/>
          <a:lstStyle>
            <a:lvl1pPr algn="r">
              <a:defRPr sz="1200">
                <a:solidFill>
                  <a:schemeClr val="bg1"/>
                </a:solidFill>
              </a:defRPr>
            </a:lvl1pPr>
          </a:lstStyle>
          <a:p>
            <a:fld id="{C0C8F88A-AA11-4305-A80F-BCBF00EDB4D8}" type="slidenum">
              <a:rPr lang="en-US" smtClean="0"/>
              <a:pPr/>
              <a:t>‹#›</a:t>
            </a:fld>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60" r:id="rId6"/>
    <p:sldLayoutId id="2147483661"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p:hf hdr="0" ftr="0" dt="0"/>
  <p:txStyles>
    <p:titleStyle>
      <a:lvl1pPr marL="228600" indent="0" algn="l" defTabSz="914400" rtl="0" eaLnBrk="1" latinLnBrk="0" hangingPunct="1">
        <a:lnSpc>
          <a:spcPct val="90000"/>
        </a:lnSpc>
        <a:spcBef>
          <a:spcPct val="0"/>
        </a:spcBef>
        <a:buNone/>
        <a:defRPr sz="40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mailto:dacinfo@education.ky.gov"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forms.gle/FJQa5CZXmA1DXSxM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forms.gle/FJQa5CZXmA1DXSxM8"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forms.gle/FJQa5CZXmA1DXSxM8"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forms.gle/FJQa5CZXmA1DXSxM8"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forms.gle/FJQa5CZXmA1DXSxM8"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ky.pearsonaccessnext.com/customer"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ky.mypearsonsupport.com/pearsonaccessnext/"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education.ky.gov/AA/Acct/Pages/SchClimate.aspx"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hyperlink" Target="https://www.desmos.com/practice" TargetMode="External"/><Relationship Id="rId3" Type="http://schemas.openxmlformats.org/officeDocument/2006/relationships/image" Target="../media/image9.png"/><Relationship Id="rId7" Type="http://schemas.openxmlformats.org/officeDocument/2006/relationships/hyperlink" Target="https://www.education.ky.gov/AA/Assessments/Documents/Calculator%20Use%20Policy%20for%20State%20Testing.pdf"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education.ky.gov/AA/Assessments/Documents/Calculator%20Use%20Policy%20for%20State%20Testing.pdf"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hyperlink" Target="https://ky.mypearsonsupport.com/practice-tests/" TargetMode="Externa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ducation.ky.gov/AA/distsupp/Documents/Testing%20Seating%20Chart%20Group.pdf" TargetMode="External"/><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hyperlink" Target="https://education.ky.gov/AA/distsupp/Documents/Testing%20Seating%20Chart%20Indiv%20Sm%20Group.pdf"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s://ky.mypearsonsupport.com/practice-tests/"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s://ky.mypearsonsupport.com/technology-setup/"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education.ky.gov/AA/Assessments/Documents/Online%20Testing%20-%20How-to%20Disable%20Game%20Bar%20and%20Siri.pdf"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ducation.ky.gov/AA/Assessments/Documents/Online%20Testing%20-%20How-to%20Disable%20Game%20Bar%20and%20Siri.pdf" TargetMode="External"/><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hyperlink" Target="https://ky.mypearsonsupport.com/resources/technology-setup/KSA%20-%20Grammarly%20Information.pdf" TargetMode="External"/><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s://www.education.ky.gov/AA/distsupp/Pages/Presentations.aspx"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9DB1B6-904E-4159-AFA3-8BECA16F509C}"/>
              </a:ext>
            </a:extLst>
          </p:cNvPr>
          <p:cNvSpPr txBox="1">
            <a:spLocks noGrp="1"/>
          </p:cNvSpPr>
          <p:nvPr>
            <p:ph type="title" idx="4294967295"/>
          </p:nvPr>
        </p:nvSpPr>
        <p:spPr>
          <a:xfrm>
            <a:off x="1398061" y="1041400"/>
            <a:ext cx="9963705"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rgbClr val="102649"/>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102649"/>
                </a:solidFill>
                <a:effectLst/>
                <a:uLnTx/>
                <a:uFillTx/>
                <a:latin typeface="+mj-lt"/>
                <a:ea typeface="+mj-ea"/>
                <a:cs typeface="+mj-cs"/>
              </a:rPr>
              <a:t>2025 February DAC Training</a:t>
            </a:r>
          </a:p>
        </p:txBody>
      </p:sp>
      <p:sp>
        <p:nvSpPr>
          <p:cNvPr id="3" name="Subtitle 2">
            <a:extLst>
              <a:ext uri="{FF2B5EF4-FFF2-40B4-BE49-F238E27FC236}">
                <a16:creationId xmlns:a16="http://schemas.microsoft.com/office/drawing/2014/main" id="{986473E8-F781-A902-E452-AE6DE2BC9A18}"/>
              </a:ext>
            </a:extLst>
          </p:cNvPr>
          <p:cNvSpPr txBox="1">
            <a:spLocks/>
          </p:cNvSpPr>
          <p:nvPr/>
        </p:nvSpPr>
        <p:spPr>
          <a:xfrm>
            <a:off x="2217766" y="3682185"/>
            <a:ext cx="9144000" cy="1655762"/>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778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02649"/>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02649"/>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3200"/>
              <a:t>Kentucky Summative Assessments (KSA)</a:t>
            </a:r>
          </a:p>
          <a:p>
            <a:pPr algn="r"/>
            <a:r>
              <a:rPr lang="en-US" sz="3200"/>
              <a:t>Melissa Chandler and Tiffany Christopher</a:t>
            </a:r>
          </a:p>
          <a:p>
            <a:pPr algn="r"/>
            <a:r>
              <a:rPr lang="en-US" sz="3200"/>
              <a:t>Program Consultants</a:t>
            </a:r>
          </a:p>
          <a:p>
            <a:pPr algn="r"/>
            <a:r>
              <a:rPr lang="en-US" sz="3200"/>
              <a:t>Office of Assessment and Accountability</a:t>
            </a: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041"/>
            <a:ext cx="9257912" cy="1117311"/>
          </a:xfrm>
        </p:spPr>
        <p:txBody>
          <a:bodyPr/>
          <a:lstStyle/>
          <a:p>
            <a:r>
              <a:rPr lang="en-US" altLang="en-US"/>
              <a:t>KSA Scheduling</a:t>
            </a:r>
            <a:endParaRPr lang="en-US"/>
          </a:p>
        </p:txBody>
      </p:sp>
      <p:sp>
        <p:nvSpPr>
          <p:cNvPr id="7" name="Content Placeholder 6"/>
          <p:cNvSpPr>
            <a:spLocks noGrp="1"/>
          </p:cNvSpPr>
          <p:nvPr>
            <p:ph type="body" sz="quarter" idx="13"/>
          </p:nvPr>
        </p:nvSpPr>
        <p:spPr>
          <a:xfrm>
            <a:off x="533400" y="1238750"/>
            <a:ext cx="5494419" cy="5172477"/>
          </a:xfrm>
        </p:spPr>
        <p:txBody>
          <a:bodyPr>
            <a:noAutofit/>
          </a:bodyPr>
          <a:lstStyle/>
          <a:p>
            <a:pPr>
              <a:spcBef>
                <a:spcPts val="600"/>
              </a:spcBef>
              <a:spcAft>
                <a:spcPts val="1200"/>
              </a:spcAft>
            </a:pPr>
            <a:r>
              <a:rPr lang="en-US" sz="2400"/>
              <a:t>Regular and makeup sessions may be completed within the last 14 days of instruction. </a:t>
            </a:r>
          </a:p>
          <a:p>
            <a:pPr>
              <a:spcBef>
                <a:spcPts val="600"/>
              </a:spcBef>
              <a:spcAft>
                <a:spcPts val="1200"/>
              </a:spcAft>
            </a:pPr>
            <a:r>
              <a:rPr lang="en-US" sz="2400"/>
              <a:t>Initial in-person testing should be completed in </a:t>
            </a:r>
            <a:r>
              <a:rPr lang="en-US" sz="2400" b="1"/>
              <a:t>content order</a:t>
            </a:r>
            <a:r>
              <a:rPr lang="en-US" sz="2400"/>
              <a:t>: </a:t>
            </a:r>
            <a:r>
              <a:rPr lang="en-US" sz="2400">
                <a:effectLst/>
              </a:rPr>
              <a:t>QSCS</a:t>
            </a:r>
            <a:r>
              <a:rPr lang="en-US">
                <a:effectLst/>
              </a:rPr>
              <a:t> </a:t>
            </a:r>
            <a:r>
              <a:rPr lang="en-US" sz="2400">
                <a:effectLst/>
              </a:rPr>
              <a:t>survey, </a:t>
            </a:r>
            <a:r>
              <a:rPr lang="en-US" sz="2400"/>
              <a:t>reading, mathematics, science, social studies, editing and mechanics, and on-demand writing.</a:t>
            </a:r>
          </a:p>
          <a:p>
            <a:pPr>
              <a:spcBef>
                <a:spcPts val="600"/>
              </a:spcBef>
              <a:spcAft>
                <a:spcPts val="1200"/>
              </a:spcAft>
            </a:pPr>
            <a:r>
              <a:rPr lang="en-US" sz="2400"/>
              <a:t>Multiple contents may be administered on the same day.</a:t>
            </a:r>
          </a:p>
          <a:p>
            <a:pPr marL="0" indent="0">
              <a:spcBef>
                <a:spcPts val="600"/>
              </a:spcBef>
              <a:buNone/>
            </a:pPr>
            <a:endParaRPr lang="en-US" sz="2400"/>
          </a:p>
        </p:txBody>
      </p:sp>
      <p:sp>
        <p:nvSpPr>
          <p:cNvPr id="4" name="Content Placeholder 3"/>
          <p:cNvSpPr>
            <a:spLocks noGrp="1"/>
          </p:cNvSpPr>
          <p:nvPr>
            <p:ph type="body" sz="quarter" idx="14"/>
          </p:nvPr>
        </p:nvSpPr>
        <p:spPr>
          <a:xfrm>
            <a:off x="6454792" y="1238750"/>
            <a:ext cx="5356207" cy="5471277"/>
          </a:xfrm>
        </p:spPr>
        <p:txBody>
          <a:bodyPr vert="horz" lIns="91440" tIns="45720" rIns="91440" bIns="45720" rtlCol="0" anchor="t">
            <a:normAutofit/>
          </a:bodyPr>
          <a:lstStyle/>
          <a:p>
            <a:pPr>
              <a:spcBef>
                <a:spcPts val="600"/>
              </a:spcBef>
              <a:spcAft>
                <a:spcPts val="1200"/>
              </a:spcAft>
            </a:pPr>
            <a:r>
              <a:rPr lang="en-US" sz="2400"/>
              <a:t>Follow requirements in testing regulations.</a:t>
            </a:r>
          </a:p>
          <a:p>
            <a:pPr>
              <a:spcBef>
                <a:spcPts val="600"/>
              </a:spcBef>
              <a:spcAft>
                <a:spcPts val="1200"/>
              </a:spcAft>
            </a:pPr>
            <a:r>
              <a:rPr lang="en-US" sz="2400"/>
              <a:t>Follow testing policies in the guidance documents and test administration manual. </a:t>
            </a:r>
          </a:p>
          <a:p>
            <a:pPr>
              <a:spcBef>
                <a:spcPts val="600"/>
              </a:spcBef>
              <a:spcAft>
                <a:spcPts val="1200"/>
              </a:spcAft>
            </a:pPr>
            <a:r>
              <a:rPr lang="en-US" sz="2400" b="0" i="0">
                <a:solidFill>
                  <a:srgbClr val="000000"/>
                </a:solidFill>
                <a:effectLst/>
              </a:rPr>
              <a:t>Breaks are permitted for content tests that have two parts. The test administrator scripts will give specific directions for </a:t>
            </a:r>
            <a:r>
              <a:rPr lang="en-US" sz="2400">
                <a:solidFill>
                  <a:srgbClr val="000000"/>
                </a:solidFill>
              </a:rPr>
              <a:t>providing </a:t>
            </a:r>
            <a:r>
              <a:rPr lang="en-US" sz="2400" b="0" i="0">
                <a:solidFill>
                  <a:srgbClr val="000000"/>
                </a:solidFill>
                <a:effectLst/>
              </a:rPr>
              <a:t>breaks.</a:t>
            </a:r>
            <a:endParaRPr lang="en-US" sz="2400"/>
          </a:p>
        </p:txBody>
      </p:sp>
    </p:spTree>
    <p:extLst>
      <p:ext uri="{BB962C8B-B14F-4D97-AF65-F5344CB8AC3E}">
        <p14:creationId xmlns:p14="http://schemas.microsoft.com/office/powerpoint/2010/main" val="2098498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9280"/>
            <a:ext cx="8908614" cy="1131603"/>
          </a:xfrm>
        </p:spPr>
        <p:txBody>
          <a:bodyPr/>
          <a:lstStyle/>
          <a:p>
            <a:r>
              <a:rPr lang="en-US" altLang="en-US"/>
              <a:t>Makeup Schedule</a:t>
            </a:r>
            <a:endParaRPr lang="en-US"/>
          </a:p>
        </p:txBody>
      </p:sp>
      <p:sp>
        <p:nvSpPr>
          <p:cNvPr id="7" name="Content Placeholder 6"/>
          <p:cNvSpPr>
            <a:spLocks noGrp="1"/>
          </p:cNvSpPr>
          <p:nvPr>
            <p:ph type="body" sz="quarter" idx="13"/>
          </p:nvPr>
        </p:nvSpPr>
        <p:spPr>
          <a:xfrm>
            <a:off x="1017270" y="1264920"/>
            <a:ext cx="10157460" cy="4849368"/>
          </a:xfrm>
        </p:spPr>
        <p:txBody>
          <a:bodyPr vert="horz" lIns="91440" tIns="45720" rIns="91440" bIns="45720" rtlCol="0" anchor="t">
            <a:normAutofit/>
          </a:bodyPr>
          <a:lstStyle/>
          <a:p>
            <a:r>
              <a:rPr lang="en-US"/>
              <a:t>Makeup sessions may be completed during the 14-day testing window.</a:t>
            </a:r>
          </a:p>
          <a:p>
            <a:r>
              <a:rPr lang="en-US"/>
              <a:t>Multiple grades/content areas may be administered in the same room for makeup testing sessions. </a:t>
            </a:r>
          </a:p>
          <a:p>
            <a:r>
              <a:rPr lang="en-US"/>
              <a:t>Schedule makeup sessions as soon as is reasonably possible.</a:t>
            </a:r>
          </a:p>
          <a:p>
            <a:r>
              <a:rPr lang="en-US"/>
              <a:t>There is an option to override Part A to allow a student to test with their class for Part B. </a:t>
            </a:r>
          </a:p>
          <a:p>
            <a:pPr lvl="1"/>
            <a:r>
              <a:rPr lang="en-US"/>
              <a:t>DACs should email </a:t>
            </a:r>
            <a:r>
              <a:rPr lang="en-US" err="1">
                <a:hlinkClick r:id="rId3"/>
              </a:rPr>
              <a:t>DACinfo</a:t>
            </a:r>
            <a:r>
              <a:rPr lang="en-US"/>
              <a:t> for more information about this process as it is considered an “Advanced DAC Feature” and requires several steps to complete. </a:t>
            </a:r>
          </a:p>
          <a:p>
            <a:pPr marL="0" indent="0">
              <a:buNone/>
            </a:pPr>
            <a:endParaRPr lang="en-US"/>
          </a:p>
        </p:txBody>
      </p:sp>
    </p:spTree>
    <p:extLst>
      <p:ext uri="{BB962C8B-B14F-4D97-AF65-F5344CB8AC3E}">
        <p14:creationId xmlns:p14="http://schemas.microsoft.com/office/powerpoint/2010/main" val="96607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8908614" cy="1141476"/>
          </a:xfrm>
        </p:spPr>
        <p:txBody>
          <a:bodyPr>
            <a:normAutofit/>
          </a:bodyPr>
          <a:lstStyle/>
          <a:p>
            <a:r>
              <a:rPr lang="en-US" altLang="en-US"/>
              <a:t>KSA Recommended Testing Time</a:t>
            </a:r>
            <a:endParaRPr lang="en-US"/>
          </a:p>
        </p:txBody>
      </p:sp>
      <p:sp>
        <p:nvSpPr>
          <p:cNvPr id="8" name="Content Placeholder 7"/>
          <p:cNvSpPr>
            <a:spLocks noGrp="1"/>
          </p:cNvSpPr>
          <p:nvPr>
            <p:ph type="body" sz="quarter" idx="13"/>
          </p:nvPr>
        </p:nvSpPr>
        <p:spPr>
          <a:xfrm>
            <a:off x="835886" y="1141476"/>
            <a:ext cx="9878729" cy="4912815"/>
          </a:xfrm>
        </p:spPr>
        <p:txBody>
          <a:bodyPr vert="horz" lIns="91440" tIns="45720" rIns="91440" bIns="45720" rtlCol="0" anchor="t">
            <a:normAutofit/>
          </a:bodyPr>
          <a:lstStyle/>
          <a:p>
            <a:r>
              <a:rPr lang="en-US"/>
              <a:t>Recommended test times are available for each content test (See Testing Items and Times Chart). </a:t>
            </a:r>
          </a:p>
          <a:p>
            <a:r>
              <a:rPr lang="en-US"/>
              <a:t>Students showing continued progress are allowed to work on the KSA past the recommended time. Record this occurrence as needed at the school.</a:t>
            </a:r>
          </a:p>
          <a:p>
            <a:r>
              <a:rPr lang="en-US"/>
              <a:t>Develop schedule in a manner that allows other students to return to instructional activities. </a:t>
            </a:r>
          </a:p>
          <a:p>
            <a:endParaRPr lang="en-US"/>
          </a:p>
        </p:txBody>
      </p:sp>
    </p:spTree>
    <p:extLst>
      <p:ext uri="{BB962C8B-B14F-4D97-AF65-F5344CB8AC3E}">
        <p14:creationId xmlns:p14="http://schemas.microsoft.com/office/powerpoint/2010/main" val="3981876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8908614" cy="1179095"/>
          </a:xfrm>
        </p:spPr>
        <p:txBody>
          <a:bodyPr>
            <a:normAutofit/>
          </a:bodyPr>
          <a:lstStyle/>
          <a:p>
            <a:r>
              <a:rPr lang="en-US" altLang="en-US"/>
              <a:t>KSA Extended Time Scheduling</a:t>
            </a:r>
            <a:endParaRPr lang="en-US"/>
          </a:p>
        </p:txBody>
      </p:sp>
      <p:sp>
        <p:nvSpPr>
          <p:cNvPr id="8" name="Content Placeholder 7"/>
          <p:cNvSpPr>
            <a:spLocks noGrp="1"/>
          </p:cNvSpPr>
          <p:nvPr>
            <p:ph type="body" sz="quarter" idx="13"/>
          </p:nvPr>
        </p:nvSpPr>
        <p:spPr>
          <a:xfrm>
            <a:off x="833775" y="1179727"/>
            <a:ext cx="8910726" cy="4499178"/>
          </a:xfrm>
        </p:spPr>
        <p:txBody>
          <a:bodyPr/>
          <a:lstStyle/>
          <a:p>
            <a:r>
              <a:rPr lang="en-US"/>
              <a:t>Extended time is only allowed for students with Individual Education Plans (IEPs), 504 Plans or Program Service Plans (PSP) specifying extended time.</a:t>
            </a:r>
          </a:p>
          <a:p>
            <a:r>
              <a:rPr lang="en-US"/>
              <a:t>Make arrangements for extended time in a manner that allows other students to go back to instructional activities. </a:t>
            </a:r>
          </a:p>
          <a:p>
            <a:endParaRPr lang="en-US"/>
          </a:p>
        </p:txBody>
      </p:sp>
    </p:spTree>
    <p:extLst>
      <p:ext uri="{BB962C8B-B14F-4D97-AF65-F5344CB8AC3E}">
        <p14:creationId xmlns:p14="http://schemas.microsoft.com/office/powerpoint/2010/main" val="3102994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0" y="0"/>
            <a:ext cx="12192000" cy="1166648"/>
          </a:xfrm>
          <a:prstGeom prst="rect">
            <a:avLst/>
          </a:prstGeom>
          <a:noFill/>
          <a:ln>
            <a:noFill/>
          </a:ln>
        </p:spPr>
        <p:txBody>
          <a:bodyPr spcFirstLastPara="1" wrap="square" lIns="91425" tIns="45700" rIns="91425" bIns="45700" anchor="ctr" anchorCtr="0">
            <a:normAutofit/>
          </a:bodyPr>
          <a:lstStyle/>
          <a:p>
            <a:pPr marL="233045">
              <a:buSzPts val="4400"/>
            </a:pPr>
            <a:r>
              <a:rPr lang="en-US">
                <a:latin typeface="Franklin Gothic Medium"/>
              </a:rPr>
              <a:t>New for 2025 – KSA Special Testing Request Form </a:t>
            </a:r>
          </a:p>
        </p:txBody>
      </p:sp>
      <p:sp>
        <p:nvSpPr>
          <p:cNvPr id="2" name="Star: 5 Points 1" descr="A yellow star denoting information that is new for the 2025 KSA Test Administration.">
            <a:extLst>
              <a:ext uri="{FF2B5EF4-FFF2-40B4-BE49-F238E27FC236}">
                <a16:creationId xmlns:a16="http://schemas.microsoft.com/office/drawing/2014/main" id="{0821576D-3480-9A71-C88F-3909A8A42F0D}"/>
              </a:ext>
              <a:ext uri="{C183D7F6-B498-43B3-948B-1728B52AA6E4}">
                <adec:decorative xmlns:adec="http://schemas.microsoft.com/office/drawing/2017/decorative" val="0"/>
              </a:ext>
            </a:extLst>
          </p:cNvPr>
          <p:cNvSpPr/>
          <p:nvPr/>
        </p:nvSpPr>
        <p:spPr>
          <a:xfrm rot="-420000">
            <a:off x="284048" y="1840923"/>
            <a:ext cx="667787" cy="58738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Google Shape;110;p6"/>
          <p:cNvSpPr txBox="1">
            <a:spLocks noGrp="1"/>
          </p:cNvSpPr>
          <p:nvPr>
            <p:ph type="body" idx="1"/>
          </p:nvPr>
        </p:nvSpPr>
        <p:spPr>
          <a:xfrm>
            <a:off x="985139" y="1513490"/>
            <a:ext cx="10004352" cy="3951139"/>
          </a:xfrm>
          <a:prstGeom prst="rect">
            <a:avLst/>
          </a:prstGeom>
          <a:noFill/>
          <a:ln>
            <a:noFill/>
          </a:ln>
        </p:spPr>
        <p:txBody>
          <a:bodyPr spcFirstLastPara="1" wrap="square" lIns="91425" tIns="45700" rIns="91425" bIns="45700" anchor="t" anchorCtr="0">
            <a:normAutofit/>
          </a:bodyPr>
          <a:lstStyle/>
          <a:p>
            <a:pPr marL="172720" lvl="1" indent="0">
              <a:lnSpc>
                <a:spcPct val="100000"/>
              </a:lnSpc>
              <a:spcBef>
                <a:spcPts val="1000"/>
              </a:spcBef>
              <a:buSzPts val="3600"/>
              <a:buNone/>
            </a:pPr>
            <a:r>
              <a:rPr lang="en-US" sz="2800" u="none" strike="noStrike" kern="100">
                <a:effectLst/>
                <a:latin typeface="Franklin Gothic Book"/>
                <a:ea typeface="Aptos" panose="020B0004020202020204" pitchFamily="34" charset="0"/>
                <a:cs typeface="Times New Roman"/>
              </a:rPr>
              <a:t>In an effort to streamline processes during KSA administration, the following form will be used for special testing requests:</a:t>
            </a:r>
            <a:endParaRPr lang="en-US" sz="2800" kern="1400">
              <a:latin typeface="Franklin Gothic Book"/>
              <a:ea typeface="Times New Roman" panose="02020603050405020304" pitchFamily="18" charset="0"/>
              <a:cs typeface="Times New Roman"/>
              <a:hlinkClick r:id="rId3">
                <a:extLst>
                  <a:ext uri="{A12FA001-AC4F-418D-AE19-62706E023703}">
                    <ahyp:hlinkClr xmlns:ahyp="http://schemas.microsoft.com/office/drawing/2018/hyperlinkcolor" val="tx"/>
                  </a:ext>
                </a:extLst>
              </a:hlinkClick>
            </a:endParaRPr>
          </a:p>
          <a:p>
            <a:pPr marL="1143000" lvl="1" indent="-457200">
              <a:lnSpc>
                <a:spcPct val="100000"/>
              </a:lnSpc>
              <a:spcBef>
                <a:spcPts val="1000"/>
              </a:spcBef>
              <a:buClr>
                <a:schemeClr val="tx1"/>
              </a:buClr>
              <a:buSzPct val="100000"/>
            </a:pPr>
            <a:r>
              <a:rPr lang="en-US" sz="2800" kern="1400">
                <a:solidFill>
                  <a:schemeClr val="accent5">
                    <a:lumMod val="75000"/>
                  </a:schemeClr>
                </a:solidFill>
                <a:latin typeface="Franklin Gothic Book"/>
                <a:ea typeface="Times New Roman" panose="02020603050405020304" pitchFamily="18" charset="0"/>
                <a:hlinkClick r:id="rId3">
                  <a:extLst>
                    <a:ext uri="{A12FA001-AC4F-418D-AE19-62706E023703}">
                      <ahyp:hlinkClr xmlns:ahyp="http://schemas.microsoft.com/office/drawing/2018/hyperlinkcolor" val="tx"/>
                    </a:ext>
                  </a:extLst>
                </a:hlinkClick>
              </a:rPr>
              <a:t>Schedule Exception Request</a:t>
            </a:r>
            <a:r>
              <a:rPr lang="en-US" sz="2800" kern="1400">
                <a:solidFill>
                  <a:schemeClr val="accent5">
                    <a:lumMod val="75000"/>
                  </a:schemeClr>
                </a:solidFill>
                <a:latin typeface="Franklin Gothic Book"/>
                <a:ea typeface="Times New Roman" panose="02020603050405020304" pitchFamily="18" charset="0"/>
              </a:rPr>
              <a:t> </a:t>
            </a:r>
            <a:r>
              <a:rPr lang="en-US" sz="2800" kern="1400">
                <a:latin typeface="Franklin Gothic Book"/>
                <a:ea typeface="Times New Roman" panose="02020603050405020304" pitchFamily="18" charset="0"/>
              </a:rPr>
              <a:t>– used to request </a:t>
            </a:r>
            <a:r>
              <a:rPr lang="en-US" sz="2800" b="0" i="0">
                <a:effectLst/>
                <a:latin typeface="Franklin Gothic Book"/>
              </a:rPr>
              <a:t>early makeups, offsite/homebound, or after hours</a:t>
            </a:r>
            <a:r>
              <a:rPr lang="en-US" sz="2800">
                <a:latin typeface="Franklin Gothic Book"/>
              </a:rPr>
              <a:t> testing</a:t>
            </a:r>
            <a:endParaRPr lang="en-US" sz="2800" kern="1400">
              <a:latin typeface="Franklin Gothic Book" panose="020B0503020102020204" pitchFamily="34" charset="0"/>
              <a:ea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32D9-3118-EC23-C8FD-E6576FB9775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1898A0F-02EF-BB64-AB84-DD19FB26AFBB}"/>
              </a:ext>
            </a:extLst>
          </p:cNvPr>
          <p:cNvSpPr>
            <a:spLocks noGrp="1"/>
          </p:cNvSpPr>
          <p:nvPr>
            <p:ph type="title"/>
          </p:nvPr>
        </p:nvSpPr>
        <p:spPr>
          <a:xfrm>
            <a:off x="0" y="-18690"/>
            <a:ext cx="8908614" cy="1160167"/>
          </a:xfrm>
        </p:spPr>
        <p:txBody>
          <a:bodyPr>
            <a:normAutofit/>
          </a:bodyPr>
          <a:lstStyle/>
          <a:p>
            <a:r>
              <a:rPr lang="en-US" altLang="en-US"/>
              <a:t>Early Makeup Testing</a:t>
            </a:r>
            <a:endParaRPr lang="en-US"/>
          </a:p>
        </p:txBody>
      </p:sp>
      <p:sp>
        <p:nvSpPr>
          <p:cNvPr id="8" name="Content Placeholder 7">
            <a:extLst>
              <a:ext uri="{FF2B5EF4-FFF2-40B4-BE49-F238E27FC236}">
                <a16:creationId xmlns:a16="http://schemas.microsoft.com/office/drawing/2014/main" id="{FD286BA1-D73D-E63D-A767-40600CF6F0B1}"/>
              </a:ext>
            </a:extLst>
          </p:cNvPr>
          <p:cNvSpPr>
            <a:spLocks noGrp="1"/>
          </p:cNvSpPr>
          <p:nvPr>
            <p:ph type="body" sz="quarter" idx="13"/>
          </p:nvPr>
        </p:nvSpPr>
        <p:spPr>
          <a:xfrm>
            <a:off x="761999" y="1141477"/>
            <a:ext cx="10308771" cy="4969392"/>
          </a:xfrm>
        </p:spPr>
        <p:txBody>
          <a:bodyPr>
            <a:normAutofit/>
          </a:bodyPr>
          <a:lstStyle/>
          <a:p>
            <a:pPr marL="0" indent="0">
              <a:buNone/>
            </a:pPr>
            <a:r>
              <a:rPr lang="en-US" b="0" i="0">
                <a:effectLst/>
              </a:rPr>
              <a:t>If a student will not be present for all, or the majority of the 14-day KSA testing window, they may be approved for an early makeup schedule exception. A </a:t>
            </a:r>
            <a:r>
              <a:rPr lang="en-US">
                <a:hlinkClick r:id="rId3"/>
              </a:rPr>
              <a:t>Schedule Exception Request </a:t>
            </a:r>
            <a:r>
              <a:rPr lang="en-US"/>
              <a:t>must be submitted and approved. The following information is needed to submit the request: </a:t>
            </a:r>
          </a:p>
          <a:p>
            <a:pPr lvl="1"/>
            <a:r>
              <a:rPr lang="en-US"/>
              <a:t>District and school name</a:t>
            </a:r>
          </a:p>
          <a:p>
            <a:pPr lvl="1"/>
            <a:r>
              <a:rPr lang="en-US" sz="2400"/>
              <a:t>Student State Identification (SSID) Number(s)</a:t>
            </a:r>
          </a:p>
          <a:p>
            <a:pPr lvl="1"/>
            <a:r>
              <a:rPr lang="en-US"/>
              <a:t>Grade Level</a:t>
            </a:r>
          </a:p>
          <a:p>
            <a:pPr lvl="1"/>
            <a:r>
              <a:rPr lang="en-US"/>
              <a:t>Requested Testing Dates </a:t>
            </a:r>
          </a:p>
          <a:p>
            <a:pPr lvl="1"/>
            <a:r>
              <a:rPr lang="en-US"/>
              <a:t>Reason for Early Testing Request</a:t>
            </a:r>
          </a:p>
          <a:p>
            <a:endParaRPr lang="en-US"/>
          </a:p>
        </p:txBody>
      </p:sp>
    </p:spTree>
    <p:extLst>
      <p:ext uri="{BB962C8B-B14F-4D97-AF65-F5344CB8AC3E}">
        <p14:creationId xmlns:p14="http://schemas.microsoft.com/office/powerpoint/2010/main" val="1905389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8690"/>
            <a:ext cx="8908614" cy="1160167"/>
          </a:xfrm>
        </p:spPr>
        <p:txBody>
          <a:bodyPr>
            <a:normAutofit/>
          </a:bodyPr>
          <a:lstStyle/>
          <a:p>
            <a:r>
              <a:rPr lang="en-US" altLang="en-US"/>
              <a:t>After Hours Testing</a:t>
            </a:r>
            <a:endParaRPr lang="en-US"/>
          </a:p>
        </p:txBody>
      </p:sp>
      <p:sp>
        <p:nvSpPr>
          <p:cNvPr id="8" name="Content Placeholder 7"/>
          <p:cNvSpPr>
            <a:spLocks noGrp="1"/>
          </p:cNvSpPr>
          <p:nvPr>
            <p:ph type="body" sz="quarter" idx="13"/>
          </p:nvPr>
        </p:nvSpPr>
        <p:spPr>
          <a:xfrm>
            <a:off x="761999" y="1141477"/>
            <a:ext cx="10308771" cy="4969392"/>
          </a:xfrm>
        </p:spPr>
        <p:txBody>
          <a:bodyPr/>
          <a:lstStyle/>
          <a:p>
            <a:pPr marL="0" indent="0">
              <a:buNone/>
            </a:pPr>
            <a:r>
              <a:rPr lang="en-US"/>
              <a:t>Exceptions may be made to allow students enrolled in virtual programs, alternative programs, etc. to test after regular school hours. A </a:t>
            </a:r>
            <a:r>
              <a:rPr lang="en-US">
                <a:hlinkClick r:id="rId3"/>
              </a:rPr>
              <a:t>Schedule Exception Request </a:t>
            </a:r>
            <a:r>
              <a:rPr lang="en-US"/>
              <a:t>must be submitted and approved. The following information is needed to submit the request: </a:t>
            </a:r>
          </a:p>
          <a:p>
            <a:pPr lvl="1"/>
            <a:r>
              <a:rPr lang="en-US"/>
              <a:t>District and school name</a:t>
            </a:r>
          </a:p>
          <a:p>
            <a:pPr lvl="1"/>
            <a:r>
              <a:rPr lang="en-US"/>
              <a:t>Grade Level</a:t>
            </a:r>
          </a:p>
          <a:p>
            <a:pPr lvl="1"/>
            <a:r>
              <a:rPr lang="en-US"/>
              <a:t>Session name (exact name as it appears in PAN)</a:t>
            </a:r>
          </a:p>
          <a:p>
            <a:pPr lvl="1"/>
            <a:r>
              <a:rPr lang="en-US"/>
              <a:t>Content</a:t>
            </a:r>
          </a:p>
          <a:p>
            <a:endParaRPr lang="en-US"/>
          </a:p>
        </p:txBody>
      </p:sp>
    </p:spTree>
    <p:extLst>
      <p:ext uri="{BB962C8B-B14F-4D97-AF65-F5344CB8AC3E}">
        <p14:creationId xmlns:p14="http://schemas.microsoft.com/office/powerpoint/2010/main" val="1718239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8138-76D2-82CD-F17F-A3B8922F8C3C}"/>
              </a:ext>
            </a:extLst>
          </p:cNvPr>
          <p:cNvSpPr>
            <a:spLocks noGrp="1"/>
          </p:cNvSpPr>
          <p:nvPr>
            <p:ph type="title"/>
          </p:nvPr>
        </p:nvSpPr>
        <p:spPr/>
        <p:txBody>
          <a:bodyPr>
            <a:normAutofit/>
          </a:bodyPr>
          <a:lstStyle/>
          <a:p>
            <a:r>
              <a:rPr lang="en-US"/>
              <a:t>Homebound/Off-Site Testing Request</a:t>
            </a:r>
          </a:p>
        </p:txBody>
      </p:sp>
      <p:sp>
        <p:nvSpPr>
          <p:cNvPr id="3" name="Text Placeholder 2">
            <a:extLst>
              <a:ext uri="{FF2B5EF4-FFF2-40B4-BE49-F238E27FC236}">
                <a16:creationId xmlns:a16="http://schemas.microsoft.com/office/drawing/2014/main" id="{35B3193B-B336-0813-B240-988428F76BD1}"/>
              </a:ext>
            </a:extLst>
          </p:cNvPr>
          <p:cNvSpPr>
            <a:spLocks noGrp="1"/>
          </p:cNvSpPr>
          <p:nvPr>
            <p:ph type="body" sz="quarter" idx="13"/>
          </p:nvPr>
        </p:nvSpPr>
        <p:spPr>
          <a:xfrm>
            <a:off x="489857" y="950976"/>
            <a:ext cx="11451772" cy="4731367"/>
          </a:xfrm>
        </p:spPr>
        <p:txBody>
          <a:bodyPr vert="horz" lIns="91440" tIns="45720" rIns="91440" bIns="45720" rtlCol="0" anchor="t">
            <a:normAutofit lnSpcReduction="10000"/>
          </a:bodyPr>
          <a:lstStyle/>
          <a:p>
            <a:r>
              <a:rPr lang="en-US" sz="2400">
                <a:effectLst/>
              </a:rPr>
              <a:t>Homebound students and proctors can meet at off-site destinations (including the home setting) to complete the KSA if students are not able to test at a school or district facility. </a:t>
            </a:r>
          </a:p>
          <a:p>
            <a:r>
              <a:rPr lang="en-US" sz="2400">
                <a:effectLst/>
              </a:rPr>
              <a:t>The testing schedule in the off-site location may differ from the regular testing schedule, however the order of the content tests must still be followed.</a:t>
            </a:r>
          </a:p>
          <a:p>
            <a:r>
              <a:rPr lang="en-US" sz="2400">
                <a:effectLst/>
              </a:rPr>
              <a:t>All testing environments shall maintain test security at all times.</a:t>
            </a:r>
          </a:p>
          <a:p>
            <a:r>
              <a:rPr lang="en-US" sz="2400"/>
              <a:t>A</a:t>
            </a:r>
            <a:r>
              <a:rPr lang="en-US" sz="2400">
                <a:effectLst/>
              </a:rPr>
              <a:t> </a:t>
            </a:r>
            <a:r>
              <a:rPr lang="en-US" sz="2400">
                <a:hlinkClick r:id="rId3"/>
              </a:rPr>
              <a:t>Schedule Exception Request </a:t>
            </a:r>
            <a:r>
              <a:rPr lang="en-US" sz="2400"/>
              <a:t>must be submitted and approved. The following information is needed to submit the request: </a:t>
            </a:r>
          </a:p>
          <a:p>
            <a:pPr lvl="1"/>
            <a:r>
              <a:rPr lang="en-US" sz="2000"/>
              <a:t>District and school name</a:t>
            </a:r>
          </a:p>
          <a:p>
            <a:pPr lvl="1"/>
            <a:r>
              <a:rPr lang="en-US" sz="2000"/>
              <a:t>Student State Identification (SSID) Number(s)</a:t>
            </a:r>
          </a:p>
          <a:p>
            <a:pPr lvl="1"/>
            <a:r>
              <a:rPr lang="en-US" sz="2000"/>
              <a:t>Location of the Testing Site</a:t>
            </a:r>
          </a:p>
          <a:p>
            <a:pPr lvl="1"/>
            <a:r>
              <a:rPr lang="en-US" sz="2000"/>
              <a:t>Proctor Name</a:t>
            </a:r>
          </a:p>
          <a:p>
            <a:pPr lvl="1"/>
            <a:r>
              <a:rPr lang="en-US" sz="2000"/>
              <a:t>Testing Schedule </a:t>
            </a:r>
          </a:p>
          <a:p>
            <a:endParaRPr lang="en-US"/>
          </a:p>
        </p:txBody>
      </p:sp>
    </p:spTree>
    <p:extLst>
      <p:ext uri="{BB962C8B-B14F-4D97-AF65-F5344CB8AC3E}">
        <p14:creationId xmlns:p14="http://schemas.microsoft.com/office/powerpoint/2010/main" val="3677469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357F-FF98-E0C9-8E54-15671B3FB5CA}"/>
              </a:ext>
            </a:extLst>
          </p:cNvPr>
          <p:cNvSpPr>
            <a:spLocks noGrp="1"/>
          </p:cNvSpPr>
          <p:nvPr>
            <p:ph type="title"/>
          </p:nvPr>
        </p:nvSpPr>
        <p:spPr/>
        <p:txBody>
          <a:bodyPr/>
          <a:lstStyle/>
          <a:p>
            <a:r>
              <a:rPr lang="en-US"/>
              <a:t>Students Enrolled in Virtual Programs</a:t>
            </a:r>
          </a:p>
        </p:txBody>
      </p:sp>
      <p:sp>
        <p:nvSpPr>
          <p:cNvPr id="3" name="Text Placeholder 2">
            <a:extLst>
              <a:ext uri="{FF2B5EF4-FFF2-40B4-BE49-F238E27FC236}">
                <a16:creationId xmlns:a16="http://schemas.microsoft.com/office/drawing/2014/main" id="{7892DC26-3256-DB57-5029-448E4C0F0EDB}"/>
              </a:ext>
            </a:extLst>
          </p:cNvPr>
          <p:cNvSpPr>
            <a:spLocks noGrp="1"/>
          </p:cNvSpPr>
          <p:nvPr>
            <p:ph type="body" sz="quarter" idx="13"/>
          </p:nvPr>
        </p:nvSpPr>
        <p:spPr>
          <a:xfrm>
            <a:off x="674914" y="1060704"/>
            <a:ext cx="11183410" cy="4606671"/>
          </a:xfrm>
        </p:spPr>
        <p:txBody>
          <a:bodyPr/>
          <a:lstStyle/>
          <a:p>
            <a:r>
              <a:rPr lang="en-US"/>
              <a:t>Virtual program students are required to test in-person at a school or district facility. There is not an option for remote testing. </a:t>
            </a:r>
          </a:p>
          <a:p>
            <a:r>
              <a:rPr lang="en-US" sz="2800">
                <a:effectLst/>
              </a:rPr>
              <a:t>All testing environments shall maintain test security at all times.</a:t>
            </a:r>
            <a:endParaRPr lang="en-US"/>
          </a:p>
          <a:p>
            <a:r>
              <a:rPr lang="en-US" sz="2800"/>
              <a:t>A</a:t>
            </a:r>
            <a:r>
              <a:rPr lang="en-US" sz="2800">
                <a:effectLst/>
              </a:rPr>
              <a:t> </a:t>
            </a:r>
            <a:r>
              <a:rPr lang="en-US" sz="2800">
                <a:hlinkClick r:id="rId3"/>
              </a:rPr>
              <a:t>Schedule Exception Request </a:t>
            </a:r>
            <a:r>
              <a:rPr lang="en-US" sz="2800"/>
              <a:t>must be submitted and approved if an off-site testing location is needed. </a:t>
            </a:r>
          </a:p>
          <a:p>
            <a:endParaRPr lang="en-US"/>
          </a:p>
          <a:p>
            <a:endParaRPr lang="en-US"/>
          </a:p>
        </p:txBody>
      </p:sp>
    </p:spTree>
    <p:extLst>
      <p:ext uri="{BB962C8B-B14F-4D97-AF65-F5344CB8AC3E}">
        <p14:creationId xmlns:p14="http://schemas.microsoft.com/office/powerpoint/2010/main" val="342477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8AAE8-D5E1-CD28-9943-082D018B6FA4}"/>
              </a:ext>
            </a:extLst>
          </p:cNvPr>
          <p:cNvSpPr>
            <a:spLocks noGrp="1"/>
          </p:cNvSpPr>
          <p:nvPr>
            <p:ph type="title"/>
          </p:nvPr>
        </p:nvSpPr>
        <p:spPr>
          <a:xfrm>
            <a:off x="838200" y="2841522"/>
            <a:ext cx="10515600" cy="1543972"/>
          </a:xfrm>
        </p:spPr>
        <p:txBody>
          <a:bodyPr>
            <a:normAutofit/>
          </a:bodyPr>
          <a:lstStyle/>
          <a:p>
            <a:r>
              <a:rPr lang="en-US" err="1"/>
              <a:t>PearsonAccess</a:t>
            </a:r>
            <a:r>
              <a:rPr lang="en-US" baseline="30000" err="1"/>
              <a:t>next</a:t>
            </a:r>
            <a:r>
              <a:rPr lang="en-US" baseline="30000"/>
              <a:t> </a:t>
            </a:r>
            <a:r>
              <a:rPr lang="en-US"/>
              <a:t>(PAN)</a:t>
            </a:r>
          </a:p>
        </p:txBody>
      </p:sp>
    </p:spTree>
    <p:extLst>
      <p:ext uri="{BB962C8B-B14F-4D97-AF65-F5344CB8AC3E}">
        <p14:creationId xmlns:p14="http://schemas.microsoft.com/office/powerpoint/2010/main" val="2868179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5" name="Title 4">
            <a:extLst>
              <a:ext uri="{FF2B5EF4-FFF2-40B4-BE49-F238E27FC236}">
                <a16:creationId xmlns:a16="http://schemas.microsoft.com/office/drawing/2014/main" id="{DAF60C44-74F0-DBBD-D9E7-1B25592167AC}"/>
              </a:ext>
            </a:extLst>
          </p:cNvPr>
          <p:cNvSpPr>
            <a:spLocks noGrp="1"/>
          </p:cNvSpPr>
          <p:nvPr>
            <p:ph type="title"/>
          </p:nvPr>
        </p:nvSpPr>
        <p:spPr>
          <a:xfrm>
            <a:off x="0" y="0"/>
            <a:ext cx="10515600" cy="1182688"/>
          </a:xfrm>
        </p:spPr>
        <p:txBody>
          <a:bodyPr>
            <a:normAutofit/>
          </a:bodyPr>
          <a:lstStyle/>
          <a:p>
            <a:r>
              <a:rPr lang="en-US"/>
              <a:t>Agenda</a:t>
            </a:r>
          </a:p>
        </p:txBody>
      </p:sp>
      <p:sp>
        <p:nvSpPr>
          <p:cNvPr id="2" name="Content Placeholder 7">
            <a:extLst>
              <a:ext uri="{FF2B5EF4-FFF2-40B4-BE49-F238E27FC236}">
                <a16:creationId xmlns:a16="http://schemas.microsoft.com/office/drawing/2014/main" id="{23414F54-3064-50E7-BE1F-819D22A05284}"/>
              </a:ext>
            </a:extLst>
          </p:cNvPr>
          <p:cNvSpPr>
            <a:spLocks noGrp="1"/>
          </p:cNvSpPr>
          <p:nvPr>
            <p:ph idx="1"/>
          </p:nvPr>
        </p:nvSpPr>
        <p:spPr>
          <a:xfrm>
            <a:off x="838200" y="1182688"/>
            <a:ext cx="10515600" cy="3798887"/>
          </a:xfrm>
        </p:spPr>
        <p:txBody>
          <a:bodyPr>
            <a:normAutofit lnSpcReduction="10000"/>
          </a:bodyPr>
          <a:lstStyle/>
          <a:p>
            <a:r>
              <a:rPr lang="en-US"/>
              <a:t>Kentucky Summative Assessment</a:t>
            </a:r>
          </a:p>
          <a:p>
            <a:pPr lvl="1"/>
            <a:r>
              <a:rPr lang="en-US"/>
              <a:t>Scheduling</a:t>
            </a:r>
          </a:p>
          <a:p>
            <a:pPr lvl="1"/>
            <a:r>
              <a:rPr lang="en-US" err="1"/>
              <a:t>PearsonAccess</a:t>
            </a:r>
            <a:r>
              <a:rPr lang="en-US" baseline="30000" err="1"/>
              <a:t>next</a:t>
            </a:r>
            <a:r>
              <a:rPr lang="en-US" baseline="30000"/>
              <a:t> </a:t>
            </a:r>
            <a:r>
              <a:rPr lang="en-US"/>
              <a:t>(PAN)</a:t>
            </a:r>
          </a:p>
          <a:p>
            <a:r>
              <a:rPr lang="en-US"/>
              <a:t>Operational Test Details</a:t>
            </a:r>
          </a:p>
          <a:p>
            <a:r>
              <a:rPr lang="en-US"/>
              <a:t>KSA Administration Details </a:t>
            </a:r>
          </a:p>
          <a:p>
            <a:r>
              <a:rPr lang="en-US"/>
              <a:t>Monitoring Site Visits</a:t>
            </a:r>
          </a:p>
          <a:p>
            <a:r>
              <a:rPr lang="en-US"/>
              <a:t>2025 Resources</a:t>
            </a:r>
          </a:p>
          <a:p>
            <a:r>
              <a:rPr lang="en-US"/>
              <a:t>KDE Committee Work Opportunities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861964" cy="1320800"/>
          </a:xfrm>
        </p:spPr>
        <p:txBody>
          <a:bodyPr/>
          <a:lstStyle/>
          <a:p>
            <a:r>
              <a:rPr lang="en-US"/>
              <a:t>IC Data Updates for </a:t>
            </a:r>
            <a:r>
              <a:rPr lang="en-US" err="1"/>
              <a:t>PearsonAccess</a:t>
            </a:r>
            <a:r>
              <a:rPr lang="en-US" baseline="30000" err="1"/>
              <a:t>next</a:t>
            </a:r>
            <a:r>
              <a:rPr lang="en-US"/>
              <a:t> (PAN)</a:t>
            </a:r>
            <a:endParaRPr lang="en-US" baseline="30000"/>
          </a:p>
        </p:txBody>
      </p:sp>
      <p:sp>
        <p:nvSpPr>
          <p:cNvPr id="3" name="Text Placeholder 2"/>
          <p:cNvSpPr>
            <a:spLocks noGrp="1"/>
          </p:cNvSpPr>
          <p:nvPr>
            <p:ph type="body" sz="quarter" idx="13"/>
          </p:nvPr>
        </p:nvSpPr>
        <p:spPr>
          <a:xfrm>
            <a:off x="396760" y="1455704"/>
            <a:ext cx="10325219" cy="4521584"/>
          </a:xfrm>
        </p:spPr>
        <p:txBody>
          <a:bodyPr vert="horz" lIns="91440" tIns="45720" rIns="91440" bIns="45720" rtlCol="0" anchor="t">
            <a:normAutofit/>
          </a:bodyPr>
          <a:lstStyle/>
          <a:p>
            <a:r>
              <a:rPr lang="en-US"/>
              <a:t>KDE provides a student data file to Pearson to load in PAN.</a:t>
            </a:r>
          </a:p>
          <a:p>
            <a:r>
              <a:rPr lang="en-US"/>
              <a:t>Student data will be extracted on March 17 from Infinite Campus (IC) District Edition. The pull will be used to determine enrollment in testing grades. Any student that is enrolled in a public school in a testing grade at that time </a:t>
            </a:r>
            <a:r>
              <a:rPr lang="en-US">
                <a:solidFill>
                  <a:srgbClr val="333333"/>
                </a:solidFill>
                <a:cs typeface="Segoe UI"/>
              </a:rPr>
              <a:t>will have data included in the file provided to Pearson. </a:t>
            </a:r>
            <a:endParaRPr lang="en-US"/>
          </a:p>
        </p:txBody>
      </p:sp>
    </p:spTree>
    <p:extLst>
      <p:ext uri="{BB962C8B-B14F-4D97-AF65-F5344CB8AC3E}">
        <p14:creationId xmlns:p14="http://schemas.microsoft.com/office/powerpoint/2010/main" val="3928530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06360"/>
          </a:xfrm>
        </p:spPr>
        <p:txBody>
          <a:bodyPr>
            <a:normAutofit fontScale="90000"/>
          </a:bodyPr>
          <a:lstStyle/>
          <a:p>
            <a:br>
              <a:rPr lang="en-US" sz="4400"/>
            </a:br>
            <a:r>
              <a:rPr lang="en-US" sz="4400"/>
              <a:t>Resources for </a:t>
            </a:r>
            <a:r>
              <a:rPr lang="en-US" sz="4400" err="1"/>
              <a:t>PearsonAccess</a:t>
            </a:r>
            <a:r>
              <a:rPr lang="en-US" sz="4400" baseline="30000" err="1"/>
              <a:t>next</a:t>
            </a:r>
            <a:r>
              <a:rPr lang="en-US" sz="4400" baseline="30000"/>
              <a:t> </a:t>
            </a:r>
            <a:r>
              <a:rPr lang="en-US" sz="4400"/>
              <a:t>(PAN)</a:t>
            </a:r>
            <a:br>
              <a:rPr lang="en-US"/>
            </a:br>
            <a:br>
              <a:rPr lang="en-US" baseline="30000"/>
            </a:br>
            <a:endParaRPr lang="en-US" baseline="30000"/>
          </a:p>
        </p:txBody>
      </p:sp>
      <p:sp>
        <p:nvSpPr>
          <p:cNvPr id="3" name="Text Placeholder 2"/>
          <p:cNvSpPr>
            <a:spLocks noGrp="1"/>
          </p:cNvSpPr>
          <p:nvPr>
            <p:ph type="body" sz="quarter" idx="13"/>
          </p:nvPr>
        </p:nvSpPr>
        <p:spPr>
          <a:xfrm>
            <a:off x="396323" y="1106361"/>
            <a:ext cx="9188715" cy="4645278"/>
          </a:xfrm>
        </p:spPr>
        <p:txBody>
          <a:bodyPr>
            <a:normAutofit/>
          </a:bodyPr>
          <a:lstStyle/>
          <a:p>
            <a:r>
              <a:rPr lang="en-US"/>
              <a:t>PAN User Guide</a:t>
            </a:r>
          </a:p>
          <a:p>
            <a:r>
              <a:rPr lang="en-US"/>
              <a:t>TestNav 8 Online User Guide</a:t>
            </a:r>
          </a:p>
          <a:p>
            <a:r>
              <a:rPr lang="en-US"/>
              <a:t>Training Site</a:t>
            </a:r>
          </a:p>
          <a:p>
            <a:r>
              <a:rPr lang="en-US"/>
              <a:t>Practice Tests and TestNav 8 KY Tutorial</a:t>
            </a:r>
          </a:p>
          <a:p>
            <a:r>
              <a:rPr lang="en-US"/>
              <a:t>PAN Training Modules: </a:t>
            </a:r>
          </a:p>
          <a:p>
            <a:pPr lvl="1"/>
            <a:r>
              <a:rPr lang="en-US"/>
              <a:t>System Overview</a:t>
            </a:r>
          </a:p>
          <a:p>
            <a:pPr lvl="1"/>
            <a:r>
              <a:rPr lang="en-US"/>
              <a:t>Setup Organizers and Users</a:t>
            </a:r>
          </a:p>
          <a:p>
            <a:pPr lvl="1"/>
            <a:r>
              <a:rPr lang="en-US"/>
              <a:t>Managing and Registering Students</a:t>
            </a:r>
          </a:p>
          <a:p>
            <a:pPr marL="457200" lvl="1" indent="0">
              <a:buNone/>
            </a:pPr>
            <a:r>
              <a:rPr lang="en-US">
                <a:hlinkClick r:id="rId3" tooltip="Pearson Access Next URL"/>
              </a:rPr>
              <a:t>https://ky.pearsonaccessnext.com/customer</a:t>
            </a:r>
            <a:endParaRPr lang="en-US"/>
          </a:p>
          <a:p>
            <a:pPr marL="457200" lvl="1" indent="0">
              <a:buNone/>
            </a:pPr>
            <a:endParaRPr lang="en-US"/>
          </a:p>
          <a:p>
            <a:pPr marL="457200" lvl="1" indent="0">
              <a:buNone/>
            </a:pPr>
            <a:endParaRPr lang="en-US"/>
          </a:p>
        </p:txBody>
      </p:sp>
    </p:spTree>
    <p:extLst>
      <p:ext uri="{BB962C8B-B14F-4D97-AF65-F5344CB8AC3E}">
        <p14:creationId xmlns:p14="http://schemas.microsoft.com/office/powerpoint/2010/main" val="714637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08614" cy="1135117"/>
          </a:xfrm>
        </p:spPr>
        <p:txBody>
          <a:bodyPr/>
          <a:lstStyle/>
          <a:p>
            <a:r>
              <a:rPr lang="en-US"/>
              <a:t>Create and Prepare Test Sessions</a:t>
            </a:r>
          </a:p>
        </p:txBody>
      </p:sp>
      <p:sp>
        <p:nvSpPr>
          <p:cNvPr id="3" name="Text Placeholder 2"/>
          <p:cNvSpPr>
            <a:spLocks noGrp="1"/>
          </p:cNvSpPr>
          <p:nvPr>
            <p:ph type="body" sz="quarter" idx="13"/>
          </p:nvPr>
        </p:nvSpPr>
        <p:spPr>
          <a:xfrm>
            <a:off x="901874" y="1040308"/>
            <a:ext cx="10822487" cy="5098854"/>
          </a:xfrm>
        </p:spPr>
        <p:txBody>
          <a:bodyPr vert="horz" lIns="91440" tIns="45720" rIns="91440" bIns="45720" rtlCol="0" anchor="t">
            <a:normAutofit/>
          </a:bodyPr>
          <a:lstStyle/>
          <a:p>
            <a:r>
              <a:rPr lang="en-US"/>
              <a:t>Create test sessions beginning March 24 in PAN.</a:t>
            </a:r>
          </a:p>
          <a:p>
            <a:r>
              <a:rPr lang="en-US"/>
              <a:t>The number of test sessions is a local decision.</a:t>
            </a:r>
          </a:p>
          <a:p>
            <a:r>
              <a:rPr lang="en-US"/>
              <a:t>Students will be preloaded into PAN</a:t>
            </a:r>
            <a:r>
              <a:rPr lang="en-US" baseline="30000"/>
              <a:t> </a:t>
            </a:r>
            <a:r>
              <a:rPr lang="en-US"/>
              <a:t>.</a:t>
            </a:r>
            <a:endParaRPr lang="en-US" baseline="30000"/>
          </a:p>
          <a:p>
            <a:r>
              <a:rPr lang="en-US"/>
              <a:t>DACs or BACs must create test sessions.</a:t>
            </a:r>
          </a:p>
          <a:p>
            <a:r>
              <a:rPr lang="en-US"/>
              <a:t>Students must be placed in the test sessions.</a:t>
            </a:r>
          </a:p>
          <a:p>
            <a:r>
              <a:rPr lang="en-US"/>
              <a:t>Students will take operational assessments in TestNav, Pearson’s online testing platform.</a:t>
            </a:r>
          </a:p>
          <a:p>
            <a:r>
              <a:rPr lang="en-US">
                <a:solidFill>
                  <a:srgbClr val="003057"/>
                </a:solidFill>
              </a:rPr>
              <a:t>D</a:t>
            </a:r>
            <a:r>
              <a:rPr lang="en-US" b="0" i="0" u="none" strike="noStrike">
                <a:solidFill>
                  <a:srgbClr val="003057"/>
                </a:solidFill>
                <a:effectLst/>
              </a:rPr>
              <a:t>etailed instructions can be found in the “</a:t>
            </a:r>
            <a:r>
              <a:rPr lang="en-US" b="0" i="1" u="none" strike="noStrike">
                <a:solidFill>
                  <a:srgbClr val="003057"/>
                </a:solidFill>
                <a:effectLst/>
              </a:rPr>
              <a:t>Creating Test Sessions Guide”</a:t>
            </a:r>
            <a:r>
              <a:rPr lang="en-US" b="0" i="0" u="none" strike="noStrike">
                <a:solidFill>
                  <a:srgbClr val="003057"/>
                </a:solidFill>
                <a:effectLst/>
              </a:rPr>
              <a:t> located on the </a:t>
            </a:r>
            <a:r>
              <a:rPr lang="en-US" b="0" i="0" u="sng" strike="noStrike">
                <a:solidFill>
                  <a:srgbClr val="007FA3"/>
                </a:solidFill>
                <a:effectLst/>
                <a:hlinkClick r:id="rId3"/>
              </a:rPr>
              <a:t>Kentucky Portal </a:t>
            </a:r>
            <a:r>
              <a:rPr lang="en-US" b="0" i="0" u="none" strike="noStrike">
                <a:solidFill>
                  <a:srgbClr val="003057"/>
                </a:solidFill>
                <a:effectLst/>
              </a:rPr>
              <a:t>under the </a:t>
            </a:r>
            <a:r>
              <a:rPr lang="en-US" b="0" i="0" u="none" strike="noStrike" err="1">
                <a:solidFill>
                  <a:srgbClr val="003057"/>
                </a:solidFill>
                <a:effectLst/>
              </a:rPr>
              <a:t>PearsonAccess</a:t>
            </a:r>
            <a:r>
              <a:rPr lang="en-US" b="0" i="0" u="none" strike="noStrike" baseline="30000" err="1">
                <a:solidFill>
                  <a:srgbClr val="003057"/>
                </a:solidFill>
                <a:effectLst/>
              </a:rPr>
              <a:t>next</a:t>
            </a:r>
            <a:r>
              <a:rPr lang="en-US" b="0" i="0" u="none" strike="noStrike">
                <a:solidFill>
                  <a:srgbClr val="003057"/>
                </a:solidFill>
                <a:effectLst/>
              </a:rPr>
              <a:t> Guidance Documents tab.</a:t>
            </a:r>
            <a:endParaRPr lang="en-US"/>
          </a:p>
        </p:txBody>
      </p:sp>
    </p:spTree>
    <p:extLst>
      <p:ext uri="{BB962C8B-B14F-4D97-AF65-F5344CB8AC3E}">
        <p14:creationId xmlns:p14="http://schemas.microsoft.com/office/powerpoint/2010/main" val="3942867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08614" cy="1135116"/>
          </a:xfrm>
        </p:spPr>
        <p:txBody>
          <a:bodyPr/>
          <a:lstStyle/>
          <a:p>
            <a:r>
              <a:rPr lang="en-US"/>
              <a:t>Student Test Sessions</a:t>
            </a:r>
          </a:p>
        </p:txBody>
      </p:sp>
      <p:sp>
        <p:nvSpPr>
          <p:cNvPr id="5" name="Star: 5 Points 4" descr="A yellow star denoting information that is new for the 2025 KSA Test Administration.">
            <a:extLst>
              <a:ext uri="{FF2B5EF4-FFF2-40B4-BE49-F238E27FC236}">
                <a16:creationId xmlns:a16="http://schemas.microsoft.com/office/drawing/2014/main" id="{28176BB4-1068-9EE9-E391-486CB871BC9D}"/>
              </a:ext>
              <a:ext uri="{C183D7F6-B498-43B3-948B-1728B52AA6E4}">
                <adec:decorative xmlns:adec="http://schemas.microsoft.com/office/drawing/2017/decorative" val="0"/>
              </a:ext>
            </a:extLst>
          </p:cNvPr>
          <p:cNvSpPr/>
          <p:nvPr/>
        </p:nvSpPr>
        <p:spPr>
          <a:xfrm rot="21180000">
            <a:off x="191357" y="1180536"/>
            <a:ext cx="667787" cy="58738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3"/>
          </p:nvPr>
        </p:nvSpPr>
        <p:spPr>
          <a:xfrm>
            <a:off x="892447" y="1135117"/>
            <a:ext cx="10771069" cy="5125658"/>
          </a:xfrm>
        </p:spPr>
        <p:txBody>
          <a:bodyPr vert="horz" lIns="91440" tIns="45720" rIns="91440" bIns="45720" rtlCol="0" anchor="t">
            <a:normAutofit/>
          </a:bodyPr>
          <a:lstStyle/>
          <a:p>
            <a:pPr marL="342900" indent="-342900">
              <a:lnSpc>
                <a:spcPct val="100000"/>
              </a:lnSpc>
              <a:buClr>
                <a:srgbClr val="000000"/>
              </a:buClr>
            </a:pPr>
            <a:r>
              <a:rPr lang="en-US"/>
              <a:t>Reading, Mathematics, Social Studies and </a:t>
            </a:r>
            <a:r>
              <a:rPr lang="en-US" b="1"/>
              <a:t>Writing</a:t>
            </a:r>
            <a:r>
              <a:rPr lang="en-US"/>
              <a:t> have Part A and Part B that may be tested over multiple days.</a:t>
            </a:r>
          </a:p>
          <a:p>
            <a:pPr marL="682625" lvl="1" indent="-219075">
              <a:lnSpc>
                <a:spcPct val="100000"/>
              </a:lnSpc>
              <a:buClr>
                <a:srgbClr val="000000"/>
              </a:buClr>
            </a:pPr>
            <a:r>
              <a:rPr lang="en-US"/>
              <a:t>Each session started must be finished by the end of the school day.  </a:t>
            </a:r>
          </a:p>
          <a:p>
            <a:pPr marL="342900" indent="-342900">
              <a:lnSpc>
                <a:spcPct val="100000"/>
              </a:lnSpc>
              <a:buClr>
                <a:schemeClr val="tx1"/>
              </a:buClr>
            </a:pPr>
            <a:r>
              <a:rPr lang="en-US"/>
              <a:t>Multiple test sessions may be scheduled each day for each content area</a:t>
            </a:r>
            <a:r>
              <a:rPr lang="en-US">
                <a:solidFill>
                  <a:schemeClr val="tx1"/>
                </a:solidFill>
              </a:rPr>
              <a:t>.</a:t>
            </a:r>
            <a:r>
              <a:rPr lang="en-US">
                <a:solidFill>
                  <a:srgbClr val="FF0000"/>
                </a:solidFill>
              </a:rPr>
              <a:t> </a:t>
            </a:r>
            <a:r>
              <a:rPr lang="en-US"/>
              <a:t>Content area assessments may be administered throughout the day.</a:t>
            </a:r>
          </a:p>
          <a:p>
            <a:pPr lvl="1"/>
            <a:r>
              <a:rPr lang="en-US"/>
              <a:t>For example, reading may be given in first, second, third, and fourth periods. </a:t>
            </a:r>
          </a:p>
        </p:txBody>
      </p:sp>
    </p:spTree>
    <p:extLst>
      <p:ext uri="{BB962C8B-B14F-4D97-AF65-F5344CB8AC3E}">
        <p14:creationId xmlns:p14="http://schemas.microsoft.com/office/powerpoint/2010/main" val="1024968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8691-7230-46A3-A379-E7716E69C67F}"/>
              </a:ext>
            </a:extLst>
          </p:cNvPr>
          <p:cNvSpPr>
            <a:spLocks noGrp="1"/>
          </p:cNvSpPr>
          <p:nvPr>
            <p:ph type="title"/>
          </p:nvPr>
        </p:nvSpPr>
        <p:spPr>
          <a:xfrm>
            <a:off x="0" y="0"/>
            <a:ext cx="8908614" cy="1119352"/>
          </a:xfrm>
        </p:spPr>
        <p:txBody>
          <a:bodyPr/>
          <a:lstStyle/>
          <a:p>
            <a:r>
              <a:rPr lang="en-US"/>
              <a:t>Student Testing</a:t>
            </a:r>
          </a:p>
        </p:txBody>
      </p:sp>
      <p:sp>
        <p:nvSpPr>
          <p:cNvPr id="3" name="Text Placeholder 2">
            <a:extLst>
              <a:ext uri="{FF2B5EF4-FFF2-40B4-BE49-F238E27FC236}">
                <a16:creationId xmlns:a16="http://schemas.microsoft.com/office/drawing/2014/main" id="{EC3B8C50-1593-4BDE-B325-B84E645EE029}"/>
              </a:ext>
            </a:extLst>
          </p:cNvPr>
          <p:cNvSpPr>
            <a:spLocks noGrp="1"/>
          </p:cNvSpPr>
          <p:nvPr>
            <p:ph type="body" sz="quarter" idx="13"/>
          </p:nvPr>
        </p:nvSpPr>
        <p:spPr>
          <a:xfrm>
            <a:off x="876821" y="983704"/>
            <a:ext cx="10471759" cy="4288940"/>
          </a:xfrm>
        </p:spPr>
        <p:txBody>
          <a:bodyPr vert="horz" lIns="91440" tIns="45720" rIns="91440" bIns="45720" rtlCol="0" anchor="t">
            <a:noAutofit/>
          </a:bodyPr>
          <a:lstStyle/>
          <a:p>
            <a:pPr marL="0" indent="0">
              <a:lnSpc>
                <a:spcPct val="100000"/>
              </a:lnSpc>
              <a:buNone/>
            </a:pPr>
            <a:r>
              <a:rPr lang="en-US"/>
              <a:t>Assessments must be given in order according to the grade level being tested: </a:t>
            </a:r>
          </a:p>
          <a:p>
            <a:pPr lvl="1">
              <a:lnSpc>
                <a:spcPct val="100000"/>
              </a:lnSpc>
            </a:pPr>
            <a:r>
              <a:rPr lang="en-US" sz="2800"/>
              <a:t>Quality of School Climate and Safety (QSCS) Survey</a:t>
            </a:r>
          </a:p>
          <a:p>
            <a:pPr lvl="1">
              <a:lnSpc>
                <a:spcPct val="100000"/>
              </a:lnSpc>
            </a:pPr>
            <a:r>
              <a:rPr lang="en-US" sz="2800"/>
              <a:t>Reading</a:t>
            </a:r>
          </a:p>
          <a:p>
            <a:pPr lvl="1">
              <a:lnSpc>
                <a:spcPct val="100000"/>
              </a:lnSpc>
            </a:pPr>
            <a:r>
              <a:rPr lang="en-US" sz="2800"/>
              <a:t>Mathematics</a:t>
            </a:r>
          </a:p>
          <a:p>
            <a:pPr lvl="1">
              <a:lnSpc>
                <a:spcPct val="100000"/>
              </a:lnSpc>
            </a:pPr>
            <a:r>
              <a:rPr lang="en-US" sz="2800"/>
              <a:t>Science</a:t>
            </a:r>
          </a:p>
          <a:p>
            <a:pPr lvl="1">
              <a:lnSpc>
                <a:spcPct val="100000"/>
              </a:lnSpc>
            </a:pPr>
            <a:r>
              <a:rPr lang="en-US" sz="2800"/>
              <a:t>Social Studies</a:t>
            </a:r>
          </a:p>
          <a:p>
            <a:pPr lvl="1">
              <a:lnSpc>
                <a:spcPct val="100000"/>
              </a:lnSpc>
            </a:pPr>
            <a:r>
              <a:rPr lang="en-US" sz="2800"/>
              <a:t>Editing and Mechanics</a:t>
            </a:r>
          </a:p>
          <a:p>
            <a:pPr lvl="1">
              <a:lnSpc>
                <a:spcPct val="100000"/>
              </a:lnSpc>
            </a:pPr>
            <a:r>
              <a:rPr lang="en-US" sz="2800"/>
              <a:t>On-Demand Writing</a:t>
            </a:r>
            <a:endParaRPr lang="en-US" sz="2800">
              <a:solidFill>
                <a:schemeClr val="bg1"/>
              </a:solidFill>
            </a:endParaRPr>
          </a:p>
        </p:txBody>
      </p:sp>
    </p:spTree>
    <p:extLst>
      <p:ext uri="{BB962C8B-B14F-4D97-AF65-F5344CB8AC3E}">
        <p14:creationId xmlns:p14="http://schemas.microsoft.com/office/powerpoint/2010/main" val="1393116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86F3-C7A8-A9E8-E210-08AB9CD04529}"/>
              </a:ext>
            </a:extLst>
          </p:cNvPr>
          <p:cNvSpPr>
            <a:spLocks noGrp="1"/>
          </p:cNvSpPr>
          <p:nvPr>
            <p:ph type="title"/>
          </p:nvPr>
        </p:nvSpPr>
        <p:spPr>
          <a:xfrm>
            <a:off x="-1954" y="32971"/>
            <a:ext cx="10515600" cy="1325563"/>
          </a:xfrm>
        </p:spPr>
        <p:txBody>
          <a:bodyPr/>
          <a:lstStyle/>
          <a:p>
            <a:r>
              <a:rPr lang="en-US"/>
              <a:t>Student Testing Continued</a:t>
            </a:r>
          </a:p>
        </p:txBody>
      </p:sp>
      <p:sp>
        <p:nvSpPr>
          <p:cNvPr id="3" name="Content Placeholder 2">
            <a:extLst>
              <a:ext uri="{FF2B5EF4-FFF2-40B4-BE49-F238E27FC236}">
                <a16:creationId xmlns:a16="http://schemas.microsoft.com/office/drawing/2014/main" id="{D8A81A07-C0ED-A8E2-03FC-C9A2357DE051}"/>
              </a:ext>
            </a:extLst>
          </p:cNvPr>
          <p:cNvSpPr>
            <a:spLocks noGrp="1"/>
          </p:cNvSpPr>
          <p:nvPr>
            <p:ph idx="1"/>
          </p:nvPr>
        </p:nvSpPr>
        <p:spPr>
          <a:xfrm>
            <a:off x="592531" y="1211996"/>
            <a:ext cx="10515600" cy="4093115"/>
          </a:xfrm>
        </p:spPr>
        <p:txBody>
          <a:bodyPr vert="horz" lIns="91440" tIns="45720" rIns="91440" bIns="45720" rtlCol="0" anchor="t">
            <a:normAutofit fontScale="92500"/>
          </a:bodyPr>
          <a:lstStyle/>
          <a:p>
            <a:pPr>
              <a:lnSpc>
                <a:spcPct val="100000"/>
              </a:lnSpc>
              <a:spcBef>
                <a:spcPts val="0"/>
              </a:spcBef>
              <a:spcAft>
                <a:spcPts val="600"/>
              </a:spcAft>
            </a:pPr>
            <a:r>
              <a:rPr lang="en-US">
                <a:ea typeface="+mn-lt"/>
                <a:cs typeface="+mn-lt"/>
              </a:rPr>
              <a:t>For schools with a 1:1 student to computer ratio, work with technology staff to determine how many students can test simultaneously.</a:t>
            </a:r>
          </a:p>
          <a:p>
            <a:pPr>
              <a:lnSpc>
                <a:spcPct val="100000"/>
              </a:lnSpc>
              <a:spcBef>
                <a:spcPts val="0"/>
              </a:spcBef>
              <a:spcAft>
                <a:spcPts val="600"/>
              </a:spcAft>
            </a:pPr>
            <a:r>
              <a:rPr lang="en-US">
                <a:ea typeface="+mn-lt"/>
                <a:cs typeface="+mn-lt"/>
              </a:rPr>
              <a:t>Makeup test sessions are administered during the testing window.</a:t>
            </a:r>
            <a:r>
              <a:rPr lang="en-US" b="0" i="0">
                <a:effectLst/>
                <a:latin typeface="Franklin Gothic Book"/>
              </a:rPr>
              <a:t> Scheduling for makeup sessions can be flexible in terms of order, while still following the content sequence.</a:t>
            </a:r>
          </a:p>
          <a:p>
            <a:pPr>
              <a:lnSpc>
                <a:spcPct val="100000"/>
              </a:lnSpc>
              <a:spcBef>
                <a:spcPts val="0"/>
              </a:spcBef>
              <a:spcAft>
                <a:spcPts val="600"/>
              </a:spcAft>
            </a:pPr>
            <a:r>
              <a:rPr lang="en-US">
                <a:latin typeface="Franklin Gothic Book"/>
                <a:ea typeface="+mn-lt"/>
                <a:cs typeface="+mn-lt"/>
              </a:rPr>
              <a:t>Students should understand the correct steps to sign out of a TestNav session.</a:t>
            </a:r>
          </a:p>
          <a:p>
            <a:pPr>
              <a:lnSpc>
                <a:spcPct val="100000"/>
              </a:lnSpc>
              <a:spcBef>
                <a:spcPts val="0"/>
              </a:spcBef>
              <a:spcAft>
                <a:spcPts val="600"/>
              </a:spcAft>
            </a:pPr>
            <a:r>
              <a:rPr lang="en-US">
                <a:ea typeface="+mn-lt"/>
                <a:cs typeface="+mn-lt"/>
              </a:rPr>
              <a:t>As a reminder, paraphrasing directions is not an accommodation and may be utilized for all students.</a:t>
            </a:r>
          </a:p>
          <a:p>
            <a:pPr marL="0" indent="0">
              <a:buNone/>
            </a:pPr>
            <a:endParaRPr lang="en-US"/>
          </a:p>
        </p:txBody>
      </p:sp>
    </p:spTree>
    <p:extLst>
      <p:ext uri="{BB962C8B-B14F-4D97-AF65-F5344CB8AC3E}">
        <p14:creationId xmlns:p14="http://schemas.microsoft.com/office/powerpoint/2010/main" val="4129423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021669"/>
          </a:xfrm>
        </p:spPr>
        <p:txBody>
          <a:bodyPr vert="horz" lIns="91440" tIns="45720" rIns="91440" bIns="45720" rtlCol="0" anchor="ctr">
            <a:normAutofit/>
          </a:bodyPr>
          <a:lstStyle/>
          <a:p>
            <a:r>
              <a:rPr lang="en-US" kern="1200">
                <a:latin typeface="+mj-lt"/>
                <a:ea typeface="+mj-ea"/>
                <a:cs typeface="+mj-cs"/>
              </a:rPr>
              <a:t>KSA Student Honor Code</a:t>
            </a:r>
          </a:p>
        </p:txBody>
      </p:sp>
      <p:sp>
        <p:nvSpPr>
          <p:cNvPr id="5" name="Rectangle 4">
            <a:extLst>
              <a:ext uri="{FF2B5EF4-FFF2-40B4-BE49-F238E27FC236}">
                <a16:creationId xmlns:a16="http://schemas.microsoft.com/office/drawing/2014/main" id="{9AECAC1D-A710-4457-B93D-F181CBC24AA2}"/>
              </a:ext>
            </a:extLst>
          </p:cNvPr>
          <p:cNvSpPr/>
          <p:nvPr/>
        </p:nvSpPr>
        <p:spPr>
          <a:xfrm>
            <a:off x="712787" y="1229709"/>
            <a:ext cx="10515600" cy="4606621"/>
          </a:xfrm>
          <a:prstGeom prst="rect">
            <a:avLst/>
          </a:prstGeom>
        </p:spPr>
        <p:txBody>
          <a:bodyPr vert="horz" lIns="91440" tIns="45720" rIns="91440" bIns="45720" rtlCol="0">
            <a:normAutofit/>
          </a:bodyPr>
          <a:lstStyle/>
          <a:p>
            <a:pPr marL="457200" indent="-284163">
              <a:lnSpc>
                <a:spcPct val="90000"/>
              </a:lnSpc>
              <a:buFont typeface="Arial" panose="020B0604020202020204" pitchFamily="34" charset="0"/>
              <a:buChar char="•"/>
            </a:pPr>
            <a:r>
              <a:rPr lang="en-US" sz="2800" kern="1200">
                <a:solidFill>
                  <a:srgbClr val="102649"/>
                </a:solidFill>
                <a:latin typeface="+mn-lt"/>
                <a:ea typeface="+mn-ea"/>
                <a:cs typeface="+mn-cs"/>
              </a:rPr>
              <a:t>Upon logging in to a content test, the student will be asked to accept the honor code prior to entering the seal code.</a:t>
            </a:r>
          </a:p>
          <a:p>
            <a:pPr marL="457200" indent="-284163">
              <a:lnSpc>
                <a:spcPct val="90000"/>
              </a:lnSpc>
              <a:buFont typeface="Arial" panose="020B0604020202020204" pitchFamily="34" charset="0"/>
              <a:buChar char="•"/>
            </a:pPr>
            <a:endParaRPr lang="en-US" sz="2800" kern="1200">
              <a:solidFill>
                <a:srgbClr val="102649"/>
              </a:solidFill>
              <a:latin typeface="+mn-lt"/>
              <a:ea typeface="+mn-ea"/>
              <a:cs typeface="+mn-cs"/>
            </a:endParaRPr>
          </a:p>
          <a:p>
            <a:pPr marL="457200" indent="-284163">
              <a:lnSpc>
                <a:spcPct val="90000"/>
              </a:lnSpc>
              <a:buFont typeface="Arial" panose="020B0604020202020204" pitchFamily="34" charset="0"/>
              <a:buChar char="•"/>
            </a:pPr>
            <a:r>
              <a:rPr lang="en-US" sz="2800" kern="1200">
                <a:solidFill>
                  <a:srgbClr val="102649"/>
                </a:solidFill>
                <a:latin typeface="+mn-lt"/>
                <a:ea typeface="+mn-ea"/>
                <a:cs typeface="+mn-cs"/>
              </a:rPr>
              <a:t>The student will not be able to test without accepting the honor code. </a:t>
            </a:r>
          </a:p>
          <a:p>
            <a:pPr marL="457200" indent="-284163">
              <a:lnSpc>
                <a:spcPct val="90000"/>
              </a:lnSpc>
              <a:buFont typeface="Arial" panose="020B0604020202020204" pitchFamily="34" charset="0"/>
              <a:buChar char="•"/>
            </a:pPr>
            <a:endParaRPr lang="en-US" sz="2800" kern="1200">
              <a:solidFill>
                <a:srgbClr val="102649"/>
              </a:solidFill>
              <a:latin typeface="+mn-lt"/>
              <a:ea typeface="+mn-ea"/>
              <a:cs typeface="+mn-cs"/>
            </a:endParaRPr>
          </a:p>
          <a:p>
            <a:pPr marL="457200" indent="-284163">
              <a:lnSpc>
                <a:spcPct val="90000"/>
              </a:lnSpc>
              <a:buFont typeface="Arial" panose="020B0604020202020204" pitchFamily="34" charset="0"/>
              <a:buChar char="•"/>
            </a:pPr>
            <a:r>
              <a:rPr lang="en-US" sz="2800" kern="1200">
                <a:solidFill>
                  <a:srgbClr val="102649"/>
                </a:solidFill>
                <a:latin typeface="+mn-lt"/>
                <a:ea typeface="+mn-ea"/>
                <a:cs typeface="+mn-cs"/>
              </a:rPr>
              <a:t>This process is one of the critical pieces of test security</a:t>
            </a:r>
            <a:r>
              <a:rPr lang="en-US" sz="2800">
                <a:solidFill>
                  <a:srgbClr val="102649"/>
                </a:solidFill>
              </a:rPr>
              <a:t> used </a:t>
            </a:r>
            <a:r>
              <a:rPr lang="en-US" sz="2800" kern="1200">
                <a:solidFill>
                  <a:srgbClr val="102649"/>
                </a:solidFill>
                <a:latin typeface="+mn-lt"/>
                <a:ea typeface="+mn-ea"/>
                <a:cs typeface="+mn-cs"/>
              </a:rPr>
              <a:t>to monitor appropriate administration of the KSA assessment. </a:t>
            </a:r>
          </a:p>
          <a:p>
            <a:pPr marL="457200" indent="-284163">
              <a:lnSpc>
                <a:spcPct val="90000"/>
              </a:lnSpc>
              <a:buFont typeface="Arial" panose="020B0604020202020204" pitchFamily="34" charset="0"/>
              <a:buChar char="•"/>
            </a:pPr>
            <a:endParaRPr lang="en-US" sz="2800" kern="1200">
              <a:solidFill>
                <a:srgbClr val="102649"/>
              </a:solidFill>
              <a:latin typeface="+mn-lt"/>
              <a:ea typeface="+mn-ea"/>
              <a:cs typeface="+mn-cs"/>
            </a:endParaRPr>
          </a:p>
          <a:p>
            <a:pPr marL="457200" indent="-284163">
              <a:lnSpc>
                <a:spcPct val="90000"/>
              </a:lnSpc>
              <a:buFont typeface="Arial" panose="020B0604020202020204" pitchFamily="34" charset="0"/>
              <a:buChar char="•"/>
            </a:pPr>
            <a:r>
              <a:rPr lang="en-US" sz="2800" kern="1200">
                <a:solidFill>
                  <a:srgbClr val="102649"/>
                </a:solidFill>
                <a:latin typeface="+mn-lt"/>
                <a:ea typeface="+mn-ea"/>
                <a:cs typeface="+mn-cs"/>
              </a:rPr>
              <a:t>Students should be reminded of the importance of doing their own work and always putting forth their best effort.</a:t>
            </a:r>
          </a:p>
        </p:txBody>
      </p:sp>
    </p:spTree>
    <p:extLst>
      <p:ext uri="{BB962C8B-B14F-4D97-AF65-F5344CB8AC3E}">
        <p14:creationId xmlns:p14="http://schemas.microsoft.com/office/powerpoint/2010/main" val="2864909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0"/>
            <a:ext cx="12107119" cy="1112981"/>
          </a:xfrm>
        </p:spPr>
        <p:txBody>
          <a:bodyPr>
            <a:normAutofit/>
          </a:bodyPr>
          <a:lstStyle/>
          <a:p>
            <a:r>
              <a:rPr lang="en-US"/>
              <a:t> Use of Electronics and Social Media Reminders</a:t>
            </a:r>
          </a:p>
        </p:txBody>
      </p:sp>
      <p:sp>
        <p:nvSpPr>
          <p:cNvPr id="7" name="Content Placeholder 6"/>
          <p:cNvSpPr>
            <a:spLocks noGrp="1"/>
          </p:cNvSpPr>
          <p:nvPr>
            <p:ph type="body" sz="quarter" idx="13"/>
          </p:nvPr>
        </p:nvSpPr>
        <p:spPr>
          <a:xfrm>
            <a:off x="742950" y="1060705"/>
            <a:ext cx="10287463" cy="4684314"/>
          </a:xfrm>
        </p:spPr>
        <p:txBody>
          <a:bodyPr vert="horz" lIns="91440" tIns="45720" rIns="91440" bIns="45720" rtlCol="0" anchor="t">
            <a:normAutofit/>
          </a:bodyPr>
          <a:lstStyle/>
          <a:p>
            <a:pPr>
              <a:lnSpc>
                <a:spcPct val="80000"/>
              </a:lnSpc>
              <a:spcBef>
                <a:spcPts val="0"/>
              </a:spcBef>
            </a:pPr>
            <a:r>
              <a:rPr lang="en-US"/>
              <a:t>Review with students the Administration Code rules around use of electronic devices. Schools should have policies in place regarding use of cell phones during test administration. </a:t>
            </a:r>
          </a:p>
          <a:p>
            <a:pPr marL="0" indent="0">
              <a:lnSpc>
                <a:spcPct val="80000"/>
              </a:lnSpc>
              <a:spcBef>
                <a:spcPts val="0"/>
              </a:spcBef>
              <a:buNone/>
            </a:pPr>
            <a:endParaRPr lang="en-US"/>
          </a:p>
          <a:p>
            <a:pPr>
              <a:lnSpc>
                <a:spcPct val="80000"/>
              </a:lnSpc>
              <a:spcBef>
                <a:spcPts val="0"/>
              </a:spcBef>
            </a:pPr>
            <a:r>
              <a:rPr lang="en-US"/>
              <a:t>Posting of secure materials to any social media platform (Facebook, Instagram, Snapchat, etc.) is not allowed and may lead to disciplinary issues.</a:t>
            </a:r>
          </a:p>
          <a:p>
            <a:pPr>
              <a:lnSpc>
                <a:spcPct val="80000"/>
              </a:lnSpc>
              <a:spcBef>
                <a:spcPts val="0"/>
              </a:spcBef>
            </a:pPr>
            <a:endParaRPr lang="en-US"/>
          </a:p>
          <a:p>
            <a:pPr>
              <a:lnSpc>
                <a:spcPct val="80000"/>
              </a:lnSpc>
              <a:spcBef>
                <a:spcPts val="0"/>
              </a:spcBef>
            </a:pPr>
            <a:r>
              <a:rPr lang="en-US"/>
              <a:t>Inappropriate use of electrics and social media are the most common reported testing allegations. </a:t>
            </a:r>
          </a:p>
          <a:p>
            <a:endParaRPr lang="en-US"/>
          </a:p>
        </p:txBody>
      </p:sp>
    </p:spTree>
    <p:extLst>
      <p:ext uri="{BB962C8B-B14F-4D97-AF65-F5344CB8AC3E}">
        <p14:creationId xmlns:p14="http://schemas.microsoft.com/office/powerpoint/2010/main" val="2044823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Operational Test Details</a:t>
            </a:r>
          </a:p>
        </p:txBody>
      </p:sp>
    </p:spTree>
    <p:extLst>
      <p:ext uri="{BB962C8B-B14F-4D97-AF65-F5344CB8AC3E}">
        <p14:creationId xmlns:p14="http://schemas.microsoft.com/office/powerpoint/2010/main" val="514975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EADE00-A9A3-4614-B938-4C76ABC391B4}"/>
              </a:ext>
            </a:extLst>
          </p:cNvPr>
          <p:cNvSpPr>
            <a:spLocks noGrp="1"/>
          </p:cNvSpPr>
          <p:nvPr>
            <p:ph type="title"/>
          </p:nvPr>
        </p:nvSpPr>
        <p:spPr>
          <a:xfrm>
            <a:off x="0" y="0"/>
            <a:ext cx="11812834" cy="925599"/>
          </a:xfrm>
        </p:spPr>
        <p:txBody>
          <a:bodyPr>
            <a:normAutofit/>
          </a:bodyPr>
          <a:lstStyle/>
          <a:p>
            <a:r>
              <a:rPr lang="en-US"/>
              <a:t>Quality of School Climate and Safety (QSCS) Survey</a:t>
            </a:r>
          </a:p>
        </p:txBody>
      </p:sp>
      <p:sp>
        <p:nvSpPr>
          <p:cNvPr id="4" name="TextBox 3"/>
          <p:cNvSpPr txBox="1"/>
          <p:nvPr/>
        </p:nvSpPr>
        <p:spPr>
          <a:xfrm>
            <a:off x="135327" y="788783"/>
            <a:ext cx="11934753" cy="4380686"/>
          </a:xfrm>
          <a:prstGeom prst="rect">
            <a:avLst/>
          </a:prstGeom>
          <a:noFill/>
        </p:spPr>
        <p:txBody>
          <a:bodyPr wrap="square" lIns="91440" tIns="45720" rIns="91440" bIns="45720" rtlCol="0" anchor="t">
            <a:spAutoFit/>
          </a:bodyPr>
          <a:lstStyle/>
          <a:p>
            <a:pPr marL="457200" indent="-457200" defTabSz="457200">
              <a:spcBef>
                <a:spcPts val="800"/>
              </a:spcBef>
              <a:buSzPct val="100000"/>
              <a:buFont typeface="Arial" panose="020B0604020202020204" pitchFamily="34" charset="0"/>
              <a:buChar char="•"/>
            </a:pPr>
            <a:r>
              <a:rPr lang="en-US" sz="2800">
                <a:solidFill>
                  <a:schemeClr val="tx1">
                    <a:lumMod val="75000"/>
                    <a:lumOff val="25000"/>
                  </a:schemeClr>
                </a:solidFill>
              </a:rPr>
              <a:t>The </a:t>
            </a:r>
            <a:r>
              <a:rPr lang="en-US" sz="2800">
                <a:solidFill>
                  <a:schemeClr val="tx1">
                    <a:lumMod val="75000"/>
                    <a:lumOff val="25000"/>
                  </a:schemeClr>
                </a:solidFill>
                <a:hlinkClick r:id="rId3"/>
              </a:rPr>
              <a:t>QSCS online student survey </a:t>
            </a:r>
            <a:r>
              <a:rPr lang="en-US" sz="2800">
                <a:solidFill>
                  <a:schemeClr val="tx1">
                    <a:lumMod val="75000"/>
                    <a:lumOff val="25000"/>
                  </a:schemeClr>
                </a:solidFill>
              </a:rPr>
              <a:t>covers items related to school climate and school safety. </a:t>
            </a:r>
          </a:p>
          <a:p>
            <a:pPr marL="457200" indent="-457200" defTabSz="457200">
              <a:spcBef>
                <a:spcPts val="800"/>
              </a:spcBef>
              <a:buSzPct val="100000"/>
              <a:buFont typeface="Arial" panose="020B0604020202020204" pitchFamily="34" charset="0"/>
              <a:buChar char="•"/>
            </a:pPr>
            <a:r>
              <a:rPr lang="en-US" sz="2800">
                <a:solidFill>
                  <a:schemeClr val="tx1">
                    <a:lumMod val="75000"/>
                    <a:lumOff val="25000"/>
                  </a:schemeClr>
                </a:solidFill>
              </a:rPr>
              <a:t>Survey should be administered at every tested grade prior to the first content test (reading; science at grade 11).</a:t>
            </a:r>
          </a:p>
          <a:p>
            <a:pPr lvl="1" indent="-457200" defTabSz="457200">
              <a:spcBef>
                <a:spcPts val="800"/>
              </a:spcBef>
              <a:buSzPct val="100000"/>
              <a:buFont typeface="Arial" panose="020B0604020202020204" pitchFamily="34" charset="0"/>
              <a:buChar char="•"/>
            </a:pPr>
            <a:r>
              <a:rPr lang="en-US" sz="2800">
                <a:solidFill>
                  <a:schemeClr val="tx1">
                    <a:lumMod val="75000"/>
                    <a:lumOff val="25000"/>
                  </a:schemeClr>
                </a:solidFill>
              </a:rPr>
              <a:t>Administration time – will take approximately 20 minutes.</a:t>
            </a:r>
          </a:p>
          <a:p>
            <a:pPr lvl="1" indent="-457200" defTabSz="457200">
              <a:spcBef>
                <a:spcPts val="800"/>
              </a:spcBef>
              <a:buSzPct val="100000"/>
              <a:buFont typeface="Arial" panose="020B0604020202020204" pitchFamily="34" charset="0"/>
              <a:buChar char="•"/>
            </a:pPr>
            <a:r>
              <a:rPr lang="en-US" sz="2800">
                <a:solidFill>
                  <a:schemeClr val="tx1">
                    <a:lumMod val="75000"/>
                    <a:lumOff val="25000"/>
                  </a:schemeClr>
                </a:solidFill>
              </a:rPr>
              <a:t>No separate roster for the QSCS Survey; it is included as part of the KSA and Alternate Kentucky Summative Assessment (AKSA) rosters.</a:t>
            </a:r>
          </a:p>
          <a:p>
            <a:pPr lvl="1" indent="-457200" defTabSz="457200">
              <a:spcBef>
                <a:spcPts val="800"/>
              </a:spcBef>
              <a:buSzPct val="100000"/>
              <a:buFont typeface="Arial" panose="020B0604020202020204" pitchFamily="34" charset="0"/>
              <a:buChar char="•"/>
            </a:pPr>
            <a:r>
              <a:rPr lang="en-US" sz="2800">
                <a:solidFill>
                  <a:schemeClr val="tx1">
                    <a:lumMod val="75000"/>
                    <a:lumOff val="25000"/>
                  </a:schemeClr>
                </a:solidFill>
              </a:rPr>
              <a:t>Consider making the QSCS the first and only session for younger students, especially grade 3.</a:t>
            </a:r>
          </a:p>
        </p:txBody>
      </p:sp>
    </p:spTree>
    <p:extLst>
      <p:ext uri="{BB962C8B-B14F-4D97-AF65-F5344CB8AC3E}">
        <p14:creationId xmlns:p14="http://schemas.microsoft.com/office/powerpoint/2010/main" val="160768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2125-72ED-E405-8B18-160F99087A17}"/>
              </a:ext>
            </a:extLst>
          </p:cNvPr>
          <p:cNvSpPr>
            <a:spLocks noGrp="1"/>
          </p:cNvSpPr>
          <p:nvPr>
            <p:ph type="title"/>
          </p:nvPr>
        </p:nvSpPr>
        <p:spPr/>
        <p:txBody>
          <a:bodyPr/>
          <a:lstStyle/>
          <a:p>
            <a:r>
              <a:rPr lang="en-US"/>
              <a:t>Kentucky Summative Assessment</a:t>
            </a:r>
          </a:p>
        </p:txBody>
      </p:sp>
    </p:spTree>
    <p:extLst>
      <p:ext uri="{BB962C8B-B14F-4D97-AF65-F5344CB8AC3E}">
        <p14:creationId xmlns:p14="http://schemas.microsoft.com/office/powerpoint/2010/main" val="4162712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Reading </a:t>
            </a:r>
          </a:p>
        </p:txBody>
      </p:sp>
      <p:graphicFrame>
        <p:nvGraphicFramePr>
          <p:cNvPr id="7" name="Diagram 6" descr="Reading test given to students in grades 3-8, and 10. Sixty minute test with use of one form. Multiple choice, short answer and extended response items are included. &#10;&#10;&#10;"/>
          <p:cNvGraphicFramePr/>
          <p:nvPr>
            <p:extLst>
              <p:ext uri="{D42A27DB-BD31-4B8C-83A1-F6EECF244321}">
                <p14:modId xmlns:p14="http://schemas.microsoft.com/office/powerpoint/2010/main" val="2245192471"/>
              </p:ext>
            </p:extLst>
          </p:nvPr>
        </p:nvGraphicFramePr>
        <p:xfrm>
          <a:off x="1153381" y="857483"/>
          <a:ext cx="10007600" cy="470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1698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Mathematics </a:t>
            </a:r>
          </a:p>
        </p:txBody>
      </p:sp>
      <p:graphicFrame>
        <p:nvGraphicFramePr>
          <p:cNvPr id="7" name="Diagram 6" descr="Reading test given to students in grades 3-8, and 10. Sixty minute test with use of one form. Multiple choice, short answer and extended response items are included. &#10;&#10;&#10;"/>
          <p:cNvGraphicFramePr/>
          <p:nvPr>
            <p:extLst>
              <p:ext uri="{D42A27DB-BD31-4B8C-83A1-F6EECF244321}">
                <p14:modId xmlns:p14="http://schemas.microsoft.com/office/powerpoint/2010/main" val="2928301002"/>
              </p:ext>
            </p:extLst>
          </p:nvPr>
        </p:nvGraphicFramePr>
        <p:xfrm>
          <a:off x="1087120" y="846440"/>
          <a:ext cx="10007600" cy="470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1764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Mathematics Resources</a:t>
            </a:r>
          </a:p>
        </p:txBody>
      </p:sp>
      <p:graphicFrame>
        <p:nvGraphicFramePr>
          <p:cNvPr id="5" name="Diagram 4" descr="Formulas and/or conversions will be embedded in the test items if necessary to solve the problem. Students will access these resources in mathematics.&#10;"/>
          <p:cNvGraphicFramePr/>
          <p:nvPr>
            <p:extLst>
              <p:ext uri="{D42A27DB-BD31-4B8C-83A1-F6EECF244321}">
                <p14:modId xmlns:p14="http://schemas.microsoft.com/office/powerpoint/2010/main" val="1184161103"/>
              </p:ext>
            </p:extLst>
          </p:nvPr>
        </p:nvGraphicFramePr>
        <p:xfrm>
          <a:off x="794528" y="1059213"/>
          <a:ext cx="10504093" cy="4216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7201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AF1A4-9D80-406E-B0D5-0E303F05E724}"/>
              </a:ext>
            </a:extLst>
          </p:cNvPr>
          <p:cNvSpPr>
            <a:spLocks noGrp="1"/>
          </p:cNvSpPr>
          <p:nvPr>
            <p:ph type="title"/>
          </p:nvPr>
        </p:nvSpPr>
        <p:spPr/>
        <p:txBody>
          <a:bodyPr/>
          <a:lstStyle/>
          <a:p>
            <a:r>
              <a:rPr lang="en-US"/>
              <a:t>Mathematics Formulas Example</a:t>
            </a:r>
          </a:p>
        </p:txBody>
      </p:sp>
      <p:sp>
        <p:nvSpPr>
          <p:cNvPr id="3" name="TextBox 2">
            <a:extLst>
              <a:ext uri="{FF2B5EF4-FFF2-40B4-BE49-F238E27FC236}">
                <a16:creationId xmlns:a16="http://schemas.microsoft.com/office/drawing/2014/main" id="{1DFD0F23-6C35-490F-8C66-BAC100D11A36}"/>
              </a:ext>
            </a:extLst>
          </p:cNvPr>
          <p:cNvSpPr txBox="1"/>
          <p:nvPr/>
        </p:nvSpPr>
        <p:spPr>
          <a:xfrm>
            <a:off x="887167" y="1143332"/>
            <a:ext cx="1778696" cy="369332"/>
          </a:xfrm>
          <a:prstGeom prst="rect">
            <a:avLst/>
          </a:prstGeom>
          <a:noFill/>
        </p:spPr>
        <p:txBody>
          <a:bodyPr wrap="square" rtlCol="0">
            <a:spAutoFit/>
          </a:bodyPr>
          <a:lstStyle/>
          <a:p>
            <a:r>
              <a:rPr lang="en-US"/>
              <a:t>Fig. 1</a:t>
            </a:r>
          </a:p>
        </p:txBody>
      </p:sp>
      <p:pic>
        <p:nvPicPr>
          <p:cNvPr id="1028" name="Picture 4" descr="Example of a KSA math problem displaying the information tab.&#10;&#10;">
            <a:extLst>
              <a:ext uri="{FF2B5EF4-FFF2-40B4-BE49-F238E27FC236}">
                <a16:creationId xmlns:a16="http://schemas.microsoft.com/office/drawing/2014/main" id="{C6D0628B-57B3-8197-9E62-C77A4DBF5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4" y="1512664"/>
            <a:ext cx="4506276" cy="41373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3647B4-B041-46B7-8A30-634C041A96B7}"/>
              </a:ext>
            </a:extLst>
          </p:cNvPr>
          <p:cNvSpPr txBox="1"/>
          <p:nvPr/>
        </p:nvSpPr>
        <p:spPr>
          <a:xfrm>
            <a:off x="6096000" y="1143816"/>
            <a:ext cx="1778696" cy="369332"/>
          </a:xfrm>
          <a:prstGeom prst="rect">
            <a:avLst/>
          </a:prstGeom>
          <a:noFill/>
        </p:spPr>
        <p:txBody>
          <a:bodyPr wrap="square" rtlCol="0">
            <a:spAutoFit/>
          </a:bodyPr>
          <a:lstStyle/>
          <a:p>
            <a:r>
              <a:rPr lang="en-US"/>
              <a:t>Fig. 2</a:t>
            </a:r>
          </a:p>
        </p:txBody>
      </p:sp>
      <p:pic>
        <p:nvPicPr>
          <p:cNvPr id="1026" name="Picture 2" descr="Example of a KSA math problem displaying the Formulas tab.&#10;">
            <a:extLst>
              <a:ext uri="{FF2B5EF4-FFF2-40B4-BE49-F238E27FC236}">
                <a16:creationId xmlns:a16="http://schemas.microsoft.com/office/drawing/2014/main" id="{6550FA65-FCAE-472D-B809-647DDF659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12664"/>
            <a:ext cx="4463935" cy="413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886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52528" cy="1143610"/>
          </a:xfrm>
        </p:spPr>
        <p:txBody>
          <a:bodyPr>
            <a:normAutofit/>
          </a:bodyPr>
          <a:lstStyle/>
          <a:p>
            <a:r>
              <a:rPr lang="en-US"/>
              <a:t>Online Calculators </a:t>
            </a:r>
          </a:p>
        </p:txBody>
      </p:sp>
      <p:sp>
        <p:nvSpPr>
          <p:cNvPr id="10" name="Content Placeholder 9"/>
          <p:cNvSpPr>
            <a:spLocks noGrp="1"/>
          </p:cNvSpPr>
          <p:nvPr>
            <p:ph sz="quarter" idx="12"/>
          </p:nvPr>
        </p:nvSpPr>
        <p:spPr>
          <a:xfrm rot="10800000" flipV="1">
            <a:off x="264744" y="932478"/>
            <a:ext cx="9845177" cy="5423872"/>
          </a:xfrm>
        </p:spPr>
        <p:txBody>
          <a:bodyPr>
            <a:normAutofit/>
          </a:bodyPr>
          <a:lstStyle/>
          <a:p>
            <a:r>
              <a:rPr lang="en-US" sz="2400">
                <a:solidFill>
                  <a:schemeClr val="bg1"/>
                </a:solidFill>
              </a:rPr>
              <a:t>KDE: OAA: DAAS: 2021-2022 February DAC Training: KSA : 1/31/2022</a:t>
            </a:r>
          </a:p>
        </p:txBody>
      </p:sp>
      <p:sp>
        <p:nvSpPr>
          <p:cNvPr id="18" name="Rectangle: Rounded Corners 17">
            <a:extLst>
              <a:ext uri="{FF2B5EF4-FFF2-40B4-BE49-F238E27FC236}">
                <a16:creationId xmlns:a16="http://schemas.microsoft.com/office/drawing/2014/main" id="{91B15D8E-53C2-9FC5-158F-43F19704FEAC}"/>
              </a:ext>
            </a:extLst>
          </p:cNvPr>
          <p:cNvSpPr/>
          <p:nvPr/>
        </p:nvSpPr>
        <p:spPr>
          <a:xfrm>
            <a:off x="513246" y="1106279"/>
            <a:ext cx="1638788" cy="7285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Four Function  </a:t>
            </a:r>
          </a:p>
          <a:p>
            <a:pPr algn="ctr"/>
            <a:r>
              <a:rPr lang="en-US" sz="1600"/>
              <a:t>Elementary 3-5 </a:t>
            </a:r>
          </a:p>
        </p:txBody>
      </p:sp>
      <p:pic>
        <p:nvPicPr>
          <p:cNvPr id="12" name="Picture 11" descr="Screenshot of Desmos Basic Four Function Elementary Online Calculator">
            <a:extLst>
              <a:ext uri="{FF2B5EF4-FFF2-40B4-BE49-F238E27FC236}">
                <a16:creationId xmlns:a16="http://schemas.microsoft.com/office/drawing/2014/main" id="{604A1777-FA7A-4632-A67A-79ACF5E7E901}"/>
              </a:ext>
            </a:extLst>
          </p:cNvPr>
          <p:cNvPicPr/>
          <p:nvPr/>
        </p:nvPicPr>
        <p:blipFill>
          <a:blip r:embed="rId3"/>
          <a:stretch>
            <a:fillRect/>
          </a:stretch>
        </p:blipFill>
        <p:spPr>
          <a:xfrm>
            <a:off x="248171" y="2038751"/>
            <a:ext cx="2168937" cy="3100678"/>
          </a:xfrm>
          <a:prstGeom prst="rect">
            <a:avLst/>
          </a:prstGeom>
        </p:spPr>
      </p:pic>
      <p:sp>
        <p:nvSpPr>
          <p:cNvPr id="17" name="Rectangle: Rounded Corners 16">
            <a:extLst>
              <a:ext uri="{FF2B5EF4-FFF2-40B4-BE49-F238E27FC236}">
                <a16:creationId xmlns:a16="http://schemas.microsoft.com/office/drawing/2014/main" id="{28B8D000-9184-E70E-6316-DB00FBB5D928}"/>
              </a:ext>
            </a:extLst>
          </p:cNvPr>
          <p:cNvSpPr/>
          <p:nvPr/>
        </p:nvSpPr>
        <p:spPr>
          <a:xfrm>
            <a:off x="2973816" y="1106279"/>
            <a:ext cx="1638788" cy="7285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Scientific </a:t>
            </a:r>
          </a:p>
          <a:p>
            <a:pPr algn="ctr"/>
            <a:r>
              <a:rPr lang="en-US" sz="1600"/>
              <a:t>Middle 6-8 </a:t>
            </a:r>
          </a:p>
        </p:txBody>
      </p:sp>
      <p:pic>
        <p:nvPicPr>
          <p:cNvPr id="8" name="Picture 7" descr="Desmos Scientific Calculator&#10;">
            <a:extLst>
              <a:ext uri="{FF2B5EF4-FFF2-40B4-BE49-F238E27FC236}">
                <a16:creationId xmlns:a16="http://schemas.microsoft.com/office/drawing/2014/main" id="{1DFB8C1A-0E64-4B7A-BB4D-E77FE83752EA}"/>
              </a:ext>
            </a:extLst>
          </p:cNvPr>
          <p:cNvPicPr>
            <a:picLocks noChangeAspect="1"/>
          </p:cNvPicPr>
          <p:nvPr/>
        </p:nvPicPr>
        <p:blipFill>
          <a:blip r:embed="rId4"/>
          <a:stretch>
            <a:fillRect/>
          </a:stretch>
        </p:blipFill>
        <p:spPr>
          <a:xfrm>
            <a:off x="2761496" y="2058774"/>
            <a:ext cx="2124509" cy="3055452"/>
          </a:xfrm>
          <a:prstGeom prst="rect">
            <a:avLst/>
          </a:prstGeom>
          <a:ln>
            <a:noFill/>
          </a:ln>
          <a:effectLst>
            <a:outerShdw blurRad="63500" sx="102000" sy="102000" algn="ctr" rotWithShape="0">
              <a:prstClr val="black">
                <a:alpha val="40000"/>
              </a:prstClr>
            </a:outerShdw>
          </a:effectLst>
        </p:spPr>
      </p:pic>
      <p:sp>
        <p:nvSpPr>
          <p:cNvPr id="16" name="Rectangle: Rounded Corners 15">
            <a:extLst>
              <a:ext uri="{FF2B5EF4-FFF2-40B4-BE49-F238E27FC236}">
                <a16:creationId xmlns:a16="http://schemas.microsoft.com/office/drawing/2014/main" id="{3326CEE0-DFEC-1722-ADEA-A8027C9AF2C6}"/>
              </a:ext>
            </a:extLst>
          </p:cNvPr>
          <p:cNvSpPr/>
          <p:nvPr/>
        </p:nvSpPr>
        <p:spPr>
          <a:xfrm>
            <a:off x="5588721" y="1109048"/>
            <a:ext cx="1638788" cy="7285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Graphing </a:t>
            </a:r>
          </a:p>
          <a:p>
            <a:pPr algn="ctr"/>
            <a:r>
              <a:rPr lang="en-US" sz="1600"/>
              <a:t>High 10, 11*</a:t>
            </a:r>
          </a:p>
        </p:txBody>
      </p:sp>
      <p:pic>
        <p:nvPicPr>
          <p:cNvPr id="11" name="Picture 10" descr="Desmos Graphing Calculator">
            <a:extLst>
              <a:ext uri="{FF2B5EF4-FFF2-40B4-BE49-F238E27FC236}">
                <a16:creationId xmlns:a16="http://schemas.microsoft.com/office/drawing/2014/main" id="{2C66339C-CBBD-4777-BF7B-AACD80A2EC16}"/>
              </a:ext>
            </a:extLst>
          </p:cNvPr>
          <p:cNvPicPr>
            <a:picLocks noChangeAspect="1"/>
          </p:cNvPicPr>
          <p:nvPr/>
        </p:nvPicPr>
        <p:blipFill>
          <a:blip r:embed="rId5"/>
          <a:stretch>
            <a:fillRect/>
          </a:stretch>
        </p:blipFill>
        <p:spPr>
          <a:xfrm>
            <a:off x="5349894" y="2036162"/>
            <a:ext cx="2124509" cy="3078064"/>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EA6EADC8-5A62-D688-E5CA-74BEADC04810}"/>
              </a:ext>
            </a:extLst>
          </p:cNvPr>
          <p:cNvSpPr txBox="1"/>
          <p:nvPr/>
        </p:nvSpPr>
        <p:spPr>
          <a:xfrm>
            <a:off x="5110480" y="5114226"/>
            <a:ext cx="2560320" cy="600164"/>
          </a:xfrm>
          <a:prstGeom prst="rect">
            <a:avLst/>
          </a:prstGeom>
          <a:noFill/>
        </p:spPr>
        <p:txBody>
          <a:bodyPr wrap="square">
            <a:spAutoFit/>
          </a:bodyPr>
          <a:lstStyle/>
          <a:p>
            <a:pPr algn="ctr"/>
            <a:r>
              <a:rPr lang="en-US" sz="1100"/>
              <a:t>* Students taking the Science assessment at grade 11 will have use of the scientific calculator</a:t>
            </a:r>
          </a:p>
        </p:txBody>
      </p:sp>
      <p:sp>
        <p:nvSpPr>
          <p:cNvPr id="5" name="TextBox 4">
            <a:extLst>
              <a:ext uri="{FF2B5EF4-FFF2-40B4-BE49-F238E27FC236}">
                <a16:creationId xmlns:a16="http://schemas.microsoft.com/office/drawing/2014/main" id="{A9747A04-237A-6DC1-4DFE-8A77D1AC6C15}"/>
              </a:ext>
            </a:extLst>
          </p:cNvPr>
          <p:cNvSpPr txBox="1"/>
          <p:nvPr/>
        </p:nvSpPr>
        <p:spPr>
          <a:xfrm>
            <a:off x="7502258" y="2305586"/>
            <a:ext cx="4521200" cy="2739211"/>
          </a:xfrm>
          <a:prstGeom prst="rect">
            <a:avLst/>
          </a:prstGeom>
          <a:noFill/>
        </p:spPr>
        <p:txBody>
          <a:bodyPr wrap="square">
            <a:spAutoFit/>
          </a:bodyPr>
          <a:lstStyle/>
          <a:p>
            <a:pPr algn="ctr"/>
            <a:r>
              <a:rPr lang="en-US" sz="2800"/>
              <a:t>2025 Calculator Resources</a:t>
            </a:r>
            <a:endParaRPr lang="en-US" sz="2800">
              <a:hlinkClick r:id="rId6"/>
            </a:endParaRPr>
          </a:p>
          <a:p>
            <a:pPr algn="ctr"/>
            <a:endParaRPr lang="en-US" sz="2400">
              <a:hlinkClick r:id="" action="ppaction://noaction"/>
            </a:endParaRPr>
          </a:p>
          <a:p>
            <a:pPr algn="ctr"/>
            <a:r>
              <a:rPr lang="en-US" sz="2400">
                <a:hlinkClick r:id="rId7"/>
              </a:rPr>
              <a:t>KDE Calculator Policy</a:t>
            </a:r>
            <a:endParaRPr lang="en-US" sz="2400"/>
          </a:p>
          <a:p>
            <a:pPr algn="ctr"/>
            <a:endParaRPr lang="en-US" sz="2400"/>
          </a:p>
          <a:p>
            <a:pPr algn="ctr"/>
            <a:r>
              <a:rPr lang="en-US" sz="2400">
                <a:hlinkClick r:id="rId8"/>
              </a:rPr>
              <a:t>DESMOS Practice </a:t>
            </a:r>
          </a:p>
          <a:p>
            <a:pPr algn="ctr"/>
            <a:r>
              <a:rPr lang="en-US" sz="2400">
                <a:hlinkClick r:id="rId8"/>
              </a:rPr>
              <a:t>Test Mode Calculator </a:t>
            </a:r>
            <a:endParaRPr lang="en-US" sz="2400"/>
          </a:p>
          <a:p>
            <a:pPr algn="ctr"/>
            <a:endParaRPr lang="en-US" sz="2400"/>
          </a:p>
        </p:txBody>
      </p:sp>
    </p:spTree>
    <p:extLst>
      <p:ext uri="{BB962C8B-B14F-4D97-AF65-F5344CB8AC3E}">
        <p14:creationId xmlns:p14="http://schemas.microsoft.com/office/powerpoint/2010/main" val="1878732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26CF-A4C7-BA1B-3D39-520BAFF9FD0C}"/>
              </a:ext>
            </a:extLst>
          </p:cNvPr>
          <p:cNvSpPr>
            <a:spLocks noGrp="1"/>
          </p:cNvSpPr>
          <p:nvPr>
            <p:ph type="title"/>
          </p:nvPr>
        </p:nvSpPr>
        <p:spPr/>
        <p:txBody>
          <a:bodyPr/>
          <a:lstStyle/>
          <a:p>
            <a:r>
              <a:rPr lang="en-US"/>
              <a:t>Equation Editor </a:t>
            </a:r>
          </a:p>
        </p:txBody>
      </p:sp>
      <p:sp>
        <p:nvSpPr>
          <p:cNvPr id="9" name="Rectangle: Rounded Corners 8">
            <a:extLst>
              <a:ext uri="{FF2B5EF4-FFF2-40B4-BE49-F238E27FC236}">
                <a16:creationId xmlns:a16="http://schemas.microsoft.com/office/drawing/2014/main" id="{46F51AF9-4106-27A4-8DF6-CF15C08D5BE5}"/>
              </a:ext>
            </a:extLst>
          </p:cNvPr>
          <p:cNvSpPr/>
          <p:nvPr/>
        </p:nvSpPr>
        <p:spPr>
          <a:xfrm>
            <a:off x="1390068" y="991228"/>
            <a:ext cx="1638788" cy="7285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Grades 3-5 </a:t>
            </a:r>
          </a:p>
        </p:txBody>
      </p:sp>
      <p:pic>
        <p:nvPicPr>
          <p:cNvPr id="8" name="Picture 7" descr="Screenshot of the Equation Editor for grades 3-5.">
            <a:extLst>
              <a:ext uri="{FF2B5EF4-FFF2-40B4-BE49-F238E27FC236}">
                <a16:creationId xmlns:a16="http://schemas.microsoft.com/office/drawing/2014/main" id="{FEFE4068-5077-0049-EF8A-F3E06C87CD7D}"/>
              </a:ext>
            </a:extLst>
          </p:cNvPr>
          <p:cNvPicPr>
            <a:picLocks noChangeAspect="1"/>
          </p:cNvPicPr>
          <p:nvPr/>
        </p:nvPicPr>
        <p:blipFill>
          <a:blip r:embed="rId3"/>
          <a:stretch>
            <a:fillRect/>
          </a:stretch>
        </p:blipFill>
        <p:spPr>
          <a:xfrm>
            <a:off x="148299" y="1719787"/>
            <a:ext cx="5947701" cy="2742478"/>
          </a:xfrm>
          <a:prstGeom prst="rect">
            <a:avLst/>
          </a:prstGeom>
        </p:spPr>
      </p:pic>
      <p:sp>
        <p:nvSpPr>
          <p:cNvPr id="10" name="Rectangle: Rounded Corners 9">
            <a:extLst>
              <a:ext uri="{FF2B5EF4-FFF2-40B4-BE49-F238E27FC236}">
                <a16:creationId xmlns:a16="http://schemas.microsoft.com/office/drawing/2014/main" id="{F22FA0EF-D2D8-B775-943E-6A6318862B78}"/>
              </a:ext>
            </a:extLst>
          </p:cNvPr>
          <p:cNvSpPr/>
          <p:nvPr/>
        </p:nvSpPr>
        <p:spPr>
          <a:xfrm>
            <a:off x="7667695" y="991228"/>
            <a:ext cx="1638788" cy="7285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Grades 6-11 </a:t>
            </a:r>
          </a:p>
        </p:txBody>
      </p:sp>
      <p:pic>
        <p:nvPicPr>
          <p:cNvPr id="6" name="Content Placeholder 5" descr="Screenshot of the Equation Editor for grades 6-11.">
            <a:extLst>
              <a:ext uri="{FF2B5EF4-FFF2-40B4-BE49-F238E27FC236}">
                <a16:creationId xmlns:a16="http://schemas.microsoft.com/office/drawing/2014/main" id="{1825420B-4863-9B71-CB09-1E731785829F}"/>
              </a:ext>
            </a:extLst>
          </p:cNvPr>
          <p:cNvPicPr>
            <a:picLocks noGrp="1" noChangeAspect="1"/>
          </p:cNvPicPr>
          <p:nvPr>
            <p:ph sz="quarter" idx="12"/>
          </p:nvPr>
        </p:nvPicPr>
        <p:blipFill>
          <a:blip r:embed="rId4"/>
          <a:stretch>
            <a:fillRect/>
          </a:stretch>
        </p:blipFill>
        <p:spPr>
          <a:xfrm>
            <a:off x="6288066" y="1719787"/>
            <a:ext cx="5755635" cy="2768970"/>
          </a:xfrm>
        </p:spPr>
      </p:pic>
      <p:sp>
        <p:nvSpPr>
          <p:cNvPr id="11" name="TextBox 10">
            <a:extLst>
              <a:ext uri="{FF2B5EF4-FFF2-40B4-BE49-F238E27FC236}">
                <a16:creationId xmlns:a16="http://schemas.microsoft.com/office/drawing/2014/main" id="{BE3F6F52-FD72-8C6C-8DCF-DEFA5DA47F67}"/>
              </a:ext>
            </a:extLst>
          </p:cNvPr>
          <p:cNvSpPr txBox="1"/>
          <p:nvPr/>
        </p:nvSpPr>
        <p:spPr>
          <a:xfrm>
            <a:off x="413358" y="4504080"/>
            <a:ext cx="11423737" cy="1200329"/>
          </a:xfrm>
          <a:prstGeom prst="rect">
            <a:avLst/>
          </a:prstGeom>
          <a:noFill/>
        </p:spPr>
        <p:txBody>
          <a:bodyPr wrap="square" rtlCol="0">
            <a:spAutoFit/>
          </a:bodyPr>
          <a:lstStyle/>
          <a:p>
            <a:r>
              <a:rPr lang="en-US" sz="2400"/>
              <a:t>The Equation Editor allows students to answer questions using a combination of words and math symbols. Students should be encouraged to become familiar with the Equation Editor by using the </a:t>
            </a:r>
            <a:r>
              <a:rPr lang="en-US" sz="2400">
                <a:hlinkClick r:id="rId5"/>
              </a:rPr>
              <a:t>Test Prep Resources on the KY Portal</a:t>
            </a:r>
            <a:r>
              <a:rPr lang="en-US" sz="2400"/>
              <a:t>. </a:t>
            </a:r>
          </a:p>
        </p:txBody>
      </p:sp>
    </p:spTree>
    <p:extLst>
      <p:ext uri="{BB962C8B-B14F-4D97-AF65-F5344CB8AC3E}">
        <p14:creationId xmlns:p14="http://schemas.microsoft.com/office/powerpoint/2010/main" val="779707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D38F30-D3C5-21F7-D12E-AF3003C33F09}"/>
              </a:ext>
            </a:extLst>
          </p:cNvPr>
          <p:cNvSpPr txBox="1">
            <a:spLocks noGrp="1"/>
          </p:cNvSpPr>
          <p:nvPr>
            <p:ph type="title" idx="4294967295"/>
          </p:nvPr>
        </p:nvSpPr>
        <p:spPr>
          <a:xfrm>
            <a:off x="0" y="1356"/>
            <a:ext cx="12192000" cy="12287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236538" marR="0" lvl="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7780"/>
                </a:solidFill>
                <a:effectLst/>
                <a:uLnTx/>
                <a:uFillTx/>
                <a:ea typeface="+mj-ea"/>
                <a:cs typeface="+mj-cs"/>
              </a:rPr>
              <a:t>Science</a:t>
            </a:r>
          </a:p>
        </p:txBody>
      </p:sp>
      <p:grpSp>
        <p:nvGrpSpPr>
          <p:cNvPr id="6" name="Group 5" descr="Graphic showing information about the New for 2025 Updated Science Test Design including addition of newly developed items, fewer long cluster-based items, more standalone items and additional item types.&#10;">
            <a:extLst>
              <a:ext uri="{FF2B5EF4-FFF2-40B4-BE49-F238E27FC236}">
                <a16:creationId xmlns:a16="http://schemas.microsoft.com/office/drawing/2014/main" id="{C44FFE35-D08E-89E8-8211-0D0646AF5CBB}"/>
              </a:ext>
            </a:extLst>
          </p:cNvPr>
          <p:cNvGrpSpPr>
            <a:grpSpLocks noGrp="1" noUngrp="1" noRot="1" noMove="1" noResize="1"/>
          </p:cNvGrpSpPr>
          <p:nvPr/>
        </p:nvGrpSpPr>
        <p:grpSpPr>
          <a:xfrm>
            <a:off x="180805" y="763815"/>
            <a:ext cx="3826640" cy="5177511"/>
            <a:chOff x="1035701" y="2451222"/>
            <a:chExt cx="3930716" cy="2389577"/>
          </a:xfrm>
          <a:scene3d>
            <a:camera prst="orthographicFront">
              <a:rot lat="0" lon="0" rev="0"/>
            </a:camera>
            <a:lightRig rig="contrasting" dir="t">
              <a:rot lat="0" lon="0" rev="1200000"/>
            </a:lightRig>
          </a:scene3d>
        </p:grpSpPr>
        <p:sp>
          <p:nvSpPr>
            <p:cNvPr id="9" name="Rectangle: Rounded Corners 4" descr="Graphic showing information about the New for 2025 Updated Science Test Design including addition of newly developed items, fewer long cluster-based items, more standalone items and additional item types&#10;">
              <a:extLst>
                <a:ext uri="{FF2B5EF4-FFF2-40B4-BE49-F238E27FC236}">
                  <a16:creationId xmlns:a16="http://schemas.microsoft.com/office/drawing/2014/main" id="{87D792AB-CF29-9EE0-51D5-70D388013DAC}"/>
                </a:ext>
              </a:extLst>
            </p:cNvPr>
            <p:cNvSpPr txBox="1">
              <a:spLocks noGrp="1" noRot="1" noMove="1" noResize="1" noEditPoints="1" noAdjustHandles="1" noChangeArrowheads="1" noChangeShapeType="1"/>
            </p:cNvSpPr>
            <p:nvPr/>
          </p:nvSpPr>
          <p:spPr>
            <a:xfrm>
              <a:off x="1035701" y="2451222"/>
              <a:ext cx="3930716" cy="238957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1" kern="1200">
                  <a:latin typeface="+mn-lt"/>
                </a:rPr>
                <a:t>New for 2025 </a:t>
              </a:r>
            </a:p>
            <a:p>
              <a:pPr marL="0" lvl="0" indent="0" algn="ctr" defTabSz="1111250" rtl="0">
                <a:lnSpc>
                  <a:spcPct val="90000"/>
                </a:lnSpc>
                <a:spcBef>
                  <a:spcPct val="0"/>
                </a:spcBef>
                <a:spcAft>
                  <a:spcPct val="35000"/>
                </a:spcAft>
                <a:buNone/>
              </a:pPr>
              <a:r>
                <a:rPr lang="en-US" sz="2500"/>
                <a:t>Updated Test Design </a:t>
              </a:r>
            </a:p>
            <a:p>
              <a:pPr marL="342900" lvl="0" indent="-169863" defTabSz="1111250" rtl="0">
                <a:lnSpc>
                  <a:spcPct val="90000"/>
                </a:lnSpc>
                <a:spcBef>
                  <a:spcPct val="0"/>
                </a:spcBef>
                <a:spcAft>
                  <a:spcPct val="35000"/>
                </a:spcAft>
                <a:buFont typeface="Arial" panose="020B0604020202020204" pitchFamily="34" charset="0"/>
                <a:buChar char="•"/>
              </a:pPr>
              <a:r>
                <a:rPr lang="en-US" sz="2500" kern="1200">
                  <a:latin typeface="+mn-lt"/>
                </a:rPr>
                <a:t>Addition</a:t>
              </a:r>
              <a:r>
                <a:rPr lang="en-US" sz="2500"/>
                <a:t> of newly developed items </a:t>
              </a:r>
            </a:p>
            <a:p>
              <a:pPr marL="342900" lvl="0" indent="-169863" defTabSz="1111250" rtl="0">
                <a:lnSpc>
                  <a:spcPct val="90000"/>
                </a:lnSpc>
                <a:spcBef>
                  <a:spcPct val="0"/>
                </a:spcBef>
                <a:spcAft>
                  <a:spcPct val="35000"/>
                </a:spcAft>
                <a:buFont typeface="Arial" panose="020B0604020202020204" pitchFamily="34" charset="0"/>
                <a:buChar char="•"/>
              </a:pPr>
              <a:r>
                <a:rPr lang="en-US" sz="2500"/>
                <a:t>Fewer long cluster-based items </a:t>
              </a:r>
            </a:p>
            <a:p>
              <a:pPr marL="342900" lvl="0" indent="-169863" defTabSz="1111250" rtl="0">
                <a:lnSpc>
                  <a:spcPct val="90000"/>
                </a:lnSpc>
                <a:spcBef>
                  <a:spcPct val="0"/>
                </a:spcBef>
                <a:spcAft>
                  <a:spcPct val="35000"/>
                </a:spcAft>
                <a:buFont typeface="Arial" panose="020B0604020202020204" pitchFamily="34" charset="0"/>
                <a:buChar char="•"/>
              </a:pPr>
              <a:r>
                <a:rPr lang="en-US" sz="2500"/>
                <a:t>More standalone items </a:t>
              </a:r>
            </a:p>
            <a:p>
              <a:pPr marL="342900" lvl="0" indent="-169863" defTabSz="1111250" rtl="0">
                <a:lnSpc>
                  <a:spcPct val="90000"/>
                </a:lnSpc>
                <a:spcBef>
                  <a:spcPct val="0"/>
                </a:spcBef>
                <a:spcAft>
                  <a:spcPct val="35000"/>
                </a:spcAft>
                <a:buFont typeface="Arial" panose="020B0604020202020204" pitchFamily="34" charset="0"/>
                <a:buChar char="•"/>
              </a:pPr>
              <a:r>
                <a:rPr lang="en-US" sz="2500"/>
                <a:t>Additional item types</a:t>
              </a:r>
            </a:p>
            <a:p>
              <a:pPr marL="342900" lvl="0" indent="-342900" algn="ctr" defTabSz="1111250" rtl="0">
                <a:lnSpc>
                  <a:spcPct val="90000"/>
                </a:lnSpc>
                <a:spcBef>
                  <a:spcPct val="0"/>
                </a:spcBef>
                <a:spcAft>
                  <a:spcPct val="35000"/>
                </a:spcAft>
                <a:buFont typeface="Arial" panose="020B0604020202020204" pitchFamily="34" charset="0"/>
                <a:buChar char="•"/>
              </a:pPr>
              <a:endParaRPr lang="en-US" sz="2500" kern="1200">
                <a:latin typeface="+mn-lt"/>
              </a:endParaRPr>
            </a:p>
          </p:txBody>
        </p:sp>
        <p:sp>
          <p:nvSpPr>
            <p:cNvPr id="8" name="Rectangle: Rounded Corners 7">
              <a:extLst>
                <a:ext uri="{FF2B5EF4-FFF2-40B4-BE49-F238E27FC236}">
                  <a16:creationId xmlns:a16="http://schemas.microsoft.com/office/drawing/2014/main" id="{48EE3493-9116-085E-E509-DC66AF685C66}"/>
                </a:ext>
              </a:extLst>
            </p:cNvPr>
            <p:cNvSpPr>
              <a:spLocks noGrp="1" noRot="1" noMove="1" noResize="1" noEditPoints="1" noAdjustHandles="1" noChangeArrowheads="1" noChangeShapeType="1"/>
            </p:cNvSpPr>
            <p:nvPr/>
          </p:nvSpPr>
          <p:spPr>
            <a:xfrm>
              <a:off x="1206971" y="2531261"/>
              <a:ext cx="3616027" cy="2169616"/>
            </a:xfrm>
            <a:prstGeom prst="roundRect">
              <a:avLst/>
            </a:prstGeom>
            <a:solidFill>
              <a:srgbClr val="B87C04"/>
            </a:solidFill>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a:lstStyle/>
            <a:p>
              <a:endParaRPr lang="en-US"/>
            </a:p>
          </p:txBody>
        </p:sp>
      </p:grpSp>
      <p:sp>
        <p:nvSpPr>
          <p:cNvPr id="5" name="Star: 5 Points 4" descr="A yellow star denoting information that is new for the 2025 KSA Test Administration.">
            <a:extLst>
              <a:ext uri="{FF2B5EF4-FFF2-40B4-BE49-F238E27FC236}">
                <a16:creationId xmlns:a16="http://schemas.microsoft.com/office/drawing/2014/main" id="{097BE8C1-4290-A2F8-E8F8-096828C18E33}"/>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rot="-420000">
            <a:off x="459903" y="1290798"/>
            <a:ext cx="636576" cy="56207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descr="Reading test given to students in grades 3-8, and 10. Sixty minute test with use of one form. Multiple choice, short answer and extended response items are included. &#10;&#10;&#10;"/>
          <p:cNvGraphicFramePr/>
          <p:nvPr>
            <p:extLst>
              <p:ext uri="{D42A27DB-BD31-4B8C-83A1-F6EECF244321}">
                <p14:modId xmlns:p14="http://schemas.microsoft.com/office/powerpoint/2010/main" val="3397992713"/>
              </p:ext>
            </p:extLst>
          </p:nvPr>
        </p:nvGraphicFramePr>
        <p:xfrm>
          <a:off x="4188250" y="977059"/>
          <a:ext cx="10007600" cy="470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890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31663" cy="1198881"/>
          </a:xfrm>
        </p:spPr>
        <p:txBody>
          <a:bodyPr>
            <a:normAutofit/>
          </a:bodyPr>
          <a:lstStyle/>
          <a:p>
            <a:pPr>
              <a:lnSpc>
                <a:spcPct val="100000"/>
              </a:lnSpc>
            </a:pPr>
            <a:r>
              <a:rPr lang="en-US"/>
              <a:t>Social Studies</a:t>
            </a:r>
            <a:endParaRPr lang="en-US" sz="3600"/>
          </a:p>
        </p:txBody>
      </p:sp>
      <p:graphicFrame>
        <p:nvGraphicFramePr>
          <p:cNvPr id="3" name="Diagram 2" descr="Reading test given to students in grades 3-8, and 10. Sixty minute test with use of one form. Multiple choice, short answer and extended response items are included. &#10;&#10;&#10;">
            <a:extLst>
              <a:ext uri="{FF2B5EF4-FFF2-40B4-BE49-F238E27FC236}">
                <a16:creationId xmlns:a16="http://schemas.microsoft.com/office/drawing/2014/main" id="{01A38405-42B4-CFD3-68E6-E797C61D74A0}"/>
              </a:ext>
            </a:extLst>
          </p:cNvPr>
          <p:cNvGraphicFramePr/>
          <p:nvPr>
            <p:extLst>
              <p:ext uri="{D42A27DB-BD31-4B8C-83A1-F6EECF244321}">
                <p14:modId xmlns:p14="http://schemas.microsoft.com/office/powerpoint/2010/main" val="1916144979"/>
              </p:ext>
            </p:extLst>
          </p:nvPr>
        </p:nvGraphicFramePr>
        <p:xfrm>
          <a:off x="1092200" y="958200"/>
          <a:ext cx="10007600" cy="470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9451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44200" cy="1136469"/>
          </a:xfrm>
        </p:spPr>
        <p:txBody>
          <a:bodyPr>
            <a:normAutofit/>
          </a:bodyPr>
          <a:lstStyle/>
          <a:p>
            <a:r>
              <a:rPr lang="en-US"/>
              <a:t>Editing and Mechanics</a:t>
            </a:r>
          </a:p>
        </p:txBody>
      </p:sp>
      <p:graphicFrame>
        <p:nvGraphicFramePr>
          <p:cNvPr id="3" name="Diagram 2" descr="Reading test given to students in grades 3-8, and 10. Sixty minute test with use of one form. Multiple choice, short answer and extended response items are included. &#10;&#10;&#10;">
            <a:extLst>
              <a:ext uri="{FF2B5EF4-FFF2-40B4-BE49-F238E27FC236}">
                <a16:creationId xmlns:a16="http://schemas.microsoft.com/office/drawing/2014/main" id="{044861F8-BCF8-A430-B1F7-35DBD3969D98}"/>
              </a:ext>
            </a:extLst>
          </p:cNvPr>
          <p:cNvGraphicFramePr/>
          <p:nvPr>
            <p:extLst>
              <p:ext uri="{D42A27DB-BD31-4B8C-83A1-F6EECF244321}">
                <p14:modId xmlns:p14="http://schemas.microsoft.com/office/powerpoint/2010/main" val="2881739186"/>
              </p:ext>
            </p:extLst>
          </p:nvPr>
        </p:nvGraphicFramePr>
        <p:xfrm>
          <a:off x="1092200" y="948409"/>
          <a:ext cx="10007600" cy="470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tar: 5 Points 3" descr="Star denotes resources that are new in 2024.">
            <a:extLst>
              <a:ext uri="{FF2B5EF4-FFF2-40B4-BE49-F238E27FC236}">
                <a16:creationId xmlns:a16="http://schemas.microsoft.com/office/drawing/2014/main" id="{B4959CEB-4AD8-CB21-3C24-5A9FA518F5A8}"/>
              </a:ext>
              <a:ext uri="{C183D7F6-B498-43B3-948B-1728B52AA6E4}">
                <adec:decorative xmlns:adec="http://schemas.microsoft.com/office/drawing/2017/decorative" val="0"/>
              </a:ext>
            </a:extLst>
          </p:cNvPr>
          <p:cNvSpPr/>
          <p:nvPr/>
        </p:nvSpPr>
        <p:spPr>
          <a:xfrm rot="-420000">
            <a:off x="6373979" y="2119187"/>
            <a:ext cx="593968" cy="50564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800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05698" cy="1136469"/>
          </a:xfrm>
        </p:spPr>
        <p:txBody>
          <a:bodyPr>
            <a:normAutofit fontScale="90000"/>
          </a:bodyPr>
          <a:lstStyle/>
          <a:p>
            <a:br>
              <a:rPr lang="en-US" sz="4900"/>
            </a:br>
            <a:r>
              <a:rPr lang="en-US" sz="4400"/>
              <a:t>On-Demand Writing</a:t>
            </a:r>
            <a:br>
              <a:rPr lang="en-US"/>
            </a:br>
            <a:endParaRPr lang="en-US"/>
          </a:p>
        </p:txBody>
      </p:sp>
      <p:graphicFrame>
        <p:nvGraphicFramePr>
          <p:cNvPr id="4" name="Diagram 3" descr="Reading test given to students in grades 3-8, and 10. Sixty minute test with use of one form. Multiple choice, short answer and extended response items are included. &#10;&#10;&#10;">
            <a:extLst>
              <a:ext uri="{FF2B5EF4-FFF2-40B4-BE49-F238E27FC236}">
                <a16:creationId xmlns:a16="http://schemas.microsoft.com/office/drawing/2014/main" id="{23F9E175-DE5C-19F4-637C-2B69B6E80304}"/>
              </a:ext>
            </a:extLst>
          </p:cNvPr>
          <p:cNvGraphicFramePr/>
          <p:nvPr>
            <p:extLst>
              <p:ext uri="{D42A27DB-BD31-4B8C-83A1-F6EECF244321}">
                <p14:modId xmlns:p14="http://schemas.microsoft.com/office/powerpoint/2010/main" val="113920634"/>
              </p:ext>
            </p:extLst>
          </p:nvPr>
        </p:nvGraphicFramePr>
        <p:xfrm>
          <a:off x="1092200" y="970077"/>
          <a:ext cx="10007600" cy="470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tar: 5 Points 2" descr="A yellow star denoting information that is new for the 2025 KSA Test Administration.">
            <a:extLst>
              <a:ext uri="{FF2B5EF4-FFF2-40B4-BE49-F238E27FC236}">
                <a16:creationId xmlns:a16="http://schemas.microsoft.com/office/drawing/2014/main" id="{D214C90D-CEB0-DB78-76B4-11D5CF05BA5C}"/>
              </a:ext>
              <a:ext uri="{C183D7F6-B498-43B3-948B-1728B52AA6E4}">
                <adec:decorative xmlns:adec="http://schemas.microsoft.com/office/drawing/2017/decorative" val="0"/>
              </a:ext>
            </a:extLst>
          </p:cNvPr>
          <p:cNvSpPr/>
          <p:nvPr/>
        </p:nvSpPr>
        <p:spPr>
          <a:xfrm rot="-420000">
            <a:off x="6466485" y="1139261"/>
            <a:ext cx="752816" cy="71034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63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977E-2F40-491B-8F96-3CD9459AE886}"/>
              </a:ext>
            </a:extLst>
          </p:cNvPr>
          <p:cNvSpPr>
            <a:spLocks noGrp="1"/>
          </p:cNvSpPr>
          <p:nvPr>
            <p:ph type="title"/>
          </p:nvPr>
        </p:nvSpPr>
        <p:spPr>
          <a:xfrm>
            <a:off x="0" y="0"/>
            <a:ext cx="10515600" cy="1325563"/>
          </a:xfrm>
        </p:spPr>
        <p:txBody>
          <a:bodyPr/>
          <a:lstStyle/>
          <a:p>
            <a:r>
              <a:rPr lang="en-US"/>
              <a:t>Kentucky Summative Assessments (KSA)</a:t>
            </a:r>
          </a:p>
        </p:txBody>
      </p:sp>
      <p:sp>
        <p:nvSpPr>
          <p:cNvPr id="3" name="Content Placeholder 2">
            <a:extLst>
              <a:ext uri="{FF2B5EF4-FFF2-40B4-BE49-F238E27FC236}">
                <a16:creationId xmlns:a16="http://schemas.microsoft.com/office/drawing/2014/main" id="{F1546C76-FB12-449D-B6D0-1146DF838184}"/>
              </a:ext>
            </a:extLst>
          </p:cNvPr>
          <p:cNvSpPr>
            <a:spLocks noGrp="1"/>
          </p:cNvSpPr>
          <p:nvPr>
            <p:ph idx="1"/>
          </p:nvPr>
        </p:nvSpPr>
        <p:spPr>
          <a:xfrm>
            <a:off x="557948" y="1618550"/>
            <a:ext cx="10515600" cy="4107250"/>
          </a:xfrm>
        </p:spPr>
        <p:txBody>
          <a:bodyPr vert="horz" lIns="91440" tIns="45720" rIns="91440" bIns="45720" rtlCol="0" anchor="t">
            <a:normAutofit/>
          </a:bodyPr>
          <a:lstStyle/>
          <a:p>
            <a:pPr marL="0" indent="0">
              <a:buNone/>
            </a:pPr>
            <a:r>
              <a:rPr lang="en-US"/>
              <a:t>Kentucky students take the Kentucky Summative Assessments (KSA) to meet federal and state testing requirements. The Kentucky Summative Assessments are developed by Kentucky teachers and align with the Kentucky Academic Standards (KAS) in each content area.</a:t>
            </a:r>
          </a:p>
        </p:txBody>
      </p:sp>
    </p:spTree>
    <p:extLst>
      <p:ext uri="{BB962C8B-B14F-4D97-AF65-F5344CB8AC3E}">
        <p14:creationId xmlns:p14="http://schemas.microsoft.com/office/powerpoint/2010/main" val="1112980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t>KSA Administration Details</a:t>
            </a:r>
          </a:p>
        </p:txBody>
      </p:sp>
    </p:spTree>
    <p:extLst>
      <p:ext uri="{BB962C8B-B14F-4D97-AF65-F5344CB8AC3E}">
        <p14:creationId xmlns:p14="http://schemas.microsoft.com/office/powerpoint/2010/main" val="1987050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F4EDA1-594D-427B-92C7-163899DC33FB}"/>
              </a:ext>
            </a:extLst>
          </p:cNvPr>
          <p:cNvSpPr>
            <a:spLocks noGrp="1"/>
          </p:cNvSpPr>
          <p:nvPr>
            <p:ph type="title"/>
          </p:nvPr>
        </p:nvSpPr>
        <p:spPr>
          <a:xfrm>
            <a:off x="295546" y="1273810"/>
            <a:ext cx="3917496" cy="2684916"/>
          </a:xfrm>
        </p:spPr>
        <p:txBody>
          <a:bodyPr>
            <a:normAutofit/>
          </a:bodyPr>
          <a:lstStyle/>
          <a:p>
            <a:pPr algn="ctr"/>
            <a:r>
              <a:rPr lang="en-US" sz="3200"/>
              <a:t>2025 KSA</a:t>
            </a:r>
            <a:br>
              <a:rPr lang="en-US" sz="3200"/>
            </a:br>
            <a:r>
              <a:rPr lang="en-US" sz="3200"/>
              <a:t>Important Dates</a:t>
            </a:r>
          </a:p>
        </p:txBody>
      </p:sp>
      <p:pic>
        <p:nvPicPr>
          <p:cNvPr id="7" name="Picture 6" descr="Image shows an incomplete example of the Important Dates document for KSA to visually represent it is a three column table. Column 1 heading is &quot;User&quot; Column 2 Heading is &quot;Action&quot; and Column 3 Heading is &quot;Begin Date&quot;">
            <a:extLst>
              <a:ext uri="{FF2B5EF4-FFF2-40B4-BE49-F238E27FC236}">
                <a16:creationId xmlns:a16="http://schemas.microsoft.com/office/drawing/2014/main" id="{DF26929A-9A85-F782-8497-54E46907CFAF}"/>
              </a:ext>
            </a:extLst>
          </p:cNvPr>
          <p:cNvPicPr>
            <a:picLocks noChangeAspect="1"/>
          </p:cNvPicPr>
          <p:nvPr/>
        </p:nvPicPr>
        <p:blipFill>
          <a:blip r:embed="rId3"/>
          <a:stretch>
            <a:fillRect/>
          </a:stretch>
        </p:blipFill>
        <p:spPr>
          <a:xfrm>
            <a:off x="4749099" y="255639"/>
            <a:ext cx="6991531" cy="5152103"/>
          </a:xfrm>
          <a:prstGeom prst="rect">
            <a:avLst/>
          </a:prstGeom>
        </p:spPr>
      </p:pic>
    </p:spTree>
    <p:extLst>
      <p:ext uri="{BB962C8B-B14F-4D97-AF65-F5344CB8AC3E}">
        <p14:creationId xmlns:p14="http://schemas.microsoft.com/office/powerpoint/2010/main" val="3463394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596668" cy="1162808"/>
          </a:xfrm>
        </p:spPr>
        <p:txBody>
          <a:bodyPr/>
          <a:lstStyle/>
          <a:p>
            <a:r>
              <a:rPr lang="en-US" altLang="en-US"/>
              <a:t>Seating Charts</a:t>
            </a:r>
            <a:endParaRPr lang="en-US"/>
          </a:p>
        </p:txBody>
      </p:sp>
      <p:sp>
        <p:nvSpPr>
          <p:cNvPr id="7" name="Content Placeholder 6"/>
          <p:cNvSpPr>
            <a:spLocks noGrp="1"/>
          </p:cNvSpPr>
          <p:nvPr>
            <p:ph type="body" sz="quarter" idx="13"/>
          </p:nvPr>
        </p:nvSpPr>
        <p:spPr>
          <a:xfrm>
            <a:off x="710005" y="1162808"/>
            <a:ext cx="10682343" cy="5614071"/>
          </a:xfrm>
        </p:spPr>
        <p:txBody>
          <a:bodyPr vert="horz" lIns="91440" tIns="45720" rIns="91440" bIns="45720" rtlCol="0" anchor="t">
            <a:normAutofit/>
          </a:bodyPr>
          <a:lstStyle/>
          <a:p>
            <a:r>
              <a:rPr lang="en-US"/>
              <a:t>Seating charts are required for both individual and group testing for all state-required assessments. </a:t>
            </a:r>
          </a:p>
          <a:p>
            <a:r>
              <a:rPr lang="en-US"/>
              <a:t>A single chart can be used for multiple sessions; if seating arrangement and room location do not change, mark the date for each session. </a:t>
            </a:r>
          </a:p>
          <a:p>
            <a:r>
              <a:rPr lang="en-US">
                <a:hlinkClick r:id="rId3"/>
              </a:rPr>
              <a:t>Group Seating Chart </a:t>
            </a:r>
            <a:r>
              <a:rPr lang="en-US"/>
              <a:t> and </a:t>
            </a:r>
            <a:r>
              <a:rPr lang="en-US">
                <a:hlinkClick r:id="rId4"/>
              </a:rPr>
              <a:t>Individual Testing Seating Chart </a:t>
            </a:r>
            <a:r>
              <a:rPr lang="en-US"/>
              <a:t> templates may be used. A customized form may be created to reflect the room arrangement.</a:t>
            </a:r>
          </a:p>
          <a:p>
            <a:r>
              <a:rPr lang="en-US"/>
              <a:t>Keep a copy on file for five years. These can be retained digitally. </a:t>
            </a:r>
          </a:p>
        </p:txBody>
      </p:sp>
    </p:spTree>
    <p:extLst>
      <p:ext uri="{BB962C8B-B14F-4D97-AF65-F5344CB8AC3E}">
        <p14:creationId xmlns:p14="http://schemas.microsoft.com/office/powerpoint/2010/main" val="3852433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908614" cy="1049274"/>
          </a:xfrm>
        </p:spPr>
        <p:txBody>
          <a:bodyPr/>
          <a:lstStyle/>
          <a:p>
            <a:r>
              <a:rPr lang="en-US"/>
              <a:t>Classroom Materials/Walls</a:t>
            </a:r>
          </a:p>
        </p:txBody>
      </p:sp>
      <p:sp>
        <p:nvSpPr>
          <p:cNvPr id="5" name="Content Placeholder 4"/>
          <p:cNvSpPr>
            <a:spLocks noGrp="1"/>
          </p:cNvSpPr>
          <p:nvPr>
            <p:ph type="body" sz="quarter" idx="13"/>
          </p:nvPr>
        </p:nvSpPr>
        <p:spPr>
          <a:xfrm>
            <a:off x="753034" y="1049274"/>
            <a:ext cx="9789459" cy="5614071"/>
          </a:xfrm>
        </p:spPr>
        <p:txBody>
          <a:bodyPr>
            <a:normAutofit/>
          </a:bodyPr>
          <a:lstStyle/>
          <a:p>
            <a:r>
              <a:rPr lang="en-US"/>
              <a:t>Materials used during direct instruction, containing content or strategies/processes should not be displayed on classroom surfaces including walls, workstations or clothing.</a:t>
            </a:r>
            <a:r>
              <a:rPr lang="en-US" altLang="en-US"/>
              <a:t> </a:t>
            </a:r>
          </a:p>
          <a:p>
            <a:pPr marL="0" indent="0">
              <a:buNone/>
            </a:pPr>
            <a:endParaRPr lang="en-US" altLang="en-US"/>
          </a:p>
          <a:p>
            <a:r>
              <a:rPr lang="en-US" altLang="en-US"/>
              <a:t>Classroom materials shall not provide a testing advantage to any student. </a:t>
            </a:r>
            <a:endParaRPr lang="en-US"/>
          </a:p>
        </p:txBody>
      </p:sp>
    </p:spTree>
    <p:extLst>
      <p:ext uri="{BB962C8B-B14F-4D97-AF65-F5344CB8AC3E}">
        <p14:creationId xmlns:p14="http://schemas.microsoft.com/office/powerpoint/2010/main" val="3971782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1140311"/>
          </a:xfrm>
        </p:spPr>
        <p:txBody>
          <a:bodyPr>
            <a:normAutofit/>
          </a:bodyPr>
          <a:lstStyle/>
          <a:p>
            <a:r>
              <a:rPr lang="en-US" altLang="en-US" sz="4000"/>
              <a:t>Nonparticipation/Emergency Forms</a:t>
            </a:r>
            <a:endParaRPr lang="en-US" sz="4000"/>
          </a:p>
        </p:txBody>
      </p:sp>
      <p:sp>
        <p:nvSpPr>
          <p:cNvPr id="2" name="TextBox 1" descr="Medical Nonparticipation Requests are made in SDRR.&#10;Nonparticipations can be requested for individual content tests or the entire test.&#10;All Form Records are maintained at the district.&#10;">
            <a:extLst>
              <a:ext uri="{FF2B5EF4-FFF2-40B4-BE49-F238E27FC236}">
                <a16:creationId xmlns:a16="http://schemas.microsoft.com/office/drawing/2014/main" id="{CEB8EBA3-C95B-4780-8113-44F64EB94B9D}"/>
              </a:ext>
            </a:extLst>
          </p:cNvPr>
          <p:cNvSpPr txBox="1"/>
          <p:nvPr/>
        </p:nvSpPr>
        <p:spPr>
          <a:xfrm flipH="1">
            <a:off x="290493" y="1748188"/>
            <a:ext cx="4263715" cy="3046988"/>
          </a:xfrm>
          <a:prstGeom prst="rect">
            <a:avLst/>
          </a:prstGeom>
          <a:solidFill>
            <a:schemeClr val="tx2"/>
          </a:solidFill>
          <a:ln w="12700">
            <a:solidFill>
              <a:schemeClr val="tx1"/>
            </a:solidFill>
          </a:ln>
          <a:scene3d>
            <a:camera prst="orthographicFront"/>
            <a:lightRig rig="threePt" dir="t"/>
          </a:scene3d>
          <a:sp3d>
            <a:bevelT/>
          </a:sp3d>
        </p:spPr>
        <p:txBody>
          <a:bodyPr wrap="square" lIns="91440" tIns="45720" rIns="91440" bIns="45720" rtlCol="0" anchor="t">
            <a:spAutoFit/>
          </a:bodyPr>
          <a:lstStyle/>
          <a:p>
            <a:pPr marL="342900" indent="-342900">
              <a:buFont typeface="Arial" panose="020B0604020202020204" pitchFamily="34" charset="0"/>
              <a:buChar char="•"/>
            </a:pPr>
            <a:r>
              <a:rPr lang="en-US" sz="2400">
                <a:solidFill>
                  <a:schemeClr val="bg1"/>
                </a:solidFill>
              </a:rPr>
              <a:t>Medical Nonparticipation Requests are made in SDRR.</a:t>
            </a:r>
          </a:p>
          <a:p>
            <a:pPr marL="342900" indent="-342900">
              <a:buFont typeface="Arial" panose="020B0604020202020204" pitchFamily="34" charset="0"/>
              <a:buChar char="•"/>
            </a:pPr>
            <a:r>
              <a:rPr lang="en-US" sz="2400">
                <a:solidFill>
                  <a:schemeClr val="bg1"/>
                </a:solidFill>
              </a:rPr>
              <a:t>Nonparticipations can be requested for individual content tests or the entire test.</a:t>
            </a:r>
          </a:p>
          <a:p>
            <a:pPr marL="342900" indent="-342900">
              <a:buFont typeface="Arial" panose="020B0604020202020204" pitchFamily="34" charset="0"/>
              <a:buChar char="•"/>
            </a:pPr>
            <a:r>
              <a:rPr lang="en-US" sz="2400">
                <a:solidFill>
                  <a:schemeClr val="bg1"/>
                </a:solidFill>
              </a:rPr>
              <a:t>All form records are maintained at the district.</a:t>
            </a:r>
          </a:p>
        </p:txBody>
      </p:sp>
      <p:graphicFrame>
        <p:nvGraphicFramePr>
          <p:cNvPr id="145" name="Diagram 145" descr="Medical Nonparticipation examples&#10;">
            <a:extLst>
              <a:ext uri="{FF2B5EF4-FFF2-40B4-BE49-F238E27FC236}">
                <a16:creationId xmlns:a16="http://schemas.microsoft.com/office/drawing/2014/main" id="{8B741392-D59C-3EA6-ABB9-B740B6A993F0}"/>
              </a:ext>
            </a:extLst>
          </p:cNvPr>
          <p:cNvGraphicFramePr/>
          <p:nvPr>
            <p:extLst>
              <p:ext uri="{D42A27DB-BD31-4B8C-83A1-F6EECF244321}">
                <p14:modId xmlns:p14="http://schemas.microsoft.com/office/powerpoint/2010/main" val="380078573"/>
              </p:ext>
            </p:extLst>
          </p:nvPr>
        </p:nvGraphicFramePr>
        <p:xfrm>
          <a:off x="5133788" y="968193"/>
          <a:ext cx="6970056" cy="4912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8015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35072"/>
            <a:ext cx="11453870" cy="1320800"/>
          </a:xfrm>
        </p:spPr>
        <p:txBody>
          <a:bodyPr>
            <a:normAutofit/>
          </a:bodyPr>
          <a:lstStyle/>
          <a:p>
            <a:r>
              <a:rPr lang="en-US"/>
              <a:t>Accommodations for Online Operational Testing</a:t>
            </a:r>
            <a:br>
              <a:rPr lang="en-US" sz="3600"/>
            </a:br>
            <a:endParaRPr lang="en-US" sz="3600"/>
          </a:p>
        </p:txBody>
      </p:sp>
      <p:sp>
        <p:nvSpPr>
          <p:cNvPr id="5" name="Text Placeholder 4"/>
          <p:cNvSpPr>
            <a:spLocks noGrp="1"/>
          </p:cNvSpPr>
          <p:nvPr>
            <p:ph type="body" sz="quarter" idx="13"/>
          </p:nvPr>
        </p:nvSpPr>
        <p:spPr>
          <a:xfrm>
            <a:off x="819156" y="1595272"/>
            <a:ext cx="4971790" cy="2783006"/>
          </a:xfrm>
        </p:spPr>
        <p:txBody>
          <a:bodyPr>
            <a:noAutofit/>
          </a:bodyPr>
          <a:lstStyle/>
          <a:p>
            <a:r>
              <a:rPr lang="en-US" sz="2500"/>
              <a:t>Bilingual/English Dictionaries</a:t>
            </a:r>
          </a:p>
          <a:p>
            <a:r>
              <a:rPr lang="en-US" sz="2500"/>
              <a:t>Reader</a:t>
            </a:r>
          </a:p>
          <a:p>
            <a:r>
              <a:rPr lang="en-US" sz="2500"/>
              <a:t>Text to Speech</a:t>
            </a:r>
          </a:p>
          <a:p>
            <a:r>
              <a:rPr lang="en-US" sz="2500"/>
              <a:t>Oral Native Language Support</a:t>
            </a:r>
          </a:p>
          <a:p>
            <a:r>
              <a:rPr lang="en-US" sz="2500"/>
              <a:t>Extended Time</a:t>
            </a:r>
          </a:p>
          <a:p>
            <a:r>
              <a:rPr lang="en-US" sz="2500"/>
              <a:t>Scribe</a:t>
            </a:r>
          </a:p>
        </p:txBody>
      </p:sp>
      <p:sp>
        <p:nvSpPr>
          <p:cNvPr id="10" name="TextBox 9">
            <a:extLst>
              <a:ext uri="{FF2B5EF4-FFF2-40B4-BE49-F238E27FC236}">
                <a16:creationId xmlns:a16="http://schemas.microsoft.com/office/drawing/2014/main" id="{CC6F6E31-2070-CF0B-6281-84F39B138CD1}"/>
              </a:ext>
            </a:extLst>
          </p:cNvPr>
          <p:cNvSpPr txBox="1"/>
          <p:nvPr/>
        </p:nvSpPr>
        <p:spPr>
          <a:xfrm>
            <a:off x="5862792" y="1595272"/>
            <a:ext cx="5974080" cy="2959785"/>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sz="2500">
                <a:solidFill>
                  <a:srgbClr val="102649"/>
                </a:solidFill>
              </a:rPr>
              <a:t>Calculator </a:t>
            </a:r>
          </a:p>
          <a:p>
            <a:pPr marL="285750" indent="-285750">
              <a:lnSpc>
                <a:spcPct val="90000"/>
              </a:lnSpc>
              <a:spcBef>
                <a:spcPts val="1000"/>
              </a:spcBef>
              <a:buFont typeface="Arial" panose="020B0604020202020204" pitchFamily="34" charset="0"/>
              <a:buChar char="•"/>
            </a:pPr>
            <a:r>
              <a:rPr lang="en-US" sz="2500">
                <a:solidFill>
                  <a:srgbClr val="102649"/>
                </a:solidFill>
              </a:rPr>
              <a:t>Manipulatives</a:t>
            </a:r>
          </a:p>
          <a:p>
            <a:pPr marL="285750" indent="-285750">
              <a:lnSpc>
                <a:spcPct val="90000"/>
              </a:lnSpc>
              <a:spcBef>
                <a:spcPts val="1000"/>
              </a:spcBef>
              <a:buFont typeface="Arial" panose="020B0604020202020204" pitchFamily="34" charset="0"/>
              <a:buChar char="•"/>
            </a:pPr>
            <a:r>
              <a:rPr lang="en-US" sz="2500">
                <a:solidFill>
                  <a:srgbClr val="102649"/>
                </a:solidFill>
              </a:rPr>
              <a:t>Assistive Technology</a:t>
            </a:r>
          </a:p>
          <a:p>
            <a:pPr marL="285750" indent="-285750">
              <a:lnSpc>
                <a:spcPct val="90000"/>
              </a:lnSpc>
              <a:spcBef>
                <a:spcPts val="1000"/>
              </a:spcBef>
              <a:buFont typeface="Arial" panose="020B0604020202020204" pitchFamily="34" charset="0"/>
              <a:buChar char="•"/>
            </a:pPr>
            <a:r>
              <a:rPr lang="en-US" sz="2500">
                <a:solidFill>
                  <a:srgbClr val="102649"/>
                </a:solidFill>
              </a:rPr>
              <a:t>Reinforcement and Behavior Strategies</a:t>
            </a:r>
          </a:p>
          <a:p>
            <a:pPr marL="285750" indent="-285750">
              <a:lnSpc>
                <a:spcPct val="90000"/>
              </a:lnSpc>
              <a:spcBef>
                <a:spcPts val="1000"/>
              </a:spcBef>
              <a:buFont typeface="Arial" panose="020B0604020202020204" pitchFamily="34" charset="0"/>
              <a:buChar char="•"/>
            </a:pPr>
            <a:r>
              <a:rPr lang="en-US" sz="2500">
                <a:solidFill>
                  <a:srgbClr val="102649"/>
                </a:solidFill>
              </a:rPr>
              <a:t>Interpreter for Students with Deafness or Hearing Impairments</a:t>
            </a:r>
          </a:p>
          <a:p>
            <a:endParaRPr lang="en-US"/>
          </a:p>
        </p:txBody>
      </p:sp>
      <p:sp>
        <p:nvSpPr>
          <p:cNvPr id="11" name="TextBox 10">
            <a:extLst>
              <a:ext uri="{FF2B5EF4-FFF2-40B4-BE49-F238E27FC236}">
                <a16:creationId xmlns:a16="http://schemas.microsoft.com/office/drawing/2014/main" id="{D05AEB49-0AAA-393F-F9C9-4D4FF2D7031E}"/>
              </a:ext>
            </a:extLst>
          </p:cNvPr>
          <p:cNvSpPr txBox="1"/>
          <p:nvPr/>
        </p:nvSpPr>
        <p:spPr>
          <a:xfrm>
            <a:off x="624840" y="4917078"/>
            <a:ext cx="10942320" cy="461665"/>
          </a:xfrm>
          <a:prstGeom prst="rect">
            <a:avLst/>
          </a:prstGeom>
          <a:noFill/>
        </p:spPr>
        <p:txBody>
          <a:bodyPr wrap="square" lIns="91440" tIns="45720" rIns="91440" bIns="45720" rtlCol="0" anchor="t">
            <a:spAutoFit/>
          </a:bodyPr>
          <a:lstStyle/>
          <a:p>
            <a:pPr algn="ctr"/>
            <a:r>
              <a:rPr lang="en-US" sz="2400">
                <a:solidFill>
                  <a:srgbClr val="102649"/>
                </a:solidFill>
              </a:rPr>
              <a:t>*Accommodations are available for students with an IEP, 504 or PSP.</a:t>
            </a:r>
            <a:endParaRPr lang="en-US">
              <a:solidFill>
                <a:srgbClr val="102649"/>
              </a:solidFill>
            </a:endParaRPr>
          </a:p>
        </p:txBody>
      </p:sp>
    </p:spTree>
    <p:extLst>
      <p:ext uri="{BB962C8B-B14F-4D97-AF65-F5344CB8AC3E}">
        <p14:creationId xmlns:p14="http://schemas.microsoft.com/office/powerpoint/2010/main" val="4233174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1349-A711-4E8F-B400-42B14A26C952}"/>
              </a:ext>
            </a:extLst>
          </p:cNvPr>
          <p:cNvSpPr>
            <a:spLocks noGrp="1"/>
          </p:cNvSpPr>
          <p:nvPr>
            <p:ph type="title"/>
          </p:nvPr>
        </p:nvSpPr>
        <p:spPr/>
        <p:txBody>
          <a:bodyPr/>
          <a:lstStyle/>
          <a:p>
            <a:r>
              <a:rPr lang="en-US"/>
              <a:t>Accommodated Kits Available</a:t>
            </a:r>
          </a:p>
        </p:txBody>
      </p:sp>
      <p:grpSp>
        <p:nvGrpSpPr>
          <p:cNvPr id="5" name="Group 4" descr="Braille&#10;">
            <a:extLst>
              <a:ext uri="{FF2B5EF4-FFF2-40B4-BE49-F238E27FC236}">
                <a16:creationId xmlns:a16="http://schemas.microsoft.com/office/drawing/2014/main" id="{20B86E67-BFC9-3CC6-C77B-EFD808551589}"/>
              </a:ext>
            </a:extLst>
          </p:cNvPr>
          <p:cNvGrpSpPr/>
          <p:nvPr/>
        </p:nvGrpSpPr>
        <p:grpSpPr>
          <a:xfrm>
            <a:off x="599151" y="1659843"/>
            <a:ext cx="2771066" cy="1590497"/>
            <a:chOff x="1206971" y="42"/>
            <a:chExt cx="3616027" cy="2169616"/>
          </a:xfrm>
          <a:scene3d>
            <a:camera prst="orthographicFront">
              <a:rot lat="0" lon="0" rev="0"/>
            </a:camera>
            <a:lightRig rig="contrasting" dir="t">
              <a:rot lat="0" lon="0" rev="1200000"/>
            </a:lightRig>
          </a:scene3d>
        </p:grpSpPr>
        <p:sp>
          <p:nvSpPr>
            <p:cNvPr id="7" name="Rectangle: Rounded Corners 6">
              <a:extLst>
                <a:ext uri="{FF2B5EF4-FFF2-40B4-BE49-F238E27FC236}">
                  <a16:creationId xmlns:a16="http://schemas.microsoft.com/office/drawing/2014/main" id="{8664F2C3-F8DE-BB11-C8E5-023B25DDED73}"/>
                </a:ext>
              </a:extLst>
            </p:cNvPr>
            <p:cNvSpPr/>
            <p:nvPr/>
          </p:nvSpPr>
          <p:spPr>
            <a:xfrm>
              <a:off x="1206971" y="42"/>
              <a:ext cx="3616027" cy="2169616"/>
            </a:xfrm>
            <a:prstGeom prst="roundRect">
              <a:avLst/>
            </a:prstGeom>
            <a:solidFill>
              <a:schemeClr val="accent1">
                <a:lumMod val="50000"/>
              </a:schemeClr>
            </a:solidFill>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75D6B999-9A95-45F4-2EEB-4AD85042A430}"/>
                </a:ext>
              </a:extLst>
            </p:cNvPr>
            <p:cNvSpPr txBox="1"/>
            <p:nvPr/>
          </p:nvSpPr>
          <p:spPr>
            <a:xfrm>
              <a:off x="1312883" y="105954"/>
              <a:ext cx="3404203" cy="195779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3600" b="0" kern="1200"/>
                <a:t>Braille</a:t>
              </a:r>
            </a:p>
          </p:txBody>
        </p:sp>
      </p:grpSp>
      <p:grpSp>
        <p:nvGrpSpPr>
          <p:cNvPr id="14" name="Group 13" descr="Large Print ">
            <a:extLst>
              <a:ext uri="{FF2B5EF4-FFF2-40B4-BE49-F238E27FC236}">
                <a16:creationId xmlns:a16="http://schemas.microsoft.com/office/drawing/2014/main" id="{AA9B3FC3-45FF-55E5-E298-34AFD28E7683}"/>
              </a:ext>
            </a:extLst>
          </p:cNvPr>
          <p:cNvGrpSpPr/>
          <p:nvPr/>
        </p:nvGrpSpPr>
        <p:grpSpPr>
          <a:xfrm>
            <a:off x="599151" y="3607660"/>
            <a:ext cx="2771066" cy="1590497"/>
            <a:chOff x="1206971" y="42"/>
            <a:chExt cx="3616027" cy="2169616"/>
          </a:xfrm>
          <a:scene3d>
            <a:camera prst="orthographicFront">
              <a:rot lat="0" lon="0" rev="0"/>
            </a:camera>
            <a:lightRig rig="contrasting" dir="t">
              <a:rot lat="0" lon="0" rev="1200000"/>
            </a:lightRig>
          </a:scene3d>
        </p:grpSpPr>
        <p:sp>
          <p:nvSpPr>
            <p:cNvPr id="15" name="Rectangle: Rounded Corners 14">
              <a:extLst>
                <a:ext uri="{FF2B5EF4-FFF2-40B4-BE49-F238E27FC236}">
                  <a16:creationId xmlns:a16="http://schemas.microsoft.com/office/drawing/2014/main" id="{DE76F7E7-2F28-F5D5-B7A8-DC9A01BCF8E9}"/>
                </a:ext>
              </a:extLst>
            </p:cNvPr>
            <p:cNvSpPr/>
            <p:nvPr/>
          </p:nvSpPr>
          <p:spPr>
            <a:xfrm>
              <a:off x="1206971" y="42"/>
              <a:ext cx="3616027" cy="2169616"/>
            </a:xfrm>
            <a:prstGeom prst="roundRect">
              <a:avLst/>
            </a:prstGeom>
            <a:solidFill>
              <a:schemeClr val="accent1">
                <a:lumMod val="50000"/>
              </a:schemeClr>
            </a:solidFill>
            <a:sp3d contourW="19050" prstMaterial="metal">
              <a:bevelT w="88900" h="203200"/>
              <a:bevelB w="165100" h="254000"/>
            </a:sp3d>
          </p:spPr>
          <p:style>
            <a:lnRef idx="0">
              <a:schemeClr val="lt2">
                <a:hueOff val="0"/>
                <a:satOff val="0"/>
                <a:lumOff val="0"/>
                <a:alphaOff val="0"/>
              </a:schemeClr>
            </a:lnRef>
            <a:fillRef idx="1">
              <a:scrgbClr r="0" g="0" b="0"/>
            </a:fillRef>
            <a:effectRef idx="2">
              <a:schemeClr val="dk2">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B0E825E0-DF67-5259-6622-F13DA7307742}"/>
                </a:ext>
              </a:extLst>
            </p:cNvPr>
            <p:cNvSpPr txBox="1"/>
            <p:nvPr/>
          </p:nvSpPr>
          <p:spPr>
            <a:xfrm>
              <a:off x="1312883" y="105954"/>
              <a:ext cx="3404203" cy="195779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3600"/>
                <a:t>Large Print</a:t>
              </a:r>
              <a:endParaRPr lang="en-US" sz="3600" b="0" kern="1200"/>
            </a:p>
          </p:txBody>
        </p:sp>
      </p:grpSp>
      <p:sp>
        <p:nvSpPr>
          <p:cNvPr id="3" name="TextBox 2">
            <a:extLst>
              <a:ext uri="{FF2B5EF4-FFF2-40B4-BE49-F238E27FC236}">
                <a16:creationId xmlns:a16="http://schemas.microsoft.com/office/drawing/2014/main" id="{414A4A6B-51DF-839F-831B-5B62A7E1AB41}"/>
              </a:ext>
            </a:extLst>
          </p:cNvPr>
          <p:cNvSpPr txBox="1"/>
          <p:nvPr/>
        </p:nvSpPr>
        <p:spPr>
          <a:xfrm>
            <a:off x="3451380" y="1685725"/>
            <a:ext cx="8299270" cy="3600986"/>
          </a:xfrm>
          <a:prstGeom prst="rect">
            <a:avLst/>
          </a:prstGeom>
          <a:noFill/>
        </p:spPr>
        <p:txBody>
          <a:bodyPr wrap="square" rtlCol="0">
            <a:spAutoFit/>
          </a:bodyPr>
          <a:lstStyle/>
          <a:p>
            <a:pPr marL="742950" lvl="1" indent="-285750">
              <a:spcAft>
                <a:spcPts val="1200"/>
              </a:spcAft>
              <a:buFont typeface="Wingdings" panose="05000000000000000000" pitchFamily="2" charset="2"/>
              <a:buChar char="Ø"/>
            </a:pPr>
            <a:r>
              <a:rPr lang="en-US" sz="2600">
                <a:solidFill>
                  <a:srgbClr val="102649"/>
                </a:solidFill>
              </a:rPr>
              <a:t>Testing form 1 is used for all </a:t>
            </a:r>
            <a:r>
              <a:rPr lang="en-US" sz="2600">
                <a:solidFill>
                  <a:srgbClr val="102649"/>
                </a:solidFill>
                <a:effectLst/>
              </a:rPr>
              <a:t>online Text to Speech (TTS) sessions, Braille and Large Print accommodations.</a:t>
            </a:r>
            <a:r>
              <a:rPr lang="en-US" sz="2600">
                <a:solidFill>
                  <a:srgbClr val="102649"/>
                </a:solidFill>
              </a:rPr>
              <a:t> </a:t>
            </a:r>
          </a:p>
          <a:p>
            <a:pPr marL="742950" lvl="1" indent="-285750">
              <a:spcAft>
                <a:spcPts val="1200"/>
              </a:spcAft>
              <a:buFont typeface="Wingdings" panose="05000000000000000000" pitchFamily="2" charset="2"/>
              <a:buChar char="Ø"/>
            </a:pPr>
            <a:r>
              <a:rPr lang="en-US" sz="2600">
                <a:solidFill>
                  <a:srgbClr val="102649"/>
                </a:solidFill>
              </a:rPr>
              <a:t>Accommodated kits come with all testing materials needed except the calculator. </a:t>
            </a:r>
          </a:p>
          <a:p>
            <a:pPr marL="742950" lvl="1" indent="-285750">
              <a:spcAft>
                <a:spcPts val="1200"/>
              </a:spcAft>
              <a:buFont typeface="Wingdings" panose="05000000000000000000" pitchFamily="2" charset="2"/>
              <a:buChar char="Ø"/>
            </a:pPr>
            <a:r>
              <a:rPr lang="en-US" sz="2600">
                <a:solidFill>
                  <a:srgbClr val="102649"/>
                </a:solidFill>
              </a:rPr>
              <a:t>Instructions for return shipping of the accommodated kits will be included with the materials.</a:t>
            </a:r>
          </a:p>
        </p:txBody>
      </p:sp>
    </p:spTree>
    <p:extLst>
      <p:ext uri="{BB962C8B-B14F-4D97-AF65-F5344CB8AC3E}">
        <p14:creationId xmlns:p14="http://schemas.microsoft.com/office/powerpoint/2010/main" val="2638447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Tips For Online Testing</a:t>
            </a:r>
          </a:p>
        </p:txBody>
      </p:sp>
      <p:sp>
        <p:nvSpPr>
          <p:cNvPr id="10" name="Text Placeholder 9"/>
          <p:cNvSpPr>
            <a:spLocks noGrp="1"/>
          </p:cNvSpPr>
          <p:nvPr>
            <p:ph type="body" sz="quarter" idx="13"/>
          </p:nvPr>
        </p:nvSpPr>
        <p:spPr>
          <a:xfrm>
            <a:off x="1091381" y="1226693"/>
            <a:ext cx="10412361" cy="4901324"/>
          </a:xfrm>
        </p:spPr>
        <p:txBody>
          <a:bodyPr vert="horz" lIns="91440" tIns="45720" rIns="91440" bIns="45720" rtlCol="0" anchor="t">
            <a:normAutofit/>
          </a:bodyPr>
          <a:lstStyle/>
          <a:p>
            <a:r>
              <a:rPr lang="en-US"/>
              <a:t>Prepare students using </a:t>
            </a:r>
            <a:r>
              <a:rPr lang="en-US">
                <a:hlinkClick r:id="rId3"/>
              </a:rPr>
              <a:t>practice tests and tutorials.</a:t>
            </a:r>
            <a:endParaRPr lang="en-US"/>
          </a:p>
          <a:p>
            <a:r>
              <a:rPr lang="en-US"/>
              <a:t>Plan for additional staff to actively monitor students while testing.</a:t>
            </a:r>
          </a:p>
          <a:p>
            <a:r>
              <a:rPr lang="en-US"/>
              <a:t>Maintain test security.</a:t>
            </a:r>
          </a:p>
          <a:p>
            <a:r>
              <a:rPr lang="en-US"/>
              <a:t>Utilize technology staff for troubleshooting.</a:t>
            </a:r>
          </a:p>
          <a:p>
            <a:r>
              <a:rPr lang="en-US"/>
              <a:t>Print </a:t>
            </a:r>
            <a:r>
              <a:rPr lang="en-US" i="1"/>
              <a:t>student test tickets </a:t>
            </a:r>
            <a:r>
              <a:rPr lang="en-US"/>
              <a:t>prior to test day. Student test tickets must be handled as secure materials.</a:t>
            </a:r>
          </a:p>
          <a:p>
            <a:r>
              <a:rPr lang="en-US" b="1"/>
              <a:t>Recommended Test Preparation Practice </a:t>
            </a:r>
            <a:r>
              <a:rPr lang="en-US"/>
              <a:t>– Print proctor test tickets on a different color paper than student test tickets.</a:t>
            </a:r>
          </a:p>
          <a:p>
            <a:pPr marL="0" indent="0">
              <a:buNone/>
            </a:pPr>
            <a:endParaRPr lang="en-US"/>
          </a:p>
          <a:p>
            <a:pPr marL="0" indent="0">
              <a:buNone/>
            </a:pPr>
            <a:endParaRPr lang="en-US"/>
          </a:p>
        </p:txBody>
      </p:sp>
    </p:spTree>
    <p:extLst>
      <p:ext uri="{BB962C8B-B14F-4D97-AF65-F5344CB8AC3E}">
        <p14:creationId xmlns:p14="http://schemas.microsoft.com/office/powerpoint/2010/main" val="6127296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92"/>
            <a:ext cx="11020026" cy="1034545"/>
          </a:xfrm>
        </p:spPr>
        <p:txBody>
          <a:bodyPr/>
          <a:lstStyle/>
          <a:p>
            <a:r>
              <a:rPr lang="en-US"/>
              <a:t> Technology</a:t>
            </a:r>
          </a:p>
        </p:txBody>
      </p:sp>
      <p:sp>
        <p:nvSpPr>
          <p:cNvPr id="4" name="Content Placeholder 3">
            <a:extLst>
              <a:ext uri="{FF2B5EF4-FFF2-40B4-BE49-F238E27FC236}">
                <a16:creationId xmlns:a16="http://schemas.microsoft.com/office/drawing/2014/main" id="{0B71458E-74CC-4B50-AB64-A3399A9DA846}"/>
              </a:ext>
            </a:extLst>
          </p:cNvPr>
          <p:cNvSpPr>
            <a:spLocks noGrp="1"/>
          </p:cNvSpPr>
          <p:nvPr>
            <p:ph sz="quarter" idx="12"/>
          </p:nvPr>
        </p:nvSpPr>
        <p:spPr>
          <a:xfrm>
            <a:off x="259644" y="1200359"/>
            <a:ext cx="11264797" cy="4878388"/>
          </a:xfrm>
        </p:spPr>
        <p:txBody>
          <a:bodyPr vert="horz" lIns="91440" tIns="45720" rIns="91440" bIns="45720" rtlCol="0" anchor="t">
            <a:normAutofit/>
          </a:bodyPr>
          <a:lstStyle/>
          <a:p>
            <a:pPr marL="285750" indent="-285750">
              <a:lnSpc>
                <a:spcPct val="110000"/>
              </a:lnSpc>
              <a:buFont typeface="Arial" panose="020B0604020202020204" pitchFamily="34" charset="0"/>
              <a:buChar char="•"/>
            </a:pPr>
            <a:r>
              <a:rPr lang="en-US" err="1"/>
              <a:t>PearsonAccess</a:t>
            </a:r>
            <a:r>
              <a:rPr lang="en-US" sz="1900" baseline="30000" err="1"/>
              <a:t>next</a:t>
            </a:r>
            <a:r>
              <a:rPr lang="en-US"/>
              <a:t> and TestNav products are updated regularly by Pearson. Please verify that student devices are using the newest version of TestNav, well in advance of the testing windows. </a:t>
            </a:r>
          </a:p>
          <a:p>
            <a:pPr marL="285750" indent="-285750">
              <a:lnSpc>
                <a:spcPct val="110000"/>
              </a:lnSpc>
              <a:buFont typeface="Arial" panose="020B0604020202020204" pitchFamily="34" charset="0"/>
              <a:buChar char="•"/>
            </a:pPr>
            <a:r>
              <a:rPr lang="en-US"/>
              <a:t>TestNav is compatible with a variety of devices (tablets, Chromebooks, laptops, etc.) and OSs (operating systems.)</a:t>
            </a:r>
          </a:p>
          <a:p>
            <a:pPr marL="285750" indent="-285750">
              <a:lnSpc>
                <a:spcPct val="110000"/>
              </a:lnSpc>
              <a:buFont typeface="Arial" panose="020B0604020202020204" pitchFamily="34" charset="0"/>
              <a:buChar char="•"/>
            </a:pPr>
            <a:r>
              <a:rPr lang="en-US"/>
              <a:t>Technology user guides and guidelines can be located on the </a:t>
            </a:r>
            <a:r>
              <a:rPr lang="en-US">
                <a:solidFill>
                  <a:srgbClr val="000000"/>
                </a:solidFill>
                <a:hlinkClick r:id="rId3"/>
              </a:rPr>
              <a:t>KY| Pearson Technology Setup page. </a:t>
            </a:r>
            <a:endParaRPr lang="en-US">
              <a:solidFill>
                <a:srgbClr val="404040"/>
              </a:solidFill>
            </a:endParaRPr>
          </a:p>
          <a:p>
            <a:pPr marL="285750" indent="-285750">
              <a:lnSpc>
                <a:spcPct val="100000"/>
              </a:lnSpc>
              <a:buFont typeface="Arial,Sans-Serif" panose="020B0604020202020204" pitchFamily="34" charset="0"/>
              <a:buChar char="•"/>
            </a:pPr>
            <a:endParaRPr lang="en-US" sz="3600">
              <a:solidFill>
                <a:srgbClr val="404040"/>
              </a:solidFill>
            </a:endParaRPr>
          </a:p>
          <a:p>
            <a:pPr marL="571500" indent="-571500">
              <a:buFont typeface="Arial" panose="020B0604020202020204" pitchFamily="34" charset="0"/>
              <a:buChar char="•"/>
            </a:pPr>
            <a:endParaRPr lang="en-US"/>
          </a:p>
        </p:txBody>
      </p:sp>
    </p:spTree>
    <p:extLst>
      <p:ext uri="{BB962C8B-B14F-4D97-AF65-F5344CB8AC3E}">
        <p14:creationId xmlns:p14="http://schemas.microsoft.com/office/powerpoint/2010/main" val="548067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40BB-F36F-4A7B-9560-C45328DA4092}"/>
              </a:ext>
            </a:extLst>
          </p:cNvPr>
          <p:cNvSpPr>
            <a:spLocks noGrp="1"/>
          </p:cNvSpPr>
          <p:nvPr>
            <p:ph type="title"/>
          </p:nvPr>
        </p:nvSpPr>
        <p:spPr>
          <a:xfrm>
            <a:off x="0" y="1"/>
            <a:ext cx="11239500" cy="1136468"/>
          </a:xfrm>
        </p:spPr>
        <p:txBody>
          <a:bodyPr/>
          <a:lstStyle/>
          <a:p>
            <a:r>
              <a:rPr lang="en-US"/>
              <a:t>Disable Game Bar</a:t>
            </a:r>
          </a:p>
        </p:txBody>
      </p:sp>
      <p:sp>
        <p:nvSpPr>
          <p:cNvPr id="4" name="Content Placeholder 3">
            <a:extLst>
              <a:ext uri="{FF2B5EF4-FFF2-40B4-BE49-F238E27FC236}">
                <a16:creationId xmlns:a16="http://schemas.microsoft.com/office/drawing/2014/main" id="{28C6C5A3-56F8-47CF-80BC-C81008440820}"/>
              </a:ext>
            </a:extLst>
          </p:cNvPr>
          <p:cNvSpPr>
            <a:spLocks noGrp="1"/>
          </p:cNvSpPr>
          <p:nvPr>
            <p:ph sz="quarter" idx="12"/>
          </p:nvPr>
        </p:nvSpPr>
        <p:spPr>
          <a:xfrm>
            <a:off x="640080" y="989806"/>
            <a:ext cx="10884361" cy="4878388"/>
          </a:xfrm>
        </p:spPr>
        <p:txBody>
          <a:bodyPr vert="horz" lIns="91440" tIns="45720" rIns="91440" bIns="45720" rtlCol="0" anchor="t">
            <a:normAutofit/>
          </a:bodyPr>
          <a:lstStyle/>
          <a:p>
            <a:pPr marL="571500" indent="-336550">
              <a:buFont typeface="Arial" panose="020B0604020202020204" pitchFamily="34" charset="0"/>
              <a:buChar char="•"/>
            </a:pPr>
            <a:r>
              <a:rPr lang="en-US"/>
              <a:t>Game Bar is a software program that can capture screenshots, record and broadcast video games.</a:t>
            </a:r>
          </a:p>
          <a:p>
            <a:pPr marL="571500" indent="-336550">
              <a:buFont typeface="Arial" panose="020B0604020202020204" pitchFamily="34" charset="0"/>
              <a:buChar char="•"/>
            </a:pPr>
            <a:r>
              <a:rPr lang="en-US"/>
              <a:t>This is a feature used often by students participating in eSports.</a:t>
            </a:r>
          </a:p>
          <a:p>
            <a:pPr marL="571500" indent="-336550">
              <a:buFont typeface="Arial" panose="020B0604020202020204" pitchFamily="34" charset="0"/>
              <a:buChar char="•"/>
            </a:pPr>
            <a:r>
              <a:rPr lang="en-US"/>
              <a:t>Districts will need to </a:t>
            </a:r>
            <a:r>
              <a:rPr lang="en-US">
                <a:hlinkClick r:id="rId3"/>
              </a:rPr>
              <a:t>verify that the game bar feature is turned off</a:t>
            </a:r>
            <a:r>
              <a:rPr lang="en-US"/>
              <a:t> during the testing window.</a:t>
            </a:r>
          </a:p>
          <a:p>
            <a:pPr marL="571500" indent="-336550">
              <a:buFont typeface="Arial" panose="020B0604020202020204" pitchFamily="34" charset="0"/>
              <a:buChar char="•"/>
            </a:pPr>
            <a:r>
              <a:rPr lang="en-US"/>
              <a:t>Each time a district receives a Windows update from the Office of Educational Technology (OET), staff will have to disable the feature again.</a:t>
            </a:r>
          </a:p>
          <a:p>
            <a:pPr marL="571500" indent="-336550">
              <a:buFont typeface="Arial" panose="020B0604020202020204" pitchFamily="34" charset="0"/>
              <a:buChar char="•"/>
            </a:pPr>
            <a:r>
              <a:rPr lang="en-US"/>
              <a:t>If the Game Bar is not disabled, TestNav will shut down.</a:t>
            </a:r>
          </a:p>
        </p:txBody>
      </p:sp>
    </p:spTree>
    <p:extLst>
      <p:ext uri="{BB962C8B-B14F-4D97-AF65-F5344CB8AC3E}">
        <p14:creationId xmlns:p14="http://schemas.microsoft.com/office/powerpoint/2010/main" val="102650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05C15682-A40B-D00F-3267-B91218DA62C1}"/>
              </a:ext>
            </a:extLst>
          </p:cNvPr>
          <p:cNvSpPr txBox="1">
            <a:spLocks noGrp="1"/>
          </p:cNvSpPr>
          <p:nvPr>
            <p:ph type="title" idx="4294967295"/>
          </p:nvPr>
        </p:nvSpPr>
        <p:spPr>
          <a:xfrm>
            <a:off x="0" y="0"/>
            <a:ext cx="12192000" cy="11666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236538" marR="0" lvl="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a:ln>
                  <a:noFill/>
                </a:ln>
                <a:solidFill>
                  <a:srgbClr val="007780"/>
                </a:solidFill>
                <a:effectLst/>
                <a:uLnTx/>
                <a:uFillTx/>
                <a:latin typeface="+mj-lt"/>
                <a:ea typeface="+mj-ea"/>
                <a:cs typeface="+mj-cs"/>
              </a:rPr>
              <a:t>Who Does and Doesn't Take the KSA?</a:t>
            </a:r>
            <a:endParaRPr kumimoji="0" lang="en-US" sz="4000" b="0" i="0" u="none" strike="noStrike" kern="1200" cap="none" spc="0" normalizeH="0" baseline="0" noProof="0">
              <a:ln>
                <a:noFill/>
              </a:ln>
              <a:solidFill>
                <a:srgbClr val="007780"/>
              </a:solidFill>
              <a:effectLst/>
              <a:uLnTx/>
              <a:uFillTx/>
              <a:latin typeface="+mj-lt"/>
              <a:ea typeface="+mj-ea"/>
              <a:cs typeface="+mj-cs"/>
            </a:endParaRPr>
          </a:p>
        </p:txBody>
      </p:sp>
      <p:sp>
        <p:nvSpPr>
          <p:cNvPr id="2" name="Text Placeholder 9">
            <a:extLst>
              <a:ext uri="{FF2B5EF4-FFF2-40B4-BE49-F238E27FC236}">
                <a16:creationId xmlns:a16="http://schemas.microsoft.com/office/drawing/2014/main" id="{67E88449-C3D8-EF38-84B1-ECCD6384AEB8}"/>
              </a:ext>
            </a:extLst>
          </p:cNvPr>
          <p:cNvSpPr txBox="1">
            <a:spLocks/>
          </p:cNvSpPr>
          <p:nvPr/>
        </p:nvSpPr>
        <p:spPr>
          <a:xfrm>
            <a:off x="520262" y="973113"/>
            <a:ext cx="6407769" cy="576262"/>
          </a:xfrm>
          <a:prstGeom prst="rect">
            <a:avLst/>
          </a:prstGeom>
          <a:solidFill>
            <a:schemeClr val="bg2">
              <a:lumMod val="25000"/>
            </a:schemeClr>
          </a:solidFill>
          <a:scene3d>
            <a:camera prst="orthographicFront"/>
            <a:lightRig rig="threePt" dir="t"/>
          </a:scene3d>
          <a:sp3d>
            <a:bevelT w="152400" h="50800" prst="softRound"/>
          </a:sp3d>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1"/>
                </a:solidFill>
              </a:rPr>
              <a:t>Required to Test</a:t>
            </a:r>
          </a:p>
        </p:txBody>
      </p:sp>
      <p:sp>
        <p:nvSpPr>
          <p:cNvPr id="8" name="Content Placeholder 10">
            <a:extLst>
              <a:ext uri="{FF2B5EF4-FFF2-40B4-BE49-F238E27FC236}">
                <a16:creationId xmlns:a16="http://schemas.microsoft.com/office/drawing/2014/main" id="{75E924CB-CE4C-A714-3AF7-3B65CC70143A}"/>
              </a:ext>
            </a:extLst>
          </p:cNvPr>
          <p:cNvSpPr txBox="1">
            <a:spLocks/>
          </p:cNvSpPr>
          <p:nvPr/>
        </p:nvSpPr>
        <p:spPr>
          <a:xfrm>
            <a:off x="520262" y="1655379"/>
            <a:ext cx="11671738" cy="406750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200"/>
              <a:t>Students in grades 3-8, 10 and 11, including those with disabilities</a:t>
            </a:r>
          </a:p>
          <a:p>
            <a:r>
              <a:rPr lang="en-US" sz="2200"/>
              <a:t>In-person and students enrolled in virtual programs (unless medically exempt) ​ </a:t>
            </a:r>
            <a:endParaRPr lang="en-US" altLang="en-US" sz="2200"/>
          </a:p>
          <a:p>
            <a:r>
              <a:rPr lang="en-US" altLang="en-US" sz="2200"/>
              <a:t>Foreign exchange students</a:t>
            </a:r>
          </a:p>
          <a:p>
            <a:r>
              <a:rPr lang="en-US" altLang="en-US" sz="2200"/>
              <a:t>Students who are retained or take supplemental year</a:t>
            </a:r>
          </a:p>
          <a:p>
            <a:r>
              <a:rPr lang="en-US" altLang="en-US" sz="2200"/>
              <a:t>Students who skip a grade will test at new tested grade level</a:t>
            </a:r>
          </a:p>
          <a:p>
            <a:r>
              <a:rPr lang="en-US" altLang="en-US" sz="2200"/>
              <a:t>Students who move within the state during the testing window</a:t>
            </a:r>
          </a:p>
          <a:p>
            <a:r>
              <a:rPr lang="en-US" altLang="en-US" sz="2200"/>
              <a:t>Students with a minor medical emergency</a:t>
            </a:r>
          </a:p>
          <a:p>
            <a:r>
              <a:rPr lang="en-US" altLang="en-US" sz="2200"/>
              <a:t>State Agency Children</a:t>
            </a:r>
          </a:p>
          <a:p>
            <a:r>
              <a:rPr lang="en-US" altLang="en-US" sz="2200"/>
              <a:t>First year EL students are required to attempt mathematics and science (four MC or one ER) </a:t>
            </a:r>
          </a:p>
          <a:p>
            <a:r>
              <a:rPr lang="en-US" altLang="en-US" sz="2200"/>
              <a:t>Second year EL students and later participate in all content areas </a:t>
            </a:r>
          </a:p>
        </p:txBody>
      </p:sp>
    </p:spTree>
    <p:extLst>
      <p:ext uri="{BB962C8B-B14F-4D97-AF65-F5344CB8AC3E}">
        <p14:creationId xmlns:p14="http://schemas.microsoft.com/office/powerpoint/2010/main" val="3225382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40BB-F36F-4A7B-9560-C45328DA4092}"/>
              </a:ext>
            </a:extLst>
          </p:cNvPr>
          <p:cNvSpPr>
            <a:spLocks noGrp="1"/>
          </p:cNvSpPr>
          <p:nvPr>
            <p:ph type="title"/>
          </p:nvPr>
        </p:nvSpPr>
        <p:spPr>
          <a:xfrm>
            <a:off x="0" y="0"/>
            <a:ext cx="11239500" cy="1123405"/>
          </a:xfrm>
        </p:spPr>
        <p:txBody>
          <a:bodyPr/>
          <a:lstStyle/>
          <a:p>
            <a:r>
              <a:rPr lang="en-US"/>
              <a:t>Disable Siri</a:t>
            </a:r>
          </a:p>
        </p:txBody>
      </p:sp>
      <p:sp>
        <p:nvSpPr>
          <p:cNvPr id="4" name="Content Placeholder 3">
            <a:extLst>
              <a:ext uri="{FF2B5EF4-FFF2-40B4-BE49-F238E27FC236}">
                <a16:creationId xmlns:a16="http://schemas.microsoft.com/office/drawing/2014/main" id="{28C6C5A3-56F8-47CF-80BC-C81008440820}"/>
              </a:ext>
            </a:extLst>
          </p:cNvPr>
          <p:cNvSpPr>
            <a:spLocks noGrp="1"/>
          </p:cNvSpPr>
          <p:nvPr>
            <p:ph sz="quarter" idx="12"/>
          </p:nvPr>
        </p:nvSpPr>
        <p:spPr>
          <a:xfrm>
            <a:off x="259644" y="1123404"/>
            <a:ext cx="11264797" cy="4744789"/>
          </a:xfrm>
        </p:spPr>
        <p:txBody>
          <a:bodyPr vert="horz" lIns="91440" tIns="45720" rIns="91440" bIns="45720" rtlCol="0" anchor="t">
            <a:normAutofit/>
          </a:bodyPr>
          <a:lstStyle/>
          <a:p>
            <a:pPr marL="571500" indent="-284163">
              <a:buFont typeface="Arial" panose="020B0604020202020204" pitchFamily="34" charset="0"/>
              <a:buChar char="•"/>
            </a:pPr>
            <a:r>
              <a:rPr lang="en-US"/>
              <a:t>Siri is an application enabled by default in Apple OS 10.13.x and newer Apple OSs.</a:t>
            </a:r>
          </a:p>
          <a:p>
            <a:pPr marL="571500" indent="-284163">
              <a:buFont typeface="Arial" panose="020B0604020202020204" pitchFamily="34" charset="0"/>
              <a:buChar char="•"/>
            </a:pPr>
            <a:r>
              <a:rPr lang="en-US"/>
              <a:t>Districts will need to verify that </a:t>
            </a:r>
            <a:r>
              <a:rPr lang="en-US">
                <a:hlinkClick r:id="rId3"/>
              </a:rPr>
              <a:t>Siri is disabled </a:t>
            </a:r>
            <a:r>
              <a:rPr lang="en-US"/>
              <a:t>during the testing window.</a:t>
            </a:r>
          </a:p>
          <a:p>
            <a:pPr marL="571500" indent="-284163">
              <a:buFont typeface="Arial" panose="020B0604020202020204" pitchFamily="34" charset="0"/>
              <a:buChar char="•"/>
            </a:pPr>
            <a:r>
              <a:rPr lang="en-US"/>
              <a:t>The Siri application may become enabled after OS upgrades, so follow the steps to disable after each update. </a:t>
            </a:r>
          </a:p>
          <a:p>
            <a:pPr marL="571500" indent="-284163">
              <a:buFont typeface="Arial" panose="020B0604020202020204" pitchFamily="34" charset="0"/>
              <a:buChar char="•"/>
            </a:pPr>
            <a:r>
              <a:rPr lang="en-US"/>
              <a:t>If Siri is not disabled, TestNav will shut down.</a:t>
            </a:r>
          </a:p>
        </p:txBody>
      </p:sp>
    </p:spTree>
    <p:extLst>
      <p:ext uri="{BB962C8B-B14F-4D97-AF65-F5344CB8AC3E}">
        <p14:creationId xmlns:p14="http://schemas.microsoft.com/office/powerpoint/2010/main" val="2262861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B4A4-05CB-7B5A-016C-A555CB60B4C1}"/>
              </a:ext>
            </a:extLst>
          </p:cNvPr>
          <p:cNvSpPr>
            <a:spLocks noGrp="1"/>
          </p:cNvSpPr>
          <p:nvPr>
            <p:ph type="title"/>
          </p:nvPr>
        </p:nvSpPr>
        <p:spPr>
          <a:xfrm>
            <a:off x="0" y="0"/>
            <a:ext cx="10677356" cy="1125617"/>
          </a:xfrm>
        </p:spPr>
        <p:txBody>
          <a:bodyPr/>
          <a:lstStyle/>
          <a:p>
            <a:r>
              <a:rPr lang="en-US"/>
              <a:t>Disable Grammarly </a:t>
            </a:r>
          </a:p>
        </p:txBody>
      </p:sp>
      <p:sp>
        <p:nvSpPr>
          <p:cNvPr id="4" name="Content Placeholder 3">
            <a:extLst>
              <a:ext uri="{FF2B5EF4-FFF2-40B4-BE49-F238E27FC236}">
                <a16:creationId xmlns:a16="http://schemas.microsoft.com/office/drawing/2014/main" id="{591AB120-7C11-230F-D3E9-AC87460D96EA}"/>
              </a:ext>
            </a:extLst>
          </p:cNvPr>
          <p:cNvSpPr>
            <a:spLocks noGrp="1"/>
          </p:cNvSpPr>
          <p:nvPr>
            <p:ph sz="quarter" idx="12"/>
          </p:nvPr>
        </p:nvSpPr>
        <p:spPr>
          <a:xfrm>
            <a:off x="460336" y="1125617"/>
            <a:ext cx="11165607" cy="4606766"/>
          </a:xfrm>
        </p:spPr>
        <p:txBody>
          <a:bodyPr/>
          <a:lstStyle/>
          <a:p>
            <a:pPr marL="457200" indent="-287338">
              <a:buFont typeface="Arial" panose="020B0604020202020204" pitchFamily="34" charset="0"/>
              <a:buChar char="•"/>
            </a:pPr>
            <a:r>
              <a:rPr lang="en-US"/>
              <a:t>Grammarly is an application/extension that runs in the background of the device’s operating system or browser.</a:t>
            </a:r>
          </a:p>
          <a:p>
            <a:pPr marL="457200" indent="-287338">
              <a:buFont typeface="Arial" panose="020B0604020202020204" pitchFamily="34" charset="0"/>
              <a:buChar char="•"/>
            </a:pPr>
            <a:r>
              <a:rPr lang="en-US"/>
              <a:t>The application can make spelling corrections, grammar corrections and other related benefits when writing. </a:t>
            </a:r>
          </a:p>
          <a:p>
            <a:pPr marL="457200" indent="-287338">
              <a:buFont typeface="Arial" panose="020B0604020202020204" pitchFamily="34" charset="0"/>
              <a:buChar char="•"/>
            </a:pPr>
            <a:r>
              <a:rPr lang="en-US"/>
              <a:t>Please ensure that the </a:t>
            </a:r>
            <a:r>
              <a:rPr lang="en-US">
                <a:hlinkClick r:id="rId3"/>
              </a:rPr>
              <a:t>Grammarly application/extension is disabled </a:t>
            </a:r>
            <a:r>
              <a:rPr lang="en-US"/>
              <a:t>prior to taking the KSA.</a:t>
            </a:r>
          </a:p>
        </p:txBody>
      </p:sp>
    </p:spTree>
    <p:extLst>
      <p:ext uri="{BB962C8B-B14F-4D97-AF65-F5344CB8AC3E}">
        <p14:creationId xmlns:p14="http://schemas.microsoft.com/office/powerpoint/2010/main" val="1695825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37029-16C6-7963-E897-83C42DD6654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6F08F5-31B6-58D0-C1EB-1EB2DC09D0B8}"/>
              </a:ext>
            </a:extLst>
          </p:cNvPr>
          <p:cNvSpPr>
            <a:spLocks noGrp="1"/>
          </p:cNvSpPr>
          <p:nvPr>
            <p:ph type="title"/>
          </p:nvPr>
        </p:nvSpPr>
        <p:spPr/>
        <p:txBody>
          <a:bodyPr/>
          <a:lstStyle/>
          <a:p>
            <a:r>
              <a:rPr lang="en-US"/>
              <a:t>Monitoring Site Visits </a:t>
            </a:r>
          </a:p>
        </p:txBody>
      </p:sp>
      <p:sp>
        <p:nvSpPr>
          <p:cNvPr id="6" name="Text Placeholder 5">
            <a:extLst>
              <a:ext uri="{FF2B5EF4-FFF2-40B4-BE49-F238E27FC236}">
                <a16:creationId xmlns:a16="http://schemas.microsoft.com/office/drawing/2014/main" id="{4127148D-0DFD-F2C4-29BC-3C751AF9B4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53183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6929F1-DA75-777C-6BCC-AD78C6A27B8E}"/>
              </a:ext>
            </a:extLst>
          </p:cNvPr>
          <p:cNvSpPr>
            <a:spLocks noGrp="1"/>
          </p:cNvSpPr>
          <p:nvPr>
            <p:ph type="title"/>
          </p:nvPr>
        </p:nvSpPr>
        <p:spPr>
          <a:xfrm>
            <a:off x="0" y="0"/>
            <a:ext cx="10515600" cy="904875"/>
          </a:xfrm>
        </p:spPr>
        <p:txBody>
          <a:bodyPr/>
          <a:lstStyle/>
          <a:p>
            <a:r>
              <a:rPr lang="en-US"/>
              <a:t>In-Person and Virtual Monitoring Visits</a:t>
            </a:r>
          </a:p>
        </p:txBody>
      </p:sp>
      <p:sp>
        <p:nvSpPr>
          <p:cNvPr id="2" name="Content Placeholder 1">
            <a:extLst>
              <a:ext uri="{FF2B5EF4-FFF2-40B4-BE49-F238E27FC236}">
                <a16:creationId xmlns:a16="http://schemas.microsoft.com/office/drawing/2014/main" id="{6B485713-D43B-1E3D-F7DA-6B7C7F91A82C}"/>
              </a:ext>
            </a:extLst>
          </p:cNvPr>
          <p:cNvSpPr>
            <a:spLocks noGrp="1"/>
          </p:cNvSpPr>
          <p:nvPr>
            <p:ph idx="1"/>
          </p:nvPr>
        </p:nvSpPr>
        <p:spPr>
          <a:xfrm>
            <a:off x="1369595" y="1697705"/>
            <a:ext cx="6210300" cy="3041073"/>
          </a:xfrm>
        </p:spPr>
        <p:txBody>
          <a:bodyPr/>
          <a:lstStyle/>
          <a:p>
            <a:pPr>
              <a:spcAft>
                <a:spcPts val="1200"/>
              </a:spcAft>
            </a:pPr>
            <a:r>
              <a:rPr lang="en-US"/>
              <a:t>In-Person and virtual monitoring will occur during the spring 2025 administration.</a:t>
            </a:r>
          </a:p>
          <a:p>
            <a:r>
              <a:rPr lang="en-US"/>
              <a:t>Details about monitoring visits can be found in the Test Security February DAC Training. </a:t>
            </a:r>
          </a:p>
        </p:txBody>
      </p:sp>
      <p:pic>
        <p:nvPicPr>
          <p:cNvPr id="16" name="Picture 15" descr="Image of two people talking. ">
            <a:extLst>
              <a:ext uri="{FF2B5EF4-FFF2-40B4-BE49-F238E27FC236}">
                <a16:creationId xmlns:a16="http://schemas.microsoft.com/office/drawing/2014/main" id="{39165DB5-667F-0E85-E8BC-45EA5197FBBB}"/>
              </a:ext>
            </a:extLst>
          </p:cNvPr>
          <p:cNvPicPr>
            <a:picLocks noChangeAspect="1"/>
          </p:cNvPicPr>
          <p:nvPr/>
        </p:nvPicPr>
        <p:blipFill>
          <a:blip r:embed="rId3"/>
          <a:stretch>
            <a:fillRect/>
          </a:stretch>
        </p:blipFill>
        <p:spPr>
          <a:xfrm>
            <a:off x="7822137" y="904875"/>
            <a:ext cx="3084489" cy="4626734"/>
          </a:xfrm>
          <a:prstGeom prst="rect">
            <a:avLst/>
          </a:prstGeom>
        </p:spPr>
      </p:pic>
    </p:spTree>
    <p:extLst>
      <p:ext uri="{BB962C8B-B14F-4D97-AF65-F5344CB8AC3E}">
        <p14:creationId xmlns:p14="http://schemas.microsoft.com/office/powerpoint/2010/main" val="1361967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9378E4-E905-C677-BD1C-281DFB016264}"/>
              </a:ext>
            </a:extLst>
          </p:cNvPr>
          <p:cNvSpPr>
            <a:spLocks noGrp="1"/>
          </p:cNvSpPr>
          <p:nvPr>
            <p:ph type="title"/>
          </p:nvPr>
        </p:nvSpPr>
        <p:spPr/>
        <p:txBody>
          <a:bodyPr/>
          <a:lstStyle/>
          <a:p>
            <a:r>
              <a:rPr lang="en-US"/>
              <a:t>2025 Resources</a:t>
            </a:r>
          </a:p>
        </p:txBody>
      </p:sp>
      <p:sp>
        <p:nvSpPr>
          <p:cNvPr id="6" name="Text Placeholder 5">
            <a:extLst>
              <a:ext uri="{FF2B5EF4-FFF2-40B4-BE49-F238E27FC236}">
                <a16:creationId xmlns:a16="http://schemas.microsoft.com/office/drawing/2014/main" id="{A2E5BBCF-4F41-7E99-B7B8-14BFF07A139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52904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t>KSA Resources</a:t>
            </a:r>
          </a:p>
        </p:txBody>
      </p:sp>
      <p:graphicFrame>
        <p:nvGraphicFramePr>
          <p:cNvPr id="4" name="Diagram 3" descr="KSA Resources diagram with links&#10;KY Pearson Portal&#10;Test Administration Manual&#10;Items/Times Chart&#10;KDE Website&#10;Practice Tests and Tutorials&#10;Scripts&#10;Released Items">
            <a:extLst>
              <a:ext uri="{FF2B5EF4-FFF2-40B4-BE49-F238E27FC236}">
                <a16:creationId xmlns:a16="http://schemas.microsoft.com/office/drawing/2014/main" id="{F3B38308-AB1D-49C8-A493-3B36E05D440F}"/>
              </a:ext>
            </a:extLst>
          </p:cNvPr>
          <p:cNvGraphicFramePr/>
          <p:nvPr>
            <p:extLst>
              <p:ext uri="{D42A27DB-BD31-4B8C-83A1-F6EECF244321}">
                <p14:modId xmlns:p14="http://schemas.microsoft.com/office/powerpoint/2010/main" val="535216813"/>
              </p:ext>
            </p:extLst>
          </p:nvPr>
        </p:nvGraphicFramePr>
        <p:xfrm>
          <a:off x="1015998" y="0"/>
          <a:ext cx="903151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tar: 5 Points 2" descr="A yellow star denoting information that is new for the 2025 KSA Test Administration.">
            <a:extLst>
              <a:ext uri="{FF2B5EF4-FFF2-40B4-BE49-F238E27FC236}">
                <a16:creationId xmlns:a16="http://schemas.microsoft.com/office/drawing/2014/main" id="{AE336D69-6319-AE5C-4606-5FBF55280C5F}"/>
              </a:ext>
              <a:ext uri="{C183D7F6-B498-43B3-948B-1728B52AA6E4}">
                <adec:decorative xmlns:adec="http://schemas.microsoft.com/office/drawing/2017/decorative" val="0"/>
              </a:ext>
            </a:extLst>
          </p:cNvPr>
          <p:cNvSpPr/>
          <p:nvPr/>
        </p:nvSpPr>
        <p:spPr>
          <a:xfrm rot="-420000">
            <a:off x="4367049" y="3994255"/>
            <a:ext cx="636576" cy="56207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093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F82ADF-9DD5-DE64-8055-9964684291C8}"/>
              </a:ext>
            </a:extLst>
          </p:cNvPr>
          <p:cNvSpPr>
            <a:spLocks noGrp="1"/>
          </p:cNvSpPr>
          <p:nvPr>
            <p:ph type="title"/>
          </p:nvPr>
        </p:nvSpPr>
        <p:spPr/>
        <p:txBody>
          <a:bodyPr/>
          <a:lstStyle/>
          <a:p>
            <a:r>
              <a:rPr lang="en-US"/>
              <a:t>KSA Office Hours </a:t>
            </a:r>
          </a:p>
        </p:txBody>
      </p:sp>
      <p:sp>
        <p:nvSpPr>
          <p:cNvPr id="4" name="Content Placeholder 3">
            <a:extLst>
              <a:ext uri="{FF2B5EF4-FFF2-40B4-BE49-F238E27FC236}">
                <a16:creationId xmlns:a16="http://schemas.microsoft.com/office/drawing/2014/main" id="{A9AA3CE8-1D39-B874-FA2D-EC373766E318}"/>
              </a:ext>
            </a:extLst>
          </p:cNvPr>
          <p:cNvSpPr>
            <a:spLocks noGrp="1"/>
          </p:cNvSpPr>
          <p:nvPr>
            <p:ph idx="1"/>
          </p:nvPr>
        </p:nvSpPr>
        <p:spPr>
          <a:xfrm>
            <a:off x="838200" y="1411288"/>
            <a:ext cx="10515600" cy="3799320"/>
          </a:xfrm>
        </p:spPr>
        <p:txBody>
          <a:bodyPr>
            <a:normAutofit/>
          </a:bodyPr>
          <a:lstStyle/>
          <a:p>
            <a:pPr algn="l">
              <a:spcAft>
                <a:spcPts val="1125"/>
              </a:spcAft>
            </a:pPr>
            <a:r>
              <a:rPr lang="en-US" b="0" i="0">
                <a:solidFill>
                  <a:srgbClr val="223942"/>
                </a:solidFill>
                <a:effectLst/>
                <a:latin typeface="helvetica" panose="020B0604020202020204" pitchFamily="34" charset="0"/>
              </a:rPr>
              <a:t>Session 1 – Wednesday, March 26, 10-11 a.m. ET  </a:t>
            </a:r>
          </a:p>
          <a:p>
            <a:pPr algn="l">
              <a:spcAft>
                <a:spcPts val="1125"/>
              </a:spcAft>
            </a:pPr>
            <a:r>
              <a:rPr lang="en-US" b="0" i="0">
                <a:solidFill>
                  <a:srgbClr val="223942"/>
                </a:solidFill>
                <a:effectLst/>
                <a:latin typeface="helvetica" panose="020B0604020202020204" pitchFamily="34" charset="0"/>
              </a:rPr>
              <a:t>Session 2 – Wednesday, April 16, 10-11 a.m. ET</a:t>
            </a:r>
          </a:p>
          <a:p>
            <a:pPr algn="l">
              <a:spcAft>
                <a:spcPts val="1125"/>
              </a:spcAft>
            </a:pPr>
            <a:r>
              <a:rPr lang="en-US" b="0" i="0">
                <a:solidFill>
                  <a:srgbClr val="223942"/>
                </a:solidFill>
                <a:effectLst/>
                <a:latin typeface="helvetica" panose="020B0604020202020204" pitchFamily="34" charset="0"/>
              </a:rPr>
              <a:t>Session 3 – Wednesday, May 14, 10-11 a.m. ET </a:t>
            </a:r>
          </a:p>
          <a:p>
            <a:pPr algn="l">
              <a:spcAft>
                <a:spcPts val="1125"/>
              </a:spcAft>
            </a:pPr>
            <a:r>
              <a:rPr lang="en-US" b="0" i="0">
                <a:solidFill>
                  <a:srgbClr val="223942"/>
                </a:solidFill>
                <a:effectLst/>
                <a:latin typeface="helvetica" panose="020B0604020202020204" pitchFamily="34" charset="0"/>
              </a:rPr>
              <a:t>Please note that the questions asked during the office hour sessions should be specific to the KSA administration.</a:t>
            </a:r>
          </a:p>
          <a:p>
            <a:endParaRPr lang="en-US"/>
          </a:p>
        </p:txBody>
      </p:sp>
    </p:spTree>
    <p:extLst>
      <p:ext uri="{BB962C8B-B14F-4D97-AF65-F5344CB8AC3E}">
        <p14:creationId xmlns:p14="http://schemas.microsoft.com/office/powerpoint/2010/main" val="1275103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10515600" cy="993913"/>
          </a:xfrm>
        </p:spPr>
        <p:txBody>
          <a:bodyPr/>
          <a:lstStyle/>
          <a:p>
            <a:r>
              <a:rPr lang="en-US" altLang="en-US"/>
              <a:t>Pearson Client Services</a:t>
            </a:r>
            <a:endParaRPr lang="en-US"/>
          </a:p>
        </p:txBody>
      </p:sp>
      <p:graphicFrame>
        <p:nvGraphicFramePr>
          <p:cNvPr id="5" name="Content Placeholder 7" descr="Pearson Client Services contact information&#10;Hours of Operation: &#10;7 a.m. – 8:30 p.m. ET&#10;Contact Number: &#10;888-437-1430  &#10;" title="Pearson Contact Information"/>
          <p:cNvGraphicFramePr>
            <a:graphicFrameLocks/>
          </p:cNvGraphicFramePr>
          <p:nvPr/>
        </p:nvGraphicFramePr>
        <p:xfrm>
          <a:off x="292608" y="1267968"/>
          <a:ext cx="8912352" cy="4462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3605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45B3-0D83-93B8-CC69-8C3B405DF2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9D904A5-9BE0-A152-A0E0-5C19FEBFD381}"/>
              </a:ext>
            </a:extLst>
          </p:cNvPr>
          <p:cNvSpPr>
            <a:spLocks noGrp="1"/>
          </p:cNvSpPr>
          <p:nvPr>
            <p:ph type="title"/>
          </p:nvPr>
        </p:nvSpPr>
        <p:spPr/>
        <p:txBody>
          <a:bodyPr/>
          <a:lstStyle/>
          <a:p>
            <a:r>
              <a:rPr lang="en-US"/>
              <a:t>KDE Committee Work Opportunities </a:t>
            </a:r>
          </a:p>
        </p:txBody>
      </p:sp>
      <p:sp>
        <p:nvSpPr>
          <p:cNvPr id="6" name="Text Placeholder 5">
            <a:extLst>
              <a:ext uri="{FF2B5EF4-FFF2-40B4-BE49-F238E27FC236}">
                <a16:creationId xmlns:a16="http://schemas.microsoft.com/office/drawing/2014/main" id="{FF3E3FDE-A5E6-EB7B-44CA-A95746078DE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07858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588BDE0-B174-C666-2990-53A05957D720}"/>
              </a:ext>
            </a:extLst>
          </p:cNvPr>
          <p:cNvSpPr>
            <a:spLocks noGrp="1"/>
          </p:cNvSpPr>
          <p:nvPr>
            <p:ph idx="1"/>
          </p:nvPr>
        </p:nvSpPr>
        <p:spPr>
          <a:xfrm>
            <a:off x="838200" y="1254125"/>
            <a:ext cx="10515600" cy="3799320"/>
          </a:xfrm>
        </p:spPr>
        <p:txBody>
          <a:bodyPr vert="horz" lIns="91440" tIns="45720" rIns="91440" bIns="45720" rtlCol="0" anchor="t">
            <a:normAutofit/>
          </a:bodyPr>
          <a:lstStyle/>
          <a:p>
            <a:r>
              <a:rPr lang="en-US"/>
              <a:t>Opportunities include:</a:t>
            </a:r>
          </a:p>
          <a:p>
            <a:pPr lvl="1"/>
            <a:r>
              <a:rPr lang="en-US"/>
              <a:t>Science Research: Instructional Practices and Assessment Alignment</a:t>
            </a:r>
          </a:p>
          <a:p>
            <a:pPr lvl="1"/>
            <a:r>
              <a:rPr lang="en-US" err="1"/>
              <a:t>Rangefinding</a:t>
            </a:r>
            <a:r>
              <a:rPr lang="en-US"/>
              <a:t> </a:t>
            </a:r>
          </a:p>
          <a:p>
            <a:pPr lvl="1"/>
            <a:r>
              <a:rPr lang="en-US"/>
              <a:t>Standard Setting</a:t>
            </a:r>
          </a:p>
          <a:p>
            <a:pPr lvl="1"/>
            <a:r>
              <a:rPr lang="en-US"/>
              <a:t>Item Development/Bias Review</a:t>
            </a:r>
          </a:p>
          <a:p>
            <a:pPr lvl="1"/>
            <a:r>
              <a:rPr lang="en-US"/>
              <a:t>Kentucky English Language Proficiency (ELP) Exit Criteria</a:t>
            </a:r>
          </a:p>
          <a:p>
            <a:r>
              <a:rPr lang="en-US"/>
              <a:t>A Google Form will be shared with DACs to forward to qualified teachers.</a:t>
            </a:r>
          </a:p>
          <a:p>
            <a:endParaRPr lang="en-US"/>
          </a:p>
        </p:txBody>
      </p:sp>
      <p:sp>
        <p:nvSpPr>
          <p:cNvPr id="3" name="Title 2">
            <a:extLst>
              <a:ext uri="{FF2B5EF4-FFF2-40B4-BE49-F238E27FC236}">
                <a16:creationId xmlns:a16="http://schemas.microsoft.com/office/drawing/2014/main" id="{EB46C43D-4F91-CFD9-D475-9540ED570507}"/>
              </a:ext>
            </a:extLst>
          </p:cNvPr>
          <p:cNvSpPr>
            <a:spLocks noGrp="1"/>
          </p:cNvSpPr>
          <p:nvPr>
            <p:ph type="title"/>
          </p:nvPr>
        </p:nvSpPr>
        <p:spPr/>
        <p:txBody>
          <a:bodyPr/>
          <a:lstStyle/>
          <a:p>
            <a:r>
              <a:rPr lang="en-US"/>
              <a:t>Opportunity for KDE Committee Work </a:t>
            </a:r>
          </a:p>
        </p:txBody>
      </p:sp>
    </p:spTree>
    <p:extLst>
      <p:ext uri="{BB962C8B-B14F-4D97-AF65-F5344CB8AC3E}">
        <p14:creationId xmlns:p14="http://schemas.microsoft.com/office/powerpoint/2010/main" val="2705496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05C15682-A40B-D00F-3267-B91218DA62C1}"/>
              </a:ext>
            </a:extLst>
          </p:cNvPr>
          <p:cNvSpPr txBox="1">
            <a:spLocks noGrp="1"/>
          </p:cNvSpPr>
          <p:nvPr>
            <p:ph type="title" idx="4294967295"/>
          </p:nvPr>
        </p:nvSpPr>
        <p:spPr>
          <a:xfrm>
            <a:off x="0" y="0"/>
            <a:ext cx="11934825" cy="11351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236538" marR="0" lvl="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srgbClr val="007780"/>
                </a:solidFill>
                <a:effectLst/>
                <a:uLnTx/>
                <a:uFillTx/>
                <a:latin typeface="+mj-lt"/>
                <a:ea typeface="+mj-ea"/>
                <a:cs typeface="+mj-cs"/>
              </a:rPr>
              <a:t>Who Does and Doesn't Take the KSA? (continued)</a:t>
            </a:r>
            <a:endParaRPr kumimoji="0" lang="en-US" sz="4400" b="0" i="0" u="none" strike="noStrike" kern="1200" cap="none" spc="0" normalizeH="0" baseline="0" noProof="0">
              <a:ln>
                <a:noFill/>
              </a:ln>
              <a:solidFill>
                <a:srgbClr val="007780"/>
              </a:solidFill>
              <a:effectLst/>
              <a:uLnTx/>
              <a:uFillTx/>
              <a:latin typeface="+mj-lt"/>
              <a:ea typeface="+mj-ea"/>
              <a:cs typeface="+mj-cs"/>
            </a:endParaRPr>
          </a:p>
        </p:txBody>
      </p:sp>
      <p:sp>
        <p:nvSpPr>
          <p:cNvPr id="9" name="Text Placeholder 9">
            <a:extLst>
              <a:ext uri="{FF2B5EF4-FFF2-40B4-BE49-F238E27FC236}">
                <a16:creationId xmlns:a16="http://schemas.microsoft.com/office/drawing/2014/main" id="{4BA81F29-9ACC-6BEA-45FF-F81EA97C9ED2}"/>
              </a:ext>
            </a:extLst>
          </p:cNvPr>
          <p:cNvSpPr txBox="1">
            <a:spLocks/>
          </p:cNvSpPr>
          <p:nvPr/>
        </p:nvSpPr>
        <p:spPr>
          <a:xfrm>
            <a:off x="470699" y="1135117"/>
            <a:ext cx="6407769" cy="576262"/>
          </a:xfrm>
          <a:prstGeom prst="rect">
            <a:avLst/>
          </a:prstGeom>
          <a:solidFill>
            <a:schemeClr val="bg2">
              <a:lumMod val="25000"/>
            </a:schemeClr>
          </a:solidFill>
          <a:scene3d>
            <a:camera prst="orthographicFront"/>
            <a:lightRig rig="threePt" dir="t"/>
          </a:scene3d>
          <a:sp3d>
            <a:bevelT w="152400" h="50800" prst="softRound"/>
          </a:sp3d>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1"/>
                </a:solidFill>
              </a:rPr>
              <a:t>Not Required to Test</a:t>
            </a:r>
          </a:p>
        </p:txBody>
      </p:sp>
      <p:sp>
        <p:nvSpPr>
          <p:cNvPr id="11" name="Content Placeholder 12">
            <a:extLst>
              <a:ext uri="{FF2B5EF4-FFF2-40B4-BE49-F238E27FC236}">
                <a16:creationId xmlns:a16="http://schemas.microsoft.com/office/drawing/2014/main" id="{985BC74F-DE97-9A2A-AC8E-49CF1B0C81DF}"/>
              </a:ext>
            </a:extLst>
          </p:cNvPr>
          <p:cNvSpPr txBox="1">
            <a:spLocks/>
          </p:cNvSpPr>
          <p:nvPr/>
        </p:nvSpPr>
        <p:spPr>
          <a:xfrm>
            <a:off x="470699" y="1868878"/>
            <a:ext cx="9006589" cy="41820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a:t>Students in Alternate Assessment</a:t>
            </a:r>
          </a:p>
          <a:p>
            <a:r>
              <a:rPr lang="en-US" altLang="en-US" sz="2400"/>
              <a:t>Students enrolled at Job Corp centers</a:t>
            </a:r>
          </a:p>
          <a:p>
            <a:r>
              <a:rPr lang="en-US" altLang="en-US" sz="2400"/>
              <a:t>Students with approved medical nonparticipation requests</a:t>
            </a:r>
          </a:p>
          <a:p>
            <a:r>
              <a:rPr lang="en-US" altLang="en-US" sz="2400"/>
              <a:t>Students expelled without services</a:t>
            </a:r>
          </a:p>
        </p:txBody>
      </p:sp>
    </p:spTree>
    <p:extLst>
      <p:ext uri="{BB962C8B-B14F-4D97-AF65-F5344CB8AC3E}">
        <p14:creationId xmlns:p14="http://schemas.microsoft.com/office/powerpoint/2010/main" val="2435781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 name="Title 5">
            <a:extLst>
              <a:ext uri="{FF2B5EF4-FFF2-40B4-BE49-F238E27FC236}">
                <a16:creationId xmlns:a16="http://schemas.microsoft.com/office/drawing/2014/main" id="{00F1D9EA-DD69-AE7F-2B79-B34F034EA5C9}"/>
              </a:ext>
            </a:extLst>
          </p:cNvPr>
          <p:cNvSpPr>
            <a:spLocks noGrp="1"/>
          </p:cNvSpPr>
          <p:nvPr>
            <p:ph type="title"/>
          </p:nvPr>
        </p:nvSpPr>
        <p:spPr>
          <a:xfrm>
            <a:off x="0" y="2567"/>
            <a:ext cx="12192000" cy="1309732"/>
          </a:xfrm>
        </p:spPr>
        <p:txBody>
          <a:bodyPr>
            <a:normAutofit/>
          </a:bodyPr>
          <a:lstStyle/>
          <a:p>
            <a:pPr algn="l"/>
            <a:r>
              <a:rPr lang="en-US" sz="4000">
                <a:latin typeface="Franklin Gothic Medium" panose="020B0603020102020204" pitchFamily="34" charset="0"/>
              </a:rPr>
              <a:t>2025</a:t>
            </a:r>
            <a:r>
              <a:rPr lang="en-US" sz="4000" baseline="0">
                <a:latin typeface="Franklin Gothic Medium" panose="020B0603020102020204" pitchFamily="34" charset="0"/>
              </a:rPr>
              <a:t> February DAC Hybrid Q&amp;A Session Dates/Locations</a:t>
            </a:r>
            <a:endParaRPr lang="en-US" sz="4000">
              <a:latin typeface="Franklin Gothic Medium" panose="020B0603020102020204" pitchFamily="34" charset="0"/>
            </a:endParaRPr>
          </a:p>
        </p:txBody>
      </p:sp>
      <p:sp>
        <p:nvSpPr>
          <p:cNvPr id="2" name="Text Placeholder 1">
            <a:extLst>
              <a:ext uri="{FF2B5EF4-FFF2-40B4-BE49-F238E27FC236}">
                <a16:creationId xmlns:a16="http://schemas.microsoft.com/office/drawing/2014/main" id="{0A3D2039-D828-9085-4C6D-8E7CBC0C5194}"/>
              </a:ext>
            </a:extLst>
          </p:cNvPr>
          <p:cNvSpPr>
            <a:spLocks noGrp="1"/>
          </p:cNvSpPr>
          <p:nvPr>
            <p:ph type="body" idx="1"/>
          </p:nvPr>
        </p:nvSpPr>
        <p:spPr>
          <a:xfrm>
            <a:off x="457220" y="1485098"/>
            <a:ext cx="11360800" cy="4060603"/>
          </a:xfrm>
        </p:spPr>
        <p:txBody>
          <a:bodyPr/>
          <a:lstStyle/>
          <a:p>
            <a:pPr marL="152396" indent="0">
              <a:buNone/>
            </a:pPr>
            <a:r>
              <a:rPr lang="en-US" sz="2800">
                <a:solidFill>
                  <a:srgbClr val="102649"/>
                </a:solidFill>
              </a:rPr>
              <a:t>Feb. 3 – Frankfort – Sower Building (in-person only)</a:t>
            </a:r>
          </a:p>
          <a:p>
            <a:pPr marL="152396" indent="0">
              <a:buNone/>
            </a:pPr>
            <a:r>
              <a:rPr lang="en-US" sz="2800">
                <a:solidFill>
                  <a:srgbClr val="102649"/>
                </a:solidFill>
              </a:rPr>
              <a:t>Feb. 11* – Ashland – Kentucky Education Development Corporation</a:t>
            </a:r>
            <a:endParaRPr lang="en-US" sz="2800">
              <a:solidFill>
                <a:srgbClr val="102649"/>
              </a:solidFill>
              <a:cs typeface="Arial"/>
            </a:endParaRPr>
          </a:p>
          <a:p>
            <a:pPr marL="152396" indent="0">
              <a:buNone/>
            </a:pPr>
            <a:r>
              <a:rPr lang="en-US" sz="2800">
                <a:solidFill>
                  <a:srgbClr val="102649"/>
                </a:solidFill>
              </a:rPr>
              <a:t>Feb. 19* – Eddyville – West Kentucky Educational Cooperative</a:t>
            </a:r>
            <a:endParaRPr lang="en-US" sz="2800">
              <a:solidFill>
                <a:srgbClr val="102649"/>
              </a:solidFill>
              <a:cs typeface="Arial"/>
            </a:endParaRPr>
          </a:p>
          <a:p>
            <a:pPr marL="152396" indent="0">
              <a:buNone/>
            </a:pPr>
            <a:endParaRPr lang="en-US"/>
          </a:p>
          <a:p>
            <a:pPr marL="152396" indent="0">
              <a:buNone/>
            </a:pPr>
            <a:endParaRPr lang="en-US"/>
          </a:p>
          <a:p>
            <a:pPr marL="152396" indent="0">
              <a:buNone/>
            </a:pPr>
            <a:r>
              <a:rPr lang="en-US" sz="2800" i="1">
                <a:solidFill>
                  <a:srgbClr val="102649"/>
                </a:solidFill>
                <a:latin typeface="Söhne"/>
              </a:rPr>
              <a:t>*In-person and virtual options available </a:t>
            </a:r>
            <a:endParaRPr lang="en-US" sz="2800" i="1">
              <a:solidFill>
                <a:srgbClr val="102649"/>
              </a:solidFill>
              <a:latin typeface="Arial"/>
              <a:cs typeface="Arial"/>
            </a:endParaRPr>
          </a:p>
          <a:p>
            <a:pPr marL="152396" indent="0">
              <a:buNone/>
            </a:pPr>
            <a:r>
              <a:rPr lang="en-US" sz="2800" i="1">
                <a:solidFill>
                  <a:srgbClr val="102649"/>
                </a:solidFill>
                <a:latin typeface="Söhne"/>
              </a:rPr>
              <a:t>Note: If</a:t>
            </a:r>
            <a:r>
              <a:rPr lang="en-US" sz="2800" b="0" i="1">
                <a:solidFill>
                  <a:srgbClr val="102649"/>
                </a:solidFill>
                <a:effectLst/>
                <a:latin typeface="Söhne"/>
              </a:rPr>
              <a:t> weather or other circumstances impact </a:t>
            </a:r>
            <a:r>
              <a:rPr lang="en-US" sz="2800" i="1">
                <a:solidFill>
                  <a:srgbClr val="102649"/>
                </a:solidFill>
                <a:latin typeface="Söhne"/>
              </a:rPr>
              <a:t>the in-person</a:t>
            </a:r>
            <a:r>
              <a:rPr lang="en-US" sz="2800" b="0" i="1">
                <a:solidFill>
                  <a:srgbClr val="102649"/>
                </a:solidFill>
                <a:effectLst/>
                <a:latin typeface="Söhne"/>
              </a:rPr>
              <a:t> session, the Q&amp;A session will be held online only.</a:t>
            </a:r>
            <a:endParaRPr lang="en-US" sz="2800" i="1">
              <a:solidFill>
                <a:srgbClr val="102649"/>
              </a:solidFill>
              <a:cs typeface="Arial"/>
            </a:endParaRPr>
          </a:p>
          <a:p>
            <a:pPr marL="152396" indent="0">
              <a:buNone/>
            </a:pP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661ED62-337D-66CE-A3FF-F63D0E92B5E2}"/>
              </a:ext>
            </a:extLst>
          </p:cNvPr>
          <p:cNvSpPr>
            <a:spLocks noGrp="1"/>
          </p:cNvSpPr>
          <p:nvPr>
            <p:ph type="title"/>
          </p:nvPr>
        </p:nvSpPr>
        <p:spPr>
          <a:xfrm>
            <a:off x="0" y="1"/>
            <a:ext cx="10515600" cy="1085553"/>
          </a:xfrm>
        </p:spPr>
        <p:txBody>
          <a:bodyPr/>
          <a:lstStyle/>
          <a:p>
            <a:r>
              <a:rPr lang="en-US" sz="4000">
                <a:latin typeface="Franklin Gothic Medium" panose="020B0603020102020204" pitchFamily="34" charset="0"/>
              </a:rPr>
              <a:t>February</a:t>
            </a:r>
            <a:r>
              <a:rPr lang="en-US" sz="4000" baseline="0">
                <a:latin typeface="Franklin Gothic Medium" panose="020B0603020102020204" pitchFamily="34" charset="0"/>
              </a:rPr>
              <a:t> DAC Hybrid Q&amp;A Sessions</a:t>
            </a:r>
            <a:endParaRPr lang="en-US"/>
          </a:p>
        </p:txBody>
      </p:sp>
      <p:graphicFrame>
        <p:nvGraphicFramePr>
          <p:cNvPr id="7" name="Google Shape;63;p14">
            <a:extLst>
              <a:ext uri="{FF2B5EF4-FFF2-40B4-BE49-F238E27FC236}">
                <a16:creationId xmlns:a16="http://schemas.microsoft.com/office/drawing/2014/main" id="{2D1542D6-8777-7943-44BB-BA9103C710FB}"/>
              </a:ext>
            </a:extLst>
          </p:cNvPr>
          <p:cNvGraphicFramePr/>
          <p:nvPr>
            <p:extLst>
              <p:ext uri="{D42A27DB-BD31-4B8C-83A1-F6EECF244321}">
                <p14:modId xmlns:p14="http://schemas.microsoft.com/office/powerpoint/2010/main" val="3892213974"/>
              </p:ext>
            </p:extLst>
          </p:nvPr>
        </p:nvGraphicFramePr>
        <p:xfrm>
          <a:off x="605150" y="960300"/>
          <a:ext cx="10981700" cy="4937400"/>
        </p:xfrm>
        <a:graphic>
          <a:graphicData uri="http://schemas.openxmlformats.org/drawingml/2006/table">
            <a:tbl>
              <a:tblPr firstRow="1">
                <a:noFill/>
              </a:tblPr>
              <a:tblGrid>
                <a:gridCol w="1843229">
                  <a:extLst>
                    <a:ext uri="{9D8B030D-6E8A-4147-A177-3AD203B41FA5}">
                      <a16:colId xmlns:a16="http://schemas.microsoft.com/office/drawing/2014/main" val="20000"/>
                    </a:ext>
                  </a:extLst>
                </a:gridCol>
                <a:gridCol w="9138471">
                  <a:extLst>
                    <a:ext uri="{9D8B030D-6E8A-4147-A177-3AD203B41FA5}">
                      <a16:colId xmlns:a16="http://schemas.microsoft.com/office/drawing/2014/main" val="20001"/>
                    </a:ext>
                  </a:extLst>
                </a:gridCol>
              </a:tblGrid>
              <a:tr h="470967">
                <a:tc>
                  <a:txBody>
                    <a:bodyPr/>
                    <a:lstStyle/>
                    <a:p>
                      <a:pPr marL="0" lvl="0" indent="0" algn="l" rtl="0">
                        <a:spcBef>
                          <a:spcPts val="0"/>
                        </a:spcBef>
                        <a:spcAft>
                          <a:spcPts val="0"/>
                        </a:spcAft>
                        <a:buNone/>
                      </a:pPr>
                      <a:r>
                        <a:rPr lang="en" sz="2000" b="1">
                          <a:solidFill>
                            <a:schemeClr val="lt1"/>
                          </a:solidFill>
                        </a:rPr>
                        <a:t>Time</a:t>
                      </a:r>
                      <a:endParaRPr sz="2000" b="1">
                        <a:solidFill>
                          <a:schemeClr val="lt1"/>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7780"/>
                    </a:solidFill>
                  </a:tcPr>
                </a:tc>
                <a:tc>
                  <a:txBody>
                    <a:bodyPr/>
                    <a:lstStyle/>
                    <a:p>
                      <a:pPr marL="0" lvl="0" indent="0" algn="l" rtl="0">
                        <a:spcBef>
                          <a:spcPts val="0"/>
                        </a:spcBef>
                        <a:spcAft>
                          <a:spcPts val="0"/>
                        </a:spcAft>
                        <a:buNone/>
                      </a:pPr>
                      <a:r>
                        <a:rPr lang="en" sz="2000" b="1">
                          <a:solidFill>
                            <a:schemeClr val="lt1"/>
                          </a:solidFill>
                        </a:rPr>
                        <a:t>Topic</a:t>
                      </a:r>
                      <a:endParaRPr sz="2000" b="1">
                        <a:solidFill>
                          <a:schemeClr val="lt1"/>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7780"/>
                    </a:solidFill>
                  </a:tcPr>
                </a:tc>
                <a:extLst>
                  <a:ext uri="{0D108BD9-81ED-4DB2-BD59-A6C34878D82A}">
                    <a16:rowId xmlns:a16="http://schemas.microsoft.com/office/drawing/2014/main" val="10000"/>
                  </a:ext>
                </a:extLst>
              </a:tr>
              <a:tr h="529843">
                <a:tc>
                  <a:txBody>
                    <a:bodyPr/>
                    <a:lstStyle/>
                    <a:p>
                      <a:pPr marL="0" lvl="0" indent="0" algn="l" rtl="0">
                        <a:spcBef>
                          <a:spcPts val="0"/>
                        </a:spcBef>
                        <a:spcAft>
                          <a:spcPts val="0"/>
                        </a:spcAft>
                        <a:buNone/>
                      </a:pPr>
                      <a:r>
                        <a:rPr lang="en" sz="2000" b="1">
                          <a:solidFill>
                            <a:srgbClr val="102649"/>
                          </a:solidFill>
                        </a:rPr>
                        <a:t>9:00</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Welcome and Updates</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1"/>
                  </a:ext>
                </a:extLst>
              </a:tr>
              <a:tr h="529843">
                <a:tc>
                  <a:txBody>
                    <a:bodyPr/>
                    <a:lstStyle/>
                    <a:p>
                      <a:pPr marL="0" lvl="0" indent="0" algn="l" rtl="0">
                        <a:spcBef>
                          <a:spcPts val="0"/>
                        </a:spcBef>
                        <a:spcAft>
                          <a:spcPts val="0"/>
                        </a:spcAft>
                        <a:buNone/>
                      </a:pP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Kentucky Summative Assessment (KSA) including PAN &amp; TestNAV</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2"/>
                  </a:ext>
                </a:extLst>
              </a:tr>
              <a:tr h="529843">
                <a:tc>
                  <a:txBody>
                    <a:bodyPr/>
                    <a:lstStyle/>
                    <a:p>
                      <a:pPr marL="0" lvl="0" indent="0" algn="l" rtl="0">
                        <a:spcBef>
                          <a:spcPts val="0"/>
                        </a:spcBef>
                        <a:spcAft>
                          <a:spcPts val="0"/>
                        </a:spcAft>
                        <a:buNone/>
                      </a:pPr>
                      <a:r>
                        <a:rPr lang="en" sz="2000" b="1">
                          <a:solidFill>
                            <a:srgbClr val="102649"/>
                          </a:solidFill>
                        </a:rPr>
                        <a:t>10:15-10:30</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Break</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3"/>
                  </a:ext>
                </a:extLst>
              </a:tr>
              <a:tr h="529843">
                <a:tc>
                  <a:txBody>
                    <a:bodyPr/>
                    <a:lstStyle/>
                    <a:p>
                      <a:pPr marL="0" lvl="0" indent="0" algn="l" rtl="0">
                        <a:spcBef>
                          <a:spcPts val="0"/>
                        </a:spcBef>
                        <a:spcAft>
                          <a:spcPts val="0"/>
                        </a:spcAft>
                        <a:buNone/>
                      </a:pP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Alternate Kentucky Summative Assessment (AKSA) &amp; Accommodations</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4"/>
                  </a:ext>
                </a:extLst>
              </a:tr>
              <a:tr h="529843">
                <a:tc>
                  <a:txBody>
                    <a:bodyPr/>
                    <a:lstStyle/>
                    <a:p>
                      <a:pPr marL="0" lvl="0" indent="0" algn="l" rtl="0">
                        <a:spcBef>
                          <a:spcPts val="0"/>
                        </a:spcBef>
                        <a:spcAft>
                          <a:spcPts val="0"/>
                        </a:spcAft>
                        <a:buNone/>
                      </a:pP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High School and Test Security</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5"/>
                  </a:ext>
                </a:extLst>
              </a:tr>
              <a:tr h="529843">
                <a:tc>
                  <a:txBody>
                    <a:bodyPr/>
                    <a:lstStyle/>
                    <a:p>
                      <a:pPr marL="0" lvl="0" indent="0" algn="l" rtl="0">
                        <a:spcBef>
                          <a:spcPts val="0"/>
                        </a:spcBef>
                        <a:spcAft>
                          <a:spcPts val="0"/>
                        </a:spcAft>
                        <a:buNone/>
                      </a:pP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SDRR</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6"/>
                  </a:ext>
                </a:extLst>
              </a:tr>
              <a:tr h="529843">
                <a:tc>
                  <a:txBody>
                    <a:bodyPr/>
                    <a:lstStyle/>
                    <a:p>
                      <a:pPr marL="0" lvl="0" indent="0" algn="l" rtl="0">
                        <a:spcBef>
                          <a:spcPts val="0"/>
                        </a:spcBef>
                        <a:spcAft>
                          <a:spcPts val="0"/>
                        </a:spcAft>
                        <a:buNone/>
                      </a:pP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Open Floor Questions</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7"/>
                  </a:ext>
                </a:extLst>
              </a:tr>
              <a:tr h="529843">
                <a:tc>
                  <a:txBody>
                    <a:bodyPr/>
                    <a:lstStyle/>
                    <a:p>
                      <a:pPr marL="0" lvl="0" indent="0" algn="l" rtl="0">
                        <a:spcBef>
                          <a:spcPts val="0"/>
                        </a:spcBef>
                        <a:spcAft>
                          <a:spcPts val="0"/>
                        </a:spcAft>
                        <a:buNone/>
                      </a:pPr>
                      <a:r>
                        <a:rPr lang="en" sz="2000" b="1">
                          <a:solidFill>
                            <a:srgbClr val="102649"/>
                          </a:solidFill>
                        </a:rPr>
                        <a:t>Noon</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dirty="0">
                          <a:solidFill>
                            <a:srgbClr val="102649"/>
                          </a:solidFill>
                        </a:rPr>
                        <a:t>Conclusion</a:t>
                      </a:r>
                      <a:endParaRPr sz="2000" b="1" dirty="0">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8"/>
                  </a:ext>
                </a:extLst>
              </a:tr>
            </a:tbl>
          </a:graphicData>
        </a:graphic>
      </p:graphicFrame>
      <p:sp>
        <p:nvSpPr>
          <p:cNvPr id="8" name="TextBox 7">
            <a:extLst>
              <a:ext uri="{FF2B5EF4-FFF2-40B4-BE49-F238E27FC236}">
                <a16:creationId xmlns:a16="http://schemas.microsoft.com/office/drawing/2014/main" id="{6E9AC265-AA5D-1531-27A6-76F987076214}"/>
              </a:ext>
            </a:extLst>
          </p:cNvPr>
          <p:cNvSpPr txBox="1"/>
          <p:nvPr/>
        </p:nvSpPr>
        <p:spPr>
          <a:xfrm>
            <a:off x="468350" y="5994703"/>
            <a:ext cx="11255300" cy="830997"/>
          </a:xfrm>
          <a:prstGeom prst="rect">
            <a:avLst/>
          </a:prstGeom>
          <a:noFill/>
        </p:spPr>
        <p:txBody>
          <a:bodyPr wrap="square">
            <a:spAutoFit/>
          </a:bodyPr>
          <a:lstStyle/>
          <a:p>
            <a:r>
              <a:rPr lang="en-US" sz="1600" b="0" i="1">
                <a:solidFill>
                  <a:srgbClr val="102649"/>
                </a:solidFill>
                <a:effectLst/>
                <a:latin typeface="Söhne"/>
              </a:rPr>
              <a:t>Please Note: The February DAC Q&amp;A sessions will follow the same topics and timeframe at each location. The agenda and times on the slide will be followed; however, once an agenda item has no additional questions, staff will move on to the next topic. Participants planning to attend should plan for the entire meeting.</a:t>
            </a:r>
            <a:endParaRPr lang="en-US" sz="1600" i="1">
              <a:solidFill>
                <a:srgbClr val="102649"/>
              </a:solidFill>
            </a:endParaRPr>
          </a:p>
        </p:txBody>
      </p:sp>
      <p:sp>
        <p:nvSpPr>
          <p:cNvPr id="4" name="Slide Number Placeholder 3">
            <a:extLst>
              <a:ext uri="{FF2B5EF4-FFF2-40B4-BE49-F238E27FC236}">
                <a16:creationId xmlns:a16="http://schemas.microsoft.com/office/drawing/2014/main" id="{8CEC6774-D2FC-5916-5165-51E62D01FF67}"/>
              </a:ext>
            </a:extLst>
          </p:cNvPr>
          <p:cNvSpPr>
            <a:spLocks noGrp="1"/>
          </p:cNvSpPr>
          <p:nvPr>
            <p:ph type="sldNum" idx="4294967295"/>
          </p:nvPr>
        </p:nvSpPr>
        <p:spPr>
          <a:xfrm>
            <a:off x="11460163" y="6264275"/>
            <a:ext cx="731837" cy="525463"/>
          </a:xfrm>
        </p:spPr>
        <p:txBody>
          <a:bodyPr/>
          <a:lstStyle/>
          <a:p>
            <a:pPr algn="r">
              <a:spcAft>
                <a:spcPts val="600"/>
              </a:spcAft>
            </a:pPr>
            <a:fld id="{00000000-1234-1234-1234-123412341234}" type="slidenum">
              <a:rPr lang="en" smtClean="0"/>
              <a:pPr algn="r">
                <a:spcAft>
                  <a:spcPts val="600"/>
                </a:spcAft>
              </a:pPr>
              <a:t>61</a:t>
            </a:fld>
            <a:endParaRPr lang="en"/>
          </a:p>
        </p:txBody>
      </p:sp>
    </p:spTree>
    <p:extLst>
      <p:ext uri="{BB962C8B-B14F-4D97-AF65-F5344CB8AC3E}">
        <p14:creationId xmlns:p14="http://schemas.microsoft.com/office/powerpoint/2010/main" val="3169072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FC61-773F-9E84-6371-CD18CCAFBD59}"/>
              </a:ext>
            </a:extLst>
          </p:cNvPr>
          <p:cNvSpPr>
            <a:spLocks noGrp="1"/>
          </p:cNvSpPr>
          <p:nvPr>
            <p:ph type="title"/>
          </p:nvPr>
        </p:nvSpPr>
        <p:spPr/>
        <p:txBody>
          <a:bodyPr/>
          <a:lstStyle/>
          <a:p>
            <a:r>
              <a:rPr lang="en-US"/>
              <a:t>February DAC Trainings Available</a:t>
            </a:r>
          </a:p>
        </p:txBody>
      </p:sp>
      <p:sp>
        <p:nvSpPr>
          <p:cNvPr id="5" name="Rectangle: Rounded Corners 4">
            <a:extLst>
              <a:ext uri="{FF2B5EF4-FFF2-40B4-BE49-F238E27FC236}">
                <a16:creationId xmlns:a16="http://schemas.microsoft.com/office/drawing/2014/main" id="{2278753D-DDA6-4940-D0B2-EA352CE8E2D1}"/>
              </a:ext>
            </a:extLst>
          </p:cNvPr>
          <p:cNvSpPr/>
          <p:nvPr/>
        </p:nvSpPr>
        <p:spPr>
          <a:xfrm>
            <a:off x="1768186" y="1133475"/>
            <a:ext cx="8655627" cy="4229100"/>
          </a:xfrm>
          <a:prstGeom prst="roundRect">
            <a:avLst/>
          </a:prstGeom>
          <a:solidFill>
            <a:srgbClr val="5CACB5"/>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a:buChar char="•"/>
            </a:pPr>
            <a:r>
              <a:rPr lang="en-US" sz="2800">
                <a:solidFill>
                  <a:schemeClr val="tx1"/>
                </a:solidFill>
                <a:ea typeface="+mn-lt"/>
                <a:cs typeface="+mn-lt"/>
              </a:rPr>
              <a:t>Kentucky Summative Assessment (KSA)</a:t>
            </a:r>
          </a:p>
          <a:p>
            <a:pPr marL="285750" indent="-285750">
              <a:buFont typeface="Arial"/>
              <a:buChar char="•"/>
            </a:pPr>
            <a:r>
              <a:rPr lang="en-US" sz="2800">
                <a:solidFill>
                  <a:schemeClr val="tx1"/>
                </a:solidFill>
              </a:rPr>
              <a:t>KSA </a:t>
            </a:r>
            <a:r>
              <a:rPr lang="en-US" sz="2800" err="1">
                <a:solidFill>
                  <a:schemeClr val="tx1"/>
                </a:solidFill>
              </a:rPr>
              <a:t>PearsonAccess</a:t>
            </a:r>
            <a:r>
              <a:rPr lang="en-US" sz="2800" baseline="30000" err="1">
                <a:solidFill>
                  <a:schemeClr val="tx1"/>
                </a:solidFill>
              </a:rPr>
              <a:t>Next</a:t>
            </a:r>
            <a:r>
              <a:rPr lang="en-US" sz="2800" baseline="30000">
                <a:solidFill>
                  <a:schemeClr val="tx1"/>
                </a:solidFill>
              </a:rPr>
              <a:t> </a:t>
            </a:r>
            <a:r>
              <a:rPr lang="en-US" sz="2800">
                <a:solidFill>
                  <a:schemeClr val="tx1"/>
                </a:solidFill>
              </a:rPr>
              <a:t>(PAN)</a:t>
            </a:r>
          </a:p>
          <a:p>
            <a:pPr marL="285750" indent="-285750">
              <a:buFont typeface="Arial"/>
              <a:buChar char="•"/>
            </a:pPr>
            <a:r>
              <a:rPr lang="en-US" sz="2800" err="1">
                <a:solidFill>
                  <a:schemeClr val="tx1"/>
                </a:solidFill>
              </a:rPr>
              <a:t>TestNAV</a:t>
            </a:r>
            <a:endParaRPr lang="en-US" sz="2800">
              <a:solidFill>
                <a:schemeClr val="tx1"/>
              </a:solidFill>
            </a:endParaRPr>
          </a:p>
          <a:p>
            <a:pPr marL="285750" indent="-285750">
              <a:buFont typeface="Arial"/>
              <a:buChar char="•"/>
            </a:pPr>
            <a:r>
              <a:rPr lang="en-US" sz="2800">
                <a:solidFill>
                  <a:schemeClr val="tx1"/>
                </a:solidFill>
              </a:rPr>
              <a:t>Alternate Kentucky Summative Assessment (AKSA)</a:t>
            </a:r>
          </a:p>
          <a:p>
            <a:pPr marL="285750" indent="-285750">
              <a:buFont typeface="Arial"/>
              <a:buChar char="•"/>
            </a:pPr>
            <a:r>
              <a:rPr lang="en-US" sz="2800">
                <a:solidFill>
                  <a:schemeClr val="tx1"/>
                </a:solidFill>
                <a:ea typeface="+mn-lt"/>
                <a:cs typeface="+mn-lt"/>
              </a:rPr>
              <a:t>Student Data Review and Rosters (SDRR) </a:t>
            </a:r>
          </a:p>
          <a:p>
            <a:pPr marL="285750" indent="-285750">
              <a:buFont typeface="Arial"/>
              <a:buChar char="•"/>
            </a:pPr>
            <a:r>
              <a:rPr lang="en-US" sz="2800">
                <a:solidFill>
                  <a:schemeClr val="tx1"/>
                </a:solidFill>
                <a:ea typeface="+mn-lt"/>
                <a:cs typeface="+mn-lt"/>
              </a:rPr>
              <a:t>Test Security </a:t>
            </a:r>
          </a:p>
          <a:p>
            <a:pPr marL="285750" indent="-285750">
              <a:buFont typeface="Arial"/>
              <a:buChar char="•"/>
            </a:pPr>
            <a:r>
              <a:rPr lang="en-US" sz="2800">
                <a:solidFill>
                  <a:schemeClr val="tx1"/>
                </a:solidFill>
                <a:ea typeface="+mn-lt"/>
                <a:cs typeface="+mn-lt"/>
              </a:rPr>
              <a:t>Accommodations </a:t>
            </a:r>
          </a:p>
          <a:p>
            <a:pPr marL="285750" indent="-285750">
              <a:buFont typeface="Arial"/>
              <a:buChar char="•"/>
            </a:pPr>
            <a:r>
              <a:rPr lang="en-US" sz="2800">
                <a:solidFill>
                  <a:schemeClr val="tx1"/>
                </a:solidFill>
                <a:ea typeface="+mn-lt"/>
                <a:cs typeface="+mn-lt"/>
              </a:rPr>
              <a:t>High School</a:t>
            </a:r>
            <a:endParaRPr lang="en-US" sz="2800">
              <a:solidFill>
                <a:schemeClr val="tx1"/>
              </a:solidFill>
            </a:endParaRPr>
          </a:p>
          <a:p>
            <a:pPr marL="285750" indent="-285750">
              <a:buFont typeface="Arial"/>
              <a:buChar char="•"/>
            </a:pPr>
            <a:endParaRPr lang="en-US" sz="1800"/>
          </a:p>
        </p:txBody>
      </p:sp>
      <p:sp>
        <p:nvSpPr>
          <p:cNvPr id="6" name="TextBox 5">
            <a:extLst>
              <a:ext uri="{FF2B5EF4-FFF2-40B4-BE49-F238E27FC236}">
                <a16:creationId xmlns:a16="http://schemas.microsoft.com/office/drawing/2014/main" id="{18658FBF-1885-0903-758E-4783547C7014}"/>
              </a:ext>
            </a:extLst>
          </p:cNvPr>
          <p:cNvSpPr txBox="1"/>
          <p:nvPr/>
        </p:nvSpPr>
        <p:spPr>
          <a:xfrm>
            <a:off x="318393" y="5522605"/>
            <a:ext cx="11693498" cy="923330"/>
          </a:xfrm>
          <a:prstGeom prst="rect">
            <a:avLst/>
          </a:prstGeom>
          <a:noFill/>
        </p:spPr>
        <p:txBody>
          <a:bodyPr wrap="square" rtlCol="0">
            <a:spAutoFit/>
          </a:bodyPr>
          <a:lstStyle/>
          <a:p>
            <a:r>
              <a:rPr lang="en-US" b="1" i="1"/>
              <a:t>Please Note: </a:t>
            </a:r>
            <a:r>
              <a:rPr lang="en-US" i="1"/>
              <a:t>Since the live Q&amp;A sessions will not include full presentations of content already covered in the </a:t>
            </a:r>
            <a:r>
              <a:rPr lang="en-US" i="1">
                <a:hlinkClick r:id="rId3"/>
              </a:rPr>
              <a:t>video recordings</a:t>
            </a:r>
            <a:r>
              <a:rPr lang="en-US" i="1"/>
              <a:t>, DACs and BACs should be prepared for the Q&amp;A sessions. Before attending the Q&amp;A Sessions, DACs and BACs can be prepared by watching all (or pertinent) training videos on the administration of Spring 2025 assessments.</a:t>
            </a:r>
          </a:p>
        </p:txBody>
      </p:sp>
    </p:spTree>
    <p:extLst>
      <p:ext uri="{BB962C8B-B14F-4D97-AF65-F5344CB8AC3E}">
        <p14:creationId xmlns:p14="http://schemas.microsoft.com/office/powerpoint/2010/main" val="17975206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1C893B3-73F2-4068-9286-0015FB25B9A9}"/>
              </a:ext>
            </a:extLst>
          </p:cNvPr>
          <p:cNvSpPr>
            <a:spLocks noGrp="1"/>
          </p:cNvSpPr>
          <p:nvPr>
            <p:ph type="title"/>
          </p:nvPr>
        </p:nvSpPr>
        <p:spPr>
          <a:xfrm>
            <a:off x="0" y="-4045"/>
            <a:ext cx="12192000" cy="1058146"/>
          </a:xfrm>
          <a:prstGeom prst="rect">
            <a:avLst/>
          </a:prstGeom>
        </p:spPr>
        <p:txBody>
          <a:bodyPr>
            <a:normAutofit/>
          </a:bodyPr>
          <a:lstStyle/>
          <a:p>
            <a:r>
              <a:rPr lang="en-US" sz="4000"/>
              <a:t>Division of Assessment and Accountability Support</a:t>
            </a:r>
          </a:p>
        </p:txBody>
      </p:sp>
      <p:sp>
        <p:nvSpPr>
          <p:cNvPr id="6" name="Rectangle: Rounded Corners 5">
            <a:extLst>
              <a:ext uri="{FF2B5EF4-FFF2-40B4-BE49-F238E27FC236}">
                <a16:creationId xmlns:a16="http://schemas.microsoft.com/office/drawing/2014/main" id="{B90D9DA2-C37A-4EC2-9DD5-C3DCF061A585}"/>
              </a:ext>
            </a:extLst>
          </p:cNvPr>
          <p:cNvSpPr/>
          <p:nvPr/>
        </p:nvSpPr>
        <p:spPr>
          <a:xfrm>
            <a:off x="410817" y="1626704"/>
            <a:ext cx="3856383" cy="3604592"/>
          </a:xfrm>
          <a:prstGeom prst="roundRect">
            <a:avLst/>
          </a:prstGeom>
          <a:solidFill>
            <a:srgbClr val="A7CB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schemeClr val="tx1"/>
                </a:solidFill>
              </a:rPr>
              <a:t>OAA/DAAS </a:t>
            </a:r>
            <a:br>
              <a:rPr lang="en-US" sz="2800">
                <a:solidFill>
                  <a:schemeClr val="tx1"/>
                </a:solidFill>
              </a:rPr>
            </a:br>
            <a:r>
              <a:rPr lang="en-US" sz="2800">
                <a:solidFill>
                  <a:schemeClr val="tx1"/>
                </a:solidFill>
              </a:rPr>
              <a:t>(502) 564-4394 </a:t>
            </a:r>
            <a:br>
              <a:rPr lang="en-US" sz="2800">
                <a:solidFill>
                  <a:schemeClr val="tx1"/>
                </a:solidFill>
              </a:rPr>
            </a:br>
            <a:r>
              <a:rPr lang="en-US" sz="2400">
                <a:solidFill>
                  <a:schemeClr val="tx1"/>
                </a:solidFill>
              </a:rPr>
              <a:t>dacinfo@education.ky.gov </a:t>
            </a:r>
          </a:p>
        </p:txBody>
      </p:sp>
      <p:sp>
        <p:nvSpPr>
          <p:cNvPr id="7" name="Rectangle: Rounded Corners 6">
            <a:extLst>
              <a:ext uri="{FF2B5EF4-FFF2-40B4-BE49-F238E27FC236}">
                <a16:creationId xmlns:a16="http://schemas.microsoft.com/office/drawing/2014/main" id="{27CC5510-07A2-4BCD-9A13-9559C66A3657}"/>
              </a:ext>
            </a:extLst>
          </p:cNvPr>
          <p:cNvSpPr/>
          <p:nvPr/>
        </p:nvSpPr>
        <p:spPr>
          <a:xfrm>
            <a:off x="4452728" y="1298713"/>
            <a:ext cx="7443615" cy="4260839"/>
          </a:xfrm>
          <a:prstGeom prst="roundRect">
            <a:avLst/>
          </a:prstGeom>
          <a:solidFill>
            <a:srgbClr val="05778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Franklin Gothic Book" panose="020B0503020102020204"/>
                <a:ea typeface="+mn-ea"/>
                <a:cs typeface="+mn-cs"/>
              </a:rPr>
              <a:t>OAA/DAAS Staff:</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Jennifer Stafford, Division Director</a:t>
            </a:r>
            <a:endPar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Helen Jones, Academic Program Manager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Shara Savage, Education Administration Program Manager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Ben Riley, Systems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Devon Avery,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Melissa Chandler,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Tiffany Christopher,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Krista Mullins,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Christen Roseberry,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Chris Williams,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Book" panose="020B0503020102020204"/>
                <a:ea typeface="+mn-ea"/>
                <a:cs typeface="+mn-cs"/>
              </a:rPr>
              <a:t>Tammy Bradley, Division Administrator </a:t>
            </a:r>
          </a:p>
          <a:p>
            <a:pPr lvl="1"/>
            <a:r>
              <a:rPr lang="en-US" sz="2000">
                <a:solidFill>
                  <a:schemeClr val="bg1"/>
                </a:solidFill>
              </a:rPr>
              <a:t> </a:t>
            </a:r>
          </a:p>
        </p:txBody>
      </p:sp>
    </p:spTree>
    <p:extLst>
      <p:ext uri="{BB962C8B-B14F-4D97-AF65-F5344CB8AC3E}">
        <p14:creationId xmlns:p14="http://schemas.microsoft.com/office/powerpoint/2010/main" val="1932886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87ADD7-C83F-952E-2DA4-5908B61D21D4}"/>
              </a:ext>
            </a:extLst>
          </p:cNvPr>
          <p:cNvSpPr>
            <a:spLocks noGrp="1"/>
          </p:cNvSpPr>
          <p:nvPr>
            <p:ph type="title"/>
          </p:nvPr>
        </p:nvSpPr>
        <p:spPr>
          <a:xfrm>
            <a:off x="0" y="0"/>
            <a:ext cx="8908614" cy="1135117"/>
          </a:xfrm>
        </p:spPr>
        <p:txBody>
          <a:bodyPr>
            <a:normAutofit/>
          </a:bodyPr>
          <a:lstStyle/>
          <a:p>
            <a:r>
              <a:rPr lang="en-US"/>
              <a:t>Content and Grades</a:t>
            </a:r>
          </a:p>
        </p:txBody>
      </p:sp>
      <p:sp>
        <p:nvSpPr>
          <p:cNvPr id="5" name="Text Placeholder 2">
            <a:extLst>
              <a:ext uri="{FF2B5EF4-FFF2-40B4-BE49-F238E27FC236}">
                <a16:creationId xmlns:a16="http://schemas.microsoft.com/office/drawing/2014/main" id="{2C23A9C5-B028-E8A2-9101-ED0086711D19}"/>
              </a:ext>
            </a:extLst>
          </p:cNvPr>
          <p:cNvSpPr txBox="1">
            <a:spLocks/>
          </p:cNvSpPr>
          <p:nvPr/>
        </p:nvSpPr>
        <p:spPr>
          <a:xfrm>
            <a:off x="709447" y="1308537"/>
            <a:ext cx="10168759" cy="52565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Reading – Grades 3-8 and 10</a:t>
            </a:r>
          </a:p>
          <a:p>
            <a:r>
              <a:rPr lang="en-US"/>
              <a:t>Mathematics – Grades 3-8 and 10</a:t>
            </a:r>
          </a:p>
          <a:p>
            <a:r>
              <a:rPr lang="en-US"/>
              <a:t>Science – Grades 4, 7 and 11</a:t>
            </a:r>
          </a:p>
          <a:p>
            <a:r>
              <a:rPr lang="en-US"/>
              <a:t>Social Studies – Grades 5, 8 and 11</a:t>
            </a:r>
          </a:p>
          <a:p>
            <a:r>
              <a:rPr lang="en-US"/>
              <a:t>Editing and Mechanics – Grades 5, 8 and 11</a:t>
            </a:r>
          </a:p>
          <a:p>
            <a:r>
              <a:rPr lang="en-US"/>
              <a:t>On-Demand Writing – Grades 5, 8 and 11</a:t>
            </a:r>
          </a:p>
          <a:p>
            <a:r>
              <a:rPr lang="en-US"/>
              <a:t>Quality of School Climate and Safety Survey – All Tested Grades</a:t>
            </a:r>
          </a:p>
        </p:txBody>
      </p:sp>
    </p:spTree>
    <p:extLst>
      <p:ext uri="{BB962C8B-B14F-4D97-AF65-F5344CB8AC3E}">
        <p14:creationId xmlns:p14="http://schemas.microsoft.com/office/powerpoint/2010/main" val="3974292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8C9BB-2AAB-99C0-EE62-E21FAAB18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0C2B2-6071-B178-A94E-B66575241675}"/>
              </a:ext>
            </a:extLst>
          </p:cNvPr>
          <p:cNvSpPr>
            <a:spLocks noGrp="1"/>
          </p:cNvSpPr>
          <p:nvPr>
            <p:ph type="title"/>
          </p:nvPr>
        </p:nvSpPr>
        <p:spPr/>
        <p:txBody>
          <a:bodyPr/>
          <a:lstStyle/>
          <a:p>
            <a:r>
              <a:rPr lang="en-US"/>
              <a:t>Scheduling</a:t>
            </a:r>
          </a:p>
        </p:txBody>
      </p:sp>
    </p:spTree>
    <p:extLst>
      <p:ext uri="{BB962C8B-B14F-4D97-AF65-F5344CB8AC3E}">
        <p14:creationId xmlns:p14="http://schemas.microsoft.com/office/powerpoint/2010/main" val="2552778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1B55B-F2E3-418B-A0FE-2D715E5CC9D9}"/>
              </a:ext>
            </a:extLst>
          </p:cNvPr>
          <p:cNvSpPr>
            <a:spLocks noGrp="1"/>
          </p:cNvSpPr>
          <p:nvPr>
            <p:ph type="title"/>
          </p:nvPr>
        </p:nvSpPr>
        <p:spPr>
          <a:xfrm>
            <a:off x="0" y="0"/>
            <a:ext cx="10515600" cy="1325563"/>
          </a:xfrm>
        </p:spPr>
        <p:txBody>
          <a:bodyPr/>
          <a:lstStyle/>
          <a:p>
            <a:r>
              <a:rPr lang="en-US"/>
              <a:t>2025 KSA Testing Items and Times Chart</a:t>
            </a:r>
          </a:p>
        </p:txBody>
      </p:sp>
      <p:pic>
        <p:nvPicPr>
          <p:cNvPr id="4" name="Picture 3" descr="Screenshot of the 2024-25 KSA Testing Items and Times Chart ">
            <a:extLst>
              <a:ext uri="{FF2B5EF4-FFF2-40B4-BE49-F238E27FC236}">
                <a16:creationId xmlns:a16="http://schemas.microsoft.com/office/drawing/2014/main" id="{18601FF9-5593-8C82-0585-EE01F13BC568}"/>
              </a:ext>
            </a:extLst>
          </p:cNvPr>
          <p:cNvPicPr>
            <a:picLocks noChangeAspect="1"/>
          </p:cNvPicPr>
          <p:nvPr/>
        </p:nvPicPr>
        <p:blipFill>
          <a:blip r:embed="rId3"/>
          <a:stretch>
            <a:fillRect/>
          </a:stretch>
        </p:blipFill>
        <p:spPr>
          <a:xfrm>
            <a:off x="1813204" y="1158750"/>
            <a:ext cx="8565591" cy="4540500"/>
          </a:xfrm>
          <a:prstGeom prst="rect">
            <a:avLst/>
          </a:prstGeom>
        </p:spPr>
      </p:pic>
    </p:spTree>
    <p:extLst>
      <p:ext uri="{BB962C8B-B14F-4D97-AF65-F5344CB8AC3E}">
        <p14:creationId xmlns:p14="http://schemas.microsoft.com/office/powerpoint/2010/main" val="3303662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_Feb_DAC_Training_Template.pptx" id="{B15284A6-9A18-4625-825D-CC0A64A1535A}" vid="{D3290B15-A4DA-47E4-9BD5-6FD9C9B201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OAA - Office of Assessment and Accountability</Accessibility_x0020_Office>
    <Accessibility_x0020_Audit_x0020_Status xmlns="3a62de7d-ba57-4f43-9dae-9623ba637be0" xsi:nil="true"/>
    <Accessibility_x0020_Audience xmlns="3a62de7d-ba57-4f43-9dae-9623ba637be0">District</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February DAC Training</RoutingRuleDescription>
    <PublishingExpirationDate xmlns="http://schemas.microsoft.com/sharepoint/v3" xsi:nil="true"/>
    <PublishingStartDate xmlns="http://schemas.microsoft.com/sharepoint/v3" xsi:nil="true"/>
    <Publication_x0020_Date xmlns="3a62de7d-ba57-4f43-9dae-9623ba637be0">2022-01-31T05:00:00+00:00</Publication_x0020_Date>
    <Audience1 xmlns="3a62de7d-ba57-4f43-9dae-9623ba637be0">
      <Value>1</Value>
      <Value>2</Value>
    </Audience1>
    <SharedWithUsers xmlns="3a62de7d-ba57-4f43-9dae-9623ba637be0">
      <UserInfo>
        <DisplayName/>
        <AccountId xsi:nil="true"/>
        <AccountType/>
      </UserInfo>
    </SharedWithUsers>
    <_dlc_DocId xmlns="3a62de7d-ba57-4f43-9dae-9623ba637be0">KYED-14-1757</_dlc_DocId>
    <_dlc_DocIdUrl xmlns="3a62de7d-ba57-4f43-9dae-9623ba637be0">
      <Url>https://www.education.ky.gov/AA/distsupp/_layouts/15/DocIdRedir.aspx?ID=KYED-14-1757</Url>
      <Description>KYED-14-1757</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8DF4EFBC6697154B9CE5CD9A6A2577BF" ma:contentTypeVersion="28" ma:contentTypeDescription="" ma:contentTypeScope="" ma:versionID="e0b67c418e58d911eabe55e204cd1574">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9ee806450b6155eaaf554df0f1197996"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523462E-756B-41D6-B1F9-6F638FA4CEB7}">
  <ds:schemaRefs>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2006/metadata/properties"/>
    <ds:schemaRef ds:uri="9e447306-43c9-46fc-85e8-9d0ed75a31bf"/>
    <ds:schemaRef ds:uri="http://purl.org/dc/dcmitype/"/>
    <ds:schemaRef ds:uri="http://schemas.microsoft.com/office/infopath/2007/PartnerControls"/>
    <ds:schemaRef ds:uri="d2e0887b-4a8a-4736-99cf-56284292f442"/>
    <ds:schemaRef ds:uri="http://purl.org/dc/terms/"/>
  </ds:schemaRefs>
</ds:datastoreItem>
</file>

<file path=customXml/itemProps2.xml><?xml version="1.0" encoding="utf-8"?>
<ds:datastoreItem xmlns:ds="http://schemas.openxmlformats.org/officeDocument/2006/customXml" ds:itemID="{66B56EEB-7311-46EF-AC54-877BEB745058}"/>
</file>

<file path=customXml/itemProps3.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4.xml><?xml version="1.0" encoding="utf-8"?>
<ds:datastoreItem xmlns:ds="http://schemas.openxmlformats.org/officeDocument/2006/customXml" ds:itemID="{7D267879-A20E-47E0-AB92-1FDA33C64DCE}"/>
</file>

<file path=docProps/app.xml><?xml version="1.0" encoding="utf-8"?>
<Properties xmlns="http://schemas.openxmlformats.org/officeDocument/2006/extended-properties" xmlns:vt="http://schemas.openxmlformats.org/officeDocument/2006/docPropsVTypes">
  <Template>2025_Feb_DAC_Training_Template</Template>
  <TotalTime>2</TotalTime>
  <Words>3364</Words>
  <Application>Microsoft Office PowerPoint</Application>
  <PresentationFormat>Widescreen</PresentationFormat>
  <Paragraphs>469</Paragraphs>
  <Slides>63</Slides>
  <Notes>61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Arial,Sans-Serif</vt:lpstr>
      <vt:lpstr>Calibri</vt:lpstr>
      <vt:lpstr>Franklin Gothic Book</vt:lpstr>
      <vt:lpstr>Franklin Gothic Medium</vt:lpstr>
      <vt:lpstr>helvetica</vt:lpstr>
      <vt:lpstr>Segoe UI</vt:lpstr>
      <vt:lpstr>Söhne</vt:lpstr>
      <vt:lpstr>Wingdings</vt:lpstr>
      <vt:lpstr>Office Theme</vt:lpstr>
      <vt:lpstr>2025 February DAC Training</vt:lpstr>
      <vt:lpstr>Agenda</vt:lpstr>
      <vt:lpstr>Kentucky Summative Assessment</vt:lpstr>
      <vt:lpstr>Kentucky Summative Assessments (KSA)</vt:lpstr>
      <vt:lpstr>Who Does and Doesn't Take the KSA?</vt:lpstr>
      <vt:lpstr>Who Does and Doesn't Take the KSA? (continued)</vt:lpstr>
      <vt:lpstr>Content and Grades</vt:lpstr>
      <vt:lpstr>Scheduling</vt:lpstr>
      <vt:lpstr>2025 KSA Testing Items and Times Chart</vt:lpstr>
      <vt:lpstr>KSA Scheduling</vt:lpstr>
      <vt:lpstr>Makeup Schedule</vt:lpstr>
      <vt:lpstr>KSA Recommended Testing Time</vt:lpstr>
      <vt:lpstr>KSA Extended Time Scheduling</vt:lpstr>
      <vt:lpstr>New for 2025 – KSA Special Testing Request Form </vt:lpstr>
      <vt:lpstr>Early Makeup Testing</vt:lpstr>
      <vt:lpstr>After Hours Testing</vt:lpstr>
      <vt:lpstr>Homebound/Off-Site Testing Request</vt:lpstr>
      <vt:lpstr>Students Enrolled in Virtual Programs</vt:lpstr>
      <vt:lpstr>PearsonAccessnext (PAN)</vt:lpstr>
      <vt:lpstr>IC Data Updates for PearsonAccessnext (PAN)</vt:lpstr>
      <vt:lpstr> Resources for PearsonAccessnext (PAN)  </vt:lpstr>
      <vt:lpstr>Create and Prepare Test Sessions</vt:lpstr>
      <vt:lpstr>Student Test Sessions</vt:lpstr>
      <vt:lpstr>Student Testing</vt:lpstr>
      <vt:lpstr>Student Testing Continued</vt:lpstr>
      <vt:lpstr>KSA Student Honor Code</vt:lpstr>
      <vt:lpstr> Use of Electronics and Social Media Reminders</vt:lpstr>
      <vt:lpstr>Operational Test Details</vt:lpstr>
      <vt:lpstr>Quality of School Climate and Safety (QSCS) Survey</vt:lpstr>
      <vt:lpstr>Reading </vt:lpstr>
      <vt:lpstr>Mathematics </vt:lpstr>
      <vt:lpstr>Mathematics Resources</vt:lpstr>
      <vt:lpstr>Mathematics Formulas Example</vt:lpstr>
      <vt:lpstr>Online Calculators </vt:lpstr>
      <vt:lpstr>Equation Editor </vt:lpstr>
      <vt:lpstr>Science</vt:lpstr>
      <vt:lpstr>Social Studies</vt:lpstr>
      <vt:lpstr>Editing and Mechanics</vt:lpstr>
      <vt:lpstr> On-Demand Writing </vt:lpstr>
      <vt:lpstr>KSA Administration Details</vt:lpstr>
      <vt:lpstr>2025 KSA Important Dates</vt:lpstr>
      <vt:lpstr>Seating Charts</vt:lpstr>
      <vt:lpstr>Classroom Materials/Walls</vt:lpstr>
      <vt:lpstr>Nonparticipation/Emergency Forms</vt:lpstr>
      <vt:lpstr>Accommodations for Online Operational Testing </vt:lpstr>
      <vt:lpstr>Accommodated Kits Available</vt:lpstr>
      <vt:lpstr>Tips For Online Testing</vt:lpstr>
      <vt:lpstr> Technology</vt:lpstr>
      <vt:lpstr>Disable Game Bar</vt:lpstr>
      <vt:lpstr>Disable Siri</vt:lpstr>
      <vt:lpstr>Disable Grammarly </vt:lpstr>
      <vt:lpstr>Monitoring Site Visits </vt:lpstr>
      <vt:lpstr>In-Person and Virtual Monitoring Visits</vt:lpstr>
      <vt:lpstr>2025 Resources</vt:lpstr>
      <vt:lpstr>KSA Resources</vt:lpstr>
      <vt:lpstr>KSA Office Hours </vt:lpstr>
      <vt:lpstr>Pearson Client Services</vt:lpstr>
      <vt:lpstr>KDE Committee Work Opportunities </vt:lpstr>
      <vt:lpstr>Opportunity for KDE Committee Work </vt:lpstr>
      <vt:lpstr>2025 February DAC Hybrid Q&amp;A Session Dates/Locations</vt:lpstr>
      <vt:lpstr>February DAC Hybrid Q&amp;A Sessions</vt:lpstr>
      <vt:lpstr>February DAC Trainings Available</vt:lpstr>
      <vt:lpstr>Division of Assessment and Accountability Support</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February DAC Training KSA</dc:title>
  <dc:creator>Chandler, Melissa - Division of Assessment and Accountability Support</dc:creator>
  <cp:lastModifiedBy>Riley, Ben - Division of Assessment and Accountability Support</cp:lastModifiedBy>
  <cp:revision>3</cp:revision>
  <dcterms:created xsi:type="dcterms:W3CDTF">2024-12-11T16:40:31Z</dcterms:created>
  <dcterms:modified xsi:type="dcterms:W3CDTF">2025-01-24T15:54:45Z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0x0101001BEB557DBE01834EAB47A683706DCD5B008DF4EFBC6697154B9CE5CD9A6A2577BF</vt:lpwstr>
  </property>
  <property fmtid="{D5CDD505-2E9C-101B-9397-08002B2CF9AE}" pid="3" name="MediaServiceImageTags">
    <vt:lpwstr/>
  </property>
  <property fmtid="{D5CDD505-2E9C-101B-9397-08002B2CF9AE}" pid="4" name="MSIP_Label_eb544694-0027-44fa-bee4-2648c0363f9d_Enabled">
    <vt:lpwstr>true</vt:lpwstr>
  </property>
  <property fmtid="{D5CDD505-2E9C-101B-9397-08002B2CF9AE}" pid="5" name="MSIP_Label_eb544694-0027-44fa-bee4-2648c0363f9d_SetDate">
    <vt:lpwstr>2024-10-01T18:09:14Z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8f7bc80a-90be-43f2-96b3-1318760a29d7</vt:lpwstr>
  </property>
  <property fmtid="{D5CDD505-2E9C-101B-9397-08002B2CF9AE}" pid="10" name="MSIP_Label_eb544694-0027-44fa-bee4-2648c0363f9d_ContentBits">
    <vt:lpwstr>0</vt:lpwstr>
  </property>
  <property fmtid="{D5CDD505-2E9C-101B-9397-08002B2CF9AE}" pid="11" name="TaxKeyword">
    <vt:lpwstr/>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dlc_DocIdItemGuid">
    <vt:lpwstr>f115ccf3-ed8b-47eb-bb19-5fe5aa70db41</vt:lpwstr>
  </property>
  <property fmtid="{D5CDD505-2E9C-101B-9397-08002B2CF9AE}" pid="17" name="_ExtendedDescription">
    <vt:lpwstr/>
  </property>
  <property fmtid="{D5CDD505-2E9C-101B-9397-08002B2CF9AE}" pid="18" name="TriggerFlowInfo">
    <vt:lpwstr/>
  </property>
</Properties>
</file>