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2"/>
  </p:notesMasterIdLst>
  <p:sldIdLst>
    <p:sldId id="256" r:id="rId5"/>
    <p:sldId id="300" r:id="rId6"/>
    <p:sldId id="920" r:id="rId7"/>
    <p:sldId id="257" r:id="rId8"/>
    <p:sldId id="259" r:id="rId9"/>
    <p:sldId id="930" r:id="rId10"/>
    <p:sldId id="912" r:id="rId11"/>
    <p:sldId id="682" r:id="rId12"/>
    <p:sldId id="683" r:id="rId13"/>
    <p:sldId id="329" r:id="rId14"/>
    <p:sldId id="331" r:id="rId15"/>
    <p:sldId id="330" r:id="rId16"/>
    <p:sldId id="685" r:id="rId17"/>
    <p:sldId id="687" r:id="rId18"/>
    <p:sldId id="929" r:id="rId19"/>
    <p:sldId id="928" r:id="rId20"/>
    <p:sldId id="434" r:id="rId21"/>
    <p:sldId id="919" r:id="rId22"/>
    <p:sldId id="385" r:id="rId23"/>
    <p:sldId id="435" r:id="rId24"/>
    <p:sldId id="430" r:id="rId25"/>
    <p:sldId id="665" r:id="rId26"/>
    <p:sldId id="922" r:id="rId27"/>
    <p:sldId id="316" r:id="rId28"/>
    <p:sldId id="318" r:id="rId29"/>
    <p:sldId id="474" r:id="rId30"/>
    <p:sldId id="473" r:id="rId31"/>
    <p:sldId id="424" r:id="rId32"/>
    <p:sldId id="916" r:id="rId33"/>
    <p:sldId id="415" r:id="rId34"/>
    <p:sldId id="691" r:id="rId35"/>
    <p:sldId id="388" r:id="rId36"/>
    <p:sldId id="917" r:id="rId37"/>
    <p:sldId id="689" r:id="rId38"/>
    <p:sldId id="449" r:id="rId39"/>
    <p:sldId id="688" r:id="rId40"/>
    <p:sldId id="925" r:id="rId41"/>
    <p:sldId id="674" r:id="rId42"/>
    <p:sldId id="401" r:id="rId43"/>
    <p:sldId id="684" r:id="rId44"/>
    <p:sldId id="921" r:id="rId45"/>
    <p:sldId id="420" r:id="rId46"/>
    <p:sldId id="669" r:id="rId47"/>
    <p:sldId id="410" r:id="rId48"/>
    <p:sldId id="423" r:id="rId49"/>
    <p:sldId id="655" r:id="rId50"/>
    <p:sldId id="923" r:id="rId51"/>
    <p:sldId id="924" r:id="rId52"/>
    <p:sldId id="481" r:id="rId53"/>
    <p:sldId id="931" r:id="rId54"/>
    <p:sldId id="926" r:id="rId55"/>
    <p:sldId id="927" r:id="rId56"/>
    <p:sldId id="289" r:id="rId57"/>
    <p:sldId id="302" r:id="rId58"/>
    <p:sldId id="911" r:id="rId59"/>
    <p:sldId id="299" r:id="rId60"/>
    <p:sldId id="30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MDoAaAS" userId="S::melissa.chandler@education.ky.gov::c7c40c5a-5db2-409e-9ac5-b3fa8556cae3" providerId="AD"/>
  <p188:author id="{5C4B5D1D-765F-BFE7-56D5-0BCCDCB3DB6B}" name="Prater, Michael - Division of Accountability Data and Analysis" initials="PA" userId="S::michael.prater@education.ky.gov::d1706e83-bbbf-420a-9299-477f144fa9a1" providerId="AD"/>
  <p188:author id="{271A0E42-1B7D-3B37-B372-C3540F6D9E35}" name="Lisa Jett" initials="LJ" userId="Lisa Jett" providerId="None"/>
  <p188:author id="{0C431B50-E267-7ED8-372B-1A1B808F8997}" name="Jones, Helen - Division of Assessment and Accountability Support" initials="J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LDoAaA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7D43B8C9-392B-C6FB-E7A9-56D9325C2AC6}" name="Jett, Lisa - Division of Assessment and Accountability Support" initials="JLDoAaAS" userId="Jett, Lisa - Division of Assessment and Accountability Suppor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422"/>
    <a:srgbClr val="1D4F15"/>
    <a:srgbClr val="323B7C"/>
    <a:srgbClr val="952219"/>
    <a:srgbClr val="B87C04"/>
    <a:srgbClr val="D99205"/>
    <a:srgbClr val="AA7304"/>
    <a:srgbClr val="538B78"/>
    <a:srgbClr val="65A38E"/>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32BDE6-0B62-4998-8868-4C070C1D862E}" v="1" dt="2024-01-25T21:23:25.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24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ter, Michael - Division of Accountability Data and Analysis" userId="S::michael.prater@education.ky.gov::d1706e83-bbbf-420a-9299-477f144fa9a1" providerId="AD" clId="Web-{64C650B3-7053-6467-9831-9CEAA7CA0AAC}"/>
    <pc:docChg chg="mod">
      <pc:chgData name="Prater, Michael - Division of Accountability Data and Analysis" userId="S::michael.prater@education.ky.gov::d1706e83-bbbf-420a-9299-477f144fa9a1" providerId="AD" clId="Web-{64C650B3-7053-6467-9831-9CEAA7CA0AAC}" dt="2024-01-10T16:40:13.950" v="2"/>
      <pc:docMkLst>
        <pc:docMk/>
      </pc:docMkLst>
      <pc:sldChg chg="addCm">
        <pc:chgData name="Prater, Michael - Division of Accountability Data and Analysis" userId="S::michael.prater@education.ky.gov::d1706e83-bbbf-420a-9299-477f144fa9a1" providerId="AD" clId="Web-{64C650B3-7053-6467-9831-9CEAA7CA0AAC}" dt="2024-01-10T16:36:24.159" v="1"/>
        <pc:sldMkLst>
          <pc:docMk/>
          <pc:sldMk cId="3225382126" sldId="259"/>
        </pc:sldMkLst>
        <pc:extLst>
          <p:ext xmlns:p="http://schemas.openxmlformats.org/presentationml/2006/main" uri="{D6D511B9-2390-475A-947B-AFAB55BFBCF1}">
            <pc226:cmChg xmlns:pc226="http://schemas.microsoft.com/office/powerpoint/2022/06/main/command" chg="add">
              <pc226:chgData name="Prater, Michael - Division of Accountability Data and Analysis" userId="S::michael.prater@education.ky.gov::d1706e83-bbbf-420a-9299-477f144fa9a1" providerId="AD" clId="Web-{64C650B3-7053-6467-9831-9CEAA7CA0AAC}" dt="2024-01-10T16:36:24.159" v="1"/>
              <pc2:cmMkLst xmlns:pc2="http://schemas.microsoft.com/office/powerpoint/2019/9/main/command">
                <pc:docMk/>
                <pc:sldMk cId="3225382126" sldId="259"/>
                <pc2:cmMk id="{1F2B8087-7294-4E3C-AF4E-39BA069780F8}"/>
              </pc2:cmMkLst>
            </pc226:cmChg>
          </p:ext>
        </pc:extLst>
      </pc:sldChg>
      <pc:sldChg chg="addCm">
        <pc:chgData name="Prater, Michael - Division of Accountability Data and Analysis" userId="S::michael.prater@education.ky.gov::d1706e83-bbbf-420a-9299-477f144fa9a1" providerId="AD" clId="Web-{64C650B3-7053-6467-9831-9CEAA7CA0AAC}" dt="2024-01-10T16:40:13.950" v="2"/>
        <pc:sldMkLst>
          <pc:docMk/>
          <pc:sldMk cId="3928530012" sldId="434"/>
        </pc:sldMkLst>
        <pc:extLst>
          <p:ext xmlns:p="http://schemas.openxmlformats.org/presentationml/2006/main" uri="{D6D511B9-2390-475A-947B-AFAB55BFBCF1}">
            <pc226:cmChg xmlns:pc226="http://schemas.microsoft.com/office/powerpoint/2022/06/main/command" chg="add">
              <pc226:chgData name="Prater, Michael - Division of Accountability Data and Analysis" userId="S::michael.prater@education.ky.gov::d1706e83-bbbf-420a-9299-477f144fa9a1" providerId="AD" clId="Web-{64C650B3-7053-6467-9831-9CEAA7CA0AAC}" dt="2024-01-10T16:40:13.950" v="2"/>
              <pc2:cmMkLst xmlns:pc2="http://schemas.microsoft.com/office/powerpoint/2019/9/main/command">
                <pc:docMk/>
                <pc:sldMk cId="3928530012" sldId="434"/>
                <pc2:cmMk id="{DC98F517-3D64-4EF9-9C0D-7A93DA785296}"/>
              </pc2:cmMkLst>
            </pc226:cmChg>
          </p:ext>
        </pc:extLst>
      </pc:sldChg>
    </pc:docChg>
  </pc:docChgLst>
  <pc:docChgLst>
    <pc:chgData name="Jones, Helen - Division of Assessment and Accountability Support" userId="b7d6fb4f-88fd-4227-920b-6a3119e5e7a1" providerId="ADAL" clId="{BF6EDC5E-C8C2-4089-BA24-E8602C057A6C}"/>
    <pc:docChg chg="">
      <pc:chgData name="Jones, Helen - Division of Assessment and Accountability Support" userId="b7d6fb4f-88fd-4227-920b-6a3119e5e7a1" providerId="ADAL" clId="{BF6EDC5E-C8C2-4089-BA24-E8602C057A6C}" dt="2024-01-10T16:03:40.541" v="0"/>
      <pc:docMkLst>
        <pc:docMk/>
      </pc:docMkLst>
      <pc:sldChg chg="addCm">
        <pc:chgData name="Jones, Helen - Division of Assessment and Accountability Support" userId="b7d6fb4f-88fd-4227-920b-6a3119e5e7a1" providerId="ADAL" clId="{BF6EDC5E-C8C2-4089-BA24-E8602C057A6C}" dt="2024-01-10T16:03:40.541" v="0"/>
        <pc:sldMkLst>
          <pc:docMk/>
          <pc:sldMk cId="2868179404" sldId="919"/>
        </pc:sldMkLst>
        <pc:extLst>
          <p:ext xmlns:p="http://schemas.openxmlformats.org/presentationml/2006/main" uri="{D6D511B9-2390-475A-947B-AFAB55BFBCF1}">
            <pc226:cmChg xmlns:pc226="http://schemas.microsoft.com/office/powerpoint/2022/06/main/command" chg="add">
              <pc226:chgData name="Jones, Helen - Division of Assessment and Accountability Support" userId="b7d6fb4f-88fd-4227-920b-6a3119e5e7a1" providerId="ADAL" clId="{BF6EDC5E-C8C2-4089-BA24-E8602C057A6C}" dt="2024-01-10T16:03:40.541" v="0"/>
              <pc2:cmMkLst xmlns:pc2="http://schemas.microsoft.com/office/powerpoint/2019/9/main/command">
                <pc:docMk/>
                <pc:sldMk cId="2868179404" sldId="919"/>
                <pc2:cmMk id="{19E32D53-C66F-4F2D-857F-C35E0C96A62A}"/>
              </pc2:cmMkLst>
            </pc226:cmChg>
          </p:ext>
        </pc:extLst>
      </pc:sldChg>
    </pc:docChg>
  </pc:docChgLst>
  <pc:docChgLst>
    <pc:chgData name="Chandler, Melissa - Division of Assessment and Accountability Support" userId="c7c40c5a-5db2-409e-9ac5-b3fa8556cae3" providerId="ADAL" clId="{129824D8-F721-4A1A-943D-28A0BE330F64}"/>
    <pc:docChg chg="modSld">
      <pc:chgData name="Chandler, Melissa - Division of Assessment and Accountability Support" userId="c7c40c5a-5db2-409e-9ac5-b3fa8556cae3" providerId="ADAL" clId="{129824D8-F721-4A1A-943D-28A0BE330F64}" dt="2023-12-01T15:29:32.252" v="2" actId="1076"/>
      <pc:docMkLst>
        <pc:docMk/>
      </pc:docMkLst>
      <pc:sldChg chg="modSp mod">
        <pc:chgData name="Chandler, Melissa - Division of Assessment and Accountability Support" userId="c7c40c5a-5db2-409e-9ac5-b3fa8556cae3" providerId="ADAL" clId="{129824D8-F721-4A1A-943D-28A0BE330F64}" dt="2023-12-01T15:28:44.951" v="1" actId="121"/>
        <pc:sldMkLst>
          <pc:docMk/>
          <pc:sldMk cId="301902911" sldId="256"/>
        </pc:sldMkLst>
        <pc:spChg chg="mod">
          <ac:chgData name="Chandler, Melissa - Division of Assessment and Accountability Support" userId="c7c40c5a-5db2-409e-9ac5-b3fa8556cae3" providerId="ADAL" clId="{129824D8-F721-4A1A-943D-28A0BE330F64}" dt="2023-12-01T15:28:44.951" v="1" actId="121"/>
          <ac:spMkLst>
            <pc:docMk/>
            <pc:sldMk cId="301902911" sldId="256"/>
            <ac:spMk id="4" creationId="{C69DB1B6-904E-4159-AFA3-8BECA16F509C}"/>
          </ac:spMkLst>
        </pc:spChg>
      </pc:sldChg>
      <pc:sldChg chg="modSp mod">
        <pc:chgData name="Chandler, Melissa - Division of Assessment and Accountability Support" userId="c7c40c5a-5db2-409e-9ac5-b3fa8556cae3" providerId="ADAL" clId="{129824D8-F721-4A1A-943D-28A0BE330F64}" dt="2023-12-01T15:29:32.252" v="2" actId="1076"/>
        <pc:sldMkLst>
          <pc:docMk/>
          <pc:sldMk cId="3225382126" sldId="259"/>
        </pc:sldMkLst>
        <pc:spChg chg="mod">
          <ac:chgData name="Chandler, Melissa - Division of Assessment and Accountability Support" userId="c7c40c5a-5db2-409e-9ac5-b3fa8556cae3" providerId="ADAL" clId="{129824D8-F721-4A1A-943D-28A0BE330F64}" dt="2023-12-01T15:29:32.252" v="2" actId="1076"/>
          <ac:spMkLst>
            <pc:docMk/>
            <pc:sldMk cId="3225382126" sldId="259"/>
            <ac:spMk id="9" creationId="{4BA81F29-9ACC-6BEA-45FF-F81EA97C9ED2}"/>
          </ac:spMkLst>
        </pc:spChg>
        <pc:spChg chg="mod">
          <ac:chgData name="Chandler, Melissa - Division of Assessment and Accountability Support" userId="c7c40c5a-5db2-409e-9ac5-b3fa8556cae3" providerId="ADAL" clId="{129824D8-F721-4A1A-943D-28A0BE330F64}" dt="2023-12-01T15:29:32.252" v="2" actId="1076"/>
          <ac:spMkLst>
            <pc:docMk/>
            <pc:sldMk cId="3225382126" sldId="259"/>
            <ac:spMk id="11" creationId="{985BC74F-DE97-9A2A-AC8E-49CF1B0C81DF}"/>
          </ac:spMkLst>
        </pc:spChg>
      </pc:sldChg>
    </pc:docChg>
  </pc:docChgLst>
  <pc:docChgLst>
    <pc:chgData name="Stafford, Jennifer - KDE Division Director" userId="S::jennifer.stafford@education.ky.gov::0151abd4-297e-443f-a77b-a8c249c015ab" providerId="AD" clId="Web-{34F0AD51-BB0A-7129-58C6-330F21CEB5BB}"/>
    <pc:docChg chg="">
      <pc:chgData name="Stafford, Jennifer - KDE Division Director" userId="S::jennifer.stafford@education.ky.gov::0151abd4-297e-443f-a77b-a8c249c015ab" providerId="AD" clId="Web-{34F0AD51-BB0A-7129-58C6-330F21CEB5BB}" dt="2024-01-16T19:31:43.206" v="0"/>
      <pc:docMkLst>
        <pc:docMk/>
      </pc:docMkLst>
      <pc:sldChg chg="modCm">
        <pc:chgData name="Stafford, Jennifer - KDE Division Director" userId="S::jennifer.stafford@education.ky.gov::0151abd4-297e-443f-a77b-a8c249c015ab" providerId="AD" clId="Web-{34F0AD51-BB0A-7129-58C6-330F21CEB5BB}" dt="2024-01-16T19:31:43.206" v="0"/>
        <pc:sldMkLst>
          <pc:docMk/>
          <pc:sldMk cId="342477894" sldId="928"/>
        </pc:sldMkLst>
        <pc:extLst>
          <p:ext xmlns:p="http://schemas.openxmlformats.org/presentationml/2006/main" uri="{D6D511B9-2390-475A-947B-AFAB55BFBCF1}">
            <pc226:cmChg xmlns:pc226="http://schemas.microsoft.com/office/powerpoint/2022/06/main/command" chg="">
              <pc226:chgData name="Stafford, Jennifer - KDE Division Director" userId="S::jennifer.stafford@education.ky.gov::0151abd4-297e-443f-a77b-a8c249c015ab" providerId="AD" clId="Web-{34F0AD51-BB0A-7129-58C6-330F21CEB5BB}" dt="2024-01-16T19:31:43.206" v="0"/>
              <pc2:cmMkLst xmlns:pc2="http://schemas.microsoft.com/office/powerpoint/2019/9/main/command">
                <pc:docMk/>
                <pc:sldMk cId="342477894" sldId="928"/>
                <pc2:cmMk id="{0008A8F7-8520-403C-8FB1-93410C61BF45}"/>
              </pc2:cmMkLst>
              <pc226:cmRplyChg chg="add">
                <pc226:chgData name="Stafford, Jennifer - KDE Division Director" userId="S::jennifer.stafford@education.ky.gov::0151abd4-297e-443f-a77b-a8c249c015ab" providerId="AD" clId="Web-{34F0AD51-BB0A-7129-58C6-330F21CEB5BB}" dt="2024-01-16T19:31:43.206" v="0"/>
                <pc2:cmRplyMkLst xmlns:pc2="http://schemas.microsoft.com/office/powerpoint/2019/9/main/command">
                  <pc:docMk/>
                  <pc:sldMk cId="342477894" sldId="928"/>
                  <pc2:cmMk id="{0008A8F7-8520-403C-8FB1-93410C61BF45}"/>
                  <pc2:cmRplyMk id="{5C076DC0-B176-488D-A075-3E1D10FF43EF}"/>
                </pc2:cmRplyMkLst>
              </pc226:cmRplyChg>
            </pc226:cmChg>
          </p:ext>
        </pc:extLst>
      </pc:sldChg>
    </pc:docChg>
  </pc:docChgLst>
  <pc:docChgLst>
    <pc:chgData name="Chandler, Melissa - Division of Assessment and Accountability Support" userId="S::melissa.chandler@education.ky.gov::c7c40c5a-5db2-409e-9ac5-b3fa8556cae3" providerId="AD" clId="Web-{3610467F-9E14-94C0-E88E-2609D6F09675}"/>
    <pc:docChg chg="modSld">
      <pc:chgData name="Chandler, Melissa - Division of Assessment and Accountability Support" userId="S::melissa.chandler@education.ky.gov::c7c40c5a-5db2-409e-9ac5-b3fa8556cae3" providerId="AD" clId="Web-{3610467F-9E14-94C0-E88E-2609D6F09675}" dt="2024-01-04T20:10:39.736" v="51" actId="1076"/>
      <pc:docMkLst>
        <pc:docMk/>
      </pc:docMkLst>
      <pc:sldChg chg="addSp delSp modSp">
        <pc:chgData name="Chandler, Melissa - Division of Assessment and Accountability Support" userId="S::melissa.chandler@education.ky.gov::c7c40c5a-5db2-409e-9ac5-b3fa8556cae3" providerId="AD" clId="Web-{3610467F-9E14-94C0-E88E-2609D6F09675}" dt="2024-01-04T20:10:39.736" v="51" actId="1076"/>
        <pc:sldMkLst>
          <pc:docMk/>
          <pc:sldMk cId="548067589" sldId="423"/>
        </pc:sldMkLst>
        <pc:spChg chg="add mod">
          <ac:chgData name="Chandler, Melissa - Division of Assessment and Accountability Support" userId="S::melissa.chandler@education.ky.gov::c7c40c5a-5db2-409e-9ac5-b3fa8556cae3" providerId="AD" clId="Web-{3610467F-9E14-94C0-E88E-2609D6F09675}" dt="2024-01-04T20:10:39.736" v="51" actId="1076"/>
          <ac:spMkLst>
            <pc:docMk/>
            <pc:sldMk cId="548067589" sldId="423"/>
            <ac:spMk id="4" creationId="{0B71458E-74CC-4B50-AB64-A3399A9DA846}"/>
          </ac:spMkLst>
        </pc:spChg>
        <pc:spChg chg="del mod">
          <ac:chgData name="Chandler, Melissa - Division of Assessment and Accountability Support" userId="S::melissa.chandler@education.ky.gov::c7c40c5a-5db2-409e-9ac5-b3fa8556cae3" providerId="AD" clId="Web-{3610467F-9E14-94C0-E88E-2609D6F09675}" dt="2024-01-04T20:10:19.390" v="46"/>
          <ac:spMkLst>
            <pc:docMk/>
            <pc:sldMk cId="548067589" sldId="423"/>
            <ac:spMk id="5" creationId="{00000000-0000-0000-0000-000000000000}"/>
          </ac:spMkLst>
        </pc:spChg>
      </pc:sldChg>
    </pc:docChg>
  </pc:docChgLst>
  <pc:docChgLst>
    <pc:chgData name="Jett, Lisa - Division of Assessment and Accountability Support" userId="S::lisa.jett@education.ky.gov::6d718aac-4a55-46f9-aab8-85fa88911f2a" providerId="AD" clId="Web-{872ADAC2-EFBE-EDE5-A856-7C1C356CC05D}"/>
    <pc:docChg chg="modSld">
      <pc:chgData name="Jett, Lisa - Division of Assessment and Accountability Support" userId="S::lisa.jett@education.ky.gov::6d718aac-4a55-46f9-aab8-85fa88911f2a" providerId="AD" clId="Web-{872ADAC2-EFBE-EDE5-A856-7C1C356CC05D}" dt="2024-01-22T14:43:26.435" v="3"/>
      <pc:docMkLst>
        <pc:docMk/>
      </pc:docMkLst>
      <pc:sldChg chg="modNotes">
        <pc:chgData name="Jett, Lisa - Division of Assessment and Accountability Support" userId="S::lisa.jett@education.ky.gov::6d718aac-4a55-46f9-aab8-85fa88911f2a" providerId="AD" clId="Web-{872ADAC2-EFBE-EDE5-A856-7C1C356CC05D}" dt="2024-01-22T14:43:26.435" v="3"/>
        <pc:sldMkLst>
          <pc:docMk/>
          <pc:sldMk cId="301902911" sldId="256"/>
        </pc:sldMkLst>
      </pc:sldChg>
    </pc:docChg>
  </pc:docChgLst>
  <pc:docChgLst>
    <pc:chgData name="Chandler, Melissa - Division of Assessment and Accountability Support" userId="c7c40c5a-5db2-409e-9ac5-b3fa8556cae3" providerId="ADAL" clId="{19EB9194-B1A1-41D4-B842-0DBF6215B4C2}"/>
    <pc:docChg chg="undo custSel addSld delSld modSld sldOrd">
      <pc:chgData name="Chandler, Melissa - Division of Assessment and Accountability Support" userId="c7c40c5a-5db2-409e-9ac5-b3fa8556cae3" providerId="ADAL" clId="{19EB9194-B1A1-41D4-B842-0DBF6215B4C2}" dt="2024-01-04T20:11:31.942" v="2449" actId="20577"/>
      <pc:docMkLst>
        <pc:docMk/>
      </pc:docMkLst>
      <pc:sldChg chg="addSp delSp modSp mod modNotesTx">
        <pc:chgData name="Chandler, Melissa - Division of Assessment and Accountability Support" userId="c7c40c5a-5db2-409e-9ac5-b3fa8556cae3" providerId="ADAL" clId="{19EB9194-B1A1-41D4-B842-0DBF6215B4C2}" dt="2024-01-04T17:37:10.820" v="1966" actId="6549"/>
        <pc:sldMkLst>
          <pc:docMk/>
          <pc:sldMk cId="3225382126" sldId="259"/>
        </pc:sldMkLst>
        <pc:spChg chg="add mod">
          <ac:chgData name="Chandler, Melissa - Division of Assessment and Accountability Support" userId="c7c40c5a-5db2-409e-9ac5-b3fa8556cae3" providerId="ADAL" clId="{19EB9194-B1A1-41D4-B842-0DBF6215B4C2}" dt="2024-01-04T17:32:09.317" v="1903" actId="20577"/>
          <ac:spMkLst>
            <pc:docMk/>
            <pc:sldMk cId="3225382126" sldId="259"/>
            <ac:spMk id="2" creationId="{67E88449-C3D8-EF38-84B1-ECCD6384AEB8}"/>
          </ac:spMkLst>
        </pc:spChg>
        <pc:spChg chg="del">
          <ac:chgData name="Chandler, Melissa - Division of Assessment and Accountability Support" userId="c7c40c5a-5db2-409e-9ac5-b3fa8556cae3" providerId="ADAL" clId="{19EB9194-B1A1-41D4-B842-0DBF6215B4C2}" dt="2024-01-04T17:31:59.273" v="1897" actId="478"/>
          <ac:spMkLst>
            <pc:docMk/>
            <pc:sldMk cId="3225382126" sldId="259"/>
            <ac:spMk id="7" creationId="{82CB421E-E928-1E7A-589D-EF6C5C669C2E}"/>
          </ac:spMkLst>
        </pc:spChg>
        <pc:spChg chg="mod">
          <ac:chgData name="Chandler, Melissa - Division of Assessment and Accountability Support" userId="c7c40c5a-5db2-409e-9ac5-b3fa8556cae3" providerId="ADAL" clId="{19EB9194-B1A1-41D4-B842-0DBF6215B4C2}" dt="2024-01-04T17:36:30.297" v="1965" actId="6549"/>
          <ac:spMkLst>
            <pc:docMk/>
            <pc:sldMk cId="3225382126" sldId="259"/>
            <ac:spMk id="8" creationId="{75E924CB-CE4C-A714-3AF7-3B65CC70143A}"/>
          </ac:spMkLst>
        </pc:spChg>
        <pc:spChg chg="del">
          <ac:chgData name="Chandler, Melissa - Division of Assessment and Accountability Support" userId="c7c40c5a-5db2-409e-9ac5-b3fa8556cae3" providerId="ADAL" clId="{19EB9194-B1A1-41D4-B842-0DBF6215B4C2}" dt="2024-01-04T17:31:42.963" v="1895" actId="478"/>
          <ac:spMkLst>
            <pc:docMk/>
            <pc:sldMk cId="3225382126" sldId="259"/>
            <ac:spMk id="9" creationId="{4BA81F29-9ACC-6BEA-45FF-F81EA97C9ED2}"/>
          </ac:spMkLst>
        </pc:spChg>
        <pc:spChg chg="del">
          <ac:chgData name="Chandler, Melissa - Division of Assessment and Accountability Support" userId="c7c40c5a-5db2-409e-9ac5-b3fa8556cae3" providerId="ADAL" clId="{19EB9194-B1A1-41D4-B842-0DBF6215B4C2}" dt="2024-01-04T17:31:45.770" v="1896" actId="478"/>
          <ac:spMkLst>
            <pc:docMk/>
            <pc:sldMk cId="3225382126" sldId="259"/>
            <ac:spMk id="11" creationId="{985BC74F-DE97-9A2A-AC8E-49CF1B0C81DF}"/>
          </ac:spMkLst>
        </pc:spChg>
      </pc:sldChg>
      <pc:sldChg chg="modSp mod">
        <pc:chgData name="Chandler, Melissa - Division of Assessment and Accountability Support" userId="c7c40c5a-5db2-409e-9ac5-b3fa8556cae3" providerId="ADAL" clId="{19EB9194-B1A1-41D4-B842-0DBF6215B4C2}" dt="2024-01-04T17:44:06.537" v="2044" actId="20577"/>
        <pc:sldMkLst>
          <pc:docMk/>
          <pc:sldMk cId="2453328097" sldId="300"/>
        </pc:sldMkLst>
        <pc:spChg chg="mod">
          <ac:chgData name="Chandler, Melissa - Division of Assessment and Accountability Support" userId="c7c40c5a-5db2-409e-9ac5-b3fa8556cae3" providerId="ADAL" clId="{19EB9194-B1A1-41D4-B842-0DBF6215B4C2}" dt="2024-01-04T17:44:06.537" v="2044" actId="20577"/>
          <ac:spMkLst>
            <pc:docMk/>
            <pc:sldMk cId="2453328097" sldId="300"/>
            <ac:spMk id="8" creationId="{8CEED6DD-3855-9301-056D-6775A485FF48}"/>
          </ac:spMkLst>
        </pc:spChg>
      </pc:sldChg>
      <pc:sldChg chg="modSp mod">
        <pc:chgData name="Chandler, Melissa - Division of Assessment and Accountability Support" userId="c7c40c5a-5db2-409e-9ac5-b3fa8556cae3" providerId="ADAL" clId="{19EB9194-B1A1-41D4-B842-0DBF6215B4C2}" dt="2023-12-01T15:40:42.681" v="0" actId="13926"/>
        <pc:sldMkLst>
          <pc:docMk/>
          <pc:sldMk cId="2098498843" sldId="329"/>
        </pc:sldMkLst>
        <pc:spChg chg="mod">
          <ac:chgData name="Chandler, Melissa - Division of Assessment and Accountability Support" userId="c7c40c5a-5db2-409e-9ac5-b3fa8556cae3" providerId="ADAL" clId="{19EB9194-B1A1-41D4-B842-0DBF6215B4C2}" dt="2023-12-01T15:40:42.681" v="0" actId="13926"/>
          <ac:spMkLst>
            <pc:docMk/>
            <pc:sldMk cId="2098498843" sldId="329"/>
            <ac:spMk id="7" creationId="{00000000-0000-0000-0000-000000000000}"/>
          </ac:spMkLst>
        </pc:spChg>
      </pc:sldChg>
      <pc:sldChg chg="modNotesTx">
        <pc:chgData name="Chandler, Melissa - Division of Assessment and Accountability Support" userId="c7c40c5a-5db2-409e-9ac5-b3fa8556cae3" providerId="ADAL" clId="{19EB9194-B1A1-41D4-B842-0DBF6215B4C2}" dt="2023-12-01T15:42:10.212" v="1" actId="313"/>
        <pc:sldMkLst>
          <pc:docMk/>
          <pc:sldMk cId="3981876679" sldId="330"/>
        </pc:sldMkLst>
      </pc:sldChg>
      <pc:sldChg chg="addSp modSp mod delCm">
        <pc:chgData name="Chandler, Melissa - Division of Assessment and Accountability Support" userId="c7c40c5a-5db2-409e-9ac5-b3fa8556cae3" providerId="ADAL" clId="{19EB9194-B1A1-41D4-B842-0DBF6215B4C2}" dt="2024-01-04T15:50:43.734" v="1813"/>
        <pc:sldMkLst>
          <pc:docMk/>
          <pc:sldMk cId="966077204" sldId="331"/>
        </pc:sldMkLst>
        <pc:spChg chg="add mod">
          <ac:chgData name="Chandler, Melissa - Division of Assessment and Accountability Support" userId="c7c40c5a-5db2-409e-9ac5-b3fa8556cae3" providerId="ADAL" clId="{19EB9194-B1A1-41D4-B842-0DBF6215B4C2}" dt="2024-01-04T15:46:53.526" v="1812" actId="1076"/>
          <ac:spMkLst>
            <pc:docMk/>
            <pc:sldMk cId="966077204" sldId="331"/>
            <ac:spMk id="2" creationId="{D4519C90-4221-02C9-55F2-7C2EA44A4B75}"/>
          </ac:spMkLst>
        </pc:spChg>
        <pc:spChg chg="mod">
          <ac:chgData name="Chandler, Melissa - Division of Assessment and Accountability Support" userId="c7c40c5a-5db2-409e-9ac5-b3fa8556cae3" providerId="ADAL" clId="{19EB9194-B1A1-41D4-B842-0DBF6215B4C2}" dt="2024-01-04T15:46:43.050" v="1811" actId="20577"/>
          <ac:spMkLst>
            <pc:docMk/>
            <pc:sldMk cId="966077204" sldId="331"/>
            <ac:spMk id="7" creationId="{00000000-0000-0000-0000-000000000000}"/>
          </ac:spMkLst>
        </pc:spChg>
        <pc:extLst>
          <p:ext xmlns:p="http://schemas.openxmlformats.org/presentationml/2006/main" uri="{D6D511B9-2390-475A-947B-AFAB55BFBCF1}">
            <pc226:cmChg xmlns:pc226="http://schemas.microsoft.com/office/powerpoint/2022/06/main/command" chg="del">
              <pc226:chgData name="Chandler, Melissa - Division of Assessment and Accountability Support" userId="c7c40c5a-5db2-409e-9ac5-b3fa8556cae3" providerId="ADAL" clId="{19EB9194-B1A1-41D4-B842-0DBF6215B4C2}" dt="2024-01-04T15:50:43.734" v="1813"/>
              <pc2:cmMkLst xmlns:pc2="http://schemas.microsoft.com/office/powerpoint/2019/9/main/command">
                <pc:docMk/>
                <pc:sldMk cId="966077204" sldId="331"/>
                <pc2:cmMk id="{2A14D53F-C80C-49C9-9AA6-1E2AAD0B81AD}"/>
              </pc2:cmMkLst>
            </pc226:cmChg>
          </p:ext>
        </pc:extLst>
      </pc:sldChg>
      <pc:sldChg chg="del">
        <pc:chgData name="Chandler, Melissa - Division of Assessment and Accountability Support" userId="c7c40c5a-5db2-409e-9ac5-b3fa8556cae3" providerId="ADAL" clId="{19EB9194-B1A1-41D4-B842-0DBF6215B4C2}" dt="2024-01-04T15:12:44.858" v="1107" actId="47"/>
        <pc:sldMkLst>
          <pc:docMk/>
          <pc:sldMk cId="1485821187" sldId="368"/>
        </pc:sldMkLst>
      </pc:sldChg>
      <pc:sldChg chg="ord">
        <pc:chgData name="Chandler, Melissa - Division of Assessment and Accountability Support" userId="c7c40c5a-5db2-409e-9ac5-b3fa8556cae3" providerId="ADAL" clId="{19EB9194-B1A1-41D4-B842-0DBF6215B4C2}" dt="2024-01-04T17:46:17.866" v="2075"/>
        <pc:sldMkLst>
          <pc:docMk/>
          <pc:sldMk cId="3852433897" sldId="401"/>
        </pc:sldMkLst>
      </pc:sldChg>
      <pc:sldChg chg="modSp mod">
        <pc:chgData name="Chandler, Melissa - Division of Assessment and Accountability Support" userId="c7c40c5a-5db2-409e-9ac5-b3fa8556cae3" providerId="ADAL" clId="{19EB9194-B1A1-41D4-B842-0DBF6215B4C2}" dt="2024-01-04T20:11:31.942" v="2449" actId="20577"/>
        <pc:sldMkLst>
          <pc:docMk/>
          <pc:sldMk cId="548067589" sldId="423"/>
        </pc:sldMkLst>
        <pc:spChg chg="mod">
          <ac:chgData name="Chandler, Melissa - Division of Assessment and Accountability Support" userId="c7c40c5a-5db2-409e-9ac5-b3fa8556cae3" providerId="ADAL" clId="{19EB9194-B1A1-41D4-B842-0DBF6215B4C2}" dt="2024-01-04T20:11:31.942" v="2449" actId="20577"/>
          <ac:spMkLst>
            <pc:docMk/>
            <pc:sldMk cId="548067589" sldId="423"/>
            <ac:spMk id="2" creationId="{00000000-0000-0000-0000-000000000000}"/>
          </ac:spMkLst>
        </pc:spChg>
        <pc:spChg chg="mod">
          <ac:chgData name="Chandler, Melissa - Division of Assessment and Accountability Support" userId="c7c40c5a-5db2-409e-9ac5-b3fa8556cae3" providerId="ADAL" clId="{19EB9194-B1A1-41D4-B842-0DBF6215B4C2}" dt="2024-01-04T20:03:34.970" v="2445" actId="12"/>
          <ac:spMkLst>
            <pc:docMk/>
            <pc:sldMk cId="548067589" sldId="423"/>
            <ac:spMk id="5" creationId="{00000000-0000-0000-0000-000000000000}"/>
          </ac:spMkLst>
        </pc:spChg>
      </pc:sldChg>
      <pc:sldChg chg="modSp addCm delCm modCm modNotesTx">
        <pc:chgData name="Chandler, Melissa - Division of Assessment and Accountability Support" userId="c7c40c5a-5db2-409e-9ac5-b3fa8556cae3" providerId="ADAL" clId="{19EB9194-B1A1-41D4-B842-0DBF6215B4C2}" dt="2024-01-04T15:14:28.305" v="1110" actId="20577"/>
        <pc:sldMkLst>
          <pc:docMk/>
          <pc:sldMk cId="4181698002" sldId="424"/>
        </pc:sldMkLst>
        <pc:graphicFrameChg chg="mod">
          <ac:chgData name="Chandler, Melissa - Division of Assessment and Accountability Support" userId="c7c40c5a-5db2-409e-9ac5-b3fa8556cae3" providerId="ADAL" clId="{19EB9194-B1A1-41D4-B842-0DBF6215B4C2}" dt="2024-01-03T20:05:04.079" v="193" actId="20577"/>
          <ac:graphicFrameMkLst>
            <pc:docMk/>
            <pc:sldMk cId="4181698002" sldId="424"/>
            <ac:graphicFrameMk id="7" creationId="{00000000-0000-0000-0000-000000000000}"/>
          </ac:graphicFrameMkLst>
        </pc:graphicFrameChg>
        <pc:extLst>
          <p:ext xmlns:p="http://schemas.openxmlformats.org/presentationml/2006/main" uri="{D6D511B9-2390-475A-947B-AFAB55BFBCF1}">
            <pc226:cmChg xmlns:pc226="http://schemas.microsoft.com/office/powerpoint/2022/06/main/command" chg="add del mod">
              <pc226:chgData name="Chandler, Melissa - Division of Assessment and Accountability Support" userId="c7c40c5a-5db2-409e-9ac5-b3fa8556cae3" providerId="ADAL" clId="{19EB9194-B1A1-41D4-B842-0DBF6215B4C2}" dt="2024-01-03T20:04:13.378" v="164"/>
              <pc2:cmMkLst xmlns:pc2="http://schemas.microsoft.com/office/powerpoint/2019/9/main/command">
                <pc:docMk/>
                <pc:sldMk cId="4181698002" sldId="424"/>
                <pc2:cmMk id="{592078E9-6ACB-4732-A959-AA5AFCEE3C8F}"/>
              </pc2:cmMkLst>
            </pc226:cmChg>
          </p:ext>
        </pc:extLst>
      </pc:sldChg>
      <pc:sldChg chg="modSp mod modCm modNotesTx">
        <pc:chgData name="Chandler, Melissa - Division of Assessment and Accountability Support" userId="c7c40c5a-5db2-409e-9ac5-b3fa8556cae3" providerId="ADAL" clId="{19EB9194-B1A1-41D4-B842-0DBF6215B4C2}" dt="2024-01-04T19:47:19.789" v="2439" actId="20577"/>
        <pc:sldMkLst>
          <pc:docMk/>
          <pc:sldMk cId="3928530012" sldId="434"/>
        </pc:sldMkLst>
        <pc:spChg chg="mod">
          <ac:chgData name="Chandler, Melissa - Division of Assessment and Accountability Support" userId="c7c40c5a-5db2-409e-9ac5-b3fa8556cae3" providerId="ADAL" clId="{19EB9194-B1A1-41D4-B842-0DBF6215B4C2}" dt="2024-01-04T19:46:13.480" v="2430" actId="13926"/>
          <ac:spMkLst>
            <pc:docMk/>
            <pc:sldMk cId="3928530012" sldId="434"/>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19EB9194-B1A1-41D4-B842-0DBF6215B4C2}" dt="2024-01-04T19:46:59.748" v="2435"/>
              <pc2:cmMkLst xmlns:pc2="http://schemas.microsoft.com/office/powerpoint/2019/9/main/command">
                <pc:docMk/>
                <pc:sldMk cId="3928530012" sldId="434"/>
                <pc2:cmMk id="{E3617961-79E3-4D97-98BD-772A9288BC61}"/>
              </pc2:cmMkLst>
              <pc226:cmRplyChg chg="add">
                <pc226:chgData name="Chandler, Melissa - Division of Assessment and Accountability Support" userId="c7c40c5a-5db2-409e-9ac5-b3fa8556cae3" providerId="ADAL" clId="{19EB9194-B1A1-41D4-B842-0DBF6215B4C2}" dt="2024-01-04T19:46:55.646" v="2434"/>
                <pc2:cmRplyMkLst xmlns:pc2="http://schemas.microsoft.com/office/powerpoint/2019/9/main/command">
                  <pc:docMk/>
                  <pc:sldMk cId="3928530012" sldId="434"/>
                  <pc2:cmMk id="{E3617961-79E3-4D97-98BD-772A9288BC61}"/>
                  <pc2:cmRplyMk id="{FB506E59-BEAF-4C15-A046-48FCEAC2BF5F}"/>
                </pc2:cmRplyMkLst>
              </pc226:cmRplyChg>
            </pc226:cmChg>
            <pc226:cmChg xmlns:pc226="http://schemas.microsoft.com/office/powerpoint/2022/06/main/command" chg="mod">
              <pc226:chgData name="Chandler, Melissa - Division of Assessment and Accountability Support" userId="c7c40c5a-5db2-409e-9ac5-b3fa8556cae3" providerId="ADAL" clId="{19EB9194-B1A1-41D4-B842-0DBF6215B4C2}" dt="2024-01-04T19:47:02.716" v="2436"/>
              <pc2:cmMkLst xmlns:pc2="http://schemas.microsoft.com/office/powerpoint/2019/9/main/command">
                <pc:docMk/>
                <pc:sldMk cId="3928530012" sldId="434"/>
                <pc2:cmMk id="{C98C9BBE-4793-4155-9057-80953A743074}"/>
              </pc2:cmMkLst>
              <pc226:cmRplyChg chg="add">
                <pc226:chgData name="Chandler, Melissa - Division of Assessment and Accountability Support" userId="c7c40c5a-5db2-409e-9ac5-b3fa8556cae3" providerId="ADAL" clId="{19EB9194-B1A1-41D4-B842-0DBF6215B4C2}" dt="2024-01-04T19:46:47.120" v="2432"/>
                <pc2:cmRplyMkLst xmlns:pc2="http://schemas.microsoft.com/office/powerpoint/2019/9/main/command">
                  <pc:docMk/>
                  <pc:sldMk cId="3928530012" sldId="434"/>
                  <pc2:cmMk id="{C98C9BBE-4793-4155-9057-80953A743074}"/>
                  <pc2:cmRplyMk id="{06EB192F-A0F0-469A-BD31-1FE77C234B1B}"/>
                </pc2:cmRplyMkLst>
              </pc226:cmRplyChg>
            </pc226:cmChg>
          </p:ext>
        </pc:extLst>
      </pc:sldChg>
      <pc:sldChg chg="modSp mod modCm">
        <pc:chgData name="Chandler, Melissa - Division of Assessment and Accountability Support" userId="c7c40c5a-5db2-409e-9ac5-b3fa8556cae3" providerId="ADAL" clId="{19EB9194-B1A1-41D4-B842-0DBF6215B4C2}" dt="2024-01-04T19:49:45.632" v="2444" actId="13926"/>
        <pc:sldMkLst>
          <pc:docMk/>
          <pc:sldMk cId="3942867823" sldId="435"/>
        </pc:sldMkLst>
        <pc:spChg chg="mod">
          <ac:chgData name="Chandler, Melissa - Division of Assessment and Accountability Support" userId="c7c40c5a-5db2-409e-9ac5-b3fa8556cae3" providerId="ADAL" clId="{19EB9194-B1A1-41D4-B842-0DBF6215B4C2}" dt="2024-01-04T19:49:45.632" v="2444" actId="13926"/>
          <ac:spMkLst>
            <pc:docMk/>
            <pc:sldMk cId="3942867823" sldId="435"/>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19EB9194-B1A1-41D4-B842-0DBF6215B4C2}" dt="2024-01-04T19:49:38.607" v="2443"/>
              <pc2:cmMkLst xmlns:pc2="http://schemas.microsoft.com/office/powerpoint/2019/9/main/command">
                <pc:docMk/>
                <pc:sldMk cId="3942867823" sldId="435"/>
                <pc2:cmMk id="{E45B80B8-1A3D-44CB-8C99-ED142382453A}"/>
              </pc2:cmMkLst>
              <pc226:cmRplyChg chg="add">
                <pc226:chgData name="Chandler, Melissa - Division of Assessment and Accountability Support" userId="c7c40c5a-5db2-409e-9ac5-b3fa8556cae3" providerId="ADAL" clId="{19EB9194-B1A1-41D4-B842-0DBF6215B4C2}" dt="2024-01-04T19:49:35.854" v="2442"/>
                <pc2:cmRplyMkLst xmlns:pc2="http://schemas.microsoft.com/office/powerpoint/2019/9/main/command">
                  <pc:docMk/>
                  <pc:sldMk cId="3942867823" sldId="435"/>
                  <pc2:cmMk id="{E45B80B8-1A3D-44CB-8C99-ED142382453A}"/>
                  <pc2:cmRplyMk id="{2C642EEF-0E18-4FE2-AF18-8798FF958884}"/>
                </pc2:cmRplyMkLst>
              </pc226:cmRplyChg>
            </pc226:cmChg>
          </p:ext>
        </pc:extLst>
      </pc:sldChg>
      <pc:sldChg chg="modSp addCm delCm modCm modNotesTx">
        <pc:chgData name="Chandler, Melissa - Division of Assessment and Accountability Support" userId="c7c40c5a-5db2-409e-9ac5-b3fa8556cae3" providerId="ADAL" clId="{19EB9194-B1A1-41D4-B842-0DBF6215B4C2}" dt="2024-01-04T15:30:15.368" v="1388"/>
        <pc:sldMkLst>
          <pc:docMk/>
          <pc:sldMk cId="3803800683" sldId="449"/>
        </pc:sldMkLst>
        <pc:graphicFrameChg chg="mod">
          <ac:chgData name="Chandler, Melissa - Division of Assessment and Accountability Support" userId="c7c40c5a-5db2-409e-9ac5-b3fa8556cae3" providerId="ADAL" clId="{19EB9194-B1A1-41D4-B842-0DBF6215B4C2}" dt="2024-01-03T20:09:23.050" v="209" actId="2711"/>
          <ac:graphicFrameMkLst>
            <pc:docMk/>
            <pc:sldMk cId="3803800683" sldId="449"/>
            <ac:graphicFrameMk id="3" creationId="{044861F8-BCF8-A430-B1F7-35DBD3969D98}"/>
          </ac:graphicFrameMkLst>
        </pc:graphicFrameChg>
        <pc:extLst>
          <p:ext xmlns:p="http://schemas.openxmlformats.org/presentationml/2006/main" uri="{D6D511B9-2390-475A-947B-AFAB55BFBCF1}">
            <pc226:cmChg xmlns:pc226="http://schemas.microsoft.com/office/powerpoint/2022/06/main/command" chg="add del mod">
              <pc226:chgData name="Chandler, Melissa - Division of Assessment and Accountability Support" userId="c7c40c5a-5db2-409e-9ac5-b3fa8556cae3" providerId="ADAL" clId="{19EB9194-B1A1-41D4-B842-0DBF6215B4C2}" dt="2024-01-03T20:09:28.231" v="210"/>
              <pc2:cmMkLst xmlns:pc2="http://schemas.microsoft.com/office/powerpoint/2019/9/main/command">
                <pc:docMk/>
                <pc:sldMk cId="3803800683" sldId="449"/>
                <pc2:cmMk id="{FA517B80-6C2F-4126-B892-E421F4928129}"/>
              </pc2:cmMkLst>
            </pc226:cmChg>
          </p:ext>
        </pc:extLst>
      </pc:sldChg>
      <pc:sldChg chg="modSp mod modNotesTx">
        <pc:chgData name="Chandler, Melissa - Division of Assessment and Accountability Support" userId="c7c40c5a-5db2-409e-9ac5-b3fa8556cae3" providerId="ADAL" clId="{19EB9194-B1A1-41D4-B842-0DBF6215B4C2}" dt="2024-01-04T17:41:58.701" v="2031" actId="20577"/>
        <pc:sldMkLst>
          <pc:docMk/>
          <pc:sldMk cId="1607685970" sldId="473"/>
        </pc:sldMkLst>
        <pc:spChg chg="mod">
          <ac:chgData name="Chandler, Melissa - Division of Assessment and Accountability Support" userId="c7c40c5a-5db2-409e-9ac5-b3fa8556cae3" providerId="ADAL" clId="{19EB9194-B1A1-41D4-B842-0DBF6215B4C2}" dt="2024-01-04T17:41:58.701" v="2031" actId="20577"/>
          <ac:spMkLst>
            <pc:docMk/>
            <pc:sldMk cId="1607685970" sldId="473"/>
            <ac:spMk id="4" creationId="{00000000-0000-0000-0000-000000000000}"/>
          </ac:spMkLst>
        </pc:spChg>
      </pc:sldChg>
      <pc:sldChg chg="del">
        <pc:chgData name="Chandler, Melissa - Division of Assessment and Accountability Support" userId="c7c40c5a-5db2-409e-9ac5-b3fa8556cae3" providerId="ADAL" clId="{19EB9194-B1A1-41D4-B842-0DBF6215B4C2}" dt="2024-01-04T17:37:46.799" v="1968" actId="2696"/>
        <pc:sldMkLst>
          <pc:docMk/>
          <pc:sldMk cId="1745018475" sldId="473"/>
        </pc:sldMkLst>
      </pc:sldChg>
      <pc:sldChg chg="modSp mod">
        <pc:chgData name="Chandler, Melissa - Division of Assessment and Accountability Support" userId="c7c40c5a-5db2-409e-9ac5-b3fa8556cae3" providerId="ADAL" clId="{19EB9194-B1A1-41D4-B842-0DBF6215B4C2}" dt="2024-01-04T17:38:09.396" v="1983" actId="20577"/>
        <pc:sldMkLst>
          <pc:docMk/>
          <pc:sldMk cId="514975320" sldId="474"/>
        </pc:sldMkLst>
        <pc:spChg chg="mod">
          <ac:chgData name="Chandler, Melissa - Division of Assessment and Accountability Support" userId="c7c40c5a-5db2-409e-9ac5-b3fa8556cae3" providerId="ADAL" clId="{19EB9194-B1A1-41D4-B842-0DBF6215B4C2}" dt="2024-01-04T17:38:09.396" v="1983" actId="20577"/>
          <ac:spMkLst>
            <pc:docMk/>
            <pc:sldMk cId="514975320" sldId="474"/>
            <ac:spMk id="7" creationId="{00000000-0000-0000-0000-000000000000}"/>
          </ac:spMkLst>
        </pc:spChg>
      </pc:sldChg>
      <pc:sldChg chg="modSp mod">
        <pc:chgData name="Chandler, Melissa - Division of Assessment and Accountability Support" userId="c7c40c5a-5db2-409e-9ac5-b3fa8556cae3" providerId="ADAL" clId="{19EB9194-B1A1-41D4-B842-0DBF6215B4C2}" dt="2024-01-04T17:48:52.413" v="2140" actId="20577"/>
        <pc:sldMkLst>
          <pc:docMk/>
          <pc:sldMk cId="1595174276" sldId="481"/>
        </pc:sldMkLst>
        <pc:spChg chg="mod">
          <ac:chgData name="Chandler, Melissa - Division of Assessment and Accountability Support" userId="c7c40c5a-5db2-409e-9ac5-b3fa8556cae3" providerId="ADAL" clId="{19EB9194-B1A1-41D4-B842-0DBF6215B4C2}" dt="2024-01-04T17:48:52.413" v="2140" actId="20577"/>
          <ac:spMkLst>
            <pc:docMk/>
            <pc:sldMk cId="1595174276" sldId="481"/>
            <ac:spMk id="2" creationId="{00000000-0000-0000-0000-000000000000}"/>
          </ac:spMkLst>
        </pc:spChg>
      </pc:sldChg>
      <pc:sldChg chg="modSp mod addCm delCm modCm modNotesTx">
        <pc:chgData name="Chandler, Melissa - Division of Assessment and Accountability Support" userId="c7c40c5a-5db2-409e-9ac5-b3fa8556cae3" providerId="ADAL" clId="{19EB9194-B1A1-41D4-B842-0DBF6215B4C2}" dt="2024-01-04T15:27:22.036" v="1383" actId="20577"/>
        <pc:sldMkLst>
          <pc:docMk/>
          <pc:sldMk cId="2638447527" sldId="669"/>
        </pc:sldMkLst>
        <pc:spChg chg="mod">
          <ac:chgData name="Chandler, Melissa - Division of Assessment and Accountability Support" userId="c7c40c5a-5db2-409e-9ac5-b3fa8556cae3" providerId="ADAL" clId="{19EB9194-B1A1-41D4-B842-0DBF6215B4C2}" dt="2024-01-04T15:23:40.846" v="1153" actId="1076"/>
          <ac:spMkLst>
            <pc:docMk/>
            <pc:sldMk cId="2638447527" sldId="669"/>
            <ac:spMk id="3" creationId="{414A4A6B-51DF-839F-831B-5B62A7E1AB41}"/>
          </ac:spMkLst>
        </pc:spChg>
        <pc:extLst>
          <p:ext xmlns:p="http://schemas.openxmlformats.org/presentationml/2006/main" uri="{D6D511B9-2390-475A-947B-AFAB55BFBCF1}">
            <pc226:cmChg xmlns:pc226="http://schemas.microsoft.com/office/powerpoint/2022/06/main/command" chg="del mod">
              <pc226:chgData name="Chandler, Melissa - Division of Assessment and Accountability Support" userId="c7c40c5a-5db2-409e-9ac5-b3fa8556cae3" providerId="ADAL" clId="{19EB9194-B1A1-41D4-B842-0DBF6215B4C2}" dt="2024-01-04T15:24:49.141" v="1189"/>
              <pc2:cmMkLst xmlns:pc2="http://schemas.microsoft.com/office/powerpoint/2019/9/main/command">
                <pc:docMk/>
                <pc:sldMk cId="2638447527" sldId="669"/>
                <pc2:cmMk id="{C1A63A0C-2DDC-42A8-B337-1947D32F4DF1}"/>
              </pc2:cmMkLst>
            </pc226:cmChg>
            <pc226:cmChg xmlns:pc226="http://schemas.microsoft.com/office/powerpoint/2022/06/main/command" chg="add del mod">
              <pc226:chgData name="Chandler, Melissa - Division of Assessment and Accountability Support" userId="c7c40c5a-5db2-409e-9ac5-b3fa8556cae3" providerId="ADAL" clId="{19EB9194-B1A1-41D4-B842-0DBF6215B4C2}" dt="2024-01-04T15:24:46.721" v="1188"/>
              <pc2:cmMkLst xmlns:pc2="http://schemas.microsoft.com/office/powerpoint/2019/9/main/command">
                <pc:docMk/>
                <pc:sldMk cId="2638447527" sldId="669"/>
                <pc2:cmMk id="{46154520-C685-4A89-B7DF-7727AE10FE96}"/>
              </pc2:cmMkLst>
            </pc226:cmChg>
          </p:ext>
        </pc:extLst>
      </pc:sldChg>
      <pc:sldChg chg="del">
        <pc:chgData name="Chandler, Melissa - Division of Assessment and Accountability Support" userId="c7c40c5a-5db2-409e-9ac5-b3fa8556cae3" providerId="ADAL" clId="{19EB9194-B1A1-41D4-B842-0DBF6215B4C2}" dt="2024-01-04T17:43:20.980" v="2032" actId="2696"/>
        <pc:sldMkLst>
          <pc:docMk/>
          <pc:sldMk cId="691262220" sldId="674"/>
        </pc:sldMkLst>
      </pc:sldChg>
      <pc:sldChg chg="addSp delSp modSp mod delCm modCm modNotesTx">
        <pc:chgData name="Chandler, Melissa - Division of Assessment and Accountability Support" userId="c7c40c5a-5db2-409e-9ac5-b3fa8556cae3" providerId="ADAL" clId="{19EB9194-B1A1-41D4-B842-0DBF6215B4C2}" dt="2024-01-04T17:57:53.880" v="2286" actId="20577"/>
        <pc:sldMkLst>
          <pc:docMk/>
          <pc:sldMk cId="3463394560" sldId="674"/>
        </pc:sldMkLst>
        <pc:spChg chg="mod">
          <ac:chgData name="Chandler, Melissa - Division of Assessment and Accountability Support" userId="c7c40c5a-5db2-409e-9ac5-b3fa8556cae3" providerId="ADAL" clId="{19EB9194-B1A1-41D4-B842-0DBF6215B4C2}" dt="2024-01-04T17:54:20.169" v="2152" actId="20577"/>
          <ac:spMkLst>
            <pc:docMk/>
            <pc:sldMk cId="3463394560" sldId="674"/>
            <ac:spMk id="6" creationId="{C5F4EDA1-594D-427B-92C7-163899DC33FB}"/>
          </ac:spMkLst>
        </pc:spChg>
        <pc:picChg chg="add mod">
          <ac:chgData name="Chandler, Melissa - Division of Assessment and Accountability Support" userId="c7c40c5a-5db2-409e-9ac5-b3fa8556cae3" providerId="ADAL" clId="{19EB9194-B1A1-41D4-B842-0DBF6215B4C2}" dt="2024-01-04T17:53:56.400" v="2146" actId="1076"/>
          <ac:picMkLst>
            <pc:docMk/>
            <pc:sldMk cId="3463394560" sldId="674"/>
            <ac:picMk id="3" creationId="{5E90690F-A103-C01F-0A0A-D564E0B804F7}"/>
          </ac:picMkLst>
        </pc:picChg>
        <pc:picChg chg="del">
          <ac:chgData name="Chandler, Melissa - Division of Assessment and Accountability Support" userId="c7c40c5a-5db2-409e-9ac5-b3fa8556cae3" providerId="ADAL" clId="{19EB9194-B1A1-41D4-B842-0DBF6215B4C2}" dt="2024-01-04T17:52:42.199" v="2141" actId="478"/>
          <ac:picMkLst>
            <pc:docMk/>
            <pc:sldMk cId="3463394560" sldId="674"/>
            <ac:picMk id="7" creationId="{90CC373F-E6CE-3F61-8D85-360692E2F7D5}"/>
          </ac:picMkLst>
        </pc:picChg>
        <pc:extLst>
          <p:ext xmlns:p="http://schemas.openxmlformats.org/presentationml/2006/main" uri="{D6D511B9-2390-475A-947B-AFAB55BFBCF1}">
            <pc226:cmChg xmlns:pc226="http://schemas.microsoft.com/office/powerpoint/2022/06/main/command" chg="del mod">
              <pc226:chgData name="Chandler, Melissa - Division of Assessment and Accountability Support" userId="c7c40c5a-5db2-409e-9ac5-b3fa8556cae3" providerId="ADAL" clId="{19EB9194-B1A1-41D4-B842-0DBF6215B4C2}" dt="2024-01-04T17:54:30.401" v="2153"/>
              <pc2:cmMkLst xmlns:pc2="http://schemas.microsoft.com/office/powerpoint/2019/9/main/command">
                <pc:docMk/>
                <pc:sldMk cId="3463394560" sldId="674"/>
                <pc2:cmMk id="{1833682F-D38F-4A15-A517-50D3D4F61B23}"/>
              </pc2:cmMkLst>
            </pc226:cmChg>
          </p:ext>
        </pc:extLst>
      </pc:sldChg>
      <pc:sldChg chg="del">
        <pc:chgData name="Chandler, Melissa - Division of Assessment and Accountability Support" userId="c7c40c5a-5db2-409e-9ac5-b3fa8556cae3" providerId="ADAL" clId="{19EB9194-B1A1-41D4-B842-0DBF6215B4C2}" dt="2024-01-04T17:43:20.980" v="2032" actId="2696"/>
        <pc:sldMkLst>
          <pc:docMk/>
          <pc:sldMk cId="2357614588" sldId="684"/>
        </pc:sldMkLst>
      </pc:sldChg>
      <pc:sldChg chg="modSp mod modCm">
        <pc:chgData name="Chandler, Melissa - Division of Assessment and Accountability Support" userId="c7c40c5a-5db2-409e-9ac5-b3fa8556cae3" providerId="ADAL" clId="{19EB9194-B1A1-41D4-B842-0DBF6215B4C2}" dt="2023-12-01T15:45:22.142" v="76" actId="20577"/>
        <pc:sldMkLst>
          <pc:docMk/>
          <pc:sldMk cId="1718239867" sldId="687"/>
        </pc:sldMkLst>
        <pc:spChg chg="mod">
          <ac:chgData name="Chandler, Melissa - Division of Assessment and Accountability Support" userId="c7c40c5a-5db2-409e-9ac5-b3fa8556cae3" providerId="ADAL" clId="{19EB9194-B1A1-41D4-B842-0DBF6215B4C2}" dt="2023-12-01T15:45:22.142" v="76" actId="20577"/>
          <ac:spMkLst>
            <pc:docMk/>
            <pc:sldMk cId="1718239867" sldId="687"/>
            <ac:spMk id="8" creationId="{00000000-0000-0000-0000-000000000000}"/>
          </ac:spMkLst>
        </pc:sp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19EB9194-B1A1-41D4-B842-0DBF6215B4C2}" dt="2023-12-01T15:45:22.142" v="76" actId="20577"/>
              <pc2:cmMkLst xmlns:pc2="http://schemas.microsoft.com/office/powerpoint/2019/9/main/command">
                <pc:docMk/>
                <pc:sldMk cId="1718239867" sldId="687"/>
                <pc2:cmMk id="{95D50CEC-5764-46C7-9489-EA21A965EFD5}"/>
              </pc2:cmMkLst>
            </pc226:cmChg>
          </p:ext>
        </pc:extLst>
      </pc:sldChg>
      <pc:sldChg chg="modSp addCm delCm modCm modNotesTx">
        <pc:chgData name="Chandler, Melissa - Division of Assessment and Accountability Support" userId="c7c40c5a-5db2-409e-9ac5-b3fa8556cae3" providerId="ADAL" clId="{19EB9194-B1A1-41D4-B842-0DBF6215B4C2}" dt="2024-01-04T15:30:27.384" v="1391"/>
        <pc:sldMkLst>
          <pc:docMk/>
          <pc:sldMk cId="1780637681" sldId="688"/>
        </pc:sldMkLst>
        <pc:graphicFrameChg chg="mod">
          <ac:chgData name="Chandler, Melissa - Division of Assessment and Accountability Support" userId="c7c40c5a-5db2-409e-9ac5-b3fa8556cae3" providerId="ADAL" clId="{19EB9194-B1A1-41D4-B842-0DBF6215B4C2}" dt="2024-01-03T20:11:03.235" v="212" actId="2711"/>
          <ac:graphicFrameMkLst>
            <pc:docMk/>
            <pc:sldMk cId="1780637681" sldId="688"/>
            <ac:graphicFrameMk id="4" creationId="{23F9E175-DE5C-19F4-637C-2B69B6E80304}"/>
          </ac:graphicFrameMkLst>
        </pc:graphicFrameChg>
        <pc:extLst>
          <p:ext xmlns:p="http://schemas.openxmlformats.org/presentationml/2006/main" uri="{D6D511B9-2390-475A-947B-AFAB55BFBCF1}">
            <pc226:cmChg xmlns:pc226="http://schemas.microsoft.com/office/powerpoint/2022/06/main/command" chg="add del mod">
              <pc226:chgData name="Chandler, Melissa - Division of Assessment and Accountability Support" userId="c7c40c5a-5db2-409e-9ac5-b3fa8556cae3" providerId="ADAL" clId="{19EB9194-B1A1-41D4-B842-0DBF6215B4C2}" dt="2024-01-03T20:11:10.616" v="213"/>
              <pc2:cmMkLst xmlns:pc2="http://schemas.microsoft.com/office/powerpoint/2019/9/main/command">
                <pc:docMk/>
                <pc:sldMk cId="1780637681" sldId="688"/>
                <pc2:cmMk id="{4809FD9A-82F5-4175-93B9-8AF7FBEECF59}"/>
              </pc2:cmMkLst>
            </pc226:cmChg>
          </p:ext>
        </pc:extLst>
      </pc:sldChg>
      <pc:sldChg chg="modSp addCm delCm modNotesTx">
        <pc:chgData name="Chandler, Melissa - Division of Assessment and Accountability Support" userId="c7c40c5a-5db2-409e-9ac5-b3fa8556cae3" providerId="ADAL" clId="{19EB9194-B1A1-41D4-B842-0DBF6215B4C2}" dt="2024-01-04T15:29:56.738" v="1387" actId="20577"/>
        <pc:sldMkLst>
          <pc:docMk/>
          <pc:sldMk cId="3259451368" sldId="689"/>
        </pc:sldMkLst>
        <pc:graphicFrameChg chg="mod">
          <ac:chgData name="Chandler, Melissa - Division of Assessment and Accountability Support" userId="c7c40c5a-5db2-409e-9ac5-b3fa8556cae3" providerId="ADAL" clId="{19EB9194-B1A1-41D4-B842-0DBF6215B4C2}" dt="2024-01-03T20:08:36.844" v="205" actId="2711"/>
          <ac:graphicFrameMkLst>
            <pc:docMk/>
            <pc:sldMk cId="3259451368" sldId="689"/>
            <ac:graphicFrameMk id="3" creationId="{01A38405-42B4-CFD3-68E6-E797C61D74A0}"/>
          </ac:graphicFrameMkLst>
        </pc:graphicFrameChg>
        <pc:extLst>
          <p:ext xmlns:p="http://schemas.openxmlformats.org/presentationml/2006/main" uri="{D6D511B9-2390-475A-947B-AFAB55BFBCF1}">
            <pc226:cmChg xmlns:pc226="http://schemas.microsoft.com/office/powerpoint/2022/06/main/command" chg="add del">
              <pc226:chgData name="Chandler, Melissa - Division of Assessment and Accountability Support" userId="c7c40c5a-5db2-409e-9ac5-b3fa8556cae3" providerId="ADAL" clId="{19EB9194-B1A1-41D4-B842-0DBF6215B4C2}" dt="2024-01-03T20:08:12.611" v="201"/>
              <pc2:cmMkLst xmlns:pc2="http://schemas.microsoft.com/office/powerpoint/2019/9/main/command">
                <pc:docMk/>
                <pc:sldMk cId="3259451368" sldId="689"/>
                <pc2:cmMk id="{02ABA332-69D7-4BCF-A945-D9CF8464194B}"/>
              </pc2:cmMkLst>
            </pc226:cmChg>
          </p:ext>
        </pc:extLst>
      </pc:sldChg>
      <pc:sldChg chg="modSp del mod">
        <pc:chgData name="Chandler, Melissa - Division of Assessment and Accountability Support" userId="c7c40c5a-5db2-409e-9ac5-b3fa8556cae3" providerId="ADAL" clId="{19EB9194-B1A1-41D4-B842-0DBF6215B4C2}" dt="2024-01-04T17:35:07.278" v="1955" actId="47"/>
        <pc:sldMkLst>
          <pc:docMk/>
          <pc:sldMk cId="2480473615" sldId="913"/>
        </pc:sldMkLst>
        <pc:spChg chg="mod">
          <ac:chgData name="Chandler, Melissa - Division of Assessment and Accountability Support" userId="c7c40c5a-5db2-409e-9ac5-b3fa8556cae3" providerId="ADAL" clId="{19EB9194-B1A1-41D4-B842-0DBF6215B4C2}" dt="2024-01-04T17:35:05.046" v="1954" actId="21"/>
          <ac:spMkLst>
            <pc:docMk/>
            <pc:sldMk cId="2480473615" sldId="913"/>
            <ac:spMk id="5" creationId="{7D8E2873-AE0E-C24A-29B3-BFA5D1FB3F74}"/>
          </ac:spMkLst>
        </pc:spChg>
      </pc:sldChg>
      <pc:sldChg chg="modSp addCm delCm modCm modNotesTx">
        <pc:chgData name="Chandler, Melissa - Division of Assessment and Accountability Support" userId="c7c40c5a-5db2-409e-9ac5-b3fa8556cae3" providerId="ADAL" clId="{19EB9194-B1A1-41D4-B842-0DBF6215B4C2}" dt="2024-01-04T15:14:40.667" v="1112" actId="20577"/>
        <pc:sldMkLst>
          <pc:docMk/>
          <pc:sldMk cId="2141764170" sldId="916"/>
        </pc:sldMkLst>
        <pc:graphicFrameChg chg="mod">
          <ac:chgData name="Chandler, Melissa - Division of Assessment and Accountability Support" userId="c7c40c5a-5db2-409e-9ac5-b3fa8556cae3" providerId="ADAL" clId="{19EB9194-B1A1-41D4-B842-0DBF6215B4C2}" dt="2024-01-03T20:05:55.327" v="196" actId="2711"/>
          <ac:graphicFrameMkLst>
            <pc:docMk/>
            <pc:sldMk cId="2141764170" sldId="916"/>
            <ac:graphicFrameMk id="7" creationId="{00000000-0000-0000-0000-000000000000}"/>
          </ac:graphicFrameMkLst>
        </pc:graphicFrameChg>
        <pc:extLst>
          <p:ext xmlns:p="http://schemas.openxmlformats.org/presentationml/2006/main" uri="{D6D511B9-2390-475A-947B-AFAB55BFBCF1}">
            <pc226:cmChg xmlns:pc226="http://schemas.microsoft.com/office/powerpoint/2022/06/main/command" chg="add del mod modRxn">
              <pc226:chgData name="Chandler, Melissa - Division of Assessment and Accountability Support" userId="c7c40c5a-5db2-409e-9ac5-b3fa8556cae3" providerId="ADAL" clId="{19EB9194-B1A1-41D4-B842-0DBF6215B4C2}" dt="2024-01-03T20:06:34.874" v="197"/>
              <pc2:cmMkLst xmlns:pc2="http://schemas.microsoft.com/office/powerpoint/2019/9/main/command">
                <pc:docMk/>
                <pc:sldMk cId="2141764170" sldId="916"/>
                <pc2:cmMk id="{CD67AEA0-FB90-4C1E-9729-8EC933A054DD}"/>
              </pc2:cmMkLst>
            </pc226:cmChg>
          </p:ext>
        </pc:extLst>
      </pc:sldChg>
      <pc:sldChg chg="modSp addCm delCm modCm modNotesTx">
        <pc:chgData name="Chandler, Melissa - Division of Assessment and Accountability Support" userId="c7c40c5a-5db2-409e-9ac5-b3fa8556cae3" providerId="ADAL" clId="{19EB9194-B1A1-41D4-B842-0DBF6215B4C2}" dt="2024-01-04T15:29:50.786" v="1385" actId="20577"/>
        <pc:sldMkLst>
          <pc:docMk/>
          <pc:sldMk cId="294890471" sldId="917"/>
        </pc:sldMkLst>
        <pc:graphicFrameChg chg="mod">
          <ac:chgData name="Chandler, Melissa - Division of Assessment and Accountability Support" userId="c7c40c5a-5db2-409e-9ac5-b3fa8556cae3" providerId="ADAL" clId="{19EB9194-B1A1-41D4-B842-0DBF6215B4C2}" dt="2024-01-03T20:07:36.003" v="199" actId="2711"/>
          <ac:graphicFrameMkLst>
            <pc:docMk/>
            <pc:sldMk cId="294890471" sldId="917"/>
            <ac:graphicFrameMk id="7" creationId="{00000000-0000-0000-0000-000000000000}"/>
          </ac:graphicFrameMkLst>
        </pc:graphicFrameChg>
        <pc:extLst>
          <p:ext xmlns:p="http://schemas.openxmlformats.org/presentationml/2006/main" uri="{D6D511B9-2390-475A-947B-AFAB55BFBCF1}">
            <pc226:cmChg xmlns:pc226="http://schemas.microsoft.com/office/powerpoint/2022/06/main/command" chg="add del mod">
              <pc226:chgData name="Chandler, Melissa - Division of Assessment and Accountability Support" userId="c7c40c5a-5db2-409e-9ac5-b3fa8556cae3" providerId="ADAL" clId="{19EB9194-B1A1-41D4-B842-0DBF6215B4C2}" dt="2024-01-03T20:07:59.651" v="200"/>
              <pc2:cmMkLst xmlns:pc2="http://schemas.microsoft.com/office/powerpoint/2019/9/main/command">
                <pc:docMk/>
                <pc:sldMk cId="294890471" sldId="917"/>
                <pc2:cmMk id="{633AC4E9-0550-4AAC-8E0A-A7CC7B24843E}"/>
              </pc2:cmMkLst>
            </pc226:cmChg>
          </p:ext>
        </pc:extLst>
      </pc:sldChg>
      <pc:sldChg chg="del">
        <pc:chgData name="Chandler, Melissa - Division of Assessment and Accountability Support" userId="c7c40c5a-5db2-409e-9ac5-b3fa8556cae3" providerId="ADAL" clId="{19EB9194-B1A1-41D4-B842-0DBF6215B4C2}" dt="2024-01-04T17:37:33.102" v="1967" actId="47"/>
        <pc:sldMkLst>
          <pc:docMk/>
          <pc:sldMk cId="3994730373" sldId="918"/>
        </pc:sldMkLst>
      </pc:sldChg>
      <pc:sldChg chg="modSp mod">
        <pc:chgData name="Chandler, Melissa - Division of Assessment and Accountability Support" userId="c7c40c5a-5db2-409e-9ac5-b3fa8556cae3" providerId="ADAL" clId="{19EB9194-B1A1-41D4-B842-0DBF6215B4C2}" dt="2024-01-04T15:13:08.723" v="1108" actId="20577"/>
        <pc:sldMkLst>
          <pc:docMk/>
          <pc:sldMk cId="4162712492" sldId="920"/>
        </pc:sldMkLst>
        <pc:spChg chg="mod">
          <ac:chgData name="Chandler, Melissa - Division of Assessment and Accountability Support" userId="c7c40c5a-5db2-409e-9ac5-b3fa8556cae3" providerId="ADAL" clId="{19EB9194-B1A1-41D4-B842-0DBF6215B4C2}" dt="2024-01-04T15:13:08.723" v="1108" actId="20577"/>
          <ac:spMkLst>
            <pc:docMk/>
            <pc:sldMk cId="4162712492" sldId="920"/>
            <ac:spMk id="5" creationId="{02457170-B2AB-CB1A-03F3-07D2DDF9082D}"/>
          </ac:spMkLst>
        </pc:spChg>
      </pc:sldChg>
      <pc:sldChg chg="modSp mod ord">
        <pc:chgData name="Chandler, Melissa - Division of Assessment and Accountability Support" userId="c7c40c5a-5db2-409e-9ac5-b3fa8556cae3" providerId="ADAL" clId="{19EB9194-B1A1-41D4-B842-0DBF6215B4C2}" dt="2024-01-04T19:34:49.754" v="2314" actId="20577"/>
        <pc:sldMkLst>
          <pc:docMk/>
          <pc:sldMk cId="458015194" sldId="921"/>
        </pc:sldMkLst>
        <pc:spChg chg="mod">
          <ac:chgData name="Chandler, Melissa - Division of Assessment and Accountability Support" userId="c7c40c5a-5db2-409e-9ac5-b3fa8556cae3" providerId="ADAL" clId="{19EB9194-B1A1-41D4-B842-0DBF6215B4C2}" dt="2024-01-04T17:59:06.498" v="2290" actId="20577"/>
          <ac:spMkLst>
            <pc:docMk/>
            <pc:sldMk cId="458015194" sldId="921"/>
            <ac:spMk id="2" creationId="{CEB8EBA3-C95B-4780-8113-44F64EB94B9D}"/>
          </ac:spMkLst>
        </pc:spChg>
        <pc:graphicFrameChg chg="mod">
          <ac:chgData name="Chandler, Melissa - Division of Assessment and Accountability Support" userId="c7c40c5a-5db2-409e-9ac5-b3fa8556cae3" providerId="ADAL" clId="{19EB9194-B1A1-41D4-B842-0DBF6215B4C2}" dt="2024-01-04T19:34:49.754" v="2314" actId="20577"/>
          <ac:graphicFrameMkLst>
            <pc:docMk/>
            <pc:sldMk cId="458015194" sldId="921"/>
            <ac:graphicFrameMk id="145" creationId="{8B741392-D59C-3EA6-ABB9-B740B6A993F0}"/>
          </ac:graphicFrameMkLst>
        </pc:graphicFrameChg>
      </pc:sldChg>
      <pc:sldChg chg="del">
        <pc:chgData name="Chandler, Melissa - Division of Assessment and Accountability Support" userId="c7c40c5a-5db2-409e-9ac5-b3fa8556cae3" providerId="ADAL" clId="{19EB9194-B1A1-41D4-B842-0DBF6215B4C2}" dt="2024-01-04T17:43:20.980" v="2032" actId="2696"/>
        <pc:sldMkLst>
          <pc:docMk/>
          <pc:sldMk cId="1448000597" sldId="921"/>
        </pc:sldMkLst>
      </pc:sldChg>
      <pc:sldChg chg="modSp mod">
        <pc:chgData name="Chandler, Melissa - Division of Assessment and Accountability Support" userId="c7c40c5a-5db2-409e-9ac5-b3fa8556cae3" providerId="ADAL" clId="{19EB9194-B1A1-41D4-B842-0DBF6215B4C2}" dt="2024-01-04T17:48:37.784" v="2132" actId="20577"/>
        <pc:sldMkLst>
          <pc:docMk/>
          <pc:sldMk cId="1987050866" sldId="925"/>
        </pc:sldMkLst>
        <pc:spChg chg="mod">
          <ac:chgData name="Chandler, Melissa - Division of Assessment and Accountability Support" userId="c7c40c5a-5db2-409e-9ac5-b3fa8556cae3" providerId="ADAL" clId="{19EB9194-B1A1-41D4-B842-0DBF6215B4C2}" dt="2024-01-04T17:48:37.784" v="2132" actId="20577"/>
          <ac:spMkLst>
            <pc:docMk/>
            <pc:sldMk cId="1987050866" sldId="925"/>
            <ac:spMk id="2" creationId="{FD343662-6257-7082-5AFF-30CC67666272}"/>
          </ac:spMkLst>
        </pc:spChg>
        <pc:spChg chg="mod">
          <ac:chgData name="Chandler, Melissa - Division of Assessment and Accountability Support" userId="c7c40c5a-5db2-409e-9ac5-b3fa8556cae3" providerId="ADAL" clId="{19EB9194-B1A1-41D4-B842-0DBF6215B4C2}" dt="2024-01-04T17:47:17.870" v="2123" actId="14100"/>
          <ac:spMkLst>
            <pc:docMk/>
            <pc:sldMk cId="1987050866" sldId="925"/>
            <ac:spMk id="6" creationId="{00000000-0000-0000-0000-000000000000}"/>
          </ac:spMkLst>
        </pc:spChg>
      </pc:sldChg>
      <pc:sldChg chg="addSp delSp modSp new mod modClrScheme addCm delCm modCm chgLayout">
        <pc:chgData name="Chandler, Melissa - Division of Assessment and Accountability Support" userId="c7c40c5a-5db2-409e-9ac5-b3fa8556cae3" providerId="ADAL" clId="{19EB9194-B1A1-41D4-B842-0DBF6215B4C2}" dt="2024-01-04T15:22:37.257" v="1152"/>
        <pc:sldMkLst>
          <pc:docMk/>
          <pc:sldMk cId="3310968628" sldId="926"/>
        </pc:sldMkLst>
        <pc:spChg chg="mod">
          <ac:chgData name="Chandler, Melissa - Division of Assessment and Accountability Support" userId="c7c40c5a-5db2-409e-9ac5-b3fa8556cae3" providerId="ADAL" clId="{19EB9194-B1A1-41D4-B842-0DBF6215B4C2}" dt="2024-01-04T13:52:17.410" v="700" actId="14100"/>
          <ac:spMkLst>
            <pc:docMk/>
            <pc:sldMk cId="3310968628" sldId="926"/>
            <ac:spMk id="2" creationId="{680B705F-C2EA-82E4-A3D4-4F7C89DFBEF8}"/>
          </ac:spMkLst>
        </pc:spChg>
        <pc:spChg chg="del">
          <ac:chgData name="Chandler, Melissa - Division of Assessment and Accountability Support" userId="c7c40c5a-5db2-409e-9ac5-b3fa8556cae3" providerId="ADAL" clId="{19EB9194-B1A1-41D4-B842-0DBF6215B4C2}" dt="2024-01-04T13:50:51.361" v="691" actId="478"/>
          <ac:spMkLst>
            <pc:docMk/>
            <pc:sldMk cId="3310968628" sldId="926"/>
            <ac:spMk id="3" creationId="{4E093327-9CEF-F009-2C83-5C2D9D0B7532}"/>
          </ac:spMkLst>
        </pc:spChg>
        <pc:spChg chg="mod ord modVis">
          <ac:chgData name="Chandler, Melissa - Division of Assessment and Accountability Support" userId="c7c40c5a-5db2-409e-9ac5-b3fa8556cae3" providerId="ADAL" clId="{19EB9194-B1A1-41D4-B842-0DBF6215B4C2}" dt="2024-01-04T13:51:22.882" v="695" actId="26606"/>
          <ac:spMkLst>
            <pc:docMk/>
            <pc:sldMk cId="3310968628" sldId="926"/>
            <ac:spMk id="4" creationId="{1CB990DE-8D30-19E8-4A84-5A65C0F9838B}"/>
          </ac:spMkLst>
        </pc:spChg>
        <pc:spChg chg="add mod">
          <ac:chgData name="Chandler, Melissa - Division of Assessment and Accountability Support" userId="c7c40c5a-5db2-409e-9ac5-b3fa8556cae3" providerId="ADAL" clId="{19EB9194-B1A1-41D4-B842-0DBF6215B4C2}" dt="2024-01-04T14:38:00.836" v="1106" actId="1076"/>
          <ac:spMkLst>
            <pc:docMk/>
            <pc:sldMk cId="3310968628" sldId="926"/>
            <ac:spMk id="13" creationId="{1F1C3D3B-8225-1DDA-4509-DA9A0C9D27E0}"/>
          </ac:spMkLst>
        </pc:spChg>
        <pc:graphicFrameChg chg="add del mod">
          <ac:chgData name="Chandler, Melissa - Division of Assessment and Accountability Support" userId="c7c40c5a-5db2-409e-9ac5-b3fa8556cae3" providerId="ADAL" clId="{19EB9194-B1A1-41D4-B842-0DBF6215B4C2}" dt="2024-01-04T14:20:27.569" v="707" actId="478"/>
          <ac:graphicFrameMkLst>
            <pc:docMk/>
            <pc:sldMk cId="3310968628" sldId="926"/>
            <ac:graphicFrameMk id="9" creationId="{143D822B-BA6E-79F0-2494-7286DAF81000}"/>
          </ac:graphicFrameMkLst>
        </pc:graphicFrameChg>
        <pc:graphicFrameChg chg="add del mod">
          <ac:chgData name="Chandler, Melissa - Division of Assessment and Accountability Support" userId="c7c40c5a-5db2-409e-9ac5-b3fa8556cae3" providerId="ADAL" clId="{19EB9194-B1A1-41D4-B842-0DBF6215B4C2}" dt="2024-01-04T14:20:23.592" v="706" actId="478"/>
          <ac:graphicFrameMkLst>
            <pc:docMk/>
            <pc:sldMk cId="3310968628" sldId="926"/>
            <ac:graphicFrameMk id="10" creationId="{0CEC761A-E4BD-7751-20ED-4532716C9D9F}"/>
          </ac:graphicFrameMkLst>
        </pc:graphicFrameChg>
        <pc:picChg chg="add del">
          <ac:chgData name="Chandler, Melissa - Division of Assessment and Accountability Support" userId="c7c40c5a-5db2-409e-9ac5-b3fa8556cae3" providerId="ADAL" clId="{19EB9194-B1A1-41D4-B842-0DBF6215B4C2}" dt="2024-01-04T13:50:09.060" v="689" actId="478"/>
          <ac:picMkLst>
            <pc:docMk/>
            <pc:sldMk cId="3310968628" sldId="926"/>
            <ac:picMk id="6" creationId="{EC798788-1B72-374A-8F41-1D41F848F542}"/>
          </ac:picMkLst>
        </pc:picChg>
        <pc:picChg chg="add del mod">
          <ac:chgData name="Chandler, Melissa - Division of Assessment and Accountability Support" userId="c7c40c5a-5db2-409e-9ac5-b3fa8556cae3" providerId="ADAL" clId="{19EB9194-B1A1-41D4-B842-0DBF6215B4C2}" dt="2024-01-04T14:19:59.872" v="701" actId="478"/>
          <ac:picMkLst>
            <pc:docMk/>
            <pc:sldMk cId="3310968628" sldId="926"/>
            <ac:picMk id="8" creationId="{6B3ADF46-7846-8BF5-0635-8E05F2AB1B9C}"/>
          </ac:picMkLst>
        </pc:picChg>
        <pc:picChg chg="add del">
          <ac:chgData name="Chandler, Melissa - Division of Assessment and Accountability Support" userId="c7c40c5a-5db2-409e-9ac5-b3fa8556cae3" providerId="ADAL" clId="{19EB9194-B1A1-41D4-B842-0DBF6215B4C2}" dt="2024-01-04T14:21:00.061" v="709" actId="478"/>
          <ac:picMkLst>
            <pc:docMk/>
            <pc:sldMk cId="3310968628" sldId="926"/>
            <ac:picMk id="12" creationId="{638D7929-4ED6-515B-CFF3-6EC979E995C1}"/>
          </ac:picMkLst>
        </pc:picChg>
        <pc:picChg chg="add del mod">
          <ac:chgData name="Chandler, Melissa - Division of Assessment and Accountability Support" userId="c7c40c5a-5db2-409e-9ac5-b3fa8556cae3" providerId="ADAL" clId="{19EB9194-B1A1-41D4-B842-0DBF6215B4C2}" dt="2024-01-04T14:28:55.525" v="717" actId="478"/>
          <ac:picMkLst>
            <pc:docMk/>
            <pc:sldMk cId="3310968628" sldId="926"/>
            <ac:picMk id="15" creationId="{68DD96F3-CC4B-DF55-D398-18F29EC0735C}"/>
          </ac:picMkLst>
        </pc:picChg>
        <pc:picChg chg="add mod">
          <ac:chgData name="Chandler, Melissa - Division of Assessment and Accountability Support" userId="c7c40c5a-5db2-409e-9ac5-b3fa8556cae3" providerId="ADAL" clId="{19EB9194-B1A1-41D4-B842-0DBF6215B4C2}" dt="2024-01-04T14:29:08.142" v="720" actId="1076"/>
          <ac:picMkLst>
            <pc:docMk/>
            <pc:sldMk cId="3310968628" sldId="926"/>
            <ac:picMk id="17" creationId="{19B84C8D-6EDB-5602-19DF-F2461C297E07}"/>
          </ac:picMkLst>
        </pc:picChg>
        <pc:extLst>
          <p:ext xmlns:p="http://schemas.openxmlformats.org/presentationml/2006/main" uri="{D6D511B9-2390-475A-947B-AFAB55BFBCF1}">
            <pc226:cmChg xmlns:pc226="http://schemas.microsoft.com/office/powerpoint/2022/06/main/command" chg="add del mod">
              <pc226:chgData name="Chandler, Melissa - Division of Assessment and Accountability Support" userId="c7c40c5a-5db2-409e-9ac5-b3fa8556cae3" providerId="ADAL" clId="{19EB9194-B1A1-41D4-B842-0DBF6215B4C2}" dt="2024-01-04T15:22:37.257" v="1152"/>
              <pc2:cmMkLst xmlns:pc2="http://schemas.microsoft.com/office/powerpoint/2019/9/main/command">
                <pc:docMk/>
                <pc:sldMk cId="3310968628" sldId="926"/>
                <pc2:cmMk id="{1EA6D1CB-8EC8-497B-8A63-970CA38CF6D3}"/>
              </pc2:cmMkLst>
              <pc226:cmRplyChg chg="add">
                <pc226:chgData name="Chandler, Melissa - Division of Assessment and Accountability Support" userId="c7c40c5a-5db2-409e-9ac5-b3fa8556cae3" providerId="ADAL" clId="{19EB9194-B1A1-41D4-B842-0DBF6215B4C2}" dt="2024-01-03T20:30:08.531" v="280"/>
                <pc2:cmRplyMkLst xmlns:pc2="http://schemas.microsoft.com/office/powerpoint/2019/9/main/command">
                  <pc:docMk/>
                  <pc:sldMk cId="3310968628" sldId="926"/>
                  <pc2:cmMk id="{1EA6D1CB-8EC8-497B-8A63-970CA38CF6D3}"/>
                  <pc2:cmRplyMk id="{2FE49872-CD97-48AF-ABDA-379A33E580A0}"/>
                </pc2:cmRplyMkLst>
              </pc226:cmRplyChg>
            </pc226:cmChg>
          </p:ext>
        </pc:extLst>
      </pc:sldChg>
      <pc:sldChg chg="addSp delSp modSp add mod ord modNotesTx">
        <pc:chgData name="Chandler, Melissa - Division of Assessment and Accountability Support" userId="c7c40c5a-5db2-409e-9ac5-b3fa8556cae3" providerId="ADAL" clId="{19EB9194-B1A1-41D4-B842-0DBF6215B4C2}" dt="2024-01-04T19:38:42.488" v="2408" actId="20577"/>
        <pc:sldMkLst>
          <pc:docMk/>
          <pc:sldMk cId="3950093702" sldId="927"/>
        </pc:sldMkLst>
        <pc:spChg chg="add mod">
          <ac:chgData name="Chandler, Melissa - Division of Assessment and Accountability Support" userId="c7c40c5a-5db2-409e-9ac5-b3fa8556cae3" providerId="ADAL" clId="{19EB9194-B1A1-41D4-B842-0DBF6215B4C2}" dt="2024-01-04T13:47:03.773" v="687" actId="1076"/>
          <ac:spMkLst>
            <pc:docMk/>
            <pc:sldMk cId="3950093702" sldId="927"/>
            <ac:spMk id="5" creationId="{C3F7533C-5074-4BA5-DB09-F2EE1F666AB7}"/>
          </ac:spMkLst>
        </pc:spChg>
        <pc:spChg chg="mod">
          <ac:chgData name="Chandler, Melissa - Division of Assessment and Accountability Support" userId="c7c40c5a-5db2-409e-9ac5-b3fa8556cae3" providerId="ADAL" clId="{19EB9194-B1A1-41D4-B842-0DBF6215B4C2}" dt="2024-01-04T13:46:51.480" v="685" actId="1076"/>
          <ac:spMkLst>
            <pc:docMk/>
            <pc:sldMk cId="3950093702" sldId="927"/>
            <ac:spMk id="15" creationId="{11689A92-206F-27F9-7C67-47380F295950}"/>
          </ac:spMkLst>
        </pc:spChg>
        <pc:graphicFrameChg chg="add del mod modGraphic">
          <ac:chgData name="Chandler, Melissa - Division of Assessment and Accountability Support" userId="c7c40c5a-5db2-409e-9ac5-b3fa8556cae3" providerId="ADAL" clId="{19EB9194-B1A1-41D4-B842-0DBF6215B4C2}" dt="2024-01-04T13:41:38.085" v="492" actId="1032"/>
          <ac:graphicFrameMkLst>
            <pc:docMk/>
            <pc:sldMk cId="3950093702" sldId="927"/>
            <ac:graphicFrameMk id="3" creationId="{EC733F58-A7AE-CDE7-BFCA-E3F27779E053}"/>
          </ac:graphicFrameMkLst>
        </pc:graphicFrameChg>
        <pc:graphicFrameChg chg="mod">
          <ac:chgData name="Chandler, Melissa - Division of Assessment and Accountability Support" userId="c7c40c5a-5db2-409e-9ac5-b3fa8556cae3" providerId="ADAL" clId="{19EB9194-B1A1-41D4-B842-0DBF6215B4C2}" dt="2024-01-04T13:46:41.612" v="684"/>
          <ac:graphicFrameMkLst>
            <pc:docMk/>
            <pc:sldMk cId="3950093702" sldId="927"/>
            <ac:graphicFrameMk id="4" creationId="{F3B38308-AB1D-49C8-A493-3B36E05D440F}"/>
          </ac:graphicFrameMkLst>
        </pc:graphicFrameChg>
      </pc:sldChg>
      <pc:sldChg chg="modSp new mod addCm modCm">
        <pc:chgData name="Chandler, Melissa - Division of Assessment and Accountability Support" userId="c7c40c5a-5db2-409e-9ac5-b3fa8556cae3" providerId="ADAL" clId="{19EB9194-B1A1-41D4-B842-0DBF6215B4C2}" dt="2024-01-04T19:40:04.552" v="2409"/>
        <pc:sldMkLst>
          <pc:docMk/>
          <pc:sldMk cId="342477894" sldId="928"/>
        </pc:sldMkLst>
        <pc:spChg chg="mod">
          <ac:chgData name="Chandler, Melissa - Division of Assessment and Accountability Support" userId="c7c40c5a-5db2-409e-9ac5-b3fa8556cae3" providerId="ADAL" clId="{19EB9194-B1A1-41D4-B842-0DBF6215B4C2}" dt="2024-01-04T16:16:44.254" v="1833" actId="20577"/>
          <ac:spMkLst>
            <pc:docMk/>
            <pc:sldMk cId="342477894" sldId="928"/>
            <ac:spMk id="2" creationId="{0ED8357F-FF98-E0C9-8E54-15671B3FB5CA}"/>
          </ac:spMkLst>
        </pc:spChg>
        <pc:extLst>
          <p:ext xmlns:p="http://schemas.openxmlformats.org/presentationml/2006/main" uri="{D6D511B9-2390-475A-947B-AFAB55BFBCF1}">
            <pc226:cmChg xmlns:pc226="http://schemas.microsoft.com/office/powerpoint/2022/06/main/command" chg="add mod">
              <pc226:chgData name="Chandler, Melissa - Division of Assessment and Accountability Support" userId="c7c40c5a-5db2-409e-9ac5-b3fa8556cae3" providerId="ADAL" clId="{19EB9194-B1A1-41D4-B842-0DBF6215B4C2}" dt="2024-01-04T19:40:04.552" v="2409"/>
              <pc2:cmMkLst xmlns:pc2="http://schemas.microsoft.com/office/powerpoint/2019/9/main/command">
                <pc:docMk/>
                <pc:sldMk cId="342477894" sldId="928"/>
                <pc2:cmMk id="{0008A8F7-8520-403C-8FB1-93410C61BF45}"/>
              </pc2:cmMkLst>
            </pc226:cmChg>
          </p:ext>
        </pc:extLst>
      </pc:sldChg>
      <pc:sldChg chg="delSp modSp new mod addCm">
        <pc:chgData name="Chandler, Melissa - Division of Assessment and Accountability Support" userId="c7c40c5a-5db2-409e-9ac5-b3fa8556cae3" providerId="ADAL" clId="{19EB9194-B1A1-41D4-B842-0DBF6215B4C2}" dt="2024-01-04T16:26:12.126" v="1879"/>
        <pc:sldMkLst>
          <pc:docMk/>
          <pc:sldMk cId="3677469044" sldId="929"/>
        </pc:sldMkLst>
        <pc:spChg chg="mod">
          <ac:chgData name="Chandler, Melissa - Division of Assessment and Accountability Support" userId="c7c40c5a-5db2-409e-9ac5-b3fa8556cae3" providerId="ADAL" clId="{19EB9194-B1A1-41D4-B842-0DBF6215B4C2}" dt="2024-01-04T16:24:17.259" v="1870" actId="20577"/>
          <ac:spMkLst>
            <pc:docMk/>
            <pc:sldMk cId="3677469044" sldId="929"/>
            <ac:spMk id="2" creationId="{8D328138-76D2-82CD-F17F-A3B8922F8C3C}"/>
          </ac:spMkLst>
        </pc:spChg>
        <pc:spChg chg="mod">
          <ac:chgData name="Chandler, Melissa - Division of Assessment and Accountability Support" userId="c7c40c5a-5db2-409e-9ac5-b3fa8556cae3" providerId="ADAL" clId="{19EB9194-B1A1-41D4-B842-0DBF6215B4C2}" dt="2024-01-04T16:25:22.728" v="1877" actId="14100"/>
          <ac:spMkLst>
            <pc:docMk/>
            <pc:sldMk cId="3677469044" sldId="929"/>
            <ac:spMk id="3" creationId="{35B3193B-B336-0813-B240-988428F76BD1}"/>
          </ac:spMkLst>
        </pc:spChg>
        <pc:spChg chg="del">
          <ac:chgData name="Chandler, Melissa - Division of Assessment and Accountability Support" userId="c7c40c5a-5db2-409e-9ac5-b3fa8556cae3" providerId="ADAL" clId="{19EB9194-B1A1-41D4-B842-0DBF6215B4C2}" dt="2024-01-04T16:25:39.744" v="1878" actId="478"/>
          <ac:spMkLst>
            <pc:docMk/>
            <pc:sldMk cId="3677469044" sldId="929"/>
            <ac:spMk id="4" creationId="{75D52BB6-E329-EEFF-DE66-ADCD09C3D1FB}"/>
          </ac:spMkLst>
        </pc:spChg>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19EB9194-B1A1-41D4-B842-0DBF6215B4C2}" dt="2024-01-04T16:26:12.126" v="1879"/>
              <pc2:cmMkLst xmlns:pc2="http://schemas.microsoft.com/office/powerpoint/2019/9/main/command">
                <pc:docMk/>
                <pc:sldMk cId="3677469044" sldId="929"/>
                <pc2:cmMk id="{4B6DAE78-2214-4934-854D-16819085C78A}"/>
              </pc2:cmMkLst>
            </pc226:cmChg>
          </p:ext>
        </pc:extLst>
      </pc:sldChg>
      <pc:sldChg chg="delSp modSp add mod modNotesTx">
        <pc:chgData name="Chandler, Melissa - Division of Assessment and Accountability Support" userId="c7c40c5a-5db2-409e-9ac5-b3fa8556cae3" providerId="ADAL" clId="{19EB9194-B1A1-41D4-B842-0DBF6215B4C2}" dt="2024-01-04T17:31:32.540" v="1894" actId="6549"/>
        <pc:sldMkLst>
          <pc:docMk/>
          <pc:sldMk cId="2435781279" sldId="930"/>
        </pc:sldMkLst>
        <pc:spChg chg="del mod">
          <ac:chgData name="Chandler, Melissa - Division of Assessment and Accountability Support" userId="c7c40c5a-5db2-409e-9ac5-b3fa8556cae3" providerId="ADAL" clId="{19EB9194-B1A1-41D4-B842-0DBF6215B4C2}" dt="2024-01-04T17:29:23.797" v="1883" actId="478"/>
          <ac:spMkLst>
            <pc:docMk/>
            <pc:sldMk cId="2435781279" sldId="930"/>
            <ac:spMk id="7" creationId="{82CB421E-E928-1E7A-589D-EF6C5C669C2E}"/>
          </ac:spMkLst>
        </pc:spChg>
        <pc:spChg chg="del">
          <ac:chgData name="Chandler, Melissa - Division of Assessment and Accountability Support" userId="c7c40c5a-5db2-409e-9ac5-b3fa8556cae3" providerId="ADAL" clId="{19EB9194-B1A1-41D4-B842-0DBF6215B4C2}" dt="2024-01-04T17:29:31.936" v="1884" actId="478"/>
          <ac:spMkLst>
            <pc:docMk/>
            <pc:sldMk cId="2435781279" sldId="930"/>
            <ac:spMk id="8" creationId="{75E924CB-CE4C-A714-3AF7-3B65CC70143A}"/>
          </ac:spMkLst>
        </pc:spChg>
        <pc:spChg chg="mod">
          <ac:chgData name="Chandler, Melissa - Division of Assessment and Accountability Support" userId="c7c40c5a-5db2-409e-9ac5-b3fa8556cae3" providerId="ADAL" clId="{19EB9194-B1A1-41D4-B842-0DBF6215B4C2}" dt="2024-01-04T17:30:55.882" v="1893" actId="1076"/>
          <ac:spMkLst>
            <pc:docMk/>
            <pc:sldMk cId="2435781279" sldId="930"/>
            <ac:spMk id="9" creationId="{4BA81F29-9ACC-6BEA-45FF-F81EA97C9ED2}"/>
          </ac:spMkLst>
        </pc:spChg>
        <pc:spChg chg="mod">
          <ac:chgData name="Chandler, Melissa - Division of Assessment and Accountability Support" userId="c7c40c5a-5db2-409e-9ac5-b3fa8556cae3" providerId="ADAL" clId="{19EB9194-B1A1-41D4-B842-0DBF6215B4C2}" dt="2024-01-04T17:30:37.117" v="1891" actId="403"/>
          <ac:spMkLst>
            <pc:docMk/>
            <pc:sldMk cId="2435781279" sldId="930"/>
            <ac:spMk id="11" creationId="{985BC74F-DE97-9A2A-AC8E-49CF1B0C81DF}"/>
          </ac:spMkLst>
        </pc:spChg>
      </pc:sldChg>
    </pc:docChg>
  </pc:docChgLst>
  <pc:docChgLst>
    <pc:chgData name="Riley, Ben - Division of Assessment and Accountability Support" userId="4cd6cdff-1273-49fa-8860-d0f5fa3fb9f7" providerId="ADAL" clId="{E769EECB-D2FF-4099-8D9F-4D85A117D67F}"/>
    <pc:docChg chg="modSld">
      <pc:chgData name="Riley, Ben - Division of Assessment and Accountability Support" userId="4cd6cdff-1273-49fa-8860-d0f5fa3fb9f7" providerId="ADAL" clId="{E769EECB-D2FF-4099-8D9F-4D85A117D67F}" dt="2024-01-25T21:27:57.175" v="1" actId="29295"/>
      <pc:docMkLst>
        <pc:docMk/>
      </pc:docMkLst>
      <pc:sldChg chg="modSp mod">
        <pc:chgData name="Riley, Ben - Division of Assessment and Accountability Support" userId="4cd6cdff-1273-49fa-8860-d0f5fa3fb9f7" providerId="ADAL" clId="{E769EECB-D2FF-4099-8D9F-4D85A117D67F}" dt="2024-01-25T21:27:57.175" v="1" actId="29295"/>
        <pc:sldMkLst>
          <pc:docMk/>
          <pc:sldMk cId="3303662951" sldId="683"/>
        </pc:sldMkLst>
        <pc:picChg chg="mod">
          <ac:chgData name="Riley, Ben - Division of Assessment and Accountability Support" userId="4cd6cdff-1273-49fa-8860-d0f5fa3fb9f7" providerId="ADAL" clId="{E769EECB-D2FF-4099-8D9F-4D85A117D67F}" dt="2024-01-25T21:27:57.175" v="1" actId="29295"/>
          <ac:picMkLst>
            <pc:docMk/>
            <pc:sldMk cId="3303662951" sldId="683"/>
            <ac:picMk id="5" creationId="{372BE724-404D-8E59-37D2-99E66E0838CB}"/>
          </ac:picMkLst>
        </pc:picChg>
      </pc:sldChg>
    </pc:docChg>
  </pc:docChgLst>
  <pc:docChgLst>
    <pc:chgData name="Jett, Lisa - Division of Assessment and Accountability Support" userId="6d718aac-4a55-46f9-aab8-85fa88911f2a" providerId="ADAL" clId="{D370973B-E53A-4FFD-A274-BEF77CD6E241}"/>
    <pc:docChg chg="modSld">
      <pc:chgData name="Jett, Lisa - Division of Assessment and Accountability Support" userId="6d718aac-4a55-46f9-aab8-85fa88911f2a" providerId="ADAL" clId="{D370973B-E53A-4FFD-A274-BEF77CD6E241}" dt="2023-12-01T15:49:03.059" v="21"/>
      <pc:docMkLst>
        <pc:docMk/>
      </pc:docMkLst>
      <pc:sldChg chg="addCm">
        <pc:chgData name="Jett, Lisa - Division of Assessment and Accountability Support" userId="6d718aac-4a55-46f9-aab8-85fa88911f2a" providerId="ADAL" clId="{D370973B-E53A-4FFD-A274-BEF77CD6E241}" dt="2023-12-01T15:41:15.668" v="1"/>
        <pc:sldMkLst>
          <pc:docMk/>
          <pc:sldMk cId="2098498843" sldId="329"/>
        </pc:sldMkLst>
        <pc:extLst>
          <p:ext xmlns:p="http://schemas.openxmlformats.org/presentationml/2006/main" uri="{D6D511B9-2390-475A-947B-AFAB55BFBCF1}">
            <pc226:cmChg xmlns:pc226="http://schemas.microsoft.com/office/powerpoint/2022/06/main/command" chg="add">
              <pc226:chgData name="Jett, Lisa - Division of Assessment and Accountability Support" userId="6d718aac-4a55-46f9-aab8-85fa88911f2a" providerId="ADAL" clId="{D370973B-E53A-4FFD-A274-BEF77CD6E241}" dt="2023-12-01T15:41:15.668" v="1"/>
              <pc2:cmMkLst xmlns:pc2="http://schemas.microsoft.com/office/powerpoint/2019/9/main/command">
                <pc:docMk/>
                <pc:sldMk cId="2098498843" sldId="329"/>
                <pc2:cmMk id="{0D8A3603-2AEE-43FD-9677-8CCA9DEEAB3E}"/>
              </pc2:cmMkLst>
            </pc226:cmChg>
          </p:ext>
        </pc:extLst>
      </pc:sldChg>
      <pc:sldChg chg="addCm modCm">
        <pc:chgData name="Jett, Lisa - Division of Assessment and Accountability Support" userId="6d718aac-4a55-46f9-aab8-85fa88911f2a" providerId="ADAL" clId="{D370973B-E53A-4FFD-A274-BEF77CD6E241}" dt="2023-12-01T15:49:03.059" v="21"/>
        <pc:sldMkLst>
          <pc:docMk/>
          <pc:sldMk cId="966077204" sldId="331"/>
        </pc:sldMkLst>
        <pc:extLst>
          <p:ext xmlns:p="http://schemas.openxmlformats.org/presentationml/2006/main" uri="{D6D511B9-2390-475A-947B-AFAB55BFBCF1}">
            <pc226:cmChg xmlns:pc226="http://schemas.microsoft.com/office/powerpoint/2022/06/main/command" chg="add">
              <pc226:chgData name="Jett, Lisa - Division of Assessment and Accountability Support" userId="6d718aac-4a55-46f9-aab8-85fa88911f2a" providerId="ADAL" clId="{D370973B-E53A-4FFD-A274-BEF77CD6E241}" dt="2023-12-01T15:49:03.059" v="21"/>
              <pc2:cmMkLst xmlns:pc2="http://schemas.microsoft.com/office/powerpoint/2019/9/main/command">
                <pc:docMk/>
                <pc:sldMk cId="966077204" sldId="331"/>
                <pc2:cmMk id="{2A14D53F-C80C-49C9-9AA6-1E2AAD0B81AD}"/>
              </pc2:cmMkLst>
              <pc226:cmRplyChg chg="add">
                <pc226:chgData name="Jett, Lisa - Division of Assessment and Accountability Support" userId="6d718aac-4a55-46f9-aab8-85fa88911f2a" providerId="ADAL" clId="{D370973B-E53A-4FFD-A274-BEF77CD6E241}" dt="2023-12-01T15:49:03.059" v="21"/>
                <pc2:cmRplyMkLst xmlns:pc2="http://schemas.microsoft.com/office/powerpoint/2019/9/main/command">
                  <pc:docMk/>
                  <pc:sldMk cId="966077204" sldId="331"/>
                  <pc2:cmMk id="{2A14D53F-C80C-49C9-9AA6-1E2AAD0B81AD}"/>
                  <pc2:cmRplyMk id="{CEA20B8B-3944-4CED-82DE-E51521CBBF3D}"/>
                </pc2:cmRplyMkLst>
              </pc226:cmRplyChg>
            </pc226:cmChg>
          </p:ext>
        </pc:extLst>
      </pc:sldChg>
      <pc:sldChg chg="addCm">
        <pc:chgData name="Jett, Lisa - Division of Assessment and Accountability Support" userId="6d718aac-4a55-46f9-aab8-85fa88911f2a" providerId="ADAL" clId="{D370973B-E53A-4FFD-A274-BEF77CD6E241}" dt="2023-12-01T15:46:23.373" v="19"/>
        <pc:sldMkLst>
          <pc:docMk/>
          <pc:sldMk cId="3928530012" sldId="434"/>
        </pc:sldMkLst>
        <pc:extLst>
          <p:ext xmlns:p="http://schemas.openxmlformats.org/presentationml/2006/main" uri="{D6D511B9-2390-475A-947B-AFAB55BFBCF1}">
            <pc226:cmChg xmlns:pc226="http://schemas.microsoft.com/office/powerpoint/2022/06/main/command" chg="add">
              <pc226:chgData name="Jett, Lisa - Division of Assessment and Accountability Support" userId="6d718aac-4a55-46f9-aab8-85fa88911f2a" providerId="ADAL" clId="{D370973B-E53A-4FFD-A274-BEF77CD6E241}" dt="2023-12-01T15:46:23.373" v="19"/>
              <pc2:cmMkLst xmlns:pc2="http://schemas.microsoft.com/office/powerpoint/2019/9/main/command">
                <pc:docMk/>
                <pc:sldMk cId="3928530012" sldId="434"/>
                <pc2:cmMk id="{C98C9BBE-4793-4155-9057-80953A743074}"/>
              </pc2:cmMkLst>
            </pc226:cmChg>
          </p:ext>
        </pc:extLst>
      </pc:sldChg>
      <pc:sldChg chg="addCm">
        <pc:chgData name="Jett, Lisa - Division of Assessment and Accountability Support" userId="6d718aac-4a55-46f9-aab8-85fa88911f2a" providerId="ADAL" clId="{D370973B-E53A-4FFD-A274-BEF77CD6E241}" dt="2023-12-01T15:46:38.786" v="20"/>
        <pc:sldMkLst>
          <pc:docMk/>
          <pc:sldMk cId="3942867823" sldId="435"/>
        </pc:sldMkLst>
        <pc:extLst>
          <p:ext xmlns:p="http://schemas.openxmlformats.org/presentationml/2006/main" uri="{D6D511B9-2390-475A-947B-AFAB55BFBCF1}">
            <pc226:cmChg xmlns:pc226="http://schemas.microsoft.com/office/powerpoint/2022/06/main/command" chg="add">
              <pc226:chgData name="Jett, Lisa - Division of Assessment and Accountability Support" userId="6d718aac-4a55-46f9-aab8-85fa88911f2a" providerId="ADAL" clId="{D370973B-E53A-4FFD-A274-BEF77CD6E241}" dt="2023-12-01T15:46:38.786" v="20"/>
              <pc2:cmMkLst xmlns:pc2="http://schemas.microsoft.com/office/powerpoint/2019/9/main/command">
                <pc:docMk/>
                <pc:sldMk cId="3942867823" sldId="435"/>
                <pc2:cmMk id="{E45B80B8-1A3D-44CB-8C99-ED142382453A}"/>
              </pc2:cmMkLst>
            </pc226:cmChg>
          </p:ext>
        </pc:extLst>
      </pc:sldChg>
      <pc:sldChg chg="addCm">
        <pc:chgData name="Jett, Lisa - Division of Assessment and Accountability Support" userId="6d718aac-4a55-46f9-aab8-85fa88911f2a" providerId="ADAL" clId="{D370973B-E53A-4FFD-A274-BEF77CD6E241}" dt="2023-12-01T15:45:59.667" v="18"/>
        <pc:sldMkLst>
          <pc:docMk/>
          <pc:sldMk cId="691262220" sldId="674"/>
        </pc:sldMkLst>
        <pc:extLst>
          <p:ext xmlns:p="http://schemas.openxmlformats.org/presentationml/2006/main" uri="{D6D511B9-2390-475A-947B-AFAB55BFBCF1}">
            <pc226:cmChg xmlns:pc226="http://schemas.microsoft.com/office/powerpoint/2022/06/main/command" chg="add">
              <pc226:chgData name="Jett, Lisa - Division of Assessment and Accountability Support" userId="6d718aac-4a55-46f9-aab8-85fa88911f2a" providerId="ADAL" clId="{D370973B-E53A-4FFD-A274-BEF77CD6E241}" dt="2023-12-01T15:45:59.667" v="18"/>
              <pc2:cmMkLst xmlns:pc2="http://schemas.microsoft.com/office/powerpoint/2019/9/main/command">
                <pc:docMk/>
                <pc:sldMk cId="691262220" sldId="674"/>
                <pc2:cmMk id="{80C21D16-305E-4977-9729-B360F6A9ECB0}"/>
              </pc2:cmMkLst>
            </pc226:cmChg>
          </p:ext>
        </pc:extLst>
      </pc:sldChg>
      <pc:sldChg chg="addCm">
        <pc:chgData name="Jett, Lisa - Division of Assessment and Accountability Support" userId="6d718aac-4a55-46f9-aab8-85fa88911f2a" providerId="ADAL" clId="{D370973B-E53A-4FFD-A274-BEF77CD6E241}" dt="2023-12-01T15:40:13.514" v="0"/>
        <pc:sldMkLst>
          <pc:docMk/>
          <pc:sldMk cId="3303662951" sldId="683"/>
        </pc:sldMkLst>
        <pc:extLst>
          <p:ext xmlns:p="http://schemas.openxmlformats.org/presentationml/2006/main" uri="{D6D511B9-2390-475A-947B-AFAB55BFBCF1}">
            <pc226:cmChg xmlns:pc226="http://schemas.microsoft.com/office/powerpoint/2022/06/main/command" chg="add">
              <pc226:chgData name="Jett, Lisa - Division of Assessment and Accountability Support" userId="6d718aac-4a55-46f9-aab8-85fa88911f2a" providerId="ADAL" clId="{D370973B-E53A-4FFD-A274-BEF77CD6E241}" dt="2023-12-01T15:40:13.514" v="0"/>
              <pc2:cmMkLst xmlns:pc2="http://schemas.microsoft.com/office/powerpoint/2019/9/main/command">
                <pc:docMk/>
                <pc:sldMk cId="3303662951" sldId="683"/>
                <pc2:cmMk id="{7D9D3505-6970-41EF-9BF0-00E47F8905FB}"/>
              </pc2:cmMkLst>
            </pc226:cmChg>
          </p:ext>
        </pc:extLst>
      </pc:sldChg>
      <pc:sldChg chg="modSp mod addCm">
        <pc:chgData name="Jett, Lisa - Division of Assessment and Accountability Support" userId="6d718aac-4a55-46f9-aab8-85fa88911f2a" providerId="ADAL" clId="{D370973B-E53A-4FFD-A274-BEF77CD6E241}" dt="2023-12-01T15:45:17.292" v="17"/>
        <pc:sldMkLst>
          <pc:docMk/>
          <pc:sldMk cId="1718239867" sldId="687"/>
        </pc:sldMkLst>
        <pc:spChg chg="mod">
          <ac:chgData name="Jett, Lisa - Division of Assessment and Accountability Support" userId="6d718aac-4a55-46f9-aab8-85fa88911f2a" providerId="ADAL" clId="{D370973B-E53A-4FFD-A274-BEF77CD6E241}" dt="2023-12-01T15:43:45.466" v="16" actId="20577"/>
          <ac:spMkLst>
            <pc:docMk/>
            <pc:sldMk cId="1718239867" sldId="687"/>
            <ac:spMk id="8" creationId="{00000000-0000-0000-0000-000000000000}"/>
          </ac:spMkLst>
        </pc:spChg>
        <pc:extLst>
          <p:ext xmlns:p="http://schemas.openxmlformats.org/presentationml/2006/main" uri="{D6D511B9-2390-475A-947B-AFAB55BFBCF1}">
            <pc226:cmChg xmlns:pc226="http://schemas.microsoft.com/office/powerpoint/2022/06/main/command" chg="add">
              <pc226:chgData name="Jett, Lisa - Division of Assessment and Accountability Support" userId="6d718aac-4a55-46f9-aab8-85fa88911f2a" providerId="ADAL" clId="{D370973B-E53A-4FFD-A274-BEF77CD6E241}" dt="2023-12-01T15:45:17.292" v="17"/>
              <pc2:cmMkLst xmlns:pc2="http://schemas.microsoft.com/office/powerpoint/2019/9/main/command">
                <pc:docMk/>
                <pc:sldMk cId="1718239867" sldId="687"/>
                <pc2:cmMk id="{95D50CEC-5764-46C7-9489-EA21A965EFD5}"/>
              </pc2:cmMkLst>
            </pc226:cmChg>
          </p:ext>
        </pc:extLst>
      </pc:sldChg>
    </pc:docChg>
  </pc:docChgLst>
  <pc:docChgLst>
    <pc:chgData name="Jett, Lisa - Division of Assessment and Accountability Support" userId="6d718aac-4a55-46f9-aab8-85fa88911f2a" providerId="ADAL" clId="{F94A1BD9-5391-4E2C-9D41-7942CB0EE3DA}"/>
    <pc:docChg chg="undo custSel modSld">
      <pc:chgData name="Jett, Lisa - Division of Assessment and Accountability Support" userId="6d718aac-4a55-46f9-aab8-85fa88911f2a" providerId="ADAL" clId="{F94A1BD9-5391-4E2C-9D41-7942CB0EE3DA}" dt="2024-01-18T15:52:20.746" v="2061" actId="20577"/>
      <pc:docMkLst>
        <pc:docMk/>
      </pc:docMkLst>
      <pc:sldChg chg="delCm modNotesTx">
        <pc:chgData name="Jett, Lisa - Division of Assessment and Accountability Support" userId="6d718aac-4a55-46f9-aab8-85fa88911f2a" providerId="ADAL" clId="{F94A1BD9-5391-4E2C-9D41-7942CB0EE3DA}" dt="2024-01-18T15:33:25.612" v="632"/>
        <pc:sldMkLst>
          <pc:docMk/>
          <pc:sldMk cId="3225382126" sldId="259"/>
        </pc:sldMkLst>
        <pc:extLst>
          <p:ext xmlns:p="http://schemas.openxmlformats.org/presentationml/2006/main" uri="{D6D511B9-2390-475A-947B-AFAB55BFBCF1}">
            <pc226:cmChg xmlns:pc226="http://schemas.microsoft.com/office/powerpoint/2022/06/main/command" chg="del">
              <pc226:chgData name="Jett, Lisa - Division of Assessment and Accountability Support" userId="6d718aac-4a55-46f9-aab8-85fa88911f2a" providerId="ADAL" clId="{F94A1BD9-5391-4E2C-9D41-7942CB0EE3DA}" dt="2024-01-18T15:33:25.612" v="632"/>
              <pc2:cmMkLst xmlns:pc2="http://schemas.microsoft.com/office/powerpoint/2019/9/main/command">
                <pc:docMk/>
                <pc:sldMk cId="3225382126" sldId="259"/>
                <pc2:cmMk id="{1F2B8087-7294-4E3C-AF4E-39BA069780F8}"/>
              </pc2:cmMkLst>
            </pc226:cmChg>
          </p:ext>
        </pc:extLst>
      </pc:sldChg>
      <pc:sldChg chg="modSp mod">
        <pc:chgData name="Jett, Lisa - Division of Assessment and Accountability Support" userId="6d718aac-4a55-46f9-aab8-85fa88911f2a" providerId="ADAL" clId="{F94A1BD9-5391-4E2C-9D41-7942CB0EE3DA}" dt="2024-01-18T15:52:20.746" v="2061" actId="20577"/>
        <pc:sldMkLst>
          <pc:docMk/>
          <pc:sldMk cId="2453328097" sldId="300"/>
        </pc:sldMkLst>
        <pc:spChg chg="mod">
          <ac:chgData name="Jett, Lisa - Division of Assessment and Accountability Support" userId="6d718aac-4a55-46f9-aab8-85fa88911f2a" providerId="ADAL" clId="{F94A1BD9-5391-4E2C-9D41-7942CB0EE3DA}" dt="2024-01-18T15:52:20.746" v="2061" actId="20577"/>
          <ac:spMkLst>
            <pc:docMk/>
            <pc:sldMk cId="2453328097" sldId="300"/>
            <ac:spMk id="8" creationId="{8CEED6DD-3855-9301-056D-6775A485FF48}"/>
          </ac:spMkLst>
        </pc:spChg>
      </pc:sldChg>
      <pc:sldChg chg="addSp modSp mod addCm delCm modCm modNotesTx">
        <pc:chgData name="Jett, Lisa - Division of Assessment and Accountability Support" userId="6d718aac-4a55-46f9-aab8-85fa88911f2a" providerId="ADAL" clId="{F94A1BD9-5391-4E2C-9D41-7942CB0EE3DA}" dt="2024-01-18T15:29:49.796" v="479" actId="962"/>
        <pc:sldMkLst>
          <pc:docMk/>
          <pc:sldMk cId="2098498843" sldId="329"/>
        </pc:sldMkLst>
        <pc:spChg chg="add mod">
          <ac:chgData name="Jett, Lisa - Division of Assessment and Accountability Support" userId="6d718aac-4a55-46f9-aab8-85fa88911f2a" providerId="ADAL" clId="{F94A1BD9-5391-4E2C-9D41-7942CB0EE3DA}" dt="2024-01-18T15:29:49.796" v="479" actId="962"/>
          <ac:spMkLst>
            <pc:docMk/>
            <pc:sldMk cId="2098498843" sldId="329"/>
            <ac:spMk id="2" creationId="{C8FBBDB8-00E0-0FA0-90CA-C060E16F2511}"/>
          </ac:spMkLst>
        </pc:spChg>
        <pc:spChg chg="mod">
          <ac:chgData name="Jett, Lisa - Division of Assessment and Accountability Support" userId="6d718aac-4a55-46f9-aab8-85fa88911f2a" providerId="ADAL" clId="{F94A1BD9-5391-4E2C-9D41-7942CB0EE3DA}" dt="2024-01-18T15:12:28.275" v="55" actId="13926"/>
          <ac:spMkLst>
            <pc:docMk/>
            <pc:sldMk cId="2098498843" sldId="329"/>
            <ac:spMk id="7" creationId="{00000000-0000-0000-0000-000000000000}"/>
          </ac:spMkLst>
        </pc:spChg>
        <pc:extLst>
          <p:ext xmlns:p="http://schemas.openxmlformats.org/presentationml/2006/main" uri="{D6D511B9-2390-475A-947B-AFAB55BFBCF1}">
            <pc226:cmChg xmlns:pc226="http://schemas.microsoft.com/office/powerpoint/2022/06/main/command" chg="add del mod">
              <pc226:chgData name="Jett, Lisa - Division of Assessment and Accountability Support" userId="6d718aac-4a55-46f9-aab8-85fa88911f2a" providerId="ADAL" clId="{F94A1BD9-5391-4E2C-9D41-7942CB0EE3DA}" dt="2024-01-18T15:13:29.443" v="64"/>
              <pc2:cmMkLst xmlns:pc2="http://schemas.microsoft.com/office/powerpoint/2019/9/main/command">
                <pc:docMk/>
                <pc:sldMk cId="2098498843" sldId="329"/>
                <pc2:cmMk id="{0D8A3603-2AEE-43FD-9677-8CCA9DEEAB3E}"/>
              </pc2:cmMkLst>
            </pc226:cmChg>
          </p:ext>
        </pc:extLst>
      </pc:sldChg>
      <pc:sldChg chg="modSp mod delCm modNotesTx">
        <pc:chgData name="Jett, Lisa - Division of Assessment and Accountability Support" userId="6d718aac-4a55-46f9-aab8-85fa88911f2a" providerId="ADAL" clId="{F94A1BD9-5391-4E2C-9D41-7942CB0EE3DA}" dt="2024-01-18T15:35:44.844" v="917"/>
        <pc:sldMkLst>
          <pc:docMk/>
          <pc:sldMk cId="966077204" sldId="331"/>
        </pc:sldMkLst>
        <pc:spChg chg="mod">
          <ac:chgData name="Jett, Lisa - Division of Assessment and Accountability Support" userId="6d718aac-4a55-46f9-aab8-85fa88911f2a" providerId="ADAL" clId="{F94A1BD9-5391-4E2C-9D41-7942CB0EE3DA}" dt="2024-01-18T15:30:09.358" v="482" actId="962"/>
          <ac:spMkLst>
            <pc:docMk/>
            <pc:sldMk cId="966077204" sldId="331"/>
            <ac:spMk id="2" creationId="{D4519C90-4221-02C9-55F2-7C2EA44A4B75}"/>
          </ac:spMkLst>
        </pc:spChg>
        <pc:extLst>
          <p:ext xmlns:p="http://schemas.openxmlformats.org/presentationml/2006/main" uri="{D6D511B9-2390-475A-947B-AFAB55BFBCF1}">
            <pc226:cmChg xmlns:pc226="http://schemas.microsoft.com/office/powerpoint/2022/06/main/command" chg="del">
              <pc226:chgData name="Jett, Lisa - Division of Assessment and Accountability Support" userId="6d718aac-4a55-46f9-aab8-85fa88911f2a" providerId="ADAL" clId="{F94A1BD9-5391-4E2C-9D41-7942CB0EE3DA}" dt="2024-01-18T15:35:44.844" v="917"/>
              <pc2:cmMkLst xmlns:pc2="http://schemas.microsoft.com/office/powerpoint/2019/9/main/command">
                <pc:docMk/>
                <pc:sldMk cId="966077204" sldId="331"/>
                <pc2:cmMk id="{AE0E6AED-7273-4912-AFD7-1C31641FFB40}"/>
              </pc2:cmMkLst>
            </pc226:cmChg>
          </p:ext>
        </pc:extLst>
      </pc:sldChg>
      <pc:sldChg chg="delCm modNotesTx">
        <pc:chgData name="Jett, Lisa - Division of Assessment and Accountability Support" userId="6d718aac-4a55-46f9-aab8-85fa88911f2a" providerId="ADAL" clId="{F94A1BD9-5391-4E2C-9D41-7942CB0EE3DA}" dt="2024-01-18T15:44:25.386" v="2030" actId="20577"/>
        <pc:sldMkLst>
          <pc:docMk/>
          <pc:sldMk cId="1024968200" sldId="430"/>
        </pc:sldMkLst>
        <pc:extLst>
          <p:ext xmlns:p="http://schemas.openxmlformats.org/presentationml/2006/main" uri="{D6D511B9-2390-475A-947B-AFAB55BFBCF1}">
            <pc226:cmChg xmlns:pc226="http://schemas.microsoft.com/office/powerpoint/2022/06/main/command" chg="del">
              <pc226:chgData name="Jett, Lisa - Division of Assessment and Accountability Support" userId="6d718aac-4a55-46f9-aab8-85fa88911f2a" providerId="ADAL" clId="{F94A1BD9-5391-4E2C-9D41-7942CB0EE3DA}" dt="2024-01-18T15:44:05.558" v="1969"/>
              <pc2:cmMkLst xmlns:pc2="http://schemas.microsoft.com/office/powerpoint/2019/9/main/command">
                <pc:docMk/>
                <pc:sldMk cId="1024968200" sldId="430"/>
                <pc2:cmMk id="{32A30295-1C49-4FFB-85F9-2863DE221043}"/>
              </pc2:cmMkLst>
            </pc226:cmChg>
          </p:ext>
        </pc:extLst>
      </pc:sldChg>
      <pc:sldChg chg="delCm">
        <pc:chgData name="Jett, Lisa - Division of Assessment and Accountability Support" userId="6d718aac-4a55-46f9-aab8-85fa88911f2a" providerId="ADAL" clId="{F94A1BD9-5391-4E2C-9D41-7942CB0EE3DA}" dt="2024-01-18T15:22:46.460" v="335"/>
        <pc:sldMkLst>
          <pc:docMk/>
          <pc:sldMk cId="3928530012" sldId="434"/>
        </pc:sldMkLst>
        <pc:extLst>
          <p:ext xmlns:p="http://schemas.openxmlformats.org/presentationml/2006/main" uri="{D6D511B9-2390-475A-947B-AFAB55BFBCF1}">
            <pc226:cmChg xmlns:pc226="http://schemas.microsoft.com/office/powerpoint/2022/06/main/command" chg="del">
              <pc226:chgData name="Jett, Lisa - Division of Assessment and Accountability Support" userId="6d718aac-4a55-46f9-aab8-85fa88911f2a" providerId="ADAL" clId="{F94A1BD9-5391-4E2C-9D41-7942CB0EE3DA}" dt="2024-01-18T15:22:46.460" v="335"/>
              <pc2:cmMkLst xmlns:pc2="http://schemas.microsoft.com/office/powerpoint/2019/9/main/command">
                <pc:docMk/>
                <pc:sldMk cId="3928530012" sldId="434"/>
                <pc2:cmMk id="{DC98F517-3D64-4EF9-9C0D-7A93DA785296}"/>
              </pc2:cmMkLst>
            </pc226:cmChg>
            <pc226:cmChg xmlns:pc226="http://schemas.microsoft.com/office/powerpoint/2022/06/main/command" chg="del">
              <pc226:chgData name="Jett, Lisa - Division of Assessment and Accountability Support" userId="6d718aac-4a55-46f9-aab8-85fa88911f2a" providerId="ADAL" clId="{F94A1BD9-5391-4E2C-9D41-7942CB0EE3DA}" dt="2024-01-18T15:22:43.402" v="334"/>
              <pc2:cmMkLst xmlns:pc2="http://schemas.microsoft.com/office/powerpoint/2019/9/main/command">
                <pc:docMk/>
                <pc:sldMk cId="3928530012" sldId="434"/>
                <pc2:cmMk id="{E3617961-79E3-4D97-98BD-772A9288BC61}"/>
              </pc2:cmMkLst>
            </pc226:cmChg>
            <pc226:cmChg xmlns:pc226="http://schemas.microsoft.com/office/powerpoint/2022/06/main/command" chg="del">
              <pc226:chgData name="Jett, Lisa - Division of Assessment and Accountability Support" userId="6d718aac-4a55-46f9-aab8-85fa88911f2a" providerId="ADAL" clId="{F94A1BD9-5391-4E2C-9D41-7942CB0EE3DA}" dt="2024-01-18T15:22:42.541" v="333"/>
              <pc2:cmMkLst xmlns:pc2="http://schemas.microsoft.com/office/powerpoint/2019/9/main/command">
                <pc:docMk/>
                <pc:sldMk cId="3928530012" sldId="434"/>
                <pc2:cmMk id="{C98C9BBE-4793-4155-9057-80953A743074}"/>
              </pc2:cmMkLst>
            </pc226:cmChg>
          </p:ext>
        </pc:extLst>
      </pc:sldChg>
      <pc:sldChg chg="delSp mod">
        <pc:chgData name="Jett, Lisa - Division of Assessment and Accountability Support" userId="6d718aac-4a55-46f9-aab8-85fa88911f2a" providerId="ADAL" clId="{F94A1BD9-5391-4E2C-9D41-7942CB0EE3DA}" dt="2024-01-18T15:49:47.145" v="2033" actId="478"/>
        <pc:sldMkLst>
          <pc:docMk/>
          <pc:sldMk cId="514975320" sldId="474"/>
        </pc:sldMkLst>
        <pc:spChg chg="del">
          <ac:chgData name="Jett, Lisa - Division of Assessment and Accountability Support" userId="6d718aac-4a55-46f9-aab8-85fa88911f2a" providerId="ADAL" clId="{F94A1BD9-5391-4E2C-9D41-7942CB0EE3DA}" dt="2024-01-18T15:49:47.145" v="2033" actId="478"/>
          <ac:spMkLst>
            <pc:docMk/>
            <pc:sldMk cId="514975320" sldId="474"/>
            <ac:spMk id="3" creationId="{05961983-4099-F450-09FD-69B9E3E3BDAC}"/>
          </ac:spMkLst>
        </pc:spChg>
      </pc:sldChg>
      <pc:sldChg chg="delCm">
        <pc:chgData name="Jett, Lisa - Division of Assessment and Accountability Support" userId="6d718aac-4a55-46f9-aab8-85fa88911f2a" providerId="ADAL" clId="{F94A1BD9-5391-4E2C-9D41-7942CB0EE3DA}" dt="2024-01-18T15:09:43.701" v="0"/>
        <pc:sldMkLst>
          <pc:docMk/>
          <pc:sldMk cId="3303662951" sldId="683"/>
        </pc:sldMkLst>
        <pc:extLst>
          <p:ext xmlns:p="http://schemas.openxmlformats.org/presentationml/2006/main" uri="{D6D511B9-2390-475A-947B-AFAB55BFBCF1}">
            <pc226:cmChg xmlns:pc226="http://schemas.microsoft.com/office/powerpoint/2022/06/main/command" chg="del">
              <pc226:chgData name="Jett, Lisa - Division of Assessment and Accountability Support" userId="6d718aac-4a55-46f9-aab8-85fa88911f2a" providerId="ADAL" clId="{F94A1BD9-5391-4E2C-9D41-7942CB0EE3DA}" dt="2024-01-18T15:09:43.701" v="0"/>
              <pc2:cmMkLst xmlns:pc2="http://schemas.microsoft.com/office/powerpoint/2019/9/main/command">
                <pc:docMk/>
                <pc:sldMk cId="3303662951" sldId="683"/>
                <pc2:cmMk id="{7D9D3505-6970-41EF-9BF0-00E47F8905FB}"/>
              </pc2:cmMkLst>
            </pc226:cmChg>
          </p:ext>
        </pc:extLst>
      </pc:sldChg>
      <pc:sldChg chg="delCm modNotesTx">
        <pc:chgData name="Jett, Lisa - Division of Assessment and Accountability Support" userId="6d718aac-4a55-46f9-aab8-85fa88911f2a" providerId="ADAL" clId="{F94A1BD9-5391-4E2C-9D41-7942CB0EE3DA}" dt="2024-01-18T15:40:01.028" v="1252"/>
        <pc:sldMkLst>
          <pc:docMk/>
          <pc:sldMk cId="3102994567" sldId="685"/>
        </pc:sldMkLst>
        <pc:extLst>
          <p:ext xmlns:p="http://schemas.openxmlformats.org/presentationml/2006/main" uri="{D6D511B9-2390-475A-947B-AFAB55BFBCF1}">
            <pc226:cmChg xmlns:pc226="http://schemas.microsoft.com/office/powerpoint/2022/06/main/command" chg="del">
              <pc226:chgData name="Jett, Lisa - Division of Assessment and Accountability Support" userId="6d718aac-4a55-46f9-aab8-85fa88911f2a" providerId="ADAL" clId="{F94A1BD9-5391-4E2C-9D41-7942CB0EE3DA}" dt="2024-01-18T15:40:01.028" v="1252"/>
              <pc2:cmMkLst xmlns:pc2="http://schemas.microsoft.com/office/powerpoint/2019/9/main/command">
                <pc:docMk/>
                <pc:sldMk cId="3102994567" sldId="685"/>
                <pc2:cmMk id="{DFE600C4-474A-4625-B42B-9F8D61E500CF}"/>
              </pc2:cmMkLst>
            </pc226:cmChg>
          </p:ext>
        </pc:extLst>
      </pc:sldChg>
      <pc:sldChg chg="delCm modNotesTx">
        <pc:chgData name="Jett, Lisa - Division of Assessment and Accountability Support" userId="6d718aac-4a55-46f9-aab8-85fa88911f2a" providerId="ADAL" clId="{F94A1BD9-5391-4E2C-9D41-7942CB0EE3DA}" dt="2024-01-18T15:42:40.283" v="1705"/>
        <pc:sldMkLst>
          <pc:docMk/>
          <pc:sldMk cId="1718239867" sldId="687"/>
        </pc:sldMkLst>
        <pc:extLst>
          <p:ext xmlns:p="http://schemas.openxmlformats.org/presentationml/2006/main" uri="{D6D511B9-2390-475A-947B-AFAB55BFBCF1}">
            <pc226:cmChg xmlns:pc226="http://schemas.microsoft.com/office/powerpoint/2022/06/main/command" chg="del">
              <pc226:chgData name="Jett, Lisa - Division of Assessment and Accountability Support" userId="6d718aac-4a55-46f9-aab8-85fa88911f2a" providerId="ADAL" clId="{F94A1BD9-5391-4E2C-9D41-7942CB0EE3DA}" dt="2024-01-18T15:42:40.283" v="1705"/>
              <pc2:cmMkLst xmlns:pc2="http://schemas.microsoft.com/office/powerpoint/2019/9/main/command">
                <pc:docMk/>
                <pc:sldMk cId="1718239867" sldId="687"/>
                <pc2:cmMk id="{95D50CEC-5764-46C7-9489-EA21A965EFD5}"/>
              </pc2:cmMkLst>
            </pc226:cmChg>
          </p:ext>
        </pc:extLst>
      </pc:sldChg>
      <pc:sldChg chg="delCm">
        <pc:chgData name="Jett, Lisa - Division of Assessment and Accountability Support" userId="6d718aac-4a55-46f9-aab8-85fa88911f2a" providerId="ADAL" clId="{F94A1BD9-5391-4E2C-9D41-7942CB0EE3DA}" dt="2024-01-18T15:26:07.307" v="336"/>
        <pc:sldMkLst>
          <pc:docMk/>
          <pc:sldMk cId="2868179404" sldId="919"/>
        </pc:sldMkLst>
        <pc:extLst>
          <p:ext xmlns:p="http://schemas.openxmlformats.org/presentationml/2006/main" uri="{D6D511B9-2390-475A-947B-AFAB55BFBCF1}">
            <pc226:cmChg xmlns:pc226="http://schemas.microsoft.com/office/powerpoint/2022/06/main/command" chg="del">
              <pc226:chgData name="Jett, Lisa - Division of Assessment and Accountability Support" userId="6d718aac-4a55-46f9-aab8-85fa88911f2a" providerId="ADAL" clId="{F94A1BD9-5391-4E2C-9D41-7942CB0EE3DA}" dt="2024-01-18T15:26:07.307" v="336"/>
              <pc2:cmMkLst xmlns:pc2="http://schemas.microsoft.com/office/powerpoint/2019/9/main/command">
                <pc:docMk/>
                <pc:sldMk cId="2868179404" sldId="919"/>
                <pc2:cmMk id="{19E32D53-C66F-4F2D-857F-C35E0C96A62A}"/>
              </pc2:cmMkLst>
            </pc226:cmChg>
          </p:ext>
        </pc:extLst>
      </pc:sldChg>
      <pc:sldChg chg="delSp mod">
        <pc:chgData name="Jett, Lisa - Division of Assessment and Accountability Support" userId="6d718aac-4a55-46f9-aab8-85fa88911f2a" providerId="ADAL" clId="{F94A1BD9-5391-4E2C-9D41-7942CB0EE3DA}" dt="2024-01-18T15:48:27.617" v="2032" actId="478"/>
        <pc:sldMkLst>
          <pc:docMk/>
          <pc:sldMk cId="4162712492" sldId="920"/>
        </pc:sldMkLst>
        <pc:spChg chg="del">
          <ac:chgData name="Jett, Lisa - Division of Assessment and Accountability Support" userId="6d718aac-4a55-46f9-aab8-85fa88911f2a" providerId="ADAL" clId="{F94A1BD9-5391-4E2C-9D41-7942CB0EE3DA}" dt="2024-01-18T15:48:27.617" v="2032" actId="478"/>
          <ac:spMkLst>
            <pc:docMk/>
            <pc:sldMk cId="4162712492" sldId="920"/>
            <ac:spMk id="3" creationId="{37408E5B-6732-591A-4367-4F24DFA2215A}"/>
          </ac:spMkLst>
        </pc:spChg>
        <pc:spChg chg="del">
          <ac:chgData name="Jett, Lisa - Division of Assessment and Accountability Support" userId="6d718aac-4a55-46f9-aab8-85fa88911f2a" providerId="ADAL" clId="{F94A1BD9-5391-4E2C-9D41-7942CB0EE3DA}" dt="2024-01-18T15:48:22.660" v="2031" actId="478"/>
          <ac:spMkLst>
            <pc:docMk/>
            <pc:sldMk cId="4162712492" sldId="920"/>
            <ac:spMk id="5" creationId="{02457170-B2AB-CB1A-03F3-07D2DDF9082D}"/>
          </ac:spMkLst>
        </pc:spChg>
      </pc:sldChg>
      <pc:sldChg chg="delSp mod">
        <pc:chgData name="Jett, Lisa - Division of Assessment and Accountability Support" userId="6d718aac-4a55-46f9-aab8-85fa88911f2a" providerId="ADAL" clId="{F94A1BD9-5391-4E2C-9D41-7942CB0EE3DA}" dt="2024-01-18T15:50:16.090" v="2034" actId="478"/>
        <pc:sldMkLst>
          <pc:docMk/>
          <pc:sldMk cId="1987050866" sldId="925"/>
        </pc:sldMkLst>
        <pc:spChg chg="del">
          <ac:chgData name="Jett, Lisa - Division of Assessment and Accountability Support" userId="6d718aac-4a55-46f9-aab8-85fa88911f2a" providerId="ADAL" clId="{F94A1BD9-5391-4E2C-9D41-7942CB0EE3DA}" dt="2024-01-18T15:50:16.090" v="2034" actId="478"/>
          <ac:spMkLst>
            <pc:docMk/>
            <pc:sldMk cId="1987050866" sldId="925"/>
            <ac:spMk id="4" creationId="{F9D94162-EED4-C372-E5AE-309B8BD8CC37}"/>
          </ac:spMkLst>
        </pc:spChg>
      </pc:sldChg>
      <pc:sldChg chg="modSp mod delCm modNotesTx">
        <pc:chgData name="Jett, Lisa - Division of Assessment and Accountability Support" userId="6d718aac-4a55-46f9-aab8-85fa88911f2a" providerId="ADAL" clId="{F94A1BD9-5391-4E2C-9D41-7942CB0EE3DA}" dt="2024-01-18T15:22:08.572" v="332"/>
        <pc:sldMkLst>
          <pc:docMk/>
          <pc:sldMk cId="342477894" sldId="928"/>
        </pc:sldMkLst>
        <pc:spChg chg="mod">
          <ac:chgData name="Jett, Lisa - Division of Assessment and Accountability Support" userId="6d718aac-4a55-46f9-aab8-85fa88911f2a" providerId="ADAL" clId="{F94A1BD9-5391-4E2C-9D41-7942CB0EE3DA}" dt="2024-01-18T15:21:49.724" v="331" actId="20577"/>
          <ac:spMkLst>
            <pc:docMk/>
            <pc:sldMk cId="342477894" sldId="928"/>
            <ac:spMk id="3" creationId="{7892DC26-3256-DB57-5029-448E4C0F0EDB}"/>
          </ac:spMkLst>
        </pc:spChg>
        <pc:extLst>
          <p:ext xmlns:p="http://schemas.openxmlformats.org/presentationml/2006/main" uri="{D6D511B9-2390-475A-947B-AFAB55BFBCF1}">
            <pc226:cmChg xmlns:pc226="http://schemas.microsoft.com/office/powerpoint/2022/06/main/command" chg="del">
              <pc226:chgData name="Jett, Lisa - Division of Assessment and Accountability Support" userId="6d718aac-4a55-46f9-aab8-85fa88911f2a" providerId="ADAL" clId="{F94A1BD9-5391-4E2C-9D41-7942CB0EE3DA}" dt="2024-01-18T15:22:08.572" v="332"/>
              <pc2:cmMkLst xmlns:pc2="http://schemas.microsoft.com/office/powerpoint/2019/9/main/command">
                <pc:docMk/>
                <pc:sldMk cId="342477894" sldId="928"/>
                <pc2:cmMk id="{0008A8F7-8520-403C-8FB1-93410C61BF45}"/>
              </pc2:cmMkLst>
            </pc226:cmChg>
          </p:ext>
        </pc:extLst>
      </pc:sldChg>
      <pc:sldChg chg="delCm">
        <pc:chgData name="Jett, Lisa - Division of Assessment and Accountability Support" userId="6d718aac-4a55-46f9-aab8-85fa88911f2a" providerId="ADAL" clId="{F94A1BD9-5391-4E2C-9D41-7942CB0EE3DA}" dt="2024-01-18T15:15:33.426" v="67"/>
        <pc:sldMkLst>
          <pc:docMk/>
          <pc:sldMk cId="3677469044" sldId="929"/>
        </pc:sldMkLst>
        <pc:extLst>
          <p:ext xmlns:p="http://schemas.openxmlformats.org/presentationml/2006/main" uri="{D6D511B9-2390-475A-947B-AFAB55BFBCF1}">
            <pc226:cmChg xmlns:pc226="http://schemas.microsoft.com/office/powerpoint/2022/06/main/command" chg="del">
              <pc226:chgData name="Jett, Lisa - Division of Assessment and Accountability Support" userId="6d718aac-4a55-46f9-aab8-85fa88911f2a" providerId="ADAL" clId="{F94A1BD9-5391-4E2C-9D41-7942CB0EE3DA}" dt="2024-01-18T15:15:33.426" v="67"/>
              <pc2:cmMkLst xmlns:pc2="http://schemas.microsoft.com/office/powerpoint/2019/9/main/command">
                <pc:docMk/>
                <pc:sldMk cId="3677469044" sldId="929"/>
                <pc2:cmMk id="{4B6DAE78-2214-4934-854D-16819085C78A}"/>
              </pc2:cmMkLst>
            </pc226:cmChg>
          </p:ext>
        </pc:extLst>
      </pc:sldChg>
    </pc:docChg>
  </pc:docChgLst>
  <pc:docChgLst>
    <pc:chgData name="O'Hair, Kevin - Office of Assessment and Accountability" userId="S::kevin.ohair@education.ky.gov::854929ff-e20a-4d14-a6ee-38bca46af5a2" providerId="AD" clId="Web-{F74E65B8-3B62-D2EF-778B-07FFD6D8A247}"/>
    <pc:docChg chg="">
      <pc:chgData name="O'Hair, Kevin - Office of Assessment and Accountability" userId="S::kevin.ohair@education.ky.gov::854929ff-e20a-4d14-a6ee-38bca46af5a2" providerId="AD" clId="Web-{F74E65B8-3B62-D2EF-778B-07FFD6D8A247}" dt="2024-01-11T13:06:26.322" v="0"/>
      <pc:docMkLst>
        <pc:docMk/>
      </pc:docMkLst>
      <pc:sldChg chg="modCm">
        <pc:chgData name="O'Hair, Kevin - Office of Assessment and Accountability" userId="S::kevin.ohair@education.ky.gov::854929ff-e20a-4d14-a6ee-38bca46af5a2" providerId="AD" clId="Web-{F74E65B8-3B62-D2EF-778B-07FFD6D8A247}" dt="2024-01-11T13:06:26.322" v="0"/>
        <pc:sldMkLst>
          <pc:docMk/>
          <pc:sldMk cId="1257201016" sldId="415"/>
        </pc:sldMkLst>
        <pc:extLst>
          <p:ext xmlns:p="http://schemas.openxmlformats.org/presentationml/2006/main" uri="{D6D511B9-2390-475A-947B-AFAB55BFBCF1}">
            <pc226:cmChg xmlns:pc226="http://schemas.microsoft.com/office/powerpoint/2022/06/main/command" chg="mod modRxn">
              <pc226:chgData name="O'Hair, Kevin - Office of Assessment and Accountability" userId="S::kevin.ohair@education.ky.gov::854929ff-e20a-4d14-a6ee-38bca46af5a2" providerId="AD" clId="Web-{F74E65B8-3B62-D2EF-778B-07FFD6D8A247}" dt="2024-01-11T13:06:26.322" v="0"/>
              <pc2:cmMkLst xmlns:pc2="http://schemas.microsoft.com/office/powerpoint/2019/9/main/command">
                <pc:docMk/>
                <pc:sldMk cId="1257201016" sldId="415"/>
                <pc2:cmMk id="{409FB5A3-08E7-4955-BF9D-BDDE74ABDDD9}"/>
              </pc2:cmMkLst>
            </pc226:cmChg>
          </p:ext>
        </pc:extLst>
      </pc:sldChg>
    </pc:docChg>
  </pc:docChgLst>
  <pc:docChgLst>
    <pc:chgData name="Jett, Lisa - Division of Assessment and Accountability Support" userId="S::lisa.jett@education.ky.gov::6d718aac-4a55-46f9-aab8-85fa88911f2a" providerId="AD" clId="Web-{03A3D83A-7417-8A92-09B4-4A6EF501D4AC}"/>
    <pc:docChg chg="modSld">
      <pc:chgData name="Jett, Lisa - Division of Assessment and Accountability Support" userId="S::lisa.jett@education.ky.gov::6d718aac-4a55-46f9-aab8-85fa88911f2a" providerId="AD" clId="Web-{03A3D83A-7417-8A92-09B4-4A6EF501D4AC}" dt="2024-01-04T20:05:28.118" v="36"/>
      <pc:docMkLst>
        <pc:docMk/>
      </pc:docMkLst>
      <pc:sldChg chg="modNotes">
        <pc:chgData name="Jett, Lisa - Division of Assessment and Accountability Support" userId="S::lisa.jett@education.ky.gov::6d718aac-4a55-46f9-aab8-85fa88911f2a" providerId="AD" clId="Web-{03A3D83A-7417-8A92-09B4-4A6EF501D4AC}" dt="2024-01-04T20:02:35.933" v="27"/>
        <pc:sldMkLst>
          <pc:docMk/>
          <pc:sldMk cId="2453328097" sldId="300"/>
        </pc:sldMkLst>
      </pc:sldChg>
      <pc:sldChg chg="modNotes">
        <pc:chgData name="Jett, Lisa - Division of Assessment and Accountability Support" userId="S::lisa.jett@education.ky.gov::6d718aac-4a55-46f9-aab8-85fa88911f2a" providerId="AD" clId="Web-{03A3D83A-7417-8A92-09B4-4A6EF501D4AC}" dt="2024-01-04T20:05:28.118" v="36"/>
        <pc:sldMkLst>
          <pc:docMk/>
          <pc:sldMk cId="3303662951" sldId="683"/>
        </pc:sldMkLst>
      </pc:sldChg>
    </pc:docChg>
  </pc:docChgLst>
  <pc:docChgLst>
    <pc:chgData name="Savage, Shara - Division of Assessment and Accountability Support" userId="S::shara.savage@education.ky.gov::71eadb16-699f-453e-81d8-c9ac7aaf2dd6" providerId="AD" clId="Web-{5E49D992-41E9-17D6-EE48-BD3D8A28B55E}"/>
    <pc:docChg chg="modSld">
      <pc:chgData name="Savage, Shara - Division of Assessment and Accountability Support" userId="S::shara.savage@education.ky.gov::71eadb16-699f-453e-81d8-c9ac7aaf2dd6" providerId="AD" clId="Web-{5E49D992-41E9-17D6-EE48-BD3D8A28B55E}" dt="2024-01-19T13:16:09.003" v="1"/>
      <pc:docMkLst>
        <pc:docMk/>
      </pc:docMkLst>
      <pc:sldChg chg="modNotes">
        <pc:chgData name="Savage, Shara - Division of Assessment and Accountability Support" userId="S::shara.savage@education.ky.gov::71eadb16-699f-453e-81d8-c9ac7aaf2dd6" providerId="AD" clId="Web-{5E49D992-41E9-17D6-EE48-BD3D8A28B55E}" dt="2024-01-19T13:16:09.003" v="1"/>
        <pc:sldMkLst>
          <pc:docMk/>
          <pc:sldMk cId="1718239867" sldId="687"/>
        </pc:sldMkLst>
      </pc:sldChg>
    </pc:docChg>
  </pc:docChgLst>
  <pc:docChgLst>
    <pc:chgData name="Chandler, Melissa - Division of Assessment and Accountability Support" userId="c7c40c5a-5db2-409e-9ac5-b3fa8556cae3" providerId="ADAL" clId="{888243AD-90FB-4787-87B9-098FDA97F912}"/>
    <pc:docChg chg="undo custSel addSld modSld">
      <pc:chgData name="Chandler, Melissa - Division of Assessment and Accountability Support" userId="c7c40c5a-5db2-409e-9ac5-b3fa8556cae3" providerId="ADAL" clId="{888243AD-90FB-4787-87B9-098FDA97F912}" dt="2024-01-19T20:38:42.096" v="1388" actId="20577"/>
      <pc:docMkLst>
        <pc:docMk/>
      </pc:docMkLst>
      <pc:sldChg chg="modSp mod">
        <pc:chgData name="Chandler, Melissa - Division of Assessment and Accountability Support" userId="c7c40c5a-5db2-409e-9ac5-b3fa8556cae3" providerId="ADAL" clId="{888243AD-90FB-4787-87B9-098FDA97F912}" dt="2024-01-11T13:00:12.742" v="1" actId="1036"/>
        <pc:sldMkLst>
          <pc:docMk/>
          <pc:sldMk cId="3225382126" sldId="259"/>
        </pc:sldMkLst>
        <pc:spChg chg="mod">
          <ac:chgData name="Chandler, Melissa - Division of Assessment and Accountability Support" userId="c7c40c5a-5db2-409e-9ac5-b3fa8556cae3" providerId="ADAL" clId="{888243AD-90FB-4787-87B9-098FDA97F912}" dt="2024-01-11T13:00:12.742" v="1" actId="1036"/>
          <ac:spMkLst>
            <pc:docMk/>
            <pc:sldMk cId="3225382126" sldId="259"/>
            <ac:spMk id="8" creationId="{75E924CB-CE4C-A714-3AF7-3B65CC70143A}"/>
          </ac:spMkLst>
        </pc:spChg>
      </pc:sldChg>
      <pc:sldChg chg="modNotesTx">
        <pc:chgData name="Chandler, Melissa - Division of Assessment and Accountability Support" userId="c7c40c5a-5db2-409e-9ac5-b3fa8556cae3" providerId="ADAL" clId="{888243AD-90FB-4787-87B9-098FDA97F912}" dt="2024-01-18T15:45:04.283" v="1204" actId="20577"/>
        <pc:sldMkLst>
          <pc:docMk/>
          <pc:sldMk cId="1543605559" sldId="289"/>
        </pc:sldMkLst>
      </pc:sldChg>
      <pc:sldChg chg="modSp mod">
        <pc:chgData name="Chandler, Melissa - Division of Assessment and Accountability Support" userId="c7c40c5a-5db2-409e-9ac5-b3fa8556cae3" providerId="ADAL" clId="{888243AD-90FB-4787-87B9-098FDA97F912}" dt="2024-01-18T15:34:18.571" v="542" actId="13244"/>
        <pc:sldMkLst>
          <pc:docMk/>
          <pc:sldMk cId="2098498843" sldId="329"/>
        </pc:sldMkLst>
        <pc:spChg chg="mod">
          <ac:chgData name="Chandler, Melissa - Division of Assessment and Accountability Support" userId="c7c40c5a-5db2-409e-9ac5-b3fa8556cae3" providerId="ADAL" clId="{888243AD-90FB-4787-87B9-098FDA97F912}" dt="2024-01-18T15:13:27.971" v="59" actId="1076"/>
          <ac:spMkLst>
            <pc:docMk/>
            <pc:sldMk cId="2098498843" sldId="329"/>
            <ac:spMk id="2" creationId="{C8FBBDB8-00E0-0FA0-90CA-C060E16F2511}"/>
          </ac:spMkLst>
        </pc:spChg>
        <pc:spChg chg="mod">
          <ac:chgData name="Chandler, Melissa - Division of Assessment and Accountability Support" userId="c7c40c5a-5db2-409e-9ac5-b3fa8556cae3" providerId="ADAL" clId="{888243AD-90FB-4787-87B9-098FDA97F912}" dt="2024-01-18T15:13:22.208" v="58" actId="1038"/>
          <ac:spMkLst>
            <pc:docMk/>
            <pc:sldMk cId="2098498843" sldId="329"/>
            <ac:spMk id="4" creationId="{00000000-0000-0000-0000-000000000000}"/>
          </ac:spMkLst>
        </pc:spChg>
        <pc:spChg chg="ord">
          <ac:chgData name="Chandler, Melissa - Division of Assessment and Accountability Support" userId="c7c40c5a-5db2-409e-9ac5-b3fa8556cae3" providerId="ADAL" clId="{888243AD-90FB-4787-87B9-098FDA97F912}" dt="2024-01-18T15:34:18.571" v="542" actId="13244"/>
          <ac:spMkLst>
            <pc:docMk/>
            <pc:sldMk cId="2098498843" sldId="329"/>
            <ac:spMk id="6" creationId="{00000000-0000-0000-0000-000000000000}"/>
          </ac:spMkLst>
        </pc:spChg>
        <pc:spChg chg="mod">
          <ac:chgData name="Chandler, Melissa - Division of Assessment and Accountability Support" userId="c7c40c5a-5db2-409e-9ac5-b3fa8556cae3" providerId="ADAL" clId="{888243AD-90FB-4787-87B9-098FDA97F912}" dt="2024-01-18T15:13:22.208" v="58" actId="1038"/>
          <ac:spMkLst>
            <pc:docMk/>
            <pc:sldMk cId="2098498843" sldId="329"/>
            <ac:spMk id="7" creationId="{00000000-0000-0000-0000-000000000000}"/>
          </ac:spMkLst>
        </pc:spChg>
      </pc:sldChg>
      <pc:sldChg chg="modSp mod">
        <pc:chgData name="Chandler, Melissa - Division of Assessment and Accountability Support" userId="c7c40c5a-5db2-409e-9ac5-b3fa8556cae3" providerId="ADAL" clId="{888243AD-90FB-4787-87B9-098FDA97F912}" dt="2024-01-19T17:03:22.452" v="1257" actId="113"/>
        <pc:sldMkLst>
          <pc:docMk/>
          <pc:sldMk cId="612729692" sldId="410"/>
        </pc:sldMkLst>
        <pc:spChg chg="mod">
          <ac:chgData name="Chandler, Melissa - Division of Assessment and Accountability Support" userId="c7c40c5a-5db2-409e-9ac5-b3fa8556cae3" providerId="ADAL" clId="{888243AD-90FB-4787-87B9-098FDA97F912}" dt="2024-01-19T17:03:22.452" v="1257" actId="113"/>
          <ac:spMkLst>
            <pc:docMk/>
            <pc:sldMk cId="612729692" sldId="410"/>
            <ac:spMk id="10" creationId="{00000000-0000-0000-0000-000000000000}"/>
          </ac:spMkLst>
        </pc:spChg>
      </pc:sldChg>
      <pc:sldChg chg="modSp delCm modCm">
        <pc:chgData name="Chandler, Melissa - Division of Assessment and Accountability Support" userId="c7c40c5a-5db2-409e-9ac5-b3fa8556cae3" providerId="ADAL" clId="{888243AD-90FB-4787-87B9-098FDA97F912}" dt="2024-01-18T15:27:18.488" v="79"/>
        <pc:sldMkLst>
          <pc:docMk/>
          <pc:sldMk cId="1257201016" sldId="415"/>
        </pc:sldMkLst>
        <pc:graphicFrameChg chg="mod">
          <ac:chgData name="Chandler, Melissa - Division of Assessment and Accountability Support" userId="c7c40c5a-5db2-409e-9ac5-b3fa8556cae3" providerId="ADAL" clId="{888243AD-90FB-4787-87B9-098FDA97F912}" dt="2024-01-11T13:04:06.228" v="29" actId="20577"/>
          <ac:graphicFrameMkLst>
            <pc:docMk/>
            <pc:sldMk cId="1257201016" sldId="415"/>
            <ac:graphicFrameMk id="5" creationId="{00000000-0000-0000-0000-000000000000}"/>
          </ac:graphicFrameMkLst>
        </pc:graphicFrameChg>
        <pc:extLst>
          <p:ext xmlns:p="http://schemas.openxmlformats.org/presentationml/2006/main" uri="{D6D511B9-2390-475A-947B-AFAB55BFBCF1}">
            <pc226:cmChg xmlns:pc226="http://schemas.microsoft.com/office/powerpoint/2022/06/main/command" chg="del mod modTsk">
              <pc226:chgData name="Chandler, Melissa - Division of Assessment and Accountability Support" userId="c7c40c5a-5db2-409e-9ac5-b3fa8556cae3" providerId="ADAL" clId="{888243AD-90FB-4787-87B9-098FDA97F912}" dt="2024-01-18T15:27:18.488" v="79"/>
              <pc2:cmMkLst xmlns:pc2="http://schemas.microsoft.com/office/powerpoint/2019/9/main/command">
                <pc:docMk/>
                <pc:sldMk cId="1257201016" sldId="415"/>
                <pc2:cmMk id="{409FB5A3-08E7-4955-BF9D-BDDE74ABDDD9}"/>
              </pc2:cmMkLst>
              <pc226:cmRplyChg chg="add">
                <pc226:chgData name="Chandler, Melissa - Division of Assessment and Accountability Support" userId="c7c40c5a-5db2-409e-9ac5-b3fa8556cae3" providerId="ADAL" clId="{888243AD-90FB-4787-87B9-098FDA97F912}" dt="2024-01-11T13:04:42.723" v="30"/>
                <pc2:cmRplyMkLst xmlns:pc2="http://schemas.microsoft.com/office/powerpoint/2019/9/main/command">
                  <pc:docMk/>
                  <pc:sldMk cId="1257201016" sldId="415"/>
                  <pc2:cmMk id="{409FB5A3-08E7-4955-BF9D-BDDE74ABDDD9}"/>
                  <pc2:cmRplyMk id="{374F2FB8-BF2F-470B-9250-C1148B9BA36F}"/>
                </pc2:cmRplyMkLst>
              </pc226:cmRplyChg>
            </pc226:cmChg>
          </p:ext>
        </pc:extLst>
      </pc:sldChg>
      <pc:sldChg chg="addSp delSp modSp mod modClrScheme chgLayout">
        <pc:chgData name="Chandler, Melissa - Division of Assessment and Accountability Support" userId="c7c40c5a-5db2-409e-9ac5-b3fa8556cae3" providerId="ADAL" clId="{888243AD-90FB-4787-87B9-098FDA97F912}" dt="2024-01-18T15:49:37.267" v="1209" actId="26606"/>
        <pc:sldMkLst>
          <pc:docMk/>
          <pc:sldMk cId="514975320" sldId="474"/>
        </pc:sldMkLst>
        <pc:spChg chg="add del mod">
          <ac:chgData name="Chandler, Melissa - Division of Assessment and Accountability Support" userId="c7c40c5a-5db2-409e-9ac5-b3fa8556cae3" providerId="ADAL" clId="{888243AD-90FB-4787-87B9-098FDA97F912}" dt="2024-01-18T15:49:37.267" v="1209" actId="26606"/>
          <ac:spMkLst>
            <pc:docMk/>
            <pc:sldMk cId="514975320" sldId="474"/>
            <ac:spMk id="3" creationId="{05961983-4099-F450-09FD-69B9E3E3BDAC}"/>
          </ac:spMkLst>
        </pc:spChg>
        <pc:spChg chg="mod ord">
          <ac:chgData name="Chandler, Melissa - Division of Assessment and Accountability Support" userId="c7c40c5a-5db2-409e-9ac5-b3fa8556cae3" providerId="ADAL" clId="{888243AD-90FB-4787-87B9-098FDA97F912}" dt="2024-01-18T15:49:37.267" v="1209" actId="26606"/>
          <ac:spMkLst>
            <pc:docMk/>
            <pc:sldMk cId="514975320" sldId="474"/>
            <ac:spMk id="6" creationId="{00000000-0000-0000-0000-000000000000}"/>
          </ac:spMkLst>
        </pc:spChg>
        <pc:spChg chg="del mod ord">
          <ac:chgData name="Chandler, Melissa - Division of Assessment and Accountability Support" userId="c7c40c5a-5db2-409e-9ac5-b3fa8556cae3" providerId="ADAL" clId="{888243AD-90FB-4787-87B9-098FDA97F912}" dt="2024-01-18T15:49:29.653" v="1207" actId="478"/>
          <ac:spMkLst>
            <pc:docMk/>
            <pc:sldMk cId="514975320" sldId="474"/>
            <ac:spMk id="7" creationId="{00000000-0000-0000-0000-000000000000}"/>
          </ac:spMkLst>
        </pc:spChg>
        <pc:spChg chg="add del mod">
          <ac:chgData name="Chandler, Melissa - Division of Assessment and Accountability Support" userId="c7c40c5a-5db2-409e-9ac5-b3fa8556cae3" providerId="ADAL" clId="{888243AD-90FB-4787-87B9-098FDA97F912}" dt="2024-01-18T15:49:37.267" v="1209" actId="26606"/>
          <ac:spMkLst>
            <pc:docMk/>
            <pc:sldMk cId="514975320" sldId="474"/>
            <ac:spMk id="12" creationId="{0ED9413A-EFCC-CB3F-2F2D-510EDA1780EF}"/>
          </ac:spMkLst>
        </pc:spChg>
        <pc:picChg chg="add del">
          <ac:chgData name="Chandler, Melissa - Division of Assessment and Accountability Support" userId="c7c40c5a-5db2-409e-9ac5-b3fa8556cae3" providerId="ADAL" clId="{888243AD-90FB-4787-87B9-098FDA97F912}" dt="2024-01-18T15:49:37.267" v="1209" actId="26606"/>
          <ac:picMkLst>
            <pc:docMk/>
            <pc:sldMk cId="514975320" sldId="474"/>
            <ac:picMk id="8" creationId="{0B4939DB-3289-6D8E-67C0-1F389E41D468}"/>
          </ac:picMkLst>
        </pc:picChg>
      </pc:sldChg>
      <pc:sldChg chg="modSp mod">
        <pc:chgData name="Chandler, Melissa - Division of Assessment and Accountability Support" userId="c7c40c5a-5db2-409e-9ac5-b3fa8556cae3" providerId="ADAL" clId="{888243AD-90FB-4787-87B9-098FDA97F912}" dt="2024-01-18T15:34:01.335" v="540" actId="13244"/>
        <pc:sldMkLst>
          <pc:docMk/>
          <pc:sldMk cId="2638447527" sldId="669"/>
        </pc:sldMkLst>
        <pc:spChg chg="ord">
          <ac:chgData name="Chandler, Melissa - Division of Assessment and Accountability Support" userId="c7c40c5a-5db2-409e-9ac5-b3fa8556cae3" providerId="ADAL" clId="{888243AD-90FB-4787-87B9-098FDA97F912}" dt="2024-01-18T15:34:01.335" v="540" actId="13244"/>
          <ac:spMkLst>
            <pc:docMk/>
            <pc:sldMk cId="2638447527" sldId="669"/>
            <ac:spMk id="3" creationId="{414A4A6B-51DF-839F-831B-5B62A7E1AB41}"/>
          </ac:spMkLst>
        </pc:spChg>
        <pc:grpChg chg="mod">
          <ac:chgData name="Chandler, Melissa - Division of Assessment and Accountability Support" userId="c7c40c5a-5db2-409e-9ac5-b3fa8556cae3" providerId="ADAL" clId="{888243AD-90FB-4787-87B9-098FDA97F912}" dt="2024-01-18T15:32:11.556" v="383" actId="962"/>
          <ac:grpSpMkLst>
            <pc:docMk/>
            <pc:sldMk cId="2638447527" sldId="669"/>
            <ac:grpSpMk id="5" creationId="{20B86E67-BFC9-3CC6-C77B-EFD808551589}"/>
          </ac:grpSpMkLst>
        </pc:grpChg>
        <pc:grpChg chg="mod">
          <ac:chgData name="Chandler, Melissa - Division of Assessment and Accountability Support" userId="c7c40c5a-5db2-409e-9ac5-b3fa8556cae3" providerId="ADAL" clId="{888243AD-90FB-4787-87B9-098FDA97F912}" dt="2024-01-18T15:32:20.231" v="407" actId="962"/>
          <ac:grpSpMkLst>
            <pc:docMk/>
            <pc:sldMk cId="2638447527" sldId="669"/>
            <ac:grpSpMk id="14" creationId="{AA9B3FC3-45FF-55E5-E298-34AFD28E7683}"/>
          </ac:grpSpMkLst>
        </pc:grpChg>
      </pc:sldChg>
      <pc:sldChg chg="addSp delSp modSp mod modNotesTx">
        <pc:chgData name="Chandler, Melissa - Division of Assessment and Accountability Support" userId="c7c40c5a-5db2-409e-9ac5-b3fa8556cae3" providerId="ADAL" clId="{888243AD-90FB-4787-87B9-098FDA97F912}" dt="2024-01-19T20:19:15.061" v="1290" actId="20577"/>
        <pc:sldMkLst>
          <pc:docMk/>
          <pc:sldMk cId="3463394560" sldId="674"/>
        </pc:sldMkLst>
        <pc:picChg chg="del mod">
          <ac:chgData name="Chandler, Melissa - Division of Assessment and Accountability Support" userId="c7c40c5a-5db2-409e-9ac5-b3fa8556cae3" providerId="ADAL" clId="{888243AD-90FB-4787-87B9-098FDA97F912}" dt="2024-01-19T14:26:33.955" v="1233" actId="478"/>
          <ac:picMkLst>
            <pc:docMk/>
            <pc:sldMk cId="3463394560" sldId="674"/>
            <ac:picMk id="3" creationId="{5E90690F-A103-C01F-0A0A-D564E0B804F7}"/>
          </ac:picMkLst>
        </pc:picChg>
        <pc:picChg chg="add mod">
          <ac:chgData name="Chandler, Melissa - Division of Assessment and Accountability Support" userId="c7c40c5a-5db2-409e-9ac5-b3fa8556cae3" providerId="ADAL" clId="{888243AD-90FB-4787-87B9-098FDA97F912}" dt="2024-01-19T14:26:49.728" v="1237" actId="1076"/>
          <ac:picMkLst>
            <pc:docMk/>
            <pc:sldMk cId="3463394560" sldId="674"/>
            <ac:picMk id="4" creationId="{9051750E-36F2-BDC6-8747-FBC812C1C0CD}"/>
          </ac:picMkLst>
        </pc:picChg>
      </pc:sldChg>
      <pc:sldChg chg="addSp delSp modSp mod modCm">
        <pc:chgData name="Chandler, Melissa - Division of Assessment and Accountability Support" userId="c7c40c5a-5db2-409e-9ac5-b3fa8556cae3" providerId="ADAL" clId="{888243AD-90FB-4787-87B9-098FDA97F912}" dt="2024-01-19T16:52:03.826" v="1255" actId="1076"/>
        <pc:sldMkLst>
          <pc:docMk/>
          <pc:sldMk cId="3303662951" sldId="683"/>
        </pc:sldMkLst>
        <pc:picChg chg="del mod">
          <ac:chgData name="Chandler, Melissa - Division of Assessment and Accountability Support" userId="c7c40c5a-5db2-409e-9ac5-b3fa8556cae3" providerId="ADAL" clId="{888243AD-90FB-4787-87B9-098FDA97F912}" dt="2024-01-19T16:51:13.604" v="1252" actId="478"/>
          <ac:picMkLst>
            <pc:docMk/>
            <pc:sldMk cId="3303662951" sldId="683"/>
            <ac:picMk id="3" creationId="{7752715C-7D2C-69D5-FBFD-7485DFBF423B}"/>
          </ac:picMkLst>
        </pc:picChg>
        <pc:picChg chg="add mod">
          <ac:chgData name="Chandler, Melissa - Division of Assessment and Accountability Support" userId="c7c40c5a-5db2-409e-9ac5-b3fa8556cae3" providerId="ADAL" clId="{888243AD-90FB-4787-87B9-098FDA97F912}" dt="2024-01-19T16:52:03.826" v="1255" actId="1076"/>
          <ac:picMkLst>
            <pc:docMk/>
            <pc:sldMk cId="3303662951" sldId="683"/>
            <ac:picMk id="5" creationId="{372BE724-404D-8E59-37D2-99E66E0838CB}"/>
          </ac:picMkLst>
        </pc:pic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888243AD-90FB-4787-87B9-098FDA97F912}" dt="2024-01-17T13:05:48.913" v="31" actId="2056"/>
              <pc2:cmMkLst xmlns:pc2="http://schemas.microsoft.com/office/powerpoint/2019/9/main/command">
                <pc:docMk/>
                <pc:sldMk cId="3303662951" sldId="683"/>
                <pc2:cmMk id="{7D9D3505-6970-41EF-9BF0-00E47F8905FB}"/>
              </pc2:cmMkLst>
            </pc226:cmChg>
          </p:ext>
        </pc:extLst>
      </pc:sldChg>
      <pc:sldChg chg="addSp modSp mod modClrScheme chgLayout">
        <pc:chgData name="Chandler, Melissa - Division of Assessment and Accountability Support" userId="c7c40c5a-5db2-409e-9ac5-b3fa8556cae3" providerId="ADAL" clId="{888243AD-90FB-4787-87B9-098FDA97F912}" dt="2024-01-18T15:47:00.377" v="1205" actId="700"/>
        <pc:sldMkLst>
          <pc:docMk/>
          <pc:sldMk cId="4162712492" sldId="920"/>
        </pc:sldMkLst>
        <pc:spChg chg="mod ord">
          <ac:chgData name="Chandler, Melissa - Division of Assessment and Accountability Support" userId="c7c40c5a-5db2-409e-9ac5-b3fa8556cae3" providerId="ADAL" clId="{888243AD-90FB-4787-87B9-098FDA97F912}" dt="2024-01-18T15:47:00.377" v="1205" actId="700"/>
          <ac:spMkLst>
            <pc:docMk/>
            <pc:sldMk cId="4162712492" sldId="920"/>
            <ac:spMk id="2" creationId="{E34D2125-72ED-E405-8B18-160F99087A17}"/>
          </ac:spMkLst>
        </pc:spChg>
        <pc:spChg chg="add mod ord">
          <ac:chgData name="Chandler, Melissa - Division of Assessment and Accountability Support" userId="c7c40c5a-5db2-409e-9ac5-b3fa8556cae3" providerId="ADAL" clId="{888243AD-90FB-4787-87B9-098FDA97F912}" dt="2024-01-18T15:47:00.377" v="1205" actId="700"/>
          <ac:spMkLst>
            <pc:docMk/>
            <pc:sldMk cId="4162712492" sldId="920"/>
            <ac:spMk id="3" creationId="{37408E5B-6732-591A-4367-4F24DFA2215A}"/>
          </ac:spMkLst>
        </pc:spChg>
      </pc:sldChg>
      <pc:sldChg chg="modSp modNotesTx">
        <pc:chgData name="Chandler, Melissa - Division of Assessment and Accountability Support" userId="c7c40c5a-5db2-409e-9ac5-b3fa8556cae3" providerId="ADAL" clId="{888243AD-90FB-4787-87B9-098FDA97F912}" dt="2024-01-19T20:38:42.096" v="1388" actId="20577"/>
        <pc:sldMkLst>
          <pc:docMk/>
          <pc:sldMk cId="458015194" sldId="921"/>
        </pc:sldMkLst>
        <pc:graphicFrameChg chg="mod">
          <ac:chgData name="Chandler, Melissa - Division of Assessment and Accountability Support" userId="c7c40c5a-5db2-409e-9ac5-b3fa8556cae3" providerId="ADAL" clId="{888243AD-90FB-4787-87B9-098FDA97F912}" dt="2024-01-19T20:32:40.932" v="1318" actId="20577"/>
          <ac:graphicFrameMkLst>
            <pc:docMk/>
            <pc:sldMk cId="458015194" sldId="921"/>
            <ac:graphicFrameMk id="145" creationId="{8B741392-D59C-3EA6-ABB9-B740B6A993F0}"/>
          </ac:graphicFrameMkLst>
        </pc:graphicFrameChg>
      </pc:sldChg>
      <pc:sldChg chg="addSp delSp modSp mod modClrScheme chgLayout">
        <pc:chgData name="Chandler, Melissa - Division of Assessment and Accountability Support" userId="c7c40c5a-5db2-409e-9ac5-b3fa8556cae3" providerId="ADAL" clId="{888243AD-90FB-4787-87B9-098FDA97F912}" dt="2024-01-18T15:50:01.226" v="1212" actId="478"/>
        <pc:sldMkLst>
          <pc:docMk/>
          <pc:sldMk cId="1987050866" sldId="925"/>
        </pc:sldMkLst>
        <pc:spChg chg="del mod ord">
          <ac:chgData name="Chandler, Melissa - Division of Assessment and Accountability Support" userId="c7c40c5a-5db2-409e-9ac5-b3fa8556cae3" providerId="ADAL" clId="{888243AD-90FB-4787-87B9-098FDA97F912}" dt="2024-01-18T15:50:01.226" v="1212" actId="478"/>
          <ac:spMkLst>
            <pc:docMk/>
            <pc:sldMk cId="1987050866" sldId="925"/>
            <ac:spMk id="2" creationId="{FD343662-6257-7082-5AFF-30CC67666272}"/>
          </ac:spMkLst>
        </pc:spChg>
        <pc:spChg chg="add mod">
          <ac:chgData name="Chandler, Melissa - Division of Assessment and Accountability Support" userId="c7c40c5a-5db2-409e-9ac5-b3fa8556cae3" providerId="ADAL" clId="{888243AD-90FB-4787-87B9-098FDA97F912}" dt="2024-01-18T15:50:01.226" v="1212" actId="478"/>
          <ac:spMkLst>
            <pc:docMk/>
            <pc:sldMk cId="1987050866" sldId="925"/>
            <ac:spMk id="4" creationId="{F9D94162-EED4-C372-E5AE-309B8BD8CC37}"/>
          </ac:spMkLst>
        </pc:spChg>
        <pc:spChg chg="mod ord">
          <ac:chgData name="Chandler, Melissa - Division of Assessment and Accountability Support" userId="c7c40c5a-5db2-409e-9ac5-b3fa8556cae3" providerId="ADAL" clId="{888243AD-90FB-4787-87B9-098FDA97F912}" dt="2024-01-18T15:49:58.182" v="1211" actId="27636"/>
          <ac:spMkLst>
            <pc:docMk/>
            <pc:sldMk cId="1987050866" sldId="925"/>
            <ac:spMk id="6" creationId="{00000000-0000-0000-0000-000000000000}"/>
          </ac:spMkLst>
        </pc:spChg>
      </pc:sldChg>
      <pc:sldChg chg="modSp mod">
        <pc:chgData name="Chandler, Melissa - Division of Assessment and Accountability Support" userId="c7c40c5a-5db2-409e-9ac5-b3fa8556cae3" providerId="ADAL" clId="{888243AD-90FB-4787-87B9-098FDA97F912}" dt="2024-01-18T15:33:21.067" v="539" actId="962"/>
        <pc:sldMkLst>
          <pc:docMk/>
          <pc:sldMk cId="3310968628" sldId="926"/>
        </pc:sldMkLst>
        <pc:picChg chg="mod">
          <ac:chgData name="Chandler, Melissa - Division of Assessment and Accountability Support" userId="c7c40c5a-5db2-409e-9ac5-b3fa8556cae3" providerId="ADAL" clId="{888243AD-90FB-4787-87B9-098FDA97F912}" dt="2024-01-18T15:33:21.067" v="539" actId="962"/>
          <ac:picMkLst>
            <pc:docMk/>
            <pc:sldMk cId="3310968628" sldId="926"/>
            <ac:picMk id="17" creationId="{19B84C8D-6EDB-5602-19DF-F2461C297E07}"/>
          </ac:picMkLst>
        </pc:picChg>
      </pc:sldChg>
      <pc:sldChg chg="modSp mod">
        <pc:chgData name="Chandler, Melissa - Division of Assessment and Accountability Support" userId="c7c40c5a-5db2-409e-9ac5-b3fa8556cae3" providerId="ADAL" clId="{888243AD-90FB-4787-87B9-098FDA97F912}" dt="2024-01-19T17:06:09.494" v="1259" actId="207"/>
        <pc:sldMkLst>
          <pc:docMk/>
          <pc:sldMk cId="3950093702" sldId="927"/>
        </pc:sldMkLst>
        <pc:graphicFrameChg chg="mod modGraphic">
          <ac:chgData name="Chandler, Melissa - Division of Assessment and Accountability Support" userId="c7c40c5a-5db2-409e-9ac5-b3fa8556cae3" providerId="ADAL" clId="{888243AD-90FB-4787-87B9-098FDA97F912}" dt="2024-01-19T17:06:09.494" v="1259" actId="207"/>
          <ac:graphicFrameMkLst>
            <pc:docMk/>
            <pc:sldMk cId="3950093702" sldId="927"/>
            <ac:graphicFrameMk id="4" creationId="{F3B38308-AB1D-49C8-A493-3B36E05D440F}"/>
          </ac:graphicFrameMkLst>
        </pc:graphicFrameChg>
      </pc:sldChg>
      <pc:sldChg chg="modSp mod modNotesTx">
        <pc:chgData name="Chandler, Melissa - Division of Assessment and Accountability Support" userId="c7c40c5a-5db2-409e-9ac5-b3fa8556cae3" providerId="ADAL" clId="{888243AD-90FB-4787-87B9-098FDA97F912}" dt="2024-01-19T15:54:22.137" v="1251" actId="20577"/>
        <pc:sldMkLst>
          <pc:docMk/>
          <pc:sldMk cId="342477894" sldId="928"/>
        </pc:sldMkLst>
        <pc:spChg chg="mod">
          <ac:chgData name="Chandler, Melissa - Division of Assessment and Accountability Support" userId="c7c40c5a-5db2-409e-9ac5-b3fa8556cae3" providerId="ADAL" clId="{888243AD-90FB-4787-87B9-098FDA97F912}" dt="2024-01-18T15:21:51.324" v="78" actId="14100"/>
          <ac:spMkLst>
            <pc:docMk/>
            <pc:sldMk cId="342477894" sldId="928"/>
            <ac:spMk id="3" creationId="{7892DC26-3256-DB57-5029-448E4C0F0EDB}"/>
          </ac:spMkLst>
        </pc:spChg>
      </pc:sldChg>
      <pc:sldChg chg="modSp mod">
        <pc:chgData name="Chandler, Melissa - Division of Assessment and Accountability Support" userId="c7c40c5a-5db2-409e-9ac5-b3fa8556cae3" providerId="ADAL" clId="{888243AD-90FB-4787-87B9-098FDA97F912}" dt="2024-01-18T15:15:31.582" v="62" actId="403"/>
        <pc:sldMkLst>
          <pc:docMk/>
          <pc:sldMk cId="3677469044" sldId="929"/>
        </pc:sldMkLst>
        <pc:spChg chg="mod">
          <ac:chgData name="Chandler, Melissa - Division of Assessment and Accountability Support" userId="c7c40c5a-5db2-409e-9ac5-b3fa8556cae3" providerId="ADAL" clId="{888243AD-90FB-4787-87B9-098FDA97F912}" dt="2024-01-18T15:15:31.582" v="62" actId="403"/>
          <ac:spMkLst>
            <pc:docMk/>
            <pc:sldMk cId="3677469044" sldId="929"/>
            <ac:spMk id="3" creationId="{35B3193B-B336-0813-B240-988428F76BD1}"/>
          </ac:spMkLst>
        </pc:spChg>
      </pc:sldChg>
      <pc:sldChg chg="modSp mod">
        <pc:chgData name="Chandler, Melissa - Division of Assessment and Accountability Support" userId="c7c40c5a-5db2-409e-9ac5-b3fa8556cae3" providerId="ADAL" clId="{888243AD-90FB-4787-87B9-098FDA97F912}" dt="2024-01-18T15:34:54.975" v="555" actId="14100"/>
        <pc:sldMkLst>
          <pc:docMk/>
          <pc:sldMk cId="2435781279" sldId="930"/>
        </pc:sldMkLst>
        <pc:spChg chg="mod">
          <ac:chgData name="Chandler, Melissa - Division of Assessment and Accountability Support" userId="c7c40c5a-5db2-409e-9ac5-b3fa8556cae3" providerId="ADAL" clId="{888243AD-90FB-4787-87B9-098FDA97F912}" dt="2024-01-18T15:34:54.975" v="555" actId="14100"/>
          <ac:spMkLst>
            <pc:docMk/>
            <pc:sldMk cId="2435781279" sldId="930"/>
            <ac:spMk id="4" creationId="{05C15682-A40B-D00F-3267-B91218DA62C1}"/>
          </ac:spMkLst>
        </pc:spChg>
      </pc:sldChg>
      <pc:sldChg chg="addSp delSp modSp new mod modClrScheme chgLayout">
        <pc:chgData name="Chandler, Melissa - Division of Assessment and Accountability Support" userId="c7c40c5a-5db2-409e-9ac5-b3fa8556cae3" providerId="ADAL" clId="{888243AD-90FB-4787-87B9-098FDA97F912}" dt="2024-01-18T15:52:19.393" v="1232" actId="20577"/>
        <pc:sldMkLst>
          <pc:docMk/>
          <pc:sldMk cId="552904868" sldId="931"/>
        </pc:sldMkLst>
        <pc:spChg chg="del mod ord">
          <ac:chgData name="Chandler, Melissa - Division of Assessment and Accountability Support" userId="c7c40c5a-5db2-409e-9ac5-b3fa8556cae3" providerId="ADAL" clId="{888243AD-90FB-4787-87B9-098FDA97F912}" dt="2024-01-18T15:52:07.256" v="1214" actId="700"/>
          <ac:spMkLst>
            <pc:docMk/>
            <pc:sldMk cId="552904868" sldId="931"/>
            <ac:spMk id="2" creationId="{A64F64FA-7523-4F7F-78BA-A9F9C2549600}"/>
          </ac:spMkLst>
        </pc:spChg>
        <pc:spChg chg="del mod ord">
          <ac:chgData name="Chandler, Melissa - Division of Assessment and Accountability Support" userId="c7c40c5a-5db2-409e-9ac5-b3fa8556cae3" providerId="ADAL" clId="{888243AD-90FB-4787-87B9-098FDA97F912}" dt="2024-01-18T15:52:07.256" v="1214" actId="700"/>
          <ac:spMkLst>
            <pc:docMk/>
            <pc:sldMk cId="552904868" sldId="931"/>
            <ac:spMk id="3" creationId="{484AA2B7-9525-0E59-772F-02F2BA3C4FE6}"/>
          </ac:spMkLst>
        </pc:spChg>
        <pc:spChg chg="mod ord">
          <ac:chgData name="Chandler, Melissa - Division of Assessment and Accountability Support" userId="c7c40c5a-5db2-409e-9ac5-b3fa8556cae3" providerId="ADAL" clId="{888243AD-90FB-4787-87B9-098FDA97F912}" dt="2024-01-18T15:52:07.256" v="1214" actId="700"/>
          <ac:spMkLst>
            <pc:docMk/>
            <pc:sldMk cId="552904868" sldId="931"/>
            <ac:spMk id="4" creationId="{69A78050-1920-D3F5-0090-BB0F0099A6B3}"/>
          </ac:spMkLst>
        </pc:spChg>
        <pc:spChg chg="add mod ord">
          <ac:chgData name="Chandler, Melissa - Division of Assessment and Accountability Support" userId="c7c40c5a-5db2-409e-9ac5-b3fa8556cae3" providerId="ADAL" clId="{888243AD-90FB-4787-87B9-098FDA97F912}" dt="2024-01-18T15:52:19.393" v="1232" actId="20577"/>
          <ac:spMkLst>
            <pc:docMk/>
            <pc:sldMk cId="552904868" sldId="931"/>
            <ac:spMk id="5" creationId="{C89378E4-E905-C677-BD1C-281DFB016264}"/>
          </ac:spMkLst>
        </pc:spChg>
        <pc:spChg chg="add mod ord">
          <ac:chgData name="Chandler, Melissa - Division of Assessment and Accountability Support" userId="c7c40c5a-5db2-409e-9ac5-b3fa8556cae3" providerId="ADAL" clId="{888243AD-90FB-4787-87B9-098FDA97F912}" dt="2024-01-18T15:52:07.256" v="1214" actId="700"/>
          <ac:spMkLst>
            <pc:docMk/>
            <pc:sldMk cId="552904868" sldId="931"/>
            <ac:spMk id="6" creationId="{A2E5BBCF-4F41-7E99-B7B8-14BFF07A139D}"/>
          </ac:spMkLst>
        </pc:spChg>
      </pc:sldChg>
    </pc:docChg>
  </pc:docChgLst>
  <pc:docChgLst>
    <pc:chgData name="Riley, Ben - Division of Assessment and Accountability Support" userId="4cd6cdff-1273-49fa-8860-d0f5fa3fb9f7" providerId="ADAL" clId="{0A544CB0-16B4-4EB6-8B61-119D508119B3}"/>
    <pc:docChg chg="modSld">
      <pc:chgData name="Riley, Ben - Division of Assessment and Accountability Support" userId="4cd6cdff-1273-49fa-8860-d0f5fa3fb9f7" providerId="ADAL" clId="{0A544CB0-16B4-4EB6-8B61-119D508119B3}" dt="2024-01-26T13:31:40.671" v="6"/>
      <pc:docMkLst>
        <pc:docMk/>
      </pc:docMkLst>
      <pc:sldChg chg="modSp mod">
        <pc:chgData name="Riley, Ben - Division of Assessment and Accountability Support" userId="4cd6cdff-1273-49fa-8860-d0f5fa3fb9f7" providerId="ADAL" clId="{0A544CB0-16B4-4EB6-8B61-119D508119B3}" dt="2024-01-26T13:31:31.807" v="5"/>
        <pc:sldMkLst>
          <pc:docMk/>
          <pc:sldMk cId="2098498843" sldId="329"/>
        </pc:sldMkLst>
        <pc:spChg chg="ord">
          <ac:chgData name="Riley, Ben - Division of Assessment and Accountability Support" userId="4cd6cdff-1273-49fa-8860-d0f5fa3fb9f7" providerId="ADAL" clId="{0A544CB0-16B4-4EB6-8B61-119D508119B3}" dt="2024-01-26T13:31:31.807" v="5"/>
          <ac:spMkLst>
            <pc:docMk/>
            <pc:sldMk cId="2098498843" sldId="329"/>
            <ac:spMk id="2" creationId="{C8FBBDB8-00E0-0FA0-90CA-C060E16F2511}"/>
          </ac:spMkLst>
        </pc:spChg>
      </pc:sldChg>
      <pc:sldChg chg="modSp mod">
        <pc:chgData name="Riley, Ben - Division of Assessment and Accountability Support" userId="4cd6cdff-1273-49fa-8860-d0f5fa3fb9f7" providerId="ADAL" clId="{0A544CB0-16B4-4EB6-8B61-119D508119B3}" dt="2024-01-26T13:31:40.671" v="6"/>
        <pc:sldMkLst>
          <pc:docMk/>
          <pc:sldMk cId="966077204" sldId="331"/>
        </pc:sldMkLst>
        <pc:spChg chg="ord">
          <ac:chgData name="Riley, Ben - Division of Assessment and Accountability Support" userId="4cd6cdff-1273-49fa-8860-d0f5fa3fb9f7" providerId="ADAL" clId="{0A544CB0-16B4-4EB6-8B61-119D508119B3}" dt="2024-01-26T13:31:40.671" v="6"/>
          <ac:spMkLst>
            <pc:docMk/>
            <pc:sldMk cId="966077204" sldId="331"/>
            <ac:spMk id="2" creationId="{D4519C90-4221-02C9-55F2-7C2EA44A4B75}"/>
          </ac:spMkLst>
        </pc:spChg>
      </pc:sldChg>
      <pc:sldChg chg="modSp mod">
        <pc:chgData name="Riley, Ben - Division of Assessment and Accountability Support" userId="4cd6cdff-1273-49fa-8860-d0f5fa3fb9f7" providerId="ADAL" clId="{0A544CB0-16B4-4EB6-8B61-119D508119B3}" dt="2024-01-26T13:31:16.756" v="3" actId="962"/>
        <pc:sldMkLst>
          <pc:docMk/>
          <pc:sldMk cId="3463394560" sldId="674"/>
        </pc:sldMkLst>
        <pc:picChg chg="mod">
          <ac:chgData name="Riley, Ben - Division of Assessment and Accountability Support" userId="4cd6cdff-1273-49fa-8860-d0f5fa3fb9f7" providerId="ADAL" clId="{0A544CB0-16B4-4EB6-8B61-119D508119B3}" dt="2024-01-26T13:31:16.756" v="3" actId="962"/>
          <ac:picMkLst>
            <pc:docMk/>
            <pc:sldMk cId="3463394560" sldId="674"/>
            <ac:picMk id="4" creationId="{9051750E-36F2-BDC6-8747-FBC812C1C0CD}"/>
          </ac:picMkLst>
        </pc:picChg>
      </pc:sldChg>
      <pc:sldChg chg="modSp mod">
        <pc:chgData name="Riley, Ben - Division of Assessment and Accountability Support" userId="4cd6cdff-1273-49fa-8860-d0f5fa3fb9f7" providerId="ADAL" clId="{0A544CB0-16B4-4EB6-8B61-119D508119B3}" dt="2024-01-26T13:30:06.141" v="1" actId="962"/>
        <pc:sldMkLst>
          <pc:docMk/>
          <pc:sldMk cId="3303662951" sldId="683"/>
        </pc:sldMkLst>
        <pc:picChg chg="mod">
          <ac:chgData name="Riley, Ben - Division of Assessment and Accountability Support" userId="4cd6cdff-1273-49fa-8860-d0f5fa3fb9f7" providerId="ADAL" clId="{0A544CB0-16B4-4EB6-8B61-119D508119B3}" dt="2024-01-26T13:30:06.141" v="1" actId="962"/>
          <ac:picMkLst>
            <pc:docMk/>
            <pc:sldMk cId="3303662951" sldId="683"/>
            <ac:picMk id="5" creationId="{372BE724-404D-8E59-37D2-99E66E0838CB}"/>
          </ac:picMkLst>
        </pc:picChg>
      </pc:sldChg>
    </pc:docChg>
  </pc:docChgLst>
  <pc:docChgLst>
    <pc:chgData name="Jett, Lisa - Division of Assessment and Accountability Support" userId="S::lisa.jett@education.ky.gov::6d718aac-4a55-46f9-aab8-85fa88911f2a" providerId="AD" clId="Web-{517F864D-5326-359A-5642-07C8D8D760C3}"/>
    <pc:docChg chg="modSld">
      <pc:chgData name="Jett, Lisa - Division of Assessment and Accountability Support" userId="S::lisa.jett@education.ky.gov::6d718aac-4a55-46f9-aab8-85fa88911f2a" providerId="AD" clId="Web-{517F864D-5326-359A-5642-07C8D8D760C3}" dt="2024-01-16T18:45:08.325" v="120"/>
      <pc:docMkLst>
        <pc:docMk/>
      </pc:docMkLst>
      <pc:sldChg chg="modNotes">
        <pc:chgData name="Jett, Lisa - Division of Assessment and Accountability Support" userId="S::lisa.jett@education.ky.gov::6d718aac-4a55-46f9-aab8-85fa88911f2a" providerId="AD" clId="Web-{517F864D-5326-359A-5642-07C8D8D760C3}" dt="2024-01-16T18:43:13.867" v="119"/>
        <pc:sldMkLst>
          <pc:docMk/>
          <pc:sldMk cId="966077204" sldId="331"/>
        </pc:sldMkLst>
      </pc:sldChg>
      <pc:sldChg chg="modCm">
        <pc:chgData name="Jett, Lisa - Division of Assessment and Accountability Support" userId="S::lisa.jett@education.ky.gov::6d718aac-4a55-46f9-aab8-85fa88911f2a" providerId="AD" clId="Web-{517F864D-5326-359A-5642-07C8D8D760C3}" dt="2024-01-16T18:28:46.672" v="0"/>
        <pc:sldMkLst>
          <pc:docMk/>
          <pc:sldMk cId="3102994567" sldId="685"/>
        </pc:sldMkLst>
        <pc:extLst>
          <p:ext xmlns:p="http://schemas.openxmlformats.org/presentationml/2006/main" uri="{D6D511B9-2390-475A-947B-AFAB55BFBCF1}">
            <pc226:cmChg xmlns:pc226="http://schemas.microsoft.com/office/powerpoint/2022/06/main/command" chg="">
              <pc226:chgData name="Jett, Lisa - Division of Assessment and Accountability Support" userId="S::lisa.jett@education.ky.gov::6d718aac-4a55-46f9-aab8-85fa88911f2a" providerId="AD" clId="Web-{517F864D-5326-359A-5642-07C8D8D760C3}" dt="2024-01-16T18:28:46.672" v="0"/>
              <pc2:cmMkLst xmlns:pc2="http://schemas.microsoft.com/office/powerpoint/2019/9/main/command">
                <pc:docMk/>
                <pc:sldMk cId="3102994567" sldId="685"/>
                <pc2:cmMk id="{DFE600C4-474A-4625-B42B-9F8D61E500CF}"/>
              </pc2:cmMkLst>
              <pc226:cmRplyChg chg="add">
                <pc226:chgData name="Jett, Lisa - Division of Assessment and Accountability Support" userId="S::lisa.jett@education.ky.gov::6d718aac-4a55-46f9-aab8-85fa88911f2a" providerId="AD" clId="Web-{517F864D-5326-359A-5642-07C8D8D760C3}" dt="2024-01-16T18:28:46.672" v="0"/>
                <pc2:cmRplyMkLst xmlns:pc2="http://schemas.microsoft.com/office/powerpoint/2019/9/main/command">
                  <pc:docMk/>
                  <pc:sldMk cId="3102994567" sldId="685"/>
                  <pc2:cmMk id="{DFE600C4-474A-4625-B42B-9F8D61E500CF}"/>
                  <pc2:cmRplyMk id="{A1F6DA20-7FFD-49D3-8104-24A49AFB09D5}"/>
                </pc2:cmRplyMkLst>
              </pc226:cmRplyChg>
            </pc226:cmChg>
          </p:ext>
        </pc:extLst>
      </pc:sldChg>
      <pc:sldChg chg="delSp">
        <pc:chgData name="Jett, Lisa - Division of Assessment and Accountability Support" userId="S::lisa.jett@education.ky.gov::6d718aac-4a55-46f9-aab8-85fa88911f2a" providerId="AD" clId="Web-{517F864D-5326-359A-5642-07C8D8D760C3}" dt="2024-01-16T18:45:08.325" v="120"/>
        <pc:sldMkLst>
          <pc:docMk/>
          <pc:sldMk cId="342477894" sldId="928"/>
        </pc:sldMkLst>
        <pc:spChg chg="del">
          <ac:chgData name="Jett, Lisa - Division of Assessment and Accountability Support" userId="S::lisa.jett@education.ky.gov::6d718aac-4a55-46f9-aab8-85fa88911f2a" providerId="AD" clId="Web-{517F864D-5326-359A-5642-07C8D8D760C3}" dt="2024-01-16T18:45:08.325" v="120"/>
          <ac:spMkLst>
            <pc:docMk/>
            <pc:sldMk cId="342477894" sldId="928"/>
            <ac:spMk id="4" creationId="{51956384-47BA-2F4C-5E36-00368DF2A45D}"/>
          </ac:spMkLst>
        </pc:spChg>
      </pc:sldChg>
    </pc:docChg>
  </pc:docChgLst>
  <pc:docChgLst>
    <pc:chgData name="O'Hair, Kevin - Office of Assessment and Accountability" userId="S::kevin.ohair@education.ky.gov::854929ff-e20a-4d14-a6ee-38bca46af5a2" providerId="AD" clId="Web-{DE69CBF6-3E25-5FE6-2D59-D8E92C8E5CD0}"/>
    <pc:docChg chg="">
      <pc:chgData name="O'Hair, Kevin - Office of Assessment and Accountability" userId="S::kevin.ohair@education.ky.gov::854929ff-e20a-4d14-a6ee-38bca46af5a2" providerId="AD" clId="Web-{DE69CBF6-3E25-5FE6-2D59-D8E92C8E5CD0}" dt="2024-01-11T15:55:56.140" v="0"/>
      <pc:docMkLst>
        <pc:docMk/>
      </pc:docMkLst>
      <pc:sldChg chg="modCm">
        <pc:chgData name="O'Hair, Kevin - Office of Assessment and Accountability" userId="S::kevin.ohair@education.ky.gov::854929ff-e20a-4d14-a6ee-38bca46af5a2" providerId="AD" clId="Web-{DE69CBF6-3E25-5FE6-2D59-D8E92C8E5CD0}" dt="2024-01-11T15:55:56.140" v="0"/>
        <pc:sldMkLst>
          <pc:docMk/>
          <pc:sldMk cId="3225382126" sldId="259"/>
        </pc:sldMkLst>
        <pc:extLst>
          <p:ext xmlns:p="http://schemas.openxmlformats.org/presentationml/2006/main" uri="{D6D511B9-2390-475A-947B-AFAB55BFBCF1}">
            <pc226:cmChg xmlns:pc226="http://schemas.microsoft.com/office/powerpoint/2022/06/main/command" chg="">
              <pc226:chgData name="O'Hair, Kevin - Office of Assessment and Accountability" userId="S::kevin.ohair@education.ky.gov::854929ff-e20a-4d14-a6ee-38bca46af5a2" providerId="AD" clId="Web-{DE69CBF6-3E25-5FE6-2D59-D8E92C8E5CD0}" dt="2024-01-11T15:55:56.140" v="0"/>
              <pc2:cmMkLst xmlns:pc2="http://schemas.microsoft.com/office/powerpoint/2019/9/main/command">
                <pc:docMk/>
                <pc:sldMk cId="3225382126" sldId="259"/>
                <pc2:cmMk id="{1F2B8087-7294-4E3C-AF4E-39BA069780F8}"/>
              </pc2:cmMkLst>
              <pc226:cmRplyChg chg="add">
                <pc226:chgData name="O'Hair, Kevin - Office of Assessment and Accountability" userId="S::kevin.ohair@education.ky.gov::854929ff-e20a-4d14-a6ee-38bca46af5a2" providerId="AD" clId="Web-{DE69CBF6-3E25-5FE6-2D59-D8E92C8E5CD0}" dt="2024-01-11T15:55:56.140" v="0"/>
                <pc2:cmRplyMkLst xmlns:pc2="http://schemas.microsoft.com/office/powerpoint/2019/9/main/command">
                  <pc:docMk/>
                  <pc:sldMk cId="3225382126" sldId="259"/>
                  <pc2:cmMk id="{1F2B8087-7294-4E3C-AF4E-39BA069780F8}"/>
                  <pc2:cmRplyMk id="{24BC8F15-118F-4FC5-8B41-49D6EF8E60BA}"/>
                </pc2:cmRplyMkLst>
              </pc226:cmRplyChg>
            </pc226:cmChg>
          </p:ext>
        </pc:extLst>
      </pc:sldChg>
    </pc:docChg>
  </pc:docChgLst>
  <pc:docChgLst>
    <pc:chgData name="Wickizer, John - Division of Accountability Data and Analysis" userId="S::john.wickizer@education.ky.gov::1c22ac94-8f1d-4cc0-ad19-578a4f29fa40" providerId="AD" clId="Web-{F2D57853-D015-6FA2-A172-6309DDE6B2EA}"/>
    <pc:docChg chg="mod">
      <pc:chgData name="Wickizer, John - Division of Accountability Data and Analysis" userId="S::john.wickizer@education.ky.gov::1c22ac94-8f1d-4cc0-ad19-578a4f29fa40" providerId="AD" clId="Web-{F2D57853-D015-6FA2-A172-6309DDE6B2EA}" dt="2024-01-10T16:14:43.725" v="1"/>
      <pc:docMkLst>
        <pc:docMk/>
      </pc:docMkLst>
      <pc:sldChg chg="modCm">
        <pc:chgData name="Wickizer, John - Division of Accountability Data and Analysis" userId="S::john.wickizer@education.ky.gov::1c22ac94-8f1d-4cc0-ad19-578a4f29fa40" providerId="AD" clId="Web-{F2D57853-D015-6FA2-A172-6309DDE6B2EA}" dt="2024-01-10T16:14:43.725" v="1"/>
        <pc:sldMkLst>
          <pc:docMk/>
          <pc:sldMk cId="342477894" sldId="928"/>
        </pc:sldMkLst>
        <pc:extLst>
          <p:ext xmlns:p="http://schemas.openxmlformats.org/presentationml/2006/main" uri="{D6D511B9-2390-475A-947B-AFAB55BFBCF1}">
            <pc226:cmChg xmlns:pc226="http://schemas.microsoft.com/office/powerpoint/2022/06/main/command" chg="">
              <pc226:chgData name="Wickizer, John - Division of Accountability Data and Analysis" userId="S::john.wickizer@education.ky.gov::1c22ac94-8f1d-4cc0-ad19-578a4f29fa40" providerId="AD" clId="Web-{F2D57853-D015-6FA2-A172-6309DDE6B2EA}" dt="2024-01-10T16:14:43.725" v="1"/>
              <pc2:cmMkLst xmlns:pc2="http://schemas.microsoft.com/office/powerpoint/2019/9/main/command">
                <pc:docMk/>
                <pc:sldMk cId="342477894" sldId="928"/>
                <pc2:cmMk id="{0008A8F7-8520-403C-8FB1-93410C61BF45}"/>
              </pc2:cmMkLst>
              <pc226:cmRplyChg chg="add">
                <pc226:chgData name="Wickizer, John - Division of Accountability Data and Analysis" userId="S::john.wickizer@education.ky.gov::1c22ac94-8f1d-4cc0-ad19-578a4f29fa40" providerId="AD" clId="Web-{F2D57853-D015-6FA2-A172-6309DDE6B2EA}" dt="2024-01-10T16:14:43.725" v="1"/>
                <pc2:cmRplyMkLst xmlns:pc2="http://schemas.microsoft.com/office/powerpoint/2019/9/main/command">
                  <pc:docMk/>
                  <pc:sldMk cId="342477894" sldId="928"/>
                  <pc2:cmMk id="{0008A8F7-8520-403C-8FB1-93410C61BF45}"/>
                  <pc2:cmRplyMk id="{DDEACC12-0F90-471C-9ECF-F41FA5BFAE69}"/>
                </pc2:cmRplyMkLst>
              </pc226:cmRplyChg>
            </pc226:cmChg>
          </p:ext>
        </pc:extLst>
      </pc:sldChg>
    </pc:docChg>
  </pc:docChgLst>
  <pc:docChgLst>
    <pc:chgData name="Chandler, Melissa - Division of Assessment and Accountability Support" userId="S::melissa.chandler@education.ky.gov::c7c40c5a-5db2-409e-9ac5-b3fa8556cae3" providerId="AD" clId="Web-{A2A5292F-6A6A-5343-8697-7748A4E1BDEB}"/>
    <pc:docChg chg="modSld">
      <pc:chgData name="Chandler, Melissa - Division of Assessment and Accountability Support" userId="S::melissa.chandler@education.ky.gov::c7c40c5a-5db2-409e-9ac5-b3fa8556cae3" providerId="AD" clId="Web-{A2A5292F-6A6A-5343-8697-7748A4E1BDEB}" dt="2024-01-16T19:42:17.923" v="24"/>
      <pc:docMkLst>
        <pc:docMk/>
      </pc:docMkLst>
      <pc:sldChg chg="addSp delSp modSp modCm">
        <pc:chgData name="Chandler, Melissa - Division of Assessment and Accountability Support" userId="S::melissa.chandler@education.ky.gov::c7c40c5a-5db2-409e-9ac5-b3fa8556cae3" providerId="AD" clId="Web-{A2A5292F-6A6A-5343-8697-7748A4E1BDEB}" dt="2024-01-16T19:38:28.426" v="7"/>
        <pc:sldMkLst>
          <pc:docMk/>
          <pc:sldMk cId="3303662951" sldId="683"/>
        </pc:sldMkLst>
        <pc:picChg chg="add mod">
          <ac:chgData name="Chandler, Melissa - Division of Assessment and Accountability Support" userId="S::melissa.chandler@education.ky.gov::c7c40c5a-5db2-409e-9ac5-b3fa8556cae3" providerId="AD" clId="Web-{A2A5292F-6A6A-5343-8697-7748A4E1BDEB}" dt="2024-01-16T19:37:27.079" v="5" actId="1076"/>
          <ac:picMkLst>
            <pc:docMk/>
            <pc:sldMk cId="3303662951" sldId="683"/>
            <ac:picMk id="3" creationId="{7752715C-7D2C-69D5-FBFD-7485DFBF423B}"/>
          </ac:picMkLst>
        </pc:picChg>
        <pc:picChg chg="del mod">
          <ac:chgData name="Chandler, Melissa - Division of Assessment and Accountability Support" userId="S::melissa.chandler@education.ky.gov::c7c40c5a-5db2-409e-9ac5-b3fa8556cae3" providerId="AD" clId="Web-{A2A5292F-6A6A-5343-8697-7748A4E1BDEB}" dt="2024-01-16T19:36:57.483" v="2"/>
          <ac:picMkLst>
            <pc:docMk/>
            <pc:sldMk cId="3303662951" sldId="683"/>
            <ac:picMk id="8" creationId="{655EF7B5-BD9C-6467-02FA-358A84E45575}"/>
          </ac:picMkLst>
        </pc:picChg>
        <pc:extLst>
          <p:ext xmlns:p="http://schemas.openxmlformats.org/presentationml/2006/main" uri="{D6D511B9-2390-475A-947B-AFAB55BFBCF1}">
            <pc226:cmChg xmlns:pc226="http://schemas.microsoft.com/office/powerpoint/2022/06/main/command" chg="mod modRxn">
              <pc226:chgData name="Chandler, Melissa - Division of Assessment and Accountability Support" userId="S::melissa.chandler@education.ky.gov::c7c40c5a-5db2-409e-9ac5-b3fa8556cae3" providerId="AD" clId="Web-{A2A5292F-6A6A-5343-8697-7748A4E1BDEB}" dt="2024-01-16T19:38:28.426" v="7"/>
              <pc2:cmMkLst xmlns:pc2="http://schemas.microsoft.com/office/powerpoint/2019/9/main/command">
                <pc:docMk/>
                <pc:sldMk cId="3303662951" sldId="683"/>
                <pc2:cmMk id="{7D9D3505-6970-41EF-9BF0-00E47F8905FB}"/>
              </pc2:cmMkLst>
              <pc226:cmRplyChg chg="add">
                <pc226:chgData name="Chandler, Melissa - Division of Assessment and Accountability Support" userId="S::melissa.chandler@education.ky.gov::c7c40c5a-5db2-409e-9ac5-b3fa8556cae3" providerId="AD" clId="Web-{A2A5292F-6A6A-5343-8697-7748A4E1BDEB}" dt="2024-01-16T19:38:28.426" v="7"/>
                <pc2:cmRplyMkLst xmlns:pc2="http://schemas.microsoft.com/office/powerpoint/2019/9/main/command">
                  <pc:docMk/>
                  <pc:sldMk cId="3303662951" sldId="683"/>
                  <pc2:cmMk id="{7D9D3505-6970-41EF-9BF0-00E47F8905FB}"/>
                  <pc2:cmRplyMk id="{DCFFA528-9044-469B-83B0-CA5FEC99C0C4}"/>
                </pc2:cmRplyMkLst>
              </pc226:cmRplyChg>
            </pc226:cmChg>
          </p:ext>
        </pc:extLst>
      </pc:sldChg>
      <pc:sldChg chg="modSp">
        <pc:chgData name="Chandler, Melissa - Division of Assessment and Accountability Support" userId="S::melissa.chandler@education.ky.gov::c7c40c5a-5db2-409e-9ac5-b3fa8556cae3" providerId="AD" clId="Web-{A2A5292F-6A6A-5343-8697-7748A4E1BDEB}" dt="2024-01-16T19:42:17.923" v="24"/>
        <pc:sldMkLst>
          <pc:docMk/>
          <pc:sldMk cId="3950093702" sldId="927"/>
        </pc:sldMkLst>
        <pc:spChg chg="mod">
          <ac:chgData name="Chandler, Melissa - Division of Assessment and Accountability Support" userId="S::melissa.chandler@education.ky.gov::c7c40c5a-5db2-409e-9ac5-b3fa8556cae3" providerId="AD" clId="Web-{A2A5292F-6A6A-5343-8697-7748A4E1BDEB}" dt="2024-01-16T19:41:50.312" v="22"/>
          <ac:spMkLst>
            <pc:docMk/>
            <pc:sldMk cId="3950093702" sldId="927"/>
            <ac:spMk id="5" creationId="{C3F7533C-5074-4BA5-DB09-F2EE1F666AB7}"/>
          </ac:spMkLst>
        </pc:spChg>
        <pc:spChg chg="mod">
          <ac:chgData name="Chandler, Melissa - Division of Assessment and Accountability Support" userId="S::melissa.chandler@education.ky.gov::c7c40c5a-5db2-409e-9ac5-b3fa8556cae3" providerId="AD" clId="Web-{A2A5292F-6A6A-5343-8697-7748A4E1BDEB}" dt="2024-01-16T19:42:17.923" v="24"/>
          <ac:spMkLst>
            <pc:docMk/>
            <pc:sldMk cId="3950093702" sldId="927"/>
            <ac:spMk id="15" creationId="{11689A92-206F-27F9-7C67-47380F295950}"/>
          </ac:spMkLst>
        </pc:spChg>
      </pc:sldChg>
    </pc:docChg>
  </pc:docChgLst>
  <pc:docChgLst>
    <pc:chgData name="O'Hair, Kevin - Office of Assessment and Accountability" userId="S::kevin.ohair@education.ky.gov::854929ff-e20a-4d14-a6ee-38bca46af5a2" providerId="AD" clId="Web-{88119F2C-A9C6-6C56-F074-87E8807DEB0E}"/>
    <pc:docChg chg="mod">
      <pc:chgData name="O'Hair, Kevin - Office of Assessment and Accountability" userId="S::kevin.ohair@education.ky.gov::854929ff-e20a-4d14-a6ee-38bca46af5a2" providerId="AD" clId="Web-{88119F2C-A9C6-6C56-F074-87E8807DEB0E}" dt="2024-01-10T21:25:49.214" v="5"/>
      <pc:docMkLst>
        <pc:docMk/>
      </pc:docMkLst>
      <pc:sldChg chg="addCm">
        <pc:chgData name="O'Hair, Kevin - Office of Assessment and Accountability" userId="S::kevin.ohair@education.ky.gov::854929ff-e20a-4d14-a6ee-38bca46af5a2" providerId="AD" clId="Web-{88119F2C-A9C6-6C56-F074-87E8807DEB0E}" dt="2024-01-10T21:15:18.363" v="1"/>
        <pc:sldMkLst>
          <pc:docMk/>
          <pc:sldMk cId="966077204" sldId="331"/>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88119F2C-A9C6-6C56-F074-87E8807DEB0E}" dt="2024-01-10T21:15:18.363" v="1"/>
              <pc2:cmMkLst xmlns:pc2="http://schemas.microsoft.com/office/powerpoint/2019/9/main/command">
                <pc:docMk/>
                <pc:sldMk cId="966077204" sldId="331"/>
                <pc2:cmMk id="{AE0E6AED-7273-4912-AFD7-1C31641FFB40}"/>
              </pc2:cmMkLst>
            </pc226:cmChg>
          </p:ext>
        </pc:extLst>
      </pc:sldChg>
      <pc:sldChg chg="addCm modCm">
        <pc:chgData name="O'Hair, Kevin - Office of Assessment and Accountability" userId="S::kevin.ohair@education.ky.gov::854929ff-e20a-4d14-a6ee-38bca46af5a2" providerId="AD" clId="Web-{88119F2C-A9C6-6C56-F074-87E8807DEB0E}" dt="2024-01-10T21:25:49.214" v="5"/>
        <pc:sldMkLst>
          <pc:docMk/>
          <pc:sldMk cId="1257201016" sldId="415"/>
        </pc:sldMkLst>
        <pc:extLst>
          <p:ext xmlns:p="http://schemas.openxmlformats.org/presentationml/2006/main" uri="{D6D511B9-2390-475A-947B-AFAB55BFBCF1}">
            <pc226:cmChg xmlns:pc226="http://schemas.microsoft.com/office/powerpoint/2022/06/main/command" chg="add mod">
              <pc226:chgData name="O'Hair, Kevin - Office of Assessment and Accountability" userId="S::kevin.ohair@education.ky.gov::854929ff-e20a-4d14-a6ee-38bca46af5a2" providerId="AD" clId="Web-{88119F2C-A9C6-6C56-F074-87E8807DEB0E}" dt="2024-01-10T21:25:49.214" v="5"/>
              <pc2:cmMkLst xmlns:pc2="http://schemas.microsoft.com/office/powerpoint/2019/9/main/command">
                <pc:docMk/>
                <pc:sldMk cId="1257201016" sldId="415"/>
                <pc2:cmMk id="{409FB5A3-08E7-4955-BF9D-BDDE74ABDDD9}"/>
              </pc2:cmMkLst>
            </pc226:cmChg>
          </p:ext>
        </pc:extLst>
      </pc:sldChg>
      <pc:sldChg chg="addCm">
        <pc:chgData name="O'Hair, Kevin - Office of Assessment and Accountability" userId="S::kevin.ohair@education.ky.gov::854929ff-e20a-4d14-a6ee-38bca46af5a2" providerId="AD" clId="Web-{88119F2C-A9C6-6C56-F074-87E8807DEB0E}" dt="2024-01-10T21:22:54.958" v="3"/>
        <pc:sldMkLst>
          <pc:docMk/>
          <pc:sldMk cId="1024968200" sldId="430"/>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88119F2C-A9C6-6C56-F074-87E8807DEB0E}" dt="2024-01-10T21:22:54.958" v="3"/>
              <pc2:cmMkLst xmlns:pc2="http://schemas.microsoft.com/office/powerpoint/2019/9/main/command">
                <pc:docMk/>
                <pc:sldMk cId="1024968200" sldId="430"/>
                <pc2:cmMk id="{32A30295-1C49-4FFB-85F9-2863DE221043}"/>
              </pc2:cmMkLst>
            </pc226:cmChg>
          </p:ext>
        </pc:extLst>
      </pc:sldChg>
      <pc:sldChg chg="addCm">
        <pc:chgData name="O'Hair, Kevin - Office of Assessment and Accountability" userId="S::kevin.ohair@education.ky.gov::854929ff-e20a-4d14-a6ee-38bca46af5a2" providerId="AD" clId="Web-{88119F2C-A9C6-6C56-F074-87E8807DEB0E}" dt="2024-01-10T21:17:26.727" v="2"/>
        <pc:sldMkLst>
          <pc:docMk/>
          <pc:sldMk cId="3102994567" sldId="685"/>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88119F2C-A9C6-6C56-F074-87E8807DEB0E}" dt="2024-01-10T21:17:26.727" v="2"/>
              <pc2:cmMkLst xmlns:pc2="http://schemas.microsoft.com/office/powerpoint/2019/9/main/command">
                <pc:docMk/>
                <pc:sldMk cId="3102994567" sldId="685"/>
                <pc2:cmMk id="{DFE600C4-474A-4625-B42B-9F8D61E500CF}"/>
              </pc2:cmMkLst>
            </pc226:cmChg>
          </p:ext>
        </pc:extLst>
      </pc:sldChg>
    </pc:docChg>
  </pc:docChgLst>
  <pc:docChgLst>
    <pc:chgData name="Jett, Lisa - Division of Assessment and Accountability Support" userId="S::lisa.jett@education.ky.gov::6d718aac-4a55-46f9-aab8-85fa88911f2a" providerId="AD" clId="Web-{8652C774-BC64-D4AC-E697-B9243D5182AD}"/>
    <pc:docChg chg="sldOrd">
      <pc:chgData name="Jett, Lisa - Division of Assessment and Accountability Support" userId="S::lisa.jett@education.ky.gov::6d718aac-4a55-46f9-aab8-85fa88911f2a" providerId="AD" clId="Web-{8652C774-BC64-D4AC-E697-B9243D5182AD}" dt="2024-01-16T14:15:48.085" v="0"/>
      <pc:docMkLst>
        <pc:docMk/>
      </pc:docMkLst>
      <pc:sldChg chg="ord">
        <pc:chgData name="Jett, Lisa - Division of Assessment and Accountability Support" userId="S::lisa.jett@education.ky.gov::6d718aac-4a55-46f9-aab8-85fa88911f2a" providerId="AD" clId="Web-{8652C774-BC64-D4AC-E697-B9243D5182AD}" dt="2024-01-16T14:15:48.085" v="0"/>
        <pc:sldMkLst>
          <pc:docMk/>
          <pc:sldMk cId="2868179404" sldId="919"/>
        </pc:sldMkLst>
      </pc:sldChg>
    </pc:docChg>
  </pc:docChgLst>
  <pc:docChgLst>
    <pc:chgData name="Prater, Michael - Division of Accountability Data and Analysis" userId="S::michael.prater@education.ky.gov::d1706e83-bbbf-420a-9299-477f144fa9a1" providerId="AD" clId="Web-{83E56A71-50D1-7BBE-DF5D-B26203A0C8AF}"/>
    <pc:docChg chg="">
      <pc:chgData name="Prater, Michael - Division of Accountability Data and Analysis" userId="S::michael.prater@education.ky.gov::d1706e83-bbbf-420a-9299-477f144fa9a1" providerId="AD" clId="Web-{83E56A71-50D1-7BBE-DF5D-B26203A0C8AF}" dt="2024-01-11T16:00:57.892" v="0"/>
      <pc:docMkLst>
        <pc:docMk/>
      </pc:docMkLst>
      <pc:sldChg chg="modCm">
        <pc:chgData name="Prater, Michael - Division of Accountability Data and Analysis" userId="S::michael.prater@education.ky.gov::d1706e83-bbbf-420a-9299-477f144fa9a1" providerId="AD" clId="Web-{83E56A71-50D1-7BBE-DF5D-B26203A0C8AF}" dt="2024-01-11T16:00:57.892" v="0"/>
        <pc:sldMkLst>
          <pc:docMk/>
          <pc:sldMk cId="3225382126" sldId="259"/>
        </pc:sldMkLst>
        <pc:extLst>
          <p:ext xmlns:p="http://schemas.openxmlformats.org/presentationml/2006/main" uri="{D6D511B9-2390-475A-947B-AFAB55BFBCF1}">
            <pc226:cmChg xmlns:pc226="http://schemas.microsoft.com/office/powerpoint/2022/06/main/command" chg="">
              <pc226:chgData name="Prater, Michael - Division of Accountability Data and Analysis" userId="S::michael.prater@education.ky.gov::d1706e83-bbbf-420a-9299-477f144fa9a1" providerId="AD" clId="Web-{83E56A71-50D1-7BBE-DF5D-B26203A0C8AF}" dt="2024-01-11T16:00:57.892" v="0"/>
              <pc2:cmMkLst xmlns:pc2="http://schemas.microsoft.com/office/powerpoint/2019/9/main/command">
                <pc:docMk/>
                <pc:sldMk cId="3225382126" sldId="259"/>
                <pc2:cmMk id="{1F2B8087-7294-4E3C-AF4E-39BA069780F8}"/>
              </pc2:cmMkLst>
              <pc226:cmRplyChg chg="add">
                <pc226:chgData name="Prater, Michael - Division of Accountability Data and Analysis" userId="S::michael.prater@education.ky.gov::d1706e83-bbbf-420a-9299-477f144fa9a1" providerId="AD" clId="Web-{83E56A71-50D1-7BBE-DF5D-B26203A0C8AF}" dt="2024-01-11T16:00:57.892" v="0"/>
                <pc2:cmRplyMkLst xmlns:pc2="http://schemas.microsoft.com/office/powerpoint/2019/9/main/command">
                  <pc:docMk/>
                  <pc:sldMk cId="3225382126" sldId="259"/>
                  <pc2:cmMk id="{1F2B8087-7294-4E3C-AF4E-39BA069780F8}"/>
                  <pc2:cmRplyMk id="{5966AD2F-78AC-4E23-8D0F-DF59ADEFCE71}"/>
                </pc2:cmRplyMkLst>
              </pc226:cmRplyChg>
            </pc226:cmChg>
          </p:ext>
        </pc:extLst>
      </pc:sldChg>
    </pc:docChg>
  </pc:docChgLst>
  <pc:docChgLst>
    <pc:chgData name="Savage, Shara - Division of Assessment and Accountability Support" userId="S::shara.savage@education.ky.gov::71eadb16-699f-453e-81d8-c9ac7aaf2dd6" providerId="AD" clId="Web-{4DA9D80E-5F89-DC97-4174-7503DFAFCE57}"/>
    <pc:docChg chg="mod">
      <pc:chgData name="Savage, Shara - Division of Assessment and Accountability Support" userId="S::shara.savage@education.ky.gov::71eadb16-699f-453e-81d8-c9ac7aaf2dd6" providerId="AD" clId="Web-{4DA9D80E-5F89-DC97-4174-7503DFAFCE57}" dt="2024-01-16T19:33:13.772" v="1"/>
      <pc:docMkLst>
        <pc:docMk/>
      </pc:docMkLst>
      <pc:sldChg chg="modCm">
        <pc:chgData name="Savage, Shara - Division of Assessment and Accountability Support" userId="S::shara.savage@education.ky.gov::71eadb16-699f-453e-81d8-c9ac7aaf2dd6" providerId="AD" clId="Web-{4DA9D80E-5F89-DC97-4174-7503DFAFCE57}" dt="2024-01-16T19:33:13.772" v="1"/>
        <pc:sldMkLst>
          <pc:docMk/>
          <pc:sldMk cId="342477894" sldId="928"/>
        </pc:sldMkLst>
        <pc:extLst>
          <p:ext xmlns:p="http://schemas.openxmlformats.org/presentationml/2006/main" uri="{D6D511B9-2390-475A-947B-AFAB55BFBCF1}">
            <pc226:cmChg xmlns:pc226="http://schemas.microsoft.com/office/powerpoint/2022/06/main/command" chg="">
              <pc226:chgData name="Savage, Shara - Division of Assessment and Accountability Support" userId="S::shara.savage@education.ky.gov::71eadb16-699f-453e-81d8-c9ac7aaf2dd6" providerId="AD" clId="Web-{4DA9D80E-5F89-DC97-4174-7503DFAFCE57}" dt="2024-01-16T19:33:13.772" v="1"/>
              <pc2:cmMkLst xmlns:pc2="http://schemas.microsoft.com/office/powerpoint/2019/9/main/command">
                <pc:docMk/>
                <pc:sldMk cId="342477894" sldId="928"/>
                <pc2:cmMk id="{0008A8F7-8520-403C-8FB1-93410C61BF45}"/>
              </pc2:cmMkLst>
              <pc226:cmRplyChg chg="add">
                <pc226:chgData name="Savage, Shara - Division of Assessment and Accountability Support" userId="S::shara.savage@education.ky.gov::71eadb16-699f-453e-81d8-c9ac7aaf2dd6" providerId="AD" clId="Web-{4DA9D80E-5F89-DC97-4174-7503DFAFCE57}" dt="2024-01-16T19:33:13.772" v="1"/>
                <pc2:cmRplyMkLst xmlns:pc2="http://schemas.microsoft.com/office/powerpoint/2019/9/main/command">
                  <pc:docMk/>
                  <pc:sldMk cId="342477894" sldId="928"/>
                  <pc2:cmMk id="{0008A8F7-8520-403C-8FB1-93410C61BF45}"/>
                  <pc2:cmRplyMk id="{9A127DE2-C242-4B17-A79E-A53DF6B09A3E}"/>
                </pc2:cmRplyMkLst>
              </pc226:cmRplyChg>
            </pc226:cmChg>
          </p:ext>
        </pc:extLst>
      </pc:sldChg>
    </pc:docChg>
  </pc:docChgLst>
  <pc:docChgLst>
    <pc:chgData name="Jett, Lisa - Division of Assessment and Accountability Support" userId="S::lisa.jett@education.ky.gov::6d718aac-4a55-46f9-aab8-85fa88911f2a" providerId="AD" clId="Web-{4DD87C7F-BF12-B086-E3D3-48ED2E1C58B4}"/>
    <pc:docChg chg="modSld">
      <pc:chgData name="Jett, Lisa - Division of Assessment and Accountability Support" userId="S::lisa.jett@education.ky.gov::6d718aac-4a55-46f9-aab8-85fa88911f2a" providerId="AD" clId="Web-{4DD87C7F-BF12-B086-E3D3-48ED2E1C58B4}" dt="2023-12-15T20:23:40.267" v="10"/>
      <pc:docMkLst>
        <pc:docMk/>
      </pc:docMkLst>
      <pc:sldChg chg="modNotes">
        <pc:chgData name="Jett, Lisa - Division of Assessment and Accountability Support" userId="S::lisa.jett@education.ky.gov::6d718aac-4a55-46f9-aab8-85fa88911f2a" providerId="AD" clId="Web-{4DD87C7F-BF12-B086-E3D3-48ED2E1C58B4}" dt="2023-12-15T15:02:12.853" v="4"/>
        <pc:sldMkLst>
          <pc:docMk/>
          <pc:sldMk cId="301902911" sldId="256"/>
        </pc:sldMkLst>
      </pc:sldChg>
      <pc:sldChg chg="addCm modNotes">
        <pc:chgData name="Jett, Lisa - Division of Assessment and Accountability Support" userId="S::lisa.jett@education.ky.gov::6d718aac-4a55-46f9-aab8-85fa88911f2a" providerId="AD" clId="Web-{4DD87C7F-BF12-B086-E3D3-48ED2E1C58B4}" dt="2023-12-15T15:09:20.353" v="9"/>
        <pc:sldMkLst>
          <pc:docMk/>
          <pc:sldMk cId="3928530012" sldId="434"/>
        </pc:sldMkLst>
        <pc:extLst>
          <p:ext xmlns:p="http://schemas.openxmlformats.org/presentationml/2006/main" uri="{D6D511B9-2390-475A-947B-AFAB55BFBCF1}">
            <pc226:cmChg xmlns:pc226="http://schemas.microsoft.com/office/powerpoint/2022/06/main/command" chg="add">
              <pc226:chgData name="Jett, Lisa - Division of Assessment and Accountability Support" userId="S::lisa.jett@education.ky.gov::6d718aac-4a55-46f9-aab8-85fa88911f2a" providerId="AD" clId="Web-{4DD87C7F-BF12-B086-E3D3-48ED2E1C58B4}" dt="2023-12-15T15:09:20.353" v="9"/>
              <pc2:cmMkLst xmlns:pc2="http://schemas.microsoft.com/office/powerpoint/2019/9/main/command">
                <pc:docMk/>
                <pc:sldMk cId="3928530012" sldId="434"/>
                <pc2:cmMk id="{E3617961-79E3-4D97-98BD-772A9288BC61}"/>
              </pc2:cmMkLst>
            </pc226:cmChg>
          </p:ext>
        </pc:extLst>
      </pc:sldChg>
      <pc:sldChg chg="addCm">
        <pc:chgData name="Jett, Lisa - Division of Assessment and Accountability Support" userId="S::lisa.jett@education.ky.gov::6d718aac-4a55-46f9-aab8-85fa88911f2a" providerId="AD" clId="Web-{4DD87C7F-BF12-B086-E3D3-48ED2E1C58B4}" dt="2023-12-15T20:23:40.267" v="10"/>
        <pc:sldMkLst>
          <pc:docMk/>
          <pc:sldMk cId="2638447527" sldId="669"/>
        </pc:sldMkLst>
        <pc:extLst>
          <p:ext xmlns:p="http://schemas.openxmlformats.org/presentationml/2006/main" uri="{D6D511B9-2390-475A-947B-AFAB55BFBCF1}">
            <pc226:cmChg xmlns:pc226="http://schemas.microsoft.com/office/powerpoint/2022/06/main/command" chg="add">
              <pc226:chgData name="Jett, Lisa - Division of Assessment and Accountability Support" userId="S::lisa.jett@education.ky.gov::6d718aac-4a55-46f9-aab8-85fa88911f2a" providerId="AD" clId="Web-{4DD87C7F-BF12-B086-E3D3-48ED2E1C58B4}" dt="2023-12-15T20:23:40.267" v="10"/>
              <pc2:cmMkLst xmlns:pc2="http://schemas.microsoft.com/office/powerpoint/2019/9/main/command">
                <pc:docMk/>
                <pc:sldMk cId="2638447527" sldId="669"/>
                <pc2:cmMk id="{C1A63A0C-2DDC-42A8-B337-1947D32F4DF1}"/>
              </pc2:cmMkLst>
            </pc226:cmChg>
          </p:ext>
        </pc:extLst>
      </pc:sldChg>
    </pc:docChg>
  </pc:docChgLst>
  <pc:docChgLst>
    <pc:chgData name="Chandler, Melissa - Division of Assessment and Accountability Support" userId="S::melissa.chandler@education.ky.gov::c7c40c5a-5db2-409e-9ac5-b3fa8556cae3" providerId="AD" clId="Web-{C578A74C-1DCE-DA57-813A-6F04A7F6D7CA}"/>
    <pc:docChg chg="modSld">
      <pc:chgData name="Chandler, Melissa - Division of Assessment and Accountability Support" userId="S::melissa.chandler@education.ky.gov::c7c40c5a-5db2-409e-9ac5-b3fa8556cae3" providerId="AD" clId="Web-{C578A74C-1DCE-DA57-813A-6F04A7F6D7CA}" dt="2024-01-03T20:02:54.889" v="28" actId="20577"/>
      <pc:docMkLst>
        <pc:docMk/>
      </pc:docMkLst>
      <pc:sldChg chg="addCm">
        <pc:chgData name="Chandler, Melissa - Division of Assessment and Accountability Support" userId="S::melissa.chandler@education.ky.gov::c7c40c5a-5db2-409e-9ac5-b3fa8556cae3" providerId="AD" clId="Web-{C578A74C-1DCE-DA57-813A-6F04A7F6D7CA}" dt="2024-01-03T20:01:40.215" v="0"/>
        <pc:sldMkLst>
          <pc:docMk/>
          <pc:sldMk cId="1485821187" sldId="368"/>
        </pc:sldMkLst>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S::melissa.chandler@education.ky.gov::c7c40c5a-5db2-409e-9ac5-b3fa8556cae3" providerId="AD" clId="Web-{C578A74C-1DCE-DA57-813A-6F04A7F6D7CA}" dt="2024-01-03T20:01:40.215" v="0"/>
              <pc2:cmMkLst xmlns:pc2="http://schemas.microsoft.com/office/powerpoint/2019/9/main/command">
                <pc:docMk/>
                <pc:sldMk cId="1485821187" sldId="368"/>
                <pc2:cmMk id="{DF536AE8-E3CC-4ABA-9414-07E1B44BF24E}"/>
              </pc2:cmMkLst>
            </pc226:cmChg>
          </p:ext>
        </pc:extLst>
      </pc:sldChg>
      <pc:sldChg chg="modSp">
        <pc:chgData name="Chandler, Melissa - Division of Assessment and Accountability Support" userId="S::melissa.chandler@education.ky.gov::c7c40c5a-5db2-409e-9ac5-b3fa8556cae3" providerId="AD" clId="Web-{C578A74C-1DCE-DA57-813A-6F04A7F6D7CA}" dt="2024-01-03T20:02:54.889" v="28" actId="20577"/>
        <pc:sldMkLst>
          <pc:docMk/>
          <pc:sldMk cId="4181698002" sldId="424"/>
        </pc:sldMkLst>
        <pc:graphicFrameChg chg="modGraphic">
          <ac:chgData name="Chandler, Melissa - Division of Assessment and Accountability Support" userId="S::melissa.chandler@education.ky.gov::c7c40c5a-5db2-409e-9ac5-b3fa8556cae3" providerId="AD" clId="Web-{C578A74C-1DCE-DA57-813A-6F04A7F6D7CA}" dt="2024-01-03T20:02:54.889" v="28" actId="20577"/>
          <ac:graphicFrameMkLst>
            <pc:docMk/>
            <pc:sldMk cId="4181698002" sldId="424"/>
            <ac:graphicFrameMk id="7" creationId="{00000000-0000-0000-0000-000000000000}"/>
          </ac:graphicFrameMkLst>
        </pc:graphicFrameChg>
      </pc:sldChg>
    </pc:docChg>
  </pc:docChgLst>
  <pc:docChgLst>
    <pc:chgData name="Riley, Ben - Division of Assessment and Accountability Support" userId="S::ben.riley@education.ky.gov::4cd6cdff-1273-49fa-8860-d0f5fa3fb9f7" providerId="AD" clId="Web-{E432BDE6-0B62-4998-8868-4C070C1D862E}"/>
    <pc:docChg chg="">
      <pc:chgData name="Riley, Ben - Division of Assessment and Accountability Support" userId="S::ben.riley@education.ky.gov::4cd6cdff-1273-49fa-8860-d0f5fa3fb9f7" providerId="AD" clId="Web-{E432BDE6-0B62-4998-8868-4C070C1D862E}" dt="2024-01-25T21:23:25.352" v="0"/>
      <pc:docMkLst>
        <pc:docMk/>
      </pc:docMkLst>
      <pc:sldChg chg="delCm">
        <pc:chgData name="Riley, Ben - Division of Assessment and Accountability Support" userId="S::ben.riley@education.ky.gov::4cd6cdff-1273-49fa-8860-d0f5fa3fb9f7" providerId="AD" clId="Web-{E432BDE6-0B62-4998-8868-4C070C1D862E}" dt="2024-01-25T21:23:25.352" v="0"/>
        <pc:sldMkLst>
          <pc:docMk/>
          <pc:sldMk cId="3942867823" sldId="435"/>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S::ben.riley@education.ky.gov::4cd6cdff-1273-49fa-8860-d0f5fa3fb9f7" providerId="AD" clId="Web-{E432BDE6-0B62-4998-8868-4C070C1D862E}" dt="2024-01-25T21:23:25.352" v="0"/>
              <pc2:cmMkLst xmlns:pc2="http://schemas.microsoft.com/office/powerpoint/2019/9/main/command">
                <pc:docMk/>
                <pc:sldMk cId="3942867823" sldId="435"/>
                <pc2:cmMk id="{E45B80B8-1A3D-44CB-8C99-ED142382453A}"/>
              </pc2:cmMkLst>
            </pc226:cmChg>
          </p:ext>
        </pc:extLst>
      </pc:sldChg>
    </pc:docChg>
  </pc:docChgLst>
</pc:chgInfo>
</file>

<file path=ppt/diagrams/_rels/data8.xml.rels><?xml version="1.0" encoding="UTF-8" standalone="yes"?>
<Relationships xmlns="http://schemas.openxmlformats.org/package/2006/relationships"><Relationship Id="rId2" Type="http://schemas.openxmlformats.org/officeDocument/2006/relationships/hyperlink" Target="https://education.ky.gov/AA/distsupp/Documents/Medical%20Emergency%20Form.pdf" TargetMode="External"/><Relationship Id="rId1" Type="http://schemas.openxmlformats.org/officeDocument/2006/relationships/hyperlink" Target="https://education.ky.gov/AA/distsupp/Documents/MedicalNonparticipationForm.pdf" TargetMode="External"/></Relationships>
</file>

<file path=ppt/diagrams/_rels/data9.xml.rels><?xml version="1.0" encoding="UTF-8" standalone="yes"?>
<Relationships xmlns="http://schemas.openxmlformats.org/package/2006/relationships"><Relationship Id="rId3" Type="http://schemas.openxmlformats.org/officeDocument/2006/relationships/hyperlink" Target="https://education.ky.gov/AA/distsupp/Documents/KSA_Testing_Items_and_Times.pdf" TargetMode="External"/><Relationship Id="rId2" Type="http://schemas.openxmlformats.org/officeDocument/2006/relationships/hyperlink" Target="https://ky.mypearsonsupport.com/training-resources/" TargetMode="External"/><Relationship Id="rId1" Type="http://schemas.openxmlformats.org/officeDocument/2006/relationships/hyperlink" Target="https://ky.mypearsonsupport.com/" TargetMode="External"/><Relationship Id="rId6" Type="http://schemas.openxmlformats.org/officeDocument/2006/relationships/hyperlink" Target="https://ky.mypearsonsupport.com/released-items/" TargetMode="External"/><Relationship Id="rId5" Type="http://schemas.openxmlformats.org/officeDocument/2006/relationships/hyperlink" Target="https://ky.mypearsonsupport.com/practice-tests/" TargetMode="External"/><Relationship Id="rId4" Type="http://schemas.openxmlformats.org/officeDocument/2006/relationships/hyperlink" Target="https://education.ky.gov/Pages/default.aspx" TargetMode="External"/></Relationships>
</file>

<file path=ppt/diagrams/_rels/drawing8.xml.rels><?xml version="1.0" encoding="UTF-8" standalone="yes"?>
<Relationships xmlns="http://schemas.openxmlformats.org/package/2006/relationships"><Relationship Id="rId2" Type="http://schemas.openxmlformats.org/officeDocument/2006/relationships/hyperlink" Target="https://education.ky.gov/AA/distsupp/Documents/Medical%20Emergency%20Form.pdf" TargetMode="External"/><Relationship Id="rId1" Type="http://schemas.openxmlformats.org/officeDocument/2006/relationships/hyperlink" Target="https://education.ky.gov/AA/distsupp/Documents/MedicalNonparticipationForm.pdf"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https://education.ky.gov/AA/distsupp/Documents/KSA_Testing_Items_and_Times.pdf" TargetMode="External"/><Relationship Id="rId2" Type="http://schemas.openxmlformats.org/officeDocument/2006/relationships/hyperlink" Target="https://ky.mypearsonsupport.com/" TargetMode="External"/><Relationship Id="rId1" Type="http://schemas.openxmlformats.org/officeDocument/2006/relationships/hyperlink" Target="https://education.ky.gov/Pages/default.aspx" TargetMode="External"/><Relationship Id="rId6" Type="http://schemas.openxmlformats.org/officeDocument/2006/relationships/hyperlink" Target="https://ky.mypearsonsupport.com/released-items/" TargetMode="External"/><Relationship Id="rId5" Type="http://schemas.openxmlformats.org/officeDocument/2006/relationships/hyperlink" Target="https://ky.mypearsonsupport.com/practice-tests/" TargetMode="External"/><Relationship Id="rId4" Type="http://schemas.openxmlformats.org/officeDocument/2006/relationships/hyperlink" Target="https://ky.mypearsonsupport.com/training-resources/"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21A697-4923-467C-9312-E956D5D1F33C}"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091D64C7-DBEF-4435-9B2D-583982DF84C0}">
      <dgm:prSet custT="1"/>
      <dgm:spPr>
        <a:solidFill>
          <a:srgbClr val="365422"/>
        </a:solidFill>
      </dgm:spPr>
      <dgm:t>
        <a:bodyPr/>
        <a:lstStyle/>
        <a:p>
          <a:pPr algn="ctr" rtl="0"/>
          <a:r>
            <a:rPr lang="en-US" sz="2500"/>
            <a:t>Assessed in Grades</a:t>
          </a:r>
          <a:r>
            <a:rPr lang="en-US" sz="2500">
              <a:latin typeface="Franklin Gothic Medium" panose="020B0603020102020204"/>
            </a:rPr>
            <a:t> </a:t>
          </a:r>
          <a:endParaRPr lang="en-US" sz="2500"/>
        </a:p>
        <a:p>
          <a:pPr algn="ctr" rtl="0"/>
          <a:r>
            <a:rPr lang="en-US" sz="2500"/>
            <a:t>3-8, and 10</a:t>
          </a:r>
        </a:p>
      </dgm:t>
    </dgm:pt>
    <dgm:pt modelId="{902AA732-519C-47DE-946C-BCA4878CB4D0}" type="parTrans" cxnId="{7C9ADAEE-6F2A-4A4F-B2F5-6F3D3A27572B}">
      <dgm:prSet/>
      <dgm:spPr/>
      <dgm:t>
        <a:bodyPr/>
        <a:lstStyle/>
        <a:p>
          <a:endParaRPr lang="en-US"/>
        </a:p>
      </dgm:t>
    </dgm:pt>
    <dgm:pt modelId="{EBFA094F-7BE9-4A11-A00E-D7E8A3851E7D}" type="sibTrans" cxnId="{7C9ADAEE-6F2A-4A4F-B2F5-6F3D3A27572B}">
      <dgm:prSet/>
      <dgm:spPr/>
      <dgm:t>
        <a:bodyPr/>
        <a:lstStyle/>
        <a:p>
          <a:endParaRPr lang="en-US"/>
        </a:p>
      </dgm:t>
    </dgm:pt>
    <dgm:pt modelId="{49EEEF45-6BBA-4FBF-9031-4B2833DE9047}">
      <dgm:prSet custT="1"/>
      <dgm:spPr>
        <a:solidFill>
          <a:srgbClr val="365422"/>
        </a:solidFill>
      </dgm:spPr>
      <dgm:t>
        <a:bodyPr/>
        <a:lstStyle/>
        <a:p>
          <a:pPr algn="ctr" rtl="0"/>
          <a:r>
            <a:rPr lang="en-US" sz="2500"/>
            <a:t>Two Sessions/</a:t>
          </a:r>
        </a:p>
        <a:p>
          <a:pPr algn="ctr" rtl="0"/>
          <a:r>
            <a:rPr lang="en-US" sz="2500"/>
            <a:t>Two Seal Codes –</a:t>
          </a:r>
          <a:r>
            <a:rPr lang="en-US" sz="2500">
              <a:latin typeface="Franklin Gothic Medium" panose="020B0603020102020204"/>
            </a:rPr>
            <a:t> </a:t>
          </a:r>
          <a:endParaRPr lang="en-US" sz="2500"/>
        </a:p>
        <a:p>
          <a:pPr algn="ctr" rtl="0"/>
          <a:r>
            <a:rPr lang="en-US" sz="2500"/>
            <a:t>Part A and Part B</a:t>
          </a:r>
        </a:p>
        <a:p>
          <a:pPr algn="ctr" rtl="0"/>
          <a:r>
            <a:rPr lang="en-US" sz="2500"/>
            <a:t>(120-140 minutes)</a:t>
          </a:r>
          <a:endParaRPr lang="en-US" sz="2100"/>
        </a:p>
      </dgm:t>
    </dgm:pt>
    <dgm:pt modelId="{29B288F1-92AC-468D-86F4-09D1E0F3E14F}" type="parTrans" cxnId="{99362F76-24CD-4561-92A0-9E440F681474}">
      <dgm:prSet/>
      <dgm:spPr/>
      <dgm:t>
        <a:bodyPr/>
        <a:lstStyle/>
        <a:p>
          <a:endParaRPr lang="en-US"/>
        </a:p>
      </dgm:t>
    </dgm:pt>
    <dgm:pt modelId="{CCC117CD-6719-4F11-A1BF-7B4ABDA4B682}" type="sibTrans" cxnId="{99362F76-24CD-4561-92A0-9E440F681474}">
      <dgm:prSet/>
      <dgm:spPr/>
      <dgm:t>
        <a:bodyPr/>
        <a:lstStyle/>
        <a:p>
          <a:endParaRPr lang="en-US"/>
        </a:p>
      </dgm:t>
    </dgm:pt>
    <dgm:pt modelId="{AEAE0556-CB15-4566-BEE6-1098A04BC5D1}">
      <dgm:prSet custT="1"/>
      <dgm:spPr>
        <a:solidFill>
          <a:srgbClr val="365422"/>
        </a:solidFill>
      </dgm:spPr>
      <dgm:t>
        <a:bodyPr/>
        <a:lstStyle/>
        <a:p>
          <a:pPr algn="ctr" rtl="0"/>
          <a:r>
            <a:rPr lang="en-US" sz="2500" b="0">
              <a:latin typeface="Franklin Gothic Medium" panose="020B0603020102020204"/>
            </a:rPr>
            <a:t> </a:t>
          </a:r>
          <a:r>
            <a:rPr lang="en-US" sz="2500" b="0">
              <a:latin typeface="+mn-lt"/>
            </a:rPr>
            <a:t>4-6 Forms </a:t>
          </a:r>
        </a:p>
        <a:p>
          <a:pPr algn="ctr" rtl="0"/>
          <a:r>
            <a:rPr lang="en-US" sz="2500" b="0">
              <a:latin typeface="+mn-lt"/>
            </a:rPr>
            <a:t>(depending on grade)</a:t>
          </a:r>
        </a:p>
      </dgm:t>
    </dgm:pt>
    <dgm:pt modelId="{5A408349-390F-450B-BD0F-1F32F9CB1826}" type="parTrans" cxnId="{BDBF9FCA-5AC1-4EFD-9550-343D1CF54B32}">
      <dgm:prSet/>
      <dgm:spPr/>
      <dgm:t>
        <a:bodyPr/>
        <a:lstStyle/>
        <a:p>
          <a:endParaRPr lang="en-US"/>
        </a:p>
      </dgm:t>
    </dgm:pt>
    <dgm:pt modelId="{90658693-AC54-4154-BD67-F6D77DD5B8FF}" type="sibTrans" cxnId="{BDBF9FCA-5AC1-4EFD-9550-343D1CF54B32}">
      <dgm:prSet/>
      <dgm:spPr/>
      <dgm:t>
        <a:bodyPr/>
        <a:lstStyle/>
        <a:p>
          <a:endParaRPr lang="en-US"/>
        </a:p>
      </dgm:t>
    </dgm:pt>
    <dgm:pt modelId="{FE953666-93A3-4DFC-81E1-4DB54A0FC30F}">
      <dgm:prSet custT="1"/>
      <dgm:spPr>
        <a:solidFill>
          <a:srgbClr val="365422"/>
        </a:solidFill>
      </dgm:spPr>
      <dgm:t>
        <a:bodyPr/>
        <a:lstStyle/>
        <a:p>
          <a:pPr algn="ctr" rtl="0">
            <a:lnSpc>
              <a:spcPct val="100000"/>
            </a:lnSpc>
            <a:spcAft>
              <a:spcPts val="0"/>
            </a:spcAft>
          </a:pPr>
          <a:r>
            <a:rPr lang="en-US" sz="2500">
              <a:latin typeface="+mn-lt"/>
            </a:rPr>
            <a:t>Multiple Choice</a:t>
          </a:r>
        </a:p>
        <a:p>
          <a:pPr algn="ctr" rtl="0">
            <a:lnSpc>
              <a:spcPct val="100000"/>
            </a:lnSpc>
            <a:spcAft>
              <a:spcPts val="0"/>
            </a:spcAft>
          </a:pPr>
          <a:r>
            <a:rPr lang="en-US" sz="2500">
              <a:latin typeface="+mn-lt"/>
            </a:rPr>
            <a:t>Multiple Select</a:t>
          </a:r>
        </a:p>
        <a:p>
          <a:pPr algn="ctr" rtl="0">
            <a:lnSpc>
              <a:spcPct val="100000"/>
            </a:lnSpc>
            <a:spcAft>
              <a:spcPts val="0"/>
            </a:spcAft>
          </a:pPr>
          <a:r>
            <a:rPr lang="en-US" sz="2500">
              <a:latin typeface="+mn-lt"/>
            </a:rPr>
            <a:t>Technology Enhanced</a:t>
          </a:r>
        </a:p>
        <a:p>
          <a:pPr algn="ctr" rtl="0">
            <a:lnSpc>
              <a:spcPct val="100000"/>
            </a:lnSpc>
            <a:spcAft>
              <a:spcPts val="0"/>
            </a:spcAft>
          </a:pPr>
          <a:r>
            <a:rPr lang="en-US" sz="2500">
              <a:latin typeface="+mn-lt"/>
            </a:rPr>
            <a:t> Short Answer</a:t>
          </a:r>
        </a:p>
        <a:p>
          <a:pPr algn="ctr" rtl="0">
            <a:lnSpc>
              <a:spcPct val="100000"/>
            </a:lnSpc>
            <a:spcAft>
              <a:spcPts val="0"/>
            </a:spcAft>
          </a:pPr>
          <a:r>
            <a:rPr lang="en-US" sz="2500">
              <a:latin typeface="+mn-lt"/>
            </a:rPr>
            <a:t>*Extended Response </a:t>
          </a:r>
        </a:p>
      </dgm:t>
    </dgm:pt>
    <dgm:pt modelId="{F208045C-3684-4CD1-AA61-4F0034FEE187}" type="parTrans" cxnId="{FBC3174C-2A22-4CCF-B75B-CB77900F4288}">
      <dgm:prSet/>
      <dgm:spPr/>
      <dgm:t>
        <a:bodyPr/>
        <a:lstStyle/>
        <a:p>
          <a:endParaRPr lang="en-US"/>
        </a:p>
      </dgm:t>
    </dgm:pt>
    <dgm:pt modelId="{AA600F4E-9FA3-4798-8D8C-CA4401BA2891}" type="sibTrans" cxnId="{FBC3174C-2A22-4CCF-B75B-CB77900F4288}">
      <dgm:prSet/>
      <dgm:spPr/>
      <dgm:t>
        <a:bodyPr/>
        <a:lstStyle/>
        <a:p>
          <a:endParaRPr lang="en-US"/>
        </a:p>
      </dgm:t>
    </dgm:pt>
    <dgm:pt modelId="{F442FDBE-545C-4E8B-9268-2BE75A7ABC98}" type="pres">
      <dgm:prSet presAssocID="{AC21A697-4923-467C-9312-E956D5D1F33C}" presName="diagram" presStyleCnt="0">
        <dgm:presLayoutVars>
          <dgm:dir/>
          <dgm:resizeHandles val="exact"/>
        </dgm:presLayoutVars>
      </dgm:prSet>
      <dgm:spPr/>
    </dgm:pt>
    <dgm:pt modelId="{EA33B2D4-A715-4685-84A7-9455A317F600}" type="pres">
      <dgm:prSet presAssocID="{091D64C7-DBEF-4435-9B2D-583982DF84C0}" presName="node" presStyleLbl="node1" presStyleIdx="0" presStyleCnt="4">
        <dgm:presLayoutVars>
          <dgm:bulletEnabled val="1"/>
        </dgm:presLayoutVars>
      </dgm:prSet>
      <dgm:spPr>
        <a:prstGeom prst="roundRect">
          <a:avLst/>
        </a:prstGeom>
      </dgm:spPr>
    </dgm:pt>
    <dgm:pt modelId="{AB06AB37-6780-4BDE-B32B-94E40FA852F0}" type="pres">
      <dgm:prSet presAssocID="{EBFA094F-7BE9-4A11-A00E-D7E8A3851E7D}" presName="sibTrans" presStyleCnt="0"/>
      <dgm:spPr/>
    </dgm:pt>
    <dgm:pt modelId="{547A0500-43A9-4D46-BE13-74E1E7C63D50}" type="pres">
      <dgm:prSet presAssocID="{49EEEF45-6BBA-4FBF-9031-4B2833DE9047}" presName="node" presStyleLbl="node1" presStyleIdx="1" presStyleCnt="4">
        <dgm:presLayoutVars>
          <dgm:bulletEnabled val="1"/>
        </dgm:presLayoutVars>
      </dgm:prSet>
      <dgm:spPr>
        <a:prstGeom prst="roundRect">
          <a:avLst/>
        </a:prstGeom>
      </dgm:spPr>
    </dgm:pt>
    <dgm:pt modelId="{43207F9F-2820-43D8-BD4A-E5A4B51D8FEE}" type="pres">
      <dgm:prSet presAssocID="{CCC117CD-6719-4F11-A1BF-7B4ABDA4B682}" presName="sibTrans" presStyleCnt="0"/>
      <dgm:spPr/>
    </dgm:pt>
    <dgm:pt modelId="{1CBDAE97-6514-45AA-8AE0-9BA0FAA201CA}" type="pres">
      <dgm:prSet presAssocID="{AEAE0556-CB15-4566-BEE6-1098A04BC5D1}" presName="node" presStyleLbl="node1" presStyleIdx="2" presStyleCnt="4">
        <dgm:presLayoutVars>
          <dgm:bulletEnabled val="1"/>
        </dgm:presLayoutVars>
      </dgm:prSet>
      <dgm:spPr>
        <a:prstGeom prst="roundRect">
          <a:avLst/>
        </a:prstGeom>
      </dgm:spPr>
    </dgm:pt>
    <dgm:pt modelId="{4DEAF408-4350-4EFC-8F49-05392CB30EE0}" type="pres">
      <dgm:prSet presAssocID="{90658693-AC54-4154-BD67-F6D77DD5B8FF}" presName="sibTrans" presStyleCnt="0"/>
      <dgm:spPr/>
    </dgm:pt>
    <dgm:pt modelId="{66FD5D17-F32E-4D68-8391-8087DECA4C7A}" type="pres">
      <dgm:prSet presAssocID="{FE953666-93A3-4DFC-81E1-4DB54A0FC30F}" presName="node" presStyleLbl="node1" presStyleIdx="3" presStyleCnt="4">
        <dgm:presLayoutVars>
          <dgm:bulletEnabled val="1"/>
        </dgm:presLayoutVars>
      </dgm:prSet>
      <dgm:spPr>
        <a:prstGeom prst="roundRect">
          <a:avLst/>
        </a:prstGeom>
      </dgm:spPr>
    </dgm:pt>
  </dgm:ptLst>
  <dgm:cxnLst>
    <dgm:cxn modelId="{B0181F12-93C1-4B21-B4CA-AE251A2C7F7E}" type="presOf" srcId="{AC21A697-4923-467C-9312-E956D5D1F33C}" destId="{F442FDBE-545C-4E8B-9268-2BE75A7ABC98}" srcOrd="0" destOrd="0" presId="urn:microsoft.com/office/officeart/2005/8/layout/default"/>
    <dgm:cxn modelId="{0624D022-7FA7-4CDF-B106-4CC6FDD01D76}" type="presOf" srcId="{AEAE0556-CB15-4566-BEE6-1098A04BC5D1}" destId="{1CBDAE97-6514-45AA-8AE0-9BA0FAA201CA}" srcOrd="0" destOrd="0" presId="urn:microsoft.com/office/officeart/2005/8/layout/default"/>
    <dgm:cxn modelId="{FBC3174C-2A22-4CCF-B75B-CB77900F4288}" srcId="{AC21A697-4923-467C-9312-E956D5D1F33C}" destId="{FE953666-93A3-4DFC-81E1-4DB54A0FC30F}" srcOrd="3" destOrd="0" parTransId="{F208045C-3684-4CD1-AA61-4F0034FEE187}" sibTransId="{AA600F4E-9FA3-4798-8D8C-CA4401BA2891}"/>
    <dgm:cxn modelId="{99362F76-24CD-4561-92A0-9E440F681474}" srcId="{AC21A697-4923-467C-9312-E956D5D1F33C}" destId="{49EEEF45-6BBA-4FBF-9031-4B2833DE9047}" srcOrd="1" destOrd="0" parTransId="{29B288F1-92AC-468D-86F4-09D1E0F3E14F}" sibTransId="{CCC117CD-6719-4F11-A1BF-7B4ABDA4B682}"/>
    <dgm:cxn modelId="{F4680382-5B02-4920-A7F9-3494F06867D2}" type="presOf" srcId="{091D64C7-DBEF-4435-9B2D-583982DF84C0}" destId="{EA33B2D4-A715-4685-84A7-9455A317F600}" srcOrd="0" destOrd="0" presId="urn:microsoft.com/office/officeart/2005/8/layout/default"/>
    <dgm:cxn modelId="{0F8F408F-ADAF-4978-B4FE-002A7206B62D}" type="presOf" srcId="{49EEEF45-6BBA-4FBF-9031-4B2833DE9047}" destId="{547A0500-43A9-4D46-BE13-74E1E7C63D50}" srcOrd="0" destOrd="0" presId="urn:microsoft.com/office/officeart/2005/8/layout/default"/>
    <dgm:cxn modelId="{BDBF9FCA-5AC1-4EFD-9550-343D1CF54B32}" srcId="{AC21A697-4923-467C-9312-E956D5D1F33C}" destId="{AEAE0556-CB15-4566-BEE6-1098A04BC5D1}" srcOrd="2" destOrd="0" parTransId="{5A408349-390F-450B-BD0F-1F32F9CB1826}" sibTransId="{90658693-AC54-4154-BD67-F6D77DD5B8FF}"/>
    <dgm:cxn modelId="{0EDD2CE7-2598-4B41-8BDA-FA2921F5506C}" type="presOf" srcId="{FE953666-93A3-4DFC-81E1-4DB54A0FC30F}" destId="{66FD5D17-F32E-4D68-8391-8087DECA4C7A}" srcOrd="0" destOrd="0" presId="urn:microsoft.com/office/officeart/2005/8/layout/default"/>
    <dgm:cxn modelId="{7C9ADAEE-6F2A-4A4F-B2F5-6F3D3A27572B}" srcId="{AC21A697-4923-467C-9312-E956D5D1F33C}" destId="{091D64C7-DBEF-4435-9B2D-583982DF84C0}" srcOrd="0" destOrd="0" parTransId="{902AA732-519C-47DE-946C-BCA4878CB4D0}" sibTransId="{EBFA094F-7BE9-4A11-A00E-D7E8A3851E7D}"/>
    <dgm:cxn modelId="{A1D8585E-7B86-4CFD-BF01-463B9F691646}" type="presParOf" srcId="{F442FDBE-545C-4E8B-9268-2BE75A7ABC98}" destId="{EA33B2D4-A715-4685-84A7-9455A317F600}" srcOrd="0" destOrd="0" presId="urn:microsoft.com/office/officeart/2005/8/layout/default"/>
    <dgm:cxn modelId="{D860C32F-E2EC-4ABF-9BCE-AB5CE54E4E67}" type="presParOf" srcId="{F442FDBE-545C-4E8B-9268-2BE75A7ABC98}" destId="{AB06AB37-6780-4BDE-B32B-94E40FA852F0}" srcOrd="1" destOrd="0" presId="urn:microsoft.com/office/officeart/2005/8/layout/default"/>
    <dgm:cxn modelId="{F0053A88-BED6-4982-A5B5-A564AA9CE043}" type="presParOf" srcId="{F442FDBE-545C-4E8B-9268-2BE75A7ABC98}" destId="{547A0500-43A9-4D46-BE13-74E1E7C63D50}" srcOrd="2" destOrd="0" presId="urn:microsoft.com/office/officeart/2005/8/layout/default"/>
    <dgm:cxn modelId="{394DEC14-F9C6-49E3-A0DC-F55043C91E92}" type="presParOf" srcId="{F442FDBE-545C-4E8B-9268-2BE75A7ABC98}" destId="{43207F9F-2820-43D8-BD4A-E5A4B51D8FEE}" srcOrd="3" destOrd="0" presId="urn:microsoft.com/office/officeart/2005/8/layout/default"/>
    <dgm:cxn modelId="{B40FA615-CEB9-41EE-8103-0AD6BD4770A2}" type="presParOf" srcId="{F442FDBE-545C-4E8B-9268-2BE75A7ABC98}" destId="{1CBDAE97-6514-45AA-8AE0-9BA0FAA201CA}" srcOrd="4" destOrd="0" presId="urn:microsoft.com/office/officeart/2005/8/layout/default"/>
    <dgm:cxn modelId="{90081817-34A0-4419-BCC5-68332FFF4609}" type="presParOf" srcId="{F442FDBE-545C-4E8B-9268-2BE75A7ABC98}" destId="{4DEAF408-4350-4EFC-8F49-05392CB30EE0}" srcOrd="5" destOrd="0" presId="urn:microsoft.com/office/officeart/2005/8/layout/default"/>
    <dgm:cxn modelId="{3B945A61-4D52-4306-8C37-65C82B2EAD87}" type="presParOf" srcId="{F442FDBE-545C-4E8B-9268-2BE75A7ABC98}" destId="{66FD5D17-F32E-4D68-8391-8087DECA4C7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DA69B7-371D-423B-AE7B-A6FB0411DEC6}" type="doc">
      <dgm:prSet loTypeId="urn:microsoft.com/office/officeart/2005/8/layout/target3" loCatId="list" qsTypeId="urn:microsoft.com/office/officeart/2005/8/quickstyle/3d1" qsCatId="3D" csTypeId="urn:microsoft.com/office/officeart/2005/8/colors/accent1_4" csCatId="accent1" phldr="1"/>
      <dgm:spPr/>
      <dgm:t>
        <a:bodyPr/>
        <a:lstStyle/>
        <a:p>
          <a:endParaRPr lang="en-US"/>
        </a:p>
      </dgm:t>
    </dgm:pt>
    <dgm:pt modelId="{A177A746-EC50-4B9E-AA62-7319C8AFA989}">
      <dgm:prSet phldrT="[Text]" custT="1"/>
      <dgm:spPr/>
      <dgm:t>
        <a:bodyPr/>
        <a:lstStyle/>
        <a:p>
          <a:r>
            <a:rPr lang="en-US" altLang="en-US" sz="2800"/>
            <a:t>Hours of Operation: </a:t>
          </a:r>
          <a:br>
            <a:rPr lang="en-US" altLang="en-US" sz="2800"/>
          </a:br>
          <a:r>
            <a:rPr lang="en-US" altLang="en-US" sz="2800"/>
            <a:t>7 a.m. – 8:30 p.m. ET</a:t>
          </a:r>
          <a:endParaRPr lang="en-US" sz="2800"/>
        </a:p>
      </dgm:t>
    </dgm:pt>
    <dgm:pt modelId="{B0E7E972-851B-4306-89C5-A4F3CFFF4B38}" type="parTrans" cxnId="{10AB4BAB-D724-4842-A5BA-F17364D390C9}">
      <dgm:prSet/>
      <dgm:spPr/>
      <dgm:t>
        <a:bodyPr/>
        <a:lstStyle/>
        <a:p>
          <a:endParaRPr lang="en-US" sz="4800"/>
        </a:p>
      </dgm:t>
    </dgm:pt>
    <dgm:pt modelId="{E246DCEE-0773-46F1-BF4C-4DF0D943C873}" type="sibTrans" cxnId="{10AB4BAB-D724-4842-A5BA-F17364D390C9}">
      <dgm:prSet/>
      <dgm:spPr/>
      <dgm:t>
        <a:bodyPr/>
        <a:lstStyle/>
        <a:p>
          <a:endParaRPr lang="en-US" sz="4800"/>
        </a:p>
      </dgm:t>
    </dgm:pt>
    <dgm:pt modelId="{2F8AEC72-5157-4831-831E-5336541AD9A3}">
      <dgm:prSet custT="1"/>
      <dgm:spPr/>
      <dgm:t>
        <a:bodyPr/>
        <a:lstStyle/>
        <a:p>
          <a:r>
            <a:rPr lang="en-US" altLang="en-US" sz="2800"/>
            <a:t>Contact Number: </a:t>
          </a:r>
          <a:br>
            <a:rPr lang="en-US" altLang="en-US" sz="2800"/>
          </a:br>
          <a:r>
            <a:rPr lang="en-US" altLang="en-US" sz="2800"/>
            <a:t>888-437-1430  </a:t>
          </a:r>
        </a:p>
      </dgm:t>
    </dgm:pt>
    <dgm:pt modelId="{9112BFCC-ED21-48C1-AC62-BF553F6FCD0A}" type="parTrans" cxnId="{5391D73F-23C6-4AA2-9521-A31B5353426B}">
      <dgm:prSet/>
      <dgm:spPr/>
      <dgm:t>
        <a:bodyPr/>
        <a:lstStyle/>
        <a:p>
          <a:endParaRPr lang="en-US" sz="4800"/>
        </a:p>
      </dgm:t>
    </dgm:pt>
    <dgm:pt modelId="{9967F5B0-FA6C-455A-B12D-027DA023370B}" type="sibTrans" cxnId="{5391D73F-23C6-4AA2-9521-A31B5353426B}">
      <dgm:prSet/>
      <dgm:spPr/>
      <dgm:t>
        <a:bodyPr/>
        <a:lstStyle/>
        <a:p>
          <a:endParaRPr lang="en-US" sz="4800"/>
        </a:p>
      </dgm:t>
    </dgm:pt>
    <dgm:pt modelId="{89E62713-26C6-4C07-B7F9-8EEAD4D49A30}" type="pres">
      <dgm:prSet presAssocID="{63DA69B7-371D-423B-AE7B-A6FB0411DEC6}" presName="Name0" presStyleCnt="0">
        <dgm:presLayoutVars>
          <dgm:chMax val="7"/>
          <dgm:dir/>
          <dgm:animLvl val="lvl"/>
          <dgm:resizeHandles val="exact"/>
        </dgm:presLayoutVars>
      </dgm:prSet>
      <dgm:spPr/>
    </dgm:pt>
    <dgm:pt modelId="{2726469B-1CB5-4C27-BE17-EBDF79F15BBC}" type="pres">
      <dgm:prSet presAssocID="{A177A746-EC50-4B9E-AA62-7319C8AFA989}" presName="circle1" presStyleLbl="node1" presStyleIdx="0" presStyleCnt="2"/>
      <dgm:spPr>
        <a:gradFill rotWithShape="0">
          <a:gsLst>
            <a:gs pos="0">
              <a:schemeClr val="tx2"/>
            </a:gs>
            <a:gs pos="8000">
              <a:schemeClr val="tx2"/>
            </a:gs>
            <a:gs pos="100000">
              <a:schemeClr val="accent1">
                <a:shade val="50000"/>
                <a:hueOff val="0"/>
                <a:satOff val="0"/>
                <a:lumOff val="0"/>
                <a:alphaOff val="0"/>
                <a:lumMod val="99000"/>
                <a:satMod val="120000"/>
                <a:shade val="78000"/>
              </a:schemeClr>
            </a:gs>
          </a:gsLst>
        </a:gradFill>
      </dgm:spPr>
    </dgm:pt>
    <dgm:pt modelId="{427F443A-E8B6-43A7-9027-E2BE67A8D0BB}" type="pres">
      <dgm:prSet presAssocID="{A177A746-EC50-4B9E-AA62-7319C8AFA989}" presName="space" presStyleCnt="0"/>
      <dgm:spPr/>
    </dgm:pt>
    <dgm:pt modelId="{285A0DF4-4223-458D-81FE-34E7022F9D48}" type="pres">
      <dgm:prSet presAssocID="{A177A746-EC50-4B9E-AA62-7319C8AFA989}" presName="rect1" presStyleLbl="alignAcc1" presStyleIdx="0" presStyleCnt="2" custLinFactNeighborX="2231" custLinFactNeighborY="17965"/>
      <dgm:spPr/>
    </dgm:pt>
    <dgm:pt modelId="{601D1A67-7FAA-4DF5-A83D-591D099321E6}" type="pres">
      <dgm:prSet presAssocID="{2F8AEC72-5157-4831-831E-5336541AD9A3}" presName="vertSpace2" presStyleLbl="node1" presStyleIdx="0" presStyleCnt="2"/>
      <dgm:spPr/>
    </dgm:pt>
    <dgm:pt modelId="{21A36285-D995-4971-9044-7279CCD09DC6}" type="pres">
      <dgm:prSet presAssocID="{2F8AEC72-5157-4831-831E-5336541AD9A3}" presName="circle2" presStyleLbl="node1" presStyleIdx="1" presStyleCnt="2"/>
      <dgm:spPr>
        <a:gradFill rotWithShape="0">
          <a:gsLst>
            <a:gs pos="0">
              <a:schemeClr val="tx2">
                <a:lumMod val="60000"/>
                <a:lumOff val="40000"/>
              </a:schemeClr>
            </a:gs>
            <a:gs pos="18000">
              <a:schemeClr val="accent1">
                <a:shade val="50000"/>
                <a:hueOff val="402493"/>
                <a:satOff val="-9802"/>
                <a:lumOff val="42896"/>
                <a:alphaOff val="0"/>
                <a:satMod val="110000"/>
                <a:lumMod val="100000"/>
                <a:shade val="100000"/>
              </a:schemeClr>
            </a:gs>
            <a:gs pos="29000">
              <a:schemeClr val="accent1">
                <a:shade val="50000"/>
                <a:hueOff val="402493"/>
                <a:satOff val="-9802"/>
                <a:lumOff val="42896"/>
                <a:alphaOff val="0"/>
                <a:lumMod val="99000"/>
                <a:satMod val="120000"/>
                <a:shade val="78000"/>
              </a:schemeClr>
            </a:gs>
          </a:gsLst>
        </a:gradFill>
      </dgm:spPr>
    </dgm:pt>
    <dgm:pt modelId="{742523D3-58AB-4993-BE77-32AF30770BFE}" type="pres">
      <dgm:prSet presAssocID="{2F8AEC72-5157-4831-831E-5336541AD9A3}" presName="rect2" presStyleLbl="alignAcc1" presStyleIdx="1" presStyleCnt="2"/>
      <dgm:spPr/>
    </dgm:pt>
    <dgm:pt modelId="{2F0291DE-50B7-45A6-BAB0-849DB24D7DF9}" type="pres">
      <dgm:prSet presAssocID="{A177A746-EC50-4B9E-AA62-7319C8AFA989}" presName="rect1ParTxNoCh" presStyleLbl="alignAcc1" presStyleIdx="1" presStyleCnt="2">
        <dgm:presLayoutVars>
          <dgm:chMax val="1"/>
          <dgm:bulletEnabled val="1"/>
        </dgm:presLayoutVars>
      </dgm:prSet>
      <dgm:spPr/>
    </dgm:pt>
    <dgm:pt modelId="{4219F24B-4018-4D5D-9892-AC9F77BEA8FA}" type="pres">
      <dgm:prSet presAssocID="{2F8AEC72-5157-4831-831E-5336541AD9A3}" presName="rect2ParTxNoCh" presStyleLbl="alignAcc1" presStyleIdx="1" presStyleCnt="2">
        <dgm:presLayoutVars>
          <dgm:chMax val="1"/>
          <dgm:bulletEnabled val="1"/>
        </dgm:presLayoutVars>
      </dgm:prSet>
      <dgm:spPr/>
    </dgm:pt>
  </dgm:ptLst>
  <dgm:cxnLst>
    <dgm:cxn modelId="{44027304-0961-4AC1-8C36-E8E8A783DED3}" type="presOf" srcId="{2F8AEC72-5157-4831-831E-5336541AD9A3}" destId="{742523D3-58AB-4993-BE77-32AF30770BFE}" srcOrd="0" destOrd="0" presId="urn:microsoft.com/office/officeart/2005/8/layout/target3"/>
    <dgm:cxn modelId="{5391D73F-23C6-4AA2-9521-A31B5353426B}" srcId="{63DA69B7-371D-423B-AE7B-A6FB0411DEC6}" destId="{2F8AEC72-5157-4831-831E-5336541AD9A3}" srcOrd="1" destOrd="0" parTransId="{9112BFCC-ED21-48C1-AC62-BF553F6FCD0A}" sibTransId="{9967F5B0-FA6C-455A-B12D-027DA023370B}"/>
    <dgm:cxn modelId="{B72D6F87-519B-46C2-9CD2-619E32E5D446}" type="presOf" srcId="{63DA69B7-371D-423B-AE7B-A6FB0411DEC6}" destId="{89E62713-26C6-4C07-B7F9-8EEAD4D49A30}" srcOrd="0" destOrd="0" presId="urn:microsoft.com/office/officeart/2005/8/layout/target3"/>
    <dgm:cxn modelId="{10AB4BAB-D724-4842-A5BA-F17364D390C9}" srcId="{63DA69B7-371D-423B-AE7B-A6FB0411DEC6}" destId="{A177A746-EC50-4B9E-AA62-7319C8AFA989}" srcOrd="0" destOrd="0" parTransId="{B0E7E972-851B-4306-89C5-A4F3CFFF4B38}" sibTransId="{E246DCEE-0773-46F1-BF4C-4DF0D943C873}"/>
    <dgm:cxn modelId="{2BB659C9-AB20-4DE6-9B12-1DD6D43D7637}" type="presOf" srcId="{2F8AEC72-5157-4831-831E-5336541AD9A3}" destId="{4219F24B-4018-4D5D-9892-AC9F77BEA8FA}" srcOrd="1" destOrd="0" presId="urn:microsoft.com/office/officeart/2005/8/layout/target3"/>
    <dgm:cxn modelId="{99DD8CC9-4926-4BB7-89AC-19EBA2585038}" type="presOf" srcId="{A177A746-EC50-4B9E-AA62-7319C8AFA989}" destId="{2F0291DE-50B7-45A6-BAB0-849DB24D7DF9}" srcOrd="1" destOrd="0" presId="urn:microsoft.com/office/officeart/2005/8/layout/target3"/>
    <dgm:cxn modelId="{B909E4D0-77AB-479D-9C0D-FE2C9EBDCEFB}" type="presOf" srcId="{A177A746-EC50-4B9E-AA62-7319C8AFA989}" destId="{285A0DF4-4223-458D-81FE-34E7022F9D48}" srcOrd="0" destOrd="0" presId="urn:microsoft.com/office/officeart/2005/8/layout/target3"/>
    <dgm:cxn modelId="{D21ECAF9-EF41-48F2-9807-6B3CAD20BF26}" type="presParOf" srcId="{89E62713-26C6-4C07-B7F9-8EEAD4D49A30}" destId="{2726469B-1CB5-4C27-BE17-EBDF79F15BBC}" srcOrd="0" destOrd="0" presId="urn:microsoft.com/office/officeart/2005/8/layout/target3"/>
    <dgm:cxn modelId="{084FFE0F-06AC-4344-B65E-179A3FEF4C08}" type="presParOf" srcId="{89E62713-26C6-4C07-B7F9-8EEAD4D49A30}" destId="{427F443A-E8B6-43A7-9027-E2BE67A8D0BB}" srcOrd="1" destOrd="0" presId="urn:microsoft.com/office/officeart/2005/8/layout/target3"/>
    <dgm:cxn modelId="{F8B2BCFF-91D6-4F9A-AB12-72674F0FE2EE}" type="presParOf" srcId="{89E62713-26C6-4C07-B7F9-8EEAD4D49A30}" destId="{285A0DF4-4223-458D-81FE-34E7022F9D48}" srcOrd="2" destOrd="0" presId="urn:microsoft.com/office/officeart/2005/8/layout/target3"/>
    <dgm:cxn modelId="{4CF9C511-6FB4-4287-AAF2-C393F0B7B70B}" type="presParOf" srcId="{89E62713-26C6-4C07-B7F9-8EEAD4D49A30}" destId="{601D1A67-7FAA-4DF5-A83D-591D099321E6}" srcOrd="3" destOrd="0" presId="urn:microsoft.com/office/officeart/2005/8/layout/target3"/>
    <dgm:cxn modelId="{F5B2504D-8EEF-4338-AB87-440B76762306}" type="presParOf" srcId="{89E62713-26C6-4C07-B7F9-8EEAD4D49A30}" destId="{21A36285-D995-4971-9044-7279CCD09DC6}" srcOrd="4" destOrd="0" presId="urn:microsoft.com/office/officeart/2005/8/layout/target3"/>
    <dgm:cxn modelId="{45C6841C-BC82-43D9-A414-CCDC98791936}" type="presParOf" srcId="{89E62713-26C6-4C07-B7F9-8EEAD4D49A30}" destId="{742523D3-58AB-4993-BE77-32AF30770BFE}" srcOrd="5" destOrd="0" presId="urn:microsoft.com/office/officeart/2005/8/layout/target3"/>
    <dgm:cxn modelId="{960D8001-CD53-43BC-8DF7-257EDE14ECB9}" type="presParOf" srcId="{89E62713-26C6-4C07-B7F9-8EEAD4D49A30}" destId="{2F0291DE-50B7-45A6-BAB0-849DB24D7DF9}" srcOrd="6" destOrd="0" presId="urn:microsoft.com/office/officeart/2005/8/layout/target3"/>
    <dgm:cxn modelId="{ED2785C5-4866-4B4B-B68E-B5B0AB35E1CC}" type="presParOf" srcId="{89E62713-26C6-4C07-B7F9-8EEAD4D49A30}" destId="{4219F24B-4018-4D5D-9892-AC9F77BEA8FA}"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21A697-4923-467C-9312-E956D5D1F33C}"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091D64C7-DBEF-4435-9B2D-583982DF84C0}">
      <dgm:prSet custT="1"/>
      <dgm:spPr>
        <a:solidFill>
          <a:schemeClr val="accent1">
            <a:lumMod val="50000"/>
          </a:schemeClr>
        </a:solidFill>
      </dgm:spPr>
      <dgm:t>
        <a:bodyPr/>
        <a:lstStyle/>
        <a:p>
          <a:pPr algn="ctr" rtl="0"/>
          <a:r>
            <a:rPr lang="en-US" sz="2500" b="0"/>
            <a:t>Assessed in Grades</a:t>
          </a:r>
          <a:r>
            <a:rPr lang="en-US" sz="2500" b="0">
              <a:latin typeface="Franklin Gothic Medium" panose="020B0603020102020204"/>
            </a:rPr>
            <a:t> </a:t>
          </a:r>
          <a:endParaRPr lang="en-US" sz="2500" b="0"/>
        </a:p>
        <a:p>
          <a:pPr algn="ctr" rtl="0"/>
          <a:r>
            <a:rPr lang="en-US" sz="2500" b="0"/>
            <a:t>3-8, and 10</a:t>
          </a:r>
        </a:p>
      </dgm:t>
    </dgm:pt>
    <dgm:pt modelId="{902AA732-519C-47DE-946C-BCA4878CB4D0}" type="parTrans" cxnId="{7C9ADAEE-6F2A-4A4F-B2F5-6F3D3A27572B}">
      <dgm:prSet/>
      <dgm:spPr/>
      <dgm:t>
        <a:bodyPr/>
        <a:lstStyle/>
        <a:p>
          <a:endParaRPr lang="en-US"/>
        </a:p>
      </dgm:t>
    </dgm:pt>
    <dgm:pt modelId="{EBFA094F-7BE9-4A11-A00E-D7E8A3851E7D}" type="sibTrans" cxnId="{7C9ADAEE-6F2A-4A4F-B2F5-6F3D3A27572B}">
      <dgm:prSet/>
      <dgm:spPr/>
      <dgm:t>
        <a:bodyPr/>
        <a:lstStyle/>
        <a:p>
          <a:endParaRPr lang="en-US"/>
        </a:p>
      </dgm:t>
    </dgm:pt>
    <dgm:pt modelId="{49EEEF45-6BBA-4FBF-9031-4B2833DE9047}">
      <dgm:prSet custT="1"/>
      <dgm:spPr>
        <a:solidFill>
          <a:schemeClr val="accent1">
            <a:lumMod val="50000"/>
          </a:schemeClr>
        </a:solidFill>
      </dgm:spPr>
      <dgm:t>
        <a:bodyPr/>
        <a:lstStyle/>
        <a:p>
          <a:pPr algn="ctr" rtl="0"/>
          <a:r>
            <a:rPr lang="en-US" sz="2500" b="0">
              <a:latin typeface="+mn-lt"/>
            </a:rPr>
            <a:t>Two Sessions/ </a:t>
          </a:r>
        </a:p>
        <a:p>
          <a:pPr algn="ctr" rtl="0"/>
          <a:r>
            <a:rPr lang="en-US" sz="2500" b="0">
              <a:latin typeface="+mn-lt"/>
            </a:rPr>
            <a:t>Two Seal Codes </a:t>
          </a:r>
        </a:p>
        <a:p>
          <a:pPr algn="ctr"/>
          <a:r>
            <a:rPr lang="en-US" sz="2500" b="0">
              <a:latin typeface="+mn-lt"/>
            </a:rPr>
            <a:t>120 minutes total </a:t>
          </a:r>
        </a:p>
      </dgm:t>
    </dgm:pt>
    <dgm:pt modelId="{29B288F1-92AC-468D-86F4-09D1E0F3E14F}" type="parTrans" cxnId="{99362F76-24CD-4561-92A0-9E440F681474}">
      <dgm:prSet/>
      <dgm:spPr/>
      <dgm:t>
        <a:bodyPr/>
        <a:lstStyle/>
        <a:p>
          <a:endParaRPr lang="en-US"/>
        </a:p>
      </dgm:t>
    </dgm:pt>
    <dgm:pt modelId="{CCC117CD-6719-4F11-A1BF-7B4ABDA4B682}" type="sibTrans" cxnId="{99362F76-24CD-4561-92A0-9E440F681474}">
      <dgm:prSet/>
      <dgm:spPr/>
      <dgm:t>
        <a:bodyPr/>
        <a:lstStyle/>
        <a:p>
          <a:endParaRPr lang="en-US"/>
        </a:p>
      </dgm:t>
    </dgm:pt>
    <dgm:pt modelId="{AEAE0556-CB15-4566-BEE6-1098A04BC5D1}">
      <dgm:prSet custT="1"/>
      <dgm:spPr>
        <a:solidFill>
          <a:schemeClr val="accent1">
            <a:lumMod val="50000"/>
          </a:schemeClr>
        </a:solidFill>
      </dgm:spPr>
      <dgm:t>
        <a:bodyPr/>
        <a:lstStyle/>
        <a:p>
          <a:pPr algn="ctr" rtl="0">
            <a:lnSpc>
              <a:spcPct val="100000"/>
            </a:lnSpc>
            <a:spcAft>
              <a:spcPts val="0"/>
            </a:spcAft>
          </a:pPr>
          <a:r>
            <a:rPr lang="en-US" sz="2500" b="0">
              <a:latin typeface="Franklin Gothic Medium" panose="020B0603020102020204"/>
            </a:rPr>
            <a:t> </a:t>
          </a:r>
          <a:r>
            <a:rPr lang="en-US" sz="2500" b="0">
              <a:latin typeface="+mn-lt"/>
            </a:rPr>
            <a:t>7-10 Forms </a:t>
          </a:r>
        </a:p>
        <a:p>
          <a:pPr algn="ctr" rtl="0">
            <a:lnSpc>
              <a:spcPct val="100000"/>
            </a:lnSpc>
            <a:spcAft>
              <a:spcPts val="1050"/>
            </a:spcAft>
          </a:pPr>
          <a:r>
            <a:rPr lang="en-US" sz="2500" b="0">
              <a:latin typeface="+mn-lt"/>
            </a:rPr>
            <a:t>(depending on grade) </a:t>
          </a:r>
        </a:p>
        <a:p>
          <a:pPr algn="ctr" rtl="0">
            <a:lnSpc>
              <a:spcPct val="90000"/>
            </a:lnSpc>
            <a:spcAft>
              <a:spcPct val="35000"/>
            </a:spcAft>
          </a:pPr>
          <a:r>
            <a:rPr lang="en-US" sz="2500" b="0">
              <a:latin typeface="+mn-lt"/>
            </a:rPr>
            <a:t>Part A – No Calculator</a:t>
          </a:r>
        </a:p>
        <a:p>
          <a:pPr algn="ctr" rtl="0">
            <a:lnSpc>
              <a:spcPct val="90000"/>
            </a:lnSpc>
            <a:spcAft>
              <a:spcPct val="35000"/>
            </a:spcAft>
          </a:pPr>
          <a:r>
            <a:rPr lang="en-US" sz="2500" b="0">
              <a:latin typeface="+mn-lt"/>
            </a:rPr>
            <a:t>Part B – Calculator </a:t>
          </a:r>
        </a:p>
      </dgm:t>
    </dgm:pt>
    <dgm:pt modelId="{5A408349-390F-450B-BD0F-1F32F9CB1826}" type="parTrans" cxnId="{BDBF9FCA-5AC1-4EFD-9550-343D1CF54B32}">
      <dgm:prSet/>
      <dgm:spPr/>
      <dgm:t>
        <a:bodyPr/>
        <a:lstStyle/>
        <a:p>
          <a:endParaRPr lang="en-US"/>
        </a:p>
      </dgm:t>
    </dgm:pt>
    <dgm:pt modelId="{90658693-AC54-4154-BD67-F6D77DD5B8FF}" type="sibTrans" cxnId="{BDBF9FCA-5AC1-4EFD-9550-343D1CF54B32}">
      <dgm:prSet/>
      <dgm:spPr/>
      <dgm:t>
        <a:bodyPr/>
        <a:lstStyle/>
        <a:p>
          <a:endParaRPr lang="en-US"/>
        </a:p>
      </dgm:t>
    </dgm:pt>
    <dgm:pt modelId="{FE953666-93A3-4DFC-81E1-4DB54A0FC30F}">
      <dgm:prSet custT="1"/>
      <dgm:spPr>
        <a:solidFill>
          <a:schemeClr val="accent1">
            <a:lumMod val="50000"/>
          </a:schemeClr>
        </a:solidFill>
      </dgm:spPr>
      <dgm:t>
        <a:bodyPr/>
        <a:lstStyle/>
        <a:p>
          <a:pPr algn="ctr" rtl="0">
            <a:lnSpc>
              <a:spcPct val="100000"/>
            </a:lnSpc>
            <a:spcAft>
              <a:spcPts val="0"/>
            </a:spcAft>
          </a:pPr>
          <a:r>
            <a:rPr lang="en-US" sz="2500" b="0"/>
            <a:t>Multiple Choice Multiple Select Technology Enhanced Short Answer</a:t>
          </a:r>
        </a:p>
        <a:p>
          <a:pPr algn="ctr" rtl="0">
            <a:lnSpc>
              <a:spcPct val="100000"/>
            </a:lnSpc>
            <a:spcAft>
              <a:spcPts val="0"/>
            </a:spcAft>
          </a:pPr>
          <a:r>
            <a:rPr lang="en-US" sz="2500" b="0">
              <a:latin typeface="Franklin Gothic Medium" panose="020B0603020102020204"/>
            </a:rPr>
            <a:t>*</a:t>
          </a:r>
          <a:r>
            <a:rPr lang="en-US" sz="2500" b="0"/>
            <a:t>Extended Response</a:t>
          </a:r>
          <a:r>
            <a:rPr lang="en-US" sz="2500" b="0">
              <a:latin typeface="Franklin Gothic Medium" panose="020B0603020102020204"/>
            </a:rPr>
            <a:t> </a:t>
          </a:r>
          <a:endParaRPr lang="en-US" sz="2500" b="0"/>
        </a:p>
      </dgm:t>
    </dgm:pt>
    <dgm:pt modelId="{F208045C-3684-4CD1-AA61-4F0034FEE187}" type="parTrans" cxnId="{FBC3174C-2A22-4CCF-B75B-CB77900F4288}">
      <dgm:prSet/>
      <dgm:spPr/>
      <dgm:t>
        <a:bodyPr/>
        <a:lstStyle/>
        <a:p>
          <a:endParaRPr lang="en-US"/>
        </a:p>
      </dgm:t>
    </dgm:pt>
    <dgm:pt modelId="{AA600F4E-9FA3-4798-8D8C-CA4401BA2891}" type="sibTrans" cxnId="{FBC3174C-2A22-4CCF-B75B-CB77900F4288}">
      <dgm:prSet/>
      <dgm:spPr/>
      <dgm:t>
        <a:bodyPr/>
        <a:lstStyle/>
        <a:p>
          <a:endParaRPr lang="en-US"/>
        </a:p>
      </dgm:t>
    </dgm:pt>
    <dgm:pt modelId="{F442FDBE-545C-4E8B-9268-2BE75A7ABC98}" type="pres">
      <dgm:prSet presAssocID="{AC21A697-4923-467C-9312-E956D5D1F33C}" presName="diagram" presStyleCnt="0">
        <dgm:presLayoutVars>
          <dgm:dir/>
          <dgm:resizeHandles val="exact"/>
        </dgm:presLayoutVars>
      </dgm:prSet>
      <dgm:spPr/>
    </dgm:pt>
    <dgm:pt modelId="{EA33B2D4-A715-4685-84A7-9455A317F600}" type="pres">
      <dgm:prSet presAssocID="{091D64C7-DBEF-4435-9B2D-583982DF84C0}" presName="node" presStyleLbl="node1" presStyleIdx="0" presStyleCnt="4">
        <dgm:presLayoutVars>
          <dgm:bulletEnabled val="1"/>
        </dgm:presLayoutVars>
      </dgm:prSet>
      <dgm:spPr>
        <a:prstGeom prst="roundRect">
          <a:avLst/>
        </a:prstGeom>
      </dgm:spPr>
    </dgm:pt>
    <dgm:pt modelId="{AB06AB37-6780-4BDE-B32B-94E40FA852F0}" type="pres">
      <dgm:prSet presAssocID="{EBFA094F-7BE9-4A11-A00E-D7E8A3851E7D}" presName="sibTrans" presStyleCnt="0"/>
      <dgm:spPr/>
    </dgm:pt>
    <dgm:pt modelId="{547A0500-43A9-4D46-BE13-74E1E7C63D50}" type="pres">
      <dgm:prSet presAssocID="{49EEEF45-6BBA-4FBF-9031-4B2833DE9047}" presName="node" presStyleLbl="node1" presStyleIdx="1" presStyleCnt="4">
        <dgm:presLayoutVars>
          <dgm:bulletEnabled val="1"/>
        </dgm:presLayoutVars>
      </dgm:prSet>
      <dgm:spPr>
        <a:prstGeom prst="roundRect">
          <a:avLst/>
        </a:prstGeom>
      </dgm:spPr>
    </dgm:pt>
    <dgm:pt modelId="{43207F9F-2820-43D8-BD4A-E5A4B51D8FEE}" type="pres">
      <dgm:prSet presAssocID="{CCC117CD-6719-4F11-A1BF-7B4ABDA4B682}" presName="sibTrans" presStyleCnt="0"/>
      <dgm:spPr/>
    </dgm:pt>
    <dgm:pt modelId="{1CBDAE97-6514-45AA-8AE0-9BA0FAA201CA}" type="pres">
      <dgm:prSet presAssocID="{AEAE0556-CB15-4566-BEE6-1098A04BC5D1}" presName="node" presStyleLbl="node1" presStyleIdx="2" presStyleCnt="4">
        <dgm:presLayoutVars>
          <dgm:bulletEnabled val="1"/>
        </dgm:presLayoutVars>
      </dgm:prSet>
      <dgm:spPr>
        <a:prstGeom prst="roundRect">
          <a:avLst/>
        </a:prstGeom>
      </dgm:spPr>
    </dgm:pt>
    <dgm:pt modelId="{4DEAF408-4350-4EFC-8F49-05392CB30EE0}" type="pres">
      <dgm:prSet presAssocID="{90658693-AC54-4154-BD67-F6D77DD5B8FF}" presName="sibTrans" presStyleCnt="0"/>
      <dgm:spPr/>
    </dgm:pt>
    <dgm:pt modelId="{66FD5D17-F32E-4D68-8391-8087DECA4C7A}" type="pres">
      <dgm:prSet presAssocID="{FE953666-93A3-4DFC-81E1-4DB54A0FC30F}" presName="node" presStyleLbl="node1" presStyleIdx="3" presStyleCnt="4">
        <dgm:presLayoutVars>
          <dgm:bulletEnabled val="1"/>
        </dgm:presLayoutVars>
      </dgm:prSet>
      <dgm:spPr>
        <a:prstGeom prst="roundRect">
          <a:avLst/>
        </a:prstGeom>
      </dgm:spPr>
    </dgm:pt>
  </dgm:ptLst>
  <dgm:cxnLst>
    <dgm:cxn modelId="{B0181F12-93C1-4B21-B4CA-AE251A2C7F7E}" type="presOf" srcId="{AC21A697-4923-467C-9312-E956D5D1F33C}" destId="{F442FDBE-545C-4E8B-9268-2BE75A7ABC98}" srcOrd="0" destOrd="0" presId="urn:microsoft.com/office/officeart/2005/8/layout/default"/>
    <dgm:cxn modelId="{0624D022-7FA7-4CDF-B106-4CC6FDD01D76}" type="presOf" srcId="{AEAE0556-CB15-4566-BEE6-1098A04BC5D1}" destId="{1CBDAE97-6514-45AA-8AE0-9BA0FAA201CA}" srcOrd="0" destOrd="0" presId="urn:microsoft.com/office/officeart/2005/8/layout/default"/>
    <dgm:cxn modelId="{FBC3174C-2A22-4CCF-B75B-CB77900F4288}" srcId="{AC21A697-4923-467C-9312-E956D5D1F33C}" destId="{FE953666-93A3-4DFC-81E1-4DB54A0FC30F}" srcOrd="3" destOrd="0" parTransId="{F208045C-3684-4CD1-AA61-4F0034FEE187}" sibTransId="{AA600F4E-9FA3-4798-8D8C-CA4401BA2891}"/>
    <dgm:cxn modelId="{99362F76-24CD-4561-92A0-9E440F681474}" srcId="{AC21A697-4923-467C-9312-E956D5D1F33C}" destId="{49EEEF45-6BBA-4FBF-9031-4B2833DE9047}" srcOrd="1" destOrd="0" parTransId="{29B288F1-92AC-468D-86F4-09D1E0F3E14F}" sibTransId="{CCC117CD-6719-4F11-A1BF-7B4ABDA4B682}"/>
    <dgm:cxn modelId="{F4680382-5B02-4920-A7F9-3494F06867D2}" type="presOf" srcId="{091D64C7-DBEF-4435-9B2D-583982DF84C0}" destId="{EA33B2D4-A715-4685-84A7-9455A317F600}" srcOrd="0" destOrd="0" presId="urn:microsoft.com/office/officeart/2005/8/layout/default"/>
    <dgm:cxn modelId="{0F8F408F-ADAF-4978-B4FE-002A7206B62D}" type="presOf" srcId="{49EEEF45-6BBA-4FBF-9031-4B2833DE9047}" destId="{547A0500-43A9-4D46-BE13-74E1E7C63D50}" srcOrd="0" destOrd="0" presId="urn:microsoft.com/office/officeart/2005/8/layout/default"/>
    <dgm:cxn modelId="{BDBF9FCA-5AC1-4EFD-9550-343D1CF54B32}" srcId="{AC21A697-4923-467C-9312-E956D5D1F33C}" destId="{AEAE0556-CB15-4566-BEE6-1098A04BC5D1}" srcOrd="2" destOrd="0" parTransId="{5A408349-390F-450B-BD0F-1F32F9CB1826}" sibTransId="{90658693-AC54-4154-BD67-F6D77DD5B8FF}"/>
    <dgm:cxn modelId="{0EDD2CE7-2598-4B41-8BDA-FA2921F5506C}" type="presOf" srcId="{FE953666-93A3-4DFC-81E1-4DB54A0FC30F}" destId="{66FD5D17-F32E-4D68-8391-8087DECA4C7A}" srcOrd="0" destOrd="0" presId="urn:microsoft.com/office/officeart/2005/8/layout/default"/>
    <dgm:cxn modelId="{7C9ADAEE-6F2A-4A4F-B2F5-6F3D3A27572B}" srcId="{AC21A697-4923-467C-9312-E956D5D1F33C}" destId="{091D64C7-DBEF-4435-9B2D-583982DF84C0}" srcOrd="0" destOrd="0" parTransId="{902AA732-519C-47DE-946C-BCA4878CB4D0}" sibTransId="{EBFA094F-7BE9-4A11-A00E-D7E8A3851E7D}"/>
    <dgm:cxn modelId="{A1D8585E-7B86-4CFD-BF01-463B9F691646}" type="presParOf" srcId="{F442FDBE-545C-4E8B-9268-2BE75A7ABC98}" destId="{EA33B2D4-A715-4685-84A7-9455A317F600}" srcOrd="0" destOrd="0" presId="urn:microsoft.com/office/officeart/2005/8/layout/default"/>
    <dgm:cxn modelId="{D860C32F-E2EC-4ABF-9BCE-AB5CE54E4E67}" type="presParOf" srcId="{F442FDBE-545C-4E8B-9268-2BE75A7ABC98}" destId="{AB06AB37-6780-4BDE-B32B-94E40FA852F0}" srcOrd="1" destOrd="0" presId="urn:microsoft.com/office/officeart/2005/8/layout/default"/>
    <dgm:cxn modelId="{F0053A88-BED6-4982-A5B5-A564AA9CE043}" type="presParOf" srcId="{F442FDBE-545C-4E8B-9268-2BE75A7ABC98}" destId="{547A0500-43A9-4D46-BE13-74E1E7C63D50}" srcOrd="2" destOrd="0" presId="urn:microsoft.com/office/officeart/2005/8/layout/default"/>
    <dgm:cxn modelId="{394DEC14-F9C6-49E3-A0DC-F55043C91E92}" type="presParOf" srcId="{F442FDBE-545C-4E8B-9268-2BE75A7ABC98}" destId="{43207F9F-2820-43D8-BD4A-E5A4B51D8FEE}" srcOrd="3" destOrd="0" presId="urn:microsoft.com/office/officeart/2005/8/layout/default"/>
    <dgm:cxn modelId="{B40FA615-CEB9-41EE-8103-0AD6BD4770A2}" type="presParOf" srcId="{F442FDBE-545C-4E8B-9268-2BE75A7ABC98}" destId="{1CBDAE97-6514-45AA-8AE0-9BA0FAA201CA}" srcOrd="4" destOrd="0" presId="urn:microsoft.com/office/officeart/2005/8/layout/default"/>
    <dgm:cxn modelId="{90081817-34A0-4419-BCC5-68332FFF4609}" type="presParOf" srcId="{F442FDBE-545C-4E8B-9268-2BE75A7ABC98}" destId="{4DEAF408-4350-4EFC-8F49-05392CB30EE0}" srcOrd="5" destOrd="0" presId="urn:microsoft.com/office/officeart/2005/8/layout/default"/>
    <dgm:cxn modelId="{3B945A61-4D52-4306-8C37-65C82B2EAD87}" type="presParOf" srcId="{F442FDBE-545C-4E8B-9268-2BE75A7ABC98}" destId="{66FD5D17-F32E-4D68-8391-8087DECA4C7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F9D8F7-56FE-47D5-82A0-C7F6B34FA9CF}"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6FA27CC3-BE9B-4219-9FCB-9BF2AF175511}">
      <dgm:prSet/>
      <dgm:spPr/>
      <dgm:t>
        <a:bodyPr/>
        <a:lstStyle/>
        <a:p>
          <a:pPr rtl="0"/>
          <a:r>
            <a:rPr lang="en-US"/>
            <a:t>Formulas are  embedded in the online test and printed in the paper test.</a:t>
          </a:r>
        </a:p>
      </dgm:t>
      <dgm:extLst>
        <a:ext uri="{E40237B7-FDA0-4F09-8148-C483321AD2D9}">
          <dgm14:cNvPr xmlns:dgm14="http://schemas.microsoft.com/office/drawing/2010/diagram" id="0" name="" descr="Formulas and/or conversions will be embedded in the test items if necessary to solve the problem.&#10;" title="Mathematics Online Reference"/>
        </a:ext>
      </dgm:extLst>
    </dgm:pt>
    <dgm:pt modelId="{E6AA7155-F3FF-4C63-86B0-833B53EE40FD}" type="parTrans" cxnId="{AC0A8EEE-5A59-4147-904C-4F26548DA581}">
      <dgm:prSet/>
      <dgm:spPr/>
      <dgm:t>
        <a:bodyPr/>
        <a:lstStyle/>
        <a:p>
          <a:endParaRPr lang="en-US"/>
        </a:p>
      </dgm:t>
    </dgm:pt>
    <dgm:pt modelId="{E6BB6A55-9ED7-43D2-8DAB-0E4E48E6D432}" type="sibTrans" cxnId="{AC0A8EEE-5A59-4147-904C-4F26548DA581}">
      <dgm:prSet/>
      <dgm:spPr/>
      <dgm:t>
        <a:bodyPr/>
        <a:lstStyle/>
        <a:p>
          <a:endParaRPr lang="en-US"/>
        </a:p>
      </dgm:t>
    </dgm:pt>
    <dgm:pt modelId="{1B66DE94-DCE7-496A-A9F8-2C9D39B7A77D}">
      <dgm:prSet/>
      <dgm:spPr/>
      <dgm:t>
        <a:bodyPr/>
        <a:lstStyle/>
        <a:p>
          <a:pPr rtl="0"/>
          <a:r>
            <a:rPr lang="en-US"/>
            <a:t>Students will have access to resources whether testing online or paper.</a:t>
          </a:r>
        </a:p>
      </dgm:t>
      <dgm:extLst>
        <a:ext uri="{E40237B7-FDA0-4F09-8148-C483321AD2D9}">
          <dgm14:cNvPr xmlns:dgm14="http://schemas.microsoft.com/office/drawing/2010/diagram" id="0" name="" descr="Students will access these resources online.&#10;" title="Mathematics Online Reference"/>
        </a:ext>
      </dgm:extLst>
    </dgm:pt>
    <dgm:pt modelId="{641141B7-1460-4D4C-9028-AEE0B648BF50}" type="parTrans" cxnId="{B262715D-80CA-4D89-919A-D83F4020D746}">
      <dgm:prSet/>
      <dgm:spPr/>
      <dgm:t>
        <a:bodyPr/>
        <a:lstStyle/>
        <a:p>
          <a:endParaRPr lang="en-US"/>
        </a:p>
      </dgm:t>
    </dgm:pt>
    <dgm:pt modelId="{C17A52C1-7DCB-4A9F-A04A-0A8C4BF0B9BF}" type="sibTrans" cxnId="{B262715D-80CA-4D89-919A-D83F4020D746}">
      <dgm:prSet/>
      <dgm:spPr/>
      <dgm:t>
        <a:bodyPr/>
        <a:lstStyle/>
        <a:p>
          <a:endParaRPr lang="en-US"/>
        </a:p>
      </dgm:t>
    </dgm:pt>
    <dgm:pt modelId="{F62E9685-9E83-469F-9D6A-BF88029364AE}" type="pres">
      <dgm:prSet presAssocID="{B4F9D8F7-56FE-47D5-82A0-C7F6B34FA9CF}" presName="hierChild1" presStyleCnt="0">
        <dgm:presLayoutVars>
          <dgm:chPref val="1"/>
          <dgm:dir/>
          <dgm:animOne val="branch"/>
          <dgm:animLvl val="lvl"/>
          <dgm:resizeHandles/>
        </dgm:presLayoutVars>
      </dgm:prSet>
      <dgm:spPr/>
    </dgm:pt>
    <dgm:pt modelId="{035D320B-3346-4F4F-85E9-63D006A819BD}" type="pres">
      <dgm:prSet presAssocID="{6FA27CC3-BE9B-4219-9FCB-9BF2AF175511}" presName="hierRoot1" presStyleCnt="0"/>
      <dgm:spPr/>
    </dgm:pt>
    <dgm:pt modelId="{EA05A7D7-B242-49CE-931E-03EBF65DF288}" type="pres">
      <dgm:prSet presAssocID="{6FA27CC3-BE9B-4219-9FCB-9BF2AF175511}" presName="composite" presStyleCnt="0"/>
      <dgm:spPr/>
    </dgm:pt>
    <dgm:pt modelId="{F0E7294C-CD84-4EAE-A19D-18C56C380A06}" type="pres">
      <dgm:prSet presAssocID="{6FA27CC3-BE9B-4219-9FCB-9BF2AF175511}" presName="background" presStyleLbl="node0" presStyleIdx="0" presStyleCnt="2"/>
      <dgm:spPr>
        <a:solidFill>
          <a:schemeClr val="accent1">
            <a:lumMod val="50000"/>
          </a:schemeClr>
        </a:solidFill>
      </dgm:spPr>
    </dgm:pt>
    <dgm:pt modelId="{F589777D-2C4B-49AE-9A9E-9176B593E080}" type="pres">
      <dgm:prSet presAssocID="{6FA27CC3-BE9B-4219-9FCB-9BF2AF175511}" presName="text" presStyleLbl="fgAcc0" presStyleIdx="0" presStyleCnt="2" custLinFactNeighborX="-2953" custLinFactNeighborY="-2286">
        <dgm:presLayoutVars>
          <dgm:chPref val="3"/>
        </dgm:presLayoutVars>
      </dgm:prSet>
      <dgm:spPr/>
    </dgm:pt>
    <dgm:pt modelId="{F5C795BA-85BC-4CBB-A61A-BADE6922ED3C}" type="pres">
      <dgm:prSet presAssocID="{6FA27CC3-BE9B-4219-9FCB-9BF2AF175511}" presName="hierChild2" presStyleCnt="0"/>
      <dgm:spPr/>
    </dgm:pt>
    <dgm:pt modelId="{5318638D-E73E-424F-B31F-E7209E69453C}" type="pres">
      <dgm:prSet presAssocID="{1B66DE94-DCE7-496A-A9F8-2C9D39B7A77D}" presName="hierRoot1" presStyleCnt="0"/>
      <dgm:spPr/>
    </dgm:pt>
    <dgm:pt modelId="{89B41632-EA7E-445B-9273-D5F6735BB58F}" type="pres">
      <dgm:prSet presAssocID="{1B66DE94-DCE7-496A-A9F8-2C9D39B7A77D}" presName="composite" presStyleCnt="0"/>
      <dgm:spPr/>
    </dgm:pt>
    <dgm:pt modelId="{D9AC8C52-ED09-4C12-9E26-4CADF394C6E8}" type="pres">
      <dgm:prSet presAssocID="{1B66DE94-DCE7-496A-A9F8-2C9D39B7A77D}" presName="background" presStyleLbl="node0" presStyleIdx="1" presStyleCnt="2"/>
      <dgm:spPr>
        <a:solidFill>
          <a:schemeClr val="accent1">
            <a:lumMod val="50000"/>
          </a:schemeClr>
        </a:solidFill>
      </dgm:spPr>
    </dgm:pt>
    <dgm:pt modelId="{D419EB36-BB24-4260-BC66-2D6E2639DCC8}" type="pres">
      <dgm:prSet presAssocID="{1B66DE94-DCE7-496A-A9F8-2C9D39B7A77D}" presName="text" presStyleLbl="fgAcc0" presStyleIdx="1" presStyleCnt="2" custLinFactNeighborX="871" custLinFactNeighborY="-1829">
        <dgm:presLayoutVars>
          <dgm:chPref val="3"/>
        </dgm:presLayoutVars>
      </dgm:prSet>
      <dgm:spPr/>
    </dgm:pt>
    <dgm:pt modelId="{AB6CA0C1-3CFE-444F-81E9-7EC241A022AE}" type="pres">
      <dgm:prSet presAssocID="{1B66DE94-DCE7-496A-A9F8-2C9D39B7A77D}" presName="hierChild2" presStyleCnt="0"/>
      <dgm:spPr/>
    </dgm:pt>
  </dgm:ptLst>
  <dgm:cxnLst>
    <dgm:cxn modelId="{C45EE722-0D44-48A7-8B54-11727096BE85}" type="presOf" srcId="{B4F9D8F7-56FE-47D5-82A0-C7F6B34FA9CF}" destId="{F62E9685-9E83-469F-9D6A-BF88029364AE}" srcOrd="0" destOrd="0" presId="urn:microsoft.com/office/officeart/2005/8/layout/hierarchy1"/>
    <dgm:cxn modelId="{B262715D-80CA-4D89-919A-D83F4020D746}" srcId="{B4F9D8F7-56FE-47D5-82A0-C7F6B34FA9CF}" destId="{1B66DE94-DCE7-496A-A9F8-2C9D39B7A77D}" srcOrd="1" destOrd="0" parTransId="{641141B7-1460-4D4C-9028-AEE0B648BF50}" sibTransId="{C17A52C1-7DCB-4A9F-A04A-0A8C4BF0B9BF}"/>
    <dgm:cxn modelId="{72A84DAD-8B31-4E47-86F5-9B913DF275D2}" type="presOf" srcId="{1B66DE94-DCE7-496A-A9F8-2C9D39B7A77D}" destId="{D419EB36-BB24-4260-BC66-2D6E2639DCC8}" srcOrd="0" destOrd="0" presId="urn:microsoft.com/office/officeart/2005/8/layout/hierarchy1"/>
    <dgm:cxn modelId="{F3E240D6-DCC8-4151-A791-A4030E0A5FCD}" type="presOf" srcId="{6FA27CC3-BE9B-4219-9FCB-9BF2AF175511}" destId="{F589777D-2C4B-49AE-9A9E-9176B593E080}" srcOrd="0" destOrd="0" presId="urn:microsoft.com/office/officeart/2005/8/layout/hierarchy1"/>
    <dgm:cxn modelId="{AC0A8EEE-5A59-4147-904C-4F26548DA581}" srcId="{B4F9D8F7-56FE-47D5-82A0-C7F6B34FA9CF}" destId="{6FA27CC3-BE9B-4219-9FCB-9BF2AF175511}" srcOrd="0" destOrd="0" parTransId="{E6AA7155-F3FF-4C63-86B0-833B53EE40FD}" sibTransId="{E6BB6A55-9ED7-43D2-8DAB-0E4E48E6D432}"/>
    <dgm:cxn modelId="{B1EF5A30-600A-4A03-AE6E-57FAB5185915}" type="presParOf" srcId="{F62E9685-9E83-469F-9D6A-BF88029364AE}" destId="{035D320B-3346-4F4F-85E9-63D006A819BD}" srcOrd="0" destOrd="0" presId="urn:microsoft.com/office/officeart/2005/8/layout/hierarchy1"/>
    <dgm:cxn modelId="{E602F2A8-129C-4868-9427-ECF158ABC8B8}" type="presParOf" srcId="{035D320B-3346-4F4F-85E9-63D006A819BD}" destId="{EA05A7D7-B242-49CE-931E-03EBF65DF288}" srcOrd="0" destOrd="0" presId="urn:microsoft.com/office/officeart/2005/8/layout/hierarchy1"/>
    <dgm:cxn modelId="{54008C29-6312-4F48-AB96-856FBA0BE6F4}" type="presParOf" srcId="{EA05A7D7-B242-49CE-931E-03EBF65DF288}" destId="{F0E7294C-CD84-4EAE-A19D-18C56C380A06}" srcOrd="0" destOrd="0" presId="urn:microsoft.com/office/officeart/2005/8/layout/hierarchy1"/>
    <dgm:cxn modelId="{DEE0EC8D-E06F-4E76-BB99-2EC51708BC54}" type="presParOf" srcId="{EA05A7D7-B242-49CE-931E-03EBF65DF288}" destId="{F589777D-2C4B-49AE-9A9E-9176B593E080}" srcOrd="1" destOrd="0" presId="urn:microsoft.com/office/officeart/2005/8/layout/hierarchy1"/>
    <dgm:cxn modelId="{90FC2FEE-4DC3-4187-9DB3-678C15E12D8C}" type="presParOf" srcId="{035D320B-3346-4F4F-85E9-63D006A819BD}" destId="{F5C795BA-85BC-4CBB-A61A-BADE6922ED3C}" srcOrd="1" destOrd="0" presId="urn:microsoft.com/office/officeart/2005/8/layout/hierarchy1"/>
    <dgm:cxn modelId="{DC395EA7-7D98-45C8-AF2E-47B18712A047}" type="presParOf" srcId="{F62E9685-9E83-469F-9D6A-BF88029364AE}" destId="{5318638D-E73E-424F-B31F-E7209E69453C}" srcOrd="1" destOrd="0" presId="urn:microsoft.com/office/officeart/2005/8/layout/hierarchy1"/>
    <dgm:cxn modelId="{6110C25E-BD81-412A-B428-0E1B54F8A7E7}" type="presParOf" srcId="{5318638D-E73E-424F-B31F-E7209E69453C}" destId="{89B41632-EA7E-445B-9273-D5F6735BB58F}" srcOrd="0" destOrd="0" presId="urn:microsoft.com/office/officeart/2005/8/layout/hierarchy1"/>
    <dgm:cxn modelId="{D69AA5FA-03DC-4FD5-804C-4C1106D3207C}" type="presParOf" srcId="{89B41632-EA7E-445B-9273-D5F6735BB58F}" destId="{D9AC8C52-ED09-4C12-9E26-4CADF394C6E8}" srcOrd="0" destOrd="0" presId="urn:microsoft.com/office/officeart/2005/8/layout/hierarchy1"/>
    <dgm:cxn modelId="{7A135DA6-473C-47FB-96E7-31EF7716108C}" type="presParOf" srcId="{89B41632-EA7E-445B-9273-D5F6735BB58F}" destId="{D419EB36-BB24-4260-BC66-2D6E2639DCC8}" srcOrd="1" destOrd="0" presId="urn:microsoft.com/office/officeart/2005/8/layout/hierarchy1"/>
    <dgm:cxn modelId="{159C8114-C61F-4E06-94A3-C2AB699F543F}" type="presParOf" srcId="{5318638D-E73E-424F-B31F-E7209E69453C}" destId="{AB6CA0C1-3CFE-444F-81E9-7EC241A022A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21A697-4923-467C-9312-E956D5D1F33C}"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091D64C7-DBEF-4435-9B2D-583982DF84C0}">
      <dgm:prSet/>
      <dgm:spPr>
        <a:solidFill>
          <a:srgbClr val="B87C04"/>
        </a:solidFill>
      </dgm:spPr>
      <dgm:t>
        <a:bodyPr/>
        <a:lstStyle/>
        <a:p>
          <a:pPr algn="ctr" rtl="0"/>
          <a:r>
            <a:rPr lang="en-US"/>
            <a:t>Assessed in Grades</a:t>
          </a:r>
          <a:r>
            <a:rPr lang="en-US">
              <a:latin typeface="Franklin Gothic Medium" panose="020B0603020102020204"/>
            </a:rPr>
            <a:t> </a:t>
          </a:r>
          <a:endParaRPr lang="en-US"/>
        </a:p>
        <a:p>
          <a:pPr algn="ctr" rtl="0"/>
          <a:r>
            <a:rPr lang="en-US"/>
            <a:t>4, 7 and 11</a:t>
          </a:r>
        </a:p>
      </dgm:t>
    </dgm:pt>
    <dgm:pt modelId="{902AA732-519C-47DE-946C-BCA4878CB4D0}" type="parTrans" cxnId="{7C9ADAEE-6F2A-4A4F-B2F5-6F3D3A27572B}">
      <dgm:prSet/>
      <dgm:spPr/>
      <dgm:t>
        <a:bodyPr/>
        <a:lstStyle/>
        <a:p>
          <a:endParaRPr lang="en-US"/>
        </a:p>
      </dgm:t>
    </dgm:pt>
    <dgm:pt modelId="{EBFA094F-7BE9-4A11-A00E-D7E8A3851E7D}" type="sibTrans" cxnId="{7C9ADAEE-6F2A-4A4F-B2F5-6F3D3A27572B}">
      <dgm:prSet/>
      <dgm:spPr/>
      <dgm:t>
        <a:bodyPr/>
        <a:lstStyle/>
        <a:p>
          <a:endParaRPr lang="en-US"/>
        </a:p>
      </dgm:t>
    </dgm:pt>
    <dgm:pt modelId="{49EEEF45-6BBA-4FBF-9031-4B2833DE9047}">
      <dgm:prSet/>
      <dgm:spPr>
        <a:solidFill>
          <a:srgbClr val="B87C04"/>
        </a:solidFill>
      </dgm:spPr>
      <dgm:t>
        <a:bodyPr/>
        <a:lstStyle/>
        <a:p>
          <a:pPr algn="ctr" rtl="0"/>
          <a:r>
            <a:rPr lang="en-US">
              <a:latin typeface="+mn-lt"/>
            </a:rPr>
            <a:t>One Session </a:t>
          </a:r>
        </a:p>
        <a:p>
          <a:pPr algn="ctr" rtl="0"/>
          <a:r>
            <a:rPr lang="en-US">
              <a:latin typeface="+mn-lt"/>
            </a:rPr>
            <a:t>One Seal Code </a:t>
          </a:r>
        </a:p>
        <a:p>
          <a:pPr algn="ctr" rtl="0"/>
          <a:r>
            <a:rPr lang="en-US">
              <a:latin typeface="+mn-lt"/>
            </a:rPr>
            <a:t>90 Minutes Total </a:t>
          </a:r>
        </a:p>
      </dgm:t>
    </dgm:pt>
    <dgm:pt modelId="{29B288F1-92AC-468D-86F4-09D1E0F3E14F}" type="parTrans" cxnId="{99362F76-24CD-4561-92A0-9E440F681474}">
      <dgm:prSet/>
      <dgm:spPr/>
      <dgm:t>
        <a:bodyPr/>
        <a:lstStyle/>
        <a:p>
          <a:endParaRPr lang="en-US"/>
        </a:p>
      </dgm:t>
    </dgm:pt>
    <dgm:pt modelId="{CCC117CD-6719-4F11-A1BF-7B4ABDA4B682}" type="sibTrans" cxnId="{99362F76-24CD-4561-92A0-9E440F681474}">
      <dgm:prSet/>
      <dgm:spPr/>
      <dgm:t>
        <a:bodyPr/>
        <a:lstStyle/>
        <a:p>
          <a:endParaRPr lang="en-US"/>
        </a:p>
      </dgm:t>
    </dgm:pt>
    <dgm:pt modelId="{AEAE0556-CB15-4566-BEE6-1098A04BC5D1}">
      <dgm:prSet/>
      <dgm:spPr>
        <a:solidFill>
          <a:srgbClr val="B87C04"/>
        </a:solidFill>
      </dgm:spPr>
      <dgm:t>
        <a:bodyPr/>
        <a:lstStyle/>
        <a:p>
          <a:pPr algn="ctr" rtl="0"/>
          <a:r>
            <a:rPr lang="en-US">
              <a:latin typeface="Franklin Gothic Medium" panose="020B0603020102020204"/>
            </a:rPr>
            <a:t> </a:t>
          </a:r>
          <a:r>
            <a:rPr lang="en-US">
              <a:latin typeface="+mn-lt"/>
            </a:rPr>
            <a:t>2 Forms</a:t>
          </a:r>
        </a:p>
      </dgm:t>
    </dgm:pt>
    <dgm:pt modelId="{5A408349-390F-450B-BD0F-1F32F9CB1826}" type="parTrans" cxnId="{BDBF9FCA-5AC1-4EFD-9550-343D1CF54B32}">
      <dgm:prSet/>
      <dgm:spPr/>
      <dgm:t>
        <a:bodyPr/>
        <a:lstStyle/>
        <a:p>
          <a:endParaRPr lang="en-US"/>
        </a:p>
      </dgm:t>
    </dgm:pt>
    <dgm:pt modelId="{90658693-AC54-4154-BD67-F6D77DD5B8FF}" type="sibTrans" cxnId="{BDBF9FCA-5AC1-4EFD-9550-343D1CF54B32}">
      <dgm:prSet/>
      <dgm:spPr/>
      <dgm:t>
        <a:bodyPr/>
        <a:lstStyle/>
        <a:p>
          <a:endParaRPr lang="en-US"/>
        </a:p>
      </dgm:t>
    </dgm:pt>
    <dgm:pt modelId="{FE953666-93A3-4DFC-81E1-4DB54A0FC30F}">
      <dgm:prSet/>
      <dgm:spPr>
        <a:solidFill>
          <a:srgbClr val="B87C04"/>
        </a:solidFill>
      </dgm:spPr>
      <dgm:t>
        <a:bodyPr/>
        <a:lstStyle/>
        <a:p>
          <a:pPr algn="ctr" rtl="0">
            <a:lnSpc>
              <a:spcPct val="100000"/>
            </a:lnSpc>
            <a:spcAft>
              <a:spcPts val="0"/>
            </a:spcAft>
          </a:pPr>
          <a:r>
            <a:rPr lang="en-US"/>
            <a:t>Multiple Choice Multiple Select</a:t>
          </a:r>
          <a:r>
            <a:rPr lang="en-US">
              <a:latin typeface="Franklin Gothic Medium" panose="020B0603020102020204"/>
            </a:rPr>
            <a:t> </a:t>
          </a:r>
          <a:endParaRPr lang="en-US"/>
        </a:p>
        <a:p>
          <a:pPr algn="ctr" rtl="0">
            <a:lnSpc>
              <a:spcPct val="100000"/>
            </a:lnSpc>
            <a:spcAft>
              <a:spcPts val="0"/>
            </a:spcAft>
          </a:pPr>
          <a:r>
            <a:rPr lang="en-US"/>
            <a:t>Extended Response</a:t>
          </a:r>
          <a:r>
            <a:rPr lang="en-US">
              <a:latin typeface="Franklin Gothic Medium" panose="020B0603020102020204"/>
            </a:rPr>
            <a:t> </a:t>
          </a:r>
          <a:endParaRPr lang="en-US"/>
        </a:p>
        <a:p>
          <a:pPr algn="ctr" rtl="0">
            <a:lnSpc>
              <a:spcPct val="90000"/>
            </a:lnSpc>
            <a:spcAft>
              <a:spcPct val="35000"/>
            </a:spcAft>
          </a:pPr>
          <a:endParaRPr lang="en-US"/>
        </a:p>
      </dgm:t>
    </dgm:pt>
    <dgm:pt modelId="{F208045C-3684-4CD1-AA61-4F0034FEE187}" type="parTrans" cxnId="{FBC3174C-2A22-4CCF-B75B-CB77900F4288}">
      <dgm:prSet/>
      <dgm:spPr/>
      <dgm:t>
        <a:bodyPr/>
        <a:lstStyle/>
        <a:p>
          <a:endParaRPr lang="en-US"/>
        </a:p>
      </dgm:t>
    </dgm:pt>
    <dgm:pt modelId="{AA600F4E-9FA3-4798-8D8C-CA4401BA2891}" type="sibTrans" cxnId="{FBC3174C-2A22-4CCF-B75B-CB77900F4288}">
      <dgm:prSet/>
      <dgm:spPr/>
      <dgm:t>
        <a:bodyPr/>
        <a:lstStyle/>
        <a:p>
          <a:endParaRPr lang="en-US"/>
        </a:p>
      </dgm:t>
    </dgm:pt>
    <dgm:pt modelId="{F442FDBE-545C-4E8B-9268-2BE75A7ABC98}" type="pres">
      <dgm:prSet presAssocID="{AC21A697-4923-467C-9312-E956D5D1F33C}" presName="diagram" presStyleCnt="0">
        <dgm:presLayoutVars>
          <dgm:dir/>
          <dgm:resizeHandles val="exact"/>
        </dgm:presLayoutVars>
      </dgm:prSet>
      <dgm:spPr/>
    </dgm:pt>
    <dgm:pt modelId="{EA33B2D4-A715-4685-84A7-9455A317F600}" type="pres">
      <dgm:prSet presAssocID="{091D64C7-DBEF-4435-9B2D-583982DF84C0}" presName="node" presStyleLbl="node1" presStyleIdx="0" presStyleCnt="4">
        <dgm:presLayoutVars>
          <dgm:bulletEnabled val="1"/>
        </dgm:presLayoutVars>
      </dgm:prSet>
      <dgm:spPr>
        <a:prstGeom prst="roundRect">
          <a:avLst/>
        </a:prstGeom>
      </dgm:spPr>
    </dgm:pt>
    <dgm:pt modelId="{AB06AB37-6780-4BDE-B32B-94E40FA852F0}" type="pres">
      <dgm:prSet presAssocID="{EBFA094F-7BE9-4A11-A00E-D7E8A3851E7D}" presName="sibTrans" presStyleCnt="0"/>
      <dgm:spPr/>
    </dgm:pt>
    <dgm:pt modelId="{547A0500-43A9-4D46-BE13-74E1E7C63D50}" type="pres">
      <dgm:prSet presAssocID="{49EEEF45-6BBA-4FBF-9031-4B2833DE9047}" presName="node" presStyleLbl="node1" presStyleIdx="1" presStyleCnt="4">
        <dgm:presLayoutVars>
          <dgm:bulletEnabled val="1"/>
        </dgm:presLayoutVars>
      </dgm:prSet>
      <dgm:spPr>
        <a:prstGeom prst="roundRect">
          <a:avLst/>
        </a:prstGeom>
      </dgm:spPr>
    </dgm:pt>
    <dgm:pt modelId="{43207F9F-2820-43D8-BD4A-E5A4B51D8FEE}" type="pres">
      <dgm:prSet presAssocID="{CCC117CD-6719-4F11-A1BF-7B4ABDA4B682}" presName="sibTrans" presStyleCnt="0"/>
      <dgm:spPr/>
    </dgm:pt>
    <dgm:pt modelId="{1CBDAE97-6514-45AA-8AE0-9BA0FAA201CA}" type="pres">
      <dgm:prSet presAssocID="{AEAE0556-CB15-4566-BEE6-1098A04BC5D1}" presName="node" presStyleLbl="node1" presStyleIdx="2" presStyleCnt="4">
        <dgm:presLayoutVars>
          <dgm:bulletEnabled val="1"/>
        </dgm:presLayoutVars>
      </dgm:prSet>
      <dgm:spPr>
        <a:prstGeom prst="roundRect">
          <a:avLst/>
        </a:prstGeom>
      </dgm:spPr>
    </dgm:pt>
    <dgm:pt modelId="{4DEAF408-4350-4EFC-8F49-05392CB30EE0}" type="pres">
      <dgm:prSet presAssocID="{90658693-AC54-4154-BD67-F6D77DD5B8FF}" presName="sibTrans" presStyleCnt="0"/>
      <dgm:spPr/>
    </dgm:pt>
    <dgm:pt modelId="{66FD5D17-F32E-4D68-8391-8087DECA4C7A}" type="pres">
      <dgm:prSet presAssocID="{FE953666-93A3-4DFC-81E1-4DB54A0FC30F}" presName="node" presStyleLbl="node1" presStyleIdx="3" presStyleCnt="4">
        <dgm:presLayoutVars>
          <dgm:bulletEnabled val="1"/>
        </dgm:presLayoutVars>
      </dgm:prSet>
      <dgm:spPr>
        <a:prstGeom prst="roundRect">
          <a:avLst/>
        </a:prstGeom>
      </dgm:spPr>
    </dgm:pt>
  </dgm:ptLst>
  <dgm:cxnLst>
    <dgm:cxn modelId="{B0181F12-93C1-4B21-B4CA-AE251A2C7F7E}" type="presOf" srcId="{AC21A697-4923-467C-9312-E956D5D1F33C}" destId="{F442FDBE-545C-4E8B-9268-2BE75A7ABC98}" srcOrd="0" destOrd="0" presId="urn:microsoft.com/office/officeart/2005/8/layout/default"/>
    <dgm:cxn modelId="{0624D022-7FA7-4CDF-B106-4CC6FDD01D76}" type="presOf" srcId="{AEAE0556-CB15-4566-BEE6-1098A04BC5D1}" destId="{1CBDAE97-6514-45AA-8AE0-9BA0FAA201CA}" srcOrd="0" destOrd="0" presId="urn:microsoft.com/office/officeart/2005/8/layout/default"/>
    <dgm:cxn modelId="{FBC3174C-2A22-4CCF-B75B-CB77900F4288}" srcId="{AC21A697-4923-467C-9312-E956D5D1F33C}" destId="{FE953666-93A3-4DFC-81E1-4DB54A0FC30F}" srcOrd="3" destOrd="0" parTransId="{F208045C-3684-4CD1-AA61-4F0034FEE187}" sibTransId="{AA600F4E-9FA3-4798-8D8C-CA4401BA2891}"/>
    <dgm:cxn modelId="{99362F76-24CD-4561-92A0-9E440F681474}" srcId="{AC21A697-4923-467C-9312-E956D5D1F33C}" destId="{49EEEF45-6BBA-4FBF-9031-4B2833DE9047}" srcOrd="1" destOrd="0" parTransId="{29B288F1-92AC-468D-86F4-09D1E0F3E14F}" sibTransId="{CCC117CD-6719-4F11-A1BF-7B4ABDA4B682}"/>
    <dgm:cxn modelId="{F4680382-5B02-4920-A7F9-3494F06867D2}" type="presOf" srcId="{091D64C7-DBEF-4435-9B2D-583982DF84C0}" destId="{EA33B2D4-A715-4685-84A7-9455A317F600}" srcOrd="0" destOrd="0" presId="urn:microsoft.com/office/officeart/2005/8/layout/default"/>
    <dgm:cxn modelId="{0F8F408F-ADAF-4978-B4FE-002A7206B62D}" type="presOf" srcId="{49EEEF45-6BBA-4FBF-9031-4B2833DE9047}" destId="{547A0500-43A9-4D46-BE13-74E1E7C63D50}" srcOrd="0" destOrd="0" presId="urn:microsoft.com/office/officeart/2005/8/layout/default"/>
    <dgm:cxn modelId="{BDBF9FCA-5AC1-4EFD-9550-343D1CF54B32}" srcId="{AC21A697-4923-467C-9312-E956D5D1F33C}" destId="{AEAE0556-CB15-4566-BEE6-1098A04BC5D1}" srcOrd="2" destOrd="0" parTransId="{5A408349-390F-450B-BD0F-1F32F9CB1826}" sibTransId="{90658693-AC54-4154-BD67-F6D77DD5B8FF}"/>
    <dgm:cxn modelId="{0EDD2CE7-2598-4B41-8BDA-FA2921F5506C}" type="presOf" srcId="{FE953666-93A3-4DFC-81E1-4DB54A0FC30F}" destId="{66FD5D17-F32E-4D68-8391-8087DECA4C7A}" srcOrd="0" destOrd="0" presId="urn:microsoft.com/office/officeart/2005/8/layout/default"/>
    <dgm:cxn modelId="{7C9ADAEE-6F2A-4A4F-B2F5-6F3D3A27572B}" srcId="{AC21A697-4923-467C-9312-E956D5D1F33C}" destId="{091D64C7-DBEF-4435-9B2D-583982DF84C0}" srcOrd="0" destOrd="0" parTransId="{902AA732-519C-47DE-946C-BCA4878CB4D0}" sibTransId="{EBFA094F-7BE9-4A11-A00E-D7E8A3851E7D}"/>
    <dgm:cxn modelId="{A1D8585E-7B86-4CFD-BF01-463B9F691646}" type="presParOf" srcId="{F442FDBE-545C-4E8B-9268-2BE75A7ABC98}" destId="{EA33B2D4-A715-4685-84A7-9455A317F600}" srcOrd="0" destOrd="0" presId="urn:microsoft.com/office/officeart/2005/8/layout/default"/>
    <dgm:cxn modelId="{D860C32F-E2EC-4ABF-9BCE-AB5CE54E4E67}" type="presParOf" srcId="{F442FDBE-545C-4E8B-9268-2BE75A7ABC98}" destId="{AB06AB37-6780-4BDE-B32B-94E40FA852F0}" srcOrd="1" destOrd="0" presId="urn:microsoft.com/office/officeart/2005/8/layout/default"/>
    <dgm:cxn modelId="{F0053A88-BED6-4982-A5B5-A564AA9CE043}" type="presParOf" srcId="{F442FDBE-545C-4E8B-9268-2BE75A7ABC98}" destId="{547A0500-43A9-4D46-BE13-74E1E7C63D50}" srcOrd="2" destOrd="0" presId="urn:microsoft.com/office/officeart/2005/8/layout/default"/>
    <dgm:cxn modelId="{394DEC14-F9C6-49E3-A0DC-F55043C91E92}" type="presParOf" srcId="{F442FDBE-545C-4E8B-9268-2BE75A7ABC98}" destId="{43207F9F-2820-43D8-BD4A-E5A4B51D8FEE}" srcOrd="3" destOrd="0" presId="urn:microsoft.com/office/officeart/2005/8/layout/default"/>
    <dgm:cxn modelId="{B40FA615-CEB9-41EE-8103-0AD6BD4770A2}" type="presParOf" srcId="{F442FDBE-545C-4E8B-9268-2BE75A7ABC98}" destId="{1CBDAE97-6514-45AA-8AE0-9BA0FAA201CA}" srcOrd="4" destOrd="0" presId="urn:microsoft.com/office/officeart/2005/8/layout/default"/>
    <dgm:cxn modelId="{90081817-34A0-4419-BCC5-68332FFF4609}" type="presParOf" srcId="{F442FDBE-545C-4E8B-9268-2BE75A7ABC98}" destId="{4DEAF408-4350-4EFC-8F49-05392CB30EE0}" srcOrd="5" destOrd="0" presId="urn:microsoft.com/office/officeart/2005/8/layout/default"/>
    <dgm:cxn modelId="{3B945A61-4D52-4306-8C37-65C82B2EAD87}" type="presParOf" srcId="{F442FDBE-545C-4E8B-9268-2BE75A7ABC98}" destId="{66FD5D17-F32E-4D68-8391-8087DECA4C7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21A697-4923-467C-9312-E956D5D1F33C}"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091D64C7-DBEF-4435-9B2D-583982DF84C0}">
      <dgm:prSet custT="1"/>
      <dgm:spPr>
        <a:solidFill>
          <a:srgbClr val="952219"/>
        </a:solidFill>
      </dgm:spPr>
      <dgm:t>
        <a:bodyPr/>
        <a:lstStyle/>
        <a:p>
          <a:pPr algn="ctr" rtl="0"/>
          <a:r>
            <a:rPr lang="en-US" sz="2500">
              <a:latin typeface="+mn-lt"/>
            </a:rPr>
            <a:t>Assessed in Grades </a:t>
          </a:r>
        </a:p>
        <a:p>
          <a:pPr algn="ctr" rtl="0"/>
          <a:r>
            <a:rPr lang="en-US" sz="2500">
              <a:latin typeface="+mn-lt"/>
            </a:rPr>
            <a:t>5, 8 and 11</a:t>
          </a:r>
        </a:p>
      </dgm:t>
    </dgm:pt>
    <dgm:pt modelId="{902AA732-519C-47DE-946C-BCA4878CB4D0}" type="parTrans" cxnId="{7C9ADAEE-6F2A-4A4F-B2F5-6F3D3A27572B}">
      <dgm:prSet/>
      <dgm:spPr/>
      <dgm:t>
        <a:bodyPr/>
        <a:lstStyle/>
        <a:p>
          <a:endParaRPr lang="en-US"/>
        </a:p>
      </dgm:t>
    </dgm:pt>
    <dgm:pt modelId="{EBFA094F-7BE9-4A11-A00E-D7E8A3851E7D}" type="sibTrans" cxnId="{7C9ADAEE-6F2A-4A4F-B2F5-6F3D3A27572B}">
      <dgm:prSet/>
      <dgm:spPr/>
      <dgm:t>
        <a:bodyPr/>
        <a:lstStyle/>
        <a:p>
          <a:endParaRPr lang="en-US"/>
        </a:p>
      </dgm:t>
    </dgm:pt>
    <dgm:pt modelId="{49EEEF45-6BBA-4FBF-9031-4B2833DE9047}">
      <dgm:prSet custT="1"/>
      <dgm:spPr>
        <a:solidFill>
          <a:srgbClr val="952219"/>
        </a:solidFill>
      </dgm:spPr>
      <dgm:t>
        <a:bodyPr/>
        <a:lstStyle/>
        <a:p>
          <a:pPr algn="ctr" rtl="0"/>
          <a:r>
            <a:rPr lang="en-US" sz="2500">
              <a:latin typeface="+mn-lt"/>
            </a:rPr>
            <a:t>Two Sessions </a:t>
          </a:r>
        </a:p>
        <a:p>
          <a:pPr algn="ctr" rtl="0"/>
          <a:r>
            <a:rPr lang="en-US" sz="2500">
              <a:latin typeface="+mn-lt"/>
            </a:rPr>
            <a:t>Two Seal Codes</a:t>
          </a:r>
        </a:p>
        <a:p>
          <a:pPr algn="ctr" rtl="0"/>
          <a:r>
            <a:rPr lang="en-US" sz="2500">
              <a:latin typeface="+mn-lt"/>
            </a:rPr>
            <a:t>120 Minutes Total </a:t>
          </a:r>
        </a:p>
      </dgm:t>
    </dgm:pt>
    <dgm:pt modelId="{29B288F1-92AC-468D-86F4-09D1E0F3E14F}" type="parTrans" cxnId="{99362F76-24CD-4561-92A0-9E440F681474}">
      <dgm:prSet/>
      <dgm:spPr/>
      <dgm:t>
        <a:bodyPr/>
        <a:lstStyle/>
        <a:p>
          <a:endParaRPr lang="en-US"/>
        </a:p>
      </dgm:t>
    </dgm:pt>
    <dgm:pt modelId="{CCC117CD-6719-4F11-A1BF-7B4ABDA4B682}" type="sibTrans" cxnId="{99362F76-24CD-4561-92A0-9E440F681474}">
      <dgm:prSet/>
      <dgm:spPr/>
      <dgm:t>
        <a:bodyPr/>
        <a:lstStyle/>
        <a:p>
          <a:endParaRPr lang="en-US"/>
        </a:p>
      </dgm:t>
    </dgm:pt>
    <dgm:pt modelId="{AEAE0556-CB15-4566-BEE6-1098A04BC5D1}">
      <dgm:prSet custT="1"/>
      <dgm:spPr>
        <a:solidFill>
          <a:srgbClr val="952219"/>
        </a:solidFill>
      </dgm:spPr>
      <dgm:t>
        <a:bodyPr/>
        <a:lstStyle/>
        <a:p>
          <a:pPr algn="ctr" rtl="0"/>
          <a:r>
            <a:rPr lang="en-US" sz="2500">
              <a:latin typeface="Franklin Gothic Medium" panose="020B0603020102020204"/>
            </a:rPr>
            <a:t> </a:t>
          </a:r>
          <a:r>
            <a:rPr lang="en-US" sz="2500">
              <a:latin typeface="+mn-lt"/>
            </a:rPr>
            <a:t>10 Forms</a:t>
          </a:r>
        </a:p>
      </dgm:t>
    </dgm:pt>
    <dgm:pt modelId="{5A408349-390F-450B-BD0F-1F32F9CB1826}" type="parTrans" cxnId="{BDBF9FCA-5AC1-4EFD-9550-343D1CF54B32}">
      <dgm:prSet/>
      <dgm:spPr/>
      <dgm:t>
        <a:bodyPr/>
        <a:lstStyle/>
        <a:p>
          <a:endParaRPr lang="en-US"/>
        </a:p>
      </dgm:t>
    </dgm:pt>
    <dgm:pt modelId="{90658693-AC54-4154-BD67-F6D77DD5B8FF}" type="sibTrans" cxnId="{BDBF9FCA-5AC1-4EFD-9550-343D1CF54B32}">
      <dgm:prSet/>
      <dgm:spPr/>
      <dgm:t>
        <a:bodyPr/>
        <a:lstStyle/>
        <a:p>
          <a:endParaRPr lang="en-US"/>
        </a:p>
      </dgm:t>
    </dgm:pt>
    <dgm:pt modelId="{FE953666-93A3-4DFC-81E1-4DB54A0FC30F}">
      <dgm:prSet custT="1"/>
      <dgm:spPr>
        <a:solidFill>
          <a:srgbClr val="952219"/>
        </a:solidFill>
      </dgm:spPr>
      <dgm:t>
        <a:bodyPr/>
        <a:lstStyle/>
        <a:p>
          <a:pPr algn="ctr" rtl="0">
            <a:lnSpc>
              <a:spcPct val="100000"/>
            </a:lnSpc>
            <a:spcAft>
              <a:spcPts val="0"/>
            </a:spcAft>
          </a:pPr>
          <a:endParaRPr lang="en-US" sz="2500"/>
        </a:p>
        <a:p>
          <a:pPr algn="ctr" rtl="0">
            <a:lnSpc>
              <a:spcPct val="100000"/>
            </a:lnSpc>
            <a:spcAft>
              <a:spcPts val="0"/>
            </a:spcAft>
          </a:pPr>
          <a:r>
            <a:rPr lang="en-US" sz="2500">
              <a:latin typeface="+mn-lt"/>
            </a:rPr>
            <a:t>Multiple Choice</a:t>
          </a:r>
        </a:p>
        <a:p>
          <a:pPr algn="ctr" rtl="0">
            <a:lnSpc>
              <a:spcPct val="100000"/>
            </a:lnSpc>
            <a:spcAft>
              <a:spcPts val="0"/>
            </a:spcAft>
          </a:pPr>
          <a:r>
            <a:rPr lang="en-US" sz="2500">
              <a:latin typeface="+mn-lt"/>
            </a:rPr>
            <a:t>Multiple Select </a:t>
          </a:r>
        </a:p>
        <a:p>
          <a:pPr algn="ctr" rtl="0">
            <a:lnSpc>
              <a:spcPct val="100000"/>
            </a:lnSpc>
            <a:spcAft>
              <a:spcPts val="0"/>
            </a:spcAft>
          </a:pPr>
          <a:r>
            <a:rPr lang="en-US" sz="2500">
              <a:latin typeface="+mn-lt"/>
            </a:rPr>
            <a:t>Technology Enhanced</a:t>
          </a:r>
        </a:p>
        <a:p>
          <a:pPr algn="ctr" rtl="0">
            <a:lnSpc>
              <a:spcPct val="100000"/>
            </a:lnSpc>
            <a:spcAft>
              <a:spcPts val="0"/>
            </a:spcAft>
          </a:pPr>
          <a:r>
            <a:rPr lang="en-US" sz="2500">
              <a:latin typeface="+mn-lt"/>
            </a:rPr>
            <a:t>Short Answer </a:t>
          </a:r>
        </a:p>
        <a:p>
          <a:pPr algn="ctr" rtl="0">
            <a:lnSpc>
              <a:spcPct val="100000"/>
            </a:lnSpc>
            <a:spcAft>
              <a:spcPts val="0"/>
            </a:spcAft>
          </a:pPr>
          <a:r>
            <a:rPr lang="en-US" sz="2500">
              <a:latin typeface="+mn-lt"/>
            </a:rPr>
            <a:t>Extended Response </a:t>
          </a:r>
        </a:p>
        <a:p>
          <a:pPr algn="ctr" rtl="0">
            <a:lnSpc>
              <a:spcPct val="90000"/>
            </a:lnSpc>
            <a:spcAft>
              <a:spcPct val="35000"/>
            </a:spcAft>
          </a:pPr>
          <a:endParaRPr lang="en-US" sz="2100"/>
        </a:p>
      </dgm:t>
    </dgm:pt>
    <dgm:pt modelId="{F208045C-3684-4CD1-AA61-4F0034FEE187}" type="parTrans" cxnId="{FBC3174C-2A22-4CCF-B75B-CB77900F4288}">
      <dgm:prSet/>
      <dgm:spPr/>
      <dgm:t>
        <a:bodyPr/>
        <a:lstStyle/>
        <a:p>
          <a:endParaRPr lang="en-US"/>
        </a:p>
      </dgm:t>
    </dgm:pt>
    <dgm:pt modelId="{AA600F4E-9FA3-4798-8D8C-CA4401BA2891}" type="sibTrans" cxnId="{FBC3174C-2A22-4CCF-B75B-CB77900F4288}">
      <dgm:prSet/>
      <dgm:spPr/>
      <dgm:t>
        <a:bodyPr/>
        <a:lstStyle/>
        <a:p>
          <a:endParaRPr lang="en-US"/>
        </a:p>
      </dgm:t>
    </dgm:pt>
    <dgm:pt modelId="{F442FDBE-545C-4E8B-9268-2BE75A7ABC98}" type="pres">
      <dgm:prSet presAssocID="{AC21A697-4923-467C-9312-E956D5D1F33C}" presName="diagram" presStyleCnt="0">
        <dgm:presLayoutVars>
          <dgm:dir/>
          <dgm:resizeHandles val="exact"/>
        </dgm:presLayoutVars>
      </dgm:prSet>
      <dgm:spPr/>
    </dgm:pt>
    <dgm:pt modelId="{EA33B2D4-A715-4685-84A7-9455A317F600}" type="pres">
      <dgm:prSet presAssocID="{091D64C7-DBEF-4435-9B2D-583982DF84C0}" presName="node" presStyleLbl="node1" presStyleIdx="0" presStyleCnt="4">
        <dgm:presLayoutVars>
          <dgm:bulletEnabled val="1"/>
        </dgm:presLayoutVars>
      </dgm:prSet>
      <dgm:spPr>
        <a:prstGeom prst="roundRect">
          <a:avLst/>
        </a:prstGeom>
      </dgm:spPr>
    </dgm:pt>
    <dgm:pt modelId="{AB06AB37-6780-4BDE-B32B-94E40FA852F0}" type="pres">
      <dgm:prSet presAssocID="{EBFA094F-7BE9-4A11-A00E-D7E8A3851E7D}" presName="sibTrans" presStyleCnt="0"/>
      <dgm:spPr/>
    </dgm:pt>
    <dgm:pt modelId="{547A0500-43A9-4D46-BE13-74E1E7C63D50}" type="pres">
      <dgm:prSet presAssocID="{49EEEF45-6BBA-4FBF-9031-4B2833DE9047}" presName="node" presStyleLbl="node1" presStyleIdx="1" presStyleCnt="4">
        <dgm:presLayoutVars>
          <dgm:bulletEnabled val="1"/>
        </dgm:presLayoutVars>
      </dgm:prSet>
      <dgm:spPr>
        <a:prstGeom prst="roundRect">
          <a:avLst/>
        </a:prstGeom>
      </dgm:spPr>
    </dgm:pt>
    <dgm:pt modelId="{43207F9F-2820-43D8-BD4A-E5A4B51D8FEE}" type="pres">
      <dgm:prSet presAssocID="{CCC117CD-6719-4F11-A1BF-7B4ABDA4B682}" presName="sibTrans" presStyleCnt="0"/>
      <dgm:spPr/>
    </dgm:pt>
    <dgm:pt modelId="{1CBDAE97-6514-45AA-8AE0-9BA0FAA201CA}" type="pres">
      <dgm:prSet presAssocID="{AEAE0556-CB15-4566-BEE6-1098A04BC5D1}" presName="node" presStyleLbl="node1" presStyleIdx="2" presStyleCnt="4">
        <dgm:presLayoutVars>
          <dgm:bulletEnabled val="1"/>
        </dgm:presLayoutVars>
      </dgm:prSet>
      <dgm:spPr>
        <a:prstGeom prst="roundRect">
          <a:avLst/>
        </a:prstGeom>
      </dgm:spPr>
    </dgm:pt>
    <dgm:pt modelId="{4DEAF408-4350-4EFC-8F49-05392CB30EE0}" type="pres">
      <dgm:prSet presAssocID="{90658693-AC54-4154-BD67-F6D77DD5B8FF}" presName="sibTrans" presStyleCnt="0"/>
      <dgm:spPr/>
    </dgm:pt>
    <dgm:pt modelId="{66FD5D17-F32E-4D68-8391-8087DECA4C7A}" type="pres">
      <dgm:prSet presAssocID="{FE953666-93A3-4DFC-81E1-4DB54A0FC30F}" presName="node" presStyleLbl="node1" presStyleIdx="3" presStyleCnt="4">
        <dgm:presLayoutVars>
          <dgm:bulletEnabled val="1"/>
        </dgm:presLayoutVars>
      </dgm:prSet>
      <dgm:spPr>
        <a:prstGeom prst="roundRect">
          <a:avLst/>
        </a:prstGeom>
      </dgm:spPr>
    </dgm:pt>
  </dgm:ptLst>
  <dgm:cxnLst>
    <dgm:cxn modelId="{B0181F12-93C1-4B21-B4CA-AE251A2C7F7E}" type="presOf" srcId="{AC21A697-4923-467C-9312-E956D5D1F33C}" destId="{F442FDBE-545C-4E8B-9268-2BE75A7ABC98}" srcOrd="0" destOrd="0" presId="urn:microsoft.com/office/officeart/2005/8/layout/default"/>
    <dgm:cxn modelId="{0624D022-7FA7-4CDF-B106-4CC6FDD01D76}" type="presOf" srcId="{AEAE0556-CB15-4566-BEE6-1098A04BC5D1}" destId="{1CBDAE97-6514-45AA-8AE0-9BA0FAA201CA}" srcOrd="0" destOrd="0" presId="urn:microsoft.com/office/officeart/2005/8/layout/default"/>
    <dgm:cxn modelId="{FBC3174C-2A22-4CCF-B75B-CB77900F4288}" srcId="{AC21A697-4923-467C-9312-E956D5D1F33C}" destId="{FE953666-93A3-4DFC-81E1-4DB54A0FC30F}" srcOrd="3" destOrd="0" parTransId="{F208045C-3684-4CD1-AA61-4F0034FEE187}" sibTransId="{AA600F4E-9FA3-4798-8D8C-CA4401BA2891}"/>
    <dgm:cxn modelId="{99362F76-24CD-4561-92A0-9E440F681474}" srcId="{AC21A697-4923-467C-9312-E956D5D1F33C}" destId="{49EEEF45-6BBA-4FBF-9031-4B2833DE9047}" srcOrd="1" destOrd="0" parTransId="{29B288F1-92AC-468D-86F4-09D1E0F3E14F}" sibTransId="{CCC117CD-6719-4F11-A1BF-7B4ABDA4B682}"/>
    <dgm:cxn modelId="{F4680382-5B02-4920-A7F9-3494F06867D2}" type="presOf" srcId="{091D64C7-DBEF-4435-9B2D-583982DF84C0}" destId="{EA33B2D4-A715-4685-84A7-9455A317F600}" srcOrd="0" destOrd="0" presId="urn:microsoft.com/office/officeart/2005/8/layout/default"/>
    <dgm:cxn modelId="{0F8F408F-ADAF-4978-B4FE-002A7206B62D}" type="presOf" srcId="{49EEEF45-6BBA-4FBF-9031-4B2833DE9047}" destId="{547A0500-43A9-4D46-BE13-74E1E7C63D50}" srcOrd="0" destOrd="0" presId="urn:microsoft.com/office/officeart/2005/8/layout/default"/>
    <dgm:cxn modelId="{BDBF9FCA-5AC1-4EFD-9550-343D1CF54B32}" srcId="{AC21A697-4923-467C-9312-E956D5D1F33C}" destId="{AEAE0556-CB15-4566-BEE6-1098A04BC5D1}" srcOrd="2" destOrd="0" parTransId="{5A408349-390F-450B-BD0F-1F32F9CB1826}" sibTransId="{90658693-AC54-4154-BD67-F6D77DD5B8FF}"/>
    <dgm:cxn modelId="{0EDD2CE7-2598-4B41-8BDA-FA2921F5506C}" type="presOf" srcId="{FE953666-93A3-4DFC-81E1-4DB54A0FC30F}" destId="{66FD5D17-F32E-4D68-8391-8087DECA4C7A}" srcOrd="0" destOrd="0" presId="urn:microsoft.com/office/officeart/2005/8/layout/default"/>
    <dgm:cxn modelId="{7C9ADAEE-6F2A-4A4F-B2F5-6F3D3A27572B}" srcId="{AC21A697-4923-467C-9312-E956D5D1F33C}" destId="{091D64C7-DBEF-4435-9B2D-583982DF84C0}" srcOrd="0" destOrd="0" parTransId="{902AA732-519C-47DE-946C-BCA4878CB4D0}" sibTransId="{EBFA094F-7BE9-4A11-A00E-D7E8A3851E7D}"/>
    <dgm:cxn modelId="{A1D8585E-7B86-4CFD-BF01-463B9F691646}" type="presParOf" srcId="{F442FDBE-545C-4E8B-9268-2BE75A7ABC98}" destId="{EA33B2D4-A715-4685-84A7-9455A317F600}" srcOrd="0" destOrd="0" presId="urn:microsoft.com/office/officeart/2005/8/layout/default"/>
    <dgm:cxn modelId="{D860C32F-E2EC-4ABF-9BCE-AB5CE54E4E67}" type="presParOf" srcId="{F442FDBE-545C-4E8B-9268-2BE75A7ABC98}" destId="{AB06AB37-6780-4BDE-B32B-94E40FA852F0}" srcOrd="1" destOrd="0" presId="urn:microsoft.com/office/officeart/2005/8/layout/default"/>
    <dgm:cxn modelId="{F0053A88-BED6-4982-A5B5-A564AA9CE043}" type="presParOf" srcId="{F442FDBE-545C-4E8B-9268-2BE75A7ABC98}" destId="{547A0500-43A9-4D46-BE13-74E1E7C63D50}" srcOrd="2" destOrd="0" presId="urn:microsoft.com/office/officeart/2005/8/layout/default"/>
    <dgm:cxn modelId="{394DEC14-F9C6-49E3-A0DC-F55043C91E92}" type="presParOf" srcId="{F442FDBE-545C-4E8B-9268-2BE75A7ABC98}" destId="{43207F9F-2820-43D8-BD4A-E5A4B51D8FEE}" srcOrd="3" destOrd="0" presId="urn:microsoft.com/office/officeart/2005/8/layout/default"/>
    <dgm:cxn modelId="{B40FA615-CEB9-41EE-8103-0AD6BD4770A2}" type="presParOf" srcId="{F442FDBE-545C-4E8B-9268-2BE75A7ABC98}" destId="{1CBDAE97-6514-45AA-8AE0-9BA0FAA201CA}" srcOrd="4" destOrd="0" presId="urn:microsoft.com/office/officeart/2005/8/layout/default"/>
    <dgm:cxn modelId="{90081817-34A0-4419-BCC5-68332FFF4609}" type="presParOf" srcId="{F442FDBE-545C-4E8B-9268-2BE75A7ABC98}" destId="{4DEAF408-4350-4EFC-8F49-05392CB30EE0}" srcOrd="5" destOrd="0" presId="urn:microsoft.com/office/officeart/2005/8/layout/default"/>
    <dgm:cxn modelId="{3B945A61-4D52-4306-8C37-65C82B2EAD87}" type="presParOf" srcId="{F442FDBE-545C-4E8B-9268-2BE75A7ABC98}" destId="{66FD5D17-F32E-4D68-8391-8087DECA4C7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21A697-4923-467C-9312-E956D5D1F33C}"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091D64C7-DBEF-4435-9B2D-583982DF84C0}">
      <dgm:prSet custT="1"/>
      <dgm:spPr>
        <a:solidFill>
          <a:schemeClr val="bg2">
            <a:lumMod val="50000"/>
          </a:schemeClr>
        </a:solidFill>
      </dgm:spPr>
      <dgm:t>
        <a:bodyPr/>
        <a:lstStyle/>
        <a:p>
          <a:pPr algn="ctr" rtl="0"/>
          <a:r>
            <a:rPr lang="en-US" sz="2500">
              <a:latin typeface="+mn-lt"/>
            </a:rPr>
            <a:t>Assessed in Grades </a:t>
          </a:r>
        </a:p>
        <a:p>
          <a:pPr algn="ctr" rtl="0"/>
          <a:r>
            <a:rPr lang="en-US" sz="2500">
              <a:latin typeface="+mn-lt"/>
            </a:rPr>
            <a:t>5, 8 and 11</a:t>
          </a:r>
        </a:p>
      </dgm:t>
    </dgm:pt>
    <dgm:pt modelId="{902AA732-519C-47DE-946C-BCA4878CB4D0}" type="parTrans" cxnId="{7C9ADAEE-6F2A-4A4F-B2F5-6F3D3A27572B}">
      <dgm:prSet/>
      <dgm:spPr/>
      <dgm:t>
        <a:bodyPr/>
        <a:lstStyle/>
        <a:p>
          <a:endParaRPr lang="en-US"/>
        </a:p>
      </dgm:t>
    </dgm:pt>
    <dgm:pt modelId="{EBFA094F-7BE9-4A11-A00E-D7E8A3851E7D}" type="sibTrans" cxnId="{7C9ADAEE-6F2A-4A4F-B2F5-6F3D3A27572B}">
      <dgm:prSet/>
      <dgm:spPr/>
      <dgm:t>
        <a:bodyPr/>
        <a:lstStyle/>
        <a:p>
          <a:endParaRPr lang="en-US"/>
        </a:p>
      </dgm:t>
    </dgm:pt>
    <dgm:pt modelId="{49EEEF45-6BBA-4FBF-9031-4B2833DE9047}">
      <dgm:prSet custT="1"/>
      <dgm:spPr>
        <a:solidFill>
          <a:schemeClr val="bg2">
            <a:lumMod val="50000"/>
          </a:schemeClr>
        </a:solidFill>
      </dgm:spPr>
      <dgm:t>
        <a:bodyPr/>
        <a:lstStyle/>
        <a:p>
          <a:pPr algn="ctr" rtl="0"/>
          <a:r>
            <a:rPr lang="en-US" sz="2500">
              <a:latin typeface="+mn-lt"/>
            </a:rPr>
            <a:t>One Session </a:t>
          </a:r>
        </a:p>
        <a:p>
          <a:pPr algn="ctr" rtl="0"/>
          <a:r>
            <a:rPr lang="en-US" sz="2500">
              <a:latin typeface="+mn-lt"/>
            </a:rPr>
            <a:t>One Seal Code </a:t>
          </a:r>
        </a:p>
        <a:p>
          <a:pPr algn="ctr" rtl="0"/>
          <a:r>
            <a:rPr lang="en-US" sz="2500">
              <a:latin typeface="+mn-lt"/>
            </a:rPr>
            <a:t>45  Minutes Total </a:t>
          </a:r>
        </a:p>
      </dgm:t>
    </dgm:pt>
    <dgm:pt modelId="{29B288F1-92AC-468D-86F4-09D1E0F3E14F}" type="parTrans" cxnId="{99362F76-24CD-4561-92A0-9E440F681474}">
      <dgm:prSet/>
      <dgm:spPr/>
      <dgm:t>
        <a:bodyPr/>
        <a:lstStyle/>
        <a:p>
          <a:endParaRPr lang="en-US"/>
        </a:p>
      </dgm:t>
    </dgm:pt>
    <dgm:pt modelId="{CCC117CD-6719-4F11-A1BF-7B4ABDA4B682}" type="sibTrans" cxnId="{99362F76-24CD-4561-92A0-9E440F681474}">
      <dgm:prSet/>
      <dgm:spPr/>
      <dgm:t>
        <a:bodyPr/>
        <a:lstStyle/>
        <a:p>
          <a:endParaRPr lang="en-US"/>
        </a:p>
      </dgm:t>
    </dgm:pt>
    <dgm:pt modelId="{AEAE0556-CB15-4566-BEE6-1098A04BC5D1}">
      <dgm:prSet custT="1"/>
      <dgm:spPr>
        <a:solidFill>
          <a:schemeClr val="bg2">
            <a:lumMod val="50000"/>
          </a:schemeClr>
        </a:solidFill>
      </dgm:spPr>
      <dgm:t>
        <a:bodyPr/>
        <a:lstStyle/>
        <a:p>
          <a:pPr algn="ctr" rtl="0"/>
          <a:r>
            <a:rPr lang="en-US" sz="2500" b="0">
              <a:latin typeface="Franklin Gothic Medium" panose="020B0603020102020204"/>
            </a:rPr>
            <a:t> </a:t>
          </a:r>
          <a:r>
            <a:rPr lang="en-US" sz="2500" b="0">
              <a:latin typeface="+mn-lt"/>
            </a:rPr>
            <a:t>2 </a:t>
          </a:r>
          <a:r>
            <a:rPr lang="en-US" sz="2500">
              <a:latin typeface="+mn-lt"/>
            </a:rPr>
            <a:t>Forms</a:t>
          </a:r>
        </a:p>
      </dgm:t>
    </dgm:pt>
    <dgm:pt modelId="{5A408349-390F-450B-BD0F-1F32F9CB1826}" type="parTrans" cxnId="{BDBF9FCA-5AC1-4EFD-9550-343D1CF54B32}">
      <dgm:prSet/>
      <dgm:spPr/>
      <dgm:t>
        <a:bodyPr/>
        <a:lstStyle/>
        <a:p>
          <a:endParaRPr lang="en-US"/>
        </a:p>
      </dgm:t>
    </dgm:pt>
    <dgm:pt modelId="{90658693-AC54-4154-BD67-F6D77DD5B8FF}" type="sibTrans" cxnId="{BDBF9FCA-5AC1-4EFD-9550-343D1CF54B32}">
      <dgm:prSet/>
      <dgm:spPr/>
      <dgm:t>
        <a:bodyPr/>
        <a:lstStyle/>
        <a:p>
          <a:endParaRPr lang="en-US"/>
        </a:p>
      </dgm:t>
    </dgm:pt>
    <dgm:pt modelId="{FE953666-93A3-4DFC-81E1-4DB54A0FC30F}">
      <dgm:prSet custT="1"/>
      <dgm:spPr>
        <a:solidFill>
          <a:schemeClr val="bg2">
            <a:lumMod val="50000"/>
          </a:schemeClr>
        </a:solidFill>
      </dgm:spPr>
      <dgm:t>
        <a:bodyPr/>
        <a:lstStyle/>
        <a:p>
          <a:pPr algn="ctr" rtl="0">
            <a:lnSpc>
              <a:spcPct val="100000"/>
            </a:lnSpc>
            <a:spcAft>
              <a:spcPts val="0"/>
            </a:spcAft>
          </a:pPr>
          <a:endParaRPr lang="en-US" sz="2500"/>
        </a:p>
        <a:p>
          <a:pPr algn="ctr" rtl="0">
            <a:lnSpc>
              <a:spcPct val="100000"/>
            </a:lnSpc>
            <a:spcAft>
              <a:spcPts val="0"/>
            </a:spcAft>
          </a:pPr>
          <a:r>
            <a:rPr lang="en-US" sz="2500">
              <a:latin typeface="+mn-lt"/>
            </a:rPr>
            <a:t>Multiple Choice</a:t>
          </a:r>
        </a:p>
        <a:p>
          <a:pPr algn="ctr" rtl="0">
            <a:lnSpc>
              <a:spcPct val="100000"/>
            </a:lnSpc>
            <a:spcAft>
              <a:spcPts val="0"/>
            </a:spcAft>
          </a:pPr>
          <a:r>
            <a:rPr lang="en-US" sz="2500">
              <a:latin typeface="+mn-lt"/>
            </a:rPr>
            <a:t>Multiple Select </a:t>
          </a:r>
        </a:p>
        <a:p>
          <a:pPr algn="ctr" rtl="0">
            <a:lnSpc>
              <a:spcPct val="100000"/>
            </a:lnSpc>
            <a:spcAft>
              <a:spcPts val="0"/>
            </a:spcAft>
          </a:pPr>
          <a:r>
            <a:rPr lang="en-US" sz="2500">
              <a:latin typeface="+mn-lt"/>
            </a:rPr>
            <a:t>Short Answer  </a:t>
          </a:r>
        </a:p>
        <a:p>
          <a:pPr algn="ctr" rtl="0">
            <a:lnSpc>
              <a:spcPct val="90000"/>
            </a:lnSpc>
            <a:spcAft>
              <a:spcPct val="35000"/>
            </a:spcAft>
          </a:pPr>
          <a:endParaRPr lang="en-US" sz="2100"/>
        </a:p>
      </dgm:t>
    </dgm:pt>
    <dgm:pt modelId="{F208045C-3684-4CD1-AA61-4F0034FEE187}" type="parTrans" cxnId="{FBC3174C-2A22-4CCF-B75B-CB77900F4288}">
      <dgm:prSet/>
      <dgm:spPr/>
      <dgm:t>
        <a:bodyPr/>
        <a:lstStyle/>
        <a:p>
          <a:endParaRPr lang="en-US"/>
        </a:p>
      </dgm:t>
    </dgm:pt>
    <dgm:pt modelId="{AA600F4E-9FA3-4798-8D8C-CA4401BA2891}" type="sibTrans" cxnId="{FBC3174C-2A22-4CCF-B75B-CB77900F4288}">
      <dgm:prSet/>
      <dgm:spPr/>
      <dgm:t>
        <a:bodyPr/>
        <a:lstStyle/>
        <a:p>
          <a:endParaRPr lang="en-US"/>
        </a:p>
      </dgm:t>
    </dgm:pt>
    <dgm:pt modelId="{F442FDBE-545C-4E8B-9268-2BE75A7ABC98}" type="pres">
      <dgm:prSet presAssocID="{AC21A697-4923-467C-9312-E956D5D1F33C}" presName="diagram" presStyleCnt="0">
        <dgm:presLayoutVars>
          <dgm:dir/>
          <dgm:resizeHandles val="exact"/>
        </dgm:presLayoutVars>
      </dgm:prSet>
      <dgm:spPr/>
    </dgm:pt>
    <dgm:pt modelId="{EA33B2D4-A715-4685-84A7-9455A317F600}" type="pres">
      <dgm:prSet presAssocID="{091D64C7-DBEF-4435-9B2D-583982DF84C0}" presName="node" presStyleLbl="node1" presStyleIdx="0" presStyleCnt="4">
        <dgm:presLayoutVars>
          <dgm:bulletEnabled val="1"/>
        </dgm:presLayoutVars>
      </dgm:prSet>
      <dgm:spPr>
        <a:prstGeom prst="roundRect">
          <a:avLst/>
        </a:prstGeom>
      </dgm:spPr>
    </dgm:pt>
    <dgm:pt modelId="{AB06AB37-6780-4BDE-B32B-94E40FA852F0}" type="pres">
      <dgm:prSet presAssocID="{EBFA094F-7BE9-4A11-A00E-D7E8A3851E7D}" presName="sibTrans" presStyleCnt="0"/>
      <dgm:spPr/>
    </dgm:pt>
    <dgm:pt modelId="{547A0500-43A9-4D46-BE13-74E1E7C63D50}" type="pres">
      <dgm:prSet presAssocID="{49EEEF45-6BBA-4FBF-9031-4B2833DE9047}" presName="node" presStyleLbl="node1" presStyleIdx="1" presStyleCnt="4">
        <dgm:presLayoutVars>
          <dgm:bulletEnabled val="1"/>
        </dgm:presLayoutVars>
      </dgm:prSet>
      <dgm:spPr>
        <a:prstGeom prst="roundRect">
          <a:avLst/>
        </a:prstGeom>
      </dgm:spPr>
    </dgm:pt>
    <dgm:pt modelId="{43207F9F-2820-43D8-BD4A-E5A4B51D8FEE}" type="pres">
      <dgm:prSet presAssocID="{CCC117CD-6719-4F11-A1BF-7B4ABDA4B682}" presName="sibTrans" presStyleCnt="0"/>
      <dgm:spPr/>
    </dgm:pt>
    <dgm:pt modelId="{1CBDAE97-6514-45AA-8AE0-9BA0FAA201CA}" type="pres">
      <dgm:prSet presAssocID="{AEAE0556-CB15-4566-BEE6-1098A04BC5D1}" presName="node" presStyleLbl="node1" presStyleIdx="2" presStyleCnt="4">
        <dgm:presLayoutVars>
          <dgm:bulletEnabled val="1"/>
        </dgm:presLayoutVars>
      </dgm:prSet>
      <dgm:spPr>
        <a:prstGeom prst="roundRect">
          <a:avLst/>
        </a:prstGeom>
      </dgm:spPr>
    </dgm:pt>
    <dgm:pt modelId="{4DEAF408-4350-4EFC-8F49-05392CB30EE0}" type="pres">
      <dgm:prSet presAssocID="{90658693-AC54-4154-BD67-F6D77DD5B8FF}" presName="sibTrans" presStyleCnt="0"/>
      <dgm:spPr/>
    </dgm:pt>
    <dgm:pt modelId="{66FD5D17-F32E-4D68-8391-8087DECA4C7A}" type="pres">
      <dgm:prSet presAssocID="{FE953666-93A3-4DFC-81E1-4DB54A0FC30F}" presName="node" presStyleLbl="node1" presStyleIdx="3" presStyleCnt="4">
        <dgm:presLayoutVars>
          <dgm:bulletEnabled val="1"/>
        </dgm:presLayoutVars>
      </dgm:prSet>
      <dgm:spPr>
        <a:prstGeom prst="roundRect">
          <a:avLst/>
        </a:prstGeom>
      </dgm:spPr>
    </dgm:pt>
  </dgm:ptLst>
  <dgm:cxnLst>
    <dgm:cxn modelId="{B0181F12-93C1-4B21-B4CA-AE251A2C7F7E}" type="presOf" srcId="{AC21A697-4923-467C-9312-E956D5D1F33C}" destId="{F442FDBE-545C-4E8B-9268-2BE75A7ABC98}" srcOrd="0" destOrd="0" presId="urn:microsoft.com/office/officeart/2005/8/layout/default"/>
    <dgm:cxn modelId="{0624D022-7FA7-4CDF-B106-4CC6FDD01D76}" type="presOf" srcId="{AEAE0556-CB15-4566-BEE6-1098A04BC5D1}" destId="{1CBDAE97-6514-45AA-8AE0-9BA0FAA201CA}" srcOrd="0" destOrd="0" presId="urn:microsoft.com/office/officeart/2005/8/layout/default"/>
    <dgm:cxn modelId="{FBC3174C-2A22-4CCF-B75B-CB77900F4288}" srcId="{AC21A697-4923-467C-9312-E956D5D1F33C}" destId="{FE953666-93A3-4DFC-81E1-4DB54A0FC30F}" srcOrd="3" destOrd="0" parTransId="{F208045C-3684-4CD1-AA61-4F0034FEE187}" sibTransId="{AA600F4E-9FA3-4798-8D8C-CA4401BA2891}"/>
    <dgm:cxn modelId="{99362F76-24CD-4561-92A0-9E440F681474}" srcId="{AC21A697-4923-467C-9312-E956D5D1F33C}" destId="{49EEEF45-6BBA-4FBF-9031-4B2833DE9047}" srcOrd="1" destOrd="0" parTransId="{29B288F1-92AC-468D-86F4-09D1E0F3E14F}" sibTransId="{CCC117CD-6719-4F11-A1BF-7B4ABDA4B682}"/>
    <dgm:cxn modelId="{F4680382-5B02-4920-A7F9-3494F06867D2}" type="presOf" srcId="{091D64C7-DBEF-4435-9B2D-583982DF84C0}" destId="{EA33B2D4-A715-4685-84A7-9455A317F600}" srcOrd="0" destOrd="0" presId="urn:microsoft.com/office/officeart/2005/8/layout/default"/>
    <dgm:cxn modelId="{0F8F408F-ADAF-4978-B4FE-002A7206B62D}" type="presOf" srcId="{49EEEF45-6BBA-4FBF-9031-4B2833DE9047}" destId="{547A0500-43A9-4D46-BE13-74E1E7C63D50}" srcOrd="0" destOrd="0" presId="urn:microsoft.com/office/officeart/2005/8/layout/default"/>
    <dgm:cxn modelId="{BDBF9FCA-5AC1-4EFD-9550-343D1CF54B32}" srcId="{AC21A697-4923-467C-9312-E956D5D1F33C}" destId="{AEAE0556-CB15-4566-BEE6-1098A04BC5D1}" srcOrd="2" destOrd="0" parTransId="{5A408349-390F-450B-BD0F-1F32F9CB1826}" sibTransId="{90658693-AC54-4154-BD67-F6D77DD5B8FF}"/>
    <dgm:cxn modelId="{0EDD2CE7-2598-4B41-8BDA-FA2921F5506C}" type="presOf" srcId="{FE953666-93A3-4DFC-81E1-4DB54A0FC30F}" destId="{66FD5D17-F32E-4D68-8391-8087DECA4C7A}" srcOrd="0" destOrd="0" presId="urn:microsoft.com/office/officeart/2005/8/layout/default"/>
    <dgm:cxn modelId="{7C9ADAEE-6F2A-4A4F-B2F5-6F3D3A27572B}" srcId="{AC21A697-4923-467C-9312-E956D5D1F33C}" destId="{091D64C7-DBEF-4435-9B2D-583982DF84C0}" srcOrd="0" destOrd="0" parTransId="{902AA732-519C-47DE-946C-BCA4878CB4D0}" sibTransId="{EBFA094F-7BE9-4A11-A00E-D7E8A3851E7D}"/>
    <dgm:cxn modelId="{A1D8585E-7B86-4CFD-BF01-463B9F691646}" type="presParOf" srcId="{F442FDBE-545C-4E8B-9268-2BE75A7ABC98}" destId="{EA33B2D4-A715-4685-84A7-9455A317F600}" srcOrd="0" destOrd="0" presId="urn:microsoft.com/office/officeart/2005/8/layout/default"/>
    <dgm:cxn modelId="{D860C32F-E2EC-4ABF-9BCE-AB5CE54E4E67}" type="presParOf" srcId="{F442FDBE-545C-4E8B-9268-2BE75A7ABC98}" destId="{AB06AB37-6780-4BDE-B32B-94E40FA852F0}" srcOrd="1" destOrd="0" presId="urn:microsoft.com/office/officeart/2005/8/layout/default"/>
    <dgm:cxn modelId="{F0053A88-BED6-4982-A5B5-A564AA9CE043}" type="presParOf" srcId="{F442FDBE-545C-4E8B-9268-2BE75A7ABC98}" destId="{547A0500-43A9-4D46-BE13-74E1E7C63D50}" srcOrd="2" destOrd="0" presId="urn:microsoft.com/office/officeart/2005/8/layout/default"/>
    <dgm:cxn modelId="{394DEC14-F9C6-49E3-A0DC-F55043C91E92}" type="presParOf" srcId="{F442FDBE-545C-4E8B-9268-2BE75A7ABC98}" destId="{43207F9F-2820-43D8-BD4A-E5A4B51D8FEE}" srcOrd="3" destOrd="0" presId="urn:microsoft.com/office/officeart/2005/8/layout/default"/>
    <dgm:cxn modelId="{B40FA615-CEB9-41EE-8103-0AD6BD4770A2}" type="presParOf" srcId="{F442FDBE-545C-4E8B-9268-2BE75A7ABC98}" destId="{1CBDAE97-6514-45AA-8AE0-9BA0FAA201CA}" srcOrd="4" destOrd="0" presId="urn:microsoft.com/office/officeart/2005/8/layout/default"/>
    <dgm:cxn modelId="{90081817-34A0-4419-BCC5-68332FFF4609}" type="presParOf" srcId="{F442FDBE-545C-4E8B-9268-2BE75A7ABC98}" destId="{4DEAF408-4350-4EFC-8F49-05392CB30EE0}" srcOrd="5" destOrd="0" presId="urn:microsoft.com/office/officeart/2005/8/layout/default"/>
    <dgm:cxn modelId="{3B945A61-4D52-4306-8C37-65C82B2EAD87}" type="presParOf" srcId="{F442FDBE-545C-4E8B-9268-2BE75A7ABC98}" destId="{66FD5D17-F32E-4D68-8391-8087DECA4C7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21A697-4923-467C-9312-E956D5D1F33C}"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091D64C7-DBEF-4435-9B2D-583982DF84C0}">
      <dgm:prSet custT="1"/>
      <dgm:spPr>
        <a:solidFill>
          <a:srgbClr val="323B7C"/>
        </a:solidFill>
      </dgm:spPr>
      <dgm:t>
        <a:bodyPr/>
        <a:lstStyle/>
        <a:p>
          <a:pPr algn="ctr" rtl="0"/>
          <a:r>
            <a:rPr lang="en-US" sz="2500"/>
            <a:t>Assessed in Grades </a:t>
          </a:r>
        </a:p>
        <a:p>
          <a:pPr algn="ctr" rtl="0"/>
          <a:r>
            <a:rPr lang="en-US" sz="2500"/>
            <a:t>5, 8 and 11</a:t>
          </a:r>
        </a:p>
      </dgm:t>
    </dgm:pt>
    <dgm:pt modelId="{902AA732-519C-47DE-946C-BCA4878CB4D0}" type="parTrans" cxnId="{7C9ADAEE-6F2A-4A4F-B2F5-6F3D3A27572B}">
      <dgm:prSet/>
      <dgm:spPr/>
      <dgm:t>
        <a:bodyPr/>
        <a:lstStyle/>
        <a:p>
          <a:endParaRPr lang="en-US"/>
        </a:p>
      </dgm:t>
    </dgm:pt>
    <dgm:pt modelId="{EBFA094F-7BE9-4A11-A00E-D7E8A3851E7D}" type="sibTrans" cxnId="{7C9ADAEE-6F2A-4A4F-B2F5-6F3D3A27572B}">
      <dgm:prSet/>
      <dgm:spPr/>
      <dgm:t>
        <a:bodyPr/>
        <a:lstStyle/>
        <a:p>
          <a:endParaRPr lang="en-US"/>
        </a:p>
      </dgm:t>
    </dgm:pt>
    <dgm:pt modelId="{49EEEF45-6BBA-4FBF-9031-4B2833DE9047}">
      <dgm:prSet custT="1"/>
      <dgm:spPr>
        <a:solidFill>
          <a:srgbClr val="323B7C"/>
        </a:solidFill>
      </dgm:spPr>
      <dgm:t>
        <a:bodyPr/>
        <a:lstStyle/>
        <a:p>
          <a:pPr algn="ctr" rtl="0"/>
          <a:r>
            <a:rPr lang="en-US" sz="2500">
              <a:latin typeface="+mn-lt"/>
            </a:rPr>
            <a:t>One Passage Based Prompt  </a:t>
          </a:r>
        </a:p>
        <a:p>
          <a:pPr algn="ctr" rtl="0"/>
          <a:r>
            <a:rPr lang="en-US" sz="2500">
              <a:latin typeface="+mn-lt"/>
            </a:rPr>
            <a:t>One Seal Code </a:t>
          </a:r>
        </a:p>
        <a:p>
          <a:pPr algn="ctr" rtl="0"/>
          <a:r>
            <a:rPr lang="en-US" sz="2500">
              <a:latin typeface="+mn-lt"/>
            </a:rPr>
            <a:t>90 Minutes Total </a:t>
          </a:r>
        </a:p>
      </dgm:t>
    </dgm:pt>
    <dgm:pt modelId="{29B288F1-92AC-468D-86F4-09D1E0F3E14F}" type="parTrans" cxnId="{99362F76-24CD-4561-92A0-9E440F681474}">
      <dgm:prSet/>
      <dgm:spPr/>
      <dgm:t>
        <a:bodyPr/>
        <a:lstStyle/>
        <a:p>
          <a:endParaRPr lang="en-US"/>
        </a:p>
      </dgm:t>
    </dgm:pt>
    <dgm:pt modelId="{CCC117CD-6719-4F11-A1BF-7B4ABDA4B682}" type="sibTrans" cxnId="{99362F76-24CD-4561-92A0-9E440F681474}">
      <dgm:prSet/>
      <dgm:spPr/>
      <dgm:t>
        <a:bodyPr/>
        <a:lstStyle/>
        <a:p>
          <a:endParaRPr lang="en-US"/>
        </a:p>
      </dgm:t>
    </dgm:pt>
    <dgm:pt modelId="{AEAE0556-CB15-4566-BEE6-1098A04BC5D1}">
      <dgm:prSet custT="1"/>
      <dgm:spPr>
        <a:solidFill>
          <a:srgbClr val="323B7C"/>
        </a:solidFill>
      </dgm:spPr>
      <dgm:t>
        <a:bodyPr/>
        <a:lstStyle/>
        <a:p>
          <a:pPr algn="ctr" rtl="0"/>
          <a:r>
            <a:rPr lang="en-US" sz="2500"/>
            <a:t> 4 Forms</a:t>
          </a:r>
        </a:p>
      </dgm:t>
    </dgm:pt>
    <dgm:pt modelId="{5A408349-390F-450B-BD0F-1F32F9CB1826}" type="parTrans" cxnId="{BDBF9FCA-5AC1-4EFD-9550-343D1CF54B32}">
      <dgm:prSet/>
      <dgm:spPr/>
      <dgm:t>
        <a:bodyPr/>
        <a:lstStyle/>
        <a:p>
          <a:endParaRPr lang="en-US"/>
        </a:p>
      </dgm:t>
    </dgm:pt>
    <dgm:pt modelId="{90658693-AC54-4154-BD67-F6D77DD5B8FF}" type="sibTrans" cxnId="{BDBF9FCA-5AC1-4EFD-9550-343D1CF54B32}">
      <dgm:prSet/>
      <dgm:spPr/>
      <dgm:t>
        <a:bodyPr/>
        <a:lstStyle/>
        <a:p>
          <a:endParaRPr lang="en-US"/>
        </a:p>
      </dgm:t>
    </dgm:pt>
    <dgm:pt modelId="{FE953666-93A3-4DFC-81E1-4DB54A0FC30F}">
      <dgm:prSet custT="1"/>
      <dgm:spPr>
        <a:solidFill>
          <a:srgbClr val="323B7C"/>
        </a:solidFill>
      </dgm:spPr>
      <dgm:t>
        <a:bodyPr/>
        <a:lstStyle/>
        <a:p>
          <a:pPr algn="ctr" rtl="0">
            <a:lnSpc>
              <a:spcPct val="100000"/>
            </a:lnSpc>
            <a:spcAft>
              <a:spcPts val="0"/>
            </a:spcAft>
          </a:pPr>
          <a:r>
            <a:rPr lang="en-US" sz="2500">
              <a:latin typeface="+mn-lt"/>
            </a:rPr>
            <a:t>Dictionary and Thesaurus Online</a:t>
          </a:r>
        </a:p>
        <a:p>
          <a:pPr algn="ctr" rtl="0">
            <a:lnSpc>
              <a:spcPct val="100000"/>
            </a:lnSpc>
            <a:spcAft>
              <a:spcPts val="0"/>
            </a:spcAft>
          </a:pPr>
          <a:r>
            <a:rPr lang="en-US" sz="2500">
              <a:latin typeface="+mn-lt"/>
            </a:rPr>
            <a:t>Notepad Tool* </a:t>
          </a:r>
        </a:p>
        <a:p>
          <a:pPr algn="ctr" rtl="0">
            <a:lnSpc>
              <a:spcPct val="100000"/>
            </a:lnSpc>
            <a:spcAft>
              <a:spcPts val="0"/>
            </a:spcAft>
          </a:pPr>
          <a:r>
            <a:rPr lang="en-US" sz="2000" i="1">
              <a:latin typeface="+mn-lt"/>
            </a:rPr>
            <a:t>(*scratch paper may be used)</a:t>
          </a:r>
        </a:p>
      </dgm:t>
    </dgm:pt>
    <dgm:pt modelId="{F208045C-3684-4CD1-AA61-4F0034FEE187}" type="parTrans" cxnId="{FBC3174C-2A22-4CCF-B75B-CB77900F4288}">
      <dgm:prSet/>
      <dgm:spPr/>
      <dgm:t>
        <a:bodyPr/>
        <a:lstStyle/>
        <a:p>
          <a:endParaRPr lang="en-US"/>
        </a:p>
      </dgm:t>
    </dgm:pt>
    <dgm:pt modelId="{AA600F4E-9FA3-4798-8D8C-CA4401BA2891}" type="sibTrans" cxnId="{FBC3174C-2A22-4CCF-B75B-CB77900F4288}">
      <dgm:prSet/>
      <dgm:spPr/>
      <dgm:t>
        <a:bodyPr/>
        <a:lstStyle/>
        <a:p>
          <a:endParaRPr lang="en-US"/>
        </a:p>
      </dgm:t>
    </dgm:pt>
    <dgm:pt modelId="{F442FDBE-545C-4E8B-9268-2BE75A7ABC98}" type="pres">
      <dgm:prSet presAssocID="{AC21A697-4923-467C-9312-E956D5D1F33C}" presName="diagram" presStyleCnt="0">
        <dgm:presLayoutVars>
          <dgm:dir/>
          <dgm:resizeHandles val="exact"/>
        </dgm:presLayoutVars>
      </dgm:prSet>
      <dgm:spPr/>
    </dgm:pt>
    <dgm:pt modelId="{EA33B2D4-A715-4685-84A7-9455A317F600}" type="pres">
      <dgm:prSet presAssocID="{091D64C7-DBEF-4435-9B2D-583982DF84C0}" presName="node" presStyleLbl="node1" presStyleIdx="0" presStyleCnt="4">
        <dgm:presLayoutVars>
          <dgm:bulletEnabled val="1"/>
        </dgm:presLayoutVars>
      </dgm:prSet>
      <dgm:spPr>
        <a:prstGeom prst="roundRect">
          <a:avLst/>
        </a:prstGeom>
      </dgm:spPr>
    </dgm:pt>
    <dgm:pt modelId="{AB06AB37-6780-4BDE-B32B-94E40FA852F0}" type="pres">
      <dgm:prSet presAssocID="{EBFA094F-7BE9-4A11-A00E-D7E8A3851E7D}" presName="sibTrans" presStyleCnt="0"/>
      <dgm:spPr/>
    </dgm:pt>
    <dgm:pt modelId="{547A0500-43A9-4D46-BE13-74E1E7C63D50}" type="pres">
      <dgm:prSet presAssocID="{49EEEF45-6BBA-4FBF-9031-4B2833DE9047}" presName="node" presStyleLbl="node1" presStyleIdx="1" presStyleCnt="4">
        <dgm:presLayoutVars>
          <dgm:bulletEnabled val="1"/>
        </dgm:presLayoutVars>
      </dgm:prSet>
      <dgm:spPr>
        <a:prstGeom prst="roundRect">
          <a:avLst/>
        </a:prstGeom>
      </dgm:spPr>
    </dgm:pt>
    <dgm:pt modelId="{43207F9F-2820-43D8-BD4A-E5A4B51D8FEE}" type="pres">
      <dgm:prSet presAssocID="{CCC117CD-6719-4F11-A1BF-7B4ABDA4B682}" presName="sibTrans" presStyleCnt="0"/>
      <dgm:spPr/>
    </dgm:pt>
    <dgm:pt modelId="{1CBDAE97-6514-45AA-8AE0-9BA0FAA201CA}" type="pres">
      <dgm:prSet presAssocID="{AEAE0556-CB15-4566-BEE6-1098A04BC5D1}" presName="node" presStyleLbl="node1" presStyleIdx="2" presStyleCnt="4">
        <dgm:presLayoutVars>
          <dgm:bulletEnabled val="1"/>
        </dgm:presLayoutVars>
      </dgm:prSet>
      <dgm:spPr>
        <a:prstGeom prst="roundRect">
          <a:avLst/>
        </a:prstGeom>
      </dgm:spPr>
    </dgm:pt>
    <dgm:pt modelId="{4DEAF408-4350-4EFC-8F49-05392CB30EE0}" type="pres">
      <dgm:prSet presAssocID="{90658693-AC54-4154-BD67-F6D77DD5B8FF}" presName="sibTrans" presStyleCnt="0"/>
      <dgm:spPr/>
    </dgm:pt>
    <dgm:pt modelId="{66FD5D17-F32E-4D68-8391-8087DECA4C7A}" type="pres">
      <dgm:prSet presAssocID="{FE953666-93A3-4DFC-81E1-4DB54A0FC30F}" presName="node" presStyleLbl="node1" presStyleIdx="3" presStyleCnt="4">
        <dgm:presLayoutVars>
          <dgm:bulletEnabled val="1"/>
        </dgm:presLayoutVars>
      </dgm:prSet>
      <dgm:spPr>
        <a:prstGeom prst="roundRect">
          <a:avLst/>
        </a:prstGeom>
      </dgm:spPr>
    </dgm:pt>
  </dgm:ptLst>
  <dgm:cxnLst>
    <dgm:cxn modelId="{B0181F12-93C1-4B21-B4CA-AE251A2C7F7E}" type="presOf" srcId="{AC21A697-4923-467C-9312-E956D5D1F33C}" destId="{F442FDBE-545C-4E8B-9268-2BE75A7ABC98}" srcOrd="0" destOrd="0" presId="urn:microsoft.com/office/officeart/2005/8/layout/default"/>
    <dgm:cxn modelId="{0624D022-7FA7-4CDF-B106-4CC6FDD01D76}" type="presOf" srcId="{AEAE0556-CB15-4566-BEE6-1098A04BC5D1}" destId="{1CBDAE97-6514-45AA-8AE0-9BA0FAA201CA}" srcOrd="0" destOrd="0" presId="urn:microsoft.com/office/officeart/2005/8/layout/default"/>
    <dgm:cxn modelId="{FBC3174C-2A22-4CCF-B75B-CB77900F4288}" srcId="{AC21A697-4923-467C-9312-E956D5D1F33C}" destId="{FE953666-93A3-4DFC-81E1-4DB54A0FC30F}" srcOrd="3" destOrd="0" parTransId="{F208045C-3684-4CD1-AA61-4F0034FEE187}" sibTransId="{AA600F4E-9FA3-4798-8D8C-CA4401BA2891}"/>
    <dgm:cxn modelId="{99362F76-24CD-4561-92A0-9E440F681474}" srcId="{AC21A697-4923-467C-9312-E956D5D1F33C}" destId="{49EEEF45-6BBA-4FBF-9031-4B2833DE9047}" srcOrd="1" destOrd="0" parTransId="{29B288F1-92AC-468D-86F4-09D1E0F3E14F}" sibTransId="{CCC117CD-6719-4F11-A1BF-7B4ABDA4B682}"/>
    <dgm:cxn modelId="{F4680382-5B02-4920-A7F9-3494F06867D2}" type="presOf" srcId="{091D64C7-DBEF-4435-9B2D-583982DF84C0}" destId="{EA33B2D4-A715-4685-84A7-9455A317F600}" srcOrd="0" destOrd="0" presId="urn:microsoft.com/office/officeart/2005/8/layout/default"/>
    <dgm:cxn modelId="{0F8F408F-ADAF-4978-B4FE-002A7206B62D}" type="presOf" srcId="{49EEEF45-6BBA-4FBF-9031-4B2833DE9047}" destId="{547A0500-43A9-4D46-BE13-74E1E7C63D50}" srcOrd="0" destOrd="0" presId="urn:microsoft.com/office/officeart/2005/8/layout/default"/>
    <dgm:cxn modelId="{BDBF9FCA-5AC1-4EFD-9550-343D1CF54B32}" srcId="{AC21A697-4923-467C-9312-E956D5D1F33C}" destId="{AEAE0556-CB15-4566-BEE6-1098A04BC5D1}" srcOrd="2" destOrd="0" parTransId="{5A408349-390F-450B-BD0F-1F32F9CB1826}" sibTransId="{90658693-AC54-4154-BD67-F6D77DD5B8FF}"/>
    <dgm:cxn modelId="{0EDD2CE7-2598-4B41-8BDA-FA2921F5506C}" type="presOf" srcId="{FE953666-93A3-4DFC-81E1-4DB54A0FC30F}" destId="{66FD5D17-F32E-4D68-8391-8087DECA4C7A}" srcOrd="0" destOrd="0" presId="urn:microsoft.com/office/officeart/2005/8/layout/default"/>
    <dgm:cxn modelId="{7C9ADAEE-6F2A-4A4F-B2F5-6F3D3A27572B}" srcId="{AC21A697-4923-467C-9312-E956D5D1F33C}" destId="{091D64C7-DBEF-4435-9B2D-583982DF84C0}" srcOrd="0" destOrd="0" parTransId="{902AA732-519C-47DE-946C-BCA4878CB4D0}" sibTransId="{EBFA094F-7BE9-4A11-A00E-D7E8A3851E7D}"/>
    <dgm:cxn modelId="{A1D8585E-7B86-4CFD-BF01-463B9F691646}" type="presParOf" srcId="{F442FDBE-545C-4E8B-9268-2BE75A7ABC98}" destId="{EA33B2D4-A715-4685-84A7-9455A317F600}" srcOrd="0" destOrd="0" presId="urn:microsoft.com/office/officeart/2005/8/layout/default"/>
    <dgm:cxn modelId="{D860C32F-E2EC-4ABF-9BCE-AB5CE54E4E67}" type="presParOf" srcId="{F442FDBE-545C-4E8B-9268-2BE75A7ABC98}" destId="{AB06AB37-6780-4BDE-B32B-94E40FA852F0}" srcOrd="1" destOrd="0" presId="urn:microsoft.com/office/officeart/2005/8/layout/default"/>
    <dgm:cxn modelId="{F0053A88-BED6-4982-A5B5-A564AA9CE043}" type="presParOf" srcId="{F442FDBE-545C-4E8B-9268-2BE75A7ABC98}" destId="{547A0500-43A9-4D46-BE13-74E1E7C63D50}" srcOrd="2" destOrd="0" presId="urn:microsoft.com/office/officeart/2005/8/layout/default"/>
    <dgm:cxn modelId="{394DEC14-F9C6-49E3-A0DC-F55043C91E92}" type="presParOf" srcId="{F442FDBE-545C-4E8B-9268-2BE75A7ABC98}" destId="{43207F9F-2820-43D8-BD4A-E5A4B51D8FEE}" srcOrd="3" destOrd="0" presId="urn:microsoft.com/office/officeart/2005/8/layout/default"/>
    <dgm:cxn modelId="{B40FA615-CEB9-41EE-8103-0AD6BD4770A2}" type="presParOf" srcId="{F442FDBE-545C-4E8B-9268-2BE75A7ABC98}" destId="{1CBDAE97-6514-45AA-8AE0-9BA0FAA201CA}" srcOrd="4" destOrd="0" presId="urn:microsoft.com/office/officeart/2005/8/layout/default"/>
    <dgm:cxn modelId="{90081817-34A0-4419-BCC5-68332FFF4609}" type="presParOf" srcId="{F442FDBE-545C-4E8B-9268-2BE75A7ABC98}" destId="{4DEAF408-4350-4EFC-8F49-05392CB30EE0}" srcOrd="5" destOrd="0" presId="urn:microsoft.com/office/officeart/2005/8/layout/default"/>
    <dgm:cxn modelId="{3B945A61-4D52-4306-8C37-65C82B2EAD87}" type="presParOf" srcId="{F442FDBE-545C-4E8B-9268-2BE75A7ABC98}" destId="{66FD5D17-F32E-4D68-8391-8087DECA4C7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EE83D2-1909-4C3F-8794-C4EC0195DC6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683214F-0AC4-4C55-9092-E4C031FB5693}">
      <dgm:prSet phldrT="[Text]" phldr="0"/>
      <dgm:spPr/>
      <dgm:t>
        <a:bodyPr/>
        <a:lstStyle/>
        <a:p>
          <a:pPr rtl="0"/>
          <a:r>
            <a:rPr lang="en-US">
              <a:latin typeface="Franklin Gothic Medium" panose="020B0603020102020204"/>
              <a:hlinkClick xmlns:r="http://schemas.openxmlformats.org/officeDocument/2006/relationships" r:id="rId1">
                <a:extLst>
                  <a:ext uri="{A12FA001-AC4F-418D-AE19-62706E023703}">
                    <ahyp:hlinkClr xmlns:ahyp="http://schemas.microsoft.com/office/drawing/2018/hyperlinkcolor" val="tx"/>
                  </a:ext>
                </a:extLst>
              </a:hlinkClick>
            </a:rPr>
            <a:t>Medical Nonparticipation</a:t>
          </a:r>
          <a:endParaRPr lang="en-US">
            <a:hlinkClick xmlns:r="http://schemas.openxmlformats.org/officeDocument/2006/relationships" r:id="rId1">
              <a:extLst>
                <a:ext uri="{A12FA001-AC4F-418D-AE19-62706E023703}">
                  <ahyp:hlinkClr xmlns:ahyp="http://schemas.microsoft.com/office/drawing/2018/hyperlinkcolor" val="tx"/>
                </a:ext>
              </a:extLst>
            </a:hlinkClick>
          </a:endParaRPr>
        </a:p>
      </dgm:t>
    </dgm:pt>
    <dgm:pt modelId="{7A6F4E68-D800-45D5-8EBD-547E745BDD04}" type="parTrans" cxnId="{F5DE7B48-2583-46C6-ABB6-132EAE355D09}">
      <dgm:prSet/>
      <dgm:spPr/>
      <dgm:t>
        <a:bodyPr/>
        <a:lstStyle/>
        <a:p>
          <a:endParaRPr lang="en-US"/>
        </a:p>
      </dgm:t>
    </dgm:pt>
    <dgm:pt modelId="{FFB73C5F-8F41-45F6-B2F1-46312B077EE3}" type="sibTrans" cxnId="{F5DE7B48-2583-46C6-ABB6-132EAE355D09}">
      <dgm:prSet/>
      <dgm:spPr/>
      <dgm:t>
        <a:bodyPr/>
        <a:lstStyle/>
        <a:p>
          <a:endParaRPr lang="en-US"/>
        </a:p>
      </dgm:t>
    </dgm:pt>
    <dgm:pt modelId="{1DF66CD8-965D-4EEF-9D2B-EA62AFEFF1FD}">
      <dgm:prSet phldrT="[Text]" phldr="0"/>
      <dgm:spPr/>
      <dgm:t>
        <a:bodyPr/>
        <a:lstStyle/>
        <a:p>
          <a:r>
            <a:rPr lang="en-US"/>
            <a:t>Cannot be filed based solely on a handicapping condition</a:t>
          </a:r>
        </a:p>
      </dgm:t>
    </dgm:pt>
    <dgm:pt modelId="{81D0EA1B-DD7F-41E4-B440-D26470093000}" type="parTrans" cxnId="{06D956FC-1ACE-47FC-970C-32136F8BFF62}">
      <dgm:prSet/>
      <dgm:spPr/>
      <dgm:t>
        <a:bodyPr/>
        <a:lstStyle/>
        <a:p>
          <a:endParaRPr lang="en-US"/>
        </a:p>
      </dgm:t>
    </dgm:pt>
    <dgm:pt modelId="{70E653FC-982F-4CAD-80E7-5E8E58D7C047}" type="sibTrans" cxnId="{06D956FC-1ACE-47FC-970C-32136F8BFF62}">
      <dgm:prSet/>
      <dgm:spPr/>
      <dgm:t>
        <a:bodyPr/>
        <a:lstStyle/>
        <a:p>
          <a:endParaRPr lang="en-US"/>
        </a:p>
      </dgm:t>
    </dgm:pt>
    <dgm:pt modelId="{BBA8B1C6-27ED-4AE4-B3C6-6201FDEB5D83}">
      <dgm:prSet phldrT="[Text]" phldr="0"/>
      <dgm:spPr/>
      <dgm:t>
        <a:bodyPr/>
        <a:lstStyle/>
        <a:p>
          <a:pPr rtl="0"/>
          <a:r>
            <a:rPr lang="en-US">
              <a:solidFill>
                <a:schemeClr val="bg1"/>
              </a:solidFill>
              <a:latin typeface="Franklin Gothic Medium" panose="020B0603020102020204"/>
              <a:hlinkClick xmlns:r="http://schemas.openxmlformats.org/officeDocument/2006/relationships" r:id="rId2">
                <a:extLst>
                  <a:ext uri="{A12FA001-AC4F-418D-AE19-62706E023703}">
                    <ahyp:hlinkClr xmlns:ahyp="http://schemas.microsoft.com/office/drawing/2018/hyperlinkcolor" val="tx"/>
                  </a:ext>
                </a:extLst>
              </a:hlinkClick>
            </a:rPr>
            <a:t>Emergency Forms</a:t>
          </a:r>
          <a:endParaRPr lang="en-US">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endParaRPr>
        </a:p>
      </dgm:t>
    </dgm:pt>
    <dgm:pt modelId="{3055E52A-6A9C-4F98-BB47-1BBBD10F1149}" type="parTrans" cxnId="{5EC6AD10-834E-4815-BB1A-A997DF4EC3D1}">
      <dgm:prSet/>
      <dgm:spPr/>
      <dgm:t>
        <a:bodyPr/>
        <a:lstStyle/>
        <a:p>
          <a:endParaRPr lang="en-US"/>
        </a:p>
      </dgm:t>
    </dgm:pt>
    <dgm:pt modelId="{9179C6E1-1550-4D24-B432-F756DC624385}" type="sibTrans" cxnId="{5EC6AD10-834E-4815-BB1A-A997DF4EC3D1}">
      <dgm:prSet/>
      <dgm:spPr/>
      <dgm:t>
        <a:bodyPr/>
        <a:lstStyle/>
        <a:p>
          <a:endParaRPr lang="en-US"/>
        </a:p>
      </dgm:t>
    </dgm:pt>
    <dgm:pt modelId="{C3D370EB-760B-496B-A919-50B2942F1786}">
      <dgm:prSet phldrT="[Text]" phldr="0"/>
      <dgm:spPr/>
      <dgm:t>
        <a:bodyPr/>
        <a:lstStyle/>
        <a:p>
          <a:pPr algn="l" rtl="0"/>
          <a:r>
            <a:rPr lang="en-US"/>
            <a:t>R</a:t>
          </a:r>
          <a:r>
            <a:rPr lang="en-US" b="0"/>
            <a:t>ecent surgery on hand limiting a student's ability to type or write</a:t>
          </a:r>
          <a:r>
            <a:rPr lang="en-US"/>
            <a:t>.</a:t>
          </a:r>
          <a:br>
            <a:rPr lang="en-US"/>
          </a:br>
          <a:endParaRPr lang="en-US" b="0"/>
        </a:p>
      </dgm:t>
    </dgm:pt>
    <dgm:pt modelId="{FF1CA0BF-C618-4504-AAEF-D484D8BCCE00}" type="parTrans" cxnId="{5312BD9D-1A6C-4844-B50B-178B3E958AAE}">
      <dgm:prSet/>
      <dgm:spPr/>
      <dgm:t>
        <a:bodyPr/>
        <a:lstStyle/>
        <a:p>
          <a:endParaRPr lang="en-US"/>
        </a:p>
      </dgm:t>
    </dgm:pt>
    <dgm:pt modelId="{6929811C-8E92-4803-A816-11AB663B809E}" type="sibTrans" cxnId="{5312BD9D-1A6C-4844-B50B-178B3E958AAE}">
      <dgm:prSet/>
      <dgm:spPr/>
      <dgm:t>
        <a:bodyPr/>
        <a:lstStyle/>
        <a:p>
          <a:endParaRPr lang="en-US"/>
        </a:p>
      </dgm:t>
    </dgm:pt>
    <dgm:pt modelId="{068BE4F8-3D8E-49BD-A50B-2D06A48B578C}">
      <dgm:prSet phldr="0"/>
      <dgm:spPr/>
      <dgm:t>
        <a:bodyPr/>
        <a:lstStyle/>
        <a:p>
          <a:pPr rtl="0"/>
          <a:r>
            <a:rPr lang="en-US"/>
            <a:t>Physical, mental, emotional, and social issues</a:t>
          </a:r>
        </a:p>
      </dgm:t>
    </dgm:pt>
    <dgm:pt modelId="{3232C69B-DE86-478A-84E8-9D3C66CC8B07}" type="parTrans" cxnId="{725BB334-E3FE-48A2-9E63-52328D147DF0}">
      <dgm:prSet/>
      <dgm:spPr/>
    </dgm:pt>
    <dgm:pt modelId="{113315D6-A58F-46B3-BDC7-D4C2A9A15AEB}" type="sibTrans" cxnId="{725BB334-E3FE-48A2-9E63-52328D147DF0}">
      <dgm:prSet/>
      <dgm:spPr/>
    </dgm:pt>
    <dgm:pt modelId="{3A69876D-8274-4323-B740-CE4BC233352E}">
      <dgm:prSet phldr="0"/>
      <dgm:spPr/>
      <dgm:t>
        <a:bodyPr/>
        <a:lstStyle/>
        <a:p>
          <a:r>
            <a:rPr lang="en-US"/>
            <a:t>Too fragile to test</a:t>
          </a:r>
        </a:p>
      </dgm:t>
    </dgm:pt>
    <dgm:pt modelId="{826DE4A3-9F5F-4C9B-90FD-DB24B559D9E5}" type="parTrans" cxnId="{364B7921-E221-4909-B736-2900628CDE5B}">
      <dgm:prSet/>
      <dgm:spPr/>
    </dgm:pt>
    <dgm:pt modelId="{8B0B00ED-E96D-4482-91CB-A62862096B92}" type="sibTrans" cxnId="{364B7921-E221-4909-B736-2900628CDE5B}">
      <dgm:prSet/>
      <dgm:spPr/>
    </dgm:pt>
    <dgm:pt modelId="{18836176-A045-41D9-82D9-C256450B3FBF}">
      <dgm:prSet phldr="0"/>
      <dgm:spPr/>
      <dgm:t>
        <a:bodyPr/>
        <a:lstStyle/>
        <a:p>
          <a:r>
            <a:rPr lang="en-US"/>
            <a:t>Recent illness or accident</a:t>
          </a:r>
        </a:p>
      </dgm:t>
    </dgm:pt>
    <dgm:pt modelId="{6450DF13-1B39-4702-BE33-F56177527E27}" type="parTrans" cxnId="{D72F9B86-DB67-4F73-A66D-D0117B63254F}">
      <dgm:prSet/>
      <dgm:spPr/>
    </dgm:pt>
    <dgm:pt modelId="{DD157A07-1C2B-4C6E-8C9C-236016ECD4E0}" type="sibTrans" cxnId="{D72F9B86-DB67-4F73-A66D-D0117B63254F}">
      <dgm:prSet/>
      <dgm:spPr/>
    </dgm:pt>
    <dgm:pt modelId="{3B58F848-692A-40BD-9A27-E3BE2D6A7713}">
      <dgm:prSet phldr="0"/>
      <dgm:spPr/>
      <dgm:t>
        <a:bodyPr/>
        <a:lstStyle/>
        <a:p>
          <a:r>
            <a:rPr lang="en-US"/>
            <a:t>Undergoing chemotherapy</a:t>
          </a:r>
        </a:p>
      </dgm:t>
    </dgm:pt>
    <dgm:pt modelId="{7EB00B94-1A0A-4923-BDF2-9BF7536BAD4F}" type="parTrans" cxnId="{0E3F45A8-6886-4104-9505-7780B4A064BC}">
      <dgm:prSet/>
      <dgm:spPr/>
    </dgm:pt>
    <dgm:pt modelId="{FFC103F3-A6F0-4974-B262-25FA010BB741}" type="sibTrans" cxnId="{0E3F45A8-6886-4104-9505-7780B4A064BC}">
      <dgm:prSet/>
      <dgm:spPr/>
    </dgm:pt>
    <dgm:pt modelId="{B90F122A-8FEA-489A-AB42-544C0799F048}">
      <dgm:prSet phldr="0"/>
      <dgm:spPr/>
      <dgm:t>
        <a:bodyPr/>
        <a:lstStyle/>
        <a:p>
          <a:r>
            <a:rPr lang="en-US"/>
            <a:t>Chronic condition with acute changes relative to the testing window is appropriate for filing a request </a:t>
          </a:r>
        </a:p>
      </dgm:t>
    </dgm:pt>
    <dgm:pt modelId="{CF7F371C-8AB1-4361-881D-5241F5AD9D0E}" type="parTrans" cxnId="{D9A06806-D81D-4B12-8FB5-C5BD6E254DEC}">
      <dgm:prSet/>
      <dgm:spPr/>
    </dgm:pt>
    <dgm:pt modelId="{2C9E644D-C24E-48E7-A075-5BDB2C51C930}" type="sibTrans" cxnId="{D9A06806-D81D-4B12-8FB5-C5BD6E254DEC}">
      <dgm:prSet/>
      <dgm:spPr/>
    </dgm:pt>
    <dgm:pt modelId="{EA8F536D-DF9B-47B0-93FB-01B016F6CA3A}">
      <dgm:prSet phldr="0"/>
      <dgm:spPr/>
      <dgm:t>
        <a:bodyPr/>
        <a:lstStyle/>
        <a:p>
          <a:pPr rtl="0"/>
          <a:r>
            <a:rPr lang="en-US"/>
            <a:t>Can test with accommodations</a:t>
          </a:r>
        </a:p>
      </dgm:t>
    </dgm:pt>
    <dgm:pt modelId="{8E8C60D5-4724-4C3E-A45C-34D19587639E}" type="parTrans" cxnId="{29035FA6-E878-4F61-841D-4872BCB2C382}">
      <dgm:prSet/>
      <dgm:spPr/>
    </dgm:pt>
    <dgm:pt modelId="{95D24117-BC95-4E8C-B1E8-8C62EBBA04BE}" type="sibTrans" cxnId="{29035FA6-E878-4F61-841D-4872BCB2C382}">
      <dgm:prSet/>
      <dgm:spPr/>
    </dgm:pt>
    <dgm:pt modelId="{31FB2D57-480A-4C65-8C04-0FF059230ED6}">
      <dgm:prSet phldr="0"/>
      <dgm:spPr/>
      <dgm:t>
        <a:bodyPr/>
        <a:lstStyle/>
        <a:p>
          <a:r>
            <a:rPr lang="en-US"/>
            <a:t>Broken eyeglasses</a:t>
          </a:r>
        </a:p>
      </dgm:t>
    </dgm:pt>
    <dgm:pt modelId="{B2A939F4-F802-41BE-85AD-2C41B6C3D256}" type="parTrans" cxnId="{92A1FE5D-92E6-4722-B563-5FB9ECA66DB3}">
      <dgm:prSet/>
      <dgm:spPr/>
    </dgm:pt>
    <dgm:pt modelId="{A9D8F84F-DC20-4A3B-BC7B-23A806F04BB9}" type="sibTrans" cxnId="{92A1FE5D-92E6-4722-B563-5FB9ECA66DB3}">
      <dgm:prSet/>
      <dgm:spPr/>
    </dgm:pt>
    <dgm:pt modelId="{8BE6BDD4-AE1F-4A84-983E-ED546FDDCCEB}">
      <dgm:prSet phldrT="[Text]" phldr="0"/>
      <dgm:spPr/>
      <dgm:t>
        <a:bodyPr/>
        <a:lstStyle/>
        <a:p>
          <a:r>
            <a:rPr lang="en-US"/>
            <a:t>Homebound instruction is not a basis for filing a request </a:t>
          </a:r>
        </a:p>
      </dgm:t>
    </dgm:pt>
    <dgm:pt modelId="{B4048D8F-A8F0-4436-8B98-729FD9DDD542}" type="parTrans" cxnId="{CA5B9D78-9B5D-4E31-82B1-CC6CA6FD169E}">
      <dgm:prSet/>
      <dgm:spPr/>
    </dgm:pt>
    <dgm:pt modelId="{73C56911-59F9-4434-AA71-810C9CBF10BA}" type="sibTrans" cxnId="{CA5B9D78-9B5D-4E31-82B1-CC6CA6FD169E}">
      <dgm:prSet/>
      <dgm:spPr/>
    </dgm:pt>
    <dgm:pt modelId="{EDC9F1D1-FBB6-4C28-8B26-D7BBC3B04BD8}" type="pres">
      <dgm:prSet presAssocID="{62EE83D2-1909-4C3F-8794-C4EC0195DC64}" presName="linear" presStyleCnt="0">
        <dgm:presLayoutVars>
          <dgm:animLvl val="lvl"/>
          <dgm:resizeHandles val="exact"/>
        </dgm:presLayoutVars>
      </dgm:prSet>
      <dgm:spPr/>
    </dgm:pt>
    <dgm:pt modelId="{5F000918-EE5E-4C0B-B43B-EE5B055BE142}" type="pres">
      <dgm:prSet presAssocID="{E683214F-0AC4-4C55-9092-E4C031FB5693}" presName="parentText" presStyleLbl="node1" presStyleIdx="0" presStyleCnt="2">
        <dgm:presLayoutVars>
          <dgm:chMax val="0"/>
          <dgm:bulletEnabled val="1"/>
        </dgm:presLayoutVars>
      </dgm:prSet>
      <dgm:spPr/>
    </dgm:pt>
    <dgm:pt modelId="{A39840C5-8B60-4372-A55B-D7FD03F35C2F}" type="pres">
      <dgm:prSet presAssocID="{E683214F-0AC4-4C55-9092-E4C031FB5693}" presName="childText" presStyleLbl="revTx" presStyleIdx="0" presStyleCnt="2">
        <dgm:presLayoutVars>
          <dgm:bulletEnabled val="1"/>
        </dgm:presLayoutVars>
      </dgm:prSet>
      <dgm:spPr/>
    </dgm:pt>
    <dgm:pt modelId="{A2A9543E-1381-4256-B09C-66A952A13C44}" type="pres">
      <dgm:prSet presAssocID="{BBA8B1C6-27ED-4AE4-B3C6-6201FDEB5D83}" presName="parentText" presStyleLbl="node1" presStyleIdx="1" presStyleCnt="2">
        <dgm:presLayoutVars>
          <dgm:chMax val="0"/>
          <dgm:bulletEnabled val="1"/>
        </dgm:presLayoutVars>
      </dgm:prSet>
      <dgm:spPr/>
    </dgm:pt>
    <dgm:pt modelId="{3097D010-17BB-4651-9F75-E1F82449C701}" type="pres">
      <dgm:prSet presAssocID="{BBA8B1C6-27ED-4AE4-B3C6-6201FDEB5D83}" presName="childText" presStyleLbl="revTx" presStyleIdx="1" presStyleCnt="2">
        <dgm:presLayoutVars>
          <dgm:bulletEnabled val="1"/>
        </dgm:presLayoutVars>
      </dgm:prSet>
      <dgm:spPr/>
    </dgm:pt>
  </dgm:ptLst>
  <dgm:cxnLst>
    <dgm:cxn modelId="{D9A06806-D81D-4B12-8FB5-C5BD6E254DEC}" srcId="{E683214F-0AC4-4C55-9092-E4C031FB5693}" destId="{B90F122A-8FEA-489A-AB42-544C0799F048}" srcOrd="4" destOrd="0" parTransId="{CF7F371C-8AB1-4361-881D-5241F5AD9D0E}" sibTransId="{2C9E644D-C24E-48E7-A075-5BDB2C51C930}"/>
    <dgm:cxn modelId="{AB77800B-C38B-4F0B-82E5-2101C03523A5}" type="presOf" srcId="{18836176-A045-41D9-82D9-C256450B3FBF}" destId="{A39840C5-8B60-4372-A55B-D7FD03F35C2F}" srcOrd="0" destOrd="2" presId="urn:microsoft.com/office/officeart/2005/8/layout/vList2"/>
    <dgm:cxn modelId="{5EC6AD10-834E-4815-BB1A-A997DF4EC3D1}" srcId="{62EE83D2-1909-4C3F-8794-C4EC0195DC64}" destId="{BBA8B1C6-27ED-4AE4-B3C6-6201FDEB5D83}" srcOrd="1" destOrd="0" parTransId="{3055E52A-6A9C-4F98-BB47-1BBBD10F1149}" sibTransId="{9179C6E1-1550-4D24-B432-F756DC624385}"/>
    <dgm:cxn modelId="{364B7921-E221-4909-B736-2900628CDE5B}" srcId="{E683214F-0AC4-4C55-9092-E4C031FB5693}" destId="{3A69876D-8274-4323-B740-CE4BC233352E}" srcOrd="1" destOrd="0" parTransId="{826DE4A3-9F5F-4C9B-90FD-DB24B559D9E5}" sibTransId="{8B0B00ED-E96D-4482-91CB-A62862096B92}"/>
    <dgm:cxn modelId="{4397D427-4F93-40D3-A4EB-98C4A9CF0FB7}" type="presOf" srcId="{62EE83D2-1909-4C3F-8794-C4EC0195DC64}" destId="{EDC9F1D1-FBB6-4C28-8B26-D7BBC3B04BD8}" srcOrd="0" destOrd="0" presId="urn:microsoft.com/office/officeart/2005/8/layout/vList2"/>
    <dgm:cxn modelId="{725BB334-E3FE-48A2-9E63-52328D147DF0}" srcId="{E683214F-0AC4-4C55-9092-E4C031FB5693}" destId="{068BE4F8-3D8E-49BD-A50B-2D06A48B578C}" srcOrd="0" destOrd="0" parTransId="{3232C69B-DE86-478A-84E8-9D3C66CC8B07}" sibTransId="{113315D6-A58F-46B3-BDC7-D4C2A9A15AEB}"/>
    <dgm:cxn modelId="{9E603D3A-0680-4E93-8463-8CEB1BD066E9}" type="presOf" srcId="{8BE6BDD4-AE1F-4A84-983E-ED546FDDCCEB}" destId="{A39840C5-8B60-4372-A55B-D7FD03F35C2F}" srcOrd="0" destOrd="6" presId="urn:microsoft.com/office/officeart/2005/8/layout/vList2"/>
    <dgm:cxn modelId="{92A1FE5D-92E6-4722-B563-5FB9ECA66DB3}" srcId="{BBA8B1C6-27ED-4AE4-B3C6-6201FDEB5D83}" destId="{31FB2D57-480A-4C65-8C04-0FF059230ED6}" srcOrd="1" destOrd="0" parTransId="{B2A939F4-F802-41BE-85AD-2C41B6C3D256}" sibTransId="{A9D8F84F-DC20-4A3B-BC7B-23A806F04BB9}"/>
    <dgm:cxn modelId="{F5DE7B48-2583-46C6-ABB6-132EAE355D09}" srcId="{62EE83D2-1909-4C3F-8794-C4EC0195DC64}" destId="{E683214F-0AC4-4C55-9092-E4C031FB5693}" srcOrd="0" destOrd="0" parTransId="{7A6F4E68-D800-45D5-8EBD-547E745BDD04}" sibTransId="{FFB73C5F-8F41-45F6-B2F1-46312B077EE3}"/>
    <dgm:cxn modelId="{1CCB8C74-F6D0-45FB-8550-802933162B83}" type="presOf" srcId="{E683214F-0AC4-4C55-9092-E4C031FB5693}" destId="{5F000918-EE5E-4C0B-B43B-EE5B055BE142}" srcOrd="0" destOrd="0" presId="urn:microsoft.com/office/officeart/2005/8/layout/vList2"/>
    <dgm:cxn modelId="{CA5B9D78-9B5D-4E31-82B1-CC6CA6FD169E}" srcId="{E683214F-0AC4-4C55-9092-E4C031FB5693}" destId="{8BE6BDD4-AE1F-4A84-983E-ED546FDDCCEB}" srcOrd="6" destOrd="0" parTransId="{B4048D8F-A8F0-4436-8B98-729FD9DDD542}" sibTransId="{73C56911-59F9-4434-AA71-810C9CBF10BA}"/>
    <dgm:cxn modelId="{643D4E80-DD22-4062-9E5C-E8AE435F2E40}" type="presOf" srcId="{EA8F536D-DF9B-47B0-93FB-01B016F6CA3A}" destId="{3097D010-17BB-4651-9F75-E1F82449C701}" srcOrd="0" destOrd="0" presId="urn:microsoft.com/office/officeart/2005/8/layout/vList2"/>
    <dgm:cxn modelId="{166B6284-EFC9-4D70-9809-9D7F19E53EE0}" type="presOf" srcId="{068BE4F8-3D8E-49BD-A50B-2D06A48B578C}" destId="{A39840C5-8B60-4372-A55B-D7FD03F35C2F}" srcOrd="0" destOrd="0" presId="urn:microsoft.com/office/officeart/2005/8/layout/vList2"/>
    <dgm:cxn modelId="{D4323886-AAE5-4AE5-9157-776803BE5044}" type="presOf" srcId="{3A69876D-8274-4323-B740-CE4BC233352E}" destId="{A39840C5-8B60-4372-A55B-D7FD03F35C2F}" srcOrd="0" destOrd="1" presId="urn:microsoft.com/office/officeart/2005/8/layout/vList2"/>
    <dgm:cxn modelId="{D72F9B86-DB67-4F73-A66D-D0117B63254F}" srcId="{E683214F-0AC4-4C55-9092-E4C031FB5693}" destId="{18836176-A045-41D9-82D9-C256450B3FBF}" srcOrd="2" destOrd="0" parTransId="{6450DF13-1B39-4702-BE33-F56177527E27}" sibTransId="{DD157A07-1C2B-4C6E-8C9C-236016ECD4E0}"/>
    <dgm:cxn modelId="{546DA588-DD8F-44AF-ABE8-6FB6D414DF43}" type="presOf" srcId="{3B58F848-692A-40BD-9A27-E3BE2D6A7713}" destId="{A39840C5-8B60-4372-A55B-D7FD03F35C2F}" srcOrd="0" destOrd="3" presId="urn:microsoft.com/office/officeart/2005/8/layout/vList2"/>
    <dgm:cxn modelId="{4F493090-1EB4-4919-814B-199104148500}" type="presOf" srcId="{B90F122A-8FEA-489A-AB42-544C0799F048}" destId="{A39840C5-8B60-4372-A55B-D7FD03F35C2F}" srcOrd="0" destOrd="4" presId="urn:microsoft.com/office/officeart/2005/8/layout/vList2"/>
    <dgm:cxn modelId="{89247E97-CE6A-435F-8712-30B2CC602D59}" type="presOf" srcId="{31FB2D57-480A-4C65-8C04-0FF059230ED6}" destId="{3097D010-17BB-4651-9F75-E1F82449C701}" srcOrd="0" destOrd="1" presId="urn:microsoft.com/office/officeart/2005/8/layout/vList2"/>
    <dgm:cxn modelId="{5312BD9D-1A6C-4844-B50B-178B3E958AAE}" srcId="{BBA8B1C6-27ED-4AE4-B3C6-6201FDEB5D83}" destId="{C3D370EB-760B-496B-A919-50B2942F1786}" srcOrd="2" destOrd="0" parTransId="{FF1CA0BF-C618-4504-AAEF-D484D8BCCE00}" sibTransId="{6929811C-8E92-4803-A816-11AB663B809E}"/>
    <dgm:cxn modelId="{29035FA6-E878-4F61-841D-4872BCB2C382}" srcId="{BBA8B1C6-27ED-4AE4-B3C6-6201FDEB5D83}" destId="{EA8F536D-DF9B-47B0-93FB-01B016F6CA3A}" srcOrd="0" destOrd="0" parTransId="{8E8C60D5-4724-4C3E-A45C-34D19587639E}" sibTransId="{95D24117-BC95-4E8C-B1E8-8C62EBBA04BE}"/>
    <dgm:cxn modelId="{C618DFA6-DF83-4568-8D61-DB0E528E558F}" type="presOf" srcId="{1DF66CD8-965D-4EEF-9D2B-EA62AFEFF1FD}" destId="{A39840C5-8B60-4372-A55B-D7FD03F35C2F}" srcOrd="0" destOrd="5" presId="urn:microsoft.com/office/officeart/2005/8/layout/vList2"/>
    <dgm:cxn modelId="{0E3F45A8-6886-4104-9505-7780B4A064BC}" srcId="{E683214F-0AC4-4C55-9092-E4C031FB5693}" destId="{3B58F848-692A-40BD-9A27-E3BE2D6A7713}" srcOrd="3" destOrd="0" parTransId="{7EB00B94-1A0A-4923-BDF2-9BF7536BAD4F}" sibTransId="{FFC103F3-A6F0-4974-B262-25FA010BB741}"/>
    <dgm:cxn modelId="{1CD5AFCC-0F82-40F4-A365-2EA61CC84D34}" type="presOf" srcId="{C3D370EB-760B-496B-A919-50B2942F1786}" destId="{3097D010-17BB-4651-9F75-E1F82449C701}" srcOrd="0" destOrd="2" presId="urn:microsoft.com/office/officeart/2005/8/layout/vList2"/>
    <dgm:cxn modelId="{D7AE9FE1-33EE-4836-ABE6-6D7A7C1AF6A6}" type="presOf" srcId="{BBA8B1C6-27ED-4AE4-B3C6-6201FDEB5D83}" destId="{A2A9543E-1381-4256-B09C-66A952A13C44}" srcOrd="0" destOrd="0" presId="urn:microsoft.com/office/officeart/2005/8/layout/vList2"/>
    <dgm:cxn modelId="{06D956FC-1ACE-47FC-970C-32136F8BFF62}" srcId="{E683214F-0AC4-4C55-9092-E4C031FB5693}" destId="{1DF66CD8-965D-4EEF-9D2B-EA62AFEFF1FD}" srcOrd="5" destOrd="0" parTransId="{81D0EA1B-DD7F-41E4-B440-D26470093000}" sibTransId="{70E653FC-982F-4CAD-80E7-5E8E58D7C047}"/>
    <dgm:cxn modelId="{CFC5BA6F-5D53-4176-A8CD-3E73D3346931}" type="presParOf" srcId="{EDC9F1D1-FBB6-4C28-8B26-D7BBC3B04BD8}" destId="{5F000918-EE5E-4C0B-B43B-EE5B055BE142}" srcOrd="0" destOrd="0" presId="urn:microsoft.com/office/officeart/2005/8/layout/vList2"/>
    <dgm:cxn modelId="{70FFB9AE-4118-420A-997E-0E1950E562C7}" type="presParOf" srcId="{EDC9F1D1-FBB6-4C28-8B26-D7BBC3B04BD8}" destId="{A39840C5-8B60-4372-A55B-D7FD03F35C2F}" srcOrd="1" destOrd="0" presId="urn:microsoft.com/office/officeart/2005/8/layout/vList2"/>
    <dgm:cxn modelId="{3551BBDC-0DA4-4495-B1DD-F4A74EC2F1FF}" type="presParOf" srcId="{EDC9F1D1-FBB6-4C28-8B26-D7BBC3B04BD8}" destId="{A2A9543E-1381-4256-B09C-66A952A13C44}" srcOrd="2" destOrd="0" presId="urn:microsoft.com/office/officeart/2005/8/layout/vList2"/>
    <dgm:cxn modelId="{ECCECB13-0323-4822-A0BF-1B24952AC9AF}" type="presParOf" srcId="{EDC9F1D1-FBB6-4C28-8B26-D7BBC3B04BD8}" destId="{3097D010-17BB-4651-9F75-E1F82449C70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984BDD-8EF7-442B-8171-68A8C35AED30}" type="doc">
      <dgm:prSet loTypeId="urn:microsoft.com/office/officeart/2005/8/layout/pyramid2" loCatId="list" qsTypeId="urn:microsoft.com/office/officeart/2005/8/quickstyle/3d3" qsCatId="3D" csTypeId="urn:microsoft.com/office/officeart/2005/8/colors/accent0_3" csCatId="mainScheme" phldr="1"/>
      <dgm:spPr/>
      <dgm:t>
        <a:bodyPr/>
        <a:lstStyle/>
        <a:p>
          <a:endParaRPr lang="en-US"/>
        </a:p>
      </dgm:t>
    </dgm:pt>
    <dgm:pt modelId="{401C005E-698C-47BC-B3ED-D531925D8F37}">
      <dgm:prSet phldrT="[Text]"/>
      <dgm:spPr/>
      <dgm:t>
        <a:bodyPr/>
        <a:lstStyle/>
        <a:p>
          <a:r>
            <a:rPr lang="en-US">
              <a:hlinkClick xmlns:r="http://schemas.openxmlformats.org/officeDocument/2006/relationships" r:id="rId1"/>
            </a:rPr>
            <a:t>KY Pearson Portal</a:t>
          </a:r>
          <a:endParaRPr lang="en-US"/>
        </a:p>
      </dgm:t>
    </dgm:pt>
    <dgm:pt modelId="{FA4F17C2-BB8D-4025-937A-CA5A02EF8F90}" type="parTrans" cxnId="{37FBE626-4224-42D2-8E14-0F243500F69F}">
      <dgm:prSet/>
      <dgm:spPr/>
      <dgm:t>
        <a:bodyPr/>
        <a:lstStyle/>
        <a:p>
          <a:endParaRPr lang="en-US"/>
        </a:p>
      </dgm:t>
    </dgm:pt>
    <dgm:pt modelId="{33CFF90B-88A0-4A79-843A-8779DF7F6A7E}" type="sibTrans" cxnId="{37FBE626-4224-42D2-8E14-0F243500F69F}">
      <dgm:prSet/>
      <dgm:spPr/>
      <dgm:t>
        <a:bodyPr/>
        <a:lstStyle/>
        <a:p>
          <a:endParaRPr lang="en-US"/>
        </a:p>
      </dgm:t>
    </dgm:pt>
    <dgm:pt modelId="{A190C258-B494-48CC-BAB5-D3ED0BC171EA}">
      <dgm:prSet phldrT="[Text]"/>
      <dgm:spPr/>
      <dgm:t>
        <a:bodyPr/>
        <a:lstStyle/>
        <a:p>
          <a:r>
            <a:rPr lang="en-US">
              <a:hlinkClick xmlns:r="http://schemas.openxmlformats.org/officeDocument/2006/relationships" r:id="rId2"/>
            </a:rPr>
            <a:t>Test Administration Manual</a:t>
          </a:r>
          <a:endParaRPr lang="en-US"/>
        </a:p>
      </dgm:t>
      <dgm:extLst>
        <a:ext uri="{E40237B7-FDA0-4F09-8148-C483321AD2D9}">
          <dgm14:cNvPr xmlns:dgm14="http://schemas.microsoft.com/office/drawing/2010/diagram" id="0" name="" descr="K-PREP resources include: practice tests and tutorials, test administration manuals items/times chart, scripts and the KDE website."/>
        </a:ext>
      </dgm:extLst>
    </dgm:pt>
    <dgm:pt modelId="{839CFAA7-64E0-4202-9CB4-6788FA151CAA}" type="parTrans" cxnId="{58AA3BD5-A7D7-4DEA-9439-27F6F3FB58A0}">
      <dgm:prSet/>
      <dgm:spPr/>
      <dgm:t>
        <a:bodyPr/>
        <a:lstStyle/>
        <a:p>
          <a:endParaRPr lang="en-US"/>
        </a:p>
      </dgm:t>
    </dgm:pt>
    <dgm:pt modelId="{6640A957-EC3C-4862-8A69-80878383DDF2}" type="sibTrans" cxnId="{58AA3BD5-A7D7-4DEA-9439-27F6F3FB58A0}">
      <dgm:prSet/>
      <dgm:spPr/>
      <dgm:t>
        <a:bodyPr/>
        <a:lstStyle/>
        <a:p>
          <a:endParaRPr lang="en-US"/>
        </a:p>
      </dgm:t>
    </dgm:pt>
    <dgm:pt modelId="{74F2DD3E-D651-4D1B-95F9-D1C1BF31CE22}">
      <dgm:prSet phldrT="[Text]"/>
      <dgm:spPr/>
      <dgm:t>
        <a:bodyPr/>
        <a:lstStyle/>
        <a:p>
          <a:r>
            <a:rPr lang="en-US">
              <a:hlinkClick xmlns:r="http://schemas.openxmlformats.org/officeDocument/2006/relationships" r:id="rId3"/>
            </a:rPr>
            <a:t>Items/Times Chart</a:t>
          </a:r>
          <a:endParaRPr lang="en-US"/>
        </a:p>
      </dgm:t>
    </dgm:pt>
    <dgm:pt modelId="{1F4725A8-3E3E-4C1A-AB21-4D70FD70006E}" type="parTrans" cxnId="{EE6BA5A8-C85F-4991-83B8-8A019B1702E0}">
      <dgm:prSet/>
      <dgm:spPr/>
      <dgm:t>
        <a:bodyPr/>
        <a:lstStyle/>
        <a:p>
          <a:endParaRPr lang="en-US"/>
        </a:p>
      </dgm:t>
    </dgm:pt>
    <dgm:pt modelId="{F7663303-3D9F-4BA9-8320-7A52231E544D}" type="sibTrans" cxnId="{EE6BA5A8-C85F-4991-83B8-8A019B1702E0}">
      <dgm:prSet/>
      <dgm:spPr/>
      <dgm:t>
        <a:bodyPr/>
        <a:lstStyle/>
        <a:p>
          <a:endParaRPr lang="en-US"/>
        </a:p>
      </dgm:t>
    </dgm:pt>
    <dgm:pt modelId="{2067831B-D1CF-4742-9C1C-83A17F76E5A2}">
      <dgm:prSet phldrT="[Text]"/>
      <dgm:spPr/>
      <dgm:t>
        <a:bodyPr/>
        <a:lstStyle/>
        <a:p>
          <a:r>
            <a:rPr lang="en-US">
              <a:hlinkClick xmlns:r="http://schemas.openxmlformats.org/officeDocument/2006/relationships" r:id="rId4"/>
            </a:rPr>
            <a:t>KDE Website</a:t>
          </a:r>
          <a:endParaRPr lang="en-US"/>
        </a:p>
      </dgm:t>
    </dgm:pt>
    <dgm:pt modelId="{DDEC6CF1-7709-4D72-869F-6EBAE7BEBDF9}" type="parTrans" cxnId="{BF5FFBE0-0418-42BC-9C5B-A24EC6B8BBE4}">
      <dgm:prSet/>
      <dgm:spPr/>
      <dgm:t>
        <a:bodyPr/>
        <a:lstStyle/>
        <a:p>
          <a:endParaRPr lang="en-US"/>
        </a:p>
      </dgm:t>
    </dgm:pt>
    <dgm:pt modelId="{537F67D4-FAAC-4430-8E6A-2899F0370B01}" type="sibTrans" cxnId="{BF5FFBE0-0418-42BC-9C5B-A24EC6B8BBE4}">
      <dgm:prSet/>
      <dgm:spPr/>
      <dgm:t>
        <a:bodyPr/>
        <a:lstStyle/>
        <a:p>
          <a:endParaRPr lang="en-US"/>
        </a:p>
      </dgm:t>
    </dgm:pt>
    <dgm:pt modelId="{4DEDFD86-89D3-4D6C-BE7E-7D469A498F44}">
      <dgm:prSet phldrT="[Text]"/>
      <dgm:spPr/>
      <dgm:t>
        <a:bodyPr/>
        <a:lstStyle/>
        <a:p>
          <a:r>
            <a:rPr lang="en-US">
              <a:hlinkClick xmlns:r="http://schemas.openxmlformats.org/officeDocument/2006/relationships" r:id="rId5"/>
            </a:rPr>
            <a:t>Practice Tests and Tutorials</a:t>
          </a:r>
          <a:endParaRPr lang="en-US"/>
        </a:p>
      </dgm:t>
    </dgm:pt>
    <dgm:pt modelId="{1360A88C-CED7-4D65-8181-FF55BF1E1AFE}" type="parTrans" cxnId="{D33C9906-8F20-4D5A-9A3E-8A68A123F7F1}">
      <dgm:prSet/>
      <dgm:spPr/>
      <dgm:t>
        <a:bodyPr/>
        <a:lstStyle/>
        <a:p>
          <a:endParaRPr lang="en-US"/>
        </a:p>
      </dgm:t>
    </dgm:pt>
    <dgm:pt modelId="{9F6BAA3E-A437-44D0-83AB-7C3ACB9B1B4F}" type="sibTrans" cxnId="{D33C9906-8F20-4D5A-9A3E-8A68A123F7F1}">
      <dgm:prSet/>
      <dgm:spPr/>
      <dgm:t>
        <a:bodyPr/>
        <a:lstStyle/>
        <a:p>
          <a:endParaRPr lang="en-US"/>
        </a:p>
      </dgm:t>
    </dgm:pt>
    <dgm:pt modelId="{181F47D5-1F82-4EBE-B519-C7B8B953305C}">
      <dgm:prSet phldrT="[Text]"/>
      <dgm:spPr/>
      <dgm:t>
        <a:bodyPr/>
        <a:lstStyle/>
        <a:p>
          <a:r>
            <a:rPr lang="en-US">
              <a:hlinkClick xmlns:r="http://schemas.openxmlformats.org/officeDocument/2006/relationships" r:id="rId2"/>
            </a:rPr>
            <a:t>Scripts</a:t>
          </a:r>
          <a:endParaRPr lang="en-US"/>
        </a:p>
      </dgm:t>
    </dgm:pt>
    <dgm:pt modelId="{8150660D-A3A2-431A-9FA7-50C24333379F}" type="sibTrans" cxnId="{119BA581-B6D9-463D-AA37-2BDDEBD35408}">
      <dgm:prSet/>
      <dgm:spPr/>
      <dgm:t>
        <a:bodyPr/>
        <a:lstStyle/>
        <a:p>
          <a:endParaRPr lang="en-US"/>
        </a:p>
      </dgm:t>
    </dgm:pt>
    <dgm:pt modelId="{3119FDDB-7BB8-443C-AE18-817BAE5E6B64}" type="parTrans" cxnId="{119BA581-B6D9-463D-AA37-2BDDEBD35408}">
      <dgm:prSet/>
      <dgm:spPr/>
      <dgm:t>
        <a:bodyPr/>
        <a:lstStyle/>
        <a:p>
          <a:endParaRPr lang="en-US"/>
        </a:p>
      </dgm:t>
    </dgm:pt>
    <dgm:pt modelId="{DC793E4B-2486-443E-81E5-CC1B74E6F5E9}">
      <dgm:prSet/>
      <dgm:spPr/>
      <dgm:t>
        <a:bodyPr/>
        <a:lstStyle/>
        <a:p>
          <a:r>
            <a:rPr lang="en-US">
              <a:hlinkClick xmlns:r="http://schemas.openxmlformats.org/officeDocument/2006/relationships" r:id="rId6"/>
            </a:rPr>
            <a:t>Released Items</a:t>
          </a:r>
          <a:endParaRPr lang="en-US"/>
        </a:p>
      </dgm:t>
    </dgm:pt>
    <dgm:pt modelId="{C111D2CD-7021-4BA1-B957-AA560CB9576E}" type="parTrans" cxnId="{CA66E47F-D38D-426F-BB28-C58D270ECA44}">
      <dgm:prSet/>
      <dgm:spPr/>
      <dgm:t>
        <a:bodyPr/>
        <a:lstStyle/>
        <a:p>
          <a:endParaRPr lang="en-US"/>
        </a:p>
      </dgm:t>
    </dgm:pt>
    <dgm:pt modelId="{936F7600-E5A5-4F79-AA9A-AD056D9755BE}" type="sibTrans" cxnId="{CA66E47F-D38D-426F-BB28-C58D270ECA44}">
      <dgm:prSet/>
      <dgm:spPr/>
      <dgm:t>
        <a:bodyPr/>
        <a:lstStyle/>
        <a:p>
          <a:endParaRPr lang="en-US"/>
        </a:p>
      </dgm:t>
    </dgm:pt>
    <dgm:pt modelId="{A8441B91-F043-4595-B733-88D29AEB6A3F}">
      <dgm:prSet/>
      <dgm:spPr/>
      <dgm:t>
        <a:bodyPr/>
        <a:lstStyle/>
        <a:p>
          <a:r>
            <a:rPr lang="en-US" u="sng">
              <a:solidFill>
                <a:srgbClr val="0070C0"/>
              </a:solidFill>
            </a:rPr>
            <a:t>KSA Roadmap to Success</a:t>
          </a:r>
        </a:p>
      </dgm:t>
    </dgm:pt>
    <dgm:pt modelId="{3CA8BF0E-085F-4A3F-9795-D726E853B150}" type="parTrans" cxnId="{E01FCF4A-5E7C-42DB-9214-2AE563C7E975}">
      <dgm:prSet/>
      <dgm:spPr/>
      <dgm:t>
        <a:bodyPr/>
        <a:lstStyle/>
        <a:p>
          <a:endParaRPr lang="en-US"/>
        </a:p>
      </dgm:t>
    </dgm:pt>
    <dgm:pt modelId="{5868A12A-5FFE-4046-B106-0A85CE3D781F}" type="sibTrans" cxnId="{E01FCF4A-5E7C-42DB-9214-2AE563C7E975}">
      <dgm:prSet/>
      <dgm:spPr/>
      <dgm:t>
        <a:bodyPr/>
        <a:lstStyle/>
        <a:p>
          <a:endParaRPr lang="en-US"/>
        </a:p>
      </dgm:t>
    </dgm:pt>
    <dgm:pt modelId="{DFEF09F2-9DC7-42D5-90B5-C0D1CD7F0424}" type="pres">
      <dgm:prSet presAssocID="{22984BDD-8EF7-442B-8171-68A8C35AED30}" presName="compositeShape" presStyleCnt="0">
        <dgm:presLayoutVars>
          <dgm:dir/>
          <dgm:resizeHandles/>
        </dgm:presLayoutVars>
      </dgm:prSet>
      <dgm:spPr/>
    </dgm:pt>
    <dgm:pt modelId="{F4B4F4C3-249A-4C23-B49F-E46665B3A23D}" type="pres">
      <dgm:prSet presAssocID="{22984BDD-8EF7-442B-8171-68A8C35AED30}" presName="pyramid" presStyleLbl="node1" presStyleIdx="0" presStyleCnt="1"/>
      <dgm:spPr/>
    </dgm:pt>
    <dgm:pt modelId="{11FE02F9-4786-47BB-96D4-10ED336D24AD}" type="pres">
      <dgm:prSet presAssocID="{22984BDD-8EF7-442B-8171-68A8C35AED30}" presName="theList" presStyleCnt="0"/>
      <dgm:spPr/>
    </dgm:pt>
    <dgm:pt modelId="{CFF1EA16-974A-403C-8727-064AFD16A9FB}" type="pres">
      <dgm:prSet presAssocID="{2067831B-D1CF-4742-9C1C-83A17F76E5A2}" presName="aNode" presStyleLbl="fgAcc1" presStyleIdx="0" presStyleCnt="8" custLinFactY="-27267" custLinFactNeighborX="2134" custLinFactNeighborY="-100000">
        <dgm:presLayoutVars>
          <dgm:bulletEnabled val="1"/>
        </dgm:presLayoutVars>
      </dgm:prSet>
      <dgm:spPr/>
    </dgm:pt>
    <dgm:pt modelId="{9DF2D91A-F0EA-4BC5-8FAD-BF0B4585ECB9}" type="pres">
      <dgm:prSet presAssocID="{2067831B-D1CF-4742-9C1C-83A17F76E5A2}" presName="aSpace" presStyleCnt="0"/>
      <dgm:spPr/>
    </dgm:pt>
    <dgm:pt modelId="{905D4C47-7DC0-4D8D-9B43-43E92DABF3A6}" type="pres">
      <dgm:prSet presAssocID="{401C005E-698C-47BC-B3ED-D531925D8F37}" presName="aNode" presStyleLbl="fgAcc1" presStyleIdx="1" presStyleCnt="8" custLinFactY="-8380" custLinFactNeighborX="2218" custLinFactNeighborY="-100000">
        <dgm:presLayoutVars>
          <dgm:bulletEnabled val="1"/>
        </dgm:presLayoutVars>
      </dgm:prSet>
      <dgm:spPr/>
    </dgm:pt>
    <dgm:pt modelId="{8863A506-A99C-4DC9-B827-BDF3B74359D6}" type="pres">
      <dgm:prSet presAssocID="{401C005E-698C-47BC-B3ED-D531925D8F37}" presName="aSpace" presStyleCnt="0"/>
      <dgm:spPr/>
    </dgm:pt>
    <dgm:pt modelId="{D95D4351-67FC-42CE-8024-31F4DE4E3B15}" type="pres">
      <dgm:prSet presAssocID="{74F2DD3E-D651-4D1B-95F9-D1C1BF31CE22}" presName="aNode" presStyleLbl="fgAcc1" presStyleIdx="2" presStyleCnt="8" custLinFactNeighborX="2312" custLinFactNeighborY="2446">
        <dgm:presLayoutVars>
          <dgm:bulletEnabled val="1"/>
        </dgm:presLayoutVars>
      </dgm:prSet>
      <dgm:spPr/>
    </dgm:pt>
    <dgm:pt modelId="{8D231480-16F8-40A6-957C-A9D11A1D8179}" type="pres">
      <dgm:prSet presAssocID="{74F2DD3E-D651-4D1B-95F9-D1C1BF31CE22}" presName="aSpace" presStyleCnt="0"/>
      <dgm:spPr/>
    </dgm:pt>
    <dgm:pt modelId="{7194E09F-51DE-41DA-B1CC-DF370B1EFFF6}" type="pres">
      <dgm:prSet presAssocID="{A190C258-B494-48CC-BAB5-D3ED0BC171EA}" presName="aNode" presStyleLbl="fgAcc1" presStyleIdx="3" presStyleCnt="8" custLinFactY="8981" custLinFactNeighborX="2010" custLinFactNeighborY="100000">
        <dgm:presLayoutVars>
          <dgm:bulletEnabled val="1"/>
        </dgm:presLayoutVars>
      </dgm:prSet>
      <dgm:spPr/>
    </dgm:pt>
    <dgm:pt modelId="{EEBAFA76-F5B9-4B31-B941-586C16AB937C}" type="pres">
      <dgm:prSet presAssocID="{A190C258-B494-48CC-BAB5-D3ED0BC171EA}" presName="aSpace" presStyleCnt="0"/>
      <dgm:spPr/>
    </dgm:pt>
    <dgm:pt modelId="{75FAFA4A-DFCA-427C-8DE7-03ED285999AB}" type="pres">
      <dgm:prSet presAssocID="{181F47D5-1F82-4EBE-B519-C7B8B953305C}" presName="aNode" presStyleLbl="fgAcc1" presStyleIdx="4" presStyleCnt="8" custLinFactY="25278" custLinFactNeighborX="1727" custLinFactNeighborY="100000">
        <dgm:presLayoutVars>
          <dgm:bulletEnabled val="1"/>
        </dgm:presLayoutVars>
      </dgm:prSet>
      <dgm:spPr/>
    </dgm:pt>
    <dgm:pt modelId="{0BCAB7CE-48B7-44DE-BFF9-00A91EA39764}" type="pres">
      <dgm:prSet presAssocID="{181F47D5-1F82-4EBE-B519-C7B8B953305C}" presName="aSpace" presStyleCnt="0"/>
      <dgm:spPr/>
    </dgm:pt>
    <dgm:pt modelId="{2C370EDD-A7E4-4C4D-8675-8AD0137129E9}" type="pres">
      <dgm:prSet presAssocID="{4DEDFD86-89D3-4D6C-BE7E-7D469A498F44}" presName="aNode" presStyleLbl="fgAcc1" presStyleIdx="5" presStyleCnt="8" custLinFactY="43593" custLinFactNeighborX="1712" custLinFactNeighborY="100000">
        <dgm:presLayoutVars>
          <dgm:bulletEnabled val="1"/>
        </dgm:presLayoutVars>
      </dgm:prSet>
      <dgm:spPr/>
    </dgm:pt>
    <dgm:pt modelId="{F6549A98-95F0-47CE-8FF6-715181522A69}" type="pres">
      <dgm:prSet presAssocID="{4DEDFD86-89D3-4D6C-BE7E-7D469A498F44}" presName="aSpace" presStyleCnt="0"/>
      <dgm:spPr/>
    </dgm:pt>
    <dgm:pt modelId="{710EF529-4EE9-4E86-B048-9C6436297D4C}" type="pres">
      <dgm:prSet presAssocID="{DC793E4B-2486-443E-81E5-CC1B74E6F5E9}" presName="aNode" presStyleLbl="fgAcc1" presStyleIdx="6" presStyleCnt="8" custLinFactY="55722" custLinFactNeighborX="1804" custLinFactNeighborY="100000">
        <dgm:presLayoutVars>
          <dgm:bulletEnabled val="1"/>
        </dgm:presLayoutVars>
      </dgm:prSet>
      <dgm:spPr/>
    </dgm:pt>
    <dgm:pt modelId="{CA30252A-4E8C-47DE-BEA0-591A5AFA1324}" type="pres">
      <dgm:prSet presAssocID="{DC793E4B-2486-443E-81E5-CC1B74E6F5E9}" presName="aSpace" presStyleCnt="0"/>
      <dgm:spPr/>
    </dgm:pt>
    <dgm:pt modelId="{9BDD1F59-A516-44B9-B2CF-86B54CBBD563}" type="pres">
      <dgm:prSet presAssocID="{A8441B91-F043-4595-B733-88D29AEB6A3F}" presName="aNode" presStyleLbl="fgAcc1" presStyleIdx="7" presStyleCnt="8" custLinFactY="73689" custLinFactNeighborX="1574" custLinFactNeighborY="100000">
        <dgm:presLayoutVars>
          <dgm:bulletEnabled val="1"/>
        </dgm:presLayoutVars>
      </dgm:prSet>
      <dgm:spPr/>
    </dgm:pt>
    <dgm:pt modelId="{471DF0D8-BF14-4F40-8010-42A93C15AA89}" type="pres">
      <dgm:prSet presAssocID="{A8441B91-F043-4595-B733-88D29AEB6A3F}" presName="aSpace" presStyleCnt="0"/>
      <dgm:spPr/>
    </dgm:pt>
  </dgm:ptLst>
  <dgm:cxnLst>
    <dgm:cxn modelId="{D33C9906-8F20-4D5A-9A3E-8A68A123F7F1}" srcId="{22984BDD-8EF7-442B-8171-68A8C35AED30}" destId="{4DEDFD86-89D3-4D6C-BE7E-7D469A498F44}" srcOrd="5" destOrd="0" parTransId="{1360A88C-CED7-4D65-8181-FF55BF1E1AFE}" sibTransId="{9F6BAA3E-A437-44D0-83AB-7C3ACB9B1B4F}"/>
    <dgm:cxn modelId="{BF98040A-EF29-4B92-954A-415E697B3553}" type="presOf" srcId="{74F2DD3E-D651-4D1B-95F9-D1C1BF31CE22}" destId="{D95D4351-67FC-42CE-8024-31F4DE4E3B15}" srcOrd="0" destOrd="0" presId="urn:microsoft.com/office/officeart/2005/8/layout/pyramid2"/>
    <dgm:cxn modelId="{37FBE626-4224-42D2-8E14-0F243500F69F}" srcId="{22984BDD-8EF7-442B-8171-68A8C35AED30}" destId="{401C005E-698C-47BC-B3ED-D531925D8F37}" srcOrd="1" destOrd="0" parTransId="{FA4F17C2-BB8D-4025-937A-CA5A02EF8F90}" sibTransId="{33CFF90B-88A0-4A79-843A-8779DF7F6A7E}"/>
    <dgm:cxn modelId="{8053F332-7FB8-4373-8A00-3ECBB3968946}" type="presOf" srcId="{A190C258-B494-48CC-BAB5-D3ED0BC171EA}" destId="{7194E09F-51DE-41DA-B1CC-DF370B1EFFF6}" srcOrd="0" destOrd="0" presId="urn:microsoft.com/office/officeart/2005/8/layout/pyramid2"/>
    <dgm:cxn modelId="{E01FCF4A-5E7C-42DB-9214-2AE563C7E975}" srcId="{22984BDD-8EF7-442B-8171-68A8C35AED30}" destId="{A8441B91-F043-4595-B733-88D29AEB6A3F}" srcOrd="7" destOrd="0" parTransId="{3CA8BF0E-085F-4A3F-9795-D726E853B150}" sibTransId="{5868A12A-5FFE-4046-B106-0A85CE3D781F}"/>
    <dgm:cxn modelId="{30C90F4B-B812-495E-892D-C302AFB3EA3C}" type="presOf" srcId="{401C005E-698C-47BC-B3ED-D531925D8F37}" destId="{905D4C47-7DC0-4D8D-9B43-43E92DABF3A6}" srcOrd="0" destOrd="0" presId="urn:microsoft.com/office/officeart/2005/8/layout/pyramid2"/>
    <dgm:cxn modelId="{8638AE7B-1730-49C4-AEB6-FDDEDDBD48BF}" type="presOf" srcId="{4DEDFD86-89D3-4D6C-BE7E-7D469A498F44}" destId="{2C370EDD-A7E4-4C4D-8675-8AD0137129E9}" srcOrd="0" destOrd="0" presId="urn:microsoft.com/office/officeart/2005/8/layout/pyramid2"/>
    <dgm:cxn modelId="{CA66E47F-D38D-426F-BB28-C58D270ECA44}" srcId="{22984BDD-8EF7-442B-8171-68A8C35AED30}" destId="{DC793E4B-2486-443E-81E5-CC1B74E6F5E9}" srcOrd="6" destOrd="0" parTransId="{C111D2CD-7021-4BA1-B957-AA560CB9576E}" sibTransId="{936F7600-E5A5-4F79-AA9A-AD056D9755BE}"/>
    <dgm:cxn modelId="{119BA581-B6D9-463D-AA37-2BDDEBD35408}" srcId="{22984BDD-8EF7-442B-8171-68A8C35AED30}" destId="{181F47D5-1F82-4EBE-B519-C7B8B953305C}" srcOrd="4" destOrd="0" parTransId="{3119FDDB-7BB8-443C-AE18-817BAE5E6B64}" sibTransId="{8150660D-A3A2-431A-9FA7-50C24333379F}"/>
    <dgm:cxn modelId="{14669186-AB8F-4514-BCA4-7516F3893D7D}" type="presOf" srcId="{DC793E4B-2486-443E-81E5-CC1B74E6F5E9}" destId="{710EF529-4EE9-4E86-B048-9C6436297D4C}" srcOrd="0" destOrd="0" presId="urn:microsoft.com/office/officeart/2005/8/layout/pyramid2"/>
    <dgm:cxn modelId="{44CFE39F-9FD5-44F9-BA17-52E9215824D2}" type="presOf" srcId="{181F47D5-1F82-4EBE-B519-C7B8B953305C}" destId="{75FAFA4A-DFCA-427C-8DE7-03ED285999AB}" srcOrd="0" destOrd="0" presId="urn:microsoft.com/office/officeart/2005/8/layout/pyramid2"/>
    <dgm:cxn modelId="{EE6BA5A8-C85F-4991-83B8-8A019B1702E0}" srcId="{22984BDD-8EF7-442B-8171-68A8C35AED30}" destId="{74F2DD3E-D651-4D1B-95F9-D1C1BF31CE22}" srcOrd="2" destOrd="0" parTransId="{1F4725A8-3E3E-4C1A-AB21-4D70FD70006E}" sibTransId="{F7663303-3D9F-4BA9-8320-7A52231E544D}"/>
    <dgm:cxn modelId="{58AA3BD5-A7D7-4DEA-9439-27F6F3FB58A0}" srcId="{22984BDD-8EF7-442B-8171-68A8C35AED30}" destId="{A190C258-B494-48CC-BAB5-D3ED0BC171EA}" srcOrd="3" destOrd="0" parTransId="{839CFAA7-64E0-4202-9CB4-6788FA151CAA}" sibTransId="{6640A957-EC3C-4862-8A69-80878383DDF2}"/>
    <dgm:cxn modelId="{BF5FFBE0-0418-42BC-9C5B-A24EC6B8BBE4}" srcId="{22984BDD-8EF7-442B-8171-68A8C35AED30}" destId="{2067831B-D1CF-4742-9C1C-83A17F76E5A2}" srcOrd="0" destOrd="0" parTransId="{DDEC6CF1-7709-4D72-869F-6EBAE7BEBDF9}" sibTransId="{537F67D4-FAAC-4430-8E6A-2899F0370B01}"/>
    <dgm:cxn modelId="{50C722E2-01E0-4A7C-82E8-6069FBF5A349}" type="presOf" srcId="{A8441B91-F043-4595-B733-88D29AEB6A3F}" destId="{9BDD1F59-A516-44B9-B2CF-86B54CBBD563}" srcOrd="0" destOrd="0" presId="urn:microsoft.com/office/officeart/2005/8/layout/pyramid2"/>
    <dgm:cxn modelId="{C571CAE8-D52E-4A36-8340-A43B4AAC4128}" type="presOf" srcId="{2067831B-D1CF-4742-9C1C-83A17F76E5A2}" destId="{CFF1EA16-974A-403C-8727-064AFD16A9FB}" srcOrd="0" destOrd="0" presId="urn:microsoft.com/office/officeart/2005/8/layout/pyramid2"/>
    <dgm:cxn modelId="{0F621AFB-7B56-4E15-8A8A-7189970E782B}" type="presOf" srcId="{22984BDD-8EF7-442B-8171-68A8C35AED30}" destId="{DFEF09F2-9DC7-42D5-90B5-C0D1CD7F0424}" srcOrd="0" destOrd="0" presId="urn:microsoft.com/office/officeart/2005/8/layout/pyramid2"/>
    <dgm:cxn modelId="{5570A1F3-D14F-463E-A7B9-187F11B809D1}" type="presParOf" srcId="{DFEF09F2-9DC7-42D5-90B5-C0D1CD7F0424}" destId="{F4B4F4C3-249A-4C23-B49F-E46665B3A23D}" srcOrd="0" destOrd="0" presId="urn:microsoft.com/office/officeart/2005/8/layout/pyramid2"/>
    <dgm:cxn modelId="{911562D4-C19C-41CA-BA9A-2D851E04ABD7}" type="presParOf" srcId="{DFEF09F2-9DC7-42D5-90B5-C0D1CD7F0424}" destId="{11FE02F9-4786-47BB-96D4-10ED336D24AD}" srcOrd="1" destOrd="0" presId="urn:microsoft.com/office/officeart/2005/8/layout/pyramid2"/>
    <dgm:cxn modelId="{C9A294BA-0192-4A67-AF4D-90F63CEA7487}" type="presParOf" srcId="{11FE02F9-4786-47BB-96D4-10ED336D24AD}" destId="{CFF1EA16-974A-403C-8727-064AFD16A9FB}" srcOrd="0" destOrd="0" presId="urn:microsoft.com/office/officeart/2005/8/layout/pyramid2"/>
    <dgm:cxn modelId="{E2874805-DD32-4442-ABC9-F0057ABAE2DC}" type="presParOf" srcId="{11FE02F9-4786-47BB-96D4-10ED336D24AD}" destId="{9DF2D91A-F0EA-4BC5-8FAD-BF0B4585ECB9}" srcOrd="1" destOrd="0" presId="urn:microsoft.com/office/officeart/2005/8/layout/pyramid2"/>
    <dgm:cxn modelId="{41399681-3188-47C0-8C8B-80103210073E}" type="presParOf" srcId="{11FE02F9-4786-47BB-96D4-10ED336D24AD}" destId="{905D4C47-7DC0-4D8D-9B43-43E92DABF3A6}" srcOrd="2" destOrd="0" presId="urn:microsoft.com/office/officeart/2005/8/layout/pyramid2"/>
    <dgm:cxn modelId="{5AFE627C-9073-49B6-9BE2-A23455CA07EE}" type="presParOf" srcId="{11FE02F9-4786-47BB-96D4-10ED336D24AD}" destId="{8863A506-A99C-4DC9-B827-BDF3B74359D6}" srcOrd="3" destOrd="0" presId="urn:microsoft.com/office/officeart/2005/8/layout/pyramid2"/>
    <dgm:cxn modelId="{8E6312FE-2785-49C8-9040-B5791146DF12}" type="presParOf" srcId="{11FE02F9-4786-47BB-96D4-10ED336D24AD}" destId="{D95D4351-67FC-42CE-8024-31F4DE4E3B15}" srcOrd="4" destOrd="0" presId="urn:microsoft.com/office/officeart/2005/8/layout/pyramid2"/>
    <dgm:cxn modelId="{D599A618-CB1C-4B20-B770-9A6C0975F84A}" type="presParOf" srcId="{11FE02F9-4786-47BB-96D4-10ED336D24AD}" destId="{8D231480-16F8-40A6-957C-A9D11A1D8179}" srcOrd="5" destOrd="0" presId="urn:microsoft.com/office/officeart/2005/8/layout/pyramid2"/>
    <dgm:cxn modelId="{827117DA-D52E-4D06-B689-B3DFF3FA3604}" type="presParOf" srcId="{11FE02F9-4786-47BB-96D4-10ED336D24AD}" destId="{7194E09F-51DE-41DA-B1CC-DF370B1EFFF6}" srcOrd="6" destOrd="0" presId="urn:microsoft.com/office/officeart/2005/8/layout/pyramid2"/>
    <dgm:cxn modelId="{1360B55B-74F5-4265-B659-9D82080360C4}" type="presParOf" srcId="{11FE02F9-4786-47BB-96D4-10ED336D24AD}" destId="{EEBAFA76-F5B9-4B31-B941-586C16AB937C}" srcOrd="7" destOrd="0" presId="urn:microsoft.com/office/officeart/2005/8/layout/pyramid2"/>
    <dgm:cxn modelId="{ADFAC18E-750C-4264-B29E-1A0847833143}" type="presParOf" srcId="{11FE02F9-4786-47BB-96D4-10ED336D24AD}" destId="{75FAFA4A-DFCA-427C-8DE7-03ED285999AB}" srcOrd="8" destOrd="0" presId="urn:microsoft.com/office/officeart/2005/8/layout/pyramid2"/>
    <dgm:cxn modelId="{FA75AF4E-0A2C-4346-87C0-C5C5D4CF223E}" type="presParOf" srcId="{11FE02F9-4786-47BB-96D4-10ED336D24AD}" destId="{0BCAB7CE-48B7-44DE-BFF9-00A91EA39764}" srcOrd="9" destOrd="0" presId="urn:microsoft.com/office/officeart/2005/8/layout/pyramid2"/>
    <dgm:cxn modelId="{FA782149-8FBE-4914-AD63-119ABF78B2F5}" type="presParOf" srcId="{11FE02F9-4786-47BB-96D4-10ED336D24AD}" destId="{2C370EDD-A7E4-4C4D-8675-8AD0137129E9}" srcOrd="10" destOrd="0" presId="urn:microsoft.com/office/officeart/2005/8/layout/pyramid2"/>
    <dgm:cxn modelId="{41A3C996-99D2-4A6D-B1BD-3B2B9CACAF30}" type="presParOf" srcId="{11FE02F9-4786-47BB-96D4-10ED336D24AD}" destId="{F6549A98-95F0-47CE-8FF6-715181522A69}" srcOrd="11" destOrd="0" presId="urn:microsoft.com/office/officeart/2005/8/layout/pyramid2"/>
    <dgm:cxn modelId="{6E49ED5D-2AB3-4A4D-89B9-92C1486C62C1}" type="presParOf" srcId="{11FE02F9-4786-47BB-96D4-10ED336D24AD}" destId="{710EF529-4EE9-4E86-B048-9C6436297D4C}" srcOrd="12" destOrd="0" presId="urn:microsoft.com/office/officeart/2005/8/layout/pyramid2"/>
    <dgm:cxn modelId="{A84F20A5-A6C1-4BAC-ABE8-FE39C027D70D}" type="presParOf" srcId="{11FE02F9-4786-47BB-96D4-10ED336D24AD}" destId="{CA30252A-4E8C-47DE-BEA0-591A5AFA1324}" srcOrd="13" destOrd="0" presId="urn:microsoft.com/office/officeart/2005/8/layout/pyramid2"/>
    <dgm:cxn modelId="{578DC77D-31C0-4993-A3A5-35190CBA9627}" type="presParOf" srcId="{11FE02F9-4786-47BB-96D4-10ED336D24AD}" destId="{9BDD1F59-A516-44B9-B2CF-86B54CBBD563}" srcOrd="14" destOrd="0" presId="urn:microsoft.com/office/officeart/2005/8/layout/pyramid2"/>
    <dgm:cxn modelId="{9341180C-86F4-4BD0-9931-D6982EE80D7C}" type="presParOf" srcId="{11FE02F9-4786-47BB-96D4-10ED336D24AD}" destId="{471DF0D8-BF14-4F40-8010-42A93C15AA89}" srcOrd="1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3B2D4-A715-4685-84A7-9455A317F600}">
      <dsp:nvSpPr>
        <dsp:cNvPr id="0" name=""/>
        <dsp:cNvSpPr/>
      </dsp:nvSpPr>
      <dsp:spPr>
        <a:xfrm>
          <a:off x="1206971" y="42"/>
          <a:ext cx="3616027" cy="2169616"/>
        </a:xfrm>
        <a:prstGeom prst="roundRect">
          <a:avLst/>
        </a:prstGeom>
        <a:solidFill>
          <a:srgbClr val="36542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t>Assessed in Grades</a:t>
          </a:r>
          <a:r>
            <a:rPr lang="en-US" sz="2500" kern="1200">
              <a:latin typeface="Franklin Gothic Medium" panose="020B0603020102020204"/>
            </a:rPr>
            <a:t> </a:t>
          </a:r>
          <a:endParaRPr lang="en-US" sz="2500" kern="1200"/>
        </a:p>
        <a:p>
          <a:pPr marL="0" lvl="0" indent="0" algn="ctr" defTabSz="1111250" rtl="0">
            <a:lnSpc>
              <a:spcPct val="90000"/>
            </a:lnSpc>
            <a:spcBef>
              <a:spcPct val="0"/>
            </a:spcBef>
            <a:spcAft>
              <a:spcPct val="35000"/>
            </a:spcAft>
            <a:buNone/>
          </a:pPr>
          <a:r>
            <a:rPr lang="en-US" sz="2500" kern="1200"/>
            <a:t>3-8, and 10</a:t>
          </a:r>
        </a:p>
      </dsp:txBody>
      <dsp:txXfrm>
        <a:off x="1312883" y="105954"/>
        <a:ext cx="3404203" cy="1957792"/>
      </dsp:txXfrm>
    </dsp:sp>
    <dsp:sp modelId="{547A0500-43A9-4D46-BE13-74E1E7C63D50}">
      <dsp:nvSpPr>
        <dsp:cNvPr id="0" name=""/>
        <dsp:cNvSpPr/>
      </dsp:nvSpPr>
      <dsp:spPr>
        <a:xfrm>
          <a:off x="5184601" y="42"/>
          <a:ext cx="3616027" cy="2169616"/>
        </a:xfrm>
        <a:prstGeom prst="roundRect">
          <a:avLst/>
        </a:prstGeom>
        <a:solidFill>
          <a:srgbClr val="36542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t>Two Sessions/</a:t>
          </a:r>
        </a:p>
        <a:p>
          <a:pPr marL="0" lvl="0" indent="0" algn="ctr" defTabSz="1111250" rtl="0">
            <a:lnSpc>
              <a:spcPct val="90000"/>
            </a:lnSpc>
            <a:spcBef>
              <a:spcPct val="0"/>
            </a:spcBef>
            <a:spcAft>
              <a:spcPct val="35000"/>
            </a:spcAft>
            <a:buNone/>
          </a:pPr>
          <a:r>
            <a:rPr lang="en-US" sz="2500" kern="1200"/>
            <a:t>Two Seal Codes –</a:t>
          </a:r>
          <a:r>
            <a:rPr lang="en-US" sz="2500" kern="1200">
              <a:latin typeface="Franklin Gothic Medium" panose="020B0603020102020204"/>
            </a:rPr>
            <a:t> </a:t>
          </a:r>
          <a:endParaRPr lang="en-US" sz="2500" kern="1200"/>
        </a:p>
        <a:p>
          <a:pPr marL="0" lvl="0" indent="0" algn="ctr" defTabSz="1111250" rtl="0">
            <a:lnSpc>
              <a:spcPct val="90000"/>
            </a:lnSpc>
            <a:spcBef>
              <a:spcPct val="0"/>
            </a:spcBef>
            <a:spcAft>
              <a:spcPct val="35000"/>
            </a:spcAft>
            <a:buNone/>
          </a:pPr>
          <a:r>
            <a:rPr lang="en-US" sz="2500" kern="1200"/>
            <a:t>Part A and Part B</a:t>
          </a:r>
        </a:p>
        <a:p>
          <a:pPr marL="0" lvl="0" indent="0" algn="ctr" defTabSz="1111250" rtl="0">
            <a:lnSpc>
              <a:spcPct val="90000"/>
            </a:lnSpc>
            <a:spcBef>
              <a:spcPct val="0"/>
            </a:spcBef>
            <a:spcAft>
              <a:spcPct val="35000"/>
            </a:spcAft>
            <a:buNone/>
          </a:pPr>
          <a:r>
            <a:rPr lang="en-US" sz="2500" kern="1200"/>
            <a:t>(120-140 minutes)</a:t>
          </a:r>
          <a:endParaRPr lang="en-US" sz="2100" kern="1200"/>
        </a:p>
      </dsp:txBody>
      <dsp:txXfrm>
        <a:off x="5290513" y="105954"/>
        <a:ext cx="3404203" cy="1957792"/>
      </dsp:txXfrm>
    </dsp:sp>
    <dsp:sp modelId="{1CBDAE97-6514-45AA-8AE0-9BA0FAA201CA}">
      <dsp:nvSpPr>
        <dsp:cNvPr id="0" name=""/>
        <dsp:cNvSpPr/>
      </dsp:nvSpPr>
      <dsp:spPr>
        <a:xfrm>
          <a:off x="1206971" y="2531261"/>
          <a:ext cx="3616027" cy="2169616"/>
        </a:xfrm>
        <a:prstGeom prst="roundRect">
          <a:avLst/>
        </a:prstGeom>
        <a:solidFill>
          <a:srgbClr val="36542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Franklin Gothic Medium" panose="020B0603020102020204"/>
            </a:rPr>
            <a:t> </a:t>
          </a:r>
          <a:r>
            <a:rPr lang="en-US" sz="2500" b="0" kern="1200">
              <a:latin typeface="+mn-lt"/>
            </a:rPr>
            <a:t>4-6 Forms </a:t>
          </a:r>
        </a:p>
        <a:p>
          <a:pPr marL="0" lvl="0" indent="0" algn="ctr" defTabSz="1111250" rtl="0">
            <a:lnSpc>
              <a:spcPct val="90000"/>
            </a:lnSpc>
            <a:spcBef>
              <a:spcPct val="0"/>
            </a:spcBef>
            <a:spcAft>
              <a:spcPct val="35000"/>
            </a:spcAft>
            <a:buNone/>
          </a:pPr>
          <a:r>
            <a:rPr lang="en-US" sz="2500" b="0" kern="1200">
              <a:latin typeface="+mn-lt"/>
            </a:rPr>
            <a:t>(depending on grade)</a:t>
          </a:r>
        </a:p>
      </dsp:txBody>
      <dsp:txXfrm>
        <a:off x="1312883" y="2637173"/>
        <a:ext cx="3404203" cy="1957792"/>
      </dsp:txXfrm>
    </dsp:sp>
    <dsp:sp modelId="{66FD5D17-F32E-4D68-8391-8087DECA4C7A}">
      <dsp:nvSpPr>
        <dsp:cNvPr id="0" name=""/>
        <dsp:cNvSpPr/>
      </dsp:nvSpPr>
      <dsp:spPr>
        <a:xfrm>
          <a:off x="5184601" y="2531261"/>
          <a:ext cx="3616027" cy="2169616"/>
        </a:xfrm>
        <a:prstGeom prst="roundRect">
          <a:avLst/>
        </a:prstGeom>
        <a:solidFill>
          <a:srgbClr val="36542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100000"/>
            </a:lnSpc>
            <a:spcBef>
              <a:spcPct val="0"/>
            </a:spcBef>
            <a:spcAft>
              <a:spcPts val="0"/>
            </a:spcAft>
            <a:buNone/>
          </a:pPr>
          <a:r>
            <a:rPr lang="en-US" sz="2500" kern="1200">
              <a:latin typeface="+mn-lt"/>
            </a:rPr>
            <a:t>Multiple Choice</a:t>
          </a:r>
        </a:p>
        <a:p>
          <a:pPr marL="0" lvl="0" indent="0" algn="ctr" defTabSz="1111250" rtl="0">
            <a:lnSpc>
              <a:spcPct val="100000"/>
            </a:lnSpc>
            <a:spcBef>
              <a:spcPct val="0"/>
            </a:spcBef>
            <a:spcAft>
              <a:spcPts val="0"/>
            </a:spcAft>
            <a:buNone/>
          </a:pPr>
          <a:r>
            <a:rPr lang="en-US" sz="2500" kern="1200">
              <a:latin typeface="+mn-lt"/>
            </a:rPr>
            <a:t>Multiple Select</a:t>
          </a:r>
        </a:p>
        <a:p>
          <a:pPr marL="0" lvl="0" indent="0" algn="ctr" defTabSz="1111250" rtl="0">
            <a:lnSpc>
              <a:spcPct val="100000"/>
            </a:lnSpc>
            <a:spcBef>
              <a:spcPct val="0"/>
            </a:spcBef>
            <a:spcAft>
              <a:spcPts val="0"/>
            </a:spcAft>
            <a:buNone/>
          </a:pPr>
          <a:r>
            <a:rPr lang="en-US" sz="2500" kern="1200">
              <a:latin typeface="+mn-lt"/>
            </a:rPr>
            <a:t>Technology Enhanced</a:t>
          </a:r>
        </a:p>
        <a:p>
          <a:pPr marL="0" lvl="0" indent="0" algn="ctr" defTabSz="1111250" rtl="0">
            <a:lnSpc>
              <a:spcPct val="100000"/>
            </a:lnSpc>
            <a:spcBef>
              <a:spcPct val="0"/>
            </a:spcBef>
            <a:spcAft>
              <a:spcPts val="0"/>
            </a:spcAft>
            <a:buNone/>
          </a:pPr>
          <a:r>
            <a:rPr lang="en-US" sz="2500" kern="1200">
              <a:latin typeface="+mn-lt"/>
            </a:rPr>
            <a:t> Short Answer</a:t>
          </a:r>
        </a:p>
        <a:p>
          <a:pPr marL="0" lvl="0" indent="0" algn="ctr" defTabSz="1111250" rtl="0">
            <a:lnSpc>
              <a:spcPct val="100000"/>
            </a:lnSpc>
            <a:spcBef>
              <a:spcPct val="0"/>
            </a:spcBef>
            <a:spcAft>
              <a:spcPts val="0"/>
            </a:spcAft>
            <a:buNone/>
          </a:pPr>
          <a:r>
            <a:rPr lang="en-US" sz="2500" kern="1200">
              <a:latin typeface="+mn-lt"/>
            </a:rPr>
            <a:t>*Extended Response </a:t>
          </a:r>
        </a:p>
      </dsp:txBody>
      <dsp:txXfrm>
        <a:off x="5290513" y="2637173"/>
        <a:ext cx="3404203" cy="19577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6469B-1CB5-4C27-BE17-EBDF79F15BBC}">
      <dsp:nvSpPr>
        <dsp:cNvPr id="0" name=""/>
        <dsp:cNvSpPr/>
      </dsp:nvSpPr>
      <dsp:spPr>
        <a:xfrm>
          <a:off x="0" y="0"/>
          <a:ext cx="4462271" cy="4462271"/>
        </a:xfrm>
        <a:prstGeom prst="pie">
          <a:avLst>
            <a:gd name="adj1" fmla="val 5400000"/>
            <a:gd name="adj2" fmla="val 16200000"/>
          </a:avLst>
        </a:prstGeom>
        <a:gradFill rotWithShape="0">
          <a:gsLst>
            <a:gs pos="0">
              <a:schemeClr val="tx2"/>
            </a:gs>
            <a:gs pos="8000">
              <a:schemeClr val="tx2"/>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5A0DF4-4223-458D-81FE-34E7022F9D48}">
      <dsp:nvSpPr>
        <dsp:cNvPr id="0" name=""/>
        <dsp:cNvSpPr/>
      </dsp:nvSpPr>
      <dsp:spPr>
        <a:xfrm>
          <a:off x="2231135" y="0"/>
          <a:ext cx="6681216" cy="4462271"/>
        </a:xfrm>
        <a:prstGeom prst="rect">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en-US" sz="2800" kern="1200"/>
            <a:t>Hours of Operation: </a:t>
          </a:r>
          <a:br>
            <a:rPr lang="en-US" altLang="en-US" sz="2800" kern="1200"/>
          </a:br>
          <a:r>
            <a:rPr lang="en-US" altLang="en-US" sz="2800" kern="1200"/>
            <a:t>7 a.m. – 8:30 p.m. ET</a:t>
          </a:r>
          <a:endParaRPr lang="en-US" sz="2800" kern="1200"/>
        </a:p>
      </dsp:txBody>
      <dsp:txXfrm>
        <a:off x="2231135" y="0"/>
        <a:ext cx="6681216" cy="2119579"/>
      </dsp:txXfrm>
    </dsp:sp>
    <dsp:sp modelId="{21A36285-D995-4971-9044-7279CCD09DC6}">
      <dsp:nvSpPr>
        <dsp:cNvPr id="0" name=""/>
        <dsp:cNvSpPr/>
      </dsp:nvSpPr>
      <dsp:spPr>
        <a:xfrm>
          <a:off x="1171346" y="2119579"/>
          <a:ext cx="2119579" cy="2119579"/>
        </a:xfrm>
        <a:prstGeom prst="pie">
          <a:avLst>
            <a:gd name="adj1" fmla="val 5400000"/>
            <a:gd name="adj2" fmla="val 16200000"/>
          </a:avLst>
        </a:prstGeom>
        <a:gradFill rotWithShape="0">
          <a:gsLst>
            <a:gs pos="0">
              <a:schemeClr val="tx2">
                <a:lumMod val="60000"/>
                <a:lumOff val="40000"/>
              </a:schemeClr>
            </a:gs>
            <a:gs pos="18000">
              <a:schemeClr val="accent1">
                <a:shade val="50000"/>
                <a:hueOff val="402493"/>
                <a:satOff val="-9802"/>
                <a:lumOff val="42896"/>
                <a:alphaOff val="0"/>
                <a:satMod val="110000"/>
                <a:lumMod val="100000"/>
                <a:shade val="100000"/>
              </a:schemeClr>
            </a:gs>
            <a:gs pos="29000">
              <a:schemeClr val="accent1">
                <a:shade val="50000"/>
                <a:hueOff val="402493"/>
                <a:satOff val="-9802"/>
                <a:lumOff val="4289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42523D3-58AB-4993-BE77-32AF30770BFE}">
      <dsp:nvSpPr>
        <dsp:cNvPr id="0" name=""/>
        <dsp:cNvSpPr/>
      </dsp:nvSpPr>
      <dsp:spPr>
        <a:xfrm>
          <a:off x="2231135" y="2119579"/>
          <a:ext cx="6681216" cy="2119579"/>
        </a:xfrm>
        <a:prstGeom prst="rect">
          <a:avLst/>
        </a:prstGeom>
        <a:solidFill>
          <a:schemeClr val="lt1">
            <a:alpha val="90000"/>
            <a:hueOff val="0"/>
            <a:satOff val="0"/>
            <a:lumOff val="0"/>
            <a:alphaOff val="0"/>
          </a:schemeClr>
        </a:solidFill>
        <a:ln w="6350" cap="flat" cmpd="sng" algn="ctr">
          <a:solidFill>
            <a:schemeClr val="accent1">
              <a:shade val="50000"/>
              <a:hueOff val="402493"/>
              <a:satOff val="-9802"/>
              <a:lumOff val="42896"/>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en-US" sz="2800" kern="1200"/>
            <a:t>Contact Number: </a:t>
          </a:r>
          <a:br>
            <a:rPr lang="en-US" altLang="en-US" sz="2800" kern="1200"/>
          </a:br>
          <a:r>
            <a:rPr lang="en-US" altLang="en-US" sz="2800" kern="1200"/>
            <a:t>888-437-1430  </a:t>
          </a:r>
        </a:p>
      </dsp:txBody>
      <dsp:txXfrm>
        <a:off x="2231135" y="2119579"/>
        <a:ext cx="6681216" cy="2119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3B2D4-A715-4685-84A7-9455A317F600}">
      <dsp:nvSpPr>
        <dsp:cNvPr id="0" name=""/>
        <dsp:cNvSpPr/>
      </dsp:nvSpPr>
      <dsp:spPr>
        <a:xfrm>
          <a:off x="1206971" y="42"/>
          <a:ext cx="3616027" cy="2169616"/>
        </a:xfrm>
        <a:prstGeom prst="roundRect">
          <a:avLst/>
        </a:prstGeom>
        <a:solidFill>
          <a:schemeClr val="accent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0" kern="1200"/>
            <a:t>Assessed in Grades</a:t>
          </a:r>
          <a:r>
            <a:rPr lang="en-US" sz="2500" b="0" kern="1200">
              <a:latin typeface="Franklin Gothic Medium" panose="020B0603020102020204"/>
            </a:rPr>
            <a:t> </a:t>
          </a:r>
          <a:endParaRPr lang="en-US" sz="2500" b="0" kern="1200"/>
        </a:p>
        <a:p>
          <a:pPr marL="0" lvl="0" indent="0" algn="ctr" defTabSz="1111250" rtl="0">
            <a:lnSpc>
              <a:spcPct val="90000"/>
            </a:lnSpc>
            <a:spcBef>
              <a:spcPct val="0"/>
            </a:spcBef>
            <a:spcAft>
              <a:spcPct val="35000"/>
            </a:spcAft>
            <a:buNone/>
          </a:pPr>
          <a:r>
            <a:rPr lang="en-US" sz="2500" b="0" kern="1200"/>
            <a:t>3-8, and 10</a:t>
          </a:r>
        </a:p>
      </dsp:txBody>
      <dsp:txXfrm>
        <a:off x="1312883" y="105954"/>
        <a:ext cx="3404203" cy="1957792"/>
      </dsp:txXfrm>
    </dsp:sp>
    <dsp:sp modelId="{547A0500-43A9-4D46-BE13-74E1E7C63D50}">
      <dsp:nvSpPr>
        <dsp:cNvPr id="0" name=""/>
        <dsp:cNvSpPr/>
      </dsp:nvSpPr>
      <dsp:spPr>
        <a:xfrm>
          <a:off x="5184601" y="42"/>
          <a:ext cx="3616027" cy="2169616"/>
        </a:xfrm>
        <a:prstGeom prst="roundRect">
          <a:avLst/>
        </a:prstGeom>
        <a:solidFill>
          <a:schemeClr val="accent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mn-lt"/>
            </a:rPr>
            <a:t>Two Sessions/ </a:t>
          </a:r>
        </a:p>
        <a:p>
          <a:pPr marL="0" lvl="0" indent="0" algn="ctr" defTabSz="1111250" rtl="0">
            <a:lnSpc>
              <a:spcPct val="90000"/>
            </a:lnSpc>
            <a:spcBef>
              <a:spcPct val="0"/>
            </a:spcBef>
            <a:spcAft>
              <a:spcPct val="35000"/>
            </a:spcAft>
            <a:buNone/>
          </a:pPr>
          <a:r>
            <a:rPr lang="en-US" sz="2500" b="0" kern="1200">
              <a:latin typeface="+mn-lt"/>
            </a:rPr>
            <a:t>Two Seal Codes </a:t>
          </a:r>
        </a:p>
        <a:p>
          <a:pPr marL="0" lvl="0" indent="0" algn="ctr" defTabSz="1111250">
            <a:lnSpc>
              <a:spcPct val="90000"/>
            </a:lnSpc>
            <a:spcBef>
              <a:spcPct val="0"/>
            </a:spcBef>
            <a:spcAft>
              <a:spcPct val="35000"/>
            </a:spcAft>
            <a:buNone/>
          </a:pPr>
          <a:r>
            <a:rPr lang="en-US" sz="2500" b="0" kern="1200">
              <a:latin typeface="+mn-lt"/>
            </a:rPr>
            <a:t>120 minutes total </a:t>
          </a:r>
        </a:p>
      </dsp:txBody>
      <dsp:txXfrm>
        <a:off x="5290513" y="105954"/>
        <a:ext cx="3404203" cy="1957792"/>
      </dsp:txXfrm>
    </dsp:sp>
    <dsp:sp modelId="{1CBDAE97-6514-45AA-8AE0-9BA0FAA201CA}">
      <dsp:nvSpPr>
        <dsp:cNvPr id="0" name=""/>
        <dsp:cNvSpPr/>
      </dsp:nvSpPr>
      <dsp:spPr>
        <a:xfrm>
          <a:off x="1206971" y="2531261"/>
          <a:ext cx="3616027" cy="2169616"/>
        </a:xfrm>
        <a:prstGeom prst="roundRect">
          <a:avLst/>
        </a:prstGeom>
        <a:solidFill>
          <a:schemeClr val="accent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100000"/>
            </a:lnSpc>
            <a:spcBef>
              <a:spcPct val="0"/>
            </a:spcBef>
            <a:spcAft>
              <a:spcPts val="0"/>
            </a:spcAft>
            <a:buNone/>
          </a:pPr>
          <a:r>
            <a:rPr lang="en-US" sz="2500" b="0" kern="1200">
              <a:latin typeface="Franklin Gothic Medium" panose="020B0603020102020204"/>
            </a:rPr>
            <a:t> </a:t>
          </a:r>
          <a:r>
            <a:rPr lang="en-US" sz="2500" b="0" kern="1200">
              <a:latin typeface="+mn-lt"/>
            </a:rPr>
            <a:t>7-10 Forms </a:t>
          </a:r>
        </a:p>
        <a:p>
          <a:pPr marL="0" lvl="0" indent="0" algn="ctr" defTabSz="1111250" rtl="0">
            <a:lnSpc>
              <a:spcPct val="100000"/>
            </a:lnSpc>
            <a:spcBef>
              <a:spcPct val="0"/>
            </a:spcBef>
            <a:spcAft>
              <a:spcPts val="1050"/>
            </a:spcAft>
            <a:buNone/>
          </a:pPr>
          <a:r>
            <a:rPr lang="en-US" sz="2500" b="0" kern="1200">
              <a:latin typeface="+mn-lt"/>
            </a:rPr>
            <a:t>(depending on grade) </a:t>
          </a:r>
        </a:p>
        <a:p>
          <a:pPr marL="0" lvl="0" indent="0" algn="ctr" defTabSz="1111250" rtl="0">
            <a:lnSpc>
              <a:spcPct val="90000"/>
            </a:lnSpc>
            <a:spcBef>
              <a:spcPct val="0"/>
            </a:spcBef>
            <a:spcAft>
              <a:spcPct val="35000"/>
            </a:spcAft>
            <a:buNone/>
          </a:pPr>
          <a:r>
            <a:rPr lang="en-US" sz="2500" b="0" kern="1200">
              <a:latin typeface="+mn-lt"/>
            </a:rPr>
            <a:t>Part A – No Calculator</a:t>
          </a:r>
        </a:p>
        <a:p>
          <a:pPr marL="0" lvl="0" indent="0" algn="ctr" defTabSz="1111250" rtl="0">
            <a:lnSpc>
              <a:spcPct val="90000"/>
            </a:lnSpc>
            <a:spcBef>
              <a:spcPct val="0"/>
            </a:spcBef>
            <a:spcAft>
              <a:spcPct val="35000"/>
            </a:spcAft>
            <a:buNone/>
          </a:pPr>
          <a:r>
            <a:rPr lang="en-US" sz="2500" b="0" kern="1200">
              <a:latin typeface="+mn-lt"/>
            </a:rPr>
            <a:t>Part B – Calculator </a:t>
          </a:r>
        </a:p>
      </dsp:txBody>
      <dsp:txXfrm>
        <a:off x="1312883" y="2637173"/>
        <a:ext cx="3404203" cy="1957792"/>
      </dsp:txXfrm>
    </dsp:sp>
    <dsp:sp modelId="{66FD5D17-F32E-4D68-8391-8087DECA4C7A}">
      <dsp:nvSpPr>
        <dsp:cNvPr id="0" name=""/>
        <dsp:cNvSpPr/>
      </dsp:nvSpPr>
      <dsp:spPr>
        <a:xfrm>
          <a:off x="5184601" y="2531261"/>
          <a:ext cx="3616027" cy="2169616"/>
        </a:xfrm>
        <a:prstGeom prst="roundRect">
          <a:avLst/>
        </a:prstGeom>
        <a:solidFill>
          <a:schemeClr val="accent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100000"/>
            </a:lnSpc>
            <a:spcBef>
              <a:spcPct val="0"/>
            </a:spcBef>
            <a:spcAft>
              <a:spcPts val="0"/>
            </a:spcAft>
            <a:buNone/>
          </a:pPr>
          <a:r>
            <a:rPr lang="en-US" sz="2500" b="0" kern="1200"/>
            <a:t>Multiple Choice Multiple Select Technology Enhanced Short Answer</a:t>
          </a:r>
        </a:p>
        <a:p>
          <a:pPr marL="0" lvl="0" indent="0" algn="ctr" defTabSz="1111250" rtl="0">
            <a:lnSpc>
              <a:spcPct val="100000"/>
            </a:lnSpc>
            <a:spcBef>
              <a:spcPct val="0"/>
            </a:spcBef>
            <a:spcAft>
              <a:spcPts val="0"/>
            </a:spcAft>
            <a:buNone/>
          </a:pPr>
          <a:r>
            <a:rPr lang="en-US" sz="2500" b="0" kern="1200">
              <a:latin typeface="Franklin Gothic Medium" panose="020B0603020102020204"/>
            </a:rPr>
            <a:t>*</a:t>
          </a:r>
          <a:r>
            <a:rPr lang="en-US" sz="2500" b="0" kern="1200"/>
            <a:t>Extended Response</a:t>
          </a:r>
          <a:r>
            <a:rPr lang="en-US" sz="2500" b="0" kern="1200">
              <a:latin typeface="Franklin Gothic Medium" panose="020B0603020102020204"/>
            </a:rPr>
            <a:t> </a:t>
          </a:r>
          <a:endParaRPr lang="en-US" sz="2500" b="0" kern="1200"/>
        </a:p>
      </dsp:txBody>
      <dsp:txXfrm>
        <a:off x="5290513" y="2637173"/>
        <a:ext cx="3404203" cy="1957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7294C-CD84-4EAE-A19D-18C56C380A06}">
      <dsp:nvSpPr>
        <dsp:cNvPr id="0" name=""/>
        <dsp:cNvSpPr/>
      </dsp:nvSpPr>
      <dsp:spPr>
        <a:xfrm>
          <a:off x="-131622" y="376664"/>
          <a:ext cx="4500655" cy="2857915"/>
        </a:xfrm>
        <a:prstGeom prst="roundRect">
          <a:avLst>
            <a:gd name="adj" fmla="val 10000"/>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9777D-2C4B-49AE-9A9E-9176B593E080}">
      <dsp:nvSpPr>
        <dsp:cNvPr id="0" name=""/>
        <dsp:cNvSpPr/>
      </dsp:nvSpPr>
      <dsp:spPr>
        <a:xfrm>
          <a:off x="368450" y="851734"/>
          <a:ext cx="4500655" cy="285791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US" sz="3700" kern="1200"/>
            <a:t>Formulas are  embedded in the online test and printed in the paper test.</a:t>
          </a:r>
        </a:p>
      </dsp:txBody>
      <dsp:txXfrm>
        <a:off x="452155" y="935439"/>
        <a:ext cx="4333245" cy="2690505"/>
      </dsp:txXfrm>
    </dsp:sp>
    <dsp:sp modelId="{D9AC8C52-ED09-4C12-9E26-4CADF394C6E8}">
      <dsp:nvSpPr>
        <dsp:cNvPr id="0" name=""/>
        <dsp:cNvSpPr/>
      </dsp:nvSpPr>
      <dsp:spPr>
        <a:xfrm>
          <a:off x="5503365" y="389725"/>
          <a:ext cx="4500655" cy="2857915"/>
        </a:xfrm>
        <a:prstGeom prst="roundRect">
          <a:avLst>
            <a:gd name="adj" fmla="val 10000"/>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9EB36-BB24-4260-BC66-2D6E2639DCC8}">
      <dsp:nvSpPr>
        <dsp:cNvPr id="0" name=""/>
        <dsp:cNvSpPr/>
      </dsp:nvSpPr>
      <dsp:spPr>
        <a:xfrm>
          <a:off x="6003437" y="864794"/>
          <a:ext cx="4500655" cy="285791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US" sz="3700" kern="1200"/>
            <a:t>Students will have access to resources whether testing online or paper.</a:t>
          </a:r>
        </a:p>
      </dsp:txBody>
      <dsp:txXfrm>
        <a:off x="6087142" y="948499"/>
        <a:ext cx="4333245" cy="2690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3B2D4-A715-4685-84A7-9455A317F600}">
      <dsp:nvSpPr>
        <dsp:cNvPr id="0" name=""/>
        <dsp:cNvSpPr/>
      </dsp:nvSpPr>
      <dsp:spPr>
        <a:xfrm>
          <a:off x="1206971" y="42"/>
          <a:ext cx="3616027" cy="2169616"/>
        </a:xfrm>
        <a:prstGeom prst="roundRect">
          <a:avLst/>
        </a:prstGeom>
        <a:solidFill>
          <a:srgbClr val="B87C0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Assessed in Grades</a:t>
          </a:r>
          <a:r>
            <a:rPr lang="en-US" sz="2900" kern="1200">
              <a:latin typeface="Franklin Gothic Medium" panose="020B0603020102020204"/>
            </a:rPr>
            <a:t> </a:t>
          </a:r>
          <a:endParaRPr lang="en-US" sz="2900" kern="1200"/>
        </a:p>
        <a:p>
          <a:pPr marL="0" lvl="0" indent="0" algn="ctr" defTabSz="1289050" rtl="0">
            <a:lnSpc>
              <a:spcPct val="90000"/>
            </a:lnSpc>
            <a:spcBef>
              <a:spcPct val="0"/>
            </a:spcBef>
            <a:spcAft>
              <a:spcPct val="35000"/>
            </a:spcAft>
            <a:buNone/>
          </a:pPr>
          <a:r>
            <a:rPr lang="en-US" sz="2900" kern="1200"/>
            <a:t>4, 7 and 11</a:t>
          </a:r>
        </a:p>
      </dsp:txBody>
      <dsp:txXfrm>
        <a:off x="1312883" y="105954"/>
        <a:ext cx="3404203" cy="1957792"/>
      </dsp:txXfrm>
    </dsp:sp>
    <dsp:sp modelId="{547A0500-43A9-4D46-BE13-74E1E7C63D50}">
      <dsp:nvSpPr>
        <dsp:cNvPr id="0" name=""/>
        <dsp:cNvSpPr/>
      </dsp:nvSpPr>
      <dsp:spPr>
        <a:xfrm>
          <a:off x="5184601" y="42"/>
          <a:ext cx="3616027" cy="2169616"/>
        </a:xfrm>
        <a:prstGeom prst="roundRect">
          <a:avLst/>
        </a:prstGeom>
        <a:solidFill>
          <a:srgbClr val="B87C0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latin typeface="+mn-lt"/>
            </a:rPr>
            <a:t>One Session </a:t>
          </a:r>
        </a:p>
        <a:p>
          <a:pPr marL="0" lvl="0" indent="0" algn="ctr" defTabSz="1289050" rtl="0">
            <a:lnSpc>
              <a:spcPct val="90000"/>
            </a:lnSpc>
            <a:spcBef>
              <a:spcPct val="0"/>
            </a:spcBef>
            <a:spcAft>
              <a:spcPct val="35000"/>
            </a:spcAft>
            <a:buNone/>
          </a:pPr>
          <a:r>
            <a:rPr lang="en-US" sz="2900" kern="1200">
              <a:latin typeface="+mn-lt"/>
            </a:rPr>
            <a:t>One Seal Code </a:t>
          </a:r>
        </a:p>
        <a:p>
          <a:pPr marL="0" lvl="0" indent="0" algn="ctr" defTabSz="1289050" rtl="0">
            <a:lnSpc>
              <a:spcPct val="90000"/>
            </a:lnSpc>
            <a:spcBef>
              <a:spcPct val="0"/>
            </a:spcBef>
            <a:spcAft>
              <a:spcPct val="35000"/>
            </a:spcAft>
            <a:buNone/>
          </a:pPr>
          <a:r>
            <a:rPr lang="en-US" sz="2900" kern="1200">
              <a:latin typeface="+mn-lt"/>
            </a:rPr>
            <a:t>90 Minutes Total </a:t>
          </a:r>
        </a:p>
      </dsp:txBody>
      <dsp:txXfrm>
        <a:off x="5290513" y="105954"/>
        <a:ext cx="3404203" cy="1957792"/>
      </dsp:txXfrm>
    </dsp:sp>
    <dsp:sp modelId="{1CBDAE97-6514-45AA-8AE0-9BA0FAA201CA}">
      <dsp:nvSpPr>
        <dsp:cNvPr id="0" name=""/>
        <dsp:cNvSpPr/>
      </dsp:nvSpPr>
      <dsp:spPr>
        <a:xfrm>
          <a:off x="1206971" y="2531261"/>
          <a:ext cx="3616027" cy="2169616"/>
        </a:xfrm>
        <a:prstGeom prst="roundRect">
          <a:avLst/>
        </a:prstGeom>
        <a:solidFill>
          <a:srgbClr val="B87C0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latin typeface="Franklin Gothic Medium" panose="020B0603020102020204"/>
            </a:rPr>
            <a:t> </a:t>
          </a:r>
          <a:r>
            <a:rPr lang="en-US" sz="2900" kern="1200">
              <a:latin typeface="+mn-lt"/>
            </a:rPr>
            <a:t>2 Forms</a:t>
          </a:r>
        </a:p>
      </dsp:txBody>
      <dsp:txXfrm>
        <a:off x="1312883" y="2637173"/>
        <a:ext cx="3404203" cy="1957792"/>
      </dsp:txXfrm>
    </dsp:sp>
    <dsp:sp modelId="{66FD5D17-F32E-4D68-8391-8087DECA4C7A}">
      <dsp:nvSpPr>
        <dsp:cNvPr id="0" name=""/>
        <dsp:cNvSpPr/>
      </dsp:nvSpPr>
      <dsp:spPr>
        <a:xfrm>
          <a:off x="5184601" y="2531261"/>
          <a:ext cx="3616027" cy="2169616"/>
        </a:xfrm>
        <a:prstGeom prst="roundRect">
          <a:avLst/>
        </a:prstGeom>
        <a:solidFill>
          <a:srgbClr val="B87C0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100000"/>
            </a:lnSpc>
            <a:spcBef>
              <a:spcPct val="0"/>
            </a:spcBef>
            <a:spcAft>
              <a:spcPts val="0"/>
            </a:spcAft>
            <a:buNone/>
          </a:pPr>
          <a:r>
            <a:rPr lang="en-US" sz="2900" kern="1200"/>
            <a:t>Multiple Choice Multiple Select</a:t>
          </a:r>
          <a:r>
            <a:rPr lang="en-US" sz="2900" kern="1200">
              <a:latin typeface="Franklin Gothic Medium" panose="020B0603020102020204"/>
            </a:rPr>
            <a:t> </a:t>
          </a:r>
          <a:endParaRPr lang="en-US" sz="2900" kern="1200"/>
        </a:p>
        <a:p>
          <a:pPr marL="0" lvl="0" indent="0" algn="ctr" defTabSz="1289050" rtl="0">
            <a:lnSpc>
              <a:spcPct val="100000"/>
            </a:lnSpc>
            <a:spcBef>
              <a:spcPct val="0"/>
            </a:spcBef>
            <a:spcAft>
              <a:spcPts val="0"/>
            </a:spcAft>
            <a:buNone/>
          </a:pPr>
          <a:r>
            <a:rPr lang="en-US" sz="2900" kern="1200"/>
            <a:t>Extended Response</a:t>
          </a:r>
          <a:r>
            <a:rPr lang="en-US" sz="2900" kern="1200">
              <a:latin typeface="Franklin Gothic Medium" panose="020B0603020102020204"/>
            </a:rPr>
            <a:t> </a:t>
          </a:r>
          <a:endParaRPr lang="en-US" sz="2900" kern="1200"/>
        </a:p>
        <a:p>
          <a:pPr marL="0" lvl="0" indent="0" algn="ctr" defTabSz="1289050" rtl="0">
            <a:lnSpc>
              <a:spcPct val="90000"/>
            </a:lnSpc>
            <a:spcBef>
              <a:spcPct val="0"/>
            </a:spcBef>
            <a:spcAft>
              <a:spcPct val="35000"/>
            </a:spcAft>
            <a:buNone/>
          </a:pPr>
          <a:endParaRPr lang="en-US" sz="2900" kern="1200"/>
        </a:p>
      </dsp:txBody>
      <dsp:txXfrm>
        <a:off x="5290513" y="2637173"/>
        <a:ext cx="3404203" cy="1957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3B2D4-A715-4685-84A7-9455A317F600}">
      <dsp:nvSpPr>
        <dsp:cNvPr id="0" name=""/>
        <dsp:cNvSpPr/>
      </dsp:nvSpPr>
      <dsp:spPr>
        <a:xfrm>
          <a:off x="1206971" y="42"/>
          <a:ext cx="3616027" cy="2169616"/>
        </a:xfrm>
        <a:prstGeom prst="roundRect">
          <a:avLst/>
        </a:prstGeom>
        <a:solidFill>
          <a:srgbClr val="95221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mn-lt"/>
            </a:rPr>
            <a:t>Assessed in Grades </a:t>
          </a:r>
        </a:p>
        <a:p>
          <a:pPr marL="0" lvl="0" indent="0" algn="ctr" defTabSz="1111250" rtl="0">
            <a:lnSpc>
              <a:spcPct val="90000"/>
            </a:lnSpc>
            <a:spcBef>
              <a:spcPct val="0"/>
            </a:spcBef>
            <a:spcAft>
              <a:spcPct val="35000"/>
            </a:spcAft>
            <a:buNone/>
          </a:pPr>
          <a:r>
            <a:rPr lang="en-US" sz="2500" kern="1200">
              <a:latin typeface="+mn-lt"/>
            </a:rPr>
            <a:t>5, 8 and 11</a:t>
          </a:r>
        </a:p>
      </dsp:txBody>
      <dsp:txXfrm>
        <a:off x="1312883" y="105954"/>
        <a:ext cx="3404203" cy="1957792"/>
      </dsp:txXfrm>
    </dsp:sp>
    <dsp:sp modelId="{547A0500-43A9-4D46-BE13-74E1E7C63D50}">
      <dsp:nvSpPr>
        <dsp:cNvPr id="0" name=""/>
        <dsp:cNvSpPr/>
      </dsp:nvSpPr>
      <dsp:spPr>
        <a:xfrm>
          <a:off x="5184601" y="42"/>
          <a:ext cx="3616027" cy="2169616"/>
        </a:xfrm>
        <a:prstGeom prst="roundRect">
          <a:avLst/>
        </a:prstGeom>
        <a:solidFill>
          <a:srgbClr val="95221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mn-lt"/>
            </a:rPr>
            <a:t>Two Sessions </a:t>
          </a:r>
        </a:p>
        <a:p>
          <a:pPr marL="0" lvl="0" indent="0" algn="ctr" defTabSz="1111250" rtl="0">
            <a:lnSpc>
              <a:spcPct val="90000"/>
            </a:lnSpc>
            <a:spcBef>
              <a:spcPct val="0"/>
            </a:spcBef>
            <a:spcAft>
              <a:spcPct val="35000"/>
            </a:spcAft>
            <a:buNone/>
          </a:pPr>
          <a:r>
            <a:rPr lang="en-US" sz="2500" kern="1200">
              <a:latin typeface="+mn-lt"/>
            </a:rPr>
            <a:t>Two Seal Codes</a:t>
          </a:r>
        </a:p>
        <a:p>
          <a:pPr marL="0" lvl="0" indent="0" algn="ctr" defTabSz="1111250" rtl="0">
            <a:lnSpc>
              <a:spcPct val="90000"/>
            </a:lnSpc>
            <a:spcBef>
              <a:spcPct val="0"/>
            </a:spcBef>
            <a:spcAft>
              <a:spcPct val="35000"/>
            </a:spcAft>
            <a:buNone/>
          </a:pPr>
          <a:r>
            <a:rPr lang="en-US" sz="2500" kern="1200">
              <a:latin typeface="+mn-lt"/>
            </a:rPr>
            <a:t>120 Minutes Total </a:t>
          </a:r>
        </a:p>
      </dsp:txBody>
      <dsp:txXfrm>
        <a:off x="5290513" y="105954"/>
        <a:ext cx="3404203" cy="1957792"/>
      </dsp:txXfrm>
    </dsp:sp>
    <dsp:sp modelId="{1CBDAE97-6514-45AA-8AE0-9BA0FAA201CA}">
      <dsp:nvSpPr>
        <dsp:cNvPr id="0" name=""/>
        <dsp:cNvSpPr/>
      </dsp:nvSpPr>
      <dsp:spPr>
        <a:xfrm>
          <a:off x="1206971" y="2531261"/>
          <a:ext cx="3616027" cy="2169616"/>
        </a:xfrm>
        <a:prstGeom prst="roundRect">
          <a:avLst/>
        </a:prstGeom>
        <a:solidFill>
          <a:srgbClr val="95221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Franklin Gothic Medium" panose="020B0603020102020204"/>
            </a:rPr>
            <a:t> </a:t>
          </a:r>
          <a:r>
            <a:rPr lang="en-US" sz="2500" kern="1200">
              <a:latin typeface="+mn-lt"/>
            </a:rPr>
            <a:t>10 Forms</a:t>
          </a:r>
        </a:p>
      </dsp:txBody>
      <dsp:txXfrm>
        <a:off x="1312883" y="2637173"/>
        <a:ext cx="3404203" cy="1957792"/>
      </dsp:txXfrm>
    </dsp:sp>
    <dsp:sp modelId="{66FD5D17-F32E-4D68-8391-8087DECA4C7A}">
      <dsp:nvSpPr>
        <dsp:cNvPr id="0" name=""/>
        <dsp:cNvSpPr/>
      </dsp:nvSpPr>
      <dsp:spPr>
        <a:xfrm>
          <a:off x="5184601" y="2531261"/>
          <a:ext cx="3616027" cy="2169616"/>
        </a:xfrm>
        <a:prstGeom prst="roundRect">
          <a:avLst/>
        </a:prstGeom>
        <a:solidFill>
          <a:srgbClr val="95221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100000"/>
            </a:lnSpc>
            <a:spcBef>
              <a:spcPct val="0"/>
            </a:spcBef>
            <a:spcAft>
              <a:spcPts val="0"/>
            </a:spcAft>
            <a:buNone/>
          </a:pPr>
          <a:endParaRPr lang="en-US" sz="2500" kern="1200"/>
        </a:p>
        <a:p>
          <a:pPr marL="0" lvl="0" indent="0" algn="ctr" defTabSz="1111250" rtl="0">
            <a:lnSpc>
              <a:spcPct val="100000"/>
            </a:lnSpc>
            <a:spcBef>
              <a:spcPct val="0"/>
            </a:spcBef>
            <a:spcAft>
              <a:spcPts val="0"/>
            </a:spcAft>
            <a:buNone/>
          </a:pPr>
          <a:r>
            <a:rPr lang="en-US" sz="2500" kern="1200">
              <a:latin typeface="+mn-lt"/>
            </a:rPr>
            <a:t>Multiple Choice</a:t>
          </a:r>
        </a:p>
        <a:p>
          <a:pPr marL="0" lvl="0" indent="0" algn="ctr" defTabSz="1111250" rtl="0">
            <a:lnSpc>
              <a:spcPct val="100000"/>
            </a:lnSpc>
            <a:spcBef>
              <a:spcPct val="0"/>
            </a:spcBef>
            <a:spcAft>
              <a:spcPts val="0"/>
            </a:spcAft>
            <a:buNone/>
          </a:pPr>
          <a:r>
            <a:rPr lang="en-US" sz="2500" kern="1200">
              <a:latin typeface="+mn-lt"/>
            </a:rPr>
            <a:t>Multiple Select </a:t>
          </a:r>
        </a:p>
        <a:p>
          <a:pPr marL="0" lvl="0" indent="0" algn="ctr" defTabSz="1111250" rtl="0">
            <a:lnSpc>
              <a:spcPct val="100000"/>
            </a:lnSpc>
            <a:spcBef>
              <a:spcPct val="0"/>
            </a:spcBef>
            <a:spcAft>
              <a:spcPts val="0"/>
            </a:spcAft>
            <a:buNone/>
          </a:pPr>
          <a:r>
            <a:rPr lang="en-US" sz="2500" kern="1200">
              <a:latin typeface="+mn-lt"/>
            </a:rPr>
            <a:t>Technology Enhanced</a:t>
          </a:r>
        </a:p>
        <a:p>
          <a:pPr marL="0" lvl="0" indent="0" algn="ctr" defTabSz="1111250" rtl="0">
            <a:lnSpc>
              <a:spcPct val="100000"/>
            </a:lnSpc>
            <a:spcBef>
              <a:spcPct val="0"/>
            </a:spcBef>
            <a:spcAft>
              <a:spcPts val="0"/>
            </a:spcAft>
            <a:buNone/>
          </a:pPr>
          <a:r>
            <a:rPr lang="en-US" sz="2500" kern="1200">
              <a:latin typeface="+mn-lt"/>
            </a:rPr>
            <a:t>Short Answer </a:t>
          </a:r>
        </a:p>
        <a:p>
          <a:pPr marL="0" lvl="0" indent="0" algn="ctr" defTabSz="1111250" rtl="0">
            <a:lnSpc>
              <a:spcPct val="100000"/>
            </a:lnSpc>
            <a:spcBef>
              <a:spcPct val="0"/>
            </a:spcBef>
            <a:spcAft>
              <a:spcPts val="0"/>
            </a:spcAft>
            <a:buNone/>
          </a:pPr>
          <a:r>
            <a:rPr lang="en-US" sz="2500" kern="1200">
              <a:latin typeface="+mn-lt"/>
            </a:rPr>
            <a:t>Extended Response </a:t>
          </a:r>
        </a:p>
        <a:p>
          <a:pPr marL="0" lvl="0" indent="0" algn="ctr" defTabSz="1111250" rtl="0">
            <a:lnSpc>
              <a:spcPct val="90000"/>
            </a:lnSpc>
            <a:spcBef>
              <a:spcPct val="0"/>
            </a:spcBef>
            <a:spcAft>
              <a:spcPct val="35000"/>
            </a:spcAft>
            <a:buNone/>
          </a:pPr>
          <a:endParaRPr lang="en-US" sz="2100" kern="1200"/>
        </a:p>
      </dsp:txBody>
      <dsp:txXfrm>
        <a:off x="5290513" y="2637173"/>
        <a:ext cx="3404203" cy="19577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3B2D4-A715-4685-84A7-9455A317F600}">
      <dsp:nvSpPr>
        <dsp:cNvPr id="0" name=""/>
        <dsp:cNvSpPr/>
      </dsp:nvSpPr>
      <dsp:spPr>
        <a:xfrm>
          <a:off x="1206971" y="42"/>
          <a:ext cx="3616027" cy="2169616"/>
        </a:xfrm>
        <a:prstGeom prst="roundRect">
          <a:avLst/>
        </a:prstGeom>
        <a:solidFill>
          <a:schemeClr val="bg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mn-lt"/>
            </a:rPr>
            <a:t>Assessed in Grades </a:t>
          </a:r>
        </a:p>
        <a:p>
          <a:pPr marL="0" lvl="0" indent="0" algn="ctr" defTabSz="1111250" rtl="0">
            <a:lnSpc>
              <a:spcPct val="90000"/>
            </a:lnSpc>
            <a:spcBef>
              <a:spcPct val="0"/>
            </a:spcBef>
            <a:spcAft>
              <a:spcPct val="35000"/>
            </a:spcAft>
            <a:buNone/>
          </a:pPr>
          <a:r>
            <a:rPr lang="en-US" sz="2500" kern="1200">
              <a:latin typeface="+mn-lt"/>
            </a:rPr>
            <a:t>5, 8 and 11</a:t>
          </a:r>
        </a:p>
      </dsp:txBody>
      <dsp:txXfrm>
        <a:off x="1312883" y="105954"/>
        <a:ext cx="3404203" cy="1957792"/>
      </dsp:txXfrm>
    </dsp:sp>
    <dsp:sp modelId="{547A0500-43A9-4D46-BE13-74E1E7C63D50}">
      <dsp:nvSpPr>
        <dsp:cNvPr id="0" name=""/>
        <dsp:cNvSpPr/>
      </dsp:nvSpPr>
      <dsp:spPr>
        <a:xfrm>
          <a:off x="5184601" y="42"/>
          <a:ext cx="3616027" cy="2169616"/>
        </a:xfrm>
        <a:prstGeom prst="roundRect">
          <a:avLst/>
        </a:prstGeom>
        <a:solidFill>
          <a:schemeClr val="bg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mn-lt"/>
            </a:rPr>
            <a:t>One Session </a:t>
          </a:r>
        </a:p>
        <a:p>
          <a:pPr marL="0" lvl="0" indent="0" algn="ctr" defTabSz="1111250" rtl="0">
            <a:lnSpc>
              <a:spcPct val="90000"/>
            </a:lnSpc>
            <a:spcBef>
              <a:spcPct val="0"/>
            </a:spcBef>
            <a:spcAft>
              <a:spcPct val="35000"/>
            </a:spcAft>
            <a:buNone/>
          </a:pPr>
          <a:r>
            <a:rPr lang="en-US" sz="2500" kern="1200">
              <a:latin typeface="+mn-lt"/>
            </a:rPr>
            <a:t>One Seal Code </a:t>
          </a:r>
        </a:p>
        <a:p>
          <a:pPr marL="0" lvl="0" indent="0" algn="ctr" defTabSz="1111250" rtl="0">
            <a:lnSpc>
              <a:spcPct val="90000"/>
            </a:lnSpc>
            <a:spcBef>
              <a:spcPct val="0"/>
            </a:spcBef>
            <a:spcAft>
              <a:spcPct val="35000"/>
            </a:spcAft>
            <a:buNone/>
          </a:pPr>
          <a:r>
            <a:rPr lang="en-US" sz="2500" kern="1200">
              <a:latin typeface="+mn-lt"/>
            </a:rPr>
            <a:t>45  Minutes Total </a:t>
          </a:r>
        </a:p>
      </dsp:txBody>
      <dsp:txXfrm>
        <a:off x="5290513" y="105954"/>
        <a:ext cx="3404203" cy="1957792"/>
      </dsp:txXfrm>
    </dsp:sp>
    <dsp:sp modelId="{1CBDAE97-6514-45AA-8AE0-9BA0FAA201CA}">
      <dsp:nvSpPr>
        <dsp:cNvPr id="0" name=""/>
        <dsp:cNvSpPr/>
      </dsp:nvSpPr>
      <dsp:spPr>
        <a:xfrm>
          <a:off x="1206971" y="2531261"/>
          <a:ext cx="3616027" cy="2169616"/>
        </a:xfrm>
        <a:prstGeom prst="roundRect">
          <a:avLst/>
        </a:prstGeom>
        <a:solidFill>
          <a:schemeClr val="bg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Franklin Gothic Medium" panose="020B0603020102020204"/>
            </a:rPr>
            <a:t> </a:t>
          </a:r>
          <a:r>
            <a:rPr lang="en-US" sz="2500" b="0" kern="1200">
              <a:latin typeface="+mn-lt"/>
            </a:rPr>
            <a:t>2 </a:t>
          </a:r>
          <a:r>
            <a:rPr lang="en-US" sz="2500" kern="1200">
              <a:latin typeface="+mn-lt"/>
            </a:rPr>
            <a:t>Forms</a:t>
          </a:r>
        </a:p>
      </dsp:txBody>
      <dsp:txXfrm>
        <a:off x="1312883" y="2637173"/>
        <a:ext cx="3404203" cy="1957792"/>
      </dsp:txXfrm>
    </dsp:sp>
    <dsp:sp modelId="{66FD5D17-F32E-4D68-8391-8087DECA4C7A}">
      <dsp:nvSpPr>
        <dsp:cNvPr id="0" name=""/>
        <dsp:cNvSpPr/>
      </dsp:nvSpPr>
      <dsp:spPr>
        <a:xfrm>
          <a:off x="5184601" y="2531261"/>
          <a:ext cx="3616027" cy="2169616"/>
        </a:xfrm>
        <a:prstGeom prst="roundRect">
          <a:avLst/>
        </a:prstGeom>
        <a:solidFill>
          <a:schemeClr val="bg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100000"/>
            </a:lnSpc>
            <a:spcBef>
              <a:spcPct val="0"/>
            </a:spcBef>
            <a:spcAft>
              <a:spcPts val="0"/>
            </a:spcAft>
            <a:buNone/>
          </a:pPr>
          <a:endParaRPr lang="en-US" sz="2500" kern="1200"/>
        </a:p>
        <a:p>
          <a:pPr marL="0" lvl="0" indent="0" algn="ctr" defTabSz="1111250" rtl="0">
            <a:lnSpc>
              <a:spcPct val="100000"/>
            </a:lnSpc>
            <a:spcBef>
              <a:spcPct val="0"/>
            </a:spcBef>
            <a:spcAft>
              <a:spcPts val="0"/>
            </a:spcAft>
            <a:buNone/>
          </a:pPr>
          <a:r>
            <a:rPr lang="en-US" sz="2500" kern="1200">
              <a:latin typeface="+mn-lt"/>
            </a:rPr>
            <a:t>Multiple Choice</a:t>
          </a:r>
        </a:p>
        <a:p>
          <a:pPr marL="0" lvl="0" indent="0" algn="ctr" defTabSz="1111250" rtl="0">
            <a:lnSpc>
              <a:spcPct val="100000"/>
            </a:lnSpc>
            <a:spcBef>
              <a:spcPct val="0"/>
            </a:spcBef>
            <a:spcAft>
              <a:spcPts val="0"/>
            </a:spcAft>
            <a:buNone/>
          </a:pPr>
          <a:r>
            <a:rPr lang="en-US" sz="2500" kern="1200">
              <a:latin typeface="+mn-lt"/>
            </a:rPr>
            <a:t>Multiple Select </a:t>
          </a:r>
        </a:p>
        <a:p>
          <a:pPr marL="0" lvl="0" indent="0" algn="ctr" defTabSz="1111250" rtl="0">
            <a:lnSpc>
              <a:spcPct val="100000"/>
            </a:lnSpc>
            <a:spcBef>
              <a:spcPct val="0"/>
            </a:spcBef>
            <a:spcAft>
              <a:spcPts val="0"/>
            </a:spcAft>
            <a:buNone/>
          </a:pPr>
          <a:r>
            <a:rPr lang="en-US" sz="2500" kern="1200">
              <a:latin typeface="+mn-lt"/>
            </a:rPr>
            <a:t>Short Answer  </a:t>
          </a:r>
        </a:p>
        <a:p>
          <a:pPr marL="0" lvl="0" indent="0" algn="ctr" defTabSz="1111250" rtl="0">
            <a:lnSpc>
              <a:spcPct val="90000"/>
            </a:lnSpc>
            <a:spcBef>
              <a:spcPct val="0"/>
            </a:spcBef>
            <a:spcAft>
              <a:spcPct val="35000"/>
            </a:spcAft>
            <a:buNone/>
          </a:pPr>
          <a:endParaRPr lang="en-US" sz="2100" kern="1200"/>
        </a:p>
      </dsp:txBody>
      <dsp:txXfrm>
        <a:off x="5290513" y="2637173"/>
        <a:ext cx="3404203" cy="19577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3B2D4-A715-4685-84A7-9455A317F600}">
      <dsp:nvSpPr>
        <dsp:cNvPr id="0" name=""/>
        <dsp:cNvSpPr/>
      </dsp:nvSpPr>
      <dsp:spPr>
        <a:xfrm>
          <a:off x="1206971" y="42"/>
          <a:ext cx="3616027" cy="2169616"/>
        </a:xfrm>
        <a:prstGeom prst="roundRect">
          <a:avLst/>
        </a:prstGeom>
        <a:solidFill>
          <a:srgbClr val="323B7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t>Assessed in Grades </a:t>
          </a:r>
        </a:p>
        <a:p>
          <a:pPr marL="0" lvl="0" indent="0" algn="ctr" defTabSz="1111250" rtl="0">
            <a:lnSpc>
              <a:spcPct val="90000"/>
            </a:lnSpc>
            <a:spcBef>
              <a:spcPct val="0"/>
            </a:spcBef>
            <a:spcAft>
              <a:spcPct val="35000"/>
            </a:spcAft>
            <a:buNone/>
          </a:pPr>
          <a:r>
            <a:rPr lang="en-US" sz="2500" kern="1200"/>
            <a:t>5, 8 and 11</a:t>
          </a:r>
        </a:p>
      </dsp:txBody>
      <dsp:txXfrm>
        <a:off x="1312883" y="105954"/>
        <a:ext cx="3404203" cy="1957792"/>
      </dsp:txXfrm>
    </dsp:sp>
    <dsp:sp modelId="{547A0500-43A9-4D46-BE13-74E1E7C63D50}">
      <dsp:nvSpPr>
        <dsp:cNvPr id="0" name=""/>
        <dsp:cNvSpPr/>
      </dsp:nvSpPr>
      <dsp:spPr>
        <a:xfrm>
          <a:off x="5184601" y="42"/>
          <a:ext cx="3616027" cy="2169616"/>
        </a:xfrm>
        <a:prstGeom prst="roundRect">
          <a:avLst/>
        </a:prstGeom>
        <a:solidFill>
          <a:srgbClr val="323B7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mn-lt"/>
            </a:rPr>
            <a:t>One Passage Based Prompt  </a:t>
          </a:r>
        </a:p>
        <a:p>
          <a:pPr marL="0" lvl="0" indent="0" algn="ctr" defTabSz="1111250" rtl="0">
            <a:lnSpc>
              <a:spcPct val="90000"/>
            </a:lnSpc>
            <a:spcBef>
              <a:spcPct val="0"/>
            </a:spcBef>
            <a:spcAft>
              <a:spcPct val="35000"/>
            </a:spcAft>
            <a:buNone/>
          </a:pPr>
          <a:r>
            <a:rPr lang="en-US" sz="2500" kern="1200">
              <a:latin typeface="+mn-lt"/>
            </a:rPr>
            <a:t>One Seal Code </a:t>
          </a:r>
        </a:p>
        <a:p>
          <a:pPr marL="0" lvl="0" indent="0" algn="ctr" defTabSz="1111250" rtl="0">
            <a:lnSpc>
              <a:spcPct val="90000"/>
            </a:lnSpc>
            <a:spcBef>
              <a:spcPct val="0"/>
            </a:spcBef>
            <a:spcAft>
              <a:spcPct val="35000"/>
            </a:spcAft>
            <a:buNone/>
          </a:pPr>
          <a:r>
            <a:rPr lang="en-US" sz="2500" kern="1200">
              <a:latin typeface="+mn-lt"/>
            </a:rPr>
            <a:t>90 Minutes Total </a:t>
          </a:r>
        </a:p>
      </dsp:txBody>
      <dsp:txXfrm>
        <a:off x="5290513" y="105954"/>
        <a:ext cx="3404203" cy="1957792"/>
      </dsp:txXfrm>
    </dsp:sp>
    <dsp:sp modelId="{1CBDAE97-6514-45AA-8AE0-9BA0FAA201CA}">
      <dsp:nvSpPr>
        <dsp:cNvPr id="0" name=""/>
        <dsp:cNvSpPr/>
      </dsp:nvSpPr>
      <dsp:spPr>
        <a:xfrm>
          <a:off x="1206971" y="2531261"/>
          <a:ext cx="3616027" cy="2169616"/>
        </a:xfrm>
        <a:prstGeom prst="roundRect">
          <a:avLst/>
        </a:prstGeom>
        <a:solidFill>
          <a:srgbClr val="323B7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t> 4 Forms</a:t>
          </a:r>
        </a:p>
      </dsp:txBody>
      <dsp:txXfrm>
        <a:off x="1312883" y="2637173"/>
        <a:ext cx="3404203" cy="1957792"/>
      </dsp:txXfrm>
    </dsp:sp>
    <dsp:sp modelId="{66FD5D17-F32E-4D68-8391-8087DECA4C7A}">
      <dsp:nvSpPr>
        <dsp:cNvPr id="0" name=""/>
        <dsp:cNvSpPr/>
      </dsp:nvSpPr>
      <dsp:spPr>
        <a:xfrm>
          <a:off x="5184601" y="2531261"/>
          <a:ext cx="3616027" cy="2169616"/>
        </a:xfrm>
        <a:prstGeom prst="roundRect">
          <a:avLst/>
        </a:prstGeom>
        <a:solidFill>
          <a:srgbClr val="323B7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100000"/>
            </a:lnSpc>
            <a:spcBef>
              <a:spcPct val="0"/>
            </a:spcBef>
            <a:spcAft>
              <a:spcPts val="0"/>
            </a:spcAft>
            <a:buNone/>
          </a:pPr>
          <a:r>
            <a:rPr lang="en-US" sz="2500" kern="1200">
              <a:latin typeface="+mn-lt"/>
            </a:rPr>
            <a:t>Dictionary and Thesaurus Online</a:t>
          </a:r>
        </a:p>
        <a:p>
          <a:pPr marL="0" lvl="0" indent="0" algn="ctr" defTabSz="1111250" rtl="0">
            <a:lnSpc>
              <a:spcPct val="100000"/>
            </a:lnSpc>
            <a:spcBef>
              <a:spcPct val="0"/>
            </a:spcBef>
            <a:spcAft>
              <a:spcPts val="0"/>
            </a:spcAft>
            <a:buNone/>
          </a:pPr>
          <a:r>
            <a:rPr lang="en-US" sz="2500" kern="1200">
              <a:latin typeface="+mn-lt"/>
            </a:rPr>
            <a:t>Notepad Tool* </a:t>
          </a:r>
        </a:p>
        <a:p>
          <a:pPr marL="0" lvl="0" indent="0" algn="ctr" defTabSz="1111250" rtl="0">
            <a:lnSpc>
              <a:spcPct val="100000"/>
            </a:lnSpc>
            <a:spcBef>
              <a:spcPct val="0"/>
            </a:spcBef>
            <a:spcAft>
              <a:spcPts val="0"/>
            </a:spcAft>
            <a:buNone/>
          </a:pPr>
          <a:r>
            <a:rPr lang="en-US" sz="2000" i="1" kern="1200">
              <a:latin typeface="+mn-lt"/>
            </a:rPr>
            <a:t>(*scratch paper may be used)</a:t>
          </a:r>
        </a:p>
      </dsp:txBody>
      <dsp:txXfrm>
        <a:off x="5290513" y="2637173"/>
        <a:ext cx="3404203" cy="19577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00918-EE5E-4C0B-B43B-EE5B055BE142}">
      <dsp:nvSpPr>
        <dsp:cNvPr id="0" name=""/>
        <dsp:cNvSpPr/>
      </dsp:nvSpPr>
      <dsp:spPr>
        <a:xfrm>
          <a:off x="0" y="8508"/>
          <a:ext cx="6970056" cy="54755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Franklin Gothic Medium" panose="020B0603020102020204"/>
              <a:hlinkClick xmlns:r="http://schemas.openxmlformats.org/officeDocument/2006/relationships" r:id="rId1">
                <a:extLst>
                  <a:ext uri="{A12FA001-AC4F-418D-AE19-62706E023703}">
                    <ahyp:hlinkClr xmlns:ahyp="http://schemas.microsoft.com/office/drawing/2018/hyperlinkcolor" val="tx"/>
                  </a:ext>
                </a:extLst>
              </a:hlinkClick>
            </a:rPr>
            <a:t>Medical Nonparticipation</a:t>
          </a:r>
          <a:endParaRPr lang="en-US" sz="2400" kern="1200">
            <a:hlinkClick xmlns:r="http://schemas.openxmlformats.org/officeDocument/2006/relationships" r:id="rId1">
              <a:extLst>
                <a:ext uri="{A12FA001-AC4F-418D-AE19-62706E023703}">
                  <ahyp:hlinkClr xmlns:ahyp="http://schemas.microsoft.com/office/drawing/2018/hyperlinkcolor" val="tx"/>
                </a:ext>
              </a:extLst>
            </a:hlinkClick>
          </a:endParaRPr>
        </a:p>
      </dsp:txBody>
      <dsp:txXfrm>
        <a:off x="26730" y="35238"/>
        <a:ext cx="6916596" cy="494099"/>
      </dsp:txXfrm>
    </dsp:sp>
    <dsp:sp modelId="{A39840C5-8B60-4372-A55B-D7FD03F35C2F}">
      <dsp:nvSpPr>
        <dsp:cNvPr id="0" name=""/>
        <dsp:cNvSpPr/>
      </dsp:nvSpPr>
      <dsp:spPr>
        <a:xfrm>
          <a:off x="0" y="556068"/>
          <a:ext cx="6970056" cy="23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299"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a:t>Physical, mental, emotional, and social issues</a:t>
          </a:r>
        </a:p>
        <a:p>
          <a:pPr marL="171450" lvl="1" indent="-171450" algn="l" defTabSz="844550">
            <a:lnSpc>
              <a:spcPct val="90000"/>
            </a:lnSpc>
            <a:spcBef>
              <a:spcPct val="0"/>
            </a:spcBef>
            <a:spcAft>
              <a:spcPct val="20000"/>
            </a:spcAft>
            <a:buChar char="•"/>
          </a:pPr>
          <a:r>
            <a:rPr lang="en-US" sz="1900" kern="1200"/>
            <a:t>Too fragile to test</a:t>
          </a:r>
        </a:p>
        <a:p>
          <a:pPr marL="171450" lvl="1" indent="-171450" algn="l" defTabSz="844550">
            <a:lnSpc>
              <a:spcPct val="90000"/>
            </a:lnSpc>
            <a:spcBef>
              <a:spcPct val="0"/>
            </a:spcBef>
            <a:spcAft>
              <a:spcPct val="20000"/>
            </a:spcAft>
            <a:buChar char="•"/>
          </a:pPr>
          <a:r>
            <a:rPr lang="en-US" sz="1900" kern="1200"/>
            <a:t>Recent illness or accident</a:t>
          </a:r>
        </a:p>
        <a:p>
          <a:pPr marL="171450" lvl="1" indent="-171450" algn="l" defTabSz="844550">
            <a:lnSpc>
              <a:spcPct val="90000"/>
            </a:lnSpc>
            <a:spcBef>
              <a:spcPct val="0"/>
            </a:spcBef>
            <a:spcAft>
              <a:spcPct val="20000"/>
            </a:spcAft>
            <a:buChar char="•"/>
          </a:pPr>
          <a:r>
            <a:rPr lang="en-US" sz="1900" kern="1200"/>
            <a:t>Undergoing chemotherapy</a:t>
          </a:r>
        </a:p>
        <a:p>
          <a:pPr marL="171450" lvl="1" indent="-171450" algn="l" defTabSz="844550">
            <a:lnSpc>
              <a:spcPct val="90000"/>
            </a:lnSpc>
            <a:spcBef>
              <a:spcPct val="0"/>
            </a:spcBef>
            <a:spcAft>
              <a:spcPct val="20000"/>
            </a:spcAft>
            <a:buChar char="•"/>
          </a:pPr>
          <a:r>
            <a:rPr lang="en-US" sz="1900" kern="1200"/>
            <a:t>Chronic condition with acute changes relative to the testing window is appropriate for filing a request </a:t>
          </a:r>
        </a:p>
        <a:p>
          <a:pPr marL="171450" lvl="1" indent="-171450" algn="l" defTabSz="844550">
            <a:lnSpc>
              <a:spcPct val="90000"/>
            </a:lnSpc>
            <a:spcBef>
              <a:spcPct val="0"/>
            </a:spcBef>
            <a:spcAft>
              <a:spcPct val="20000"/>
            </a:spcAft>
            <a:buChar char="•"/>
          </a:pPr>
          <a:r>
            <a:rPr lang="en-US" sz="1900" kern="1200"/>
            <a:t>Cannot be filed based solely on a handicapping condition</a:t>
          </a:r>
        </a:p>
        <a:p>
          <a:pPr marL="171450" lvl="1" indent="-171450" algn="l" defTabSz="844550">
            <a:lnSpc>
              <a:spcPct val="90000"/>
            </a:lnSpc>
            <a:spcBef>
              <a:spcPct val="0"/>
            </a:spcBef>
            <a:spcAft>
              <a:spcPct val="20000"/>
            </a:spcAft>
            <a:buChar char="•"/>
          </a:pPr>
          <a:r>
            <a:rPr lang="en-US" sz="1900" kern="1200"/>
            <a:t>Homebound instruction is not a basis for filing a request </a:t>
          </a:r>
        </a:p>
      </dsp:txBody>
      <dsp:txXfrm>
        <a:off x="0" y="556068"/>
        <a:ext cx="6970056" cy="2384640"/>
      </dsp:txXfrm>
    </dsp:sp>
    <dsp:sp modelId="{A2A9543E-1381-4256-B09C-66A952A13C44}">
      <dsp:nvSpPr>
        <dsp:cNvPr id="0" name=""/>
        <dsp:cNvSpPr/>
      </dsp:nvSpPr>
      <dsp:spPr>
        <a:xfrm>
          <a:off x="0" y="2940708"/>
          <a:ext cx="6970056" cy="54755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solidFill>
                <a:schemeClr val="bg1"/>
              </a:solidFill>
              <a:latin typeface="Franklin Gothic Medium" panose="020B0603020102020204"/>
              <a:hlinkClick xmlns:r="http://schemas.openxmlformats.org/officeDocument/2006/relationships" r:id="rId2">
                <a:extLst>
                  <a:ext uri="{A12FA001-AC4F-418D-AE19-62706E023703}">
                    <ahyp:hlinkClr xmlns:ahyp="http://schemas.microsoft.com/office/drawing/2018/hyperlinkcolor" val="tx"/>
                  </a:ext>
                </a:extLst>
              </a:hlinkClick>
            </a:rPr>
            <a:t>Emergency Forms</a:t>
          </a:r>
          <a:endParaRPr lang="en-US" sz="2400" kern="120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endParaRPr>
        </a:p>
      </dsp:txBody>
      <dsp:txXfrm>
        <a:off x="26730" y="2967438"/>
        <a:ext cx="6916596" cy="494099"/>
      </dsp:txXfrm>
    </dsp:sp>
    <dsp:sp modelId="{3097D010-17BB-4651-9F75-E1F82449C701}">
      <dsp:nvSpPr>
        <dsp:cNvPr id="0" name=""/>
        <dsp:cNvSpPr/>
      </dsp:nvSpPr>
      <dsp:spPr>
        <a:xfrm>
          <a:off x="0" y="3488268"/>
          <a:ext cx="6970056"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299"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a:t>Can test with accommodations</a:t>
          </a:r>
        </a:p>
        <a:p>
          <a:pPr marL="171450" lvl="1" indent="-171450" algn="l" defTabSz="844550">
            <a:lnSpc>
              <a:spcPct val="90000"/>
            </a:lnSpc>
            <a:spcBef>
              <a:spcPct val="0"/>
            </a:spcBef>
            <a:spcAft>
              <a:spcPct val="20000"/>
            </a:spcAft>
            <a:buChar char="•"/>
          </a:pPr>
          <a:r>
            <a:rPr lang="en-US" sz="1900" kern="1200"/>
            <a:t>Broken eyeglasses</a:t>
          </a:r>
        </a:p>
        <a:p>
          <a:pPr marL="171450" lvl="1" indent="-171450" algn="l" defTabSz="844550" rtl="0">
            <a:lnSpc>
              <a:spcPct val="90000"/>
            </a:lnSpc>
            <a:spcBef>
              <a:spcPct val="0"/>
            </a:spcBef>
            <a:spcAft>
              <a:spcPct val="20000"/>
            </a:spcAft>
            <a:buChar char="•"/>
          </a:pPr>
          <a:r>
            <a:rPr lang="en-US" sz="1900" kern="1200"/>
            <a:t>R</a:t>
          </a:r>
          <a:r>
            <a:rPr lang="en-US" sz="1900" b="0" kern="1200"/>
            <a:t>ecent surgery on hand limiting a student's ability to type or write</a:t>
          </a:r>
          <a:r>
            <a:rPr lang="en-US" sz="1900" kern="1200"/>
            <a:t>.</a:t>
          </a:r>
          <a:br>
            <a:rPr lang="en-US" sz="1900" kern="1200"/>
          </a:br>
          <a:endParaRPr lang="en-US" sz="1900" b="0" kern="1200"/>
        </a:p>
      </dsp:txBody>
      <dsp:txXfrm>
        <a:off x="0" y="3488268"/>
        <a:ext cx="6970056" cy="14158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4F4C3-249A-4C23-B49F-E46665B3A23D}">
      <dsp:nvSpPr>
        <dsp:cNvPr id="0" name=""/>
        <dsp:cNvSpPr/>
      </dsp:nvSpPr>
      <dsp:spPr>
        <a:xfrm>
          <a:off x="653577" y="0"/>
          <a:ext cx="6556512" cy="6556512"/>
        </a:xfrm>
        <a:prstGeom prst="triangl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FF1EA16-974A-403C-8727-064AFD16A9FB}">
      <dsp:nvSpPr>
        <dsp:cNvPr id="0" name=""/>
        <dsp:cNvSpPr/>
      </dsp:nvSpPr>
      <dsp:spPr>
        <a:xfrm>
          <a:off x="4022778" y="424585"/>
          <a:ext cx="4261732" cy="582658"/>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hlinkClick xmlns:r="http://schemas.openxmlformats.org/officeDocument/2006/relationships" r:id="rId1"/>
            </a:rPr>
            <a:t>KDE Website</a:t>
          </a:r>
          <a:endParaRPr lang="en-US" sz="2500" kern="1200"/>
        </a:p>
      </dsp:txBody>
      <dsp:txXfrm>
        <a:off x="4051221" y="453028"/>
        <a:ext cx="4204846" cy="525772"/>
      </dsp:txXfrm>
    </dsp:sp>
    <dsp:sp modelId="{905D4C47-7DC0-4D8D-9B43-43E92DABF3A6}">
      <dsp:nvSpPr>
        <dsp:cNvPr id="0" name=""/>
        <dsp:cNvSpPr/>
      </dsp:nvSpPr>
      <dsp:spPr>
        <a:xfrm>
          <a:off x="4026358" y="1190123"/>
          <a:ext cx="4261732" cy="582658"/>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hlinkClick xmlns:r="http://schemas.openxmlformats.org/officeDocument/2006/relationships" r:id="rId2"/>
            </a:rPr>
            <a:t>KY Pearson Portal</a:t>
          </a:r>
          <a:endParaRPr lang="en-US" sz="2500" kern="1200"/>
        </a:p>
      </dsp:txBody>
      <dsp:txXfrm>
        <a:off x="4054801" y="1218566"/>
        <a:ext cx="4204846" cy="525772"/>
      </dsp:txXfrm>
    </dsp:sp>
    <dsp:sp modelId="{D95D4351-67FC-42CE-8024-31F4DE4E3B15}">
      <dsp:nvSpPr>
        <dsp:cNvPr id="0" name=""/>
        <dsp:cNvSpPr/>
      </dsp:nvSpPr>
      <dsp:spPr>
        <a:xfrm>
          <a:off x="4030364" y="1969055"/>
          <a:ext cx="4261732" cy="582658"/>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hlinkClick xmlns:r="http://schemas.openxmlformats.org/officeDocument/2006/relationships" r:id="rId3"/>
            </a:rPr>
            <a:t>Items/Times Chart</a:t>
          </a:r>
          <a:endParaRPr lang="en-US" sz="2500" kern="1200"/>
        </a:p>
      </dsp:txBody>
      <dsp:txXfrm>
        <a:off x="4058807" y="1997498"/>
        <a:ext cx="4204846" cy="525772"/>
      </dsp:txXfrm>
    </dsp:sp>
    <dsp:sp modelId="{7194E09F-51DE-41DA-B1CC-DF370B1EFFF6}">
      <dsp:nvSpPr>
        <dsp:cNvPr id="0" name=""/>
        <dsp:cNvSpPr/>
      </dsp:nvSpPr>
      <dsp:spPr>
        <a:xfrm>
          <a:off x="4017493" y="2747925"/>
          <a:ext cx="4261732" cy="582658"/>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hlinkClick xmlns:r="http://schemas.openxmlformats.org/officeDocument/2006/relationships" r:id="rId4"/>
            </a:rPr>
            <a:t>Test Administration Manual</a:t>
          </a:r>
          <a:endParaRPr lang="en-US" sz="2500" kern="1200"/>
        </a:p>
      </dsp:txBody>
      <dsp:txXfrm>
        <a:off x="4045936" y="2776368"/>
        <a:ext cx="4204846" cy="525772"/>
      </dsp:txXfrm>
    </dsp:sp>
    <dsp:sp modelId="{75FAFA4A-DFCA-427C-8DE7-03ED285999AB}">
      <dsp:nvSpPr>
        <dsp:cNvPr id="0" name=""/>
        <dsp:cNvSpPr/>
      </dsp:nvSpPr>
      <dsp:spPr>
        <a:xfrm>
          <a:off x="4005433" y="3498372"/>
          <a:ext cx="4261732" cy="582658"/>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hlinkClick xmlns:r="http://schemas.openxmlformats.org/officeDocument/2006/relationships" r:id="rId4"/>
            </a:rPr>
            <a:t>Scripts</a:t>
          </a:r>
          <a:endParaRPr lang="en-US" sz="2500" kern="1200"/>
        </a:p>
      </dsp:txBody>
      <dsp:txXfrm>
        <a:off x="4033876" y="3526815"/>
        <a:ext cx="4204846" cy="525772"/>
      </dsp:txXfrm>
    </dsp:sp>
    <dsp:sp modelId="{2C370EDD-A7E4-4C4D-8675-8AD0137129E9}">
      <dsp:nvSpPr>
        <dsp:cNvPr id="0" name=""/>
        <dsp:cNvSpPr/>
      </dsp:nvSpPr>
      <dsp:spPr>
        <a:xfrm>
          <a:off x="4004793" y="4260577"/>
          <a:ext cx="4261732" cy="582658"/>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hlinkClick xmlns:r="http://schemas.openxmlformats.org/officeDocument/2006/relationships" r:id="rId5"/>
            </a:rPr>
            <a:t>Practice Tests and Tutorials</a:t>
          </a:r>
          <a:endParaRPr lang="en-US" sz="2500" kern="1200"/>
        </a:p>
      </dsp:txBody>
      <dsp:txXfrm>
        <a:off x="4033236" y="4289020"/>
        <a:ext cx="4204846" cy="525772"/>
      </dsp:txXfrm>
    </dsp:sp>
    <dsp:sp modelId="{710EF529-4EE9-4E86-B048-9C6436297D4C}">
      <dsp:nvSpPr>
        <dsp:cNvPr id="0" name=""/>
        <dsp:cNvSpPr/>
      </dsp:nvSpPr>
      <dsp:spPr>
        <a:xfrm>
          <a:off x="4008714" y="4986739"/>
          <a:ext cx="4261732" cy="582658"/>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hlinkClick xmlns:r="http://schemas.openxmlformats.org/officeDocument/2006/relationships" r:id="rId6"/>
            </a:rPr>
            <a:t>Released Items</a:t>
          </a:r>
          <a:endParaRPr lang="en-US" sz="2500" kern="1200"/>
        </a:p>
      </dsp:txBody>
      <dsp:txXfrm>
        <a:off x="4037157" y="5015182"/>
        <a:ext cx="4204846" cy="525772"/>
      </dsp:txXfrm>
    </dsp:sp>
    <dsp:sp modelId="{9BDD1F59-A516-44B9-B2CF-86B54CBBD563}">
      <dsp:nvSpPr>
        <dsp:cNvPr id="0" name=""/>
        <dsp:cNvSpPr/>
      </dsp:nvSpPr>
      <dsp:spPr>
        <a:xfrm>
          <a:off x="3998912" y="5746917"/>
          <a:ext cx="4261732" cy="582658"/>
        </a:xfrm>
        <a:prstGeom prst="round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u="sng" kern="1200">
              <a:solidFill>
                <a:srgbClr val="0070C0"/>
              </a:solidFill>
            </a:rPr>
            <a:t>KSA Roadmap to Success</a:t>
          </a:r>
        </a:p>
      </dsp:txBody>
      <dsp:txXfrm>
        <a:off x="4027355" y="5775360"/>
        <a:ext cx="4204846" cy="5257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Hello and welcome to the 2023-2024 February DAC training on Kentucky Summative Assessments. My name is Lisa Jett, I am a program consultant in the Office of Assessment and Accountability. In this training, Melissa Chandler and I will be presenting information and resources to assist you in the administration of the Kentucky Summative Assessment this spring. This training is one in a series of recorded trainings to prepare DACs and BACs for the upcoming spring state test administration.  As a result of overwhelmingly positive feedback on the recorded trainings last year, OAA is continuing to provide pre-recorded trainings in advance of scheduled question and answer sessions.</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Test and makeup sessions may be completed within the last 14 days of instruction. .*OAA recommends testing to start as early in the 14-day testing window as possible</a:t>
            </a:r>
          </a:p>
          <a:p>
            <a:pPr>
              <a:spcBef>
                <a:spcPct val="0"/>
              </a:spcBef>
            </a:pPr>
            <a:r>
              <a:rPr lang="en-US"/>
              <a:t>Initial in-person testing should be completed in content order: reading, mathematics, science, social studies, editing and mechanics, and on-demand writing. </a:t>
            </a:r>
          </a:p>
          <a:p>
            <a:pPr>
              <a:spcBef>
                <a:spcPct val="0"/>
              </a:spcBef>
            </a:pPr>
            <a:r>
              <a:rPr lang="en-US"/>
              <a:t>multiple contents may be administered on the same day. This is a change from 2023. As a reminder, each test section started must be completed by the end of the </a:t>
            </a:r>
            <a:r>
              <a:rPr lang="en-US" err="1"/>
              <a:t>day.Remember</a:t>
            </a:r>
            <a:r>
              <a:rPr lang="en-US"/>
              <a:t> to follow the administration code guidelines for test security.</a:t>
            </a:r>
          </a:p>
          <a:p>
            <a:pPr>
              <a:spcBef>
                <a:spcPct val="0"/>
              </a:spcBef>
            </a:pPr>
            <a:r>
              <a:rPr lang="en-US"/>
              <a:t>Follow testing policies in the guidance documents and test administration manual</a:t>
            </a:r>
          </a:p>
        </p:txBody>
      </p:sp>
      <p:sp>
        <p:nvSpPr>
          <p:cNvPr id="4" name="Slide Number Placeholder 3"/>
          <p:cNvSpPr>
            <a:spLocks noGrp="1"/>
          </p:cNvSpPr>
          <p:nvPr>
            <p:ph type="sldNum" sz="quarter" idx="10"/>
          </p:nvPr>
        </p:nvSpPr>
        <p:spPr/>
        <p:txBody>
          <a:bodyPr/>
          <a:lstStyle/>
          <a:p>
            <a:fld id="{C6E7850C-1437-47BB-82B8-3FB121186A44}" type="slidenum">
              <a:rPr lang="en-US" smtClean="0"/>
              <a:t>10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13473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New this year, Pearson has developed guidance on an override that would allow students to test Part B of a content area with their peers, even though they missed Part A. For more information on this process, please Email DAC info and we will provide Pearson's guidance for the override process.</a:t>
            </a:r>
          </a:p>
        </p:txBody>
      </p:sp>
      <p:sp>
        <p:nvSpPr>
          <p:cNvPr id="4" name="Slide Number Placeholder 3"/>
          <p:cNvSpPr>
            <a:spLocks noGrp="1"/>
          </p:cNvSpPr>
          <p:nvPr>
            <p:ph type="sldNum" sz="quarter" idx="10"/>
          </p:nvPr>
        </p:nvSpPr>
        <p:spPr/>
        <p:txBody>
          <a:bodyPr/>
          <a:lstStyle/>
          <a:p>
            <a:fld id="{C6E7850C-1437-47BB-82B8-3FB121186A44}" type="slidenum">
              <a:rPr lang="en-US" smtClean="0"/>
              <a:t>11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147619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Estimated test times are available for each content test.</a:t>
            </a:r>
          </a:p>
          <a:p>
            <a:r>
              <a:rPr lang="en-US"/>
              <a:t>In continuation from last year, students showing continued progress are allowed to work on the KSA past the recommended time. This occurrence will need to be recorded and kept at the school level.</a:t>
            </a:r>
          </a:p>
        </p:txBody>
      </p:sp>
      <p:sp>
        <p:nvSpPr>
          <p:cNvPr id="4" name="Slide Number Placeholder 3"/>
          <p:cNvSpPr>
            <a:spLocks noGrp="1"/>
          </p:cNvSpPr>
          <p:nvPr>
            <p:ph type="sldNum" sz="quarter" idx="10"/>
          </p:nvPr>
        </p:nvSpPr>
        <p:spPr/>
        <p:txBody>
          <a:bodyPr/>
          <a:lstStyle/>
          <a:p>
            <a:fld id="{C6E7850C-1437-47BB-82B8-3FB121186A44}" type="slidenum">
              <a:rPr lang="en-US" smtClean="0"/>
              <a:t>12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072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a:t>Pearson provides recommended testing times for each content area. Students are permitted to work beyond the recommended times as long as they are diligently working. Students with IEPs, 504 Plans or PSP that specify extended time are permitted by law to follow the time provided in their plan. Extended time is limited to time and a half or double time. For example—if standard time is 30 minutes</a:t>
            </a:r>
            <a:r>
              <a:rPr lang="en-US" baseline="0"/>
              <a:t> </a:t>
            </a:r>
            <a:r>
              <a:rPr lang="en-US"/>
              <a:t>and a student is allowed time and a half, then after the student requests</a:t>
            </a:r>
            <a:r>
              <a:rPr lang="en-US" baseline="0"/>
              <a:t> to use extended time, the student would be given an additional 15 minutes (half of the original 30 minutes).</a:t>
            </a:r>
          </a:p>
          <a:p>
            <a:endParaRPr lang="en-US"/>
          </a:p>
        </p:txBody>
      </p:sp>
      <p:sp>
        <p:nvSpPr>
          <p:cNvPr id="4" name="Slide Number Placeholder 3"/>
          <p:cNvSpPr>
            <a:spLocks noGrp="1"/>
          </p:cNvSpPr>
          <p:nvPr>
            <p:ph type="sldNum" sz="quarter" idx="10"/>
          </p:nvPr>
        </p:nvSpPr>
        <p:spPr/>
        <p:txBody>
          <a:bodyPr/>
          <a:lstStyle/>
          <a:p>
            <a:fld id="{C6E7850C-1437-47BB-82B8-3FB121186A44}" type="slidenum">
              <a:rPr lang="en-US" smtClean="0"/>
              <a:t>13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060098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After hour requests will need to be sent to KDE at dacinfo@education.ky.gov. Pearson will require the following information to process the requests. You may also take a screen shot of the PAN session and sent it DAC info along with the after-hours requests. KDE will then share the request with Pearson.</a:t>
            </a:r>
            <a:endParaRPr lang="en-US"/>
          </a:p>
        </p:txBody>
      </p:sp>
      <p:sp>
        <p:nvSpPr>
          <p:cNvPr id="4" name="Slide Number Placeholder 3"/>
          <p:cNvSpPr>
            <a:spLocks noGrp="1"/>
          </p:cNvSpPr>
          <p:nvPr>
            <p:ph type="sldNum" sz="quarter" idx="10"/>
          </p:nvPr>
        </p:nvSpPr>
        <p:spPr/>
        <p:txBody>
          <a:bodyPr/>
          <a:lstStyle/>
          <a:p>
            <a:fld id="{C6E7850C-1437-47BB-82B8-3FB121186A44}" type="slidenum">
              <a:rPr lang="en-US" smtClean="0"/>
              <a:t>14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73005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guidance surrounding virtual students has not been changed. </a:t>
            </a:r>
          </a:p>
        </p:txBody>
      </p:sp>
      <p:sp>
        <p:nvSpPr>
          <p:cNvPr id="4" name="Slide Number Placeholder 3"/>
          <p:cNvSpPr>
            <a:spLocks noGrp="1"/>
          </p:cNvSpPr>
          <p:nvPr>
            <p:ph type="sldNum" sz="quarter" idx="5"/>
          </p:nvPr>
        </p:nvSpPr>
        <p:spPr/>
        <p:txBody>
          <a:bodyPr/>
          <a:lstStyle/>
          <a:p>
            <a:fld id="{9041B365-D8D5-4ED3-A31E-D03B3F7A9AA2}" type="slidenum">
              <a:rPr lang="en-US" smtClean="0"/>
              <a:t>16</a:t>
            </a:fld>
            <a:endParaRPr lang="en-US"/>
          </a:p>
        </p:txBody>
      </p:sp>
    </p:spTree>
    <p:extLst>
      <p:ext uri="{BB962C8B-B14F-4D97-AF65-F5344CB8AC3E}">
        <p14:creationId xmlns:p14="http://schemas.microsoft.com/office/powerpoint/2010/main" val="1513135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ensure that Infinite Campus is updated and current as of </a:t>
            </a:r>
            <a:r>
              <a:rPr lang="en-US" b="1"/>
              <a:t>March 15</a:t>
            </a:r>
            <a:r>
              <a:rPr lang="en-US"/>
              <a:t> in preparation for the student data file KDE will provide to Pearson on </a:t>
            </a:r>
            <a:r>
              <a:rPr lang="en-US" b="1"/>
              <a:t>March 18</a:t>
            </a:r>
            <a:r>
              <a:rPr lang="en-US"/>
              <a:t>.</a:t>
            </a:r>
          </a:p>
          <a:p>
            <a:r>
              <a:rPr lang="en-US"/>
              <a:t>Any students enrolled after the data extraction will need to be manually added.</a:t>
            </a:r>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1651511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17084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2269542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mn-lt"/>
              </a:rPr>
              <a:t>When planning test sessions, please keep in mind each session must be finished by the end of the school day. Do not start a session with a student if there is a possibility that the student(s) may not finish the session before the end of the school day.</a:t>
            </a:r>
            <a:br>
              <a:rPr lang="en-US">
                <a:cs typeface="+mn-lt"/>
              </a:rPr>
            </a:br>
            <a:endParaRPr lang="en-US">
              <a:cs typeface="Calibri" panose="020F0502020204030204"/>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197732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this training, we will review the Kentucky Summative Assessments including scheduling, test administration, </a:t>
            </a:r>
            <a:r>
              <a:rPr lang="en-US" err="1">
                <a:cs typeface="Calibri"/>
              </a:rPr>
              <a:t>PearsonAccessnext</a:t>
            </a:r>
            <a:r>
              <a:rPr lang="en-US">
                <a:cs typeface="Calibri"/>
              </a:rPr>
              <a:t> (PAN), Operational Test details and KSA Administration Details.</a:t>
            </a: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4165277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2260411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Flexibility is offered for makeup session. For example, if a student was absent for the reading test and returns on the next day for the next session. They may complete the scheduled session for that day and then proceed to take the reading test as a makeup session.</a:t>
            </a:r>
          </a:p>
        </p:txBody>
      </p:sp>
      <p:sp>
        <p:nvSpPr>
          <p:cNvPr id="4" name="Slide Number Placeholder 3"/>
          <p:cNvSpPr>
            <a:spLocks noGrp="1"/>
          </p:cNvSpPr>
          <p:nvPr>
            <p:ph type="sldNum" sz="quarter" idx="5"/>
          </p:nvPr>
        </p:nvSpPr>
        <p:spPr/>
        <p:txBody>
          <a:bodyPr/>
          <a:lstStyle/>
          <a:p>
            <a:fld id="{9041B365-D8D5-4ED3-A31E-D03B3F7A9AA2}" type="slidenum">
              <a:rPr lang="en-US" smtClean="0"/>
              <a:t>23</a:t>
            </a:fld>
            <a:endParaRPr lang="en-US"/>
          </a:p>
        </p:txBody>
      </p:sp>
    </p:spTree>
    <p:extLst>
      <p:ext uri="{BB962C8B-B14F-4D97-AF65-F5344CB8AC3E}">
        <p14:creationId xmlns:p14="http://schemas.microsoft.com/office/powerpoint/2010/main" val="2771369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altLang="en-US"/>
              <a:t>Students must agree to the honor code before moving forward with the test. </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altLang="en-US"/>
          </a:p>
          <a:p>
            <a:pPr defTabSz="933237"/>
            <a:endParaRPr lang="en-US" altLang="en-US"/>
          </a:p>
          <a:p>
            <a:pPr defTabSz="933237"/>
            <a:endParaRPr lang="en-US" altLang="en-US"/>
          </a:p>
          <a:p>
            <a:pPr defTabSz="933237"/>
            <a:endParaRPr lang="en-US" altLang="en-US"/>
          </a:p>
          <a:p>
            <a:endParaRPr lang="en-US"/>
          </a:p>
        </p:txBody>
      </p:sp>
      <p:sp>
        <p:nvSpPr>
          <p:cNvPr id="4" name="Slide Number Placeholder 3"/>
          <p:cNvSpPr>
            <a:spLocks noGrp="1"/>
          </p:cNvSpPr>
          <p:nvPr>
            <p:ph type="sldNum" sz="quarter" idx="10"/>
          </p:nvPr>
        </p:nvSpPr>
        <p:spPr/>
        <p:txBody>
          <a:bodyPr/>
          <a:lstStyle/>
          <a:p>
            <a:fld id="{C6E7850C-1437-47BB-82B8-3FB121186A44}" type="slidenum">
              <a:rPr lang="en-US" smtClean="0"/>
              <a:t>24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302330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of the social media and electronic policies should be reviewed before testing to prevent possible allegations.</a:t>
            </a:r>
          </a:p>
          <a:p>
            <a:endParaRPr lang="en-US">
              <a:cs typeface="Calibri"/>
            </a:endParaRPr>
          </a:p>
          <a:p>
            <a:r>
              <a:rPr lang="en-US">
                <a:cs typeface="Calibri"/>
              </a:rPr>
              <a:t>Next, Melissa is going to walk you through Operational Test Details.</a:t>
            </a:r>
          </a:p>
        </p:txBody>
      </p:sp>
      <p:sp>
        <p:nvSpPr>
          <p:cNvPr id="4" name="Slide Number Placeholder 3"/>
          <p:cNvSpPr>
            <a:spLocks noGrp="1"/>
          </p:cNvSpPr>
          <p:nvPr>
            <p:ph type="sldNum" sz="quarter" idx="10"/>
          </p:nvPr>
        </p:nvSpPr>
        <p:spPr/>
        <p:txBody>
          <a:bodyPr/>
          <a:lstStyle/>
          <a:p>
            <a:fld id="{C6E7850C-1437-47BB-82B8-3FB121186A44}" type="slidenum">
              <a:rPr lang="en-US" smtClean="0"/>
              <a:t>25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960444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E746F-232E-4063-AC1F-D9A16D239D8E}" type="slidenum">
              <a:rPr lang="en-US" smtClean="0"/>
              <a:t>26</a:t>
            </a:fld>
            <a:endParaRPr lang="en-US"/>
          </a:p>
        </p:txBody>
      </p:sp>
    </p:spTree>
    <p:extLst>
      <p:ext uri="{BB962C8B-B14F-4D97-AF65-F5344CB8AC3E}">
        <p14:creationId xmlns:p14="http://schemas.microsoft.com/office/powerpoint/2010/main" val="1036468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The Quality of School Climate and Safety Survey is administered first, to all students. The QSCS survey does not require a seal code. This survey will include items on school climate and safety. The Opportunity to Learn items are no longer included as they are not part of accountability framework. When administering the QSCS Survey to students, keep in mind this survey follows the regulations set forth in the Administration Code. This survey cannot be read to ALL students, only those who receive reading accommodations. The</a:t>
            </a:r>
            <a:r>
              <a:rPr lang="en-US" sz="1200" kern="1200">
                <a:solidFill>
                  <a:schemeClr val="tx1"/>
                </a:solidFill>
                <a:effectLst/>
                <a:latin typeface="+mn-lt"/>
                <a:ea typeface="+mn-ea"/>
                <a:cs typeface="+mn-cs"/>
              </a:rPr>
              <a:t> QSCS survey items will be administered online.</a:t>
            </a:r>
            <a:r>
              <a:rPr lang="en-US"/>
              <a:t> </a:t>
            </a:r>
            <a:endParaRPr lang="en-US" sz="1200" kern="1200">
              <a:solidFill>
                <a:schemeClr val="tx1"/>
              </a:solidFill>
              <a:effectLst/>
              <a:latin typeface="+mn-lt"/>
              <a:ea typeface="+mn-ea"/>
              <a:cs typeface="+mn-cs"/>
            </a:endParaRPr>
          </a:p>
          <a:p>
            <a:endParaRPr lang="en-US"/>
          </a:p>
          <a:p>
            <a:r>
              <a:rPr lang="en-US"/>
              <a:t>Build the QSCS survey administration (20 minutes) into the test schedule.</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27</a:t>
            </a:fld>
            <a:endParaRPr lang="en-US"/>
          </a:p>
        </p:txBody>
      </p:sp>
    </p:spTree>
    <p:extLst>
      <p:ext uri="{BB962C8B-B14F-4D97-AF65-F5344CB8AC3E}">
        <p14:creationId xmlns:p14="http://schemas.microsoft.com/office/powerpoint/2010/main" val="2174212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 to the 2024 KSA Testing Items and Times Chart for information about number of passages and number of questions for each grade level.</a:t>
            </a:r>
          </a:p>
          <a:p>
            <a:r>
              <a:rPr lang="en-US"/>
              <a:t>*There is no Extended Response at grade 3.</a:t>
            </a:r>
          </a:p>
        </p:txBody>
      </p:sp>
      <p:sp>
        <p:nvSpPr>
          <p:cNvPr id="4" name="Slide Number Placeholder 3"/>
          <p:cNvSpPr>
            <a:spLocks noGrp="1"/>
          </p:cNvSpPr>
          <p:nvPr>
            <p:ph type="sldNum" sz="quarter" idx="10"/>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1901580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 to the 2024 KSA Testing Items and Times Chart for information about number of passages and number of questions for each grade level.</a:t>
            </a:r>
          </a:p>
          <a:p>
            <a:r>
              <a:rPr lang="en-US"/>
              <a:t>*There is no Extended Response at grade 3.</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2362741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Math reference sheets are no longer provided.  </a:t>
            </a:r>
            <a:r>
              <a:rPr lang="en-US" sz="1200" kern="1200">
                <a:solidFill>
                  <a:schemeClr val="tx1"/>
                </a:solidFill>
                <a:effectLst/>
                <a:latin typeface="+mn-lt"/>
                <a:ea typeface="+mn-ea"/>
                <a:cs typeface="+mn-cs"/>
              </a:rPr>
              <a:t>Instead, the formulas are embedded within specific assessment items as appropriate, based on the target of the standard to which the item aligns. Within the </a:t>
            </a:r>
            <a:r>
              <a:rPr lang="en-US" sz="1200" i="1" kern="1200">
                <a:solidFill>
                  <a:schemeClr val="tx1"/>
                </a:solidFill>
                <a:effectLst/>
                <a:latin typeface="+mn-lt"/>
                <a:ea typeface="+mn-ea"/>
                <a:cs typeface="+mn-cs"/>
              </a:rPr>
              <a:t>Kentucky Academic Standards (KAS) for Mathematics </a:t>
            </a:r>
            <a:r>
              <a:rPr lang="en-US" sz="1200" kern="1200">
                <a:solidFill>
                  <a:schemeClr val="tx1"/>
                </a:solidFill>
                <a:effectLst/>
                <a:latin typeface="+mn-lt"/>
                <a:ea typeface="+mn-ea"/>
                <a:cs typeface="+mn-cs"/>
              </a:rPr>
              <a:t>the standards emphasize procedural skill and fluency, building </a:t>
            </a:r>
            <a:r>
              <a:rPr lang="en-US" sz="1200" b="1" kern="1200">
                <a:solidFill>
                  <a:schemeClr val="tx1"/>
                </a:solidFill>
                <a:effectLst/>
                <a:latin typeface="+mn-lt"/>
                <a:ea typeface="+mn-ea"/>
                <a:cs typeface="+mn-cs"/>
              </a:rPr>
              <a:t>from</a:t>
            </a:r>
            <a:r>
              <a:rPr lang="en-US" sz="1200" kern="1200">
                <a:solidFill>
                  <a:schemeClr val="tx1"/>
                </a:solidFill>
                <a:effectLst/>
                <a:latin typeface="+mn-lt"/>
                <a:ea typeface="+mn-ea"/>
                <a:cs typeface="+mn-cs"/>
              </a:rPr>
              <a:t> conceptual understanding </a:t>
            </a:r>
            <a:r>
              <a:rPr lang="en-US" sz="1200" b="1" kern="1200">
                <a:solidFill>
                  <a:schemeClr val="tx1"/>
                </a:solidFill>
                <a:effectLst/>
                <a:latin typeface="+mn-lt"/>
                <a:ea typeface="+mn-ea"/>
                <a:cs typeface="+mn-cs"/>
              </a:rPr>
              <a:t>to</a:t>
            </a:r>
            <a:r>
              <a:rPr lang="en-US" sz="1200" kern="1200">
                <a:solidFill>
                  <a:schemeClr val="tx1"/>
                </a:solidFill>
                <a:effectLst/>
                <a:latin typeface="+mn-lt"/>
                <a:ea typeface="+mn-ea"/>
                <a:cs typeface="+mn-cs"/>
              </a:rPr>
              <a:t> application in order to solve real world problems. The formulas embedded within items allow students to demonstrate the ability to use appropriate tools strategically (per the standards for mathematical practice) while also allowing students to demonstrate flexibility in how they approach solving the item. </a:t>
            </a:r>
          </a:p>
          <a:p>
            <a:endParaRPr lang="en-US"/>
          </a:p>
          <a:p>
            <a:endParaRPr lang="en-US"/>
          </a:p>
          <a:p>
            <a:r>
              <a:rPr lang="en-US"/>
              <a:t>All needed resources – formulas, ruler, protractor, etc. are embedded in TestNav.  Printed materials include these resources as well.</a:t>
            </a:r>
          </a:p>
        </p:txBody>
      </p:sp>
      <p:sp>
        <p:nvSpPr>
          <p:cNvPr id="4" name="Slide Number Placeholder 3"/>
          <p:cNvSpPr>
            <a:spLocks noGrp="1"/>
          </p:cNvSpPr>
          <p:nvPr>
            <p:ph type="sldNum" sz="quarter" idx="10"/>
          </p:nvPr>
        </p:nvSpPr>
        <p:spPr/>
        <p:txBody>
          <a:bodyPr/>
          <a:lstStyle/>
          <a:p>
            <a:fld id="{C1E2BC98-6EA0-4EE7-A97F-558F26662BCA}" type="slidenum">
              <a:rPr lang="en-US" smtClean="0"/>
              <a:t>30</a:t>
            </a:fld>
            <a:endParaRPr lang="en-US"/>
          </a:p>
        </p:txBody>
      </p:sp>
    </p:spTree>
    <p:extLst>
      <p:ext uri="{BB962C8B-B14F-4D97-AF65-F5344CB8AC3E}">
        <p14:creationId xmlns:p14="http://schemas.microsoft.com/office/powerpoint/2010/main" val="512898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slide provides an example of how formulas will be included in TestNav. (The examples are not secure items and have been pulled from the Test Preparation page in the KY Portal.)  In Figure 1, the Information Tab provides supporting details for the item. Figure 2 provides the formulas to assist the student. Formulas will be provided for any item that needs one across all grades.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Please note, mathematics reference sheets are no longer provided. Instead, the formulas are embedded within specific assessment items as appropriate, based on the target of the standard to which the item aligns. Within the </a:t>
            </a:r>
            <a:r>
              <a:rPr lang="en-US" sz="1200" i="1" kern="1200">
                <a:solidFill>
                  <a:schemeClr val="tx1"/>
                </a:solidFill>
                <a:effectLst/>
                <a:latin typeface="+mn-lt"/>
                <a:ea typeface="+mn-ea"/>
                <a:cs typeface="+mn-cs"/>
              </a:rPr>
              <a:t>Kentucky Academic Standards (KAS) for Mathematics </a:t>
            </a:r>
            <a:r>
              <a:rPr lang="en-US" sz="1200" kern="1200">
                <a:solidFill>
                  <a:schemeClr val="tx1"/>
                </a:solidFill>
                <a:effectLst/>
                <a:latin typeface="+mn-lt"/>
                <a:ea typeface="+mn-ea"/>
                <a:cs typeface="+mn-cs"/>
              </a:rPr>
              <a:t>the standards emphasize procedural skill and fluency, building </a:t>
            </a:r>
            <a:r>
              <a:rPr lang="en-US" sz="1200" b="1" kern="1200">
                <a:solidFill>
                  <a:schemeClr val="tx1"/>
                </a:solidFill>
                <a:effectLst/>
                <a:latin typeface="+mn-lt"/>
                <a:ea typeface="+mn-ea"/>
                <a:cs typeface="+mn-cs"/>
              </a:rPr>
              <a:t>from</a:t>
            </a:r>
            <a:r>
              <a:rPr lang="en-US" sz="1200" kern="1200">
                <a:solidFill>
                  <a:schemeClr val="tx1"/>
                </a:solidFill>
                <a:effectLst/>
                <a:latin typeface="+mn-lt"/>
                <a:ea typeface="+mn-ea"/>
                <a:cs typeface="+mn-cs"/>
              </a:rPr>
              <a:t> conceptual understanding </a:t>
            </a:r>
            <a:r>
              <a:rPr lang="en-US" sz="1200" b="1" kern="1200">
                <a:solidFill>
                  <a:schemeClr val="tx1"/>
                </a:solidFill>
                <a:effectLst/>
                <a:latin typeface="+mn-lt"/>
                <a:ea typeface="+mn-ea"/>
                <a:cs typeface="+mn-cs"/>
              </a:rPr>
              <a:t>to</a:t>
            </a:r>
            <a:r>
              <a:rPr lang="en-US" sz="1200" kern="1200">
                <a:solidFill>
                  <a:schemeClr val="tx1"/>
                </a:solidFill>
                <a:effectLst/>
                <a:latin typeface="+mn-lt"/>
                <a:ea typeface="+mn-ea"/>
                <a:cs typeface="+mn-cs"/>
              </a:rPr>
              <a:t> application in order to solve real world problems. The formulas embedded within items allow students to demonstrate the ability to use appropriate tools strategically (per the standards for mathematical practice) while also allowing students to demonstrate flexibility in how they approach solving the item. </a:t>
            </a:r>
          </a:p>
          <a:p>
            <a:endParaRPr lang="en-US"/>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31</a:t>
            </a:fld>
            <a:endParaRPr lang="en-US"/>
          </a:p>
        </p:txBody>
      </p:sp>
    </p:spTree>
    <p:extLst>
      <p:ext uri="{BB962C8B-B14F-4D97-AF65-F5344CB8AC3E}">
        <p14:creationId xmlns:p14="http://schemas.microsoft.com/office/powerpoint/2010/main" val="101804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begin with the Kentucky Summative Assessment, or KSA</a:t>
            </a:r>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3586356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32</a:t>
            </a:fld>
            <a:endParaRPr lang="en-US"/>
          </a:p>
        </p:txBody>
      </p:sp>
    </p:spTree>
    <p:extLst>
      <p:ext uri="{BB962C8B-B14F-4D97-AF65-F5344CB8AC3E}">
        <p14:creationId xmlns:p14="http://schemas.microsoft.com/office/powerpoint/2010/main" val="1438958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Refer to the 2024 KSA Testing Items and Times Chart for information about number of passages and number of questions for each grade level.</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33</a:t>
            </a:fld>
            <a:endParaRPr lang="en-US"/>
          </a:p>
        </p:txBody>
      </p:sp>
    </p:spTree>
    <p:extLst>
      <p:ext uri="{BB962C8B-B14F-4D97-AF65-F5344CB8AC3E}">
        <p14:creationId xmlns:p14="http://schemas.microsoft.com/office/powerpoint/2010/main" val="4213332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Refer to the 2024 KSA Testing Items and Times Chart for information about number of passages and number of questions for each grade level.</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34</a:t>
            </a:fld>
            <a:endParaRPr lang="en-US"/>
          </a:p>
        </p:txBody>
      </p:sp>
    </p:spTree>
    <p:extLst>
      <p:ext uri="{BB962C8B-B14F-4D97-AF65-F5344CB8AC3E}">
        <p14:creationId xmlns:p14="http://schemas.microsoft.com/office/powerpoint/2010/main" val="4032908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Refer to the 2024 KSA Testing Items and Times Chart for information about number of passages and number of questions for each grade level.</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35</a:t>
            </a:fld>
            <a:endParaRPr lang="en-US"/>
          </a:p>
        </p:txBody>
      </p:sp>
    </p:spTree>
    <p:extLst>
      <p:ext uri="{BB962C8B-B14F-4D97-AF65-F5344CB8AC3E}">
        <p14:creationId xmlns:p14="http://schemas.microsoft.com/office/powerpoint/2010/main" val="1874423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Grade 5 – Opinion</a:t>
            </a:r>
          </a:p>
          <a:p>
            <a:r>
              <a:rPr lang="en-US"/>
              <a:t>Grade 8 – Argumentative</a:t>
            </a:r>
          </a:p>
          <a:p>
            <a:r>
              <a:rPr lang="en-US"/>
              <a:t>Grade 11 – Argumentative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Refer to the 2024 KSA Testing Items and Times Chart for information about number of passages and number of questions for each grade level.</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36</a:t>
            </a:fld>
            <a:endParaRPr lang="en-US"/>
          </a:p>
        </p:txBody>
      </p:sp>
    </p:spTree>
    <p:extLst>
      <p:ext uri="{BB962C8B-B14F-4D97-AF65-F5344CB8AC3E}">
        <p14:creationId xmlns:p14="http://schemas.microsoft.com/office/powerpoint/2010/main" val="1336707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E746F-232E-4063-AC1F-D9A16D239D8E}" type="slidenum">
              <a:rPr lang="en-US" smtClean="0"/>
              <a:t>37</a:t>
            </a:fld>
            <a:endParaRPr lang="en-US"/>
          </a:p>
        </p:txBody>
      </p:sp>
    </p:spTree>
    <p:extLst>
      <p:ext uri="{BB962C8B-B14F-4D97-AF65-F5344CB8AC3E}">
        <p14:creationId xmlns:p14="http://schemas.microsoft.com/office/powerpoint/2010/main" val="2492405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chart lists important dates to refer to when preparing for test administration. It has been developed by Pearson and is be available on the KSA webpage. This chart is also included in the 2024 TAM.</a:t>
            </a:r>
          </a:p>
        </p:txBody>
      </p:sp>
      <p:sp>
        <p:nvSpPr>
          <p:cNvPr id="4" name="Slide Number Placeholder 3"/>
          <p:cNvSpPr>
            <a:spLocks noGrp="1"/>
          </p:cNvSpPr>
          <p:nvPr>
            <p:ph type="sldNum" sz="quarter" idx="5"/>
          </p:nvPr>
        </p:nvSpPr>
        <p:spPr/>
        <p:txBody>
          <a:bodyPr/>
          <a:lstStyle/>
          <a:p>
            <a:fld id="{C1E2BC98-6EA0-4EE7-A97F-558F26662BCA}" type="slidenum">
              <a:rPr lang="en-US" smtClean="0"/>
              <a:t>38</a:t>
            </a:fld>
            <a:endParaRPr lang="en-US"/>
          </a:p>
        </p:txBody>
      </p:sp>
    </p:spTree>
    <p:extLst>
      <p:ext uri="{BB962C8B-B14F-4D97-AF65-F5344CB8AC3E}">
        <p14:creationId xmlns:p14="http://schemas.microsoft.com/office/powerpoint/2010/main" val="3047438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62"/>
            <a:r>
              <a:rPr lang="en-US" altLang="en-US"/>
              <a:t>Printed or electronic seating charts should be maintained in the school or district</a:t>
            </a:r>
            <a:r>
              <a:rPr lang="en-US" altLang="en-US" baseline="0"/>
              <a:t> for one year.</a:t>
            </a:r>
            <a:endParaRPr lang="en-US" altLang="en-US"/>
          </a:p>
          <a:p>
            <a:endParaRPr lang="en-US"/>
          </a:p>
        </p:txBody>
      </p:sp>
      <p:sp>
        <p:nvSpPr>
          <p:cNvPr id="4" name="Slide Number Placeholder 3"/>
          <p:cNvSpPr>
            <a:spLocks noGrp="1"/>
          </p:cNvSpPr>
          <p:nvPr>
            <p:ph type="sldNum" sz="quarter" idx="10"/>
          </p:nvPr>
        </p:nvSpPr>
        <p:spPr/>
        <p:txBody>
          <a:bodyPr/>
          <a:lstStyle/>
          <a:p>
            <a:fld id="{C6E7850C-1437-47BB-82B8-3FB121186A44}" type="slidenum">
              <a:rPr lang="en-US" smtClean="0"/>
              <a:t>39</a:t>
            </a:fld>
            <a:endParaRPr lang="en-US"/>
          </a:p>
        </p:txBody>
      </p:sp>
    </p:spTree>
    <p:extLst>
      <p:ext uri="{BB962C8B-B14F-4D97-AF65-F5344CB8AC3E}">
        <p14:creationId xmlns:p14="http://schemas.microsoft.com/office/powerpoint/2010/main" val="768342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a:t>
            </a:r>
            <a:r>
              <a:rPr lang="en-US" baseline="0"/>
              <a:t> cover or remove any instructional materials from walls, workstations, ceilings, etc. prior to test administration.</a:t>
            </a: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40</a:t>
            </a:fld>
            <a:endParaRPr lang="en-US"/>
          </a:p>
        </p:txBody>
      </p:sp>
    </p:spTree>
    <p:extLst>
      <p:ext uri="{BB962C8B-B14F-4D97-AF65-F5344CB8AC3E}">
        <p14:creationId xmlns:p14="http://schemas.microsoft.com/office/powerpoint/2010/main" val="37783394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Nonparticipation and Emergency Forms are completed by districts as needed. Medical Nonparticipation requests are made in SDRR for either individual content test or the entire test. Nonparticipation and Emergency forms are kept within the district showing what was done and any necessary information for the Medical Nonparticipation or Emergency.</a:t>
            </a:r>
          </a:p>
        </p:txBody>
      </p:sp>
      <p:sp>
        <p:nvSpPr>
          <p:cNvPr id="4" name="Slide Number Placeholder 3"/>
          <p:cNvSpPr>
            <a:spLocks noGrp="1"/>
          </p:cNvSpPr>
          <p:nvPr>
            <p:ph type="sldNum" sz="quarter" idx="10"/>
          </p:nvPr>
        </p:nvSpPr>
        <p:spPr/>
        <p:txBody>
          <a:bodyPr/>
          <a:lstStyle/>
          <a:p>
            <a:fld id="{C6E7850C-1437-47BB-82B8-3FB121186A44}" type="slidenum">
              <a:rPr lang="en-US" smtClean="0"/>
              <a:t>41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00002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2557506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757238" y="669925"/>
            <a:ext cx="5694362" cy="3203575"/>
          </a:xfrm>
          <a:ln/>
        </p:spPr>
      </p:sp>
      <p:sp>
        <p:nvSpPr>
          <p:cNvPr id="829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For the specifics</a:t>
            </a:r>
            <a:r>
              <a:rPr lang="en-US" baseline="0"/>
              <a:t> on the accommodations for IEP, 504 or PSP students, please refer to the TAM.</a:t>
            </a:r>
            <a:endParaRPr lang="en-US"/>
          </a:p>
        </p:txBody>
      </p:sp>
    </p:spTree>
    <p:extLst>
      <p:ext uri="{BB962C8B-B14F-4D97-AF65-F5344CB8AC3E}">
        <p14:creationId xmlns:p14="http://schemas.microsoft.com/office/powerpoint/2010/main" val="36085484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Form 1 is used for all TTS. Audio CDs/flash drives are no longer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Students assigned to a proctor read aloud group and those with the IEP/504 online calculator accommodation may receive any form, not necessarily Form 1.</a:t>
            </a:r>
          </a:p>
          <a:p>
            <a:r>
              <a:rPr lang="en-US"/>
              <a:t>Students taking a paper/pencil test may use a calculator from the approved calculator policy.</a:t>
            </a:r>
          </a:p>
          <a:p>
            <a:r>
              <a:rPr lang="en-US"/>
              <a:t> </a:t>
            </a:r>
          </a:p>
        </p:txBody>
      </p:sp>
      <p:sp>
        <p:nvSpPr>
          <p:cNvPr id="4" name="Slide Number Placeholder 3"/>
          <p:cNvSpPr>
            <a:spLocks noGrp="1"/>
          </p:cNvSpPr>
          <p:nvPr>
            <p:ph type="sldNum" sz="quarter" idx="5"/>
          </p:nvPr>
        </p:nvSpPr>
        <p:spPr/>
        <p:txBody>
          <a:bodyPr/>
          <a:lstStyle/>
          <a:p>
            <a:fld id="{C1E2BC98-6EA0-4EE7-A97F-558F26662BCA}" type="slidenum">
              <a:rPr lang="en-US" smtClean="0"/>
              <a:t>43</a:t>
            </a:fld>
            <a:endParaRPr lang="en-US"/>
          </a:p>
        </p:txBody>
      </p:sp>
    </p:spTree>
    <p:extLst>
      <p:ext uri="{BB962C8B-B14F-4D97-AF65-F5344CB8AC3E}">
        <p14:creationId xmlns:p14="http://schemas.microsoft.com/office/powerpoint/2010/main" val="17611262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44</a:t>
            </a:fld>
            <a:endParaRPr lang="en-US"/>
          </a:p>
        </p:txBody>
      </p:sp>
    </p:spTree>
    <p:extLst>
      <p:ext uri="{BB962C8B-B14F-4D97-AF65-F5344CB8AC3E}">
        <p14:creationId xmlns:p14="http://schemas.microsoft.com/office/powerpoint/2010/main" val="33739784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 with district/school technology staff to ensure student devices are up to date with the testing products. </a:t>
            </a:r>
          </a:p>
        </p:txBody>
      </p:sp>
      <p:sp>
        <p:nvSpPr>
          <p:cNvPr id="4" name="Slide Number Placeholder 3"/>
          <p:cNvSpPr>
            <a:spLocks noGrp="1"/>
          </p:cNvSpPr>
          <p:nvPr>
            <p:ph type="sldNum" sz="quarter" idx="10"/>
          </p:nvPr>
        </p:nvSpPr>
        <p:spPr/>
        <p:txBody>
          <a:bodyPr/>
          <a:lstStyle/>
          <a:p>
            <a:fld id="{C1E2BC98-6EA0-4EE7-A97F-558F26662BCA}" type="slidenum">
              <a:rPr lang="en-US" smtClean="0"/>
              <a:t>45</a:t>
            </a:fld>
            <a:endParaRPr lang="en-US"/>
          </a:p>
        </p:txBody>
      </p:sp>
    </p:spTree>
    <p:extLst>
      <p:ext uri="{BB962C8B-B14F-4D97-AF65-F5344CB8AC3E}">
        <p14:creationId xmlns:p14="http://schemas.microsoft.com/office/powerpoint/2010/main" val="42140245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46</a:t>
            </a:fld>
            <a:endParaRPr lang="en-US"/>
          </a:p>
        </p:txBody>
      </p:sp>
    </p:spTree>
    <p:extLst>
      <p:ext uri="{BB962C8B-B14F-4D97-AF65-F5344CB8AC3E}">
        <p14:creationId xmlns:p14="http://schemas.microsoft.com/office/powerpoint/2010/main" val="18726910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Reminder to disable Siri on Mac devices during testing. </a:t>
            </a:r>
          </a:p>
        </p:txBody>
      </p:sp>
      <p:sp>
        <p:nvSpPr>
          <p:cNvPr id="4" name="Slide Number Placeholder 3"/>
          <p:cNvSpPr>
            <a:spLocks noGrp="1"/>
          </p:cNvSpPr>
          <p:nvPr>
            <p:ph type="sldNum" sz="quarter" idx="5"/>
          </p:nvPr>
        </p:nvSpPr>
        <p:spPr/>
        <p:txBody>
          <a:bodyPr/>
          <a:lstStyle/>
          <a:p>
            <a:fld id="{C1E2BC98-6EA0-4EE7-A97F-558F26662BCA}" type="slidenum">
              <a:rPr lang="en-US" smtClean="0"/>
              <a:t>47</a:t>
            </a:fld>
            <a:endParaRPr lang="en-US"/>
          </a:p>
        </p:txBody>
      </p:sp>
    </p:spTree>
    <p:extLst>
      <p:ext uri="{BB962C8B-B14F-4D97-AF65-F5344CB8AC3E}">
        <p14:creationId xmlns:p14="http://schemas.microsoft.com/office/powerpoint/2010/main" val="8707480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 visits are typically conducted during the spring testing window.</a:t>
            </a:r>
          </a:p>
        </p:txBody>
      </p:sp>
      <p:sp>
        <p:nvSpPr>
          <p:cNvPr id="4" name="Slide Number Placeholder 3"/>
          <p:cNvSpPr>
            <a:spLocks noGrp="1"/>
          </p:cNvSpPr>
          <p:nvPr>
            <p:ph type="sldNum" sz="quarter" idx="10"/>
          </p:nvPr>
        </p:nvSpPr>
        <p:spPr/>
        <p:txBody>
          <a:bodyPr/>
          <a:lstStyle/>
          <a:p>
            <a:fld id="{C1E2BC98-6EA0-4EE7-A97F-558F26662BCA}" type="slidenum">
              <a:rPr lang="en-US" smtClean="0"/>
              <a:t>49</a:t>
            </a:fld>
            <a:endParaRPr lang="en-US"/>
          </a:p>
        </p:txBody>
      </p:sp>
    </p:spTree>
    <p:extLst>
      <p:ext uri="{BB962C8B-B14F-4D97-AF65-F5344CB8AC3E}">
        <p14:creationId xmlns:p14="http://schemas.microsoft.com/office/powerpoint/2010/main" val="40619655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highlight>
                  <a:srgbClr val="FFFF00"/>
                </a:highlight>
              </a:rPr>
              <a:t>Yellow stars denote resources that are new for the 2023-24 school year.</a:t>
            </a:r>
          </a:p>
        </p:txBody>
      </p:sp>
      <p:sp>
        <p:nvSpPr>
          <p:cNvPr id="4" name="Slide Number Placeholder 3"/>
          <p:cNvSpPr>
            <a:spLocks noGrp="1"/>
          </p:cNvSpPr>
          <p:nvPr>
            <p:ph type="sldNum" sz="quarter" idx="10"/>
          </p:nvPr>
        </p:nvSpPr>
        <p:spPr/>
        <p:txBody>
          <a:bodyPr/>
          <a:lstStyle/>
          <a:p>
            <a:fld id="{68894CE5-B140-433A-97FE-9AB76E91BF64}" type="slidenum">
              <a:rPr lang="en-US" smtClean="0"/>
              <a:t>52</a:t>
            </a:fld>
            <a:endParaRPr lang="en-US"/>
          </a:p>
        </p:txBody>
      </p:sp>
      <p:sp>
        <p:nvSpPr>
          <p:cNvPr id="5" name="Header Placeholder 4"/>
          <p:cNvSpPr>
            <a:spLocks noGrp="1"/>
          </p:cNvSpPr>
          <p:nvPr>
            <p:ph type="hdr" sz="quarter" idx="11"/>
          </p:nvPr>
        </p:nvSpPr>
        <p:spPr/>
        <p:txBody>
          <a:bodyPr/>
          <a:lstStyle/>
          <a:p>
            <a:r>
              <a:rPr lang="en-US"/>
              <a:t>2015 DAC Meetings</a:t>
            </a:r>
          </a:p>
        </p:txBody>
      </p:sp>
    </p:spTree>
    <p:extLst>
      <p:ext uri="{BB962C8B-B14F-4D97-AF65-F5344CB8AC3E}">
        <p14:creationId xmlns:p14="http://schemas.microsoft.com/office/powerpoint/2010/main" val="1296570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Pearson is our current 2024 KSA vendor. KDE will soon begin the RFP (Request for Proposal) process for the KSA contract vendor.  The current contract with Pearson will end on June 30, 2024.  Districts will informed when a KSA vendor is selected.</a:t>
            </a:r>
          </a:p>
        </p:txBody>
      </p:sp>
      <p:sp>
        <p:nvSpPr>
          <p:cNvPr id="4" name="Slide Number Placeholder 3"/>
          <p:cNvSpPr>
            <a:spLocks noGrp="1"/>
          </p:cNvSpPr>
          <p:nvPr>
            <p:ph type="sldNum" sz="quarter" idx="10"/>
          </p:nvPr>
        </p:nvSpPr>
        <p:spPr/>
        <p:txBody>
          <a:bodyPr/>
          <a:lstStyle/>
          <a:p>
            <a:fld id="{C6E7850C-1437-47BB-82B8-3FB121186A44}" type="slidenum">
              <a:rPr lang="en-US" smtClean="0"/>
              <a:t>53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6182165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5"/>
          </p:nvPr>
        </p:nvSpPr>
        <p:spPr/>
        <p:txBody>
          <a:bodyPr/>
          <a:lstStyle/>
          <a:p>
            <a:fld id="{9041B365-D8D5-4ED3-A31E-D03B3F7A9AA2}" type="slidenum">
              <a:rPr lang="en-US" smtClean="0"/>
              <a:t>54</a:t>
            </a:fld>
            <a:endParaRPr lang="en-US"/>
          </a:p>
        </p:txBody>
      </p:sp>
    </p:spTree>
    <p:extLst>
      <p:ext uri="{BB962C8B-B14F-4D97-AF65-F5344CB8AC3E}">
        <p14:creationId xmlns:p14="http://schemas.microsoft.com/office/powerpoint/2010/main" val="2599340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students in grades 3-8, 10 and 11 including those with disabilities will take the KSA. This includes students who are retained, taking a supplemental year, students who move within the state during testing, and students with minor medical emergencies. If the student is moving from out of state and is not present on the first day of the testing window they are not required to test.</a:t>
            </a: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25993406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3406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Live Q&amp;A sessions will not include full presentations of content already covered in the video recordings.  DACs and BACs prepare for the Q&amp;A sessions by watching all pertinent training videos on the administration of Spring 2023 spring assessments.</a:t>
            </a:r>
          </a:p>
        </p:txBody>
      </p:sp>
      <p:sp>
        <p:nvSpPr>
          <p:cNvPr id="4" name="Slide Number Placeholder 3"/>
          <p:cNvSpPr>
            <a:spLocks noGrp="1"/>
          </p:cNvSpPr>
          <p:nvPr>
            <p:ph type="sldNum" sz="quarter" idx="5"/>
          </p:nvPr>
        </p:nvSpPr>
        <p:spPr/>
        <p:txBody>
          <a:bodyPr/>
          <a:lstStyle/>
          <a:p>
            <a:fld id="{9041B365-D8D5-4ED3-A31E-D03B3F7A9AA2}" type="slidenum">
              <a:rPr lang="en-US" smtClean="0"/>
              <a:t>56</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57</a:t>
            </a:fld>
            <a:endParaRPr lang="en-US"/>
          </a:p>
        </p:txBody>
      </p:sp>
    </p:spTree>
    <p:extLst>
      <p:ext uri="{BB962C8B-B14F-4D97-AF65-F5344CB8AC3E}">
        <p14:creationId xmlns:p14="http://schemas.microsoft.com/office/powerpoint/2010/main" val="791680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 few exceptions for the KSA resulting in not taking the Kentucky Summative Assessment. This includes but is not limited too students in alternate assessment and students approved with medical nonparticipation requests. For those not required to test, Infinite Campus needs to reflect the reason the student is not testing. For example, if a student is participating in the alternate assessment, it should be marked appropriately in IC.</a:t>
            </a:r>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1023829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Kentucky Summative Assessment, assesses students in reading, mathematics, science, social studies, editing and mechanics, and on-demand writing. The grades in which each content or indicator is assessed is displayed on this slide. Every student is expected to complete the Quality of School Climate and Safety Survey prior to their first content area.</a:t>
            </a:r>
          </a:p>
        </p:txBody>
      </p:sp>
      <p:sp>
        <p:nvSpPr>
          <p:cNvPr id="4" name="Slide Number Placeholder 3"/>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420406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moment to discuss scheduling.</a:t>
            </a:r>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23035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good resource to help design testing schedules is the KSA Item Types and Times Chart. Here is a portion of the Item Types and Times Chart that is available in the February DAC Training Google Folder. You can also access this document using the link provided on the previous KSA Resources page. As you can see the chart is divided by grade level, content area with an estimated time, forms, parts, number of questions, and Item Types. </a:t>
            </a:r>
            <a:r>
              <a:rPr lang="en-US"/>
              <a:t>Item types will vary by forms. Continuing from last year, Reading, Mathematics, and Social Studies all contain two parts. </a:t>
            </a:r>
          </a:p>
          <a:p>
            <a:endParaRPr lang="en-US"/>
          </a:p>
          <a:p>
            <a:r>
              <a:rPr lang="en-US"/>
              <a:t>Students showing continued progress are allowed to continue testing when the recommended time has expired. If students are not diligently working once the recommended time has expired cannot continue. If students complete the assessment before the recommended time has expired, you do not have to continue waiting.</a:t>
            </a:r>
            <a:endParaRPr lang="en-US">
              <a:ea typeface="Calibri"/>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3752360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 Presentation Name</a:t>
            </a:r>
          </a:p>
          <a:p>
            <a:endParaRPr lang="en-US"/>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 Presentation Name </a:t>
            </a:r>
          </a:p>
        </p:txBody>
      </p:sp>
    </p:spTree>
    <p:extLst>
      <p:ext uri="{BB962C8B-B14F-4D97-AF65-F5344CB8AC3E}">
        <p14:creationId xmlns:p14="http://schemas.microsoft.com/office/powerpoint/2010/main" val="18636100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 Presentation Name </a:t>
            </a:r>
          </a:p>
        </p:txBody>
      </p:sp>
    </p:spTree>
    <p:extLst>
      <p:ext uri="{BB962C8B-B14F-4D97-AF65-F5344CB8AC3E}">
        <p14:creationId xmlns:p14="http://schemas.microsoft.com/office/powerpoint/2010/main" val="30220279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 Presentation Name </a:t>
            </a:r>
          </a:p>
        </p:txBody>
      </p:sp>
    </p:spTree>
    <p:extLst>
      <p:ext uri="{BB962C8B-B14F-4D97-AF65-F5344CB8AC3E}">
        <p14:creationId xmlns:p14="http://schemas.microsoft.com/office/powerpoint/2010/main" val="24166889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AB04-BAE8-AEBA-FE89-3D8EF7B28167}"/>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8885C77-5065-5A73-D275-7612A290832A}"/>
              </a:ext>
            </a:extLst>
          </p:cNvPr>
          <p:cNvSpPr>
            <a:spLocks noGrp="1"/>
          </p:cNvSpPr>
          <p:nvPr>
            <p:ph type="ftr" sz="quarter" idx="10"/>
          </p:nvPr>
        </p:nvSpPr>
        <p:spPr/>
        <p:txBody>
          <a:bodyPr/>
          <a:lstStyle/>
          <a:p>
            <a:r>
              <a:rPr lang="en-US"/>
              <a:t>KDE: OAA: DAAS: Presentation Name </a:t>
            </a:r>
          </a:p>
        </p:txBody>
      </p:sp>
      <p:sp>
        <p:nvSpPr>
          <p:cNvPr id="4" name="Slide Number Placeholder 3">
            <a:extLst>
              <a:ext uri="{FF2B5EF4-FFF2-40B4-BE49-F238E27FC236}">
                <a16:creationId xmlns:a16="http://schemas.microsoft.com/office/drawing/2014/main" id="{5106859B-EE9D-D9E8-711B-A81841C55995}"/>
              </a:ext>
            </a:extLst>
          </p:cNvPr>
          <p:cNvSpPr>
            <a:spLocks noGrp="1"/>
          </p:cNvSpPr>
          <p:nvPr>
            <p:ph type="sldNum" sz="quarter" idx="11"/>
          </p:nvPr>
        </p:nvSpPr>
        <p:spPr/>
        <p:txBody>
          <a:bodyPr/>
          <a:lstStyle>
            <a:lvl1pPr>
              <a:defRPr>
                <a:solidFill>
                  <a:schemeClr val="tx1"/>
                </a:solidFill>
              </a:defRPr>
            </a:lvl1pPr>
          </a:lstStyle>
          <a:p>
            <a:fld id="{266DC644-B50C-4938-9019-C0DFB5CBD5BB}" type="slidenum">
              <a:rPr lang="en-US" smtClean="0"/>
              <a:pPr/>
              <a:t>‹#›</a:t>
            </a:fld>
            <a:endParaRPr lang="en-US"/>
          </a:p>
        </p:txBody>
      </p:sp>
    </p:spTree>
    <p:extLst>
      <p:ext uri="{BB962C8B-B14F-4D97-AF65-F5344CB8AC3E}">
        <p14:creationId xmlns:p14="http://schemas.microsoft.com/office/powerpoint/2010/main" val="2924107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225" y="30964"/>
            <a:ext cx="9257912"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292607" y="1499616"/>
            <a:ext cx="4572000" cy="4996717"/>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130920" y="1499616"/>
            <a:ext cx="4572000" cy="4996717"/>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3380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 y="25377"/>
            <a:ext cx="8908614" cy="925599"/>
          </a:xfrm>
        </p:spPr>
        <p:txBody>
          <a:bodyPr/>
          <a:lstStyle/>
          <a:p>
            <a:r>
              <a:rPr lang="en-US"/>
              <a:t>Click to edit Master title style</a:t>
            </a:r>
          </a:p>
        </p:txBody>
      </p:sp>
      <p:sp>
        <p:nvSpPr>
          <p:cNvPr id="5" name="Text Placeholder 4"/>
          <p:cNvSpPr>
            <a:spLocks noGrp="1"/>
          </p:cNvSpPr>
          <p:nvPr>
            <p:ph type="body" sz="quarter" idx="13"/>
          </p:nvPr>
        </p:nvSpPr>
        <p:spPr>
          <a:xfrm>
            <a:off x="243840" y="1060704"/>
            <a:ext cx="9500661" cy="5614071"/>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476370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a:p>
        </p:txBody>
      </p:sp>
    </p:spTree>
    <p:extLst>
      <p:ext uri="{BB962C8B-B14F-4D97-AF65-F5344CB8AC3E}">
        <p14:creationId xmlns:p14="http://schemas.microsoft.com/office/powerpoint/2010/main" val="421319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CC9B-D981-5810-AD5E-47A5DBD968E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7802407-BCB9-9A01-D592-B08270C010DA}"/>
              </a:ext>
            </a:extLst>
          </p:cNvPr>
          <p:cNvSpPr>
            <a:spLocks noGrp="1"/>
          </p:cNvSpPr>
          <p:nvPr>
            <p:ph type="ftr" sz="quarter" idx="10"/>
          </p:nvPr>
        </p:nvSpPr>
        <p:spPr/>
        <p:txBody>
          <a:bodyPr/>
          <a:lstStyle/>
          <a:p>
            <a:r>
              <a:rPr lang="en-US"/>
              <a:t>KDE: OAA: DAAS: Presentation Name </a:t>
            </a:r>
          </a:p>
        </p:txBody>
      </p:sp>
      <p:sp>
        <p:nvSpPr>
          <p:cNvPr id="4" name="Slide Number Placeholder 3">
            <a:extLst>
              <a:ext uri="{FF2B5EF4-FFF2-40B4-BE49-F238E27FC236}">
                <a16:creationId xmlns:a16="http://schemas.microsoft.com/office/drawing/2014/main" id="{B999A69B-2BE4-9107-A10F-46999206FF80}"/>
              </a:ext>
            </a:extLst>
          </p:cNvPr>
          <p:cNvSpPr>
            <a:spLocks noGrp="1"/>
          </p:cNvSpPr>
          <p:nvPr>
            <p:ph type="sldNum" sz="quarter" idx="11"/>
          </p:nvPr>
        </p:nvSpPr>
        <p:spPr/>
        <p:txBody>
          <a:bodyPr/>
          <a:lstStyle/>
          <a:p>
            <a:fld id="{266DC644-B50C-4938-9019-C0DFB5CBD5BB}" type="slidenum">
              <a:rPr lang="en-US" smtClean="0"/>
              <a:t>‹#›</a:t>
            </a:fld>
            <a:endParaRPr lang="en-US"/>
          </a:p>
        </p:txBody>
      </p:sp>
    </p:spTree>
    <p:extLst>
      <p:ext uri="{BB962C8B-B14F-4D97-AF65-F5344CB8AC3E}">
        <p14:creationId xmlns:p14="http://schemas.microsoft.com/office/powerpoint/2010/main" val="2609786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 Presentation Name </a:t>
            </a:r>
          </a:p>
        </p:txBody>
      </p:sp>
    </p:spTree>
    <p:extLst>
      <p:ext uri="{BB962C8B-B14F-4D97-AF65-F5344CB8AC3E}">
        <p14:creationId xmlns:p14="http://schemas.microsoft.com/office/powerpoint/2010/main" val="1146679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 Presentation Name </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 Presentation Name </a:t>
            </a:r>
          </a:p>
        </p:txBody>
      </p:sp>
    </p:spTree>
    <p:extLst>
      <p:ext uri="{BB962C8B-B14F-4D97-AF65-F5344CB8AC3E}">
        <p14:creationId xmlns:p14="http://schemas.microsoft.com/office/powerpoint/2010/main" val="2582104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 Presentation Name </a:t>
            </a:r>
          </a:p>
        </p:txBody>
      </p:sp>
    </p:spTree>
    <p:extLst>
      <p:ext uri="{BB962C8B-B14F-4D97-AF65-F5344CB8AC3E}">
        <p14:creationId xmlns:p14="http://schemas.microsoft.com/office/powerpoint/2010/main" val="2964063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 Presentation Name </a:t>
            </a:r>
          </a:p>
        </p:txBody>
      </p:sp>
    </p:spTree>
    <p:extLst>
      <p:ext uri="{BB962C8B-B14F-4D97-AF65-F5344CB8AC3E}">
        <p14:creationId xmlns:p14="http://schemas.microsoft.com/office/powerpoint/2010/main" val="3274293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 Presentation Name </a:t>
            </a:r>
          </a:p>
        </p:txBody>
      </p:sp>
    </p:spTree>
    <p:extLst>
      <p:ext uri="{BB962C8B-B14F-4D97-AF65-F5344CB8AC3E}">
        <p14:creationId xmlns:p14="http://schemas.microsoft.com/office/powerpoint/2010/main" val="12038988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 Presentation Name </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 Presentation Name </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ky.pearsonaccessnext.com/custom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education.ky.gov/AA/Acct/Pages/SchClimate.aspx"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desmos.com/practice" TargetMode="External"/><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hyperlink" Target="https://education.ky.gov/AA/Assessments/Documents/Calculator%20Use%20Policy%20for%20State%20Testing.pdf"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education.ky.gov/AA/distsupp/Documents/Testing%20Seating%20Chart%20Group.pdf"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hyperlink" Target="https://education.ky.gov/AA/distsupp/Documents/Testing%20Seating%20Chart%20Indiv%20Sm%20Group.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https://ky.mypearsonsupport.com/practice-tests/"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hyperlink" Target="https://ky.mypearsonsupport.com/technology-setup/" TargetMode="External"/><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hyperlink" Target="https://education.ky.gov/AA/Assessments/Documents/Online%20Testing%20-%20How-to%20Disable%20Game%20Bar%20and%20Siri.pdf" TargetMode="External"/><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hyperlink" Target="https://education.ky.gov/AA/Assessments/Documents/Online%20Testing%20-%20How-to%20Disable%20Game%20Bar%20and%20Siri.pdf" TargetMode="External"/><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hyperlink" Target="https://ky.mypearsonsupport.com/resources/technology-setup/KSA%20-%20Grammarly%20Information.pdf" TargetMode="Externa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hyperlink" Target="https://education.ky.gov/AA/distsupp/Documents/KSA.AKSA_Kentucky_Site_Visits_Survey_Questions.pdf" TargetMode="External"/><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education.ky.gov/AA/distsupp/Pages/Presentations.aspx"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mailto:dacinfo@educaion.ky.gov"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1398061" y="1041400"/>
            <a:ext cx="9963705"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2024 February DAC Training</a:t>
            </a:r>
          </a:p>
        </p:txBody>
      </p:sp>
      <p:sp>
        <p:nvSpPr>
          <p:cNvPr id="3" name="Subtitle 2">
            <a:extLst>
              <a:ext uri="{FF2B5EF4-FFF2-40B4-BE49-F238E27FC236}">
                <a16:creationId xmlns:a16="http://schemas.microsoft.com/office/drawing/2014/main" id="{986473E8-F781-A902-E452-AE6DE2BC9A18}"/>
              </a:ext>
            </a:extLst>
          </p:cNvPr>
          <p:cNvSpPr txBox="1">
            <a:spLocks/>
          </p:cNvSpPr>
          <p:nvPr/>
        </p:nvSpPr>
        <p:spPr>
          <a:xfrm>
            <a:off x="2217766" y="3682185"/>
            <a:ext cx="9144000" cy="1655762"/>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4400"/>
              <a:t>Kentucky Summative Assessments (KSA)</a:t>
            </a:r>
          </a:p>
          <a:p>
            <a:pPr algn="r"/>
            <a:r>
              <a:rPr lang="en-US" sz="4400"/>
              <a:t>Melissa Chandler and Lisa Jett</a:t>
            </a:r>
          </a:p>
          <a:p>
            <a:pPr algn="r"/>
            <a:r>
              <a:rPr lang="en-US" sz="4400"/>
              <a:t>Program Consultants</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041"/>
            <a:ext cx="9257912" cy="947149"/>
          </a:xfrm>
        </p:spPr>
        <p:txBody>
          <a:bodyPr/>
          <a:lstStyle/>
          <a:p>
            <a:r>
              <a:rPr lang="en-US" altLang="en-US"/>
              <a:t>KSA Scheduling</a:t>
            </a:r>
            <a:endParaRPr lang="en-US"/>
          </a:p>
        </p:txBody>
      </p:sp>
      <p:sp>
        <p:nvSpPr>
          <p:cNvPr id="2" name="Star: 5 Points 1" descr="Star denotes an update and or change to the KSA assessment process.">
            <a:extLst>
              <a:ext uri="{FF2B5EF4-FFF2-40B4-BE49-F238E27FC236}">
                <a16:creationId xmlns:a16="http://schemas.microsoft.com/office/drawing/2014/main" id="{C8FBBDB8-00E0-0FA0-90CA-C060E16F2511}"/>
              </a:ext>
              <a:ext uri="{C183D7F6-B498-43B3-948B-1728B52AA6E4}">
                <adec:decorative xmlns:adec="http://schemas.microsoft.com/office/drawing/2017/decorative" val="0"/>
              </a:ext>
            </a:extLst>
          </p:cNvPr>
          <p:cNvSpPr/>
          <p:nvPr/>
        </p:nvSpPr>
        <p:spPr>
          <a:xfrm rot="21180000">
            <a:off x="309049" y="4683178"/>
            <a:ext cx="609916" cy="58683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type="body" sz="quarter" idx="13"/>
          </p:nvPr>
        </p:nvSpPr>
        <p:spPr>
          <a:xfrm>
            <a:off x="827493" y="949190"/>
            <a:ext cx="5200326" cy="5172477"/>
          </a:xfrm>
        </p:spPr>
        <p:txBody>
          <a:bodyPr>
            <a:noAutofit/>
          </a:bodyPr>
          <a:lstStyle/>
          <a:p>
            <a:pPr>
              <a:lnSpc>
                <a:spcPct val="80000"/>
              </a:lnSpc>
              <a:spcBef>
                <a:spcPts val="600"/>
              </a:spcBef>
            </a:pPr>
            <a:r>
              <a:rPr lang="en-US" sz="2800"/>
              <a:t>Test and makeup sessions may be completed within the last 14 days of instruction. If additional flexibility is needed, contact </a:t>
            </a:r>
            <a:r>
              <a:rPr lang="en-US" sz="2800">
                <a:hlinkClick r:id="rId3"/>
              </a:rPr>
              <a:t>DAAS</a:t>
            </a:r>
            <a:r>
              <a:rPr lang="en-US" sz="2800"/>
              <a:t>.</a:t>
            </a:r>
          </a:p>
          <a:p>
            <a:pPr>
              <a:lnSpc>
                <a:spcPct val="80000"/>
              </a:lnSpc>
              <a:spcBef>
                <a:spcPts val="600"/>
              </a:spcBef>
            </a:pPr>
            <a:r>
              <a:rPr lang="en-US" sz="2800"/>
              <a:t>Initial in-person testing should be completed in </a:t>
            </a:r>
            <a:r>
              <a:rPr lang="en-US" sz="2800" b="1"/>
              <a:t>content order</a:t>
            </a:r>
            <a:r>
              <a:rPr lang="en-US" sz="2800"/>
              <a:t>: reading, mathematics, science, social studies, editing and mechanics, and on-demand writing.</a:t>
            </a:r>
          </a:p>
          <a:p>
            <a:pPr>
              <a:lnSpc>
                <a:spcPct val="80000"/>
              </a:lnSpc>
              <a:spcBef>
                <a:spcPts val="600"/>
              </a:spcBef>
            </a:pPr>
            <a:r>
              <a:rPr lang="en-US"/>
              <a:t>Multiple contents may be administered on the same day.</a:t>
            </a:r>
            <a:endParaRPr lang="en-US" sz="2800"/>
          </a:p>
        </p:txBody>
      </p:sp>
      <p:sp>
        <p:nvSpPr>
          <p:cNvPr id="4" name="Content Placeholder 3"/>
          <p:cNvSpPr>
            <a:spLocks noGrp="1"/>
          </p:cNvSpPr>
          <p:nvPr>
            <p:ph type="body" sz="quarter" idx="14"/>
          </p:nvPr>
        </p:nvSpPr>
        <p:spPr>
          <a:xfrm>
            <a:off x="6454793" y="949190"/>
            <a:ext cx="5047996" cy="5471277"/>
          </a:xfrm>
        </p:spPr>
        <p:txBody>
          <a:bodyPr vert="horz" lIns="91440" tIns="45720" rIns="91440" bIns="45720" rtlCol="0" anchor="t">
            <a:normAutofit/>
          </a:bodyPr>
          <a:lstStyle/>
          <a:p>
            <a:r>
              <a:rPr lang="en-US"/>
              <a:t>Follow the administration code guidelines for test security.</a:t>
            </a:r>
          </a:p>
          <a:p>
            <a:r>
              <a:rPr lang="en-US"/>
              <a:t>Follow testing policies in the guidance documents and test administration manual. </a:t>
            </a:r>
          </a:p>
          <a:p>
            <a:r>
              <a:rPr lang="en-US" altLang="en-US"/>
              <a:t>Allow for breaks when developing schedule. Breaks may be short (i.e., stand and stretch) or long (i.e., lunch) with appropriate monitoring.</a:t>
            </a:r>
          </a:p>
          <a:p>
            <a:endParaRPr lang="en-US"/>
          </a:p>
        </p:txBody>
      </p:sp>
    </p:spTree>
    <p:extLst>
      <p:ext uri="{BB962C8B-B14F-4D97-AF65-F5344CB8AC3E}">
        <p14:creationId xmlns:p14="http://schemas.microsoft.com/office/powerpoint/2010/main" val="209849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9280"/>
            <a:ext cx="8908614" cy="925599"/>
          </a:xfrm>
        </p:spPr>
        <p:txBody>
          <a:bodyPr/>
          <a:lstStyle/>
          <a:p>
            <a:r>
              <a:rPr lang="en-US" altLang="en-US"/>
              <a:t>Makeup Schedule</a:t>
            </a:r>
            <a:endParaRPr lang="en-US"/>
          </a:p>
        </p:txBody>
      </p:sp>
      <p:sp>
        <p:nvSpPr>
          <p:cNvPr id="2" name="Star: 5 Points 1" descr="Star denotes an update and or change to the KSA assessment process.">
            <a:extLst>
              <a:ext uri="{FF2B5EF4-FFF2-40B4-BE49-F238E27FC236}">
                <a16:creationId xmlns:a16="http://schemas.microsoft.com/office/drawing/2014/main" id="{D4519C90-4221-02C9-55F2-7C2EA44A4B75}"/>
              </a:ext>
              <a:ext uri="{C183D7F6-B498-43B3-948B-1728B52AA6E4}">
                <adec:decorative xmlns:adec="http://schemas.microsoft.com/office/drawing/2017/decorative" val="0"/>
              </a:ext>
            </a:extLst>
          </p:cNvPr>
          <p:cNvSpPr/>
          <p:nvPr/>
        </p:nvSpPr>
        <p:spPr>
          <a:xfrm rot="-420000">
            <a:off x="316180" y="3458800"/>
            <a:ext cx="667787" cy="58738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type="body" sz="quarter" idx="13"/>
          </p:nvPr>
        </p:nvSpPr>
        <p:spPr>
          <a:xfrm>
            <a:off x="1017270" y="1002792"/>
            <a:ext cx="10157460" cy="4852416"/>
          </a:xfrm>
        </p:spPr>
        <p:txBody>
          <a:bodyPr vert="horz" lIns="91440" tIns="45720" rIns="91440" bIns="45720" rtlCol="0" anchor="t">
            <a:normAutofit/>
          </a:bodyPr>
          <a:lstStyle/>
          <a:p>
            <a:r>
              <a:rPr lang="en-US"/>
              <a:t>Makeup sessions may be completed during the 14-day testing window.</a:t>
            </a:r>
          </a:p>
          <a:p>
            <a:r>
              <a:rPr lang="en-US"/>
              <a:t>Content tests may be combined during online makeup sessions.</a:t>
            </a:r>
          </a:p>
          <a:p>
            <a:r>
              <a:rPr lang="en-US"/>
              <a:t>Schedule makeup sessions as soon as is reasonably possible.</a:t>
            </a:r>
          </a:p>
          <a:p>
            <a:r>
              <a:rPr lang="en-US"/>
              <a:t>Seating charts are required for makeup sessions. </a:t>
            </a:r>
          </a:p>
          <a:p>
            <a:pPr marL="0" indent="0">
              <a:buNone/>
            </a:pPr>
            <a:r>
              <a:rPr lang="en-US"/>
              <a:t>There is an option to override Part A to allow a student to test with their class for Part B.  </a:t>
            </a:r>
          </a:p>
        </p:txBody>
      </p:sp>
    </p:spTree>
    <p:extLst>
      <p:ext uri="{BB962C8B-B14F-4D97-AF65-F5344CB8AC3E}">
        <p14:creationId xmlns:p14="http://schemas.microsoft.com/office/powerpoint/2010/main" val="96607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8908614" cy="925599"/>
          </a:xfrm>
        </p:spPr>
        <p:txBody>
          <a:bodyPr>
            <a:normAutofit/>
          </a:bodyPr>
          <a:lstStyle/>
          <a:p>
            <a:r>
              <a:rPr lang="en-US" altLang="en-US"/>
              <a:t>KSA Estimated Testing Time</a:t>
            </a:r>
            <a:endParaRPr lang="en-US"/>
          </a:p>
        </p:txBody>
      </p:sp>
      <p:sp>
        <p:nvSpPr>
          <p:cNvPr id="8" name="Content Placeholder 7"/>
          <p:cNvSpPr>
            <a:spLocks noGrp="1"/>
          </p:cNvSpPr>
          <p:nvPr>
            <p:ph type="body" sz="quarter" idx="13"/>
          </p:nvPr>
        </p:nvSpPr>
        <p:spPr>
          <a:xfrm>
            <a:off x="243840" y="1141476"/>
            <a:ext cx="9500661" cy="4912815"/>
          </a:xfrm>
        </p:spPr>
        <p:txBody>
          <a:bodyPr/>
          <a:lstStyle/>
          <a:p>
            <a:r>
              <a:rPr lang="en-US"/>
              <a:t>Estimated test times are available for each content test (See Number of Items and Testing Times Chart). </a:t>
            </a:r>
          </a:p>
          <a:p>
            <a:r>
              <a:rPr lang="en-US"/>
              <a:t>Students, showing continued progress, are allowed to work on the KSA past the recommended time. Record this occurrence as needed at the school.</a:t>
            </a:r>
          </a:p>
          <a:p>
            <a:r>
              <a:rPr lang="en-US"/>
              <a:t>Develop schedule in a manner that allows other students to return to instructional activities. </a:t>
            </a:r>
          </a:p>
          <a:p>
            <a:endParaRPr lang="en-US"/>
          </a:p>
        </p:txBody>
      </p:sp>
    </p:spTree>
    <p:extLst>
      <p:ext uri="{BB962C8B-B14F-4D97-AF65-F5344CB8AC3E}">
        <p14:creationId xmlns:p14="http://schemas.microsoft.com/office/powerpoint/2010/main" val="398187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8908614" cy="925599"/>
          </a:xfrm>
        </p:spPr>
        <p:txBody>
          <a:bodyPr>
            <a:normAutofit/>
          </a:bodyPr>
          <a:lstStyle/>
          <a:p>
            <a:r>
              <a:rPr lang="en-US" altLang="en-US"/>
              <a:t>KSA Extended Time Scheduling</a:t>
            </a:r>
            <a:endParaRPr lang="en-US"/>
          </a:p>
        </p:txBody>
      </p:sp>
      <p:sp>
        <p:nvSpPr>
          <p:cNvPr id="8" name="Content Placeholder 7"/>
          <p:cNvSpPr>
            <a:spLocks noGrp="1"/>
          </p:cNvSpPr>
          <p:nvPr>
            <p:ph type="body" sz="quarter" idx="13"/>
          </p:nvPr>
        </p:nvSpPr>
        <p:spPr>
          <a:xfrm>
            <a:off x="243840" y="1241178"/>
            <a:ext cx="9500661" cy="4437727"/>
          </a:xfrm>
        </p:spPr>
        <p:txBody>
          <a:bodyPr/>
          <a:lstStyle/>
          <a:p>
            <a:r>
              <a:rPr lang="en-US"/>
              <a:t>Extended time is only allowed for students with Individual Education Plans (IEPs), 504 Plans or Program Service Plans (PSP) specifying extended time.</a:t>
            </a:r>
          </a:p>
          <a:p>
            <a:r>
              <a:rPr lang="en-US"/>
              <a:t>Make arrangements for extended time in a manner that allows other students to go back to instructional activities. </a:t>
            </a:r>
          </a:p>
          <a:p>
            <a:endParaRPr lang="en-US"/>
          </a:p>
        </p:txBody>
      </p:sp>
    </p:spTree>
    <p:extLst>
      <p:ext uri="{BB962C8B-B14F-4D97-AF65-F5344CB8AC3E}">
        <p14:creationId xmlns:p14="http://schemas.microsoft.com/office/powerpoint/2010/main" val="3102994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8690"/>
            <a:ext cx="8908614" cy="925599"/>
          </a:xfrm>
        </p:spPr>
        <p:txBody>
          <a:bodyPr>
            <a:normAutofit/>
          </a:bodyPr>
          <a:lstStyle/>
          <a:p>
            <a:r>
              <a:rPr lang="en-US" altLang="en-US"/>
              <a:t>After Hours Testing</a:t>
            </a:r>
            <a:endParaRPr lang="en-US"/>
          </a:p>
        </p:txBody>
      </p:sp>
      <p:sp>
        <p:nvSpPr>
          <p:cNvPr id="8" name="Content Placeholder 7"/>
          <p:cNvSpPr>
            <a:spLocks noGrp="1"/>
          </p:cNvSpPr>
          <p:nvPr>
            <p:ph type="body" sz="quarter" idx="13"/>
          </p:nvPr>
        </p:nvSpPr>
        <p:spPr>
          <a:xfrm>
            <a:off x="243839" y="1141477"/>
            <a:ext cx="10524565" cy="4969392"/>
          </a:xfrm>
        </p:spPr>
        <p:txBody>
          <a:bodyPr/>
          <a:lstStyle/>
          <a:p>
            <a:pPr marL="0" indent="0">
              <a:buNone/>
            </a:pPr>
            <a:r>
              <a:rPr lang="en-US"/>
              <a:t>For districts that have alternative programs or offering virtual students the opportunity to test after regular school hours, contact OAA for approval. OAA will contact Pearson with this information so the testing hours for the district may be extended. </a:t>
            </a:r>
          </a:p>
          <a:p>
            <a:pPr marL="0" indent="0">
              <a:buNone/>
            </a:pPr>
            <a:r>
              <a:rPr lang="en-US"/>
              <a:t>Pearson will need the following information: </a:t>
            </a:r>
          </a:p>
          <a:p>
            <a:r>
              <a:rPr lang="en-US"/>
              <a:t>District and school name</a:t>
            </a:r>
          </a:p>
          <a:p>
            <a:r>
              <a:rPr lang="en-US"/>
              <a:t>Grade Level</a:t>
            </a:r>
          </a:p>
          <a:p>
            <a:r>
              <a:rPr lang="en-US"/>
              <a:t>Session name (exact name as it appears in PAN)</a:t>
            </a:r>
          </a:p>
          <a:p>
            <a:r>
              <a:rPr lang="en-US"/>
              <a:t>Content</a:t>
            </a:r>
          </a:p>
          <a:p>
            <a:endParaRPr lang="en-US"/>
          </a:p>
        </p:txBody>
      </p:sp>
    </p:spTree>
    <p:extLst>
      <p:ext uri="{BB962C8B-B14F-4D97-AF65-F5344CB8AC3E}">
        <p14:creationId xmlns:p14="http://schemas.microsoft.com/office/powerpoint/2010/main" val="1718239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8138-76D2-82CD-F17F-A3B8922F8C3C}"/>
              </a:ext>
            </a:extLst>
          </p:cNvPr>
          <p:cNvSpPr>
            <a:spLocks noGrp="1"/>
          </p:cNvSpPr>
          <p:nvPr>
            <p:ph type="title"/>
          </p:nvPr>
        </p:nvSpPr>
        <p:spPr/>
        <p:txBody>
          <a:bodyPr>
            <a:normAutofit fontScale="90000"/>
          </a:bodyPr>
          <a:lstStyle/>
          <a:p>
            <a:r>
              <a:rPr lang="en-US"/>
              <a:t>Homebound/Off-Site Testing Request</a:t>
            </a:r>
          </a:p>
        </p:txBody>
      </p:sp>
      <p:sp>
        <p:nvSpPr>
          <p:cNvPr id="3" name="Text Placeholder 2">
            <a:extLst>
              <a:ext uri="{FF2B5EF4-FFF2-40B4-BE49-F238E27FC236}">
                <a16:creationId xmlns:a16="http://schemas.microsoft.com/office/drawing/2014/main" id="{35B3193B-B336-0813-B240-988428F76BD1}"/>
              </a:ext>
            </a:extLst>
          </p:cNvPr>
          <p:cNvSpPr>
            <a:spLocks noGrp="1"/>
          </p:cNvSpPr>
          <p:nvPr>
            <p:ph type="body" sz="quarter" idx="13"/>
          </p:nvPr>
        </p:nvSpPr>
        <p:spPr>
          <a:xfrm>
            <a:off x="243840" y="1060704"/>
            <a:ext cx="11178139" cy="5614071"/>
          </a:xfrm>
        </p:spPr>
        <p:txBody>
          <a:bodyPr/>
          <a:lstStyle/>
          <a:p>
            <a:r>
              <a:rPr lang="en-US" sz="2400">
                <a:effectLst/>
              </a:rPr>
              <a:t>Homebound students and proctors can meet at off-site destinations (including the home setting) to complete the KSA if students are not able to test at a school or district facility. </a:t>
            </a:r>
          </a:p>
          <a:p>
            <a:r>
              <a:rPr lang="en-US" sz="2400">
                <a:effectLst/>
              </a:rPr>
              <a:t>The testing schedule in the off-site location may differ from the regular testing schedule, however the order of the content tests must still be followed (i.e., reading, mathematics, science, social studies, editing and mechanics, and on-demand writing with the Quality of School Climate and Safety (QSCS) survey being administered first).   </a:t>
            </a:r>
          </a:p>
          <a:p>
            <a:r>
              <a:rPr lang="en-US" sz="2400">
                <a:effectLst/>
              </a:rPr>
              <a:t>The request will need to be approved by the OAA leadership.  </a:t>
            </a:r>
          </a:p>
          <a:p>
            <a:r>
              <a:rPr lang="en-US" sz="2400">
                <a:effectLst/>
              </a:rPr>
              <a:t>All testing environments where a test will be administered should follow local district safety protocols and test security must be maintained at all times.</a:t>
            </a:r>
          </a:p>
          <a:p>
            <a:endParaRPr lang="en-US"/>
          </a:p>
        </p:txBody>
      </p:sp>
    </p:spTree>
    <p:extLst>
      <p:ext uri="{BB962C8B-B14F-4D97-AF65-F5344CB8AC3E}">
        <p14:creationId xmlns:p14="http://schemas.microsoft.com/office/powerpoint/2010/main" val="3677469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357F-FF98-E0C9-8E54-15671B3FB5CA}"/>
              </a:ext>
            </a:extLst>
          </p:cNvPr>
          <p:cNvSpPr>
            <a:spLocks noGrp="1"/>
          </p:cNvSpPr>
          <p:nvPr>
            <p:ph type="title"/>
          </p:nvPr>
        </p:nvSpPr>
        <p:spPr/>
        <p:txBody>
          <a:bodyPr/>
          <a:lstStyle/>
          <a:p>
            <a:r>
              <a:rPr lang="en-US"/>
              <a:t>Virtual Students </a:t>
            </a:r>
          </a:p>
        </p:txBody>
      </p:sp>
      <p:sp>
        <p:nvSpPr>
          <p:cNvPr id="3" name="Text Placeholder 2">
            <a:extLst>
              <a:ext uri="{FF2B5EF4-FFF2-40B4-BE49-F238E27FC236}">
                <a16:creationId xmlns:a16="http://schemas.microsoft.com/office/drawing/2014/main" id="{7892DC26-3256-DB57-5029-448E4C0F0EDB}"/>
              </a:ext>
            </a:extLst>
          </p:cNvPr>
          <p:cNvSpPr>
            <a:spLocks noGrp="1"/>
          </p:cNvSpPr>
          <p:nvPr>
            <p:ph type="body" sz="quarter" idx="13"/>
          </p:nvPr>
        </p:nvSpPr>
        <p:spPr>
          <a:xfrm>
            <a:off x="243840" y="1060704"/>
            <a:ext cx="11614484" cy="4606671"/>
          </a:xfrm>
        </p:spPr>
        <p:txBody>
          <a:bodyPr/>
          <a:lstStyle/>
          <a:p>
            <a:r>
              <a:rPr lang="en-US"/>
              <a:t>Virtual students are required to test in-person at a school or district facility.</a:t>
            </a:r>
          </a:p>
          <a:p>
            <a:r>
              <a:rPr lang="en-US"/>
              <a:t>Any request for an Off-Site Testing Location needs to be approved by OAA.</a:t>
            </a:r>
          </a:p>
          <a:p>
            <a:r>
              <a:rPr lang="en-US" sz="2800">
                <a:effectLst/>
              </a:rPr>
              <a:t>All testing environments should follow local district safety protocols and test security must be maintained at all times.</a:t>
            </a:r>
            <a:endParaRPr lang="en-US"/>
          </a:p>
          <a:p>
            <a:endParaRPr lang="en-US"/>
          </a:p>
          <a:p>
            <a:endParaRPr lang="en-US"/>
          </a:p>
        </p:txBody>
      </p:sp>
    </p:spTree>
    <p:extLst>
      <p:ext uri="{BB962C8B-B14F-4D97-AF65-F5344CB8AC3E}">
        <p14:creationId xmlns:p14="http://schemas.microsoft.com/office/powerpoint/2010/main" val="342477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a:t>Data in </a:t>
            </a:r>
            <a:r>
              <a:rPr lang="en-US" err="1"/>
              <a:t>PearsonAccess</a:t>
            </a:r>
            <a:r>
              <a:rPr lang="en-US" baseline="30000" err="1"/>
              <a:t>next</a:t>
            </a:r>
            <a:endParaRPr lang="en-US" baseline="30000"/>
          </a:p>
        </p:txBody>
      </p:sp>
      <p:sp>
        <p:nvSpPr>
          <p:cNvPr id="3" name="Text Placeholder 2"/>
          <p:cNvSpPr>
            <a:spLocks noGrp="1"/>
          </p:cNvSpPr>
          <p:nvPr>
            <p:ph type="body" sz="quarter" idx="13"/>
          </p:nvPr>
        </p:nvSpPr>
        <p:spPr>
          <a:xfrm>
            <a:off x="396760" y="1455704"/>
            <a:ext cx="10325219" cy="4521584"/>
          </a:xfrm>
        </p:spPr>
        <p:txBody>
          <a:bodyPr vert="horz" lIns="91440" tIns="45720" rIns="91440" bIns="45720" rtlCol="0" anchor="t">
            <a:normAutofit/>
          </a:bodyPr>
          <a:lstStyle/>
          <a:p>
            <a:r>
              <a:rPr lang="en-US"/>
              <a:t>KDE provides the student data file to Pearson to load in PAN.</a:t>
            </a:r>
          </a:p>
          <a:p>
            <a:r>
              <a:rPr lang="en-US"/>
              <a:t>Student data will be extracted on March 18 from Infinite Campus (IC) District Edition. The pull will be used to determine enrollment in testing grades. Any student that is enrolled in a public school in a testing grade at that time will be provided to Pearson.</a:t>
            </a:r>
          </a:p>
          <a:p>
            <a:endParaRPr lang="en-US"/>
          </a:p>
        </p:txBody>
      </p:sp>
    </p:spTree>
    <p:extLst>
      <p:ext uri="{BB962C8B-B14F-4D97-AF65-F5344CB8AC3E}">
        <p14:creationId xmlns:p14="http://schemas.microsoft.com/office/powerpoint/2010/main" val="3928530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8AAE8-D5E1-CD28-9943-082D018B6FA4}"/>
              </a:ext>
            </a:extLst>
          </p:cNvPr>
          <p:cNvSpPr>
            <a:spLocks noGrp="1"/>
          </p:cNvSpPr>
          <p:nvPr>
            <p:ph type="title"/>
          </p:nvPr>
        </p:nvSpPr>
        <p:spPr>
          <a:xfrm>
            <a:off x="838200" y="2841522"/>
            <a:ext cx="10515600" cy="1543972"/>
          </a:xfrm>
        </p:spPr>
        <p:txBody>
          <a:bodyPr>
            <a:normAutofit/>
          </a:bodyPr>
          <a:lstStyle/>
          <a:p>
            <a:pPr algn="ctr"/>
            <a:r>
              <a:rPr lang="en-US" err="1"/>
              <a:t>PearsonAccess</a:t>
            </a:r>
            <a:r>
              <a:rPr lang="en-US" baseline="30000" err="1"/>
              <a:t>next</a:t>
            </a:r>
            <a:r>
              <a:rPr lang="en-US" baseline="30000"/>
              <a:t> </a:t>
            </a:r>
            <a:r>
              <a:rPr lang="en-US"/>
              <a:t>(PAN)</a:t>
            </a:r>
          </a:p>
        </p:txBody>
      </p:sp>
      <p:sp>
        <p:nvSpPr>
          <p:cNvPr id="4" name="Slide Number Placeholder 3">
            <a:extLst>
              <a:ext uri="{FF2B5EF4-FFF2-40B4-BE49-F238E27FC236}">
                <a16:creationId xmlns:a16="http://schemas.microsoft.com/office/drawing/2014/main" id="{1743A533-E0AA-CDB6-EF6C-9C419FC94B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152AFA-7C55-604E-8665-049907417E35}" type="slidenum">
              <a:rPr kumimoji="0" lang="en-US" sz="1200" b="0" i="0" u="none" strike="noStrike" kern="1200" cap="none" spc="0" normalizeH="0" baseline="0" noProof="0" smtClean="0">
                <a:ln>
                  <a:noFill/>
                </a:ln>
                <a:solidFill>
                  <a:srgbClr val="102649"/>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86817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4869"/>
            <a:ext cx="8908614" cy="925599"/>
          </a:xfrm>
        </p:spPr>
        <p:txBody>
          <a:bodyPr>
            <a:normAutofit fontScale="90000"/>
          </a:bodyPr>
          <a:lstStyle/>
          <a:p>
            <a:r>
              <a:rPr lang="en-US"/>
              <a:t>Resources for </a:t>
            </a:r>
            <a:r>
              <a:rPr lang="en-US" err="1"/>
              <a:t>PearsonAccess</a:t>
            </a:r>
            <a:r>
              <a:rPr lang="en-US" baseline="30000" err="1"/>
              <a:t>next</a:t>
            </a:r>
            <a:r>
              <a:rPr lang="en-US" baseline="30000"/>
              <a:t> </a:t>
            </a:r>
            <a:r>
              <a:rPr lang="en-US"/>
              <a:t>(PAN)</a:t>
            </a:r>
            <a:br>
              <a:rPr lang="en-US"/>
            </a:br>
            <a:br>
              <a:rPr lang="en-US" baseline="30000"/>
            </a:br>
            <a:endParaRPr lang="en-US" baseline="30000"/>
          </a:p>
        </p:txBody>
      </p:sp>
      <p:sp>
        <p:nvSpPr>
          <p:cNvPr id="3" name="Text Placeholder 2"/>
          <p:cNvSpPr>
            <a:spLocks noGrp="1"/>
          </p:cNvSpPr>
          <p:nvPr>
            <p:ph type="body" sz="quarter" idx="13"/>
          </p:nvPr>
        </p:nvSpPr>
        <p:spPr>
          <a:xfrm>
            <a:off x="396323" y="1106361"/>
            <a:ext cx="9188715" cy="4645278"/>
          </a:xfrm>
        </p:spPr>
        <p:txBody>
          <a:bodyPr>
            <a:normAutofit/>
          </a:bodyPr>
          <a:lstStyle/>
          <a:p>
            <a:r>
              <a:rPr lang="en-US"/>
              <a:t>PAN User Guide</a:t>
            </a:r>
          </a:p>
          <a:p>
            <a:r>
              <a:rPr lang="en-US"/>
              <a:t>TestNav 8 Online User Guide</a:t>
            </a:r>
          </a:p>
          <a:p>
            <a:r>
              <a:rPr lang="en-US"/>
              <a:t>Training Site</a:t>
            </a:r>
          </a:p>
          <a:p>
            <a:r>
              <a:rPr lang="en-US"/>
              <a:t>Practice Tests and TestNav 8 KY Tutorial</a:t>
            </a:r>
          </a:p>
          <a:p>
            <a:r>
              <a:rPr lang="en-US"/>
              <a:t>PAN Training Modules: </a:t>
            </a:r>
          </a:p>
          <a:p>
            <a:pPr lvl="1"/>
            <a:r>
              <a:rPr lang="en-US"/>
              <a:t>System Overview</a:t>
            </a:r>
          </a:p>
          <a:p>
            <a:pPr lvl="1"/>
            <a:r>
              <a:rPr lang="en-US"/>
              <a:t>Setup Organizers and Users</a:t>
            </a:r>
          </a:p>
          <a:p>
            <a:pPr lvl="1"/>
            <a:r>
              <a:rPr lang="en-US"/>
              <a:t>Managing and Registering Students</a:t>
            </a:r>
          </a:p>
          <a:p>
            <a:pPr marL="457200" lvl="1" indent="0">
              <a:buNone/>
            </a:pPr>
            <a:r>
              <a:rPr lang="en-US">
                <a:hlinkClick r:id="rId3" tooltip="Pearson Access Next URL"/>
              </a:rPr>
              <a:t>https://ky.pearsonaccessnext.com/customer</a:t>
            </a:r>
            <a:endParaRPr lang="en-US"/>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71463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995D2F-8A45-2A90-9077-4CC75D0A82F6}"/>
              </a:ext>
            </a:extLst>
          </p:cNvPr>
          <p:cNvSpPr>
            <a:spLocks noGrp="1"/>
          </p:cNvSpPr>
          <p:nvPr>
            <p:ph type="title"/>
          </p:nvPr>
        </p:nvSpPr>
        <p:spPr>
          <a:xfrm>
            <a:off x="0" y="0"/>
            <a:ext cx="10515600" cy="1325563"/>
          </a:xfrm>
        </p:spPr>
        <p:txBody>
          <a:bodyPr/>
          <a:lstStyle/>
          <a:p>
            <a:r>
              <a:rPr lang="en-US"/>
              <a:t>Agenda</a:t>
            </a:r>
          </a:p>
        </p:txBody>
      </p:sp>
      <p:sp>
        <p:nvSpPr>
          <p:cNvPr id="8" name="Content Placeholder 7">
            <a:extLst>
              <a:ext uri="{FF2B5EF4-FFF2-40B4-BE49-F238E27FC236}">
                <a16:creationId xmlns:a16="http://schemas.microsoft.com/office/drawing/2014/main" id="{8CEED6DD-3855-9301-056D-6775A485FF48}"/>
              </a:ext>
            </a:extLst>
          </p:cNvPr>
          <p:cNvSpPr>
            <a:spLocks noGrp="1"/>
          </p:cNvSpPr>
          <p:nvPr>
            <p:ph idx="1"/>
          </p:nvPr>
        </p:nvSpPr>
        <p:spPr>
          <a:xfrm>
            <a:off x="320511" y="1191067"/>
            <a:ext cx="11274458" cy="4093115"/>
          </a:xfrm>
        </p:spPr>
        <p:txBody>
          <a:bodyPr>
            <a:normAutofit/>
          </a:bodyPr>
          <a:lstStyle/>
          <a:p>
            <a:r>
              <a:rPr lang="en-US"/>
              <a:t>Kentucky Summative Assessment</a:t>
            </a:r>
          </a:p>
          <a:p>
            <a:pPr lvl="1"/>
            <a:r>
              <a:rPr lang="en-US"/>
              <a:t>Scheduling</a:t>
            </a:r>
          </a:p>
          <a:p>
            <a:pPr lvl="1"/>
            <a:r>
              <a:rPr lang="en-US" err="1"/>
              <a:t>PearsonAccess</a:t>
            </a:r>
            <a:r>
              <a:rPr lang="en-US" baseline="30000" err="1"/>
              <a:t>next</a:t>
            </a:r>
            <a:r>
              <a:rPr lang="en-US" baseline="30000"/>
              <a:t> </a:t>
            </a:r>
            <a:r>
              <a:rPr lang="en-US"/>
              <a:t>(PAN)</a:t>
            </a:r>
          </a:p>
          <a:p>
            <a:r>
              <a:rPr lang="en-US"/>
              <a:t>Operational Test Details</a:t>
            </a:r>
          </a:p>
          <a:p>
            <a:r>
              <a:rPr lang="en-US"/>
              <a:t>KSA Administration Details </a:t>
            </a:r>
          </a:p>
          <a:p>
            <a:r>
              <a:rPr lang="en-US"/>
              <a:t>2024 KSA Resources</a:t>
            </a:r>
          </a:p>
        </p:txBody>
      </p:sp>
    </p:spTree>
    <p:extLst>
      <p:ext uri="{BB962C8B-B14F-4D97-AF65-F5344CB8AC3E}">
        <p14:creationId xmlns:p14="http://schemas.microsoft.com/office/powerpoint/2010/main" val="245332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08614" cy="925599"/>
          </a:xfrm>
        </p:spPr>
        <p:txBody>
          <a:bodyPr/>
          <a:lstStyle/>
          <a:p>
            <a:r>
              <a:rPr lang="en-US"/>
              <a:t>Prepare Test Sessions</a:t>
            </a:r>
          </a:p>
        </p:txBody>
      </p:sp>
      <p:sp>
        <p:nvSpPr>
          <p:cNvPr id="3" name="Text Placeholder 2"/>
          <p:cNvSpPr>
            <a:spLocks noGrp="1"/>
          </p:cNvSpPr>
          <p:nvPr>
            <p:ph type="body" sz="quarter" idx="13"/>
          </p:nvPr>
        </p:nvSpPr>
        <p:spPr>
          <a:xfrm>
            <a:off x="243840" y="950976"/>
            <a:ext cx="9500661" cy="5614071"/>
          </a:xfrm>
        </p:spPr>
        <p:txBody>
          <a:bodyPr vert="horz" lIns="91440" tIns="45720" rIns="91440" bIns="45720" rtlCol="0" anchor="t">
            <a:normAutofit/>
          </a:bodyPr>
          <a:lstStyle/>
          <a:p>
            <a:r>
              <a:rPr lang="en-US"/>
              <a:t>The number of test sessions is a local decision.</a:t>
            </a:r>
          </a:p>
          <a:p>
            <a:r>
              <a:rPr lang="en-US"/>
              <a:t>Students will be preloaded into PAN</a:t>
            </a:r>
            <a:r>
              <a:rPr lang="en-US" baseline="30000"/>
              <a:t> </a:t>
            </a:r>
            <a:r>
              <a:rPr lang="en-US"/>
              <a:t>.</a:t>
            </a:r>
            <a:endParaRPr lang="en-US" baseline="30000"/>
          </a:p>
          <a:p>
            <a:r>
              <a:rPr lang="en-US"/>
              <a:t>DACs or BACs must create test sessions.</a:t>
            </a:r>
          </a:p>
          <a:p>
            <a:r>
              <a:rPr lang="en-US"/>
              <a:t>Students must be placed in the test sessions.</a:t>
            </a:r>
          </a:p>
          <a:p>
            <a:r>
              <a:rPr lang="en-US"/>
              <a:t>Students will take operational assessments in TestNav, Pearson’s online testing platform.</a:t>
            </a:r>
          </a:p>
          <a:p>
            <a:r>
              <a:rPr lang="en-US"/>
              <a:t>Create test sessions beginning March 25 in PAN.</a:t>
            </a:r>
          </a:p>
        </p:txBody>
      </p:sp>
    </p:spTree>
    <p:extLst>
      <p:ext uri="{BB962C8B-B14F-4D97-AF65-F5344CB8AC3E}">
        <p14:creationId xmlns:p14="http://schemas.microsoft.com/office/powerpoint/2010/main" val="3942867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77"/>
            <a:ext cx="8908614" cy="925599"/>
          </a:xfrm>
        </p:spPr>
        <p:txBody>
          <a:bodyPr/>
          <a:lstStyle/>
          <a:p>
            <a:r>
              <a:rPr lang="en-US"/>
              <a:t>Student Test Sessions</a:t>
            </a:r>
          </a:p>
        </p:txBody>
      </p:sp>
      <p:sp>
        <p:nvSpPr>
          <p:cNvPr id="3" name="Text Placeholder 2"/>
          <p:cNvSpPr>
            <a:spLocks noGrp="1"/>
          </p:cNvSpPr>
          <p:nvPr>
            <p:ph type="body" sz="quarter" idx="13"/>
          </p:nvPr>
        </p:nvSpPr>
        <p:spPr>
          <a:xfrm>
            <a:off x="396240" y="950976"/>
            <a:ext cx="10603230" cy="5309799"/>
          </a:xfrm>
        </p:spPr>
        <p:txBody>
          <a:bodyPr vert="horz" lIns="91440" tIns="45720" rIns="91440" bIns="45720" rtlCol="0" anchor="t">
            <a:normAutofit/>
          </a:bodyPr>
          <a:lstStyle/>
          <a:p>
            <a:pPr marL="342900" indent="-342900">
              <a:lnSpc>
                <a:spcPct val="100000"/>
              </a:lnSpc>
              <a:buClr>
                <a:schemeClr val="tx1"/>
              </a:buClr>
            </a:pPr>
            <a:r>
              <a:rPr lang="en-US"/>
              <a:t>Students should complete the test in a single, continuous test session per content area. There may be exceptions for students with accommodations.</a:t>
            </a:r>
          </a:p>
          <a:p>
            <a:pPr marL="342900" indent="-342900">
              <a:lnSpc>
                <a:spcPct val="100000"/>
              </a:lnSpc>
              <a:buClr>
                <a:srgbClr val="000000"/>
              </a:buClr>
            </a:pPr>
            <a:r>
              <a:rPr lang="en-US"/>
              <a:t>Reading, Mathematics, and Social Studies have Part A and Part B that may be tested over multiple days.</a:t>
            </a:r>
          </a:p>
          <a:p>
            <a:pPr marL="342900" indent="-342900">
              <a:lnSpc>
                <a:spcPct val="100000"/>
              </a:lnSpc>
              <a:buClr>
                <a:schemeClr val="tx1"/>
              </a:buClr>
            </a:pPr>
            <a:r>
              <a:rPr lang="en-US"/>
              <a:t>Multiple test sessions may be scheduled each day for each content area</a:t>
            </a:r>
            <a:r>
              <a:rPr lang="en-US">
                <a:solidFill>
                  <a:schemeClr val="tx1"/>
                </a:solidFill>
              </a:rPr>
              <a:t>.</a:t>
            </a:r>
            <a:r>
              <a:rPr lang="en-US">
                <a:solidFill>
                  <a:srgbClr val="FF0000"/>
                </a:solidFill>
              </a:rPr>
              <a:t> </a:t>
            </a:r>
            <a:r>
              <a:rPr lang="en-US"/>
              <a:t>Content area assessments may be administered throughout the day.</a:t>
            </a:r>
          </a:p>
          <a:p>
            <a:pPr lvl="1"/>
            <a:r>
              <a:rPr lang="en-US"/>
              <a:t>For example, reading may be given in first, second, third, and fourth periods. </a:t>
            </a:r>
          </a:p>
        </p:txBody>
      </p:sp>
    </p:spTree>
    <p:extLst>
      <p:ext uri="{BB962C8B-B14F-4D97-AF65-F5344CB8AC3E}">
        <p14:creationId xmlns:p14="http://schemas.microsoft.com/office/powerpoint/2010/main" val="1024968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8691-7230-46A3-A379-E7716E69C67F}"/>
              </a:ext>
            </a:extLst>
          </p:cNvPr>
          <p:cNvSpPr>
            <a:spLocks noGrp="1"/>
          </p:cNvSpPr>
          <p:nvPr>
            <p:ph type="title"/>
          </p:nvPr>
        </p:nvSpPr>
        <p:spPr>
          <a:xfrm>
            <a:off x="0" y="0"/>
            <a:ext cx="8908614" cy="925599"/>
          </a:xfrm>
        </p:spPr>
        <p:txBody>
          <a:bodyPr/>
          <a:lstStyle/>
          <a:p>
            <a:r>
              <a:rPr lang="en-US"/>
              <a:t>Student Testing</a:t>
            </a:r>
          </a:p>
        </p:txBody>
      </p:sp>
      <p:sp>
        <p:nvSpPr>
          <p:cNvPr id="3" name="Text Placeholder 2">
            <a:extLst>
              <a:ext uri="{FF2B5EF4-FFF2-40B4-BE49-F238E27FC236}">
                <a16:creationId xmlns:a16="http://schemas.microsoft.com/office/drawing/2014/main" id="{EC3B8C50-1593-4BDE-B325-B84E645EE029}"/>
              </a:ext>
            </a:extLst>
          </p:cNvPr>
          <p:cNvSpPr>
            <a:spLocks noGrp="1"/>
          </p:cNvSpPr>
          <p:nvPr>
            <p:ph type="body" sz="quarter" idx="13"/>
          </p:nvPr>
        </p:nvSpPr>
        <p:spPr>
          <a:xfrm>
            <a:off x="226014" y="983704"/>
            <a:ext cx="11613395" cy="4288940"/>
          </a:xfrm>
        </p:spPr>
        <p:txBody>
          <a:bodyPr vert="horz" lIns="91440" tIns="45720" rIns="91440" bIns="45720" rtlCol="0" anchor="t">
            <a:noAutofit/>
          </a:bodyPr>
          <a:lstStyle/>
          <a:p>
            <a:pPr marL="0" indent="0">
              <a:lnSpc>
                <a:spcPct val="100000"/>
              </a:lnSpc>
              <a:buNone/>
            </a:pPr>
            <a:r>
              <a:rPr lang="en-US"/>
              <a:t>Testing must be given in order: </a:t>
            </a:r>
          </a:p>
          <a:p>
            <a:pPr lvl="1">
              <a:lnSpc>
                <a:spcPct val="100000"/>
              </a:lnSpc>
            </a:pPr>
            <a:r>
              <a:rPr lang="en-US" sz="2800"/>
              <a:t>Quality of School Climate and Safety (QSCS) Survey</a:t>
            </a:r>
          </a:p>
          <a:p>
            <a:pPr lvl="1">
              <a:lnSpc>
                <a:spcPct val="100000"/>
              </a:lnSpc>
            </a:pPr>
            <a:r>
              <a:rPr lang="en-US" sz="2800"/>
              <a:t>Reading</a:t>
            </a:r>
          </a:p>
          <a:p>
            <a:pPr lvl="1">
              <a:lnSpc>
                <a:spcPct val="100000"/>
              </a:lnSpc>
            </a:pPr>
            <a:r>
              <a:rPr lang="en-US" sz="2800"/>
              <a:t>Mathematics</a:t>
            </a:r>
          </a:p>
          <a:p>
            <a:pPr lvl="1">
              <a:lnSpc>
                <a:spcPct val="100000"/>
              </a:lnSpc>
            </a:pPr>
            <a:r>
              <a:rPr lang="en-US" sz="2800"/>
              <a:t>Science</a:t>
            </a:r>
          </a:p>
          <a:p>
            <a:pPr lvl="1">
              <a:lnSpc>
                <a:spcPct val="100000"/>
              </a:lnSpc>
            </a:pPr>
            <a:r>
              <a:rPr lang="en-US" sz="2800"/>
              <a:t>Social Studies</a:t>
            </a:r>
          </a:p>
          <a:p>
            <a:pPr lvl="1">
              <a:lnSpc>
                <a:spcPct val="100000"/>
              </a:lnSpc>
            </a:pPr>
            <a:r>
              <a:rPr lang="en-US" sz="2800"/>
              <a:t>Editing and Mechanics</a:t>
            </a:r>
          </a:p>
          <a:p>
            <a:pPr lvl="1">
              <a:lnSpc>
                <a:spcPct val="100000"/>
              </a:lnSpc>
            </a:pPr>
            <a:r>
              <a:rPr lang="en-US" sz="2800"/>
              <a:t>On-Demand Writing</a:t>
            </a:r>
            <a:endParaRPr lang="en-US" sz="2800">
              <a:solidFill>
                <a:schemeClr val="bg1"/>
              </a:solidFill>
            </a:endParaRPr>
          </a:p>
        </p:txBody>
      </p:sp>
    </p:spTree>
    <p:extLst>
      <p:ext uri="{BB962C8B-B14F-4D97-AF65-F5344CB8AC3E}">
        <p14:creationId xmlns:p14="http://schemas.microsoft.com/office/powerpoint/2010/main" val="1393116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86F3-C7A8-A9E8-E210-08AB9CD04529}"/>
              </a:ext>
            </a:extLst>
          </p:cNvPr>
          <p:cNvSpPr>
            <a:spLocks noGrp="1"/>
          </p:cNvSpPr>
          <p:nvPr>
            <p:ph type="title"/>
          </p:nvPr>
        </p:nvSpPr>
        <p:spPr>
          <a:xfrm>
            <a:off x="-1954" y="32971"/>
            <a:ext cx="10515600" cy="1325563"/>
          </a:xfrm>
        </p:spPr>
        <p:txBody>
          <a:bodyPr/>
          <a:lstStyle/>
          <a:p>
            <a:r>
              <a:rPr lang="en-US"/>
              <a:t>Student Testing Continued</a:t>
            </a:r>
          </a:p>
        </p:txBody>
      </p:sp>
      <p:sp>
        <p:nvSpPr>
          <p:cNvPr id="3" name="Content Placeholder 2">
            <a:extLst>
              <a:ext uri="{FF2B5EF4-FFF2-40B4-BE49-F238E27FC236}">
                <a16:creationId xmlns:a16="http://schemas.microsoft.com/office/drawing/2014/main" id="{D8A81A07-C0ED-A8E2-03FC-C9A2357DE051}"/>
              </a:ext>
            </a:extLst>
          </p:cNvPr>
          <p:cNvSpPr>
            <a:spLocks noGrp="1"/>
          </p:cNvSpPr>
          <p:nvPr>
            <p:ph idx="1"/>
          </p:nvPr>
        </p:nvSpPr>
        <p:spPr>
          <a:xfrm>
            <a:off x="592531" y="1211996"/>
            <a:ext cx="10515600" cy="4093115"/>
          </a:xfrm>
        </p:spPr>
        <p:txBody>
          <a:bodyPr vert="horz" lIns="91440" tIns="45720" rIns="91440" bIns="45720" rtlCol="0" anchor="t">
            <a:normAutofit/>
          </a:bodyPr>
          <a:lstStyle/>
          <a:p>
            <a:pPr>
              <a:lnSpc>
                <a:spcPct val="100000"/>
              </a:lnSpc>
              <a:spcBef>
                <a:spcPts val="0"/>
              </a:spcBef>
              <a:spcAft>
                <a:spcPts val="600"/>
              </a:spcAft>
            </a:pPr>
            <a:r>
              <a:rPr lang="en-US">
                <a:ea typeface="+mn-lt"/>
                <a:cs typeface="+mn-lt"/>
              </a:rPr>
              <a:t>For schools with a 1:1 student to computer ratio, work with technology staff to determine how many students can test simultaneously.</a:t>
            </a:r>
          </a:p>
          <a:p>
            <a:pPr>
              <a:lnSpc>
                <a:spcPct val="100000"/>
              </a:lnSpc>
              <a:spcBef>
                <a:spcPts val="0"/>
              </a:spcBef>
              <a:spcAft>
                <a:spcPts val="600"/>
              </a:spcAft>
            </a:pPr>
            <a:r>
              <a:rPr lang="en-US">
                <a:ea typeface="+mn-lt"/>
                <a:cs typeface="+mn-lt"/>
              </a:rPr>
              <a:t>Makeup test sessions are administered during the testing window. Flexibility is provided for scheduling makeup sessions as to order of sequence.</a:t>
            </a:r>
          </a:p>
          <a:p>
            <a:pPr>
              <a:lnSpc>
                <a:spcPct val="100000"/>
              </a:lnSpc>
              <a:spcBef>
                <a:spcPts val="0"/>
              </a:spcBef>
            </a:pPr>
            <a:r>
              <a:rPr lang="en-US">
                <a:ea typeface="+mn-lt"/>
                <a:cs typeface="+mn-lt"/>
              </a:rPr>
              <a:t>Note: Directions only may be paraphrased for all students. It is not limited to students with accommodations.</a:t>
            </a:r>
          </a:p>
          <a:p>
            <a:endParaRPr lang="en-US"/>
          </a:p>
        </p:txBody>
      </p:sp>
    </p:spTree>
    <p:extLst>
      <p:ext uri="{BB962C8B-B14F-4D97-AF65-F5344CB8AC3E}">
        <p14:creationId xmlns:p14="http://schemas.microsoft.com/office/powerpoint/2010/main" val="4129423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57943"/>
          </a:xfrm>
        </p:spPr>
        <p:txBody>
          <a:bodyPr vert="horz" lIns="91440" tIns="45720" rIns="91440" bIns="45720" rtlCol="0" anchor="ctr">
            <a:normAutofit/>
          </a:bodyPr>
          <a:lstStyle/>
          <a:p>
            <a:r>
              <a:rPr lang="en-US" kern="1200">
                <a:latin typeface="+mj-lt"/>
                <a:ea typeface="+mj-ea"/>
                <a:cs typeface="+mj-cs"/>
              </a:rPr>
              <a:t>KSA Student Honor Code</a:t>
            </a:r>
          </a:p>
        </p:txBody>
      </p:sp>
      <p:sp>
        <p:nvSpPr>
          <p:cNvPr id="5" name="Rectangle 4">
            <a:extLst>
              <a:ext uri="{FF2B5EF4-FFF2-40B4-BE49-F238E27FC236}">
                <a16:creationId xmlns:a16="http://schemas.microsoft.com/office/drawing/2014/main" id="{9AECAC1D-A710-4457-B93D-F181CBC24AA2}"/>
              </a:ext>
            </a:extLst>
          </p:cNvPr>
          <p:cNvSpPr/>
          <p:nvPr/>
        </p:nvSpPr>
        <p:spPr>
          <a:xfrm>
            <a:off x="712787" y="957943"/>
            <a:ext cx="9090025" cy="4878388"/>
          </a:xfrm>
          <a:prstGeom prst="rect">
            <a:avLst/>
          </a:prstGeom>
        </p:spPr>
        <p:txBody>
          <a:bodyPr vert="horz" lIns="91440" tIns="45720" rIns="91440" bIns="45720" rtlCol="0">
            <a:normAutofit/>
          </a:bodyPr>
          <a:lstStyle/>
          <a:p>
            <a:pPr>
              <a:lnSpc>
                <a:spcPct val="90000"/>
              </a:lnSpc>
              <a:spcBef>
                <a:spcPts val="1000"/>
              </a:spcBef>
            </a:pPr>
            <a:r>
              <a:rPr lang="en-US" sz="2400" kern="1200">
                <a:solidFill>
                  <a:srgbClr val="102649"/>
                </a:solidFill>
                <a:latin typeface="+mn-lt"/>
                <a:ea typeface="+mn-ea"/>
                <a:cs typeface="+mn-cs"/>
              </a:rPr>
              <a:t>Upon logging in to a content test, the student will be asked to accept the honor code prior to entering the seal code.</a:t>
            </a:r>
          </a:p>
          <a:p>
            <a:pPr>
              <a:lnSpc>
                <a:spcPct val="90000"/>
              </a:lnSpc>
              <a:spcBef>
                <a:spcPts val="1000"/>
              </a:spcBef>
            </a:pPr>
            <a:endParaRPr lang="en-US" sz="2400" kern="1200">
              <a:solidFill>
                <a:srgbClr val="102649"/>
              </a:solidFill>
              <a:latin typeface="+mn-lt"/>
              <a:ea typeface="+mn-ea"/>
              <a:cs typeface="+mn-cs"/>
            </a:endParaRPr>
          </a:p>
          <a:p>
            <a:pPr>
              <a:lnSpc>
                <a:spcPct val="90000"/>
              </a:lnSpc>
              <a:spcBef>
                <a:spcPts val="1000"/>
              </a:spcBef>
            </a:pPr>
            <a:r>
              <a:rPr lang="en-US" sz="2400" kern="1200">
                <a:solidFill>
                  <a:srgbClr val="102649"/>
                </a:solidFill>
                <a:latin typeface="+mn-lt"/>
                <a:ea typeface="+mn-ea"/>
                <a:cs typeface="+mn-cs"/>
              </a:rPr>
              <a:t>The student will not be able to test without accepting the honor code. </a:t>
            </a:r>
          </a:p>
          <a:p>
            <a:pPr>
              <a:lnSpc>
                <a:spcPct val="90000"/>
              </a:lnSpc>
              <a:spcBef>
                <a:spcPts val="1000"/>
              </a:spcBef>
            </a:pPr>
            <a:endParaRPr lang="en-US" sz="2400" kern="1200">
              <a:solidFill>
                <a:srgbClr val="102649"/>
              </a:solidFill>
              <a:latin typeface="+mn-lt"/>
              <a:ea typeface="+mn-ea"/>
              <a:cs typeface="+mn-cs"/>
            </a:endParaRPr>
          </a:p>
          <a:p>
            <a:pPr>
              <a:lnSpc>
                <a:spcPct val="90000"/>
              </a:lnSpc>
              <a:spcBef>
                <a:spcPts val="1000"/>
              </a:spcBef>
            </a:pPr>
            <a:r>
              <a:rPr lang="en-US" sz="2400" kern="1200">
                <a:solidFill>
                  <a:srgbClr val="102649"/>
                </a:solidFill>
                <a:latin typeface="+mn-lt"/>
                <a:ea typeface="+mn-ea"/>
                <a:cs typeface="+mn-cs"/>
              </a:rPr>
              <a:t>This process is one of the critical pieces of test security that was added to monitor appropriate administration of the KSA assessment. </a:t>
            </a:r>
          </a:p>
          <a:p>
            <a:pPr>
              <a:lnSpc>
                <a:spcPct val="90000"/>
              </a:lnSpc>
              <a:spcBef>
                <a:spcPts val="1000"/>
              </a:spcBef>
            </a:pPr>
            <a:endParaRPr lang="en-US" sz="2400" kern="1200">
              <a:solidFill>
                <a:srgbClr val="102649"/>
              </a:solidFill>
              <a:latin typeface="+mn-lt"/>
              <a:ea typeface="+mn-ea"/>
              <a:cs typeface="+mn-cs"/>
            </a:endParaRPr>
          </a:p>
          <a:p>
            <a:pPr>
              <a:lnSpc>
                <a:spcPct val="90000"/>
              </a:lnSpc>
              <a:spcBef>
                <a:spcPts val="1000"/>
              </a:spcBef>
            </a:pPr>
            <a:r>
              <a:rPr lang="en-US" sz="2400" kern="1200">
                <a:solidFill>
                  <a:srgbClr val="102649"/>
                </a:solidFill>
                <a:latin typeface="+mn-lt"/>
                <a:ea typeface="+mn-ea"/>
                <a:cs typeface="+mn-cs"/>
              </a:rPr>
              <a:t>Students should be reminded of the importance of doing their own work and always putting forth their best effort.</a:t>
            </a:r>
          </a:p>
        </p:txBody>
      </p:sp>
    </p:spTree>
    <p:extLst>
      <p:ext uri="{BB962C8B-B14F-4D97-AF65-F5344CB8AC3E}">
        <p14:creationId xmlns:p14="http://schemas.microsoft.com/office/powerpoint/2010/main" val="2864909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8908614" cy="925599"/>
          </a:xfrm>
        </p:spPr>
        <p:txBody>
          <a:bodyPr/>
          <a:lstStyle/>
          <a:p>
            <a:r>
              <a:rPr lang="en-US"/>
              <a:t>Reminders For Students</a:t>
            </a:r>
          </a:p>
        </p:txBody>
      </p:sp>
      <p:sp>
        <p:nvSpPr>
          <p:cNvPr id="7" name="Content Placeholder 6"/>
          <p:cNvSpPr>
            <a:spLocks noGrp="1"/>
          </p:cNvSpPr>
          <p:nvPr>
            <p:ph type="body" sz="quarter" idx="13"/>
          </p:nvPr>
        </p:nvSpPr>
        <p:spPr>
          <a:xfrm>
            <a:off x="243840" y="1060705"/>
            <a:ext cx="10786573" cy="4684314"/>
          </a:xfrm>
        </p:spPr>
        <p:txBody>
          <a:bodyPr/>
          <a:lstStyle/>
          <a:p>
            <a:r>
              <a:rPr lang="en-US"/>
              <a:t>Review with students the Administration Code rules around use of electronic devices. Schools should have policies in place regarding use of cell phones during test administration. </a:t>
            </a:r>
          </a:p>
          <a:p>
            <a:endParaRPr lang="en-US"/>
          </a:p>
          <a:p>
            <a:r>
              <a:rPr lang="en-US"/>
              <a:t>Social media of all types: Facebook, Twitter, Instagram, Snapchat, Vine, etc. and email are not secure, and any inappropriate posting  can lead to disciplinary issues.</a:t>
            </a:r>
          </a:p>
        </p:txBody>
      </p:sp>
    </p:spTree>
    <p:extLst>
      <p:ext uri="{BB962C8B-B14F-4D97-AF65-F5344CB8AC3E}">
        <p14:creationId xmlns:p14="http://schemas.microsoft.com/office/powerpoint/2010/main" val="2044823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Operational Test Details</a:t>
            </a:r>
          </a:p>
        </p:txBody>
      </p:sp>
    </p:spTree>
    <p:extLst>
      <p:ext uri="{BB962C8B-B14F-4D97-AF65-F5344CB8AC3E}">
        <p14:creationId xmlns:p14="http://schemas.microsoft.com/office/powerpoint/2010/main" val="514975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ADE00-A9A3-4614-B938-4C76ABC391B4}"/>
              </a:ext>
            </a:extLst>
          </p:cNvPr>
          <p:cNvSpPr>
            <a:spLocks noGrp="1"/>
          </p:cNvSpPr>
          <p:nvPr>
            <p:ph type="title"/>
          </p:nvPr>
        </p:nvSpPr>
        <p:spPr>
          <a:xfrm>
            <a:off x="0" y="0"/>
            <a:ext cx="11812834" cy="925599"/>
          </a:xfrm>
        </p:spPr>
        <p:txBody>
          <a:bodyPr>
            <a:normAutofit fontScale="90000"/>
          </a:bodyPr>
          <a:lstStyle/>
          <a:p>
            <a:r>
              <a:rPr lang="en-US"/>
              <a:t>Quality of School Climate and Safety (QSCS) Survey</a:t>
            </a:r>
          </a:p>
        </p:txBody>
      </p:sp>
      <p:sp>
        <p:nvSpPr>
          <p:cNvPr id="4" name="TextBox 3"/>
          <p:cNvSpPr txBox="1"/>
          <p:nvPr/>
        </p:nvSpPr>
        <p:spPr>
          <a:xfrm>
            <a:off x="135327" y="788783"/>
            <a:ext cx="11934753" cy="4380686"/>
          </a:xfrm>
          <a:prstGeom prst="rect">
            <a:avLst/>
          </a:prstGeom>
          <a:noFill/>
        </p:spPr>
        <p:txBody>
          <a:bodyPr wrap="square" lIns="91440" tIns="45720" rIns="91440" bIns="45720" rtlCol="0" anchor="t">
            <a:spAutoFit/>
          </a:bodyPr>
          <a:lstStyle/>
          <a:p>
            <a:pPr marL="457200" indent="-457200" defTabSz="457200">
              <a:spcBef>
                <a:spcPts val="800"/>
              </a:spcBef>
              <a:buSzPct val="100000"/>
              <a:buFont typeface="Arial" panose="020B0604020202020204" pitchFamily="34" charset="0"/>
              <a:buChar char="•"/>
            </a:pPr>
            <a:r>
              <a:rPr lang="en-US" sz="2800">
                <a:solidFill>
                  <a:schemeClr val="tx1">
                    <a:lumMod val="75000"/>
                    <a:lumOff val="25000"/>
                  </a:schemeClr>
                </a:solidFill>
              </a:rPr>
              <a:t>The </a:t>
            </a:r>
            <a:r>
              <a:rPr lang="en-US" sz="2800">
                <a:solidFill>
                  <a:schemeClr val="tx1">
                    <a:lumMod val="75000"/>
                    <a:lumOff val="25000"/>
                  </a:schemeClr>
                </a:solidFill>
                <a:hlinkClick r:id="rId3"/>
              </a:rPr>
              <a:t>QSCS online student survey </a:t>
            </a:r>
            <a:r>
              <a:rPr lang="en-US" sz="2800">
                <a:solidFill>
                  <a:schemeClr val="tx1">
                    <a:lumMod val="75000"/>
                    <a:lumOff val="25000"/>
                  </a:schemeClr>
                </a:solidFill>
              </a:rPr>
              <a:t> covers items related to school climate and school safety. </a:t>
            </a:r>
          </a:p>
          <a:p>
            <a:pPr marL="457200" indent="-457200" defTabSz="457200">
              <a:spcBef>
                <a:spcPts val="800"/>
              </a:spcBef>
              <a:buSzPct val="100000"/>
              <a:buFont typeface="Arial" panose="020B0604020202020204" pitchFamily="34" charset="0"/>
              <a:buChar char="•"/>
            </a:pPr>
            <a:r>
              <a:rPr lang="en-US" sz="2800">
                <a:solidFill>
                  <a:schemeClr val="tx1">
                    <a:lumMod val="75000"/>
                    <a:lumOff val="25000"/>
                  </a:schemeClr>
                </a:solidFill>
              </a:rPr>
              <a:t>Survey should be administered at every tested grade prior to the first content test (reading; science at grade 11).</a:t>
            </a:r>
          </a:p>
          <a:p>
            <a:pPr lvl="1" indent="-457200" defTabSz="457200">
              <a:spcBef>
                <a:spcPts val="800"/>
              </a:spcBef>
              <a:buSzPct val="100000"/>
              <a:buFont typeface="Arial" panose="020B0604020202020204" pitchFamily="34" charset="0"/>
              <a:buChar char="•"/>
            </a:pPr>
            <a:r>
              <a:rPr lang="en-US" sz="2800">
                <a:solidFill>
                  <a:schemeClr val="tx1">
                    <a:lumMod val="75000"/>
                    <a:lumOff val="25000"/>
                  </a:schemeClr>
                </a:solidFill>
              </a:rPr>
              <a:t>Administration time – will take approximately 20 minutes.</a:t>
            </a:r>
          </a:p>
          <a:p>
            <a:pPr lvl="1" indent="-457200" defTabSz="457200">
              <a:spcBef>
                <a:spcPts val="800"/>
              </a:spcBef>
              <a:buSzPct val="100000"/>
              <a:buFont typeface="Arial" panose="020B0604020202020204" pitchFamily="34" charset="0"/>
              <a:buChar char="•"/>
            </a:pPr>
            <a:r>
              <a:rPr lang="en-US" sz="2800">
                <a:solidFill>
                  <a:schemeClr val="tx1">
                    <a:lumMod val="75000"/>
                    <a:lumOff val="25000"/>
                  </a:schemeClr>
                </a:solidFill>
              </a:rPr>
              <a:t>No separate roster for the Quality of School Climate and Safety Survey; it is included as part of the KSA and Alternate KSA rosters.</a:t>
            </a:r>
          </a:p>
          <a:p>
            <a:pPr lvl="1" indent="-457200" defTabSz="457200">
              <a:spcBef>
                <a:spcPts val="800"/>
              </a:spcBef>
              <a:buSzPct val="100000"/>
              <a:buFont typeface="Arial" panose="020B0604020202020204" pitchFamily="34" charset="0"/>
              <a:buChar char="•"/>
            </a:pPr>
            <a:r>
              <a:rPr lang="en-US" sz="2800">
                <a:solidFill>
                  <a:schemeClr val="tx1">
                    <a:lumMod val="75000"/>
                    <a:lumOff val="25000"/>
                  </a:schemeClr>
                </a:solidFill>
              </a:rPr>
              <a:t>Consider making the QSCS the first and only session for younger students, especially grade 3.</a:t>
            </a:r>
          </a:p>
        </p:txBody>
      </p:sp>
    </p:spTree>
    <p:extLst>
      <p:ext uri="{BB962C8B-B14F-4D97-AF65-F5344CB8AC3E}">
        <p14:creationId xmlns:p14="http://schemas.microsoft.com/office/powerpoint/2010/main" val="1607685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a:t>
            </a:r>
          </a:p>
        </p:txBody>
      </p:sp>
      <p:graphicFrame>
        <p:nvGraphicFramePr>
          <p:cNvPr id="7" name="Diagram 6" descr="Reading test given to students in grades 3-8, and 10. Sixty minute test with use of one form. Multiple choice, short answer and extended response items are included. &#10;&#10;&#10;"/>
          <p:cNvGraphicFramePr/>
          <p:nvPr>
            <p:extLst>
              <p:ext uri="{D42A27DB-BD31-4B8C-83A1-F6EECF244321}">
                <p14:modId xmlns:p14="http://schemas.microsoft.com/office/powerpoint/2010/main" val="2275219470"/>
              </p:ext>
            </p:extLst>
          </p:nvPr>
        </p:nvGraphicFramePr>
        <p:xfrm>
          <a:off x="1153381" y="857483"/>
          <a:ext cx="10007600" cy="4700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1698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Mathematics </a:t>
            </a:r>
          </a:p>
        </p:txBody>
      </p:sp>
      <p:graphicFrame>
        <p:nvGraphicFramePr>
          <p:cNvPr id="7" name="Diagram 6" descr="Reading test given to students in grades 3-8, and 10. Sixty minute test with use of one form. Multiple choice, short answer and extended response items are included. &#10;&#10;&#10;"/>
          <p:cNvGraphicFramePr/>
          <p:nvPr>
            <p:extLst>
              <p:ext uri="{D42A27DB-BD31-4B8C-83A1-F6EECF244321}">
                <p14:modId xmlns:p14="http://schemas.microsoft.com/office/powerpoint/2010/main" val="2859831987"/>
              </p:ext>
            </p:extLst>
          </p:nvPr>
        </p:nvGraphicFramePr>
        <p:xfrm>
          <a:off x="1087120" y="846440"/>
          <a:ext cx="10007600" cy="4700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1764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2125-72ED-E405-8B18-160F99087A17}"/>
              </a:ext>
            </a:extLst>
          </p:cNvPr>
          <p:cNvSpPr>
            <a:spLocks noGrp="1"/>
          </p:cNvSpPr>
          <p:nvPr>
            <p:ph type="title"/>
          </p:nvPr>
        </p:nvSpPr>
        <p:spPr/>
        <p:txBody>
          <a:bodyPr/>
          <a:lstStyle/>
          <a:p>
            <a:r>
              <a:rPr lang="en-US"/>
              <a:t>Kentucky Summative Assessment</a:t>
            </a:r>
          </a:p>
        </p:txBody>
      </p:sp>
    </p:spTree>
    <p:extLst>
      <p:ext uri="{BB962C8B-B14F-4D97-AF65-F5344CB8AC3E}">
        <p14:creationId xmlns:p14="http://schemas.microsoft.com/office/powerpoint/2010/main" val="4162712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Mathematics Resources</a:t>
            </a:r>
          </a:p>
        </p:txBody>
      </p:sp>
      <p:graphicFrame>
        <p:nvGraphicFramePr>
          <p:cNvPr id="5" name="Diagram 4" descr="Formulas and/or conversions will be embedded in the test items if necessary to solve the problem. Students will access these resources in mathematics.&#10;"/>
          <p:cNvGraphicFramePr/>
          <p:nvPr>
            <p:extLst>
              <p:ext uri="{D42A27DB-BD31-4B8C-83A1-F6EECF244321}">
                <p14:modId xmlns:p14="http://schemas.microsoft.com/office/powerpoint/2010/main" val="2257603118"/>
              </p:ext>
            </p:extLst>
          </p:nvPr>
        </p:nvGraphicFramePr>
        <p:xfrm>
          <a:off x="794528" y="1059213"/>
          <a:ext cx="10504093" cy="4216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7201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AF1A4-9D80-406E-B0D5-0E303F05E724}"/>
              </a:ext>
            </a:extLst>
          </p:cNvPr>
          <p:cNvSpPr>
            <a:spLocks noGrp="1"/>
          </p:cNvSpPr>
          <p:nvPr>
            <p:ph type="title"/>
          </p:nvPr>
        </p:nvSpPr>
        <p:spPr/>
        <p:txBody>
          <a:bodyPr/>
          <a:lstStyle/>
          <a:p>
            <a:r>
              <a:rPr lang="en-US"/>
              <a:t>Mathematics Formulas Example</a:t>
            </a:r>
          </a:p>
        </p:txBody>
      </p:sp>
      <p:sp>
        <p:nvSpPr>
          <p:cNvPr id="3" name="TextBox 2">
            <a:extLst>
              <a:ext uri="{FF2B5EF4-FFF2-40B4-BE49-F238E27FC236}">
                <a16:creationId xmlns:a16="http://schemas.microsoft.com/office/drawing/2014/main" id="{1DFD0F23-6C35-490F-8C66-BAC100D11A36}"/>
              </a:ext>
            </a:extLst>
          </p:cNvPr>
          <p:cNvSpPr txBox="1"/>
          <p:nvPr/>
        </p:nvSpPr>
        <p:spPr>
          <a:xfrm>
            <a:off x="887167" y="1143332"/>
            <a:ext cx="1778696" cy="369332"/>
          </a:xfrm>
          <a:prstGeom prst="rect">
            <a:avLst/>
          </a:prstGeom>
          <a:noFill/>
        </p:spPr>
        <p:txBody>
          <a:bodyPr wrap="square" rtlCol="0">
            <a:spAutoFit/>
          </a:bodyPr>
          <a:lstStyle/>
          <a:p>
            <a:r>
              <a:rPr lang="en-US"/>
              <a:t>Fig. 1</a:t>
            </a:r>
          </a:p>
        </p:txBody>
      </p:sp>
      <p:pic>
        <p:nvPicPr>
          <p:cNvPr id="1028" name="Picture 4" descr="Example of a KSA math problem displaying the information tab.&#10;&#10;">
            <a:extLst>
              <a:ext uri="{FF2B5EF4-FFF2-40B4-BE49-F238E27FC236}">
                <a16:creationId xmlns:a16="http://schemas.microsoft.com/office/drawing/2014/main" id="{C6D0628B-57B3-8197-9E62-C77A4DBF5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4" y="1512664"/>
            <a:ext cx="4506276" cy="41373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3647B4-B041-46B7-8A30-634C041A96B7}"/>
              </a:ext>
            </a:extLst>
          </p:cNvPr>
          <p:cNvSpPr txBox="1"/>
          <p:nvPr/>
        </p:nvSpPr>
        <p:spPr>
          <a:xfrm>
            <a:off x="6096000" y="1143816"/>
            <a:ext cx="1778696" cy="369332"/>
          </a:xfrm>
          <a:prstGeom prst="rect">
            <a:avLst/>
          </a:prstGeom>
          <a:noFill/>
        </p:spPr>
        <p:txBody>
          <a:bodyPr wrap="square" rtlCol="0">
            <a:spAutoFit/>
          </a:bodyPr>
          <a:lstStyle/>
          <a:p>
            <a:r>
              <a:rPr lang="en-US"/>
              <a:t>Fig. 2</a:t>
            </a:r>
          </a:p>
        </p:txBody>
      </p:sp>
      <p:pic>
        <p:nvPicPr>
          <p:cNvPr id="1026" name="Picture 2" descr="Example of a KSA math problem displaying the Formulas tab.&#10;">
            <a:extLst>
              <a:ext uri="{FF2B5EF4-FFF2-40B4-BE49-F238E27FC236}">
                <a16:creationId xmlns:a16="http://schemas.microsoft.com/office/drawing/2014/main" id="{6550FA65-FCAE-472D-B809-647DDF659B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12664"/>
            <a:ext cx="4463935" cy="413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886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9956" y="-35787"/>
            <a:ext cx="8992572" cy="1320800"/>
          </a:xfrm>
        </p:spPr>
        <p:txBody>
          <a:bodyPr>
            <a:normAutofit/>
          </a:bodyPr>
          <a:lstStyle/>
          <a:p>
            <a:r>
              <a:rPr lang="en-US"/>
              <a:t>Online Calculators </a:t>
            </a:r>
          </a:p>
        </p:txBody>
      </p:sp>
      <p:sp>
        <p:nvSpPr>
          <p:cNvPr id="10" name="Content Placeholder 9"/>
          <p:cNvSpPr>
            <a:spLocks noGrp="1"/>
          </p:cNvSpPr>
          <p:nvPr>
            <p:ph sz="quarter" idx="12"/>
          </p:nvPr>
        </p:nvSpPr>
        <p:spPr>
          <a:xfrm rot="10800000" flipV="1">
            <a:off x="264744" y="932478"/>
            <a:ext cx="9845177" cy="5423872"/>
          </a:xfrm>
        </p:spPr>
        <p:txBody>
          <a:bodyPr>
            <a:normAutofit/>
          </a:bodyPr>
          <a:lstStyle/>
          <a:p>
            <a:r>
              <a:rPr lang="en-US" sz="2400">
                <a:solidFill>
                  <a:schemeClr val="bg1"/>
                </a:solidFill>
              </a:rPr>
              <a:t>KDE: OAA: DAAS: 2021-2022 February DAC Training: KSA : 1/31/2022</a:t>
            </a:r>
          </a:p>
        </p:txBody>
      </p:sp>
      <p:sp>
        <p:nvSpPr>
          <p:cNvPr id="18" name="Rectangle: Rounded Corners 17">
            <a:extLst>
              <a:ext uri="{FF2B5EF4-FFF2-40B4-BE49-F238E27FC236}">
                <a16:creationId xmlns:a16="http://schemas.microsoft.com/office/drawing/2014/main" id="{91B15D8E-53C2-9FC5-158F-43F19704FEAC}"/>
              </a:ext>
            </a:extLst>
          </p:cNvPr>
          <p:cNvSpPr/>
          <p:nvPr/>
        </p:nvSpPr>
        <p:spPr>
          <a:xfrm>
            <a:off x="513246" y="1106279"/>
            <a:ext cx="1638788" cy="7285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Four Function  </a:t>
            </a:r>
          </a:p>
          <a:p>
            <a:pPr algn="ctr"/>
            <a:r>
              <a:rPr lang="en-US" sz="1600"/>
              <a:t>Elementary 3-5 </a:t>
            </a:r>
          </a:p>
        </p:txBody>
      </p:sp>
      <p:pic>
        <p:nvPicPr>
          <p:cNvPr id="12" name="Picture 11" descr="Screenshot of Desmos Basic Four Function Elementary Online Calculator">
            <a:extLst>
              <a:ext uri="{FF2B5EF4-FFF2-40B4-BE49-F238E27FC236}">
                <a16:creationId xmlns:a16="http://schemas.microsoft.com/office/drawing/2014/main" id="{604A1777-FA7A-4632-A67A-79ACF5E7E901}"/>
              </a:ext>
            </a:extLst>
          </p:cNvPr>
          <p:cNvPicPr/>
          <p:nvPr/>
        </p:nvPicPr>
        <p:blipFill>
          <a:blip r:embed="rId3"/>
          <a:stretch>
            <a:fillRect/>
          </a:stretch>
        </p:blipFill>
        <p:spPr>
          <a:xfrm>
            <a:off x="248171" y="2038751"/>
            <a:ext cx="2168937" cy="3100678"/>
          </a:xfrm>
          <a:prstGeom prst="rect">
            <a:avLst/>
          </a:prstGeom>
        </p:spPr>
      </p:pic>
      <p:sp>
        <p:nvSpPr>
          <p:cNvPr id="17" name="Rectangle: Rounded Corners 16">
            <a:extLst>
              <a:ext uri="{FF2B5EF4-FFF2-40B4-BE49-F238E27FC236}">
                <a16:creationId xmlns:a16="http://schemas.microsoft.com/office/drawing/2014/main" id="{28B8D000-9184-E70E-6316-DB00FBB5D928}"/>
              </a:ext>
            </a:extLst>
          </p:cNvPr>
          <p:cNvSpPr/>
          <p:nvPr/>
        </p:nvSpPr>
        <p:spPr>
          <a:xfrm>
            <a:off x="2973816" y="1106279"/>
            <a:ext cx="1638788" cy="7285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Scientific </a:t>
            </a:r>
          </a:p>
          <a:p>
            <a:pPr algn="ctr"/>
            <a:r>
              <a:rPr lang="en-US" sz="1600"/>
              <a:t>Middle 6-8 </a:t>
            </a:r>
          </a:p>
        </p:txBody>
      </p:sp>
      <p:pic>
        <p:nvPicPr>
          <p:cNvPr id="8" name="Picture 7" descr="Desmos Scientific Calculator&#10;">
            <a:extLst>
              <a:ext uri="{FF2B5EF4-FFF2-40B4-BE49-F238E27FC236}">
                <a16:creationId xmlns:a16="http://schemas.microsoft.com/office/drawing/2014/main" id="{1DFB8C1A-0E64-4B7A-BB4D-E77FE83752EA}"/>
              </a:ext>
            </a:extLst>
          </p:cNvPr>
          <p:cNvPicPr>
            <a:picLocks noChangeAspect="1"/>
          </p:cNvPicPr>
          <p:nvPr/>
        </p:nvPicPr>
        <p:blipFill>
          <a:blip r:embed="rId4"/>
          <a:stretch>
            <a:fillRect/>
          </a:stretch>
        </p:blipFill>
        <p:spPr>
          <a:xfrm>
            <a:off x="2761496" y="2058774"/>
            <a:ext cx="2124509" cy="3055452"/>
          </a:xfrm>
          <a:prstGeom prst="rect">
            <a:avLst/>
          </a:prstGeom>
          <a:ln>
            <a:noFill/>
          </a:ln>
          <a:effectLst>
            <a:outerShdw blurRad="63500" sx="102000" sy="102000" algn="ctr" rotWithShape="0">
              <a:prstClr val="black">
                <a:alpha val="40000"/>
              </a:prstClr>
            </a:outerShdw>
          </a:effectLst>
        </p:spPr>
      </p:pic>
      <p:sp>
        <p:nvSpPr>
          <p:cNvPr id="16" name="Rectangle: Rounded Corners 15">
            <a:extLst>
              <a:ext uri="{FF2B5EF4-FFF2-40B4-BE49-F238E27FC236}">
                <a16:creationId xmlns:a16="http://schemas.microsoft.com/office/drawing/2014/main" id="{3326CEE0-DFEC-1722-ADEA-A8027C9AF2C6}"/>
              </a:ext>
            </a:extLst>
          </p:cNvPr>
          <p:cNvSpPr/>
          <p:nvPr/>
        </p:nvSpPr>
        <p:spPr>
          <a:xfrm>
            <a:off x="5588721" y="1109048"/>
            <a:ext cx="1638788" cy="7285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Graphing </a:t>
            </a:r>
          </a:p>
          <a:p>
            <a:pPr algn="ctr"/>
            <a:r>
              <a:rPr lang="en-US" sz="1600"/>
              <a:t>High 10, 11*</a:t>
            </a:r>
          </a:p>
        </p:txBody>
      </p:sp>
      <p:pic>
        <p:nvPicPr>
          <p:cNvPr id="11" name="Picture 10" descr="Desmos Graphing Calculator">
            <a:extLst>
              <a:ext uri="{FF2B5EF4-FFF2-40B4-BE49-F238E27FC236}">
                <a16:creationId xmlns:a16="http://schemas.microsoft.com/office/drawing/2014/main" id="{2C66339C-CBBD-4777-BF7B-AACD80A2EC16}"/>
              </a:ext>
            </a:extLst>
          </p:cNvPr>
          <p:cNvPicPr>
            <a:picLocks noChangeAspect="1"/>
          </p:cNvPicPr>
          <p:nvPr/>
        </p:nvPicPr>
        <p:blipFill>
          <a:blip r:embed="rId5"/>
          <a:stretch>
            <a:fillRect/>
          </a:stretch>
        </p:blipFill>
        <p:spPr>
          <a:xfrm>
            <a:off x="5349894" y="2036162"/>
            <a:ext cx="2124509" cy="3078064"/>
          </a:xfrm>
          <a:prstGeom prst="rect">
            <a:avLst/>
          </a:prstGeom>
          <a:effectLst>
            <a:outerShdw blurRad="63500" sx="102000" sy="102000" algn="ctr" rotWithShape="0">
              <a:prstClr val="black">
                <a:alpha val="40000"/>
              </a:prstClr>
            </a:outerShdw>
          </a:effectLst>
        </p:spPr>
      </p:pic>
      <p:sp>
        <p:nvSpPr>
          <p:cNvPr id="20" name="TextBox 19">
            <a:extLst>
              <a:ext uri="{FF2B5EF4-FFF2-40B4-BE49-F238E27FC236}">
                <a16:creationId xmlns:a16="http://schemas.microsoft.com/office/drawing/2014/main" id="{EA6EADC8-5A62-D688-E5CA-74BEADC04810}"/>
              </a:ext>
            </a:extLst>
          </p:cNvPr>
          <p:cNvSpPr txBox="1"/>
          <p:nvPr/>
        </p:nvSpPr>
        <p:spPr>
          <a:xfrm>
            <a:off x="5110480" y="5114226"/>
            <a:ext cx="2560320" cy="600164"/>
          </a:xfrm>
          <a:prstGeom prst="rect">
            <a:avLst/>
          </a:prstGeom>
          <a:noFill/>
        </p:spPr>
        <p:txBody>
          <a:bodyPr wrap="square">
            <a:spAutoFit/>
          </a:bodyPr>
          <a:lstStyle/>
          <a:p>
            <a:pPr algn="ctr"/>
            <a:r>
              <a:rPr lang="en-US" sz="1100"/>
              <a:t>* Students taking the Science assessment at grade 11 will have use of the scientific calculator</a:t>
            </a:r>
          </a:p>
        </p:txBody>
      </p:sp>
      <p:sp>
        <p:nvSpPr>
          <p:cNvPr id="5" name="TextBox 4">
            <a:extLst>
              <a:ext uri="{FF2B5EF4-FFF2-40B4-BE49-F238E27FC236}">
                <a16:creationId xmlns:a16="http://schemas.microsoft.com/office/drawing/2014/main" id="{A9747A04-237A-6DC1-4DFE-8A77D1AC6C15}"/>
              </a:ext>
            </a:extLst>
          </p:cNvPr>
          <p:cNvSpPr txBox="1"/>
          <p:nvPr/>
        </p:nvSpPr>
        <p:spPr>
          <a:xfrm>
            <a:off x="7670800" y="2226936"/>
            <a:ext cx="4521200" cy="2308324"/>
          </a:xfrm>
          <a:prstGeom prst="rect">
            <a:avLst/>
          </a:prstGeom>
          <a:noFill/>
        </p:spPr>
        <p:txBody>
          <a:bodyPr wrap="square">
            <a:spAutoFit/>
          </a:bodyPr>
          <a:lstStyle/>
          <a:p>
            <a:pPr algn="ctr"/>
            <a:r>
              <a:rPr lang="en-US" sz="2800" b="1"/>
              <a:t>2024 Calculator Resources</a:t>
            </a:r>
            <a:endParaRPr lang="en-US" sz="2800" b="1">
              <a:hlinkClick r:id="rId6"/>
            </a:endParaRPr>
          </a:p>
          <a:p>
            <a:pPr algn="ctr"/>
            <a:endParaRPr lang="en-US" sz="2000">
              <a:hlinkClick r:id="rId6"/>
            </a:endParaRPr>
          </a:p>
          <a:p>
            <a:pPr algn="ctr"/>
            <a:r>
              <a:rPr lang="en-US" sz="2400">
                <a:hlinkClick r:id="rId6"/>
              </a:rPr>
              <a:t>KDE Calculator Policy</a:t>
            </a:r>
            <a:endParaRPr lang="en-US" sz="2400"/>
          </a:p>
          <a:p>
            <a:pPr algn="ctr"/>
            <a:endParaRPr lang="en-US" sz="2400"/>
          </a:p>
          <a:p>
            <a:pPr algn="ctr"/>
            <a:r>
              <a:rPr lang="en-US" sz="2400">
                <a:hlinkClick r:id="rId7"/>
              </a:rPr>
              <a:t>DESMOS Practice </a:t>
            </a:r>
          </a:p>
          <a:p>
            <a:pPr algn="ctr"/>
            <a:r>
              <a:rPr lang="en-US" sz="2400">
                <a:hlinkClick r:id="rId7"/>
              </a:rPr>
              <a:t>Test Mode Calculator </a:t>
            </a:r>
            <a:endParaRPr lang="en-US" sz="2400"/>
          </a:p>
        </p:txBody>
      </p:sp>
    </p:spTree>
    <p:extLst>
      <p:ext uri="{BB962C8B-B14F-4D97-AF65-F5344CB8AC3E}">
        <p14:creationId xmlns:p14="http://schemas.microsoft.com/office/powerpoint/2010/main" val="1878732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D38F30-D3C5-21F7-D12E-AF3003C33F09}"/>
              </a:ext>
            </a:extLst>
          </p:cNvPr>
          <p:cNvSpPr txBox="1">
            <a:spLocks noGrp="1"/>
          </p:cNvSpPr>
          <p:nvPr>
            <p:ph type="title" idx="4294967295"/>
          </p:nvPr>
        </p:nvSpPr>
        <p:spPr>
          <a:xfrm>
            <a:off x="182880" y="1356"/>
            <a:ext cx="8908614" cy="9255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7780"/>
                </a:solidFill>
                <a:effectLst/>
                <a:uLnTx/>
                <a:uFillTx/>
                <a:latin typeface="+mj-lt"/>
                <a:ea typeface="+mj-ea"/>
                <a:cs typeface="+mj-cs"/>
              </a:rPr>
              <a:t>Science</a:t>
            </a:r>
          </a:p>
        </p:txBody>
      </p:sp>
      <p:graphicFrame>
        <p:nvGraphicFramePr>
          <p:cNvPr id="7" name="Diagram 6" descr="Reading test given to students in grades 3-8, and 10. Sixty minute test with use of one form. Multiple choice, short answer and extended response items are included. &#10;&#10;&#10;"/>
          <p:cNvGraphicFramePr/>
          <p:nvPr>
            <p:extLst>
              <p:ext uri="{D42A27DB-BD31-4B8C-83A1-F6EECF244321}">
                <p14:modId xmlns:p14="http://schemas.microsoft.com/office/powerpoint/2010/main" val="4283133832"/>
              </p:ext>
            </p:extLst>
          </p:nvPr>
        </p:nvGraphicFramePr>
        <p:xfrm>
          <a:off x="1087120" y="846440"/>
          <a:ext cx="10007600" cy="4700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890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49" y="0"/>
            <a:ext cx="8908614" cy="725430"/>
          </a:xfrm>
        </p:spPr>
        <p:txBody>
          <a:bodyPr>
            <a:normAutofit fontScale="90000"/>
          </a:bodyPr>
          <a:lstStyle/>
          <a:p>
            <a:pPr>
              <a:lnSpc>
                <a:spcPct val="100000"/>
              </a:lnSpc>
            </a:pPr>
            <a:br>
              <a:rPr lang="en-US" sz="4900"/>
            </a:br>
            <a:r>
              <a:rPr lang="en-US" sz="4900"/>
              <a:t>Social Studies</a:t>
            </a:r>
            <a:br>
              <a:rPr lang="en-US"/>
            </a:br>
            <a:endParaRPr lang="en-US"/>
          </a:p>
        </p:txBody>
      </p:sp>
      <p:graphicFrame>
        <p:nvGraphicFramePr>
          <p:cNvPr id="3" name="Diagram 2" descr="Reading test given to students in grades 3-8, and 10. Sixty minute test with use of one form. Multiple choice, short answer and extended response items are included. &#10;&#10;&#10;">
            <a:extLst>
              <a:ext uri="{FF2B5EF4-FFF2-40B4-BE49-F238E27FC236}">
                <a16:creationId xmlns:a16="http://schemas.microsoft.com/office/drawing/2014/main" id="{01A38405-42B4-CFD3-68E6-E797C61D74A0}"/>
              </a:ext>
            </a:extLst>
          </p:cNvPr>
          <p:cNvGraphicFramePr/>
          <p:nvPr>
            <p:extLst>
              <p:ext uri="{D42A27DB-BD31-4B8C-83A1-F6EECF244321}">
                <p14:modId xmlns:p14="http://schemas.microsoft.com/office/powerpoint/2010/main" val="1542681762"/>
              </p:ext>
            </p:extLst>
          </p:nvPr>
        </p:nvGraphicFramePr>
        <p:xfrm>
          <a:off x="1092200" y="866760"/>
          <a:ext cx="10007600" cy="4700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9451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44200" cy="925599"/>
          </a:xfrm>
        </p:spPr>
        <p:txBody>
          <a:bodyPr>
            <a:normAutofit/>
          </a:bodyPr>
          <a:lstStyle/>
          <a:p>
            <a:r>
              <a:rPr lang="en-US"/>
              <a:t>Editing and Mechanics</a:t>
            </a:r>
          </a:p>
        </p:txBody>
      </p:sp>
      <p:graphicFrame>
        <p:nvGraphicFramePr>
          <p:cNvPr id="3" name="Diagram 2" descr="Reading test given to students in grades 3-8, and 10. Sixty minute test with use of one form. Multiple choice, short answer and extended response items are included. &#10;&#10;&#10;">
            <a:extLst>
              <a:ext uri="{FF2B5EF4-FFF2-40B4-BE49-F238E27FC236}">
                <a16:creationId xmlns:a16="http://schemas.microsoft.com/office/drawing/2014/main" id="{044861F8-BCF8-A430-B1F7-35DBD3969D98}"/>
              </a:ext>
            </a:extLst>
          </p:cNvPr>
          <p:cNvGraphicFramePr/>
          <p:nvPr>
            <p:extLst>
              <p:ext uri="{D42A27DB-BD31-4B8C-83A1-F6EECF244321}">
                <p14:modId xmlns:p14="http://schemas.microsoft.com/office/powerpoint/2010/main" val="810261556"/>
              </p:ext>
            </p:extLst>
          </p:nvPr>
        </p:nvGraphicFramePr>
        <p:xfrm>
          <a:off x="1092200" y="896158"/>
          <a:ext cx="10007600" cy="4700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3800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84" y="0"/>
            <a:ext cx="8908614" cy="925599"/>
          </a:xfrm>
        </p:spPr>
        <p:txBody>
          <a:bodyPr>
            <a:normAutofit fontScale="90000"/>
          </a:bodyPr>
          <a:lstStyle/>
          <a:p>
            <a:br>
              <a:rPr lang="en-US" sz="4900"/>
            </a:br>
            <a:r>
              <a:rPr lang="en-US" sz="4900"/>
              <a:t>On-Demand Writing</a:t>
            </a:r>
            <a:br>
              <a:rPr lang="en-US"/>
            </a:br>
            <a:endParaRPr lang="en-US"/>
          </a:p>
        </p:txBody>
      </p:sp>
      <p:graphicFrame>
        <p:nvGraphicFramePr>
          <p:cNvPr id="4" name="Diagram 3" descr="Reading test given to students in grades 3-8, and 10. Sixty minute test with use of one form. Multiple choice, short answer and extended response items are included. &#10;&#10;&#10;">
            <a:extLst>
              <a:ext uri="{FF2B5EF4-FFF2-40B4-BE49-F238E27FC236}">
                <a16:creationId xmlns:a16="http://schemas.microsoft.com/office/drawing/2014/main" id="{23F9E175-DE5C-19F4-637C-2B69B6E80304}"/>
              </a:ext>
            </a:extLst>
          </p:cNvPr>
          <p:cNvGraphicFramePr/>
          <p:nvPr>
            <p:extLst>
              <p:ext uri="{D42A27DB-BD31-4B8C-83A1-F6EECF244321}">
                <p14:modId xmlns:p14="http://schemas.microsoft.com/office/powerpoint/2010/main" val="2394516902"/>
              </p:ext>
            </p:extLst>
          </p:nvPr>
        </p:nvGraphicFramePr>
        <p:xfrm>
          <a:off x="1170859" y="852512"/>
          <a:ext cx="10007600" cy="4700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0637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KSA Administration Details</a:t>
            </a:r>
          </a:p>
        </p:txBody>
      </p:sp>
    </p:spTree>
    <p:extLst>
      <p:ext uri="{BB962C8B-B14F-4D97-AF65-F5344CB8AC3E}">
        <p14:creationId xmlns:p14="http://schemas.microsoft.com/office/powerpoint/2010/main" val="1987050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F4EDA1-594D-427B-92C7-163899DC33FB}"/>
              </a:ext>
            </a:extLst>
          </p:cNvPr>
          <p:cNvSpPr>
            <a:spLocks noGrp="1"/>
          </p:cNvSpPr>
          <p:nvPr>
            <p:ph type="title"/>
          </p:nvPr>
        </p:nvSpPr>
        <p:spPr>
          <a:xfrm>
            <a:off x="295546" y="1273810"/>
            <a:ext cx="3917496" cy="2684916"/>
          </a:xfrm>
        </p:spPr>
        <p:txBody>
          <a:bodyPr>
            <a:normAutofit/>
          </a:bodyPr>
          <a:lstStyle/>
          <a:p>
            <a:pPr algn="ctr"/>
            <a:r>
              <a:rPr lang="en-US" sz="3200"/>
              <a:t>2024 KSA</a:t>
            </a:r>
            <a:br>
              <a:rPr lang="en-US" sz="3200"/>
            </a:br>
            <a:r>
              <a:rPr lang="en-US" sz="3200"/>
              <a:t>Important Dates</a:t>
            </a:r>
          </a:p>
        </p:txBody>
      </p:sp>
      <p:pic>
        <p:nvPicPr>
          <p:cNvPr id="4" name="Picture 3" descr="The image presents a table from the &quot;2024 Kentucky Summative Assessments (KSA) Grades 3-8, 10 and 11 Important Dates.&quot; The table is organized into three columns labeled &quot;User,&quot; &quot;Action,&quot; and &quot;Begin Date.&quot; It outlines the timeline for various users and their corresponding actions related to the assessments.&#10;&#10;For the user &quot;Pearson,&quot; the actions and corresponding dates are:&#10;&#10;Load student data into PearsonAccessnext, which should be done prior to March 25.&#10;Make PearsonAccessnext live and training sites available starting March 25.&#10;For the user &quot;DAC&quot; (District Assessment Coordinator), the actions and dates are:&#10;&#10;A DAC can create a user account, and the Post Test Administration Manual is available as of January 2024.&#10;PAN (PearsonAccessnext) is available at all times.&#10;Create Test Sessions scheduled from March 25 to May 31.&#10;Enter Orders for Accommodated Test Materials set from March 25 to May 29.&#10;An additional order window for returning materials closes on March 25 and extends to June 2.&#10;Prepare Sessions should be done one to two weeks before testing.&#10;Print Testing Tickets also one to two weeks before testing.&#10;Start and monitor sessions scheduled from March 25 to May 31.&#10;For the user &quot;BAC&quot; (Building Assessment Coordinator), the action is to create user accounts (Online Test Administrators) after DAC has created BAC.&#10;&#10;The table serves as a guide for the necessary preparations and timelines leading up to the Kentucky Summative Assessments for the specified grades. The &quot;Begin Date&quot; column provides specific dates or time frames for each action to be initiated. The table has a simple black-and-white color scheme for clarity.">
            <a:extLst>
              <a:ext uri="{FF2B5EF4-FFF2-40B4-BE49-F238E27FC236}">
                <a16:creationId xmlns:a16="http://schemas.microsoft.com/office/drawing/2014/main" id="{9051750E-36F2-BDC6-8747-FBC812C1C0CD}"/>
              </a:ext>
            </a:extLst>
          </p:cNvPr>
          <p:cNvPicPr>
            <a:picLocks noChangeAspect="1"/>
          </p:cNvPicPr>
          <p:nvPr/>
        </p:nvPicPr>
        <p:blipFill>
          <a:blip r:embed="rId3"/>
          <a:stretch>
            <a:fillRect/>
          </a:stretch>
        </p:blipFill>
        <p:spPr>
          <a:xfrm>
            <a:off x="3982779" y="177800"/>
            <a:ext cx="7992362" cy="5207000"/>
          </a:xfrm>
          <a:prstGeom prst="rect">
            <a:avLst/>
          </a:prstGeom>
        </p:spPr>
      </p:pic>
    </p:spTree>
    <p:extLst>
      <p:ext uri="{BB962C8B-B14F-4D97-AF65-F5344CB8AC3E}">
        <p14:creationId xmlns:p14="http://schemas.microsoft.com/office/powerpoint/2010/main" val="3463394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8596668" cy="955040"/>
          </a:xfrm>
        </p:spPr>
        <p:txBody>
          <a:bodyPr/>
          <a:lstStyle/>
          <a:p>
            <a:r>
              <a:rPr lang="en-US" altLang="en-US"/>
              <a:t>Seating Charts</a:t>
            </a:r>
            <a:endParaRPr lang="en-US"/>
          </a:p>
        </p:txBody>
      </p:sp>
      <p:sp>
        <p:nvSpPr>
          <p:cNvPr id="7" name="Content Placeholder 6"/>
          <p:cNvSpPr>
            <a:spLocks noGrp="1"/>
          </p:cNvSpPr>
          <p:nvPr>
            <p:ph type="body" sz="quarter" idx="13"/>
          </p:nvPr>
        </p:nvSpPr>
        <p:spPr>
          <a:xfrm>
            <a:off x="119851" y="1162808"/>
            <a:ext cx="10654999" cy="5614071"/>
          </a:xfrm>
        </p:spPr>
        <p:txBody>
          <a:bodyPr>
            <a:normAutofit/>
          </a:bodyPr>
          <a:lstStyle/>
          <a:p>
            <a:r>
              <a:rPr lang="en-US" sz="3000"/>
              <a:t>Seating charts are required for both individual and group testing for all state-required assessments. </a:t>
            </a:r>
          </a:p>
          <a:p>
            <a:r>
              <a:rPr lang="en-US" sz="3000"/>
              <a:t>A single chart can be used for multiple sessions; if seating arrangement and room location do not change, mark the date for each session. </a:t>
            </a:r>
          </a:p>
          <a:p>
            <a:r>
              <a:rPr lang="en-US" sz="3000">
                <a:hlinkClick r:id="rId3"/>
              </a:rPr>
              <a:t>Group Seating Chart </a:t>
            </a:r>
            <a:r>
              <a:rPr lang="en-US" sz="3000"/>
              <a:t> and </a:t>
            </a:r>
            <a:r>
              <a:rPr lang="en-US" sz="3000">
                <a:hlinkClick r:id="rId4"/>
              </a:rPr>
              <a:t>Individual Testing Seating Chart </a:t>
            </a:r>
            <a:r>
              <a:rPr lang="en-US" sz="3000"/>
              <a:t> templates may be used. A customized form may be created to reflect the room arrangement.</a:t>
            </a:r>
          </a:p>
          <a:p>
            <a:r>
              <a:rPr lang="en-US" sz="3000"/>
              <a:t>Keep a copy on file for one year. (In the case of an allegation or irregularity, keep until resolved.)</a:t>
            </a:r>
          </a:p>
        </p:txBody>
      </p:sp>
    </p:spTree>
    <p:extLst>
      <p:ext uri="{BB962C8B-B14F-4D97-AF65-F5344CB8AC3E}">
        <p14:creationId xmlns:p14="http://schemas.microsoft.com/office/powerpoint/2010/main" val="385243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0"/>
            <a:ext cx="10515600" cy="1325563"/>
          </a:xfrm>
        </p:spPr>
        <p:txBody>
          <a:bodyPr/>
          <a:lstStyle/>
          <a:p>
            <a:r>
              <a:rPr lang="en-US"/>
              <a:t>Kentucky Summative Assessments (KSA)</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557948" y="1618550"/>
            <a:ext cx="10515600" cy="4107250"/>
          </a:xfrm>
        </p:spPr>
        <p:txBody>
          <a:bodyPr vert="horz" lIns="91440" tIns="45720" rIns="91440" bIns="45720" rtlCol="0" anchor="t">
            <a:normAutofit/>
          </a:bodyPr>
          <a:lstStyle/>
          <a:p>
            <a:pPr marL="0" indent="0">
              <a:buNone/>
            </a:pPr>
            <a:r>
              <a:rPr lang="en-US"/>
              <a:t>Kentucky students take the Kentucky Summative Assessments (KSA) to meet federal and state testing requirements. The Kentucky Summative Assessments are developed by Kentucky teachers and align with the Kentucky Academic Standards (KAS) in each content area.</a:t>
            </a:r>
          </a:p>
        </p:txBody>
      </p:sp>
    </p:spTree>
    <p:extLst>
      <p:ext uri="{BB962C8B-B14F-4D97-AF65-F5344CB8AC3E}">
        <p14:creationId xmlns:p14="http://schemas.microsoft.com/office/powerpoint/2010/main" val="1112980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908614" cy="925599"/>
          </a:xfrm>
        </p:spPr>
        <p:txBody>
          <a:bodyPr/>
          <a:lstStyle/>
          <a:p>
            <a:r>
              <a:rPr lang="en-US"/>
              <a:t>Classroom Materials/Walls</a:t>
            </a:r>
          </a:p>
        </p:txBody>
      </p:sp>
      <p:sp>
        <p:nvSpPr>
          <p:cNvPr id="5" name="Content Placeholder 4"/>
          <p:cNvSpPr>
            <a:spLocks noGrp="1"/>
          </p:cNvSpPr>
          <p:nvPr>
            <p:ph type="body" sz="quarter" idx="13"/>
          </p:nvPr>
        </p:nvSpPr>
        <p:spPr>
          <a:xfrm>
            <a:off x="243840" y="1049274"/>
            <a:ext cx="9500661" cy="5614071"/>
          </a:xfrm>
        </p:spPr>
        <p:txBody>
          <a:bodyPr>
            <a:normAutofit/>
          </a:bodyPr>
          <a:lstStyle/>
          <a:p>
            <a:r>
              <a:rPr lang="en-US"/>
              <a:t>Materials used during direct instruction, containing content or strategies/processes should not be displayed on classroom surfaces including walls, workstations or clothing.</a:t>
            </a:r>
            <a:r>
              <a:rPr lang="en-US" altLang="en-US"/>
              <a:t> </a:t>
            </a:r>
          </a:p>
          <a:p>
            <a:pPr marL="0" indent="0">
              <a:buNone/>
            </a:pPr>
            <a:endParaRPr lang="en-US" altLang="en-US"/>
          </a:p>
          <a:p>
            <a:r>
              <a:rPr lang="en-US" altLang="en-US"/>
              <a:t>Classroom materials shall not provide a testing advantage to any student. </a:t>
            </a:r>
            <a:endParaRPr lang="en-US"/>
          </a:p>
        </p:txBody>
      </p:sp>
    </p:spTree>
    <p:extLst>
      <p:ext uri="{BB962C8B-B14F-4D97-AF65-F5344CB8AC3E}">
        <p14:creationId xmlns:p14="http://schemas.microsoft.com/office/powerpoint/2010/main" val="3971782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0014"/>
            <a:ext cx="4223988" cy="1849806"/>
          </a:xfrm>
        </p:spPr>
        <p:txBody>
          <a:bodyPr>
            <a:normAutofit/>
          </a:bodyPr>
          <a:lstStyle/>
          <a:p>
            <a:r>
              <a:rPr lang="en-US" altLang="en-US" sz="4000"/>
              <a:t>Nonparticipation/Emergency Forms</a:t>
            </a:r>
            <a:endParaRPr lang="en-US" sz="4000"/>
          </a:p>
        </p:txBody>
      </p:sp>
      <p:sp>
        <p:nvSpPr>
          <p:cNvPr id="2" name="TextBox 1" descr="Medical Nonparticipation Requests are made in SDRR.&#10;Nonparticipations can be requested for individual content tests or the entire test.&#10;All Form Records are maintained at the district.&#10;">
            <a:extLst>
              <a:ext uri="{FF2B5EF4-FFF2-40B4-BE49-F238E27FC236}">
                <a16:creationId xmlns:a16="http://schemas.microsoft.com/office/drawing/2014/main" id="{CEB8EBA3-C95B-4780-8113-44F64EB94B9D}"/>
              </a:ext>
            </a:extLst>
          </p:cNvPr>
          <p:cNvSpPr txBox="1"/>
          <p:nvPr/>
        </p:nvSpPr>
        <p:spPr>
          <a:xfrm flipH="1">
            <a:off x="290493" y="1715914"/>
            <a:ext cx="4263715" cy="3046988"/>
          </a:xfrm>
          <a:prstGeom prst="rect">
            <a:avLst/>
          </a:prstGeom>
          <a:solidFill>
            <a:schemeClr val="tx2"/>
          </a:solidFill>
          <a:ln w="12700">
            <a:solidFill>
              <a:schemeClr val="tx1"/>
            </a:solidFill>
          </a:ln>
          <a:scene3d>
            <a:camera prst="orthographicFront"/>
            <a:lightRig rig="threePt" dir="t"/>
          </a:scene3d>
          <a:sp3d>
            <a:bevelT/>
          </a:sp3d>
        </p:spPr>
        <p:txBody>
          <a:bodyPr wrap="square" lIns="91440" tIns="45720" rIns="91440" bIns="45720" rtlCol="0" anchor="t">
            <a:spAutoFit/>
          </a:bodyPr>
          <a:lstStyle/>
          <a:p>
            <a:pPr marL="342900" indent="-342900">
              <a:buFont typeface="Arial" panose="020B0604020202020204" pitchFamily="34" charset="0"/>
              <a:buChar char="•"/>
            </a:pPr>
            <a:r>
              <a:rPr lang="en-US" sz="2400">
                <a:solidFill>
                  <a:schemeClr val="bg1"/>
                </a:solidFill>
              </a:rPr>
              <a:t>Medical Nonparticipation Requests are made in SDRR.</a:t>
            </a:r>
          </a:p>
          <a:p>
            <a:pPr marL="342900" indent="-342900">
              <a:buFont typeface="Arial" panose="020B0604020202020204" pitchFamily="34" charset="0"/>
              <a:buChar char="•"/>
            </a:pPr>
            <a:r>
              <a:rPr lang="en-US" sz="2400">
                <a:solidFill>
                  <a:schemeClr val="bg1"/>
                </a:solidFill>
              </a:rPr>
              <a:t>Nonparticipations can be requested for individual content tests or the entire test.</a:t>
            </a:r>
          </a:p>
          <a:p>
            <a:pPr marL="342900" indent="-342900">
              <a:buFont typeface="Arial" panose="020B0604020202020204" pitchFamily="34" charset="0"/>
              <a:buChar char="•"/>
            </a:pPr>
            <a:r>
              <a:rPr lang="en-US" sz="2400">
                <a:solidFill>
                  <a:schemeClr val="bg1"/>
                </a:solidFill>
              </a:rPr>
              <a:t>All form records are maintained at the district.</a:t>
            </a:r>
          </a:p>
        </p:txBody>
      </p:sp>
      <p:graphicFrame>
        <p:nvGraphicFramePr>
          <p:cNvPr id="145" name="Diagram 145" descr="Medical Nonparticipation examples&#10;">
            <a:extLst>
              <a:ext uri="{FF2B5EF4-FFF2-40B4-BE49-F238E27FC236}">
                <a16:creationId xmlns:a16="http://schemas.microsoft.com/office/drawing/2014/main" id="{8B741392-D59C-3EA6-ABB9-B740B6A993F0}"/>
              </a:ext>
            </a:extLst>
          </p:cNvPr>
          <p:cNvGraphicFramePr/>
          <p:nvPr>
            <p:extLst>
              <p:ext uri="{D42A27DB-BD31-4B8C-83A1-F6EECF244321}">
                <p14:modId xmlns:p14="http://schemas.microsoft.com/office/powerpoint/2010/main" val="1460180112"/>
              </p:ext>
            </p:extLst>
          </p:nvPr>
        </p:nvGraphicFramePr>
        <p:xfrm>
          <a:off x="4930588" y="502024"/>
          <a:ext cx="6970056" cy="4912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8015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11156" y="274472"/>
            <a:ext cx="11453870" cy="1320800"/>
          </a:xfrm>
        </p:spPr>
        <p:txBody>
          <a:bodyPr>
            <a:normAutofit fontScale="90000"/>
          </a:bodyPr>
          <a:lstStyle/>
          <a:p>
            <a:r>
              <a:rPr lang="en-US"/>
              <a:t>Accommodations for Online Operational Testing</a:t>
            </a:r>
            <a:br>
              <a:rPr lang="en-US" sz="3600"/>
            </a:br>
            <a:endParaRPr lang="en-US" sz="3600"/>
          </a:p>
        </p:txBody>
      </p:sp>
      <p:sp>
        <p:nvSpPr>
          <p:cNvPr id="5" name="Text Placeholder 4"/>
          <p:cNvSpPr>
            <a:spLocks noGrp="1"/>
          </p:cNvSpPr>
          <p:nvPr>
            <p:ph type="body" sz="quarter" idx="13"/>
          </p:nvPr>
        </p:nvSpPr>
        <p:spPr>
          <a:xfrm>
            <a:off x="819156" y="1595272"/>
            <a:ext cx="4971790" cy="2783006"/>
          </a:xfrm>
        </p:spPr>
        <p:txBody>
          <a:bodyPr>
            <a:noAutofit/>
          </a:bodyPr>
          <a:lstStyle/>
          <a:p>
            <a:r>
              <a:rPr lang="en-US" sz="2500"/>
              <a:t>Bilingual/English Dictionaries</a:t>
            </a:r>
          </a:p>
          <a:p>
            <a:r>
              <a:rPr lang="en-US" sz="2500"/>
              <a:t>Reader</a:t>
            </a:r>
          </a:p>
          <a:p>
            <a:r>
              <a:rPr lang="en-US" sz="2500"/>
              <a:t>Text to Speech</a:t>
            </a:r>
          </a:p>
          <a:p>
            <a:r>
              <a:rPr lang="en-US" sz="2500"/>
              <a:t>Oral Native Language Support</a:t>
            </a:r>
          </a:p>
          <a:p>
            <a:r>
              <a:rPr lang="en-US" sz="2500"/>
              <a:t>Extended Time</a:t>
            </a:r>
          </a:p>
          <a:p>
            <a:r>
              <a:rPr lang="en-US" sz="2500"/>
              <a:t>Scribe</a:t>
            </a:r>
          </a:p>
        </p:txBody>
      </p:sp>
      <p:sp>
        <p:nvSpPr>
          <p:cNvPr id="10" name="TextBox 9">
            <a:extLst>
              <a:ext uri="{FF2B5EF4-FFF2-40B4-BE49-F238E27FC236}">
                <a16:creationId xmlns:a16="http://schemas.microsoft.com/office/drawing/2014/main" id="{CC6F6E31-2070-CF0B-6281-84F39B138CD1}"/>
              </a:ext>
            </a:extLst>
          </p:cNvPr>
          <p:cNvSpPr txBox="1"/>
          <p:nvPr/>
        </p:nvSpPr>
        <p:spPr>
          <a:xfrm>
            <a:off x="5862792" y="1595272"/>
            <a:ext cx="5974080" cy="2959785"/>
          </a:xfrm>
          <a:prstGeom prst="rect">
            <a:avLst/>
          </a:prstGeom>
          <a:noFill/>
        </p:spPr>
        <p:txBody>
          <a:bodyPr wrap="square" rtlCol="0">
            <a:spAutoFit/>
          </a:bodyPr>
          <a:lstStyle/>
          <a:p>
            <a:pPr marL="285750" indent="-285750">
              <a:lnSpc>
                <a:spcPct val="90000"/>
              </a:lnSpc>
              <a:spcBef>
                <a:spcPts val="1000"/>
              </a:spcBef>
              <a:buFont typeface="Arial" panose="020B0604020202020204" pitchFamily="34" charset="0"/>
              <a:buChar char="•"/>
            </a:pPr>
            <a:r>
              <a:rPr lang="en-US" sz="2500"/>
              <a:t>Calculator </a:t>
            </a:r>
          </a:p>
          <a:p>
            <a:pPr marL="285750" indent="-285750">
              <a:lnSpc>
                <a:spcPct val="90000"/>
              </a:lnSpc>
              <a:spcBef>
                <a:spcPts val="1000"/>
              </a:spcBef>
              <a:buFont typeface="Arial" panose="020B0604020202020204" pitchFamily="34" charset="0"/>
              <a:buChar char="•"/>
            </a:pPr>
            <a:r>
              <a:rPr lang="en-US" sz="2500"/>
              <a:t>Manipulatives</a:t>
            </a:r>
          </a:p>
          <a:p>
            <a:pPr marL="285750" indent="-285750">
              <a:lnSpc>
                <a:spcPct val="90000"/>
              </a:lnSpc>
              <a:spcBef>
                <a:spcPts val="1000"/>
              </a:spcBef>
              <a:buFont typeface="Arial" panose="020B0604020202020204" pitchFamily="34" charset="0"/>
              <a:buChar char="•"/>
            </a:pPr>
            <a:r>
              <a:rPr lang="en-US" sz="2500"/>
              <a:t>Assistive Technology</a:t>
            </a:r>
          </a:p>
          <a:p>
            <a:pPr marL="285750" indent="-285750">
              <a:lnSpc>
                <a:spcPct val="90000"/>
              </a:lnSpc>
              <a:spcBef>
                <a:spcPts val="1000"/>
              </a:spcBef>
              <a:buFont typeface="Arial" panose="020B0604020202020204" pitchFamily="34" charset="0"/>
              <a:buChar char="•"/>
            </a:pPr>
            <a:r>
              <a:rPr lang="en-US" sz="2500"/>
              <a:t>Reinforcement and Behavior Strategies</a:t>
            </a:r>
          </a:p>
          <a:p>
            <a:pPr marL="285750" indent="-285750">
              <a:lnSpc>
                <a:spcPct val="90000"/>
              </a:lnSpc>
              <a:spcBef>
                <a:spcPts val="1000"/>
              </a:spcBef>
              <a:buFont typeface="Arial" panose="020B0604020202020204" pitchFamily="34" charset="0"/>
              <a:buChar char="•"/>
            </a:pPr>
            <a:r>
              <a:rPr lang="en-US" sz="2500"/>
              <a:t>Interpreter for Students with Deafness or Hearing Impairments</a:t>
            </a:r>
          </a:p>
          <a:p>
            <a:endParaRPr lang="en-US"/>
          </a:p>
        </p:txBody>
      </p:sp>
      <p:sp>
        <p:nvSpPr>
          <p:cNvPr id="11" name="TextBox 10">
            <a:extLst>
              <a:ext uri="{FF2B5EF4-FFF2-40B4-BE49-F238E27FC236}">
                <a16:creationId xmlns:a16="http://schemas.microsoft.com/office/drawing/2014/main" id="{D05AEB49-0AAA-393F-F9C9-4D4FF2D7031E}"/>
              </a:ext>
            </a:extLst>
          </p:cNvPr>
          <p:cNvSpPr txBox="1"/>
          <p:nvPr/>
        </p:nvSpPr>
        <p:spPr>
          <a:xfrm>
            <a:off x="624840" y="4917078"/>
            <a:ext cx="10942320" cy="461665"/>
          </a:xfrm>
          <a:prstGeom prst="rect">
            <a:avLst/>
          </a:prstGeom>
          <a:noFill/>
        </p:spPr>
        <p:txBody>
          <a:bodyPr wrap="square" lIns="91440" tIns="45720" rIns="91440" bIns="45720" rtlCol="0" anchor="t">
            <a:spAutoFit/>
          </a:bodyPr>
          <a:lstStyle/>
          <a:p>
            <a:pPr algn="ctr"/>
            <a:r>
              <a:rPr lang="en-US" sz="2400"/>
              <a:t>*Accommodations are available for students with an IEP, 504 or PSP.</a:t>
            </a:r>
            <a:endParaRPr lang="en-US"/>
          </a:p>
        </p:txBody>
      </p:sp>
    </p:spTree>
    <p:extLst>
      <p:ext uri="{BB962C8B-B14F-4D97-AF65-F5344CB8AC3E}">
        <p14:creationId xmlns:p14="http://schemas.microsoft.com/office/powerpoint/2010/main" val="4233174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51349-A711-4E8F-B400-42B14A26C952}"/>
              </a:ext>
            </a:extLst>
          </p:cNvPr>
          <p:cNvSpPr>
            <a:spLocks noGrp="1"/>
          </p:cNvSpPr>
          <p:nvPr>
            <p:ph type="title"/>
          </p:nvPr>
        </p:nvSpPr>
        <p:spPr/>
        <p:txBody>
          <a:bodyPr/>
          <a:lstStyle/>
          <a:p>
            <a:r>
              <a:rPr lang="en-US"/>
              <a:t>Accommodated Kits Available</a:t>
            </a:r>
          </a:p>
        </p:txBody>
      </p:sp>
      <p:grpSp>
        <p:nvGrpSpPr>
          <p:cNvPr id="5" name="Group 4" descr="Braille&#10;">
            <a:extLst>
              <a:ext uri="{FF2B5EF4-FFF2-40B4-BE49-F238E27FC236}">
                <a16:creationId xmlns:a16="http://schemas.microsoft.com/office/drawing/2014/main" id="{20B86E67-BFC9-3CC6-C77B-EFD808551589}"/>
              </a:ext>
            </a:extLst>
          </p:cNvPr>
          <p:cNvGrpSpPr/>
          <p:nvPr/>
        </p:nvGrpSpPr>
        <p:grpSpPr>
          <a:xfrm>
            <a:off x="599151" y="1659843"/>
            <a:ext cx="2771066" cy="1590497"/>
            <a:chOff x="1206971" y="42"/>
            <a:chExt cx="3616027" cy="2169616"/>
          </a:xfrm>
          <a:scene3d>
            <a:camera prst="orthographicFront">
              <a:rot lat="0" lon="0" rev="0"/>
            </a:camera>
            <a:lightRig rig="contrasting" dir="t">
              <a:rot lat="0" lon="0" rev="1200000"/>
            </a:lightRig>
          </a:scene3d>
        </p:grpSpPr>
        <p:sp>
          <p:nvSpPr>
            <p:cNvPr id="7" name="Rectangle: Rounded Corners 6">
              <a:extLst>
                <a:ext uri="{FF2B5EF4-FFF2-40B4-BE49-F238E27FC236}">
                  <a16:creationId xmlns:a16="http://schemas.microsoft.com/office/drawing/2014/main" id="{8664F2C3-F8DE-BB11-C8E5-023B25DDED73}"/>
                </a:ext>
              </a:extLst>
            </p:cNvPr>
            <p:cNvSpPr/>
            <p:nvPr/>
          </p:nvSpPr>
          <p:spPr>
            <a:xfrm>
              <a:off x="1206971" y="42"/>
              <a:ext cx="3616027" cy="2169616"/>
            </a:xfrm>
            <a:prstGeom prst="roundRect">
              <a:avLst/>
            </a:prstGeom>
            <a:solidFill>
              <a:schemeClr val="accent1">
                <a:lumMod val="50000"/>
              </a:schemeClr>
            </a:solidFill>
            <a:sp3d contourW="19050" prstMaterial="metal">
              <a:bevelT w="88900" h="203200"/>
              <a:bevelB w="165100" h="254000"/>
            </a:sp3d>
          </p:spPr>
          <p:style>
            <a:lnRef idx="0">
              <a:schemeClr val="lt2">
                <a:hueOff val="0"/>
                <a:satOff val="0"/>
                <a:lumOff val="0"/>
                <a:alphaOff val="0"/>
              </a:schemeClr>
            </a:lnRef>
            <a:fillRef idx="1">
              <a:scrgbClr r="0" g="0" b="0"/>
            </a:fillRef>
            <a:effectRef idx="2">
              <a:schemeClr val="dk2">
                <a:hueOff val="0"/>
                <a:satOff val="0"/>
                <a:lumOff val="0"/>
                <a:alphaOff val="0"/>
              </a:schemeClr>
            </a:effectRef>
            <a:fontRef idx="minor">
              <a:schemeClr val="lt1"/>
            </a:fontRef>
          </p:style>
          <p:txBody>
            <a:bodyPr/>
            <a:lstStyle/>
            <a:p>
              <a:endParaRPr lang="en-US"/>
            </a:p>
          </p:txBody>
        </p:sp>
        <p:sp>
          <p:nvSpPr>
            <p:cNvPr id="9" name="Rectangle: Rounded Corners 4">
              <a:extLst>
                <a:ext uri="{FF2B5EF4-FFF2-40B4-BE49-F238E27FC236}">
                  <a16:creationId xmlns:a16="http://schemas.microsoft.com/office/drawing/2014/main" id="{75D6B999-9A95-45F4-2EEB-4AD85042A430}"/>
                </a:ext>
              </a:extLst>
            </p:cNvPr>
            <p:cNvSpPr txBox="1"/>
            <p:nvPr/>
          </p:nvSpPr>
          <p:spPr>
            <a:xfrm>
              <a:off x="1312883" y="105954"/>
              <a:ext cx="3404203" cy="19577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3600" b="0" kern="1200"/>
                <a:t>Braille</a:t>
              </a:r>
            </a:p>
          </p:txBody>
        </p:sp>
      </p:grpSp>
      <p:grpSp>
        <p:nvGrpSpPr>
          <p:cNvPr id="14" name="Group 13" descr="Large Print ">
            <a:extLst>
              <a:ext uri="{FF2B5EF4-FFF2-40B4-BE49-F238E27FC236}">
                <a16:creationId xmlns:a16="http://schemas.microsoft.com/office/drawing/2014/main" id="{AA9B3FC3-45FF-55E5-E298-34AFD28E7683}"/>
              </a:ext>
            </a:extLst>
          </p:cNvPr>
          <p:cNvGrpSpPr/>
          <p:nvPr/>
        </p:nvGrpSpPr>
        <p:grpSpPr>
          <a:xfrm>
            <a:off x="599151" y="3607660"/>
            <a:ext cx="2771066" cy="1590497"/>
            <a:chOff x="1206971" y="42"/>
            <a:chExt cx="3616027" cy="2169616"/>
          </a:xfrm>
          <a:scene3d>
            <a:camera prst="orthographicFront">
              <a:rot lat="0" lon="0" rev="0"/>
            </a:camera>
            <a:lightRig rig="contrasting" dir="t">
              <a:rot lat="0" lon="0" rev="1200000"/>
            </a:lightRig>
          </a:scene3d>
        </p:grpSpPr>
        <p:sp>
          <p:nvSpPr>
            <p:cNvPr id="15" name="Rectangle: Rounded Corners 14">
              <a:extLst>
                <a:ext uri="{FF2B5EF4-FFF2-40B4-BE49-F238E27FC236}">
                  <a16:creationId xmlns:a16="http://schemas.microsoft.com/office/drawing/2014/main" id="{DE76F7E7-2F28-F5D5-B7A8-DC9A01BCF8E9}"/>
                </a:ext>
              </a:extLst>
            </p:cNvPr>
            <p:cNvSpPr/>
            <p:nvPr/>
          </p:nvSpPr>
          <p:spPr>
            <a:xfrm>
              <a:off x="1206971" y="42"/>
              <a:ext cx="3616027" cy="2169616"/>
            </a:xfrm>
            <a:prstGeom prst="roundRect">
              <a:avLst/>
            </a:prstGeom>
            <a:solidFill>
              <a:schemeClr val="accent1">
                <a:lumMod val="50000"/>
              </a:schemeClr>
            </a:solidFill>
            <a:sp3d contourW="19050" prstMaterial="metal">
              <a:bevelT w="88900" h="203200"/>
              <a:bevelB w="165100" h="254000"/>
            </a:sp3d>
          </p:spPr>
          <p:style>
            <a:lnRef idx="0">
              <a:schemeClr val="lt2">
                <a:hueOff val="0"/>
                <a:satOff val="0"/>
                <a:lumOff val="0"/>
                <a:alphaOff val="0"/>
              </a:schemeClr>
            </a:lnRef>
            <a:fillRef idx="1">
              <a:scrgbClr r="0" g="0" b="0"/>
            </a:fillRef>
            <a:effectRef idx="2">
              <a:schemeClr val="dk2">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B0E825E0-DF67-5259-6622-F13DA7307742}"/>
                </a:ext>
              </a:extLst>
            </p:cNvPr>
            <p:cNvSpPr txBox="1"/>
            <p:nvPr/>
          </p:nvSpPr>
          <p:spPr>
            <a:xfrm>
              <a:off x="1312883" y="105954"/>
              <a:ext cx="3404203" cy="19577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3600"/>
                <a:t>Large Print</a:t>
              </a:r>
              <a:endParaRPr lang="en-US" sz="3600" b="0" kern="1200"/>
            </a:p>
          </p:txBody>
        </p:sp>
      </p:grpSp>
      <p:sp>
        <p:nvSpPr>
          <p:cNvPr id="3" name="TextBox 2">
            <a:extLst>
              <a:ext uri="{FF2B5EF4-FFF2-40B4-BE49-F238E27FC236}">
                <a16:creationId xmlns:a16="http://schemas.microsoft.com/office/drawing/2014/main" id="{414A4A6B-51DF-839F-831B-5B62A7E1AB41}"/>
              </a:ext>
            </a:extLst>
          </p:cNvPr>
          <p:cNvSpPr txBox="1"/>
          <p:nvPr/>
        </p:nvSpPr>
        <p:spPr>
          <a:xfrm>
            <a:off x="3618410" y="1712907"/>
            <a:ext cx="8299270" cy="3847207"/>
          </a:xfrm>
          <a:prstGeom prst="rect">
            <a:avLst/>
          </a:prstGeom>
          <a:noFill/>
        </p:spPr>
        <p:txBody>
          <a:bodyPr wrap="square" rtlCol="0">
            <a:spAutoFit/>
          </a:bodyPr>
          <a:lstStyle/>
          <a:p>
            <a:pPr marL="742950" lvl="1" indent="-285750">
              <a:spcAft>
                <a:spcPts val="1200"/>
              </a:spcAft>
              <a:buFont typeface="Wingdings" panose="05000000000000000000" pitchFamily="2" charset="2"/>
              <a:buChar char="Ø"/>
            </a:pPr>
            <a:r>
              <a:rPr lang="en-US" sz="2800"/>
              <a:t>Testing form 1 is used for all </a:t>
            </a:r>
            <a:r>
              <a:rPr lang="en-US" sz="2800">
                <a:effectLst/>
              </a:rPr>
              <a:t>online Text to Speech (TTS) sessions, Braille and Large Print accommodations.</a:t>
            </a:r>
            <a:r>
              <a:rPr lang="en-US" sz="2800"/>
              <a:t> </a:t>
            </a:r>
          </a:p>
          <a:p>
            <a:pPr marL="742950" lvl="1" indent="-285750">
              <a:spcAft>
                <a:spcPts val="1200"/>
              </a:spcAft>
              <a:buFont typeface="Wingdings" panose="05000000000000000000" pitchFamily="2" charset="2"/>
              <a:buChar char="Ø"/>
            </a:pPr>
            <a:r>
              <a:rPr lang="en-US" sz="2800"/>
              <a:t>Accommodated kits come with all testing materials needed except the calculator. </a:t>
            </a:r>
          </a:p>
          <a:p>
            <a:pPr marL="742950" lvl="1" indent="-285750">
              <a:spcAft>
                <a:spcPts val="1200"/>
              </a:spcAft>
              <a:buFont typeface="Wingdings" panose="05000000000000000000" pitchFamily="2" charset="2"/>
              <a:buChar char="Ø"/>
            </a:pPr>
            <a:r>
              <a:rPr lang="en-US" sz="2800"/>
              <a:t>Instructions for return shipping of the accommodated kits will be included with the materials</a:t>
            </a:r>
          </a:p>
        </p:txBody>
      </p:sp>
    </p:spTree>
    <p:extLst>
      <p:ext uri="{BB962C8B-B14F-4D97-AF65-F5344CB8AC3E}">
        <p14:creationId xmlns:p14="http://schemas.microsoft.com/office/powerpoint/2010/main" val="2638447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Tips For Online Testing</a:t>
            </a:r>
          </a:p>
        </p:txBody>
      </p:sp>
      <p:sp>
        <p:nvSpPr>
          <p:cNvPr id="10" name="Text Placeholder 9"/>
          <p:cNvSpPr>
            <a:spLocks noGrp="1"/>
          </p:cNvSpPr>
          <p:nvPr>
            <p:ph type="body" sz="quarter" idx="13"/>
          </p:nvPr>
        </p:nvSpPr>
        <p:spPr>
          <a:xfrm>
            <a:off x="1091381" y="1226693"/>
            <a:ext cx="10412361" cy="4901324"/>
          </a:xfrm>
        </p:spPr>
        <p:txBody>
          <a:bodyPr vert="horz" lIns="91440" tIns="45720" rIns="91440" bIns="45720" rtlCol="0" anchor="t">
            <a:normAutofit/>
          </a:bodyPr>
          <a:lstStyle/>
          <a:p>
            <a:r>
              <a:rPr lang="en-US"/>
              <a:t>Prepare students using </a:t>
            </a:r>
            <a:r>
              <a:rPr lang="en-US">
                <a:hlinkClick r:id="rId3"/>
              </a:rPr>
              <a:t>practice tests and tutorials.</a:t>
            </a:r>
            <a:endParaRPr lang="en-US"/>
          </a:p>
          <a:p>
            <a:r>
              <a:rPr lang="en-US"/>
              <a:t>Plan for additional staff to actively monitor students while testing.</a:t>
            </a:r>
          </a:p>
          <a:p>
            <a:r>
              <a:rPr lang="en-US"/>
              <a:t>Maintain test security.</a:t>
            </a:r>
          </a:p>
          <a:p>
            <a:r>
              <a:rPr lang="en-US"/>
              <a:t>Utilize technology staff for troubleshooting.</a:t>
            </a:r>
          </a:p>
          <a:p>
            <a:r>
              <a:rPr lang="en-US"/>
              <a:t>Print </a:t>
            </a:r>
            <a:r>
              <a:rPr lang="en-US" i="1"/>
              <a:t>student test tickets </a:t>
            </a:r>
            <a:r>
              <a:rPr lang="en-US"/>
              <a:t>prior to test day. Student test tickets must be handled as secure materials. </a:t>
            </a:r>
          </a:p>
          <a:p>
            <a:r>
              <a:rPr lang="en-US" b="1"/>
              <a:t>Recommended Test Preparation Practice </a:t>
            </a:r>
            <a:r>
              <a:rPr lang="en-US"/>
              <a:t>– Print proctor test tickets on a different color paper than student test tickets.</a:t>
            </a:r>
          </a:p>
          <a:p>
            <a:pPr marL="0" indent="0">
              <a:buNone/>
            </a:pPr>
            <a:endParaRPr lang="en-US"/>
          </a:p>
          <a:p>
            <a:pPr marL="0" indent="0">
              <a:buNone/>
            </a:pPr>
            <a:endParaRPr lang="en-US"/>
          </a:p>
        </p:txBody>
      </p:sp>
    </p:spTree>
    <p:extLst>
      <p:ext uri="{BB962C8B-B14F-4D97-AF65-F5344CB8AC3E}">
        <p14:creationId xmlns:p14="http://schemas.microsoft.com/office/powerpoint/2010/main" val="612729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92"/>
            <a:ext cx="11020026" cy="1034545"/>
          </a:xfrm>
        </p:spPr>
        <p:txBody>
          <a:bodyPr/>
          <a:lstStyle/>
          <a:p>
            <a:r>
              <a:rPr lang="en-US"/>
              <a:t> Technology</a:t>
            </a:r>
          </a:p>
        </p:txBody>
      </p:sp>
      <p:sp>
        <p:nvSpPr>
          <p:cNvPr id="4" name="Content Placeholder 3">
            <a:extLst>
              <a:ext uri="{FF2B5EF4-FFF2-40B4-BE49-F238E27FC236}">
                <a16:creationId xmlns:a16="http://schemas.microsoft.com/office/drawing/2014/main" id="{0B71458E-74CC-4B50-AB64-A3399A9DA846}"/>
              </a:ext>
            </a:extLst>
          </p:cNvPr>
          <p:cNvSpPr>
            <a:spLocks noGrp="1"/>
          </p:cNvSpPr>
          <p:nvPr>
            <p:ph sz="quarter" idx="12"/>
          </p:nvPr>
        </p:nvSpPr>
        <p:spPr>
          <a:xfrm>
            <a:off x="259644" y="1200359"/>
            <a:ext cx="11264797" cy="4878388"/>
          </a:xfrm>
        </p:spPr>
        <p:txBody>
          <a:bodyPr vert="horz" lIns="91440" tIns="45720" rIns="91440" bIns="45720" rtlCol="0" anchor="t">
            <a:normAutofit/>
          </a:bodyPr>
          <a:lstStyle/>
          <a:p>
            <a:pPr marL="285750" indent="-285750">
              <a:lnSpc>
                <a:spcPct val="110000"/>
              </a:lnSpc>
              <a:buFont typeface="Arial" panose="020B0604020202020204" pitchFamily="34" charset="0"/>
              <a:buChar char="•"/>
            </a:pPr>
            <a:r>
              <a:rPr lang="en-US" err="1">
                <a:solidFill>
                  <a:schemeClr val="tx1"/>
                </a:solidFill>
              </a:rPr>
              <a:t>PearsonAccess</a:t>
            </a:r>
            <a:r>
              <a:rPr lang="en-US" sz="1900" baseline="30000" err="1">
                <a:solidFill>
                  <a:schemeClr val="tx1"/>
                </a:solidFill>
              </a:rPr>
              <a:t>next</a:t>
            </a:r>
            <a:r>
              <a:rPr lang="en-US">
                <a:solidFill>
                  <a:schemeClr val="tx1"/>
                </a:solidFill>
              </a:rPr>
              <a:t> and TestNav products are updated regularly by Pearson. Please verify that student devices are using the newest version of TestNav, well in advance of the testing windows. </a:t>
            </a:r>
          </a:p>
          <a:p>
            <a:pPr marL="285750" indent="-285750">
              <a:lnSpc>
                <a:spcPct val="110000"/>
              </a:lnSpc>
              <a:buFont typeface="Arial" panose="020B0604020202020204" pitchFamily="34" charset="0"/>
              <a:buChar char="•"/>
            </a:pPr>
            <a:r>
              <a:rPr lang="en-US">
                <a:solidFill>
                  <a:schemeClr val="tx1"/>
                </a:solidFill>
              </a:rPr>
              <a:t>TestNav is compatible with a variety of devices (tablets, Chromebooks, laptops, etc.) and OSs (operating systems.)</a:t>
            </a:r>
          </a:p>
          <a:p>
            <a:pPr marL="285750" indent="-285750">
              <a:lnSpc>
                <a:spcPct val="110000"/>
              </a:lnSpc>
              <a:buFont typeface="Arial" panose="020B0604020202020204" pitchFamily="34" charset="0"/>
              <a:buChar char="•"/>
            </a:pPr>
            <a:r>
              <a:rPr lang="en-US">
                <a:solidFill>
                  <a:schemeClr val="tx1"/>
                </a:solidFill>
              </a:rPr>
              <a:t>Technology user guides and guidelines can be located on the</a:t>
            </a:r>
            <a:r>
              <a:rPr lang="en-US">
                <a:solidFill>
                  <a:srgbClr val="404040"/>
                </a:solidFill>
              </a:rPr>
              <a:t> </a:t>
            </a:r>
            <a:r>
              <a:rPr lang="en-US">
                <a:solidFill>
                  <a:srgbClr val="000000"/>
                </a:solidFill>
                <a:hlinkClick r:id="rId3"/>
              </a:rPr>
              <a:t>KY| Pearson Technology Setup page. </a:t>
            </a:r>
            <a:endParaRPr lang="en-US">
              <a:solidFill>
                <a:srgbClr val="404040"/>
              </a:solidFill>
            </a:endParaRPr>
          </a:p>
          <a:p>
            <a:pPr marL="285750" indent="-285750">
              <a:lnSpc>
                <a:spcPct val="100000"/>
              </a:lnSpc>
              <a:buFont typeface="Arial,Sans-Serif" panose="020B0604020202020204" pitchFamily="34" charset="0"/>
              <a:buChar char="•"/>
            </a:pPr>
            <a:endParaRPr lang="en-US" sz="3600">
              <a:solidFill>
                <a:srgbClr val="404040"/>
              </a:solidFill>
            </a:endParaRPr>
          </a:p>
          <a:p>
            <a:pPr marL="571500" indent="-571500">
              <a:buFont typeface="Arial" panose="020B0604020202020204" pitchFamily="34" charset="0"/>
              <a:buChar char="•"/>
            </a:pPr>
            <a:endParaRPr lang="en-US"/>
          </a:p>
        </p:txBody>
      </p:sp>
    </p:spTree>
    <p:extLst>
      <p:ext uri="{BB962C8B-B14F-4D97-AF65-F5344CB8AC3E}">
        <p14:creationId xmlns:p14="http://schemas.microsoft.com/office/powerpoint/2010/main" val="548067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40BB-F36F-4A7B-9560-C45328DA4092}"/>
              </a:ext>
            </a:extLst>
          </p:cNvPr>
          <p:cNvSpPr>
            <a:spLocks noGrp="1"/>
          </p:cNvSpPr>
          <p:nvPr>
            <p:ph type="title"/>
          </p:nvPr>
        </p:nvSpPr>
        <p:spPr>
          <a:xfrm>
            <a:off x="145344" y="193675"/>
            <a:ext cx="11094156" cy="707319"/>
          </a:xfrm>
        </p:spPr>
        <p:txBody>
          <a:bodyPr/>
          <a:lstStyle/>
          <a:p>
            <a:r>
              <a:rPr lang="en-US"/>
              <a:t>Disable Game Bar</a:t>
            </a:r>
          </a:p>
        </p:txBody>
      </p:sp>
      <p:sp>
        <p:nvSpPr>
          <p:cNvPr id="4" name="Content Placeholder 3">
            <a:extLst>
              <a:ext uri="{FF2B5EF4-FFF2-40B4-BE49-F238E27FC236}">
                <a16:creationId xmlns:a16="http://schemas.microsoft.com/office/drawing/2014/main" id="{28C6C5A3-56F8-47CF-80BC-C81008440820}"/>
              </a:ext>
            </a:extLst>
          </p:cNvPr>
          <p:cNvSpPr>
            <a:spLocks noGrp="1"/>
          </p:cNvSpPr>
          <p:nvPr>
            <p:ph sz="quarter" idx="12"/>
          </p:nvPr>
        </p:nvSpPr>
        <p:spPr>
          <a:xfrm>
            <a:off x="259644" y="989806"/>
            <a:ext cx="11264797" cy="4878388"/>
          </a:xfrm>
        </p:spPr>
        <p:txBody>
          <a:bodyPr vert="horz" lIns="91440" tIns="45720" rIns="91440" bIns="45720" rtlCol="0" anchor="t">
            <a:normAutofit/>
          </a:bodyPr>
          <a:lstStyle/>
          <a:p>
            <a:pPr marL="571500" indent="-571500">
              <a:buFont typeface="Arial" panose="020B0604020202020204" pitchFamily="34" charset="0"/>
              <a:buChar char="•"/>
            </a:pPr>
            <a:r>
              <a:rPr lang="en-US"/>
              <a:t>Microsoft has included Game Bar in Windows 10 and 11.</a:t>
            </a:r>
          </a:p>
          <a:p>
            <a:pPr marL="571500" indent="-571500">
              <a:buFont typeface="Arial" panose="020B0604020202020204" pitchFamily="34" charset="0"/>
              <a:buChar char="•"/>
            </a:pPr>
            <a:r>
              <a:rPr lang="en-US"/>
              <a:t>Game Bar is a software program that can capture screenshots, record and broadcast video games.</a:t>
            </a:r>
          </a:p>
          <a:p>
            <a:pPr marL="571500" indent="-571500">
              <a:buFont typeface="Arial" panose="020B0604020202020204" pitchFamily="34" charset="0"/>
              <a:buChar char="•"/>
            </a:pPr>
            <a:r>
              <a:rPr lang="en-US"/>
              <a:t>This is a feature used often by students participating in eSports.</a:t>
            </a:r>
          </a:p>
          <a:p>
            <a:pPr marL="571500" indent="-571500">
              <a:buFont typeface="Arial" panose="020B0604020202020204" pitchFamily="34" charset="0"/>
              <a:buChar char="•"/>
            </a:pPr>
            <a:r>
              <a:rPr lang="en-US"/>
              <a:t>Districts will need to </a:t>
            </a:r>
            <a:r>
              <a:rPr lang="en-US">
                <a:hlinkClick r:id="rId3"/>
              </a:rPr>
              <a:t>verify that the game bar feature is turned off</a:t>
            </a:r>
            <a:r>
              <a:rPr lang="en-US"/>
              <a:t> during the testing window.</a:t>
            </a:r>
          </a:p>
          <a:p>
            <a:pPr marL="571500" indent="-571500">
              <a:buFont typeface="Arial" panose="020B0604020202020204" pitchFamily="34" charset="0"/>
              <a:buChar char="•"/>
            </a:pPr>
            <a:r>
              <a:rPr lang="en-US"/>
              <a:t>Each time a district receives a Windows update from the Office of Educational Technology (OET), staff will have to disable the feature again.</a:t>
            </a:r>
          </a:p>
          <a:p>
            <a:pPr marL="571500" indent="-571500">
              <a:buFont typeface="Arial" panose="020B0604020202020204" pitchFamily="34" charset="0"/>
              <a:buChar char="•"/>
            </a:pPr>
            <a:r>
              <a:rPr lang="en-US"/>
              <a:t>If the Game Bar is not disabled, TestNav will shut down.</a:t>
            </a:r>
          </a:p>
        </p:txBody>
      </p:sp>
    </p:spTree>
    <p:extLst>
      <p:ext uri="{BB962C8B-B14F-4D97-AF65-F5344CB8AC3E}">
        <p14:creationId xmlns:p14="http://schemas.microsoft.com/office/powerpoint/2010/main" val="1026503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40BB-F36F-4A7B-9560-C45328DA4092}"/>
              </a:ext>
            </a:extLst>
          </p:cNvPr>
          <p:cNvSpPr>
            <a:spLocks noGrp="1"/>
          </p:cNvSpPr>
          <p:nvPr>
            <p:ph type="title"/>
          </p:nvPr>
        </p:nvSpPr>
        <p:spPr>
          <a:xfrm>
            <a:off x="145344" y="193675"/>
            <a:ext cx="11094156" cy="707319"/>
          </a:xfrm>
        </p:spPr>
        <p:txBody>
          <a:bodyPr/>
          <a:lstStyle/>
          <a:p>
            <a:r>
              <a:rPr lang="en-US"/>
              <a:t>Disable Siri</a:t>
            </a:r>
          </a:p>
        </p:txBody>
      </p:sp>
      <p:sp>
        <p:nvSpPr>
          <p:cNvPr id="4" name="Content Placeholder 3">
            <a:extLst>
              <a:ext uri="{FF2B5EF4-FFF2-40B4-BE49-F238E27FC236}">
                <a16:creationId xmlns:a16="http://schemas.microsoft.com/office/drawing/2014/main" id="{28C6C5A3-56F8-47CF-80BC-C81008440820}"/>
              </a:ext>
            </a:extLst>
          </p:cNvPr>
          <p:cNvSpPr>
            <a:spLocks noGrp="1"/>
          </p:cNvSpPr>
          <p:nvPr>
            <p:ph sz="quarter" idx="12"/>
          </p:nvPr>
        </p:nvSpPr>
        <p:spPr>
          <a:xfrm>
            <a:off x="259644" y="989806"/>
            <a:ext cx="11264797" cy="4878388"/>
          </a:xfrm>
        </p:spPr>
        <p:txBody>
          <a:bodyPr vert="horz" lIns="91440" tIns="45720" rIns="91440" bIns="45720" rtlCol="0" anchor="t">
            <a:normAutofit/>
          </a:bodyPr>
          <a:lstStyle/>
          <a:p>
            <a:pPr marL="571500" indent="-571500">
              <a:buFont typeface="Arial" panose="020B0604020202020204" pitchFamily="34" charset="0"/>
              <a:buChar char="•"/>
            </a:pPr>
            <a:r>
              <a:rPr lang="en-US"/>
              <a:t>Siri is an application enabled by default in Apple OS 10.13.x and newer Apple OSs.</a:t>
            </a:r>
          </a:p>
          <a:p>
            <a:pPr marL="571500" indent="-571500">
              <a:buFont typeface="Arial" panose="020B0604020202020204" pitchFamily="34" charset="0"/>
              <a:buChar char="•"/>
            </a:pPr>
            <a:r>
              <a:rPr lang="en-US"/>
              <a:t>Districts will need to verify that </a:t>
            </a:r>
            <a:r>
              <a:rPr lang="en-US">
                <a:hlinkClick r:id="rId3"/>
              </a:rPr>
              <a:t>Siri is disabled </a:t>
            </a:r>
            <a:r>
              <a:rPr lang="en-US"/>
              <a:t>during the testing window.</a:t>
            </a:r>
          </a:p>
          <a:p>
            <a:pPr marL="571500" indent="-571500">
              <a:buFont typeface="Arial" panose="020B0604020202020204" pitchFamily="34" charset="0"/>
              <a:buChar char="•"/>
            </a:pPr>
            <a:r>
              <a:rPr lang="en-US"/>
              <a:t>The Siri application may become enabled after OS upgrades, so follow the steps to disable after each update. </a:t>
            </a:r>
          </a:p>
          <a:p>
            <a:pPr marL="571500" indent="-571500">
              <a:buFont typeface="Arial" panose="020B0604020202020204" pitchFamily="34" charset="0"/>
              <a:buChar char="•"/>
            </a:pPr>
            <a:r>
              <a:rPr lang="en-US"/>
              <a:t>If Siri is not disabled, TestNav will shut down.</a:t>
            </a:r>
          </a:p>
        </p:txBody>
      </p:sp>
    </p:spTree>
    <p:extLst>
      <p:ext uri="{BB962C8B-B14F-4D97-AF65-F5344CB8AC3E}">
        <p14:creationId xmlns:p14="http://schemas.microsoft.com/office/powerpoint/2010/main" val="2262861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B4A4-05CB-7B5A-016C-A555CB60B4C1}"/>
              </a:ext>
            </a:extLst>
          </p:cNvPr>
          <p:cNvSpPr>
            <a:spLocks noGrp="1"/>
          </p:cNvSpPr>
          <p:nvPr>
            <p:ph type="title"/>
          </p:nvPr>
        </p:nvSpPr>
        <p:spPr>
          <a:xfrm>
            <a:off x="161756" y="-135713"/>
            <a:ext cx="10515600" cy="1325563"/>
          </a:xfrm>
        </p:spPr>
        <p:txBody>
          <a:bodyPr/>
          <a:lstStyle/>
          <a:p>
            <a:r>
              <a:rPr lang="en-US"/>
              <a:t>Disable Grammarly </a:t>
            </a:r>
          </a:p>
        </p:txBody>
      </p:sp>
      <p:sp>
        <p:nvSpPr>
          <p:cNvPr id="3" name="Slide Number Placeholder 2">
            <a:extLst>
              <a:ext uri="{FF2B5EF4-FFF2-40B4-BE49-F238E27FC236}">
                <a16:creationId xmlns:a16="http://schemas.microsoft.com/office/drawing/2014/main" id="{A662A709-BD97-65F5-97E7-6EE78F2334BA}"/>
              </a:ext>
            </a:extLst>
          </p:cNvPr>
          <p:cNvSpPr>
            <a:spLocks noGrp="1"/>
          </p:cNvSpPr>
          <p:nvPr>
            <p:ph type="sldNum" sz="quarter" idx="10"/>
          </p:nvPr>
        </p:nvSpPr>
        <p:spPr/>
        <p:txBody>
          <a:bodyPr/>
          <a:lstStyle/>
          <a:p>
            <a:fld id="{91BD7323-49BF-4C97-8773-5EC64C492009}" type="slidenum">
              <a:rPr lang="en-US" smtClean="0"/>
              <a:pPr/>
              <a:t>48</a:t>
            </a:fld>
            <a:endParaRPr lang="en-US"/>
          </a:p>
        </p:txBody>
      </p:sp>
      <p:sp>
        <p:nvSpPr>
          <p:cNvPr id="4" name="Content Placeholder 3">
            <a:extLst>
              <a:ext uri="{FF2B5EF4-FFF2-40B4-BE49-F238E27FC236}">
                <a16:creationId xmlns:a16="http://schemas.microsoft.com/office/drawing/2014/main" id="{591AB120-7C11-230F-D3E9-AC87460D96EA}"/>
              </a:ext>
            </a:extLst>
          </p:cNvPr>
          <p:cNvSpPr>
            <a:spLocks noGrp="1"/>
          </p:cNvSpPr>
          <p:nvPr>
            <p:ph sz="quarter" idx="12"/>
          </p:nvPr>
        </p:nvSpPr>
        <p:spPr>
          <a:xfrm>
            <a:off x="460336" y="853995"/>
            <a:ext cx="11165607" cy="4878388"/>
          </a:xfrm>
        </p:spPr>
        <p:txBody>
          <a:bodyPr/>
          <a:lstStyle/>
          <a:p>
            <a:pPr marL="457200" indent="-457200">
              <a:buFont typeface="Arial" panose="020B0604020202020204" pitchFamily="34" charset="0"/>
              <a:buChar char="•"/>
            </a:pPr>
            <a:r>
              <a:rPr lang="en-US"/>
              <a:t>Grammarly is an application/extension that runs in the background of the device’s operating system or browser.</a:t>
            </a:r>
          </a:p>
          <a:p>
            <a:pPr marL="457200" indent="-457200">
              <a:buFont typeface="Arial" panose="020B0604020202020204" pitchFamily="34" charset="0"/>
              <a:buChar char="•"/>
            </a:pPr>
            <a:r>
              <a:rPr lang="en-US"/>
              <a:t>The application can make spelling corrections, grammar corrections and other related benefits when writing. </a:t>
            </a:r>
          </a:p>
          <a:p>
            <a:pPr marL="457200" indent="-457200">
              <a:buFont typeface="Arial" panose="020B0604020202020204" pitchFamily="34" charset="0"/>
              <a:buChar char="•"/>
            </a:pPr>
            <a:r>
              <a:rPr lang="en-US"/>
              <a:t>Please ensure that the </a:t>
            </a:r>
            <a:r>
              <a:rPr lang="en-US">
                <a:hlinkClick r:id="rId2"/>
              </a:rPr>
              <a:t>Grammarly application/extension is disabled </a:t>
            </a:r>
            <a:r>
              <a:rPr lang="en-US"/>
              <a:t>prior to taking the KSA.</a:t>
            </a:r>
          </a:p>
        </p:txBody>
      </p:sp>
    </p:spTree>
    <p:extLst>
      <p:ext uri="{BB962C8B-B14F-4D97-AF65-F5344CB8AC3E}">
        <p14:creationId xmlns:p14="http://schemas.microsoft.com/office/powerpoint/2010/main" val="1695825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42311" cy="1090652"/>
          </a:xfrm>
        </p:spPr>
        <p:txBody>
          <a:bodyPr>
            <a:noAutofit/>
          </a:bodyPr>
          <a:lstStyle/>
          <a:p>
            <a:r>
              <a:rPr lang="en-US"/>
              <a:t>In-person and Virtual Site Visits</a:t>
            </a:r>
          </a:p>
        </p:txBody>
      </p:sp>
      <p:sp>
        <p:nvSpPr>
          <p:cNvPr id="3" name="Text Placeholder 2"/>
          <p:cNvSpPr>
            <a:spLocks noGrp="1"/>
          </p:cNvSpPr>
          <p:nvPr>
            <p:ph type="body" sz="quarter" idx="13"/>
          </p:nvPr>
        </p:nvSpPr>
        <p:spPr>
          <a:xfrm>
            <a:off x="274222" y="1448167"/>
            <a:ext cx="9885778" cy="4573528"/>
          </a:xfrm>
        </p:spPr>
        <p:txBody>
          <a:bodyPr>
            <a:normAutofit/>
          </a:bodyPr>
          <a:lstStyle/>
          <a:p>
            <a:r>
              <a:rPr lang="en-US"/>
              <a:t>OAA will be conducting in-person and virtual spring monitoring visits at several schools.</a:t>
            </a:r>
          </a:p>
          <a:p>
            <a:r>
              <a:rPr lang="en-US"/>
              <a:t>Schools and districts are selected both purposefully and by random for each region.</a:t>
            </a:r>
          </a:p>
          <a:p>
            <a:r>
              <a:rPr lang="en-US"/>
              <a:t>During visits, school staff will be interviewed and asked to provide testing documentation (i.e., testing schedule, seating charts, good faith effort checklists, etc.) </a:t>
            </a:r>
          </a:p>
          <a:p>
            <a:r>
              <a:rPr lang="en-US">
                <a:hlinkClick r:id="rId3"/>
              </a:rPr>
              <a:t>Site Visit Survey Questions </a:t>
            </a:r>
            <a:r>
              <a:rPr lang="en-US"/>
              <a:t>are available for building staff to review prior to a site visit.</a:t>
            </a:r>
          </a:p>
          <a:p>
            <a:endParaRPr lang="en-US"/>
          </a:p>
        </p:txBody>
      </p:sp>
    </p:spTree>
    <p:extLst>
      <p:ext uri="{BB962C8B-B14F-4D97-AF65-F5344CB8AC3E}">
        <p14:creationId xmlns:p14="http://schemas.microsoft.com/office/powerpoint/2010/main" val="159517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05C15682-A40B-D00F-3267-B91218DA62C1}"/>
              </a:ext>
            </a:extLst>
          </p:cNvPr>
          <p:cNvSpPr txBox="1">
            <a:spLocks noGrp="1"/>
          </p:cNvSpPr>
          <p:nvPr>
            <p:ph type="title" idx="4294967295"/>
          </p:nvPr>
        </p:nvSpPr>
        <p:spPr>
          <a:xfrm>
            <a:off x="0" y="129154"/>
            <a:ext cx="9548859" cy="5861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a:ln>
                  <a:noFill/>
                </a:ln>
                <a:solidFill>
                  <a:srgbClr val="007780"/>
                </a:solidFill>
                <a:effectLst/>
                <a:uLnTx/>
                <a:uFillTx/>
                <a:latin typeface="+mj-lt"/>
                <a:ea typeface="+mj-ea"/>
                <a:cs typeface="+mj-cs"/>
              </a:rPr>
              <a:t>Who Does and Doesn't Take the KSA?</a:t>
            </a:r>
            <a:endParaRPr kumimoji="0" lang="en-US" sz="4400" b="0" i="0" u="none" strike="noStrike" kern="1200" cap="none" spc="0" normalizeH="0" baseline="0" noProof="0">
              <a:ln>
                <a:noFill/>
              </a:ln>
              <a:solidFill>
                <a:srgbClr val="007780"/>
              </a:solidFill>
              <a:effectLst/>
              <a:uLnTx/>
              <a:uFillTx/>
              <a:latin typeface="+mj-lt"/>
              <a:ea typeface="+mj-ea"/>
              <a:cs typeface="+mj-cs"/>
            </a:endParaRPr>
          </a:p>
        </p:txBody>
      </p:sp>
      <p:sp>
        <p:nvSpPr>
          <p:cNvPr id="8" name="Content Placeholder 10">
            <a:extLst>
              <a:ext uri="{FF2B5EF4-FFF2-40B4-BE49-F238E27FC236}">
                <a16:creationId xmlns:a16="http://schemas.microsoft.com/office/drawing/2014/main" id="{75E924CB-CE4C-A714-3AF7-3B65CC70143A}"/>
              </a:ext>
            </a:extLst>
          </p:cNvPr>
          <p:cNvSpPr txBox="1">
            <a:spLocks/>
          </p:cNvSpPr>
          <p:nvPr/>
        </p:nvSpPr>
        <p:spPr>
          <a:xfrm>
            <a:off x="106956" y="1402125"/>
            <a:ext cx="12085044" cy="49236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a:t>Students in grades 3-8, 10 and 11, including those with disabilities</a:t>
            </a:r>
          </a:p>
          <a:p>
            <a:r>
              <a:rPr lang="en-US" sz="2200"/>
              <a:t>In-person and virtual students (unless medically exempt) ​ </a:t>
            </a:r>
            <a:endParaRPr lang="en-US" altLang="en-US" sz="2200"/>
          </a:p>
          <a:p>
            <a:r>
              <a:rPr lang="en-US" altLang="en-US" sz="2200"/>
              <a:t>Foreign exchange students</a:t>
            </a:r>
          </a:p>
          <a:p>
            <a:r>
              <a:rPr lang="en-US" altLang="en-US" sz="2200"/>
              <a:t>Students who are retained or take supplemental year</a:t>
            </a:r>
          </a:p>
          <a:p>
            <a:r>
              <a:rPr lang="en-US" altLang="en-US" sz="2200"/>
              <a:t>Students who skip a grade will test at new tested grade level</a:t>
            </a:r>
          </a:p>
          <a:p>
            <a:r>
              <a:rPr lang="en-US" altLang="en-US" sz="2200"/>
              <a:t>Students who move within the state during testing</a:t>
            </a:r>
          </a:p>
          <a:p>
            <a:r>
              <a:rPr lang="en-US" altLang="en-US" sz="2200"/>
              <a:t>Students with a minor medical emergency</a:t>
            </a:r>
          </a:p>
          <a:p>
            <a:r>
              <a:rPr lang="en-US" altLang="en-US" sz="2200"/>
              <a:t>First year EL students are required to attempt mathematics and science (four MC or one ER) </a:t>
            </a:r>
          </a:p>
          <a:p>
            <a:r>
              <a:rPr lang="en-US" altLang="en-US" sz="2200"/>
              <a:t>Second year EL students and later participate in all content areas </a:t>
            </a:r>
          </a:p>
          <a:p>
            <a:pPr marL="0" indent="0">
              <a:buNone/>
            </a:pPr>
            <a:r>
              <a:rPr lang="en-US" altLang="en-US" sz="2200"/>
              <a:t>*</a:t>
            </a:r>
            <a:r>
              <a:rPr lang="en-US" sz="2200"/>
              <a:t>​All testing environments should follow local district safety protocols. </a:t>
            </a:r>
          </a:p>
          <a:p>
            <a:pPr marL="0" indent="0">
              <a:buNone/>
            </a:pPr>
            <a:endParaRPr lang="en-US" altLang="en-US" sz="2200"/>
          </a:p>
        </p:txBody>
      </p:sp>
      <p:sp>
        <p:nvSpPr>
          <p:cNvPr id="2" name="Text Placeholder 9">
            <a:extLst>
              <a:ext uri="{FF2B5EF4-FFF2-40B4-BE49-F238E27FC236}">
                <a16:creationId xmlns:a16="http://schemas.microsoft.com/office/drawing/2014/main" id="{67E88449-C3D8-EF38-84B1-ECCD6384AEB8}"/>
              </a:ext>
            </a:extLst>
          </p:cNvPr>
          <p:cNvSpPr txBox="1">
            <a:spLocks/>
          </p:cNvSpPr>
          <p:nvPr/>
        </p:nvSpPr>
        <p:spPr>
          <a:xfrm>
            <a:off x="231206" y="805835"/>
            <a:ext cx="6407769" cy="576262"/>
          </a:xfrm>
          <a:prstGeom prst="rect">
            <a:avLst/>
          </a:prstGeom>
          <a:solidFill>
            <a:schemeClr val="bg2">
              <a:lumMod val="25000"/>
            </a:schemeClr>
          </a:solidFill>
          <a:scene3d>
            <a:camera prst="orthographicFront"/>
            <a:lightRig rig="threePt" dir="t"/>
          </a:scene3d>
          <a:sp3d>
            <a:bevelT w="152400" h="50800" prst="softRound"/>
          </a:sp3d>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bg1"/>
                </a:solidFill>
              </a:rPr>
              <a:t>Required to Test</a:t>
            </a:r>
          </a:p>
        </p:txBody>
      </p:sp>
    </p:spTree>
    <p:extLst>
      <p:ext uri="{BB962C8B-B14F-4D97-AF65-F5344CB8AC3E}">
        <p14:creationId xmlns:p14="http://schemas.microsoft.com/office/powerpoint/2010/main" val="3225382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378E4-E905-C677-BD1C-281DFB016264}"/>
              </a:ext>
            </a:extLst>
          </p:cNvPr>
          <p:cNvSpPr>
            <a:spLocks noGrp="1"/>
          </p:cNvSpPr>
          <p:nvPr>
            <p:ph type="title"/>
          </p:nvPr>
        </p:nvSpPr>
        <p:spPr/>
        <p:txBody>
          <a:bodyPr/>
          <a:lstStyle/>
          <a:p>
            <a:r>
              <a:rPr lang="en-US"/>
              <a:t>2024 KSA Resources</a:t>
            </a:r>
          </a:p>
        </p:txBody>
      </p:sp>
      <p:sp>
        <p:nvSpPr>
          <p:cNvPr id="6" name="Text Placeholder 5">
            <a:extLst>
              <a:ext uri="{FF2B5EF4-FFF2-40B4-BE49-F238E27FC236}">
                <a16:creationId xmlns:a16="http://schemas.microsoft.com/office/drawing/2014/main" id="{A2E5BBCF-4F41-7E99-B7B8-14BFF07A13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A78050-1920-D3F5-0090-BB0F0099A6B3}"/>
              </a:ext>
            </a:extLst>
          </p:cNvPr>
          <p:cNvSpPr>
            <a:spLocks noGrp="1"/>
          </p:cNvSpPr>
          <p:nvPr>
            <p:ph type="sldNum" sz="quarter" idx="12"/>
          </p:nvPr>
        </p:nvSpPr>
        <p:spPr/>
        <p:txBody>
          <a:bodyPr/>
          <a:lstStyle/>
          <a:p>
            <a:fld id="{91BD7323-49BF-4C97-8773-5EC64C492009}" type="slidenum">
              <a:rPr lang="en-US" smtClean="0"/>
              <a:t>50</a:t>
            </a:fld>
            <a:endParaRPr lang="en-US"/>
          </a:p>
        </p:txBody>
      </p:sp>
    </p:spTree>
    <p:extLst>
      <p:ext uri="{BB962C8B-B14F-4D97-AF65-F5344CB8AC3E}">
        <p14:creationId xmlns:p14="http://schemas.microsoft.com/office/powerpoint/2010/main" val="552904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B705F-C2EA-82E4-A3D4-4F7C89DFBEF8}"/>
              </a:ext>
            </a:extLst>
          </p:cNvPr>
          <p:cNvSpPr>
            <a:spLocks noGrp="1"/>
          </p:cNvSpPr>
          <p:nvPr>
            <p:ph type="title"/>
          </p:nvPr>
        </p:nvSpPr>
        <p:spPr>
          <a:xfrm>
            <a:off x="0" y="0"/>
            <a:ext cx="12192000" cy="882502"/>
          </a:xfrm>
        </p:spPr>
        <p:txBody>
          <a:bodyPr anchor="b">
            <a:normAutofit/>
          </a:bodyPr>
          <a:lstStyle/>
          <a:p>
            <a:r>
              <a:rPr lang="en-US" sz="4400"/>
              <a:t>New Resource for 2024</a:t>
            </a:r>
          </a:p>
        </p:txBody>
      </p:sp>
      <p:sp>
        <p:nvSpPr>
          <p:cNvPr id="13" name="Text Placeholder 3">
            <a:extLst>
              <a:ext uri="{FF2B5EF4-FFF2-40B4-BE49-F238E27FC236}">
                <a16:creationId xmlns:a16="http://schemas.microsoft.com/office/drawing/2014/main" id="{1F1C3D3B-8225-1DDA-4509-DA9A0C9D27E0}"/>
              </a:ext>
            </a:extLst>
          </p:cNvPr>
          <p:cNvSpPr>
            <a:spLocks noGrp="1"/>
          </p:cNvSpPr>
          <p:nvPr>
            <p:ph type="body" sz="half" idx="2"/>
          </p:nvPr>
        </p:nvSpPr>
        <p:spPr>
          <a:xfrm>
            <a:off x="637953" y="1680631"/>
            <a:ext cx="3327991" cy="3496737"/>
          </a:xfrm>
        </p:spPr>
        <p:txBody>
          <a:bodyPr>
            <a:normAutofit/>
          </a:bodyPr>
          <a:lstStyle/>
          <a:p>
            <a:r>
              <a:rPr lang="en-US" sz="2800"/>
              <a:t>The KSA Roadmap to Success was developed as a checklist resource to assist DACs with tasks before, during and after the spring KSA administration.  </a:t>
            </a:r>
          </a:p>
        </p:txBody>
      </p:sp>
      <p:sp>
        <p:nvSpPr>
          <p:cNvPr id="4" name="Slide Number Placeholder 3" hidden="1">
            <a:extLst>
              <a:ext uri="{FF2B5EF4-FFF2-40B4-BE49-F238E27FC236}">
                <a16:creationId xmlns:a16="http://schemas.microsoft.com/office/drawing/2014/main" id="{1CB990DE-8D30-19E8-4A84-5A65C0F9838B}"/>
              </a:ext>
            </a:extLst>
          </p:cNvPr>
          <p:cNvSpPr>
            <a:spLocks noGrp="1"/>
          </p:cNvSpPr>
          <p:nvPr>
            <p:ph type="sldNum" sz="quarter" idx="4294967295"/>
          </p:nvPr>
        </p:nvSpPr>
        <p:spPr>
          <a:xfrm>
            <a:off x="11030413" y="6314034"/>
            <a:ext cx="683339" cy="365125"/>
          </a:xfrm>
        </p:spPr>
        <p:txBody>
          <a:bodyPr/>
          <a:lstStyle/>
          <a:p>
            <a:pPr>
              <a:spcAft>
                <a:spcPts val="600"/>
              </a:spcAft>
            </a:pPr>
            <a:fld id="{91BD7323-49BF-4C97-8773-5EC64C492009}" type="slidenum">
              <a:rPr lang="en-US" smtClean="0"/>
              <a:pPr>
                <a:spcAft>
                  <a:spcPts val="600"/>
                </a:spcAft>
              </a:pPr>
              <a:t>51</a:t>
            </a:fld>
            <a:endParaRPr lang="en-US"/>
          </a:p>
        </p:txBody>
      </p:sp>
      <p:pic>
        <p:nvPicPr>
          <p:cNvPr id="17" name="Picture 16" descr="Screenshot of the KSA Roadmap to Success.&#10;">
            <a:extLst>
              <a:ext uri="{FF2B5EF4-FFF2-40B4-BE49-F238E27FC236}">
                <a16:creationId xmlns:a16="http://schemas.microsoft.com/office/drawing/2014/main" id="{19B84C8D-6EDB-5602-19DF-F2461C297E07}"/>
              </a:ext>
            </a:extLst>
          </p:cNvPr>
          <p:cNvPicPr>
            <a:picLocks noChangeAspect="1"/>
          </p:cNvPicPr>
          <p:nvPr/>
        </p:nvPicPr>
        <p:blipFill>
          <a:blip r:embed="rId2"/>
          <a:stretch>
            <a:fillRect/>
          </a:stretch>
        </p:blipFill>
        <p:spPr>
          <a:xfrm>
            <a:off x="4252458" y="1216005"/>
            <a:ext cx="7628516" cy="4118789"/>
          </a:xfrm>
          <a:prstGeom prst="rect">
            <a:avLst/>
          </a:prstGeom>
        </p:spPr>
      </p:pic>
    </p:spTree>
    <p:extLst>
      <p:ext uri="{BB962C8B-B14F-4D97-AF65-F5344CB8AC3E}">
        <p14:creationId xmlns:p14="http://schemas.microsoft.com/office/powerpoint/2010/main" val="3310968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a:t>KSA Resources</a:t>
            </a:r>
          </a:p>
        </p:txBody>
      </p:sp>
      <p:graphicFrame>
        <p:nvGraphicFramePr>
          <p:cNvPr id="4" name="Diagram 3" descr="KSA Resources diagram with links&#10;KY Pearson Portal&#10;Test Administration Manual&#10;Items/Times Chart&#10;KDE Website&#10;Practice Tests and Tutorials&#10;Scripts&#10;Released Items">
            <a:extLst>
              <a:ext uri="{FF2B5EF4-FFF2-40B4-BE49-F238E27FC236}">
                <a16:creationId xmlns:a16="http://schemas.microsoft.com/office/drawing/2014/main" id="{F3B38308-AB1D-49C8-A493-3B36E05D440F}"/>
              </a:ext>
            </a:extLst>
          </p:cNvPr>
          <p:cNvGraphicFramePr/>
          <p:nvPr>
            <p:extLst>
              <p:ext uri="{D42A27DB-BD31-4B8C-83A1-F6EECF244321}">
                <p14:modId xmlns:p14="http://schemas.microsoft.com/office/powerpoint/2010/main" val="1372977539"/>
              </p:ext>
            </p:extLst>
          </p:nvPr>
        </p:nvGraphicFramePr>
        <p:xfrm>
          <a:off x="1015999" y="149088"/>
          <a:ext cx="8847143" cy="6556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tar: 5 Points 14" descr="Star denotes resources that are new in 2024.">
            <a:extLst>
              <a:ext uri="{FF2B5EF4-FFF2-40B4-BE49-F238E27FC236}">
                <a16:creationId xmlns:a16="http://schemas.microsoft.com/office/drawing/2014/main" id="{11689A92-206F-27F9-7C67-47380F295950}"/>
              </a:ext>
              <a:ext uri="{C183D7F6-B498-43B3-948B-1728B52AA6E4}">
                <adec:decorative xmlns:adec="http://schemas.microsoft.com/office/drawing/2017/decorative" val="0"/>
              </a:ext>
            </a:extLst>
          </p:cNvPr>
          <p:cNvSpPr/>
          <p:nvPr/>
        </p:nvSpPr>
        <p:spPr>
          <a:xfrm rot="-420000">
            <a:off x="4300500" y="5829600"/>
            <a:ext cx="667787" cy="58738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descr="Star denotes resources that are new in 2024.">
            <a:extLst>
              <a:ext uri="{FF2B5EF4-FFF2-40B4-BE49-F238E27FC236}">
                <a16:creationId xmlns:a16="http://schemas.microsoft.com/office/drawing/2014/main" id="{C3F7533C-5074-4BA5-DB09-F2EE1F666AB7}"/>
              </a:ext>
              <a:ext uri="{C183D7F6-B498-43B3-948B-1728B52AA6E4}">
                <adec:decorative xmlns:adec="http://schemas.microsoft.com/office/drawing/2017/decorative" val="0"/>
              </a:ext>
            </a:extLst>
          </p:cNvPr>
          <p:cNvSpPr/>
          <p:nvPr/>
        </p:nvSpPr>
        <p:spPr>
          <a:xfrm rot="-420000">
            <a:off x="4300499" y="5090669"/>
            <a:ext cx="667787" cy="58738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093702"/>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10515600" cy="993913"/>
          </a:xfrm>
        </p:spPr>
        <p:txBody>
          <a:bodyPr/>
          <a:lstStyle/>
          <a:p>
            <a:r>
              <a:rPr lang="en-US" altLang="en-US"/>
              <a:t>Pearson Client Services</a:t>
            </a:r>
            <a:endParaRPr lang="en-US"/>
          </a:p>
        </p:txBody>
      </p:sp>
      <p:graphicFrame>
        <p:nvGraphicFramePr>
          <p:cNvPr id="5" name="Content Placeholder 7" descr="Pearson Client Services contact information&#10;Hours of Operation: &#10;7 a.m. – 8:30 p.m. ET&#10;Contact Number: &#10;888-437-1430  &#10;" title="Pearson Contact Information"/>
          <p:cNvGraphicFramePr>
            <a:graphicFrameLocks/>
          </p:cNvGraphicFramePr>
          <p:nvPr>
            <p:extLst>
              <p:ext uri="{D42A27DB-BD31-4B8C-83A1-F6EECF244321}">
                <p14:modId xmlns:p14="http://schemas.microsoft.com/office/powerpoint/2010/main" val="1151063405"/>
              </p:ext>
            </p:extLst>
          </p:nvPr>
        </p:nvGraphicFramePr>
        <p:xfrm>
          <a:off x="292608" y="1267968"/>
          <a:ext cx="8912352" cy="446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3605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212557" y="136525"/>
            <a:ext cx="11631099" cy="1325563"/>
          </a:xfrm>
        </p:spPr>
        <p:txBody>
          <a:bodyPr>
            <a:normAutofit/>
          </a:bodyPr>
          <a:lstStyle/>
          <a:p>
            <a:r>
              <a:rPr lang="en-US" sz="4000"/>
              <a:t>2024 February DAC Q&amp;A Session Dates/Locations</a:t>
            </a:r>
          </a:p>
        </p:txBody>
      </p:sp>
      <p:sp>
        <p:nvSpPr>
          <p:cNvPr id="3" name="Content Placeholder 2">
            <a:extLst>
              <a:ext uri="{FF2B5EF4-FFF2-40B4-BE49-F238E27FC236}">
                <a16:creationId xmlns:a16="http://schemas.microsoft.com/office/drawing/2014/main" id="{C41873DB-D365-487E-ACCD-B2FEB15D5164}"/>
              </a:ext>
            </a:extLst>
          </p:cNvPr>
          <p:cNvSpPr>
            <a:spLocks noGrp="1"/>
          </p:cNvSpPr>
          <p:nvPr>
            <p:ph idx="1"/>
          </p:nvPr>
        </p:nvSpPr>
        <p:spPr>
          <a:xfrm>
            <a:off x="441158" y="1584994"/>
            <a:ext cx="11131082" cy="1941977"/>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102649"/>
                </a:solidFill>
                <a:effectLst/>
                <a:uLnTx/>
                <a:uFillTx/>
                <a:latin typeface="Franklin Gothic Book" panose="020B0503020102020204"/>
                <a:ea typeface="+mn-ea"/>
                <a:cs typeface="+mn-cs"/>
              </a:rPr>
              <a:t>Feb. 5 – Frankfort – Sower Building (in-person only)</a:t>
            </a:r>
          </a:p>
          <a:p>
            <a:r>
              <a:rPr lang="en-US" sz="2600"/>
              <a:t>Feb. 15* – Ashland – Kentucky Education Development Corporation (hybrid)</a:t>
            </a:r>
          </a:p>
          <a:p>
            <a:r>
              <a:rPr lang="en-US" sz="2600"/>
              <a:t>Feb. 21* – Eddyville – West Kentucky Educational Cooperative (hybrid)</a:t>
            </a:r>
          </a:p>
          <a:p>
            <a:endParaRPr lang="en-US"/>
          </a:p>
          <a:p>
            <a:pPr marL="0" indent="0">
              <a:buNone/>
            </a:pPr>
            <a:endParaRPr lang="en-US"/>
          </a:p>
        </p:txBody>
      </p:sp>
      <p:sp>
        <p:nvSpPr>
          <p:cNvPr id="4" name="Content Placeholder 2">
            <a:extLst>
              <a:ext uri="{FF2B5EF4-FFF2-40B4-BE49-F238E27FC236}">
                <a16:creationId xmlns:a16="http://schemas.microsoft.com/office/drawing/2014/main" id="{B40AF7A1-CFAD-C219-8E26-B231F8825CA6}"/>
              </a:ext>
            </a:extLst>
          </p:cNvPr>
          <p:cNvSpPr txBox="1">
            <a:spLocks/>
          </p:cNvSpPr>
          <p:nvPr/>
        </p:nvSpPr>
        <p:spPr>
          <a:xfrm>
            <a:off x="190514" y="3649878"/>
            <a:ext cx="11810972" cy="1058808"/>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a:t>*Please Note: </a:t>
            </a:r>
            <a:r>
              <a:rPr lang="en-US" sz="2800" i="1">
                <a:solidFill>
                  <a:srgbClr val="102649"/>
                </a:solidFill>
                <a:latin typeface="Söhne"/>
              </a:rPr>
              <a:t>*In-person and virtual options available </a:t>
            </a:r>
            <a:endParaRPr lang="en-US" sz="2800" i="1">
              <a:solidFill>
                <a:srgbClr val="102649"/>
              </a:solidFill>
              <a:latin typeface="Arial"/>
              <a:cs typeface="Arial"/>
            </a:endParaRPr>
          </a:p>
          <a:p>
            <a:r>
              <a:rPr lang="en-US" sz="2800" i="1">
                <a:solidFill>
                  <a:srgbClr val="102649"/>
                </a:solidFill>
                <a:latin typeface="Söhne"/>
              </a:rPr>
              <a:t>Note: If</a:t>
            </a:r>
            <a:r>
              <a:rPr lang="en-US" sz="2800" b="0" i="1">
                <a:solidFill>
                  <a:srgbClr val="102649"/>
                </a:solidFill>
                <a:effectLst/>
                <a:latin typeface="Söhne"/>
              </a:rPr>
              <a:t> weather or other circumstances impact </a:t>
            </a:r>
            <a:r>
              <a:rPr lang="en-US" sz="2800" i="1">
                <a:solidFill>
                  <a:srgbClr val="102649"/>
                </a:solidFill>
                <a:latin typeface="Söhne"/>
              </a:rPr>
              <a:t>the in-person</a:t>
            </a:r>
            <a:r>
              <a:rPr lang="en-US" sz="2800" b="0" i="1">
                <a:solidFill>
                  <a:srgbClr val="102649"/>
                </a:solidFill>
                <a:effectLst/>
                <a:latin typeface="Söhne"/>
              </a:rPr>
              <a:t> session, the Q&amp;A session will be held online only.</a:t>
            </a:r>
            <a:endParaRPr lang="en-US" sz="2800" i="1">
              <a:solidFill>
                <a:srgbClr val="102649"/>
              </a:solidFill>
              <a:cs typeface="Arial"/>
            </a:endParaRPr>
          </a:p>
          <a:p>
            <a:endParaRPr lang="en-US"/>
          </a:p>
        </p:txBody>
      </p:sp>
    </p:spTree>
    <p:extLst>
      <p:ext uri="{BB962C8B-B14F-4D97-AF65-F5344CB8AC3E}">
        <p14:creationId xmlns:p14="http://schemas.microsoft.com/office/powerpoint/2010/main" val="638432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240267" y="20815"/>
            <a:ext cx="10515600" cy="1094909"/>
          </a:xfrm>
        </p:spPr>
        <p:txBody>
          <a:bodyPr>
            <a:normAutofit/>
          </a:bodyPr>
          <a:lstStyle/>
          <a:p>
            <a:r>
              <a:rPr lang="en-US" sz="4000"/>
              <a:t>2024 February DAC Hybrid Q&amp;A Sessions </a:t>
            </a:r>
          </a:p>
        </p:txBody>
      </p:sp>
      <p:graphicFrame>
        <p:nvGraphicFramePr>
          <p:cNvPr id="4" name="Table 5">
            <a:extLst>
              <a:ext uri="{FF2B5EF4-FFF2-40B4-BE49-F238E27FC236}">
                <a16:creationId xmlns:a16="http://schemas.microsoft.com/office/drawing/2014/main" id="{2E030678-9B31-8911-934D-319BE595BA27}"/>
              </a:ext>
            </a:extLst>
          </p:cNvPr>
          <p:cNvGraphicFramePr>
            <a:graphicFrameLocks noGrp="1"/>
          </p:cNvGraphicFramePr>
          <p:nvPr>
            <p:extLst>
              <p:ext uri="{D42A27DB-BD31-4B8C-83A1-F6EECF244321}">
                <p14:modId xmlns:p14="http://schemas.microsoft.com/office/powerpoint/2010/main" val="1721235296"/>
              </p:ext>
            </p:extLst>
          </p:nvPr>
        </p:nvGraphicFramePr>
        <p:xfrm>
          <a:off x="446314" y="949510"/>
          <a:ext cx="10863943" cy="3770052"/>
        </p:xfrm>
        <a:graphic>
          <a:graphicData uri="http://schemas.openxmlformats.org/drawingml/2006/table">
            <a:tbl>
              <a:tblPr firstRow="1" bandRow="1">
                <a:tableStyleId>{5C22544A-7EE6-4342-B048-85BDC9FD1C3A}</a:tableStyleId>
              </a:tblPr>
              <a:tblGrid>
                <a:gridCol w="2064117">
                  <a:extLst>
                    <a:ext uri="{9D8B030D-6E8A-4147-A177-3AD203B41FA5}">
                      <a16:colId xmlns:a16="http://schemas.microsoft.com/office/drawing/2014/main" val="3373867718"/>
                    </a:ext>
                  </a:extLst>
                </a:gridCol>
                <a:gridCol w="8799826">
                  <a:extLst>
                    <a:ext uri="{9D8B030D-6E8A-4147-A177-3AD203B41FA5}">
                      <a16:colId xmlns:a16="http://schemas.microsoft.com/office/drawing/2014/main" val="3553181035"/>
                    </a:ext>
                  </a:extLst>
                </a:gridCol>
              </a:tblGrid>
              <a:tr h="291576">
                <a:tc>
                  <a:txBody>
                    <a:bodyPr/>
                    <a:lstStyle/>
                    <a:p>
                      <a:r>
                        <a:rPr lang="en-US"/>
                        <a:t>Time</a:t>
                      </a:r>
                    </a:p>
                  </a:txBody>
                  <a:tcPr>
                    <a:solidFill>
                      <a:schemeClr val="tx2"/>
                    </a:solidFill>
                  </a:tcPr>
                </a:tc>
                <a:tc>
                  <a:txBody>
                    <a:bodyPr/>
                    <a:lstStyle/>
                    <a:p>
                      <a:r>
                        <a:rPr lang="en-US"/>
                        <a:t>Topic</a:t>
                      </a:r>
                    </a:p>
                  </a:txBody>
                  <a:tcPr>
                    <a:solidFill>
                      <a:schemeClr val="tx2"/>
                    </a:solidFill>
                  </a:tcPr>
                </a:tc>
                <a:extLst>
                  <a:ext uri="{0D108BD9-81ED-4DB2-BD59-A6C34878D82A}">
                    <a16:rowId xmlns:a16="http://schemas.microsoft.com/office/drawing/2014/main" val="3722546895"/>
                  </a:ext>
                </a:extLst>
              </a:tr>
              <a:tr h="510258">
                <a:tc>
                  <a:txBody>
                    <a:bodyPr/>
                    <a:lstStyle/>
                    <a:p>
                      <a:pPr marL="0" indent="0">
                        <a:buNone/>
                      </a:pPr>
                      <a:r>
                        <a:rPr lang="en-US" sz="1800"/>
                        <a:t>9:00 	</a:t>
                      </a:r>
                    </a:p>
                    <a:p>
                      <a:pPr marL="0" indent="0">
                        <a:buNone/>
                      </a:pPr>
                      <a:r>
                        <a:rPr lang="en-US" sz="1800"/>
                        <a:t>	</a:t>
                      </a:r>
                    </a:p>
                  </a:txBody>
                  <a:tcPr>
                    <a:solidFill>
                      <a:srgbClr val="CFD5EA"/>
                    </a:solidFill>
                  </a:tcPr>
                </a:tc>
                <a:tc>
                  <a:txBody>
                    <a:bodyPr/>
                    <a:lstStyle/>
                    <a:p>
                      <a:r>
                        <a:rPr lang="en-US" sz="1800"/>
                        <a:t>Welcome and Updates</a:t>
                      </a:r>
                    </a:p>
                  </a:txBody>
                  <a:tcPr>
                    <a:solidFill>
                      <a:srgbClr val="CFD5EA"/>
                    </a:solidFill>
                  </a:tcPr>
                </a:tc>
                <a:extLst>
                  <a:ext uri="{0D108BD9-81ED-4DB2-BD59-A6C34878D82A}">
                    <a16:rowId xmlns:a16="http://schemas.microsoft.com/office/drawing/2014/main" val="3426236922"/>
                  </a:ext>
                </a:extLst>
              </a:tr>
              <a:tr h="399742">
                <a:tc>
                  <a:txBody>
                    <a:bodyPr/>
                    <a:lstStyle/>
                    <a:p>
                      <a:endParaRPr lang="en-US" sz="1800"/>
                    </a:p>
                  </a:txBody>
                  <a:tcP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Kentucky Summative Assessment (KSA) including PAN &amp; TestNAV</a:t>
                      </a:r>
                    </a:p>
                  </a:txBody>
                  <a:tcPr>
                    <a:solidFill>
                      <a:srgbClr val="CFD5EA"/>
                    </a:solidFill>
                  </a:tcPr>
                </a:tc>
                <a:extLst>
                  <a:ext uri="{0D108BD9-81ED-4DB2-BD59-A6C34878D82A}">
                    <a16:rowId xmlns:a16="http://schemas.microsoft.com/office/drawing/2014/main" val="3161618565"/>
                  </a:ext>
                </a:extLst>
              </a:tr>
              <a:tr h="399742">
                <a:tc>
                  <a:txBody>
                    <a:bodyPr/>
                    <a:lstStyle/>
                    <a:p>
                      <a:r>
                        <a:rPr lang="en-US" sz="1800"/>
                        <a:t>10:15 - 10:30 </a:t>
                      </a:r>
                    </a:p>
                  </a:txBody>
                  <a:tcP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Break</a:t>
                      </a:r>
                    </a:p>
                  </a:txBody>
                  <a:tcPr>
                    <a:solidFill>
                      <a:srgbClr val="CFD5EA"/>
                    </a:solidFill>
                  </a:tcPr>
                </a:tc>
                <a:extLst>
                  <a:ext uri="{0D108BD9-81ED-4DB2-BD59-A6C34878D82A}">
                    <a16:rowId xmlns:a16="http://schemas.microsoft.com/office/drawing/2014/main" val="1047564169"/>
                  </a:ext>
                </a:extLst>
              </a:tr>
              <a:tr h="399742">
                <a:tc>
                  <a:txBody>
                    <a:bodyPr/>
                    <a:lstStyle/>
                    <a:p>
                      <a:endParaRPr lang="en-US" sz="1800"/>
                    </a:p>
                  </a:txBody>
                  <a:tcP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Alternate Kentucky Summative Assessment (AKSA) &amp; Accommodations</a:t>
                      </a:r>
                    </a:p>
                  </a:txBody>
                  <a:tcPr>
                    <a:solidFill>
                      <a:srgbClr val="CFD5EA"/>
                    </a:solidFill>
                  </a:tcPr>
                </a:tc>
                <a:extLst>
                  <a:ext uri="{0D108BD9-81ED-4DB2-BD59-A6C34878D82A}">
                    <a16:rowId xmlns:a16="http://schemas.microsoft.com/office/drawing/2014/main" val="2726542442"/>
                  </a:ext>
                </a:extLst>
              </a:tr>
              <a:tr h="291576">
                <a:tc>
                  <a:txBody>
                    <a:bodyPr/>
                    <a:lstStyle/>
                    <a:p>
                      <a:endParaRPr lang="en-US" sz="1800"/>
                    </a:p>
                  </a:txBody>
                  <a:tcPr>
                    <a:solidFill>
                      <a:srgbClr val="CFD5EA"/>
                    </a:solidFill>
                  </a:tcPr>
                </a:tc>
                <a:tc>
                  <a:txBody>
                    <a:bodyPr/>
                    <a:lstStyle/>
                    <a:p>
                      <a:r>
                        <a:rPr lang="en-US" sz="1800"/>
                        <a:t>High School and Test Security</a:t>
                      </a:r>
                    </a:p>
                  </a:txBody>
                  <a:tcPr>
                    <a:solidFill>
                      <a:srgbClr val="CFD5EA"/>
                    </a:solidFill>
                  </a:tcPr>
                </a:tc>
                <a:extLst>
                  <a:ext uri="{0D108BD9-81ED-4DB2-BD59-A6C34878D82A}">
                    <a16:rowId xmlns:a16="http://schemas.microsoft.com/office/drawing/2014/main" val="2477101022"/>
                  </a:ext>
                </a:extLst>
              </a:tr>
              <a:tr h="399742">
                <a:tc>
                  <a:txBody>
                    <a:bodyPr/>
                    <a:lstStyle/>
                    <a:p>
                      <a:endParaRPr lang="en-US" sz="1800"/>
                    </a:p>
                  </a:txBody>
                  <a:tcP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SDRR</a:t>
                      </a:r>
                    </a:p>
                  </a:txBody>
                  <a:tcPr>
                    <a:solidFill>
                      <a:srgbClr val="CFD5EA"/>
                    </a:solidFill>
                  </a:tcPr>
                </a:tc>
                <a:extLst>
                  <a:ext uri="{0D108BD9-81ED-4DB2-BD59-A6C34878D82A}">
                    <a16:rowId xmlns:a16="http://schemas.microsoft.com/office/drawing/2014/main" val="3267935755"/>
                  </a:ext>
                </a:extLst>
              </a:tr>
              <a:tr h="399742">
                <a:tc>
                  <a:txBody>
                    <a:bodyPr/>
                    <a:lstStyle/>
                    <a:p>
                      <a:endParaRPr lang="en-US" sz="1800"/>
                    </a:p>
                  </a:txBody>
                  <a:tcP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Open Floor Questions</a:t>
                      </a:r>
                    </a:p>
                  </a:txBody>
                  <a:tcPr>
                    <a:solidFill>
                      <a:srgbClr val="CFD5EA"/>
                    </a:solidFill>
                  </a:tcPr>
                </a:tc>
                <a:extLst>
                  <a:ext uri="{0D108BD9-81ED-4DB2-BD59-A6C34878D82A}">
                    <a16:rowId xmlns:a16="http://schemas.microsoft.com/office/drawing/2014/main" val="2576344105"/>
                  </a:ext>
                </a:extLst>
              </a:tr>
              <a:tr h="399742">
                <a:tc>
                  <a:txBody>
                    <a:bodyPr/>
                    <a:lstStyle/>
                    <a:p>
                      <a:r>
                        <a:rPr lang="en-US" sz="1800"/>
                        <a:t>Noon</a:t>
                      </a:r>
                    </a:p>
                  </a:txBody>
                  <a:tcP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Conclusion </a:t>
                      </a:r>
                    </a:p>
                  </a:txBody>
                  <a:tcPr>
                    <a:solidFill>
                      <a:srgbClr val="CFD5EA"/>
                    </a:solidFill>
                  </a:tcPr>
                </a:tc>
                <a:extLst>
                  <a:ext uri="{0D108BD9-81ED-4DB2-BD59-A6C34878D82A}">
                    <a16:rowId xmlns:a16="http://schemas.microsoft.com/office/drawing/2014/main" val="889804442"/>
                  </a:ext>
                </a:extLst>
              </a:tr>
            </a:tbl>
          </a:graphicData>
        </a:graphic>
      </p:graphicFrame>
      <p:sp>
        <p:nvSpPr>
          <p:cNvPr id="7" name="TextBox 6">
            <a:extLst>
              <a:ext uri="{FF2B5EF4-FFF2-40B4-BE49-F238E27FC236}">
                <a16:creationId xmlns:a16="http://schemas.microsoft.com/office/drawing/2014/main" id="{4B5A3C9F-ADE1-08BE-EFCC-6D62C8842E0A}"/>
              </a:ext>
            </a:extLst>
          </p:cNvPr>
          <p:cNvSpPr txBox="1"/>
          <p:nvPr/>
        </p:nvSpPr>
        <p:spPr>
          <a:xfrm>
            <a:off x="424543" y="4724927"/>
            <a:ext cx="108857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solidFill>
                  <a:srgbClr val="102649"/>
                </a:solidFill>
              </a:rPr>
              <a:t>Please Note: The February DAC Q&amp;A sessions will follow the same topics and timeframe at each location. The agenda and times on the slide will be followed; however, once an agenda item has no additional questions, staff will move on to the next topic. Participants planning to attend should plan for the entire meeting. </a:t>
            </a:r>
          </a:p>
        </p:txBody>
      </p:sp>
    </p:spTree>
    <p:extLst>
      <p:ext uri="{BB962C8B-B14F-4D97-AF65-F5344CB8AC3E}">
        <p14:creationId xmlns:p14="http://schemas.microsoft.com/office/powerpoint/2010/main" val="937887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179798" y="47325"/>
            <a:ext cx="10260091" cy="786171"/>
          </a:xfrm>
          <a:prstGeom prst="rect">
            <a:avLst/>
          </a:prstGeom>
        </p:spPr>
        <p:txBody>
          <a:bodyPr>
            <a:normAutofit/>
          </a:bodyPr>
          <a:lstStyle/>
          <a:p>
            <a:r>
              <a:rPr lang="en-US" sz="4000"/>
              <a:t>February DAC Recorded Trainings Available</a:t>
            </a:r>
            <a:endParaRPr lang="en-US"/>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1549653" y="748587"/>
            <a:ext cx="9092693" cy="405383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endParaRPr lang="en-US" sz="3600">
              <a:solidFill>
                <a:schemeClr val="bg1"/>
              </a:solidFill>
            </a:endParaRPr>
          </a:p>
          <a:p>
            <a:pPr marL="285750" indent="-285750">
              <a:buFont typeface="Arial"/>
              <a:buChar char="•"/>
            </a:pPr>
            <a:r>
              <a:rPr lang="en-US" sz="2800">
                <a:ea typeface="+mn-lt"/>
                <a:cs typeface="+mn-lt"/>
              </a:rPr>
              <a:t>Kentucky Summative Assessment (KSA)</a:t>
            </a:r>
          </a:p>
          <a:p>
            <a:pPr marL="285750" indent="-285750">
              <a:buFont typeface="Arial"/>
              <a:buChar char="•"/>
            </a:pPr>
            <a:r>
              <a:rPr lang="en-US" sz="2800"/>
              <a:t>KSA </a:t>
            </a:r>
            <a:r>
              <a:rPr lang="en-US" sz="2800" err="1"/>
              <a:t>PearsonAccess</a:t>
            </a:r>
            <a:r>
              <a:rPr lang="en-US" sz="2800" baseline="30000" err="1"/>
              <a:t>Next</a:t>
            </a:r>
            <a:r>
              <a:rPr lang="en-US" sz="2800" baseline="30000"/>
              <a:t> </a:t>
            </a:r>
            <a:r>
              <a:rPr lang="en-US" sz="2800"/>
              <a:t>(PAN)</a:t>
            </a:r>
          </a:p>
          <a:p>
            <a:pPr marL="285750" indent="-285750">
              <a:buFont typeface="Arial"/>
              <a:buChar char="•"/>
            </a:pPr>
            <a:r>
              <a:rPr lang="en-US" sz="2800" err="1"/>
              <a:t>TestNAV</a:t>
            </a:r>
            <a:endParaRPr lang="en-US" sz="2800"/>
          </a:p>
          <a:p>
            <a:pPr marL="285750" indent="-285750">
              <a:buFont typeface="Arial,Sans-Serif"/>
              <a:buChar char="•"/>
            </a:pPr>
            <a:r>
              <a:rPr lang="en-US" sz="2800">
                <a:ea typeface="+mn-lt"/>
                <a:cs typeface="+mn-lt"/>
              </a:rPr>
              <a:t>Alternate Kentucky Summative Assessment (AKSA)</a:t>
            </a:r>
          </a:p>
          <a:p>
            <a:pPr marL="285750" indent="-285750">
              <a:buFont typeface="Arial"/>
              <a:buChar char="•"/>
            </a:pPr>
            <a:r>
              <a:rPr lang="en-US" sz="2800">
                <a:ea typeface="+mn-lt"/>
                <a:cs typeface="+mn-lt"/>
              </a:rPr>
              <a:t>SDRR</a:t>
            </a:r>
            <a:endParaRPr lang="en-US" sz="2800"/>
          </a:p>
          <a:p>
            <a:pPr marL="285750" indent="-285750">
              <a:buFont typeface="Arial"/>
              <a:buChar char="•"/>
            </a:pPr>
            <a:r>
              <a:rPr lang="en-US" sz="2800">
                <a:ea typeface="+mn-lt"/>
                <a:cs typeface="+mn-lt"/>
              </a:rPr>
              <a:t>Test Security </a:t>
            </a:r>
            <a:endParaRPr lang="en-US" sz="2800"/>
          </a:p>
          <a:p>
            <a:pPr marL="285750" indent="-285750">
              <a:buFont typeface="Arial"/>
              <a:buChar char="•"/>
            </a:pPr>
            <a:r>
              <a:rPr lang="en-US" sz="2800">
                <a:ea typeface="+mn-lt"/>
                <a:cs typeface="+mn-lt"/>
              </a:rPr>
              <a:t>Accommodations</a:t>
            </a:r>
            <a:endParaRPr lang="en-US" sz="2800"/>
          </a:p>
          <a:p>
            <a:pPr marL="285750" indent="-285750">
              <a:buFont typeface="Arial"/>
              <a:buChar char="•"/>
            </a:pPr>
            <a:r>
              <a:rPr lang="en-US" sz="2800">
                <a:ea typeface="+mn-lt"/>
                <a:cs typeface="+mn-lt"/>
              </a:rPr>
              <a:t>High school</a:t>
            </a:r>
            <a:endParaRPr lang="en-US" sz="2800"/>
          </a:p>
          <a:p>
            <a:pPr lvl="1"/>
            <a:endParaRPr lang="en-US" sz="2400"/>
          </a:p>
          <a:p>
            <a:pPr lvl="1"/>
            <a:endParaRPr lang="en-US" sz="2400">
              <a:solidFill>
                <a:schemeClr val="bg1"/>
              </a:solidFill>
            </a:endParaRPr>
          </a:p>
        </p:txBody>
      </p:sp>
      <p:sp>
        <p:nvSpPr>
          <p:cNvPr id="3" name="TextBox 2">
            <a:extLst>
              <a:ext uri="{FF2B5EF4-FFF2-40B4-BE49-F238E27FC236}">
                <a16:creationId xmlns:a16="http://schemas.microsoft.com/office/drawing/2014/main" id="{73062381-A2E3-3B5E-2A26-5275A93D4377}"/>
              </a:ext>
            </a:extLst>
          </p:cNvPr>
          <p:cNvSpPr txBox="1"/>
          <p:nvPr/>
        </p:nvSpPr>
        <p:spPr>
          <a:xfrm>
            <a:off x="385989" y="4958940"/>
            <a:ext cx="11420019" cy="461665"/>
          </a:xfrm>
          <a:prstGeom prst="rect">
            <a:avLst/>
          </a:prstGeom>
          <a:noFill/>
        </p:spPr>
        <p:txBody>
          <a:bodyPr wrap="square">
            <a:spAutoFit/>
          </a:bodyPr>
          <a:lstStyle/>
          <a:p>
            <a:pPr algn="ctr"/>
            <a:r>
              <a:rPr lang="en-US" sz="2400" b="0" i="0" u="none" strike="noStrike">
                <a:solidFill>
                  <a:srgbClr val="000000"/>
                </a:solidFill>
                <a:effectLst/>
                <a:latin typeface="Franklin Gothic Book" panose="020B0503020102020204" pitchFamily="34" charset="0"/>
              </a:rPr>
              <a:t>Please review all the February DAC Trainings on the </a:t>
            </a:r>
            <a:r>
              <a:rPr lang="en-US" sz="2400" b="0" i="0" u="sng" strike="noStrike">
                <a:solidFill>
                  <a:srgbClr val="0563C1"/>
                </a:solidFill>
                <a:effectLst/>
                <a:latin typeface="Franklin Gothic Book" panose="020B0503020102020204" pitchFamily="34" charset="0"/>
                <a:hlinkClick r:id="rId3"/>
              </a:rPr>
              <a:t>Meetings and Trainings webpage</a:t>
            </a:r>
            <a:r>
              <a:rPr lang="en-US" sz="2400" b="0" i="0" u="none" strike="noStrike">
                <a:solidFill>
                  <a:srgbClr val="000000"/>
                </a:solidFill>
                <a:effectLst/>
                <a:latin typeface="Franklin Gothic Book" panose="020B0503020102020204" pitchFamily="34" charset="0"/>
              </a:rPr>
              <a:t>. ​</a:t>
            </a:r>
            <a:r>
              <a:rPr lang="en-US" sz="2400" b="0" i="0">
                <a:solidFill>
                  <a:srgbClr val="000000"/>
                </a:solidFill>
                <a:effectLst/>
                <a:latin typeface="Franklin Gothic Book" panose="020B0503020102020204" pitchFamily="34" charset="0"/>
              </a:rPr>
              <a:t>​</a:t>
            </a:r>
            <a:endParaRPr lang="en-US" sz="2400"/>
          </a:p>
        </p:txBody>
      </p:sp>
    </p:spTree>
    <p:extLst>
      <p:ext uri="{BB962C8B-B14F-4D97-AF65-F5344CB8AC3E}">
        <p14:creationId xmlns:p14="http://schemas.microsoft.com/office/powerpoint/2010/main" val="1674990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61617" y="1626704"/>
            <a:ext cx="3856383" cy="3604592"/>
          </a:xfrm>
          <a:prstGeom prst="roundRect">
            <a:avLst/>
          </a:prstGeom>
          <a:solidFill>
            <a:srgbClr val="CFD5E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a:solidFill>
                  <a:schemeClr val="tx1"/>
                </a:solidFill>
              </a:rPr>
              <a:t>OAA/DAAS </a:t>
            </a:r>
            <a:br>
              <a:rPr lang="en-US" sz="2800"/>
            </a:br>
            <a:r>
              <a:rPr lang="en-US" sz="2400">
                <a:solidFill>
                  <a:schemeClr val="tx1"/>
                </a:solidFill>
              </a:rPr>
              <a:t>(502) 564-4394</a:t>
            </a:r>
            <a:r>
              <a:rPr lang="en-US" sz="2800">
                <a:solidFill>
                  <a:schemeClr val="tx1"/>
                </a:solidFill>
              </a:rPr>
              <a:t> </a:t>
            </a:r>
            <a:br>
              <a:rPr lang="en-US" sz="2800"/>
            </a:br>
            <a:r>
              <a:rPr lang="en-US" sz="2400">
                <a:solidFill>
                  <a:schemeClr val="tx1"/>
                </a:solidFill>
                <a:hlinkClick r:id="rId3">
                  <a:extLst>
                    <a:ext uri="{A12FA001-AC4F-418D-AE19-62706E023703}">
                      <ahyp:hlinkClr xmlns:ahyp="http://schemas.microsoft.com/office/drawing/2018/hyperlinkcolor" val="tx"/>
                    </a:ext>
                  </a:extLst>
                </a:hlinkClick>
              </a:rPr>
              <a:t>dacinfo@education.ky.gov</a:t>
            </a:r>
            <a:endParaRPr lang="en-US" sz="2400">
              <a:solidFill>
                <a:schemeClr val="tx1"/>
              </a:solidFill>
            </a:endParaRPr>
          </a:p>
          <a:p>
            <a:pPr algn="ctr"/>
            <a:endParaRPr lang="en-US">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800" b="1">
                <a:solidFill>
                  <a:schemeClr val="bg1"/>
                </a:solidFill>
              </a:rPr>
              <a:t>OAA/DAAS Staff:</a:t>
            </a:r>
          </a:p>
          <a:p>
            <a:pPr lvl="1"/>
            <a:r>
              <a:rPr lang="en-US" sz="2400">
                <a:solidFill>
                  <a:schemeClr val="bg1"/>
                </a:solidFill>
              </a:rPr>
              <a:t>Jennifer Stafford, Director</a:t>
            </a:r>
            <a:endParaRPr lang="en-US">
              <a:solidFill>
                <a:schemeClr val="bg1"/>
              </a:solidFill>
            </a:endParaRPr>
          </a:p>
          <a:p>
            <a:pPr lvl="1"/>
            <a:r>
              <a:rPr lang="en-US" sz="2400">
                <a:solidFill>
                  <a:schemeClr val="bg1"/>
                </a:solidFill>
              </a:rPr>
              <a:t>Shara Savage, Branch Manager</a:t>
            </a:r>
          </a:p>
          <a:p>
            <a:pPr lvl="1"/>
            <a:r>
              <a:rPr lang="en-US" sz="2400">
                <a:solidFill>
                  <a:schemeClr val="bg1"/>
                </a:solidFill>
              </a:rPr>
              <a:t>Helen Jones,  Program Manager</a:t>
            </a:r>
          </a:p>
          <a:p>
            <a:pPr lvl="1"/>
            <a:r>
              <a:rPr lang="en-US" sz="2400">
                <a:solidFill>
                  <a:schemeClr val="bg1"/>
                </a:solidFill>
              </a:rPr>
              <a:t>Ben Riley, Systems Consultant</a:t>
            </a:r>
          </a:p>
          <a:p>
            <a:pPr lvl="1"/>
            <a:r>
              <a:rPr lang="en-US" sz="2400">
                <a:solidFill>
                  <a:schemeClr val="bg1"/>
                </a:solidFill>
              </a:rPr>
              <a:t>Chris Williams, Program Consultant</a:t>
            </a:r>
          </a:p>
          <a:p>
            <a:pPr lvl="1"/>
            <a:r>
              <a:rPr lang="en-US" sz="2400">
                <a:solidFill>
                  <a:schemeClr val="bg1"/>
                </a:solidFill>
              </a:rPr>
              <a:t>Melissa Chandler, Program Consultant</a:t>
            </a:r>
          </a:p>
          <a:p>
            <a:pPr lvl="1"/>
            <a:r>
              <a:rPr lang="en-US" sz="2400">
                <a:solidFill>
                  <a:schemeClr val="bg1"/>
                </a:solidFill>
              </a:rPr>
              <a:t>Christen Roseberry, Program Consultant</a:t>
            </a:r>
          </a:p>
          <a:p>
            <a:pPr lvl="1"/>
            <a:r>
              <a:rPr lang="en-US" sz="2400">
                <a:solidFill>
                  <a:schemeClr val="bg1"/>
                </a:solidFill>
              </a:rPr>
              <a:t>Lisa Jett, Program Consultant</a:t>
            </a:r>
          </a:p>
          <a:p>
            <a:pPr lvl="1"/>
            <a:r>
              <a:rPr lang="en-US" sz="2400">
                <a:solidFill>
                  <a:schemeClr val="bg1"/>
                </a:solidFill>
              </a:rPr>
              <a:t>Krista Mullins, Program Consultant</a:t>
            </a:r>
          </a:p>
          <a:p>
            <a:pPr lvl="1"/>
            <a:r>
              <a:rPr lang="en-US" sz="2400">
                <a:solidFill>
                  <a:schemeClr val="bg1"/>
                </a:solidFill>
              </a:rPr>
              <a:t>Tammy Bradley, Administrative Specialist</a:t>
            </a:r>
          </a:p>
        </p:txBody>
      </p:sp>
    </p:spTree>
    <p:extLst>
      <p:ext uri="{BB962C8B-B14F-4D97-AF65-F5344CB8AC3E}">
        <p14:creationId xmlns:p14="http://schemas.microsoft.com/office/powerpoint/2010/main" val="193288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05C15682-A40B-D00F-3267-B91218DA62C1}"/>
              </a:ext>
            </a:extLst>
          </p:cNvPr>
          <p:cNvSpPr txBox="1">
            <a:spLocks noGrp="1"/>
          </p:cNvSpPr>
          <p:nvPr>
            <p:ph type="title" idx="4294967295"/>
          </p:nvPr>
        </p:nvSpPr>
        <p:spPr>
          <a:xfrm>
            <a:off x="0" y="129154"/>
            <a:ext cx="11934825" cy="5861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a:ln>
                  <a:noFill/>
                </a:ln>
                <a:solidFill>
                  <a:srgbClr val="007780"/>
                </a:solidFill>
                <a:effectLst/>
                <a:uLnTx/>
                <a:uFillTx/>
                <a:latin typeface="+mj-lt"/>
                <a:ea typeface="+mj-ea"/>
                <a:cs typeface="+mj-cs"/>
              </a:rPr>
              <a:t>Who Does and Doesn't Take the KSA? (continued)</a:t>
            </a:r>
            <a:endParaRPr kumimoji="0" lang="en-US" sz="4400" b="0" i="0" u="none" strike="noStrike" kern="1200" cap="none" spc="0" normalizeH="0" baseline="0" noProof="0">
              <a:ln>
                <a:noFill/>
              </a:ln>
              <a:solidFill>
                <a:srgbClr val="007780"/>
              </a:solidFill>
              <a:effectLst/>
              <a:uLnTx/>
              <a:uFillTx/>
              <a:latin typeface="+mj-lt"/>
              <a:ea typeface="+mj-ea"/>
              <a:cs typeface="+mj-cs"/>
            </a:endParaRPr>
          </a:p>
        </p:txBody>
      </p:sp>
      <p:sp>
        <p:nvSpPr>
          <p:cNvPr id="9" name="Text Placeholder 9">
            <a:extLst>
              <a:ext uri="{FF2B5EF4-FFF2-40B4-BE49-F238E27FC236}">
                <a16:creationId xmlns:a16="http://schemas.microsoft.com/office/drawing/2014/main" id="{4BA81F29-9ACC-6BEA-45FF-F81EA97C9ED2}"/>
              </a:ext>
            </a:extLst>
          </p:cNvPr>
          <p:cNvSpPr txBox="1">
            <a:spLocks/>
          </p:cNvSpPr>
          <p:nvPr/>
        </p:nvSpPr>
        <p:spPr>
          <a:xfrm>
            <a:off x="265747" y="1339913"/>
            <a:ext cx="6407769" cy="576262"/>
          </a:xfrm>
          <a:prstGeom prst="rect">
            <a:avLst/>
          </a:prstGeom>
          <a:solidFill>
            <a:schemeClr val="bg2">
              <a:lumMod val="25000"/>
            </a:schemeClr>
          </a:solidFill>
          <a:scene3d>
            <a:camera prst="orthographicFront"/>
            <a:lightRig rig="threePt" dir="t"/>
          </a:scene3d>
          <a:sp3d>
            <a:bevelT w="152400" h="50800" prst="softRound"/>
          </a:sp3d>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bg1"/>
                </a:solidFill>
              </a:rPr>
              <a:t>Not Required to Test</a:t>
            </a:r>
          </a:p>
        </p:txBody>
      </p:sp>
      <p:sp>
        <p:nvSpPr>
          <p:cNvPr id="11" name="Content Placeholder 12">
            <a:extLst>
              <a:ext uri="{FF2B5EF4-FFF2-40B4-BE49-F238E27FC236}">
                <a16:creationId xmlns:a16="http://schemas.microsoft.com/office/drawing/2014/main" id="{985BC74F-DE97-9A2A-AC8E-49CF1B0C81DF}"/>
              </a:ext>
            </a:extLst>
          </p:cNvPr>
          <p:cNvSpPr txBox="1">
            <a:spLocks/>
          </p:cNvSpPr>
          <p:nvPr/>
        </p:nvSpPr>
        <p:spPr>
          <a:xfrm>
            <a:off x="265747" y="1916175"/>
            <a:ext cx="9006589" cy="41820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a:t>Students in Alternate Assessment</a:t>
            </a:r>
          </a:p>
          <a:p>
            <a:r>
              <a:rPr lang="en-US" altLang="en-US" sz="2400"/>
              <a:t>Students enrolled at Job Corp centers</a:t>
            </a:r>
          </a:p>
          <a:p>
            <a:r>
              <a:rPr lang="en-US" altLang="en-US" sz="2400"/>
              <a:t>Students with approved medical nonparticipation requests</a:t>
            </a:r>
          </a:p>
          <a:p>
            <a:r>
              <a:rPr lang="en-US" altLang="en-US" sz="2400"/>
              <a:t>Students expelled without services</a:t>
            </a:r>
          </a:p>
        </p:txBody>
      </p:sp>
    </p:spTree>
    <p:extLst>
      <p:ext uri="{BB962C8B-B14F-4D97-AF65-F5344CB8AC3E}">
        <p14:creationId xmlns:p14="http://schemas.microsoft.com/office/powerpoint/2010/main" val="243578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87ADD7-C83F-952E-2DA4-5908B61D21D4}"/>
              </a:ext>
            </a:extLst>
          </p:cNvPr>
          <p:cNvSpPr>
            <a:spLocks noGrp="1"/>
          </p:cNvSpPr>
          <p:nvPr>
            <p:ph type="title"/>
          </p:nvPr>
        </p:nvSpPr>
        <p:spPr>
          <a:xfrm>
            <a:off x="0" y="0"/>
            <a:ext cx="8908614" cy="925599"/>
          </a:xfrm>
        </p:spPr>
        <p:txBody>
          <a:bodyPr>
            <a:normAutofit fontScale="90000"/>
          </a:bodyPr>
          <a:lstStyle/>
          <a:p>
            <a:r>
              <a:rPr lang="en-US"/>
              <a:t>Online Testing – Content and Grades</a:t>
            </a:r>
          </a:p>
        </p:txBody>
      </p:sp>
      <p:sp>
        <p:nvSpPr>
          <p:cNvPr id="5" name="Text Placeholder 2">
            <a:extLst>
              <a:ext uri="{FF2B5EF4-FFF2-40B4-BE49-F238E27FC236}">
                <a16:creationId xmlns:a16="http://schemas.microsoft.com/office/drawing/2014/main" id="{2C23A9C5-B028-E8A2-9101-ED0086711D19}"/>
              </a:ext>
            </a:extLst>
          </p:cNvPr>
          <p:cNvSpPr txBox="1">
            <a:spLocks/>
          </p:cNvSpPr>
          <p:nvPr/>
        </p:nvSpPr>
        <p:spPr>
          <a:xfrm>
            <a:off x="243840" y="950976"/>
            <a:ext cx="10043160" cy="56140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Reading – Grades 3-8 and 10</a:t>
            </a:r>
          </a:p>
          <a:p>
            <a:r>
              <a:rPr lang="en-US"/>
              <a:t>Mathematics – Grades 3-8 and 10</a:t>
            </a:r>
          </a:p>
          <a:p>
            <a:r>
              <a:rPr lang="en-US"/>
              <a:t>Science – Grades 4, 7 and 11</a:t>
            </a:r>
          </a:p>
          <a:p>
            <a:r>
              <a:rPr lang="en-US"/>
              <a:t>Social Studies – Grades 5, 8 and 11</a:t>
            </a:r>
          </a:p>
          <a:p>
            <a:r>
              <a:rPr lang="en-US"/>
              <a:t>Editing and Mechanics – Grades 5, 8 and 11</a:t>
            </a:r>
          </a:p>
          <a:p>
            <a:r>
              <a:rPr lang="en-US"/>
              <a:t>On-Demand Writing – Grades 5, 8 and 11</a:t>
            </a:r>
          </a:p>
          <a:p>
            <a:r>
              <a:rPr lang="en-US"/>
              <a:t>Quality of School Climate and Safety Survey – All Tested Grades</a:t>
            </a:r>
          </a:p>
        </p:txBody>
      </p:sp>
    </p:spTree>
    <p:extLst>
      <p:ext uri="{BB962C8B-B14F-4D97-AF65-F5344CB8AC3E}">
        <p14:creationId xmlns:p14="http://schemas.microsoft.com/office/powerpoint/2010/main" val="3974292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534111"/>
            <a:ext cx="10515600" cy="1789778"/>
          </a:xfrm>
        </p:spPr>
        <p:txBody>
          <a:bodyPr/>
          <a:lstStyle/>
          <a:p>
            <a:pPr algn="ctr">
              <a:lnSpc>
                <a:spcPct val="100000"/>
              </a:lnSpc>
            </a:pPr>
            <a:r>
              <a:rPr lang="en-US"/>
              <a:t>Scheduling</a:t>
            </a:r>
          </a:p>
        </p:txBody>
      </p:sp>
    </p:spTree>
    <p:extLst>
      <p:ext uri="{BB962C8B-B14F-4D97-AF65-F5344CB8AC3E}">
        <p14:creationId xmlns:p14="http://schemas.microsoft.com/office/powerpoint/2010/main" val="68149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B55B-F2E3-418B-A0FE-2D715E5CC9D9}"/>
              </a:ext>
            </a:extLst>
          </p:cNvPr>
          <p:cNvSpPr>
            <a:spLocks noGrp="1"/>
          </p:cNvSpPr>
          <p:nvPr>
            <p:ph type="title"/>
          </p:nvPr>
        </p:nvSpPr>
        <p:spPr>
          <a:xfrm>
            <a:off x="0" y="0"/>
            <a:ext cx="10515600" cy="1325563"/>
          </a:xfrm>
        </p:spPr>
        <p:txBody>
          <a:bodyPr/>
          <a:lstStyle/>
          <a:p>
            <a:r>
              <a:rPr lang="en-US"/>
              <a:t>2024 KSA Item Types and Times Chart</a:t>
            </a:r>
          </a:p>
        </p:txBody>
      </p:sp>
      <p:pic>
        <p:nvPicPr>
          <p:cNvPr id="5" name="Picture 4" descr="&#10;The image displays a chart from the 2023-2024 Kentucky Summative Assessments titled &quot;Testing Items and Times Chart.&quot; It's a structured table with information categorized under several headings:&#10;&#10;&quot;GRADE&quot; indicates the school year level, ranging from 3 to 6.&#10;&quot;CONTENT AREA and TIME&quot; lists subjects such as Reading, Mathematics (Part A non-calculator), Science, Social Studies, Editing and Mechanics, and On-Demand Writing, along with their corresponding testing durations in minutes.&#10;&quot;FORMS&quot; shows the number of different forms of the test available, varying from 2 to 10.&#10;&quot;PARTS&quot; specifies the number of parts in each test, which are either 1 or 2.&#10;&quot;QUESTIONS&quot; provides the range or exact number of questions for each subject and grade level, such as 39, 42, 38 or 41, and so on.&#10;&quot;ITEM TYPES&quot; describes the types of questions used, which include Multiple Choice (MC), Multiple Select (MS), Technology Enhanced (TE), Short Answer (SA), and Extended Response (ER). A legend at the right side explains these abbreviations.&#10;The table is color-coded, with green headers and alternating lighter and darker green for rows to differentiate grade levels. The legend for abbreviations is also in a green box.&#10;&#10;For example, Grade 3 Reading is tested over 120-140 minutes, has 6 forms, 2 parts, 39 questions, and includes MC, MS, TE, and SA item types. In contrast, Grade 5 On-Demand Writing is 90 minutes long, has 4 forms, 1 part, 1 question, and uses the ER item type.&#10;&#10;The chart serves as a guide for the structure and composition of the assessments across different grade levels and subjects.">
            <a:extLst>
              <a:ext uri="{FF2B5EF4-FFF2-40B4-BE49-F238E27FC236}">
                <a16:creationId xmlns:a16="http://schemas.microsoft.com/office/drawing/2014/main" id="{372BE724-404D-8E59-37D2-99E66E0838CB}"/>
              </a:ext>
            </a:extLst>
          </p:cNvPr>
          <p:cNvPicPr>
            <a:picLocks noChangeAspect="1"/>
          </p:cNvPicPr>
          <p:nvPr/>
        </p:nvPicPr>
        <p:blipFill>
          <a:blip r:embed="rId3">
            <a:alphaModFix/>
          </a:blip>
          <a:stretch>
            <a:fillRect/>
          </a:stretch>
        </p:blipFill>
        <p:spPr>
          <a:xfrm>
            <a:off x="1180270" y="1002458"/>
            <a:ext cx="9831459" cy="4853083"/>
          </a:xfrm>
          <a:prstGeom prst="rect">
            <a:avLst/>
          </a:prstGeom>
          <a:effectLst>
            <a:softEdge rad="12700"/>
          </a:effectLst>
        </p:spPr>
      </p:pic>
    </p:spTree>
    <p:extLst>
      <p:ext uri="{BB962C8B-B14F-4D97-AF65-F5344CB8AC3E}">
        <p14:creationId xmlns:p14="http://schemas.microsoft.com/office/powerpoint/2010/main" val="3303662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
        <AccountId xsi:nil="true"/>
        <AccountType/>
      </UserInfo>
    </SharedWithUser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February DAC Training</RoutingRuleDescription>
    <PublishingExpirationDate xmlns="http://schemas.microsoft.com/sharepoint/v3" xsi:nil="true"/>
    <PublishingStartDate xmlns="http://schemas.microsoft.com/sharepoint/v3" xsi:nil="true"/>
    <Publication_x0020_Date xmlns="3a62de7d-ba57-4f43-9dae-9623ba637be0">2022-01-31T05:00:00+00:00</Publication_x0020_Date>
    <Audience1 xmlns="3a62de7d-ba57-4f43-9dae-9623ba637be0">
      <Value>1</Value>
      <Value>2</Value>
    </Audience1>
    <_dlc_DocId xmlns="3a62de7d-ba57-4f43-9dae-9623ba637be0">KYED-14-1757</_dlc_DocId>
    <_dlc_DocIdUrl xmlns="3a62de7d-ba57-4f43-9dae-9623ba637be0">
      <Url>https://www.education.ky.gov/AA/distsupp/_layouts/15/DocIdRedir.aspx?ID=KYED-14-1757</Url>
      <Description>KYED-14-1757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C70D4522-EDD2-4326-BD38-D65ABD3DF72F}">
  <ds:schemaRefs>
    <ds:schemaRef ds:uri="http://schemas.microsoft.com/office/2006/metadata/properties"/>
    <ds:schemaRef ds:uri="http://schemas.microsoft.com/office/2006/documentManagement/types"/>
    <ds:schemaRef ds:uri="http://purl.org/dc/dcmitype/"/>
    <ds:schemaRef ds:uri="9e447306-43c9-46fc-85e8-9d0ed75a31bf"/>
    <ds:schemaRef ds:uri="http://purl.org/dc/elements/1.1/"/>
    <ds:schemaRef ds:uri="http://schemas.openxmlformats.org/package/2006/metadata/core-properties"/>
    <ds:schemaRef ds:uri="http://schemas.microsoft.com/office/infopath/2007/PartnerControls"/>
    <ds:schemaRef ds:uri="d2e0887b-4a8a-4736-99cf-56284292f442"/>
    <ds:schemaRef ds:uri="http://www.w3.org/XML/1998/namespace"/>
    <ds:schemaRef ds:uri="http://purl.org/dc/terms/"/>
  </ds:schemaRefs>
</ds:datastoreItem>
</file>

<file path=customXml/itemProps3.xml><?xml version="1.0" encoding="utf-8"?>
<ds:datastoreItem xmlns:ds="http://schemas.openxmlformats.org/officeDocument/2006/customXml" ds:itemID="{EA43D738-7AA0-4FF0-AA17-0E3520F307BA}"/>
</file>

<file path=customXml/itemProps4.xml><?xml version="1.0" encoding="utf-8"?>
<ds:datastoreItem xmlns:ds="http://schemas.openxmlformats.org/officeDocument/2006/customXml" ds:itemID="{28DAFF3A-0927-459A-932B-9A9862B474FC}"/>
</file>

<file path=docProps/app.xml><?xml version="1.0" encoding="utf-8"?>
<Properties xmlns="http://schemas.openxmlformats.org/officeDocument/2006/extended-properties" xmlns:vt="http://schemas.openxmlformats.org/officeDocument/2006/docPropsVTypes">
  <Template>KDE PowerPoint Template 2021</Template>
  <TotalTime>3</TotalTime>
  <Words>5147</Words>
  <Application>Microsoft Office PowerPoint</Application>
  <PresentationFormat>Widescreen</PresentationFormat>
  <Paragraphs>490</Paragraphs>
  <Slides>57</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Arial,Sans-Serif</vt:lpstr>
      <vt:lpstr>Calibri</vt:lpstr>
      <vt:lpstr>Franklin Gothic Book</vt:lpstr>
      <vt:lpstr>Franklin Gothic Medium</vt:lpstr>
      <vt:lpstr>Söhne</vt:lpstr>
      <vt:lpstr>Wingdings</vt:lpstr>
      <vt:lpstr>Office Theme</vt:lpstr>
      <vt:lpstr>2024 February DAC Training</vt:lpstr>
      <vt:lpstr>Agenda</vt:lpstr>
      <vt:lpstr>Kentucky Summative Assessment</vt:lpstr>
      <vt:lpstr>Kentucky Summative Assessments (KSA)</vt:lpstr>
      <vt:lpstr>Who Does and Doesn't Take the KSA?</vt:lpstr>
      <vt:lpstr>Who Does and Doesn't Take the KSA? (continued)</vt:lpstr>
      <vt:lpstr>Online Testing – Content and Grades</vt:lpstr>
      <vt:lpstr>Scheduling</vt:lpstr>
      <vt:lpstr>2024 KSA Item Types and Times Chart</vt:lpstr>
      <vt:lpstr>KSA Scheduling</vt:lpstr>
      <vt:lpstr>Makeup Schedule</vt:lpstr>
      <vt:lpstr>KSA Estimated Testing Time</vt:lpstr>
      <vt:lpstr>KSA Extended Time Scheduling</vt:lpstr>
      <vt:lpstr>After Hours Testing</vt:lpstr>
      <vt:lpstr>Homebound/Off-Site Testing Request</vt:lpstr>
      <vt:lpstr>Virtual Students </vt:lpstr>
      <vt:lpstr>Data in PearsonAccessnext</vt:lpstr>
      <vt:lpstr>PearsonAccessnext (PAN)</vt:lpstr>
      <vt:lpstr>Resources for PearsonAccessnext (PAN)  </vt:lpstr>
      <vt:lpstr>Prepare Test Sessions</vt:lpstr>
      <vt:lpstr>Student Test Sessions</vt:lpstr>
      <vt:lpstr>Student Testing</vt:lpstr>
      <vt:lpstr>Student Testing Continued</vt:lpstr>
      <vt:lpstr>KSA Student Honor Code</vt:lpstr>
      <vt:lpstr>Reminders For Students</vt:lpstr>
      <vt:lpstr>Operational Test Details</vt:lpstr>
      <vt:lpstr>Quality of School Climate and Safety (QSCS) Survey</vt:lpstr>
      <vt:lpstr>Reading </vt:lpstr>
      <vt:lpstr>Mathematics </vt:lpstr>
      <vt:lpstr>Mathematics Resources</vt:lpstr>
      <vt:lpstr>Mathematics Formulas Example</vt:lpstr>
      <vt:lpstr>Online Calculators </vt:lpstr>
      <vt:lpstr>Science</vt:lpstr>
      <vt:lpstr> Social Studies </vt:lpstr>
      <vt:lpstr>Editing and Mechanics</vt:lpstr>
      <vt:lpstr> On-Demand Writing </vt:lpstr>
      <vt:lpstr>KSA Administration Details</vt:lpstr>
      <vt:lpstr>2024 KSA Important Dates</vt:lpstr>
      <vt:lpstr>Seating Charts</vt:lpstr>
      <vt:lpstr>Classroom Materials/Walls</vt:lpstr>
      <vt:lpstr>Nonparticipation/Emergency Forms</vt:lpstr>
      <vt:lpstr>Accommodations for Online Operational Testing </vt:lpstr>
      <vt:lpstr>Accommodated Kits Available</vt:lpstr>
      <vt:lpstr>Tips For Online Testing</vt:lpstr>
      <vt:lpstr> Technology</vt:lpstr>
      <vt:lpstr>Disable Game Bar</vt:lpstr>
      <vt:lpstr>Disable Siri</vt:lpstr>
      <vt:lpstr>Disable Grammarly </vt:lpstr>
      <vt:lpstr>In-person and Virtual Site Visits</vt:lpstr>
      <vt:lpstr>2024 KSA Resources</vt:lpstr>
      <vt:lpstr>New Resource for 2024</vt:lpstr>
      <vt:lpstr>KSA Resources</vt:lpstr>
      <vt:lpstr>Pearson Client Services</vt:lpstr>
      <vt:lpstr>2024 February DAC Q&amp;A Session Dates/Locations</vt:lpstr>
      <vt:lpstr>2024 February DAC Hybrid Q&amp;A Sessions </vt:lpstr>
      <vt:lpstr>February DAC Recorded Trainings Available</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February DAC Training</dc:title>
  <dc:creator>Benjamin Riley</dc:creator>
  <cp:lastModifiedBy>Riley, Ben - Division of Assessment and Accountability Support</cp:lastModifiedBy>
  <cp:revision>2</cp:revision>
  <dcterms:created xsi:type="dcterms:W3CDTF">2021-08-26T18:21:30Z</dcterms:created>
  <dcterms:modified xsi:type="dcterms:W3CDTF">2024-01-26T13:31:44Z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f115ccf3-ed8b-47eb-bb19-5fe5aa70db41</vt:lpwstr>
  </property>
  <property fmtid="{D5CDD505-2E9C-101B-9397-08002B2CF9AE}" pid="4" name="MediaServiceImageTags">
    <vt:lpwstr/>
  </property>
  <property fmtid="{D5CDD505-2E9C-101B-9397-08002B2CF9AE}" pid="5" name="TaxKeyword">
    <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