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2.xml" ContentType="application/vnd.openxmlformats-officedocument.drawingml.diagramLayout+xml"/>
  <Override PartName="/ppt/diagrams/quickStyle2.xml" ContentType="application/vnd.openxmlformats-officedocument.drawingml.diagramStyle+xml"/>
  <Override PartName="/ppt/diagrams/drawing1.xml" ContentType="application/vnd.ms-office.drawingml.diagramDrawing+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customXml/itemProps3.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257" r:id="rId5"/>
    <p:sldId id="258" r:id="rId6"/>
    <p:sldId id="309" r:id="rId7"/>
    <p:sldId id="321" r:id="rId8"/>
    <p:sldId id="329" r:id="rId9"/>
    <p:sldId id="911" r:id="rId10"/>
    <p:sldId id="1115" r:id="rId11"/>
    <p:sldId id="705" r:id="rId12"/>
    <p:sldId id="704" r:id="rId13"/>
    <p:sldId id="260" r:id="rId14"/>
    <p:sldId id="1118" r:id="rId15"/>
    <p:sldId id="1569" r:id="rId16"/>
    <p:sldId id="1116" r:id="rId17"/>
    <p:sldId id="908" r:id="rId18"/>
    <p:sldId id="907" r:id="rId19"/>
    <p:sldId id="1117" r:id="rId20"/>
    <p:sldId id="490" r:id="rId21"/>
    <p:sldId id="1567" r:id="rId22"/>
    <p:sldId id="275" r:id="rId23"/>
    <p:sldId id="264" r:id="rId24"/>
    <p:sldId id="1568" r:id="rId25"/>
    <p:sldId id="302" r:id="rId26"/>
    <p:sldId id="307" r:id="rId27"/>
    <p:sldId id="308"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A878E930-1FA4-23FE-ABDF-DAF3E302D92D}" name="Christopher, Tiffany - Division of Assessment and Accountability Support" initials="TC" userId="S::tiffany.christopher@education.ky.gov::0ee15d78-e0f3-4aff-9248-a7fe4c8bb4fc" providerId="AD"/>
  <p188:author id="{EEAF063B-8BCB-A246-0486-9A5ACA2B8CA4}" name="Roseberry, Christen - Division of Assessment and Accountability Support" initials="CR" userId="S::christen.roseberry@education.ky.gov::64f073a6-c0e0-4356-b5dd-074214d6d82f" providerId="AD"/>
  <p188:author id="{2C0FC13C-748B-D961-772C-145112EE73E3}" name="Sims, Rhonda - KDE Associate Commissioner" initials="SC" userId="S::rhonda.sims@education.ky.gov::bad20b3f-b7c8-4cb3-ae2a-6808ba4166df" providerId="AD"/>
  <p188:author id="{52F57052-0FAD-5FD0-5873-4C8768666379}" name="Avery, Devon - Division of Assessment and Accountability Support" initials="DA" userId="S::devon.avery@education.ky.gov::ea78a75c-c17e-4901-bc17-b64bcd9c9f6d"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JL" userId="S::jennifer.larkins@education.ky.gov::093879bc-4454-48e7-95b0-93a7f4bf4b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141414"/>
    <a:srgbClr val="5CACB5"/>
    <a:srgbClr val="007780"/>
    <a:srgbClr val="A7CB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F3A87-17DE-4F68-8408-7D28E618D373}" v="474" dt="2025-01-14T17:04:50.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935" autoAdjust="0"/>
  </p:normalViewPr>
  <p:slideViewPr>
    <p:cSldViewPr snapToGrid="0">
      <p:cViewPr varScale="1">
        <p:scale>
          <a:sx n="72" d="100"/>
          <a:sy n="72" d="100"/>
        </p:scale>
        <p:origin x="1000" y="2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dler, Melissa - Division of Assessment and Accountability Support" userId="c7c40c5a-5db2-409e-9ac5-b3fa8556cae3" providerId="ADAL" clId="{0F5DB64D-8E93-4843-9CAE-8D6959E6299A}"/>
    <pc:docChg chg="custSel modSld">
      <pc:chgData name="Chandler, Melissa - Division of Assessment and Accountability Support" userId="c7c40c5a-5db2-409e-9ac5-b3fa8556cae3" providerId="ADAL" clId="{0F5DB64D-8E93-4843-9CAE-8D6959E6299A}" dt="2025-01-02T18:05:59.412" v="95" actId="20577"/>
      <pc:docMkLst>
        <pc:docMk/>
      </pc:docMkLst>
      <pc:sldChg chg="modSp mod">
        <pc:chgData name="Chandler, Melissa - Division of Assessment and Accountability Support" userId="c7c40c5a-5db2-409e-9ac5-b3fa8556cae3" providerId="ADAL" clId="{0F5DB64D-8E93-4843-9CAE-8D6959E6299A}" dt="2025-01-02T17:53:38.530" v="39" actId="20577"/>
        <pc:sldMkLst>
          <pc:docMk/>
          <pc:sldMk cId="0" sldId="258"/>
        </pc:sldMkLst>
        <pc:spChg chg="mod">
          <ac:chgData name="Chandler, Melissa - Division of Assessment and Accountability Support" userId="c7c40c5a-5db2-409e-9ac5-b3fa8556cae3" providerId="ADAL" clId="{0F5DB64D-8E93-4843-9CAE-8D6959E6299A}" dt="2025-01-02T17:53:38.530" v="39" actId="20577"/>
          <ac:spMkLst>
            <pc:docMk/>
            <pc:sldMk cId="0" sldId="258"/>
            <ac:spMk id="6" creationId="{45A77691-195E-B7F3-A3AA-91FB7BC3567D}"/>
          </ac:spMkLst>
        </pc:spChg>
      </pc:sldChg>
      <pc:sldChg chg="modSp mod">
        <pc:chgData name="Chandler, Melissa - Division of Assessment and Accountability Support" userId="c7c40c5a-5db2-409e-9ac5-b3fa8556cae3" providerId="ADAL" clId="{0F5DB64D-8E93-4843-9CAE-8D6959E6299A}" dt="2025-01-02T18:01:46.857" v="92" actId="14100"/>
        <pc:sldMkLst>
          <pc:docMk/>
          <pc:sldMk cId="1035452083" sldId="260"/>
        </pc:sldMkLst>
        <pc:spChg chg="mod">
          <ac:chgData name="Chandler, Melissa - Division of Assessment and Accountability Support" userId="c7c40c5a-5db2-409e-9ac5-b3fa8556cae3" providerId="ADAL" clId="{0F5DB64D-8E93-4843-9CAE-8D6959E6299A}" dt="2025-01-02T18:01:46.857" v="92" actId="14100"/>
          <ac:spMkLst>
            <pc:docMk/>
            <pc:sldMk cId="1035452083" sldId="260"/>
            <ac:spMk id="2" creationId="{69D43CC7-EBA9-4787-91C3-5221C07293DD}"/>
          </ac:spMkLst>
        </pc:spChg>
      </pc:sldChg>
      <pc:sldChg chg="modSp mod">
        <pc:chgData name="Chandler, Melissa - Division of Assessment and Accountability Support" userId="c7c40c5a-5db2-409e-9ac5-b3fa8556cae3" providerId="ADAL" clId="{0F5DB64D-8E93-4843-9CAE-8D6959E6299A}" dt="2025-01-02T18:05:59.412" v="95" actId="20577"/>
        <pc:sldMkLst>
          <pc:docMk/>
          <pc:sldMk cId="3454190051" sldId="264"/>
        </pc:sldMkLst>
        <pc:spChg chg="mod">
          <ac:chgData name="Chandler, Melissa - Division of Assessment and Accountability Support" userId="c7c40c5a-5db2-409e-9ac5-b3fa8556cae3" providerId="ADAL" clId="{0F5DB64D-8E93-4843-9CAE-8D6959E6299A}" dt="2025-01-02T18:05:59.412" v="95" actId="20577"/>
          <ac:spMkLst>
            <pc:docMk/>
            <pc:sldMk cId="3454190051" sldId="264"/>
            <ac:spMk id="4" creationId="{00000000-0000-0000-0000-000000000000}"/>
          </ac:spMkLst>
        </pc:spChg>
      </pc:sldChg>
      <pc:sldChg chg="delSp mod">
        <pc:chgData name="Chandler, Melissa - Division of Assessment and Accountability Support" userId="c7c40c5a-5db2-409e-9ac5-b3fa8556cae3" providerId="ADAL" clId="{0F5DB64D-8E93-4843-9CAE-8D6959E6299A}" dt="2025-01-02T17:54:25.727" v="40" actId="478"/>
        <pc:sldMkLst>
          <pc:docMk/>
          <pc:sldMk cId="2384504173" sldId="309"/>
        </pc:sldMkLst>
      </pc:sldChg>
      <pc:sldChg chg="modSp mod">
        <pc:chgData name="Chandler, Melissa - Division of Assessment and Accountability Support" userId="c7c40c5a-5db2-409e-9ac5-b3fa8556cae3" providerId="ADAL" clId="{0F5DB64D-8E93-4843-9CAE-8D6959E6299A}" dt="2025-01-02T17:54:32.998" v="41" actId="20577"/>
        <pc:sldMkLst>
          <pc:docMk/>
          <pc:sldMk cId="3144082231" sldId="321"/>
        </pc:sldMkLst>
        <pc:spChg chg="mod">
          <ac:chgData name="Chandler, Melissa - Division of Assessment and Accountability Support" userId="c7c40c5a-5db2-409e-9ac5-b3fa8556cae3" providerId="ADAL" clId="{0F5DB64D-8E93-4843-9CAE-8D6959E6299A}" dt="2025-01-02T17:54:32.998" v="41" actId="20577"/>
          <ac:spMkLst>
            <pc:docMk/>
            <pc:sldMk cId="3144082231" sldId="321"/>
            <ac:spMk id="12" creationId="{818785EC-62B1-01B4-64F3-CF456240B31F}"/>
          </ac:spMkLst>
        </pc:spChg>
      </pc:sldChg>
      <pc:sldChg chg="modSp mod">
        <pc:chgData name="Chandler, Melissa - Division of Assessment and Accountability Support" userId="c7c40c5a-5db2-409e-9ac5-b3fa8556cae3" providerId="ADAL" clId="{0F5DB64D-8E93-4843-9CAE-8D6959E6299A}" dt="2025-01-02T17:56:19.985" v="89" actId="20577"/>
        <pc:sldMkLst>
          <pc:docMk/>
          <pc:sldMk cId="2991764921" sldId="329"/>
        </pc:sldMkLst>
        <pc:spChg chg="mod">
          <ac:chgData name="Chandler, Melissa - Division of Assessment and Accountability Support" userId="c7c40c5a-5db2-409e-9ac5-b3fa8556cae3" providerId="ADAL" clId="{0F5DB64D-8E93-4843-9CAE-8D6959E6299A}" dt="2025-01-02T17:56:19.985" v="89" actId="20577"/>
          <ac:spMkLst>
            <pc:docMk/>
            <pc:sldMk cId="2991764921" sldId="329"/>
            <ac:spMk id="6" creationId="{93D952DC-1E18-43B7-9ED6-A55087E0B878}"/>
          </ac:spMkLst>
        </pc:spChg>
      </pc:sldChg>
      <pc:sldChg chg="modSp mod">
        <pc:chgData name="Chandler, Melissa - Division of Assessment and Accountability Support" userId="c7c40c5a-5db2-409e-9ac5-b3fa8556cae3" providerId="ADAL" clId="{0F5DB64D-8E93-4843-9CAE-8D6959E6299A}" dt="2025-01-02T18:01:41.234" v="91" actId="14100"/>
        <pc:sldMkLst>
          <pc:docMk/>
          <pc:sldMk cId="3570173564" sldId="1118"/>
        </pc:sldMkLst>
        <pc:spChg chg="mod">
          <ac:chgData name="Chandler, Melissa - Division of Assessment and Accountability Support" userId="c7c40c5a-5db2-409e-9ac5-b3fa8556cae3" providerId="ADAL" clId="{0F5DB64D-8E93-4843-9CAE-8D6959E6299A}" dt="2025-01-02T18:01:41.234" v="91" actId="14100"/>
          <ac:spMkLst>
            <pc:docMk/>
            <pc:sldMk cId="3570173564" sldId="1118"/>
            <ac:spMk id="2" creationId="{E0780821-DC80-460F-8D45-A00731C87069}"/>
          </ac:spMkLst>
        </pc:spChg>
      </pc:sldChg>
    </pc:docChg>
  </pc:docChgLst>
  <pc:docChgLst>
    <pc:chgData name="Roseberry, Christen - Division of Assessment and Accountability Support" userId="64f073a6-c0e0-4356-b5dd-074214d6d82f" providerId="ADAL" clId="{41CC3FED-4CC6-4075-B791-61C353D9767D}"/>
    <pc:docChg chg="undo custSel addSld delSld modSld sldOrd">
      <pc:chgData name="Roseberry, Christen - Division of Assessment and Accountability Support" userId="64f073a6-c0e0-4356-b5dd-074214d6d82f" providerId="ADAL" clId="{41CC3FED-4CC6-4075-B791-61C353D9767D}" dt="2024-12-11T17:30:27.030" v="2286" actId="207"/>
      <pc:docMkLst>
        <pc:docMk/>
      </pc:docMkLst>
      <pc:sldChg chg="modNotesTx">
        <pc:chgData name="Roseberry, Christen - Division of Assessment and Accountability Support" userId="64f073a6-c0e0-4356-b5dd-074214d6d82f" providerId="ADAL" clId="{41CC3FED-4CC6-4075-B791-61C353D9767D}" dt="2024-12-11T17:21:18.278" v="2278" actId="20577"/>
        <pc:sldMkLst>
          <pc:docMk/>
          <pc:sldMk cId="3667472197" sldId="257"/>
        </pc:sldMkLst>
      </pc:sldChg>
      <pc:sldChg chg="delSp modSp mod">
        <pc:chgData name="Roseberry, Christen - Division of Assessment and Accountability Support" userId="64f073a6-c0e0-4356-b5dd-074214d6d82f" providerId="ADAL" clId="{41CC3FED-4CC6-4075-B791-61C353D9767D}" dt="2024-12-11T16:22:48.699" v="1909" actId="478"/>
        <pc:sldMkLst>
          <pc:docMk/>
          <pc:sldMk cId="0" sldId="258"/>
        </pc:sldMkLst>
        <pc:spChg chg="ord">
          <ac:chgData name="Roseberry, Christen - Division of Assessment and Accountability Support" userId="64f073a6-c0e0-4356-b5dd-074214d6d82f" providerId="ADAL" clId="{41CC3FED-4CC6-4075-B791-61C353D9767D}" dt="2024-12-11T16:22:40.254" v="1908" actId="13244"/>
          <ac:spMkLst>
            <pc:docMk/>
            <pc:sldMk cId="0" sldId="258"/>
            <ac:spMk id="5" creationId="{DAF60C44-74F0-DBBD-D9E7-1B25592167AC}"/>
          </ac:spMkLst>
        </pc:spChg>
      </pc:sldChg>
      <pc:sldChg chg="modSp modNotesTx">
        <pc:chgData name="Roseberry, Christen - Division of Assessment and Accountability Support" userId="64f073a6-c0e0-4356-b5dd-074214d6d82f" providerId="ADAL" clId="{41CC3FED-4CC6-4075-B791-61C353D9767D}" dt="2024-12-11T16:15:04.309" v="1893"/>
        <pc:sldMkLst>
          <pc:docMk/>
          <pc:sldMk cId="3454190051" sldId="264"/>
        </pc:sldMkLst>
        <pc:graphicFrameChg chg="mod">
          <ac:chgData name="Roseberry, Christen - Division of Assessment and Accountability Support" userId="64f073a6-c0e0-4356-b5dd-074214d6d82f" providerId="ADAL" clId="{41CC3FED-4CC6-4075-B791-61C353D9767D}" dt="2024-12-11T16:15:04.309" v="1893"/>
          <ac:graphicFrameMkLst>
            <pc:docMk/>
            <pc:sldMk cId="3454190051" sldId="264"/>
            <ac:graphicFrameMk id="2" creationId="{23582623-2AD4-41A5-8E4B-A90C53787310}"/>
          </ac:graphicFrameMkLst>
        </pc:graphicFrameChg>
      </pc:sldChg>
      <pc:sldChg chg="delSp mod">
        <pc:chgData name="Roseberry, Christen - Division of Assessment and Accountability Support" userId="64f073a6-c0e0-4356-b5dd-074214d6d82f" providerId="ADAL" clId="{41CC3FED-4CC6-4075-B791-61C353D9767D}" dt="2024-12-11T17:17:20.179" v="1917" actId="478"/>
        <pc:sldMkLst>
          <pc:docMk/>
          <pc:sldMk cId="1932886933" sldId="301"/>
        </pc:sldMkLst>
      </pc:sldChg>
      <pc:sldChg chg="delSp mod">
        <pc:chgData name="Roseberry, Christen - Division of Assessment and Accountability Support" userId="64f073a6-c0e0-4356-b5dd-074214d6d82f" providerId="ADAL" clId="{41CC3FED-4CC6-4075-B791-61C353D9767D}" dt="2024-12-11T17:17:25.409" v="1918" actId="478"/>
        <pc:sldMkLst>
          <pc:docMk/>
          <pc:sldMk cId="0" sldId="302"/>
        </pc:sldMkLst>
      </pc:sldChg>
      <pc:sldChg chg="del">
        <pc:chgData name="Roseberry, Christen - Division of Assessment and Accountability Support" userId="64f073a6-c0e0-4356-b5dd-074214d6d82f" providerId="ADAL" clId="{41CC3FED-4CC6-4075-B791-61C353D9767D}" dt="2024-12-11T15:22:13.002" v="556" actId="2696"/>
        <pc:sldMkLst>
          <pc:docMk/>
          <pc:sldMk cId="3118720248" sldId="304"/>
        </pc:sldMkLst>
      </pc:sldChg>
      <pc:sldChg chg="delSp modSp mod">
        <pc:chgData name="Roseberry, Christen - Division of Assessment and Accountability Support" userId="64f073a6-c0e0-4356-b5dd-074214d6d82f" providerId="ADAL" clId="{41CC3FED-4CC6-4075-B791-61C353D9767D}" dt="2024-12-11T16:23:32.243" v="1914" actId="478"/>
        <pc:sldMkLst>
          <pc:docMk/>
          <pc:sldMk cId="3169072552" sldId="307"/>
        </pc:sldMkLst>
      </pc:sldChg>
      <pc:sldChg chg="modSp mod">
        <pc:chgData name="Roseberry, Christen - Division of Assessment and Accountability Support" userId="64f073a6-c0e0-4356-b5dd-074214d6d82f" providerId="ADAL" clId="{41CC3FED-4CC6-4075-B791-61C353D9767D}" dt="2024-12-11T17:30:27.030" v="2286" actId="207"/>
        <pc:sldMkLst>
          <pc:docMk/>
          <pc:sldMk cId="1797520665" sldId="308"/>
        </pc:sldMkLst>
      </pc:sldChg>
      <pc:sldChg chg="modSp mod">
        <pc:chgData name="Roseberry, Christen - Division of Assessment and Accountability Support" userId="64f073a6-c0e0-4356-b5dd-074214d6d82f" providerId="ADAL" clId="{41CC3FED-4CC6-4075-B791-61C353D9767D}" dt="2024-12-11T17:15:40.633" v="1916" actId="14100"/>
        <pc:sldMkLst>
          <pc:docMk/>
          <pc:sldMk cId="3144082231" sldId="321"/>
        </pc:sldMkLst>
        <pc:spChg chg="mod">
          <ac:chgData name="Roseberry, Christen - Division of Assessment and Accountability Support" userId="64f073a6-c0e0-4356-b5dd-074214d6d82f" providerId="ADAL" clId="{41CC3FED-4CC6-4075-B791-61C353D9767D}" dt="2024-12-11T17:15:36.488" v="1915" actId="14100"/>
          <ac:spMkLst>
            <pc:docMk/>
            <pc:sldMk cId="3144082231" sldId="321"/>
            <ac:spMk id="2" creationId="{43CFFC56-D335-4585-BD8D-77C426174ECC}"/>
          </ac:spMkLst>
        </pc:spChg>
        <pc:graphicFrameChg chg="modGraphic">
          <ac:chgData name="Roseberry, Christen - Division of Assessment and Accountability Support" userId="64f073a6-c0e0-4356-b5dd-074214d6d82f" providerId="ADAL" clId="{41CC3FED-4CC6-4075-B791-61C353D9767D}" dt="2024-12-11T17:15:40.633" v="1916" actId="14100"/>
          <ac:graphicFrameMkLst>
            <pc:docMk/>
            <pc:sldMk cId="3144082231" sldId="321"/>
            <ac:graphicFrameMk id="7" creationId="{AFDF9E00-BDD3-488C-97D8-2D2B858D9D4C}"/>
          </ac:graphicFrameMkLst>
        </pc:graphicFrameChg>
      </pc:sldChg>
      <pc:sldChg chg="modNotesTx">
        <pc:chgData name="Roseberry, Christen - Division of Assessment and Accountability Support" userId="64f073a6-c0e0-4356-b5dd-074214d6d82f" providerId="ADAL" clId="{41CC3FED-4CC6-4075-B791-61C353D9767D}" dt="2024-12-11T15:24:05.133" v="636" actId="20577"/>
        <pc:sldMkLst>
          <pc:docMk/>
          <pc:sldMk cId="3988817128" sldId="490"/>
        </pc:sldMkLst>
      </pc:sldChg>
      <pc:sldChg chg="addSp delSp modSp mod modClrScheme chgLayout modNotesTx">
        <pc:chgData name="Roseberry, Christen - Division of Assessment and Accountability Support" userId="64f073a6-c0e0-4356-b5dd-074214d6d82f" providerId="ADAL" clId="{41CC3FED-4CC6-4075-B791-61C353D9767D}" dt="2024-12-11T17:23:15.203" v="2285" actId="20577"/>
        <pc:sldMkLst>
          <pc:docMk/>
          <pc:sldMk cId="3570173564" sldId="1118"/>
        </pc:sldMkLst>
        <pc:spChg chg="mod ord">
          <ac:chgData name="Roseberry, Christen - Division of Assessment and Accountability Support" userId="64f073a6-c0e0-4356-b5dd-074214d6d82f" providerId="ADAL" clId="{41CC3FED-4CC6-4075-B791-61C353D9767D}" dt="2024-12-11T16:23:01.622" v="1910" actId="13244"/>
          <ac:spMkLst>
            <pc:docMk/>
            <pc:sldMk cId="3570173564" sldId="1118"/>
            <ac:spMk id="2" creationId="{E0780821-DC80-460F-8D45-A00731C87069}"/>
          </ac:spMkLst>
        </pc:spChg>
        <pc:spChg chg="mod ord">
          <ac:chgData name="Roseberry, Christen - Division of Assessment and Accountability Support" userId="64f073a6-c0e0-4356-b5dd-074214d6d82f" providerId="ADAL" clId="{41CC3FED-4CC6-4075-B791-61C353D9767D}" dt="2024-12-11T15:39:08.124" v="667" actId="700"/>
          <ac:spMkLst>
            <pc:docMk/>
            <pc:sldMk cId="3570173564" sldId="1118"/>
            <ac:spMk id="4" creationId="{C8FE3E6D-1808-4B27-A008-1DA58FB1E75F}"/>
          </ac:spMkLst>
        </pc:spChg>
      </pc:sldChg>
      <pc:sldChg chg="modSp mod modNotesTx">
        <pc:chgData name="Roseberry, Christen - Division of Assessment and Accountability Support" userId="64f073a6-c0e0-4356-b5dd-074214d6d82f" providerId="ADAL" clId="{41CC3FED-4CC6-4075-B791-61C353D9767D}" dt="2024-12-11T16:18:31.451" v="1906" actId="113"/>
        <pc:sldMkLst>
          <pc:docMk/>
          <pc:sldMk cId="859909537" sldId="1567"/>
        </pc:sldMkLst>
        <pc:spChg chg="mod">
          <ac:chgData name="Roseberry, Christen - Division of Assessment and Accountability Support" userId="64f073a6-c0e0-4356-b5dd-074214d6d82f" providerId="ADAL" clId="{41CC3FED-4CC6-4075-B791-61C353D9767D}" dt="2024-12-11T14:50:45.441" v="282" actId="20577"/>
          <ac:spMkLst>
            <pc:docMk/>
            <pc:sldMk cId="859909537" sldId="1567"/>
            <ac:spMk id="2" creationId="{1C8F977E-2F40-491B-8F96-3CD9459AE886}"/>
          </ac:spMkLst>
        </pc:spChg>
        <pc:graphicFrameChg chg="modGraphic">
          <ac:chgData name="Roseberry, Christen - Division of Assessment and Accountability Support" userId="64f073a6-c0e0-4356-b5dd-074214d6d82f" providerId="ADAL" clId="{41CC3FED-4CC6-4075-B791-61C353D9767D}" dt="2024-12-11T16:18:31.451" v="1906" actId="113"/>
          <ac:graphicFrameMkLst>
            <pc:docMk/>
            <pc:sldMk cId="859909537" sldId="1567"/>
            <ac:graphicFrameMk id="3" creationId="{EAEF8E5A-CCC3-FEEC-E34C-CC4360B6FE75}"/>
          </ac:graphicFrameMkLst>
        </pc:graphicFrameChg>
      </pc:sldChg>
      <pc:sldChg chg="modSp add mod ord">
        <pc:chgData name="Roseberry, Christen - Division of Assessment and Accountability Support" userId="64f073a6-c0e0-4356-b5dd-074214d6d82f" providerId="ADAL" clId="{41CC3FED-4CC6-4075-B791-61C353D9767D}" dt="2024-12-11T15:22:58.165" v="623" actId="20577"/>
        <pc:sldMkLst>
          <pc:docMk/>
          <pc:sldMk cId="372427854" sldId="1568"/>
        </pc:sldMkLst>
        <pc:spChg chg="mod">
          <ac:chgData name="Roseberry, Christen - Division of Assessment and Accountability Support" userId="64f073a6-c0e0-4356-b5dd-074214d6d82f" providerId="ADAL" clId="{41CC3FED-4CC6-4075-B791-61C353D9767D}" dt="2024-12-11T15:22:58.165" v="623" actId="20577"/>
          <ac:spMkLst>
            <pc:docMk/>
            <pc:sldMk cId="372427854" sldId="1568"/>
            <ac:spMk id="5" creationId="{540D4733-673E-CEED-33DD-2A9F0617841B}"/>
          </ac:spMkLst>
        </pc:spChg>
      </pc:sldChg>
      <pc:sldChg chg="addSp delSp modSp new mod chgLayout modNotesTx">
        <pc:chgData name="Roseberry, Christen - Division of Assessment and Accountability Support" userId="64f073a6-c0e0-4356-b5dd-074214d6d82f" providerId="ADAL" clId="{41CC3FED-4CC6-4075-B791-61C353D9767D}" dt="2024-12-11T16:23:18.420" v="1912" actId="13244"/>
        <pc:sldMkLst>
          <pc:docMk/>
          <pc:sldMk cId="3371139325" sldId="1569"/>
        </pc:sldMkLst>
        <pc:spChg chg="add mod ord">
          <ac:chgData name="Roseberry, Christen - Division of Assessment and Accountability Support" userId="64f073a6-c0e0-4356-b5dd-074214d6d82f" providerId="ADAL" clId="{41CC3FED-4CC6-4075-B791-61C353D9767D}" dt="2024-12-11T16:23:18.420" v="1912" actId="13244"/>
          <ac:spMkLst>
            <pc:docMk/>
            <pc:sldMk cId="3371139325" sldId="1569"/>
            <ac:spMk id="5" creationId="{AF134C46-B53F-29C0-F196-DF0F80ED78A3}"/>
          </ac:spMkLst>
        </pc:spChg>
        <pc:spChg chg="add mod ord">
          <ac:chgData name="Roseberry, Christen - Division of Assessment and Accountability Support" userId="64f073a6-c0e0-4356-b5dd-074214d6d82f" providerId="ADAL" clId="{41CC3FED-4CC6-4075-B791-61C353D9767D}" dt="2024-12-11T16:03:36.800" v="1892" actId="20577"/>
          <ac:spMkLst>
            <pc:docMk/>
            <pc:sldMk cId="3371139325" sldId="1569"/>
            <ac:spMk id="6" creationId="{5674EFC6-774D-5E2D-1B5D-B538DF4CA442}"/>
          </ac:spMkLst>
        </pc:spChg>
        <pc:spChg chg="add mod">
          <ac:chgData name="Roseberry, Christen - Division of Assessment and Accountability Support" userId="64f073a6-c0e0-4356-b5dd-074214d6d82f" providerId="ADAL" clId="{41CC3FED-4CC6-4075-B791-61C353D9767D}" dt="2024-12-11T15:42:29.329" v="1044" actId="1076"/>
          <ac:spMkLst>
            <pc:docMk/>
            <pc:sldMk cId="3371139325" sldId="1569"/>
            <ac:spMk id="7" creationId="{A1CADBE6-802A-E742-5435-82D488022A9B}"/>
          </ac:spMkLst>
        </pc:spChg>
      </pc:sldChg>
    </pc:docChg>
  </pc:docChgLst>
  <pc:docChgLst>
    <pc:chgData name="Roseberry, Christen - Division of Assessment and Accountability Support" userId="64f073a6-c0e0-4356-b5dd-074214d6d82f" providerId="ADAL" clId="{E02A926B-E3F7-4ADF-BF70-C91694F3AFCB}"/>
    <pc:docChg chg="custSel addSld modSld">
      <pc:chgData name="Roseberry, Christen - Division of Assessment and Accountability Support" userId="64f073a6-c0e0-4356-b5dd-074214d6d82f" providerId="ADAL" clId="{E02A926B-E3F7-4ADF-BF70-C91694F3AFCB}" dt="2024-11-20T15:17:37.690" v="274" actId="20577"/>
      <pc:docMkLst>
        <pc:docMk/>
      </pc:docMkLst>
      <pc:sldChg chg="modSp mod">
        <pc:chgData name="Roseberry, Christen - Division of Assessment and Accountability Support" userId="64f073a6-c0e0-4356-b5dd-074214d6d82f" providerId="ADAL" clId="{E02A926B-E3F7-4ADF-BF70-C91694F3AFCB}" dt="2024-11-20T13:28:57.363" v="159" actId="20577"/>
        <pc:sldMkLst>
          <pc:docMk/>
          <pc:sldMk cId="0" sldId="258"/>
        </pc:sldMkLst>
        <pc:spChg chg="mod">
          <ac:chgData name="Roseberry, Christen - Division of Assessment and Accountability Support" userId="64f073a6-c0e0-4356-b5dd-074214d6d82f" providerId="ADAL" clId="{E02A926B-E3F7-4ADF-BF70-C91694F3AFCB}" dt="2024-11-20T13:28:57.363" v="159" actId="20577"/>
          <ac:spMkLst>
            <pc:docMk/>
            <pc:sldMk cId="0" sldId="258"/>
            <ac:spMk id="6" creationId="{45A77691-195E-B7F3-A3AA-91FB7BC3567D}"/>
          </ac:spMkLst>
        </pc:spChg>
      </pc:sldChg>
      <pc:sldChg chg="addSp delSp modSp new mod modClrScheme chgLayout">
        <pc:chgData name="Roseberry, Christen - Division of Assessment and Accountability Support" userId="64f073a6-c0e0-4356-b5dd-074214d6d82f" providerId="ADAL" clId="{E02A926B-E3F7-4ADF-BF70-C91694F3AFCB}" dt="2024-11-20T13:29:37.699" v="191" actId="20577"/>
        <pc:sldMkLst>
          <pc:docMk/>
          <pc:sldMk cId="2384504173" sldId="309"/>
        </pc:sldMkLst>
        <pc:spChg chg="add mod ord">
          <ac:chgData name="Roseberry, Christen - Division of Assessment and Accountability Support" userId="64f073a6-c0e0-4356-b5dd-074214d6d82f" providerId="ADAL" clId="{E02A926B-E3F7-4ADF-BF70-C91694F3AFCB}" dt="2024-11-20T13:29:37.699" v="191" actId="20577"/>
          <ac:spMkLst>
            <pc:docMk/>
            <pc:sldMk cId="2384504173" sldId="309"/>
            <ac:spMk id="5" creationId="{D95F97D8-0399-4B7A-923C-93F31BBEB87C}"/>
          </ac:spMkLst>
        </pc:spChg>
      </pc:sldChg>
      <pc:sldChg chg="addSp delSp modSp new mod modClrScheme chgLayout">
        <pc:chgData name="Roseberry, Christen - Division of Assessment and Accountability Support" userId="64f073a6-c0e0-4356-b5dd-074214d6d82f" providerId="ADAL" clId="{E02A926B-E3F7-4ADF-BF70-C91694F3AFCB}" dt="2024-11-20T15:11:17.138" v="215" actId="20577"/>
        <pc:sldMkLst>
          <pc:docMk/>
          <pc:sldMk cId="4170026512" sldId="1116"/>
        </pc:sldMkLst>
        <pc:spChg chg="add mod ord">
          <ac:chgData name="Roseberry, Christen - Division of Assessment and Accountability Support" userId="64f073a6-c0e0-4356-b5dd-074214d6d82f" providerId="ADAL" clId="{E02A926B-E3F7-4ADF-BF70-C91694F3AFCB}" dt="2024-11-20T15:11:17.138" v="215" actId="20577"/>
          <ac:spMkLst>
            <pc:docMk/>
            <pc:sldMk cId="4170026512" sldId="1116"/>
            <ac:spMk id="7" creationId="{78893120-9FB2-54AF-FA09-7D915F85BCF1}"/>
          </ac:spMkLst>
        </pc:spChg>
      </pc:sldChg>
      <pc:sldChg chg="addSp delSp modSp new mod modClrScheme chgLayout">
        <pc:chgData name="Roseberry, Christen - Division of Assessment and Accountability Support" userId="64f073a6-c0e0-4356-b5dd-074214d6d82f" providerId="ADAL" clId="{E02A926B-E3F7-4ADF-BF70-C91694F3AFCB}" dt="2024-11-20T15:17:37.690" v="274" actId="20577"/>
        <pc:sldMkLst>
          <pc:docMk/>
          <pc:sldMk cId="2259217286" sldId="1117"/>
        </pc:sldMkLst>
        <pc:spChg chg="add mod ord">
          <ac:chgData name="Roseberry, Christen - Division of Assessment and Accountability Support" userId="64f073a6-c0e0-4356-b5dd-074214d6d82f" providerId="ADAL" clId="{E02A926B-E3F7-4ADF-BF70-C91694F3AFCB}" dt="2024-11-20T15:17:37.690" v="274" actId="20577"/>
          <ac:spMkLst>
            <pc:docMk/>
            <pc:sldMk cId="2259217286" sldId="1117"/>
            <ac:spMk id="5" creationId="{3020C980-14FF-4F04-4DCC-21588CBDDE39}"/>
          </ac:spMkLst>
        </pc:spChg>
      </pc:sldChg>
    </pc:docChg>
  </pc:docChgLst>
  <pc:docChgLst>
    <pc:chgData name="O'Hair, Kevin - Office of Assessment and Accountability" userId="S::kevin.ohair@education.ky.gov::854929ff-e20a-4d14-a6ee-38bca46af5a2" providerId="AD" clId="Web-{AD476A8B-E29A-5933-29F6-C6B0BA405BBF}"/>
    <pc:docChg chg="mod">
      <pc:chgData name="O'Hair, Kevin - Office of Assessment and Accountability" userId="S::kevin.ohair@education.ky.gov::854929ff-e20a-4d14-a6ee-38bca46af5a2" providerId="AD" clId="Web-{AD476A8B-E29A-5933-29F6-C6B0BA405BBF}" dt="2025-01-08T21:38:31.349" v="0"/>
      <pc:docMkLst>
        <pc:docMk/>
      </pc:docMkLst>
    </pc:docChg>
  </pc:docChgLst>
  <pc:docChgLst>
    <pc:chgData name="Sims, Rhonda - KDE Associate Commissioner" userId="S::rhonda.sims@education.ky.gov::bad20b3f-b7c8-4cb3-ae2a-6808ba4166df" providerId="AD" clId="Web-{D045D163-8674-F588-17B3-003A68D49FF2}"/>
    <pc:docChg chg="mod">
      <pc:chgData name="Sims, Rhonda - KDE Associate Commissioner" userId="S::rhonda.sims@education.ky.gov::bad20b3f-b7c8-4cb3-ae2a-6808ba4166df" providerId="AD" clId="Web-{D045D163-8674-F588-17B3-003A68D49FF2}" dt="2025-01-10T23:48:53.609" v="0"/>
      <pc:docMkLst>
        <pc:docMk/>
      </pc:docMkLst>
    </pc:docChg>
  </pc:docChgLst>
  <pc:docChgLst>
    <pc:chgData name="Roseberry, Christen - Division of Assessment and Accountability Support" userId="64f073a6-c0e0-4356-b5dd-074214d6d82f" providerId="ADAL" clId="{1BAF3A87-17DE-4F68-8408-7D28E618D373}"/>
    <pc:docChg chg="undo custSel addSld delSld modSld">
      <pc:chgData name="Roseberry, Christen - Division of Assessment and Accountability Support" userId="64f073a6-c0e0-4356-b5dd-074214d6d82f" providerId="ADAL" clId="{1BAF3A87-17DE-4F68-8408-7D28E618D373}" dt="2025-01-15T19:13:52.385" v="3042" actId="20577"/>
      <pc:docMkLst>
        <pc:docMk/>
      </pc:docMkLst>
      <pc:sldChg chg="modSp mod">
        <pc:chgData name="Roseberry, Christen - Division of Assessment and Accountability Support" userId="64f073a6-c0e0-4356-b5dd-074214d6d82f" providerId="ADAL" clId="{1BAF3A87-17DE-4F68-8408-7D28E618D373}" dt="2025-01-06T15:21:23.577" v="352" actId="20577"/>
        <pc:sldMkLst>
          <pc:docMk/>
          <pc:sldMk cId="3667472197" sldId="257"/>
        </pc:sldMkLst>
        <pc:spChg chg="mod">
          <ac:chgData name="Roseberry, Christen - Division of Assessment and Accountability Support" userId="64f073a6-c0e0-4356-b5dd-074214d6d82f" providerId="ADAL" clId="{1BAF3A87-17DE-4F68-8408-7D28E618D373}" dt="2025-01-06T15:21:23.577" v="352" actId="20577"/>
          <ac:spMkLst>
            <pc:docMk/>
            <pc:sldMk cId="3667472197" sldId="257"/>
            <ac:spMk id="9" creationId="{F03D6A03-BE1A-4040-9335-B6A1590FA9D1}"/>
          </ac:spMkLst>
        </pc:spChg>
      </pc:sldChg>
      <pc:sldChg chg="modSp mod">
        <pc:chgData name="Roseberry, Christen - Division of Assessment and Accountability Support" userId="64f073a6-c0e0-4356-b5dd-074214d6d82f" providerId="ADAL" clId="{1BAF3A87-17DE-4F68-8408-7D28E618D373}" dt="2025-01-02T19:14:07.916" v="273" actId="20577"/>
        <pc:sldMkLst>
          <pc:docMk/>
          <pc:sldMk cId="1035452083" sldId="260"/>
        </pc:sldMkLst>
        <pc:spChg chg="mod">
          <ac:chgData name="Roseberry, Christen - Division of Assessment and Accountability Support" userId="64f073a6-c0e0-4356-b5dd-074214d6d82f" providerId="ADAL" clId="{1BAF3A87-17DE-4F68-8408-7D28E618D373}" dt="2025-01-02T19:11:26.074" v="247" actId="20577"/>
          <ac:spMkLst>
            <pc:docMk/>
            <pc:sldMk cId="1035452083" sldId="260"/>
            <ac:spMk id="2" creationId="{69D43CC7-EBA9-4787-91C3-5221C07293DD}"/>
          </ac:spMkLst>
        </pc:spChg>
        <pc:spChg chg="mod">
          <ac:chgData name="Roseberry, Christen - Division of Assessment and Accountability Support" userId="64f073a6-c0e0-4356-b5dd-074214d6d82f" providerId="ADAL" clId="{1BAF3A87-17DE-4F68-8408-7D28E618D373}" dt="2025-01-02T19:14:04.130" v="270" actId="27636"/>
          <ac:spMkLst>
            <pc:docMk/>
            <pc:sldMk cId="1035452083" sldId="260"/>
            <ac:spMk id="7" creationId="{D565433C-CE82-4267-AE77-3629BFC09FC9}"/>
          </ac:spMkLst>
        </pc:spChg>
        <pc:spChg chg="mod">
          <ac:chgData name="Roseberry, Christen - Division of Assessment and Accountability Support" userId="64f073a6-c0e0-4356-b5dd-074214d6d82f" providerId="ADAL" clId="{1BAF3A87-17DE-4F68-8408-7D28E618D373}" dt="2025-01-02T19:14:07.916" v="273" actId="20577"/>
          <ac:spMkLst>
            <pc:docMk/>
            <pc:sldMk cId="1035452083" sldId="260"/>
            <ac:spMk id="9" creationId="{CE4D020C-B9B9-4A8A-B289-8974E8E0B60B}"/>
          </ac:spMkLst>
        </pc:spChg>
      </pc:sldChg>
      <pc:sldChg chg="modSp">
        <pc:chgData name="Roseberry, Christen - Division of Assessment and Accountability Support" userId="64f073a6-c0e0-4356-b5dd-074214d6d82f" providerId="ADAL" clId="{1BAF3A87-17DE-4F68-8408-7D28E618D373}" dt="2025-01-14T17:04:50.053" v="2953" actId="20577"/>
        <pc:sldMkLst>
          <pc:docMk/>
          <pc:sldMk cId="3454190051" sldId="264"/>
        </pc:sldMkLst>
        <pc:graphicFrameChg chg="mod">
          <ac:chgData name="Roseberry, Christen - Division of Assessment and Accountability Support" userId="64f073a6-c0e0-4356-b5dd-074214d6d82f" providerId="ADAL" clId="{1BAF3A87-17DE-4F68-8408-7D28E618D373}" dt="2025-01-14T17:04:50.053" v="2953" actId="20577"/>
          <ac:graphicFrameMkLst>
            <pc:docMk/>
            <pc:sldMk cId="3454190051" sldId="264"/>
            <ac:graphicFrameMk id="2" creationId="{23582623-2AD4-41A5-8E4B-A90C53787310}"/>
          </ac:graphicFrameMkLst>
        </pc:graphicFrameChg>
      </pc:sldChg>
      <pc:sldChg chg="modSp mod modCm modNotesTx">
        <pc:chgData name="Roseberry, Christen - Division of Assessment and Accountability Support" userId="64f073a6-c0e0-4356-b5dd-074214d6d82f" providerId="ADAL" clId="{1BAF3A87-17DE-4F68-8408-7D28E618D373}" dt="2025-01-14T16:47:29.567" v="2853" actId="20577"/>
        <pc:sldMkLst>
          <pc:docMk/>
          <pc:sldMk cId="2902587454" sldId="275"/>
        </pc:sldMkLst>
        <pc:spChg chg="mod">
          <ac:chgData name="Roseberry, Christen - Division of Assessment and Accountability Support" userId="64f073a6-c0e0-4356-b5dd-074214d6d82f" providerId="ADAL" clId="{1BAF3A87-17DE-4F68-8408-7D28E618D373}" dt="2025-01-14T16:47:29.567" v="2853" actId="20577"/>
          <ac:spMkLst>
            <pc:docMk/>
            <pc:sldMk cId="2902587454" sldId="275"/>
            <ac:spMk id="6" creationId="{00000000-0000-0000-0000-000000000000}"/>
          </ac:spMkLst>
        </pc:spChg>
        <pc:graphicFrameChg chg="modGraphic">
          <ac:chgData name="Roseberry, Christen - Division of Assessment and Accountability Support" userId="64f073a6-c0e0-4356-b5dd-074214d6d82f" providerId="ADAL" clId="{1BAF3A87-17DE-4F68-8408-7D28E618D373}" dt="2025-01-03T14:45:18.521" v="283" actId="207"/>
          <ac:graphicFrameMkLst>
            <pc:docMk/>
            <pc:sldMk cId="2902587454" sldId="275"/>
            <ac:graphicFrameMk id="7" creationId="{00000000-0000-0000-0000-000000000000}"/>
          </ac:graphicFrameMkLst>
        </pc:graphicFrame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4T16:47:29.567" v="2853" actId="20577"/>
              <pc2:cmMkLst xmlns:pc2="http://schemas.microsoft.com/office/powerpoint/2019/9/main/command">
                <pc:docMk/>
                <pc:sldMk cId="2902587454" sldId="275"/>
                <pc2:cmMk id="{5766746D-24E1-41C0-AF10-6C4505F797BB}"/>
              </pc2:cmMkLst>
            </pc226:cmChg>
          </p:ext>
        </pc:extLst>
      </pc:sldChg>
      <pc:sldChg chg="modSp mod">
        <pc:chgData name="Roseberry, Christen - Division of Assessment and Accountability Support" userId="64f073a6-c0e0-4356-b5dd-074214d6d82f" providerId="ADAL" clId="{1BAF3A87-17DE-4F68-8408-7D28E618D373}" dt="2025-01-15T19:13:52.385" v="3042" actId="20577"/>
        <pc:sldMkLst>
          <pc:docMk/>
          <pc:sldMk cId="1932886933" sldId="301"/>
        </pc:sldMkLst>
        <pc:spChg chg="mod">
          <ac:chgData name="Roseberry, Christen - Division of Assessment and Accountability Support" userId="64f073a6-c0e0-4356-b5dd-074214d6d82f" providerId="ADAL" clId="{1BAF3A87-17DE-4F68-8408-7D28E618D373}" dt="2025-01-15T19:13:52.385" v="3042" actId="20577"/>
          <ac:spMkLst>
            <pc:docMk/>
            <pc:sldMk cId="1932886933" sldId="301"/>
            <ac:spMk id="7" creationId="{27CC5510-07A2-4BCD-9A13-9559C66A3657}"/>
          </ac:spMkLst>
        </pc:spChg>
      </pc:sldChg>
      <pc:sldChg chg="modSp del mod">
        <pc:chgData name="Roseberry, Christen - Division of Assessment and Accountability Support" userId="64f073a6-c0e0-4356-b5dd-074214d6d82f" providerId="ADAL" clId="{1BAF3A87-17DE-4F68-8408-7D28E618D373}" dt="2025-01-13T18:23:05.621" v="996" actId="20577"/>
        <pc:sldMkLst>
          <pc:docMk/>
          <pc:sldMk cId="1797520665" sldId="308"/>
        </pc:sldMkLst>
        <pc:spChg chg="mod">
          <ac:chgData name="Roseberry, Christen - Division of Assessment and Accountability Support" userId="64f073a6-c0e0-4356-b5dd-074214d6d82f" providerId="ADAL" clId="{1BAF3A87-17DE-4F68-8408-7D28E618D373}" dt="2025-01-13T18:23:05.621" v="996" actId="20577"/>
          <ac:spMkLst>
            <pc:docMk/>
            <pc:sldMk cId="1797520665" sldId="308"/>
            <ac:spMk id="2" creationId="{66BCFC61-773F-9E84-6371-CD18CCAFBD59}"/>
          </ac:spMkLst>
        </pc:spChg>
        <pc:spChg chg="mod">
          <ac:chgData name="Roseberry, Christen - Division of Assessment and Accountability Support" userId="64f073a6-c0e0-4356-b5dd-074214d6d82f" providerId="ADAL" clId="{1BAF3A87-17DE-4F68-8408-7D28E618D373}" dt="2025-01-03T14:46:23.954" v="285" actId="207"/>
          <ac:spMkLst>
            <pc:docMk/>
            <pc:sldMk cId="1797520665" sldId="308"/>
            <ac:spMk id="5" creationId="{2278753D-DDA6-4940-D0B2-EA352CE8E2D1}"/>
          </ac:spMkLst>
        </pc:spChg>
        <pc:spChg chg="mod">
          <ac:chgData name="Roseberry, Christen - Division of Assessment and Accountability Support" userId="64f073a6-c0e0-4356-b5dd-074214d6d82f" providerId="ADAL" clId="{1BAF3A87-17DE-4F68-8408-7D28E618D373}" dt="2025-01-02T15:22:53.864" v="23" actId="207"/>
          <ac:spMkLst>
            <pc:docMk/>
            <pc:sldMk cId="1797520665" sldId="308"/>
            <ac:spMk id="6" creationId="{18658FBF-1885-0903-758E-4783547C7014}"/>
          </ac:spMkLst>
        </pc:spChg>
      </pc:sldChg>
      <pc:sldChg chg="delSp mod">
        <pc:chgData name="Roseberry, Christen - Division of Assessment and Accountability Support" userId="64f073a6-c0e0-4356-b5dd-074214d6d82f" providerId="ADAL" clId="{1BAF3A87-17DE-4F68-8408-7D28E618D373}" dt="2025-01-02T16:32:37.235" v="24" actId="478"/>
        <pc:sldMkLst>
          <pc:docMk/>
          <pc:sldMk cId="2384504173" sldId="309"/>
        </pc:sldMkLst>
      </pc:sldChg>
      <pc:sldChg chg="modSp mod modNotesTx">
        <pc:chgData name="Roseberry, Christen - Division of Assessment and Accountability Support" userId="64f073a6-c0e0-4356-b5dd-074214d6d82f" providerId="ADAL" clId="{1BAF3A87-17DE-4F68-8408-7D28E618D373}" dt="2025-01-02T19:15:07.051" v="281" actId="20577"/>
        <pc:sldMkLst>
          <pc:docMk/>
          <pc:sldMk cId="3988817128" sldId="490"/>
        </pc:sldMkLst>
        <pc:spChg chg="mod">
          <ac:chgData name="Roseberry, Christen - Division of Assessment and Accountability Support" userId="64f073a6-c0e0-4356-b5dd-074214d6d82f" providerId="ADAL" clId="{1BAF3A87-17DE-4F68-8408-7D28E618D373}" dt="2025-01-02T19:15:07.051" v="281" actId="20577"/>
          <ac:spMkLst>
            <pc:docMk/>
            <pc:sldMk cId="3988817128" sldId="490"/>
            <ac:spMk id="3" creationId="{75C99174-A4FB-47D3-A44B-F1BA661CF42E}"/>
          </ac:spMkLst>
        </pc:spChg>
      </pc:sldChg>
      <pc:sldChg chg="modSp mod">
        <pc:chgData name="Roseberry, Christen - Division of Assessment and Accountability Support" userId="64f073a6-c0e0-4356-b5dd-074214d6d82f" providerId="ADAL" clId="{1BAF3A87-17DE-4F68-8408-7D28E618D373}" dt="2025-01-10T15:19:16.752" v="360" actId="20577"/>
        <pc:sldMkLst>
          <pc:docMk/>
          <pc:sldMk cId="3145238836" sldId="704"/>
        </pc:sldMkLst>
        <pc:spChg chg="mod">
          <ac:chgData name="Roseberry, Christen - Division of Assessment and Accountability Support" userId="64f073a6-c0e0-4356-b5dd-074214d6d82f" providerId="ADAL" clId="{1BAF3A87-17DE-4F68-8408-7D28E618D373}" dt="2025-01-02T16:42:40.645" v="40" actId="1076"/>
          <ac:spMkLst>
            <pc:docMk/>
            <pc:sldMk cId="3145238836" sldId="704"/>
            <ac:spMk id="7" creationId="{A725992C-84A2-492C-99A4-EB5CAA9381BE}"/>
          </ac:spMkLst>
        </pc:spChg>
        <pc:graphicFrameChg chg="mod modGraphic">
          <ac:chgData name="Roseberry, Christen - Division of Assessment and Accountability Support" userId="64f073a6-c0e0-4356-b5dd-074214d6d82f" providerId="ADAL" clId="{1BAF3A87-17DE-4F68-8408-7D28E618D373}" dt="2025-01-10T15:19:16.752" v="360" actId="20577"/>
          <ac:graphicFrameMkLst>
            <pc:docMk/>
            <pc:sldMk cId="3145238836" sldId="704"/>
            <ac:graphicFrameMk id="19" creationId="{9798BB7E-1AF7-4387-A2F1-A31B9C8FFAE9}"/>
          </ac:graphicFrameMkLst>
        </pc:graphicFrameChg>
      </pc:sldChg>
      <pc:sldChg chg="delSp modSp mod modClrScheme chgLayout modNotesTx">
        <pc:chgData name="Roseberry, Christen - Division of Assessment and Accountability Support" userId="64f073a6-c0e0-4356-b5dd-074214d6d82f" providerId="ADAL" clId="{1BAF3A87-17DE-4F68-8408-7D28E618D373}" dt="2025-01-10T19:57:19.757" v="632" actId="27636"/>
        <pc:sldMkLst>
          <pc:docMk/>
          <pc:sldMk cId="234563058" sldId="705"/>
        </pc:sldMkLst>
        <pc:spChg chg="mod ord">
          <ac:chgData name="Roseberry, Christen - Division of Assessment and Accountability Support" userId="64f073a6-c0e0-4356-b5dd-074214d6d82f" providerId="ADAL" clId="{1BAF3A87-17DE-4F68-8408-7D28E618D373}" dt="2025-01-10T15:37:09.616" v="552" actId="700"/>
          <ac:spMkLst>
            <pc:docMk/>
            <pc:sldMk cId="234563058" sldId="705"/>
            <ac:spMk id="2" creationId="{AFA37CF7-CFA7-4A98-9D91-19D2869AFCDF}"/>
          </ac:spMkLst>
        </pc:spChg>
        <pc:spChg chg="mod ord">
          <ac:chgData name="Roseberry, Christen - Division of Assessment and Accountability Support" userId="64f073a6-c0e0-4356-b5dd-074214d6d82f" providerId="ADAL" clId="{1BAF3A87-17DE-4F68-8408-7D28E618D373}" dt="2025-01-10T19:57:19.757" v="632" actId="27636"/>
          <ac:spMkLst>
            <pc:docMk/>
            <pc:sldMk cId="234563058" sldId="705"/>
            <ac:spMk id="6" creationId="{B9CBBF42-7829-4F45-AF8C-DB94594B946C}"/>
          </ac:spMkLst>
        </pc:spChg>
        <pc:spChg chg="mod">
          <ac:chgData name="Roseberry, Christen - Division of Assessment and Accountability Support" userId="64f073a6-c0e0-4356-b5dd-074214d6d82f" providerId="ADAL" clId="{1BAF3A87-17DE-4F68-8408-7D28E618D373}" dt="2025-01-10T15:36:57.827" v="548" actId="21"/>
          <ac:spMkLst>
            <pc:docMk/>
            <pc:sldMk cId="234563058" sldId="705"/>
            <ac:spMk id="7" creationId="{C0CA268F-121E-4D86-B573-E9A9D562FFA7}"/>
          </ac:spMkLst>
        </pc:spChg>
      </pc:sldChg>
      <pc:sldChg chg="modSp mod modCm">
        <pc:chgData name="Roseberry, Christen - Division of Assessment and Accountability Support" userId="64f073a6-c0e0-4356-b5dd-074214d6d82f" providerId="ADAL" clId="{1BAF3A87-17DE-4F68-8408-7D28E618D373}" dt="2025-01-14T16:42:36.572" v="2722" actId="6549"/>
        <pc:sldMkLst>
          <pc:docMk/>
          <pc:sldMk cId="1032856434" sldId="907"/>
        </pc:sldMkLst>
        <pc:spChg chg="mod">
          <ac:chgData name="Roseberry, Christen - Division of Assessment and Accountability Support" userId="64f073a6-c0e0-4356-b5dd-074214d6d82f" providerId="ADAL" clId="{1BAF3A87-17DE-4F68-8408-7D28E618D373}" dt="2025-01-14T16:42:36.572" v="2722" actId="6549"/>
          <ac:spMkLst>
            <pc:docMk/>
            <pc:sldMk cId="1032856434" sldId="907"/>
            <ac:spMk id="18" creationId="{715C05ED-3694-D216-06B5-E7208DE097D5}"/>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4T16:42:36.572" v="2722" actId="6549"/>
              <pc2:cmMkLst xmlns:pc2="http://schemas.microsoft.com/office/powerpoint/2019/9/main/command">
                <pc:docMk/>
                <pc:sldMk cId="1032856434" sldId="907"/>
                <pc2:cmMk id="{45B5045A-B941-4B94-AA5A-2C5AA75BF557}"/>
              </pc2:cmMkLst>
            </pc226:cmChg>
          </p:ext>
        </pc:extLst>
      </pc:sldChg>
      <pc:sldChg chg="modSp mod">
        <pc:chgData name="Roseberry, Christen - Division of Assessment and Accountability Support" userId="64f073a6-c0e0-4356-b5dd-074214d6d82f" providerId="ADAL" clId="{1BAF3A87-17DE-4F68-8408-7D28E618D373}" dt="2025-01-02T16:49:00.984" v="131" actId="1076"/>
        <pc:sldMkLst>
          <pc:docMk/>
          <pc:sldMk cId="3103893256" sldId="908"/>
        </pc:sldMkLst>
        <pc:picChg chg="mod">
          <ac:chgData name="Roseberry, Christen - Division of Assessment and Accountability Support" userId="64f073a6-c0e0-4356-b5dd-074214d6d82f" providerId="ADAL" clId="{1BAF3A87-17DE-4F68-8408-7D28E618D373}" dt="2025-01-02T16:49:00.984" v="131" actId="1076"/>
          <ac:picMkLst>
            <pc:docMk/>
            <pc:sldMk cId="3103893256" sldId="908"/>
            <ac:picMk id="8" creationId="{1E1A78AB-7FA2-5FCE-1E12-BAAEC7D74C8E}"/>
          </ac:picMkLst>
        </pc:picChg>
      </pc:sldChg>
      <pc:sldChg chg="modSp mod modCm">
        <pc:chgData name="Roseberry, Christen - Division of Assessment and Accountability Support" userId="64f073a6-c0e0-4356-b5dd-074214d6d82f" providerId="ADAL" clId="{1BAF3A87-17DE-4F68-8408-7D28E618D373}" dt="2025-01-13T14:15:14.812" v="757" actId="20577"/>
        <pc:sldMkLst>
          <pc:docMk/>
          <pc:sldMk cId="1705068649" sldId="1115"/>
        </pc:sldMkLst>
        <pc:spChg chg="mod">
          <ac:chgData name="Roseberry, Christen - Division of Assessment and Accountability Support" userId="64f073a6-c0e0-4356-b5dd-074214d6d82f" providerId="ADAL" clId="{1BAF3A87-17DE-4F68-8408-7D28E618D373}" dt="2025-01-13T14:14:39.264" v="712" actId="20577"/>
          <ac:spMkLst>
            <pc:docMk/>
            <pc:sldMk cId="1705068649" sldId="1115"/>
            <ac:spMk id="2" creationId="{C101D69D-E0C8-6B06-B4F9-E400F7FF39ED}"/>
          </ac:spMkLst>
        </pc:spChg>
        <pc:spChg chg="mod">
          <ac:chgData name="Roseberry, Christen - Division of Assessment and Accountability Support" userId="64f073a6-c0e0-4356-b5dd-074214d6d82f" providerId="ADAL" clId="{1BAF3A87-17DE-4F68-8408-7D28E618D373}" dt="2025-01-13T14:15:14.812" v="757" actId="20577"/>
          <ac:spMkLst>
            <pc:docMk/>
            <pc:sldMk cId="1705068649" sldId="1115"/>
            <ac:spMk id="3" creationId="{3D33BE31-4D25-5E8E-F267-D47908744280}"/>
          </ac:spMkLst>
        </pc:spChg>
        <pc:spChg chg="mod">
          <ac:chgData name="Roseberry, Christen - Division of Assessment and Accountability Support" userId="64f073a6-c0e0-4356-b5dd-074214d6d82f" providerId="ADAL" clId="{1BAF3A87-17DE-4F68-8408-7D28E618D373}" dt="2025-01-02T16:42:02.534" v="37" actId="20577"/>
          <ac:spMkLst>
            <pc:docMk/>
            <pc:sldMk cId="1705068649" sldId="1115"/>
            <ac:spMk id="7" creationId="{AC5D91EA-FEFA-DD6B-2764-81E720DC9BA6}"/>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3T14:15:14.812" v="757" actId="20577"/>
              <pc2:cmMkLst xmlns:pc2="http://schemas.microsoft.com/office/powerpoint/2019/9/main/command">
                <pc:docMk/>
                <pc:sldMk cId="1705068649" sldId="1115"/>
                <pc2:cmMk id="{946D1834-27EB-4D34-A523-3CC2BC7A2D81}"/>
              </pc2:cmMkLst>
            </pc226:cmChg>
          </p:ext>
        </pc:extLst>
      </pc:sldChg>
      <pc:sldChg chg="delSp mod">
        <pc:chgData name="Roseberry, Christen - Division of Assessment and Accountability Support" userId="64f073a6-c0e0-4356-b5dd-074214d6d82f" providerId="ADAL" clId="{1BAF3A87-17DE-4F68-8408-7D28E618D373}" dt="2025-01-02T16:36:49.441" v="33" actId="478"/>
        <pc:sldMkLst>
          <pc:docMk/>
          <pc:sldMk cId="4170026512" sldId="1116"/>
        </pc:sldMkLst>
      </pc:sldChg>
      <pc:sldChg chg="delSp mod">
        <pc:chgData name="Roseberry, Christen - Division of Assessment and Accountability Support" userId="64f073a6-c0e0-4356-b5dd-074214d6d82f" providerId="ADAL" clId="{1BAF3A87-17DE-4F68-8408-7D28E618D373}" dt="2025-01-02T16:36:37.016" v="32" actId="478"/>
        <pc:sldMkLst>
          <pc:docMk/>
          <pc:sldMk cId="2259217286" sldId="1117"/>
        </pc:sldMkLst>
      </pc:sldChg>
      <pc:sldChg chg="modSp mod modClrScheme modCm chgLayout">
        <pc:chgData name="Roseberry, Christen - Division of Assessment and Accountability Support" userId="64f073a6-c0e0-4356-b5dd-074214d6d82f" providerId="ADAL" clId="{1BAF3A87-17DE-4F68-8408-7D28E618D373}" dt="2025-01-14T16:07:42.306" v="1416" actId="20577"/>
        <pc:sldMkLst>
          <pc:docMk/>
          <pc:sldMk cId="3570173564" sldId="1118"/>
        </pc:sldMkLst>
        <pc:spChg chg="mod ord">
          <ac:chgData name="Roseberry, Christen - Division of Assessment and Accountability Support" userId="64f073a6-c0e0-4356-b5dd-074214d6d82f" providerId="ADAL" clId="{1BAF3A87-17DE-4F68-8408-7D28E618D373}" dt="2025-01-02T16:34:42.929" v="29" actId="700"/>
          <ac:spMkLst>
            <pc:docMk/>
            <pc:sldMk cId="3570173564" sldId="1118"/>
            <ac:spMk id="2" creationId="{E0780821-DC80-460F-8D45-A00731C87069}"/>
          </ac:spMkLst>
        </pc:spChg>
        <pc:spChg chg="mod ord">
          <ac:chgData name="Roseberry, Christen - Division of Assessment and Accountability Support" userId="64f073a6-c0e0-4356-b5dd-074214d6d82f" providerId="ADAL" clId="{1BAF3A87-17DE-4F68-8408-7D28E618D373}" dt="2025-01-14T16:07:42.306" v="1416" actId="20577"/>
          <ac:spMkLst>
            <pc:docMk/>
            <pc:sldMk cId="3570173564" sldId="1118"/>
            <ac:spMk id="4" creationId="{C8FE3E6D-1808-4B27-A008-1DA58FB1E75F}"/>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4T16:07:42.306" v="1416" actId="20577"/>
              <pc2:cmMkLst xmlns:pc2="http://schemas.microsoft.com/office/powerpoint/2019/9/main/command">
                <pc:docMk/>
                <pc:sldMk cId="3570173564" sldId="1118"/>
                <pc2:cmMk id="{617C272C-69B0-4FC4-BD8E-95B9E71171A4}"/>
              </pc2:cmMkLst>
            </pc226:cmChg>
            <pc226:cmChg xmlns:pc226="http://schemas.microsoft.com/office/powerpoint/2022/06/main/command" chg="mod">
              <pc226:chgData name="Roseberry, Christen - Division of Assessment and Accountability Support" userId="64f073a6-c0e0-4356-b5dd-074214d6d82f" providerId="ADAL" clId="{1BAF3A87-17DE-4F68-8408-7D28E618D373}" dt="2025-01-14T16:07:42.306" v="1416" actId="20577"/>
              <pc2:cmMkLst xmlns:pc2="http://schemas.microsoft.com/office/powerpoint/2019/9/main/command">
                <pc:docMk/>
                <pc:sldMk cId="3570173564" sldId="1118"/>
                <pc2:cmMk id="{C3745DA1-401C-4AD2-BFD6-E5DA5C6C1F15}"/>
              </pc2:cmMkLst>
            </pc226:cmChg>
          </p:ext>
        </pc:extLst>
      </pc:sldChg>
      <pc:sldChg chg="modSp mod modCm modNotesTx">
        <pc:chgData name="Roseberry, Christen - Division of Assessment and Accountability Support" userId="64f073a6-c0e0-4356-b5dd-074214d6d82f" providerId="ADAL" clId="{1BAF3A87-17DE-4F68-8408-7D28E618D373}" dt="2025-01-13T19:33:28.625" v="1052" actId="20577"/>
        <pc:sldMkLst>
          <pc:docMk/>
          <pc:sldMk cId="859909537" sldId="1567"/>
        </pc:sldMkLst>
        <pc:spChg chg="mod">
          <ac:chgData name="Roseberry, Christen - Division of Assessment and Accountability Support" userId="64f073a6-c0e0-4356-b5dd-074214d6d82f" providerId="ADAL" clId="{1BAF3A87-17DE-4F68-8408-7D28E618D373}" dt="2025-01-10T15:22:43.132" v="420" actId="20577"/>
          <ac:spMkLst>
            <pc:docMk/>
            <pc:sldMk cId="859909537" sldId="1567"/>
            <ac:spMk id="2" creationId="{1C8F977E-2F40-491B-8F96-3CD9459AE886}"/>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0T15:22:43.132" v="420" actId="20577"/>
              <pc2:cmMkLst xmlns:pc2="http://schemas.microsoft.com/office/powerpoint/2019/9/main/command">
                <pc:docMk/>
                <pc:sldMk cId="859909537" sldId="1567"/>
                <pc2:cmMk id="{D58D0ECB-C5F1-4071-B50B-CD801E125708}"/>
              </pc2:cmMkLst>
            </pc226:cmChg>
          </p:ext>
        </pc:extLst>
      </pc:sldChg>
      <pc:sldChg chg="delSp mod">
        <pc:chgData name="Roseberry, Christen - Division of Assessment and Accountability Support" userId="64f073a6-c0e0-4356-b5dd-074214d6d82f" providerId="ADAL" clId="{1BAF3A87-17DE-4F68-8408-7D28E618D373}" dt="2025-01-02T16:36:28.623" v="31" actId="478"/>
        <pc:sldMkLst>
          <pc:docMk/>
          <pc:sldMk cId="372427854" sldId="1568"/>
        </pc:sldMkLst>
      </pc:sldChg>
      <pc:sldChg chg="modSp mod modClrScheme modCm chgLayout">
        <pc:chgData name="Roseberry, Christen - Division of Assessment and Accountability Support" userId="64f073a6-c0e0-4356-b5dd-074214d6d82f" providerId="ADAL" clId="{1BAF3A87-17DE-4F68-8408-7D28E618D373}" dt="2025-01-14T17:05:50.586" v="2960" actId="947"/>
        <pc:sldMkLst>
          <pc:docMk/>
          <pc:sldMk cId="3371139325" sldId="1569"/>
        </pc:sldMkLst>
        <pc:spChg chg="mod ord">
          <ac:chgData name="Roseberry, Christen - Division of Assessment and Accountability Support" userId="64f073a6-c0e0-4356-b5dd-074214d6d82f" providerId="ADAL" clId="{1BAF3A87-17DE-4F68-8408-7D28E618D373}" dt="2025-01-02T16:49:45.646" v="132" actId="13244"/>
          <ac:spMkLst>
            <pc:docMk/>
            <pc:sldMk cId="3371139325" sldId="1569"/>
            <ac:spMk id="5" creationId="{AF134C46-B53F-29C0-F196-DF0F80ED78A3}"/>
          </ac:spMkLst>
        </pc:spChg>
        <pc:spChg chg="mod ord">
          <ac:chgData name="Roseberry, Christen - Division of Assessment and Accountability Support" userId="64f073a6-c0e0-4356-b5dd-074214d6d82f" providerId="ADAL" clId="{1BAF3A87-17DE-4F68-8408-7D28E618D373}" dt="2025-01-14T17:05:50.586" v="2960" actId="947"/>
          <ac:spMkLst>
            <pc:docMk/>
            <pc:sldMk cId="3371139325" sldId="1569"/>
            <ac:spMk id="6" creationId="{5674EFC6-774D-5E2D-1B5D-B538DF4CA442}"/>
          </ac:spMkLst>
        </pc:spChg>
        <pc:spChg chg="mod">
          <ac:chgData name="Roseberry, Christen - Division of Assessment and Accountability Support" userId="64f073a6-c0e0-4356-b5dd-074214d6d82f" providerId="ADAL" clId="{1BAF3A87-17DE-4F68-8408-7D28E618D373}" dt="2025-01-14T16:16:29.828" v="1615" actId="962"/>
          <ac:spMkLst>
            <pc:docMk/>
            <pc:sldMk cId="3371139325" sldId="1569"/>
            <ac:spMk id="7" creationId="{A1CADBE6-802A-E742-5435-82D488022A9B}"/>
          </ac:spMkLst>
        </pc:spChg>
        <pc:extLst>
          <p:ext xmlns:p="http://schemas.openxmlformats.org/presentationml/2006/main" uri="{D6D511B9-2390-475A-947B-AFAB55BFBCF1}">
            <pc226:cmChg xmlns:pc226="http://schemas.microsoft.com/office/powerpoint/2022/06/main/command" chg="mod">
              <pc226:chgData name="Roseberry, Christen - Division of Assessment and Accountability Support" userId="64f073a6-c0e0-4356-b5dd-074214d6d82f" providerId="ADAL" clId="{1BAF3A87-17DE-4F68-8408-7D28E618D373}" dt="2025-01-14T16:40:52.985" v="2591" actId="20577"/>
              <pc2:cmMkLst xmlns:pc2="http://schemas.microsoft.com/office/powerpoint/2019/9/main/command">
                <pc:docMk/>
                <pc:sldMk cId="3371139325" sldId="1569"/>
                <pc2:cmMk id="{DF398890-D61B-4A69-AFB3-EB3E0D3BEA65}"/>
              </pc2:cmMkLst>
            </pc226:cmChg>
            <pc226:cmChg xmlns:pc226="http://schemas.microsoft.com/office/powerpoint/2022/06/main/command" chg="mod">
              <pc226:chgData name="Roseberry, Christen - Division of Assessment and Accountability Support" userId="64f073a6-c0e0-4356-b5dd-074214d6d82f" providerId="ADAL" clId="{1BAF3A87-17DE-4F68-8408-7D28E618D373}" dt="2025-01-14T16:40:52.985" v="2591" actId="20577"/>
              <pc2:cmMkLst xmlns:pc2="http://schemas.microsoft.com/office/powerpoint/2019/9/main/command">
                <pc:docMk/>
                <pc:sldMk cId="3371139325" sldId="1569"/>
                <pc2:cmMk id="{0A0B49C2-CB2E-4075-B680-F341647C38B4}"/>
              </pc2:cmMkLst>
            </pc226:cmChg>
            <pc226:cmChg xmlns:pc226="http://schemas.microsoft.com/office/powerpoint/2022/06/main/command" chg="mod">
              <pc226:chgData name="Roseberry, Christen - Division of Assessment and Accountability Support" userId="64f073a6-c0e0-4356-b5dd-074214d6d82f" providerId="ADAL" clId="{1BAF3A87-17DE-4F68-8408-7D28E618D373}" dt="2025-01-14T16:40:52.985" v="2591" actId="20577"/>
              <pc2:cmMkLst xmlns:pc2="http://schemas.microsoft.com/office/powerpoint/2019/9/main/command">
                <pc:docMk/>
                <pc:sldMk cId="3371139325" sldId="1569"/>
                <pc2:cmMk id="{40DC1CC4-CF42-4B35-8A1A-679E0011919E}"/>
              </pc2:cmMkLst>
            </pc226:cmChg>
          </p:ext>
        </pc:extLst>
      </pc:sldChg>
      <pc:sldChg chg="add del">
        <pc:chgData name="Roseberry, Christen - Division of Assessment and Accountability Support" userId="64f073a6-c0e0-4356-b5dd-074214d6d82f" providerId="ADAL" clId="{1BAF3A87-17DE-4F68-8408-7D28E618D373}" dt="2025-01-14T14:52:34.532" v="1053" actId="2696"/>
        <pc:sldMkLst>
          <pc:docMk/>
          <pc:sldMk cId="550425882" sldId="1570"/>
        </pc:sldMkLst>
      </pc:sldChg>
      <pc:sldChg chg="modSp del mod">
        <pc:chgData name="Roseberry, Christen - Division of Assessment and Accountability Support" userId="64f073a6-c0e0-4356-b5dd-074214d6d82f" providerId="ADAL" clId="{1BAF3A87-17DE-4F68-8408-7D28E618D373}" dt="2025-01-02T15:22:23.271" v="21" actId="2696"/>
        <pc:sldMkLst>
          <pc:docMk/>
          <pc:sldMk cId="3229907365" sldId="1570"/>
        </pc:sldMkLst>
      </pc:sldChg>
    </pc:docChg>
  </pc:docChgLst>
  <pc:docChgLst>
    <pc:chgData name="Riley, Ben - Division of Assessment and Accountability Support" userId="4cd6cdff-1273-49fa-8860-d0f5fa3fb9f7" providerId="ADAL" clId="{B076619F-BAE6-446B-A1B0-1876B2296A82}"/>
    <pc:docChg chg="modSld">
      <pc:chgData name="Riley, Ben - Division of Assessment and Accountability Support" userId="4cd6cdff-1273-49fa-8860-d0f5fa3fb9f7" providerId="ADAL" clId="{B076619F-BAE6-446B-A1B0-1876B2296A82}" dt="2025-01-03T13:34:02.523" v="1" actId="207"/>
      <pc:docMkLst>
        <pc:docMk/>
      </pc:docMkLst>
      <pc:sldChg chg="modSp mod">
        <pc:chgData name="Riley, Ben - Division of Assessment and Accountability Support" userId="4cd6cdff-1273-49fa-8860-d0f5fa3fb9f7" providerId="ADAL" clId="{B076619F-BAE6-446B-A1B0-1876B2296A82}" dt="2025-01-03T13:34:02.523" v="1" actId="207"/>
        <pc:sldMkLst>
          <pc:docMk/>
          <pc:sldMk cId="1797520665" sldId="308"/>
        </pc:sldMkLst>
        <pc:spChg chg="mod">
          <ac:chgData name="Riley, Ben - Division of Assessment and Accountability Support" userId="4cd6cdff-1273-49fa-8860-d0f5fa3fb9f7" providerId="ADAL" clId="{B076619F-BAE6-446B-A1B0-1876B2296A82}" dt="2025-01-03T13:34:02.523" v="1" actId="207"/>
          <ac:spMkLst>
            <pc:docMk/>
            <pc:sldMk cId="1797520665" sldId="308"/>
            <ac:spMk id="5" creationId="{2278753D-DDA6-4940-D0B2-EA352CE8E2D1}"/>
          </ac:spMkLst>
        </pc:spChg>
      </pc:sldChg>
    </pc:docChg>
  </pc:docChgLst>
  <pc:docChgLst>
    <pc:chgData name="Williams, Chris - Division of Assessment and Accountability Support" userId="S::chris.williams@education.ky.gov::2f156fa2-a309-475c-82f3-62ae8d0ba8a4" providerId="AD" clId="Web-{F856D1FE-6015-466C-BE02-570644817D31}"/>
    <pc:docChg chg="mod">
      <pc:chgData name="Williams, Chris - Division of Assessment and Accountability Support" userId="S::chris.williams@education.ky.gov::2f156fa2-a309-475c-82f3-62ae8d0ba8a4" providerId="AD" clId="Web-{F856D1FE-6015-466C-BE02-570644817D31}" dt="2025-01-07T23:10:09.540" v="0"/>
      <pc:docMkLst>
        <pc:docMk/>
      </pc:docMkLst>
    </pc:docChg>
  </pc:docChgLst>
  <pc:docChgLst>
    <pc:chgData name="Savage, Shara - Division of Assessment and Accountability Support" userId="71eadb16-699f-453e-81d8-c9ac7aaf2dd6" providerId="ADAL" clId="{F7F7A6BF-330A-4519-848B-BE6D53B2B662}"/>
    <pc:docChg chg="modSld">
      <pc:chgData name="Savage, Shara - Division of Assessment and Accountability Support" userId="71eadb16-699f-453e-81d8-c9ac7aaf2dd6" providerId="ADAL" clId="{F7F7A6BF-330A-4519-848B-BE6D53B2B662}" dt="2024-12-18T15:42:51.070" v="1" actId="1076"/>
      <pc:docMkLst>
        <pc:docMk/>
      </pc:docMkLst>
      <pc:sldChg chg="modNotesTx">
        <pc:chgData name="Savage, Shara - Division of Assessment and Accountability Support" userId="71eadb16-699f-453e-81d8-c9ac7aaf2dd6" providerId="ADAL" clId="{F7F7A6BF-330A-4519-848B-BE6D53B2B662}" dt="2024-12-18T15:41:56.859" v="0" actId="6549"/>
        <pc:sldMkLst>
          <pc:docMk/>
          <pc:sldMk cId="3667472197" sldId="257"/>
        </pc:sldMkLst>
      </pc:sldChg>
      <pc:sldChg chg="modSp mod">
        <pc:chgData name="Savage, Shara - Division of Assessment and Accountability Support" userId="71eadb16-699f-453e-81d8-c9ac7aaf2dd6" providerId="ADAL" clId="{F7F7A6BF-330A-4519-848B-BE6D53B2B662}" dt="2024-12-18T15:42:51.070" v="1" actId="1076"/>
        <pc:sldMkLst>
          <pc:docMk/>
          <pc:sldMk cId="3570173564" sldId="1118"/>
        </pc:sldMkLst>
        <pc:spChg chg="mod">
          <ac:chgData name="Savage, Shara - Division of Assessment and Accountability Support" userId="71eadb16-699f-453e-81d8-c9ac7aaf2dd6" providerId="ADAL" clId="{F7F7A6BF-330A-4519-848B-BE6D53B2B662}" dt="2024-12-18T15:42:51.070" v="1" actId="1076"/>
          <ac:spMkLst>
            <pc:docMk/>
            <pc:sldMk cId="3570173564" sldId="1118"/>
            <ac:spMk id="4" creationId="{C8FE3E6D-1808-4B27-A008-1DA58FB1E75F}"/>
          </ac:spMkLst>
        </pc:spChg>
      </pc:sldChg>
    </pc:docChg>
  </pc:docChgLst>
  <pc:docChgLst>
    <pc:chgData name="Larkins, Jennifer - Office of Assessment and Accountability" userId="093879bc-4454-48e7-95b0-93a7f4bf4b00" providerId="ADAL" clId="{CBD9DA5E-EA53-4CCB-A517-7BAB1771D301}"/>
    <pc:docChg chg="modSld">
      <pc:chgData name="Larkins, Jennifer - Office of Assessment and Accountability" userId="093879bc-4454-48e7-95b0-93a7f4bf4b00" providerId="ADAL" clId="{CBD9DA5E-EA53-4CCB-A517-7BAB1771D301}" dt="2025-01-09T17:02:54.571" v="2" actId="14100"/>
      <pc:docMkLst>
        <pc:docMk/>
      </pc:docMkLst>
      <pc:sldChg chg="modSp mod">
        <pc:chgData name="Larkins, Jennifer - Office of Assessment and Accountability" userId="093879bc-4454-48e7-95b0-93a7f4bf4b00" providerId="ADAL" clId="{CBD9DA5E-EA53-4CCB-A517-7BAB1771D301}" dt="2025-01-09T16:58:23.676" v="1" actId="14100"/>
        <pc:sldMkLst>
          <pc:docMk/>
          <pc:sldMk cId="3988817128" sldId="490"/>
        </pc:sldMkLst>
        <pc:spChg chg="mod">
          <ac:chgData name="Larkins, Jennifer - Office of Assessment and Accountability" userId="093879bc-4454-48e7-95b0-93a7f4bf4b00" providerId="ADAL" clId="{CBD9DA5E-EA53-4CCB-A517-7BAB1771D301}" dt="2025-01-09T16:58:23.676" v="1" actId="14100"/>
          <ac:spMkLst>
            <pc:docMk/>
            <pc:sldMk cId="3988817128" sldId="490"/>
            <ac:spMk id="3" creationId="{75C99174-A4FB-47D3-A44B-F1BA661CF42E}"/>
          </ac:spMkLst>
        </pc:spChg>
      </pc:sldChg>
      <pc:sldChg chg="modSp mod">
        <pc:chgData name="Larkins, Jennifer - Office of Assessment and Accountability" userId="093879bc-4454-48e7-95b0-93a7f4bf4b00" providerId="ADAL" clId="{CBD9DA5E-EA53-4CCB-A517-7BAB1771D301}" dt="2025-01-09T16:45:22.139" v="0" actId="13926"/>
        <pc:sldMkLst>
          <pc:docMk/>
          <pc:sldMk cId="1705068649" sldId="1115"/>
        </pc:sldMkLst>
        <pc:spChg chg="mod">
          <ac:chgData name="Larkins, Jennifer - Office of Assessment and Accountability" userId="093879bc-4454-48e7-95b0-93a7f4bf4b00" providerId="ADAL" clId="{CBD9DA5E-EA53-4CCB-A517-7BAB1771D301}" dt="2025-01-09T16:45:22.139" v="0" actId="13926"/>
          <ac:spMkLst>
            <pc:docMk/>
            <pc:sldMk cId="1705068649" sldId="1115"/>
            <ac:spMk id="3" creationId="{3D33BE31-4D25-5E8E-F267-D47908744280}"/>
          </ac:spMkLst>
        </pc:spChg>
      </pc:sldChg>
      <pc:sldChg chg="modSp mod">
        <pc:chgData name="Larkins, Jennifer - Office of Assessment and Accountability" userId="093879bc-4454-48e7-95b0-93a7f4bf4b00" providerId="ADAL" clId="{CBD9DA5E-EA53-4CCB-A517-7BAB1771D301}" dt="2025-01-09T17:02:54.571" v="2" actId="14100"/>
        <pc:sldMkLst>
          <pc:docMk/>
          <pc:sldMk cId="372427854" sldId="1568"/>
        </pc:sldMkLst>
        <pc:spChg chg="mod">
          <ac:chgData name="Larkins, Jennifer - Office of Assessment and Accountability" userId="093879bc-4454-48e7-95b0-93a7f4bf4b00" providerId="ADAL" clId="{CBD9DA5E-EA53-4CCB-A517-7BAB1771D301}" dt="2025-01-09T17:02:54.571" v="2" actId="14100"/>
          <ac:spMkLst>
            <pc:docMk/>
            <pc:sldMk cId="372427854" sldId="1568"/>
            <ac:spMk id="5" creationId="{540D4733-673E-CEED-33DD-2A9F0617841B}"/>
          </ac:spMkLst>
        </pc:spChg>
      </pc:sldChg>
    </pc:docChg>
  </pc:docChgLst>
  <pc:docChgLst>
    <pc:chgData name="Roseberry, Christen - Division of Assessment and Accountability Support" userId="64f073a6-c0e0-4356-b5dd-074214d6d82f" providerId="ADAL" clId="{F1B34875-781F-4DB1-A68E-B7F824125FA1}"/>
    <pc:docChg chg="modSld">
      <pc:chgData name="Roseberry, Christen - Division of Assessment and Accountability Support" userId="64f073a6-c0e0-4356-b5dd-074214d6d82f" providerId="ADAL" clId="{F1B34875-781F-4DB1-A68E-B7F824125FA1}" dt="2024-10-22T15:14:05.805" v="60" actId="20577"/>
      <pc:docMkLst>
        <pc:docMk/>
      </pc:docMkLst>
      <pc:sldChg chg="modSp mod">
        <pc:chgData name="Roseberry, Christen - Division of Assessment and Accountability Support" userId="64f073a6-c0e0-4356-b5dd-074214d6d82f" providerId="ADAL" clId="{F1B34875-781F-4DB1-A68E-B7F824125FA1}" dt="2024-10-22T15:14:05.805" v="60" actId="20577"/>
        <pc:sldMkLst>
          <pc:docMk/>
          <pc:sldMk cId="3667472197" sldId="257"/>
        </pc:sldMkLst>
        <pc:spChg chg="mod">
          <ac:chgData name="Roseberry, Christen - Division of Assessment and Accountability Support" userId="64f073a6-c0e0-4356-b5dd-074214d6d82f" providerId="ADAL" clId="{F1B34875-781F-4DB1-A68E-B7F824125FA1}" dt="2024-10-22T15:14:05.805" v="60" actId="20577"/>
          <ac:spMkLst>
            <pc:docMk/>
            <pc:sldMk cId="3667472197" sldId="257"/>
            <ac:spMk id="9" creationId="{F03D6A03-BE1A-4040-9335-B6A1590FA9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D5D00-F085-4A6A-96AB-33C8FEBEA08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3789474-735F-4269-9DEE-1F0969CACF08}">
      <dgm:prSet phldrT="[Text]"/>
      <dgm:spPr>
        <a:solidFill>
          <a:srgbClr val="A7CBCD"/>
        </a:solidFill>
      </dgm:spPr>
      <dgm:t>
        <a:bodyPr/>
        <a:lstStyle/>
        <a:p>
          <a:r>
            <a:rPr lang="en-US">
              <a:solidFill>
                <a:srgbClr val="102649"/>
              </a:solidFill>
            </a:rPr>
            <a:t>Option 1</a:t>
          </a:r>
        </a:p>
      </dgm:t>
      <dgm:extLst>
        <a:ext uri="{E40237B7-FDA0-4F09-8148-C483321AD2D9}">
          <dgm14:cNvPr xmlns:dgm14="http://schemas.microsoft.com/office/drawing/2010/diagram" id="0" name="" descr="Option 1&#10; Window 1&#10; Window 2&#10;Option 2&#10; Window 1&#10;Option 3&#10; Window 2&#10;"/>
        </a:ext>
      </dgm:extLst>
    </dgm:pt>
    <dgm:pt modelId="{643CB2BF-1A56-4B99-9099-996CB09E09A4}" type="parTrans" cxnId="{33AFF644-EE84-423E-96AA-FD7D9912A510}">
      <dgm:prSet/>
      <dgm:spPr/>
      <dgm:t>
        <a:bodyPr/>
        <a:lstStyle/>
        <a:p>
          <a:endParaRPr lang="en-US"/>
        </a:p>
      </dgm:t>
    </dgm:pt>
    <dgm:pt modelId="{9F6DE559-B9C7-49AD-8098-3F01422C1EED}" type="sibTrans" cxnId="{33AFF644-EE84-423E-96AA-FD7D9912A510}">
      <dgm:prSet/>
      <dgm:spPr/>
      <dgm:t>
        <a:bodyPr/>
        <a:lstStyle/>
        <a:p>
          <a:endParaRPr lang="en-US"/>
        </a:p>
      </dgm:t>
    </dgm:pt>
    <dgm:pt modelId="{DCFC0D40-47C0-4B5A-B508-824831AE7016}">
      <dgm:prSet phldrT="[Text]"/>
      <dgm:spPr>
        <a:solidFill>
          <a:srgbClr val="007780"/>
        </a:solidFill>
      </dgm:spPr>
      <dgm:t>
        <a:bodyPr/>
        <a:lstStyle/>
        <a:p>
          <a:r>
            <a:rPr lang="en-US"/>
            <a:t>Initial Test Window 1 </a:t>
          </a:r>
        </a:p>
      </dgm:t>
      <dgm:extLst>
        <a:ext uri="{E40237B7-FDA0-4F09-8148-C483321AD2D9}">
          <dgm14:cNvPr xmlns:dgm14="http://schemas.microsoft.com/office/drawing/2010/diagram" id="0" name="" descr="Option 1&#10; Window 1&#10; Window 2&#10;Option 2&#10; Window 1&#10;Option 3&#10; Window 2&#10;"/>
        </a:ext>
      </dgm:extLst>
    </dgm:pt>
    <dgm:pt modelId="{CA2D2087-60D5-4FC2-9299-42D030DC5C0C}" type="parTrans" cxnId="{2DED2CFE-988A-49AC-8BD9-C73535FBD2F6}">
      <dgm:prSet/>
      <dgm:spPr/>
      <dgm:t>
        <a:bodyPr/>
        <a:lstStyle/>
        <a:p>
          <a:endParaRPr lang="en-US"/>
        </a:p>
      </dgm:t>
    </dgm:pt>
    <dgm:pt modelId="{C49A54F7-D318-45B2-AA13-68340ED8C89A}" type="sibTrans" cxnId="{2DED2CFE-988A-49AC-8BD9-C73535FBD2F6}">
      <dgm:prSet/>
      <dgm:spPr/>
      <dgm:t>
        <a:bodyPr/>
        <a:lstStyle/>
        <a:p>
          <a:endParaRPr lang="en-US"/>
        </a:p>
      </dgm:t>
    </dgm:pt>
    <dgm:pt modelId="{4EAAD5CB-A48D-41B4-8B7D-E8DE77E60DCE}">
      <dgm:prSet phldrT="[Text]"/>
      <dgm:spPr>
        <a:solidFill>
          <a:srgbClr val="007780"/>
        </a:solidFill>
      </dgm:spPr>
      <dgm:t>
        <a:bodyPr/>
        <a:lstStyle/>
        <a:p>
          <a:r>
            <a:rPr lang="en-US"/>
            <a:t>Makeup Test Window 2 </a:t>
          </a:r>
        </a:p>
      </dgm:t>
      <dgm:extLst>
        <a:ext uri="{E40237B7-FDA0-4F09-8148-C483321AD2D9}">
          <dgm14:cNvPr xmlns:dgm14="http://schemas.microsoft.com/office/drawing/2010/diagram" id="0" name="" descr="Option 1&#10; Window 1&#10; Window 2&#10;Option 2&#10; Window 1&#10;Option 3&#10; Window 2&#10;"/>
        </a:ext>
      </dgm:extLst>
    </dgm:pt>
    <dgm:pt modelId="{627AABF3-BFD4-4250-9C15-461CA4DA4A88}" type="parTrans" cxnId="{0EA05C1B-535F-4104-A350-894922C86DC1}">
      <dgm:prSet/>
      <dgm:spPr/>
      <dgm:t>
        <a:bodyPr/>
        <a:lstStyle/>
        <a:p>
          <a:endParaRPr lang="en-US"/>
        </a:p>
      </dgm:t>
    </dgm:pt>
    <dgm:pt modelId="{E7CF550F-1855-49D8-8F0F-16BFFA9852AB}" type="sibTrans" cxnId="{0EA05C1B-535F-4104-A350-894922C86DC1}">
      <dgm:prSet/>
      <dgm:spPr/>
      <dgm:t>
        <a:bodyPr/>
        <a:lstStyle/>
        <a:p>
          <a:endParaRPr lang="en-US"/>
        </a:p>
      </dgm:t>
    </dgm:pt>
    <dgm:pt modelId="{35D23C26-577D-4E40-B5C3-38EEF2208BB1}">
      <dgm:prSet phldrT="[Text]"/>
      <dgm:spPr>
        <a:solidFill>
          <a:srgbClr val="A7CBCD"/>
        </a:solidFill>
      </dgm:spPr>
      <dgm:t>
        <a:bodyPr/>
        <a:lstStyle/>
        <a:p>
          <a:r>
            <a:rPr lang="en-US">
              <a:solidFill>
                <a:srgbClr val="102649"/>
              </a:solidFill>
            </a:rPr>
            <a:t>Option 2</a:t>
          </a:r>
        </a:p>
      </dgm:t>
      <dgm:extLst>
        <a:ext uri="{E40237B7-FDA0-4F09-8148-C483321AD2D9}">
          <dgm14:cNvPr xmlns:dgm14="http://schemas.microsoft.com/office/drawing/2010/diagram" id="0" name="" descr="Option 1&#10; Window 1&#10; Window 2&#10;Option 2&#10; Window 1&#10;Option 3&#10; Window 2&#10;"/>
        </a:ext>
      </dgm:extLst>
    </dgm:pt>
    <dgm:pt modelId="{C20490C2-8FF6-4F3D-A5DB-A7ECD1FC4708}" type="parTrans" cxnId="{D2E45953-FD5F-41E3-93FC-C9259A76ECBD}">
      <dgm:prSet/>
      <dgm:spPr/>
      <dgm:t>
        <a:bodyPr/>
        <a:lstStyle/>
        <a:p>
          <a:endParaRPr lang="en-US"/>
        </a:p>
      </dgm:t>
    </dgm:pt>
    <dgm:pt modelId="{BB08A08C-5CA6-4787-ADBF-CE4341F93E24}" type="sibTrans" cxnId="{D2E45953-FD5F-41E3-93FC-C9259A76ECBD}">
      <dgm:prSet/>
      <dgm:spPr/>
      <dgm:t>
        <a:bodyPr/>
        <a:lstStyle/>
        <a:p>
          <a:endParaRPr lang="en-US"/>
        </a:p>
      </dgm:t>
    </dgm:pt>
    <dgm:pt modelId="{CA365E62-9405-4AA7-9529-8BCF806D73EB}">
      <dgm:prSet phldrT="[Text]"/>
      <dgm:spPr>
        <a:solidFill>
          <a:srgbClr val="007780"/>
        </a:solidFill>
      </dgm:spPr>
      <dgm:t>
        <a:bodyPr/>
        <a:lstStyle/>
        <a:p>
          <a:r>
            <a:rPr lang="en-US"/>
            <a:t>Initial Test/Makeup Window 1 </a:t>
          </a:r>
        </a:p>
      </dgm:t>
      <dgm:extLst>
        <a:ext uri="{E40237B7-FDA0-4F09-8148-C483321AD2D9}">
          <dgm14:cNvPr xmlns:dgm14="http://schemas.microsoft.com/office/drawing/2010/diagram" id="0" name="" descr="Option 1&#10; Window 1&#10; Window 2&#10;Option 2&#10; Window 1&#10;Option 3&#10; Window 2&#10;"/>
        </a:ext>
      </dgm:extLst>
    </dgm:pt>
    <dgm:pt modelId="{3C69F44D-AA29-4EAD-B9AB-59FB22BA7F0C}" type="parTrans" cxnId="{F5E4CDD0-11E1-45E4-8C8A-246DA900DD91}">
      <dgm:prSet/>
      <dgm:spPr/>
      <dgm:t>
        <a:bodyPr/>
        <a:lstStyle/>
        <a:p>
          <a:endParaRPr lang="en-US"/>
        </a:p>
      </dgm:t>
    </dgm:pt>
    <dgm:pt modelId="{B9E08D2D-BCA1-4BE4-AEC0-3D998FA32947}" type="sibTrans" cxnId="{F5E4CDD0-11E1-45E4-8C8A-246DA900DD91}">
      <dgm:prSet/>
      <dgm:spPr/>
      <dgm:t>
        <a:bodyPr/>
        <a:lstStyle/>
        <a:p>
          <a:endParaRPr lang="en-US"/>
        </a:p>
      </dgm:t>
    </dgm:pt>
    <dgm:pt modelId="{19DF630C-02F6-4D13-9034-9D3847088DFA}" type="pres">
      <dgm:prSet presAssocID="{F35D5D00-F085-4A6A-96AB-33C8FEBEA080}" presName="theList" presStyleCnt="0">
        <dgm:presLayoutVars>
          <dgm:dir/>
          <dgm:animLvl val="lvl"/>
          <dgm:resizeHandles val="exact"/>
        </dgm:presLayoutVars>
      </dgm:prSet>
      <dgm:spPr/>
    </dgm:pt>
    <dgm:pt modelId="{B8A3439A-7042-44BF-81F3-40F7C46BB2C5}" type="pres">
      <dgm:prSet presAssocID="{53789474-735F-4269-9DEE-1F0969CACF08}" presName="compNode" presStyleCnt="0"/>
      <dgm:spPr/>
    </dgm:pt>
    <dgm:pt modelId="{EA1D62CB-E7F8-4B56-BA70-2CE9FDDE875D}" type="pres">
      <dgm:prSet presAssocID="{53789474-735F-4269-9DEE-1F0969CACF08}" presName="aNode" presStyleLbl="bgShp" presStyleIdx="0" presStyleCnt="2"/>
      <dgm:spPr/>
    </dgm:pt>
    <dgm:pt modelId="{180C6E92-8DD5-48FA-AF97-D6587066BD87}" type="pres">
      <dgm:prSet presAssocID="{53789474-735F-4269-9DEE-1F0969CACF08}" presName="textNode" presStyleLbl="bgShp" presStyleIdx="0" presStyleCnt="2"/>
      <dgm:spPr/>
    </dgm:pt>
    <dgm:pt modelId="{9D0AC9AE-44BF-4F3C-A082-58BA8CFE07EE}" type="pres">
      <dgm:prSet presAssocID="{53789474-735F-4269-9DEE-1F0969CACF08}" presName="compChildNode" presStyleCnt="0"/>
      <dgm:spPr/>
    </dgm:pt>
    <dgm:pt modelId="{D65B96F3-845F-4703-B254-3F3DADFBAA09}" type="pres">
      <dgm:prSet presAssocID="{53789474-735F-4269-9DEE-1F0969CACF08}" presName="theInnerList" presStyleCnt="0"/>
      <dgm:spPr/>
    </dgm:pt>
    <dgm:pt modelId="{4FE0C65F-11EA-4DD1-8868-0F33131D2013}" type="pres">
      <dgm:prSet presAssocID="{DCFC0D40-47C0-4B5A-B508-824831AE7016}" presName="childNode" presStyleLbl="node1" presStyleIdx="0" presStyleCnt="3">
        <dgm:presLayoutVars>
          <dgm:bulletEnabled val="1"/>
        </dgm:presLayoutVars>
      </dgm:prSet>
      <dgm:spPr/>
    </dgm:pt>
    <dgm:pt modelId="{1221E189-AD62-441E-BE0F-F0BBC27B6AE4}" type="pres">
      <dgm:prSet presAssocID="{DCFC0D40-47C0-4B5A-B508-824831AE7016}" presName="aSpace2" presStyleCnt="0"/>
      <dgm:spPr/>
    </dgm:pt>
    <dgm:pt modelId="{84DFA3C4-54EF-4674-B285-82969871AF81}" type="pres">
      <dgm:prSet presAssocID="{4EAAD5CB-A48D-41B4-8B7D-E8DE77E60DCE}" presName="childNode" presStyleLbl="node1" presStyleIdx="1" presStyleCnt="3">
        <dgm:presLayoutVars>
          <dgm:bulletEnabled val="1"/>
        </dgm:presLayoutVars>
      </dgm:prSet>
      <dgm:spPr/>
    </dgm:pt>
    <dgm:pt modelId="{01CC4FF2-CD18-49AC-8B45-839174D51567}" type="pres">
      <dgm:prSet presAssocID="{53789474-735F-4269-9DEE-1F0969CACF08}" presName="aSpace" presStyleCnt="0"/>
      <dgm:spPr/>
    </dgm:pt>
    <dgm:pt modelId="{DA634C0A-32D3-4D7E-8F94-4BB5C96D2A2A}" type="pres">
      <dgm:prSet presAssocID="{35D23C26-577D-4E40-B5C3-38EEF2208BB1}" presName="compNode" presStyleCnt="0"/>
      <dgm:spPr/>
    </dgm:pt>
    <dgm:pt modelId="{43D45B67-8640-4D79-98E6-8C8609F1C84F}" type="pres">
      <dgm:prSet presAssocID="{35D23C26-577D-4E40-B5C3-38EEF2208BB1}" presName="aNode" presStyleLbl="bgShp" presStyleIdx="1" presStyleCnt="2"/>
      <dgm:spPr/>
    </dgm:pt>
    <dgm:pt modelId="{71AF49CB-05D0-4E66-BDE0-B4486E8379A3}" type="pres">
      <dgm:prSet presAssocID="{35D23C26-577D-4E40-B5C3-38EEF2208BB1}" presName="textNode" presStyleLbl="bgShp" presStyleIdx="1" presStyleCnt="2"/>
      <dgm:spPr/>
    </dgm:pt>
    <dgm:pt modelId="{CAD7173B-4B1E-495A-8A5E-5DDEA8DC8DE2}" type="pres">
      <dgm:prSet presAssocID="{35D23C26-577D-4E40-B5C3-38EEF2208BB1}" presName="compChildNode" presStyleCnt="0"/>
      <dgm:spPr/>
    </dgm:pt>
    <dgm:pt modelId="{D337A78D-D802-4B3A-B22B-1E2CF0DFA03D}" type="pres">
      <dgm:prSet presAssocID="{35D23C26-577D-4E40-B5C3-38EEF2208BB1}" presName="theInnerList" presStyleCnt="0"/>
      <dgm:spPr/>
    </dgm:pt>
    <dgm:pt modelId="{84BDBACC-B9E7-449E-9DD2-19035BFAB040}" type="pres">
      <dgm:prSet presAssocID="{CA365E62-9405-4AA7-9529-8BCF806D73EB}" presName="childNode" presStyleLbl="node1" presStyleIdx="2" presStyleCnt="3">
        <dgm:presLayoutVars>
          <dgm:bulletEnabled val="1"/>
        </dgm:presLayoutVars>
      </dgm:prSet>
      <dgm:spPr/>
    </dgm:pt>
  </dgm:ptLst>
  <dgm:cxnLst>
    <dgm:cxn modelId="{1EDC701A-7ECF-4073-94F5-D97963AFA969}" type="presOf" srcId="{F35D5D00-F085-4A6A-96AB-33C8FEBEA080}" destId="{19DF630C-02F6-4D13-9034-9D3847088DFA}" srcOrd="0" destOrd="0" presId="urn:microsoft.com/office/officeart/2005/8/layout/lProcess2"/>
    <dgm:cxn modelId="{0EA05C1B-535F-4104-A350-894922C86DC1}" srcId="{53789474-735F-4269-9DEE-1F0969CACF08}" destId="{4EAAD5CB-A48D-41B4-8B7D-E8DE77E60DCE}" srcOrd="1" destOrd="0" parTransId="{627AABF3-BFD4-4250-9C15-461CA4DA4A88}" sibTransId="{E7CF550F-1855-49D8-8F0F-16BFFA9852AB}"/>
    <dgm:cxn modelId="{61CCAB22-3399-4F71-92B8-5AD7D0E61484}" type="presOf" srcId="{4EAAD5CB-A48D-41B4-8B7D-E8DE77E60DCE}" destId="{84DFA3C4-54EF-4674-B285-82969871AF81}" srcOrd="0" destOrd="0" presId="urn:microsoft.com/office/officeart/2005/8/layout/lProcess2"/>
    <dgm:cxn modelId="{33AFF644-EE84-423E-96AA-FD7D9912A510}" srcId="{F35D5D00-F085-4A6A-96AB-33C8FEBEA080}" destId="{53789474-735F-4269-9DEE-1F0969CACF08}" srcOrd="0" destOrd="0" parTransId="{643CB2BF-1A56-4B99-9099-996CB09E09A4}" sibTransId="{9F6DE559-B9C7-49AD-8098-3F01422C1EED}"/>
    <dgm:cxn modelId="{51D6576B-C3C5-48F5-8C5B-EA93BDE154EB}" type="presOf" srcId="{35D23C26-577D-4E40-B5C3-38EEF2208BB1}" destId="{71AF49CB-05D0-4E66-BDE0-B4486E8379A3}" srcOrd="1" destOrd="0" presId="urn:microsoft.com/office/officeart/2005/8/layout/lProcess2"/>
    <dgm:cxn modelId="{073D5E6C-9176-4E6F-8D4F-7CEA4BF4D00B}" type="presOf" srcId="{35D23C26-577D-4E40-B5C3-38EEF2208BB1}" destId="{43D45B67-8640-4D79-98E6-8C8609F1C84F}" srcOrd="0" destOrd="0" presId="urn:microsoft.com/office/officeart/2005/8/layout/lProcess2"/>
    <dgm:cxn modelId="{424DEB6D-375F-4C0D-9C86-C6EEC114A8EF}" type="presOf" srcId="{53789474-735F-4269-9DEE-1F0969CACF08}" destId="{180C6E92-8DD5-48FA-AF97-D6587066BD87}" srcOrd="1" destOrd="0" presId="urn:microsoft.com/office/officeart/2005/8/layout/lProcess2"/>
    <dgm:cxn modelId="{D2E45953-FD5F-41E3-93FC-C9259A76ECBD}" srcId="{F35D5D00-F085-4A6A-96AB-33C8FEBEA080}" destId="{35D23C26-577D-4E40-B5C3-38EEF2208BB1}" srcOrd="1" destOrd="0" parTransId="{C20490C2-8FF6-4F3D-A5DB-A7ECD1FC4708}" sibTransId="{BB08A08C-5CA6-4787-ADBF-CE4341F93E24}"/>
    <dgm:cxn modelId="{3B1CF158-0A7E-4135-8D8D-AD258DABD751}" type="presOf" srcId="{DCFC0D40-47C0-4B5A-B508-824831AE7016}" destId="{4FE0C65F-11EA-4DD1-8868-0F33131D2013}" srcOrd="0" destOrd="0" presId="urn:microsoft.com/office/officeart/2005/8/layout/lProcess2"/>
    <dgm:cxn modelId="{CDA730C0-57CF-4301-AA2D-B5D25A7EDFD3}" type="presOf" srcId="{53789474-735F-4269-9DEE-1F0969CACF08}" destId="{EA1D62CB-E7F8-4B56-BA70-2CE9FDDE875D}" srcOrd="0" destOrd="0" presId="urn:microsoft.com/office/officeart/2005/8/layout/lProcess2"/>
    <dgm:cxn modelId="{F5E4CDD0-11E1-45E4-8C8A-246DA900DD91}" srcId="{35D23C26-577D-4E40-B5C3-38EEF2208BB1}" destId="{CA365E62-9405-4AA7-9529-8BCF806D73EB}" srcOrd="0" destOrd="0" parTransId="{3C69F44D-AA29-4EAD-B9AB-59FB22BA7F0C}" sibTransId="{B9E08D2D-BCA1-4BE4-AEC0-3D998FA32947}"/>
    <dgm:cxn modelId="{B7158AD2-EAA6-4C87-AF92-461434308D1D}" type="presOf" srcId="{CA365E62-9405-4AA7-9529-8BCF806D73EB}" destId="{84BDBACC-B9E7-449E-9DD2-19035BFAB040}" srcOrd="0" destOrd="0" presId="urn:microsoft.com/office/officeart/2005/8/layout/lProcess2"/>
    <dgm:cxn modelId="{2DED2CFE-988A-49AC-8BD9-C73535FBD2F6}" srcId="{53789474-735F-4269-9DEE-1F0969CACF08}" destId="{DCFC0D40-47C0-4B5A-B508-824831AE7016}" srcOrd="0" destOrd="0" parTransId="{CA2D2087-60D5-4FC2-9299-42D030DC5C0C}" sibTransId="{C49A54F7-D318-45B2-AA13-68340ED8C89A}"/>
    <dgm:cxn modelId="{952D51E5-7513-4DE0-9692-A80A9583A8B3}" type="presParOf" srcId="{19DF630C-02F6-4D13-9034-9D3847088DFA}" destId="{B8A3439A-7042-44BF-81F3-40F7C46BB2C5}" srcOrd="0" destOrd="0" presId="urn:microsoft.com/office/officeart/2005/8/layout/lProcess2"/>
    <dgm:cxn modelId="{82DCA3F6-A369-4623-8E68-EF6C7742FE0D}" type="presParOf" srcId="{B8A3439A-7042-44BF-81F3-40F7C46BB2C5}" destId="{EA1D62CB-E7F8-4B56-BA70-2CE9FDDE875D}" srcOrd="0" destOrd="0" presId="urn:microsoft.com/office/officeart/2005/8/layout/lProcess2"/>
    <dgm:cxn modelId="{159F6101-B579-4C2D-AA2E-A49AF3DE202A}" type="presParOf" srcId="{B8A3439A-7042-44BF-81F3-40F7C46BB2C5}" destId="{180C6E92-8DD5-48FA-AF97-D6587066BD87}" srcOrd="1" destOrd="0" presId="urn:microsoft.com/office/officeart/2005/8/layout/lProcess2"/>
    <dgm:cxn modelId="{E87FFD6D-D5DC-4A75-804A-17D88CFD5591}" type="presParOf" srcId="{B8A3439A-7042-44BF-81F3-40F7C46BB2C5}" destId="{9D0AC9AE-44BF-4F3C-A082-58BA8CFE07EE}" srcOrd="2" destOrd="0" presId="urn:microsoft.com/office/officeart/2005/8/layout/lProcess2"/>
    <dgm:cxn modelId="{B9B024F7-0DC2-4517-8B5A-A2FC2D13218E}" type="presParOf" srcId="{9D0AC9AE-44BF-4F3C-A082-58BA8CFE07EE}" destId="{D65B96F3-845F-4703-B254-3F3DADFBAA09}" srcOrd="0" destOrd="0" presId="urn:microsoft.com/office/officeart/2005/8/layout/lProcess2"/>
    <dgm:cxn modelId="{C188604B-EA39-40C8-BD01-4F57613BFE3E}" type="presParOf" srcId="{D65B96F3-845F-4703-B254-3F3DADFBAA09}" destId="{4FE0C65F-11EA-4DD1-8868-0F33131D2013}" srcOrd="0" destOrd="0" presId="urn:microsoft.com/office/officeart/2005/8/layout/lProcess2"/>
    <dgm:cxn modelId="{2DE0003E-E8D3-4441-A28E-38897A8C9A3A}" type="presParOf" srcId="{D65B96F3-845F-4703-B254-3F3DADFBAA09}" destId="{1221E189-AD62-441E-BE0F-F0BBC27B6AE4}" srcOrd="1" destOrd="0" presId="urn:microsoft.com/office/officeart/2005/8/layout/lProcess2"/>
    <dgm:cxn modelId="{A6E587A2-C695-4E0D-953B-17F6584DBFDD}" type="presParOf" srcId="{D65B96F3-845F-4703-B254-3F3DADFBAA09}" destId="{84DFA3C4-54EF-4674-B285-82969871AF81}" srcOrd="2" destOrd="0" presId="urn:microsoft.com/office/officeart/2005/8/layout/lProcess2"/>
    <dgm:cxn modelId="{E039B076-F0CD-497C-BB67-624AFC48B17A}" type="presParOf" srcId="{19DF630C-02F6-4D13-9034-9D3847088DFA}" destId="{01CC4FF2-CD18-49AC-8B45-839174D51567}" srcOrd="1" destOrd="0" presId="urn:microsoft.com/office/officeart/2005/8/layout/lProcess2"/>
    <dgm:cxn modelId="{618E91CC-6750-4182-80A1-2133B7883533}" type="presParOf" srcId="{19DF630C-02F6-4D13-9034-9D3847088DFA}" destId="{DA634C0A-32D3-4D7E-8F94-4BB5C96D2A2A}" srcOrd="2" destOrd="0" presId="urn:microsoft.com/office/officeart/2005/8/layout/lProcess2"/>
    <dgm:cxn modelId="{7551C140-5C2B-4E34-894D-DE1BBC0DC522}" type="presParOf" srcId="{DA634C0A-32D3-4D7E-8F94-4BB5C96D2A2A}" destId="{43D45B67-8640-4D79-98E6-8C8609F1C84F}" srcOrd="0" destOrd="0" presId="urn:microsoft.com/office/officeart/2005/8/layout/lProcess2"/>
    <dgm:cxn modelId="{EE08AF83-12DE-498B-907D-CA7600857AD8}" type="presParOf" srcId="{DA634C0A-32D3-4D7E-8F94-4BB5C96D2A2A}" destId="{71AF49CB-05D0-4E66-BDE0-B4486E8379A3}" srcOrd="1" destOrd="0" presId="urn:microsoft.com/office/officeart/2005/8/layout/lProcess2"/>
    <dgm:cxn modelId="{E927E134-B852-4ADD-A48A-2F4C4A928D03}" type="presParOf" srcId="{DA634C0A-32D3-4D7E-8F94-4BB5C96D2A2A}" destId="{CAD7173B-4B1E-495A-8A5E-5DDEA8DC8DE2}" srcOrd="2" destOrd="0" presId="urn:microsoft.com/office/officeart/2005/8/layout/lProcess2"/>
    <dgm:cxn modelId="{FFA70CF2-A017-4EE6-B16F-BD08695FEC07}" type="presParOf" srcId="{CAD7173B-4B1E-495A-8A5E-5DDEA8DC8DE2}" destId="{D337A78D-D802-4B3A-B22B-1E2CF0DFA03D}" srcOrd="0" destOrd="0" presId="urn:microsoft.com/office/officeart/2005/8/layout/lProcess2"/>
    <dgm:cxn modelId="{6A7C49A2-EAAC-4D32-BCFF-4CED35ECC056}" type="presParOf" srcId="{D337A78D-D802-4B3A-B22B-1E2CF0DFA03D}" destId="{84BDBACC-B9E7-449E-9DD2-19035BFAB04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A26353-AF83-4786-AD0A-77B57DB200E7}" type="doc">
      <dgm:prSet loTypeId="urn:microsoft.com/office/officeart/2016/7/layout/HorizontalActionList" loCatId="List" qsTypeId="urn:microsoft.com/office/officeart/2005/8/quickstyle/simple1" qsCatId="simple" csTypeId="urn:microsoft.com/office/officeart/2005/8/colors/colorful5" csCatId="colorful" phldr="1"/>
      <dgm:spPr/>
      <dgm:t>
        <a:bodyPr/>
        <a:lstStyle/>
        <a:p>
          <a:endParaRPr lang="en-US"/>
        </a:p>
      </dgm:t>
    </dgm:pt>
    <dgm:pt modelId="{F79344DE-246A-4678-BCCE-202DF9BDAC20}">
      <dgm:prSet custT="1"/>
      <dgm:spPr>
        <a:solidFill>
          <a:srgbClr val="057780"/>
        </a:solidFill>
      </dgm:spPr>
      <dgm:t>
        <a:bodyPr/>
        <a:lstStyle/>
        <a:p>
          <a:r>
            <a:rPr lang="en-US" sz="2400"/>
            <a:t>Group B - 9:00</a:t>
          </a:r>
        </a:p>
      </dgm:t>
    </dgm:pt>
    <dgm:pt modelId="{553B698A-D45C-473A-B195-FD45556F4983}" type="parTrans" cxnId="{C402BA9E-C7C7-4730-864D-AEE7C497DE41}">
      <dgm:prSet/>
      <dgm:spPr/>
      <dgm:t>
        <a:bodyPr/>
        <a:lstStyle/>
        <a:p>
          <a:endParaRPr lang="en-US"/>
        </a:p>
      </dgm:t>
    </dgm:pt>
    <dgm:pt modelId="{60EC6C61-0B10-4770-B558-823A1BED9FB5}" type="sibTrans" cxnId="{C402BA9E-C7C7-4730-864D-AEE7C497DE41}">
      <dgm:prSet/>
      <dgm:spPr/>
      <dgm:t>
        <a:bodyPr/>
        <a:lstStyle/>
        <a:p>
          <a:endParaRPr lang="en-US"/>
        </a:p>
      </dgm:t>
    </dgm:pt>
    <dgm:pt modelId="{0A20252C-553E-428C-984A-15F875BB72BE}">
      <dgm:prSet custT="1"/>
      <dgm:spPr>
        <a:solidFill>
          <a:srgbClr val="A6C3CA">
            <a:alpha val="90000"/>
          </a:srgbClr>
        </a:solidFill>
      </dgm:spPr>
      <dgm:t>
        <a:bodyPr/>
        <a:lstStyle/>
        <a:p>
          <a:r>
            <a:rPr lang="en-US" sz="1800">
              <a:solidFill>
                <a:srgbClr val="102649"/>
              </a:solidFill>
            </a:rPr>
            <a:t>English Test - 45 mins: 9:00-9:50</a:t>
          </a:r>
        </a:p>
      </dgm:t>
    </dgm:pt>
    <dgm:pt modelId="{E278E801-729D-46AB-978D-CF096F30C274}" type="parTrans" cxnId="{2EEB7E23-617B-4A56-B6BC-6026F65F1EAF}">
      <dgm:prSet/>
      <dgm:spPr/>
      <dgm:t>
        <a:bodyPr/>
        <a:lstStyle/>
        <a:p>
          <a:endParaRPr lang="en-US"/>
        </a:p>
      </dgm:t>
    </dgm:pt>
    <dgm:pt modelId="{C0BC765A-DF5A-4B42-9744-F8000621FD21}" type="sibTrans" cxnId="{2EEB7E23-617B-4A56-B6BC-6026F65F1EAF}">
      <dgm:prSet/>
      <dgm:spPr/>
      <dgm:t>
        <a:bodyPr/>
        <a:lstStyle/>
        <a:p>
          <a:endParaRPr lang="en-US"/>
        </a:p>
      </dgm:t>
    </dgm:pt>
    <dgm:pt modelId="{1A1FCDA6-6D6C-476B-8A1B-7995D376C35C}">
      <dgm:prSet custT="1"/>
      <dgm:spPr>
        <a:solidFill>
          <a:srgbClr val="A6C3CA">
            <a:alpha val="90000"/>
          </a:srgbClr>
        </a:solidFill>
      </dgm:spPr>
      <dgm:t>
        <a:bodyPr/>
        <a:lstStyle/>
        <a:p>
          <a:r>
            <a:rPr lang="en-US" sz="1800">
              <a:solidFill>
                <a:srgbClr val="102649"/>
              </a:solidFill>
            </a:rPr>
            <a:t>Mathematics Test - 60 mins: 9:50-10:55</a:t>
          </a:r>
        </a:p>
      </dgm:t>
    </dgm:pt>
    <dgm:pt modelId="{B28FAE95-9D38-4309-82B0-170E6B5B148A}" type="parTrans" cxnId="{08D4070F-65AC-4313-97B3-759500D407D8}">
      <dgm:prSet/>
      <dgm:spPr/>
      <dgm:t>
        <a:bodyPr/>
        <a:lstStyle/>
        <a:p>
          <a:endParaRPr lang="en-US"/>
        </a:p>
      </dgm:t>
    </dgm:pt>
    <dgm:pt modelId="{DD670C28-2015-4A74-B646-4447623019E4}" type="sibTrans" cxnId="{08D4070F-65AC-4313-97B3-759500D407D8}">
      <dgm:prSet/>
      <dgm:spPr/>
      <dgm:t>
        <a:bodyPr/>
        <a:lstStyle/>
        <a:p>
          <a:endParaRPr lang="en-US"/>
        </a:p>
      </dgm:t>
    </dgm:pt>
    <dgm:pt modelId="{44A2DC4B-40A0-4C6A-B36E-9DD152F50087}">
      <dgm:prSet custT="1"/>
      <dgm:spPr>
        <a:solidFill>
          <a:srgbClr val="A6C3CA">
            <a:alpha val="90000"/>
          </a:srgbClr>
        </a:solidFill>
      </dgm:spPr>
      <dgm:t>
        <a:bodyPr/>
        <a:lstStyle/>
        <a:p>
          <a:r>
            <a:rPr lang="en-US" sz="1800">
              <a:solidFill>
                <a:srgbClr val="102649"/>
              </a:solidFill>
            </a:rPr>
            <a:t>Break - 15 mins: 10:55-11:10</a:t>
          </a:r>
        </a:p>
      </dgm:t>
    </dgm:pt>
    <dgm:pt modelId="{19E6D37C-E81E-4673-A49D-4CBDB64109E1}" type="parTrans" cxnId="{F6E87231-FF0D-4195-9F1A-476EBDA7E077}">
      <dgm:prSet/>
      <dgm:spPr/>
      <dgm:t>
        <a:bodyPr/>
        <a:lstStyle/>
        <a:p>
          <a:endParaRPr lang="en-US"/>
        </a:p>
      </dgm:t>
    </dgm:pt>
    <dgm:pt modelId="{6F142521-D705-4039-8EDB-30C2A592745A}" type="sibTrans" cxnId="{F6E87231-FF0D-4195-9F1A-476EBDA7E077}">
      <dgm:prSet/>
      <dgm:spPr/>
      <dgm:t>
        <a:bodyPr/>
        <a:lstStyle/>
        <a:p>
          <a:endParaRPr lang="en-US"/>
        </a:p>
      </dgm:t>
    </dgm:pt>
    <dgm:pt modelId="{A2FD545C-ED1B-42D6-962F-848F90838F43}">
      <dgm:prSet custT="1"/>
      <dgm:spPr>
        <a:solidFill>
          <a:srgbClr val="A6C3CA">
            <a:alpha val="90000"/>
          </a:srgbClr>
        </a:solidFill>
      </dgm:spPr>
      <dgm:t>
        <a:bodyPr/>
        <a:lstStyle/>
        <a:p>
          <a:r>
            <a:rPr lang="en-US" sz="1800">
              <a:solidFill>
                <a:srgbClr val="102649"/>
              </a:solidFill>
            </a:rPr>
            <a:t>Reading Test - 35 mins: 11:10 -11:45</a:t>
          </a:r>
        </a:p>
      </dgm:t>
    </dgm:pt>
    <dgm:pt modelId="{DC15EDB6-5DDD-478C-9F1B-D5E19BE80E0D}" type="parTrans" cxnId="{010F3466-04B4-44F7-B5B9-421BAB402876}">
      <dgm:prSet/>
      <dgm:spPr/>
      <dgm:t>
        <a:bodyPr/>
        <a:lstStyle/>
        <a:p>
          <a:endParaRPr lang="en-US"/>
        </a:p>
      </dgm:t>
    </dgm:pt>
    <dgm:pt modelId="{CBE5E45A-8781-4F85-A2D2-94E988B06BA9}" type="sibTrans" cxnId="{010F3466-04B4-44F7-B5B9-421BAB402876}">
      <dgm:prSet/>
      <dgm:spPr/>
      <dgm:t>
        <a:bodyPr/>
        <a:lstStyle/>
        <a:p>
          <a:endParaRPr lang="en-US"/>
        </a:p>
      </dgm:t>
    </dgm:pt>
    <dgm:pt modelId="{E77BB8D3-4BA1-4379-83CF-C892E8EF47C4}">
      <dgm:prSet custT="1"/>
      <dgm:spPr>
        <a:solidFill>
          <a:srgbClr val="A6C3CA">
            <a:alpha val="90000"/>
          </a:srgbClr>
        </a:solidFill>
      </dgm:spPr>
      <dgm:t>
        <a:bodyPr/>
        <a:lstStyle/>
        <a:p>
          <a:r>
            <a:rPr lang="en-US" sz="1800">
              <a:solidFill>
                <a:srgbClr val="102649"/>
              </a:solidFill>
            </a:rPr>
            <a:t>Science Test - 35 mins: 11:45-12:25</a:t>
          </a:r>
        </a:p>
      </dgm:t>
    </dgm:pt>
    <dgm:pt modelId="{3E9298A9-EB74-47C6-BCBB-6AA7F517278E}" type="parTrans" cxnId="{E5A837D2-3D26-4704-B9E2-404ECB4D78B9}">
      <dgm:prSet/>
      <dgm:spPr/>
      <dgm:t>
        <a:bodyPr/>
        <a:lstStyle/>
        <a:p>
          <a:endParaRPr lang="en-US"/>
        </a:p>
      </dgm:t>
    </dgm:pt>
    <dgm:pt modelId="{611D3F8A-F672-4339-B074-41EFA3371D20}" type="sibTrans" cxnId="{E5A837D2-3D26-4704-B9E2-404ECB4D78B9}">
      <dgm:prSet/>
      <dgm:spPr/>
      <dgm:t>
        <a:bodyPr/>
        <a:lstStyle/>
        <a:p>
          <a:endParaRPr lang="en-US"/>
        </a:p>
      </dgm:t>
    </dgm:pt>
    <dgm:pt modelId="{0A384301-DE13-47ED-8E0A-665C412DE75C}">
      <dgm:prSet custT="1"/>
      <dgm:spPr>
        <a:solidFill>
          <a:srgbClr val="057780"/>
        </a:solidFill>
      </dgm:spPr>
      <dgm:t>
        <a:bodyPr/>
        <a:lstStyle/>
        <a:p>
          <a:r>
            <a:rPr lang="en-US" sz="2400"/>
            <a:t>Group C -  9:30 </a:t>
          </a:r>
        </a:p>
      </dgm:t>
    </dgm:pt>
    <dgm:pt modelId="{99C196C4-A2DF-4ED2-A7DF-908AF1C9728B}" type="parTrans" cxnId="{4EE112A6-9976-4677-8B7D-2789EB2994FB}">
      <dgm:prSet/>
      <dgm:spPr/>
      <dgm:t>
        <a:bodyPr/>
        <a:lstStyle/>
        <a:p>
          <a:endParaRPr lang="en-US"/>
        </a:p>
      </dgm:t>
    </dgm:pt>
    <dgm:pt modelId="{965960D2-D7FC-446E-9FCE-95619C8B6DE2}" type="sibTrans" cxnId="{4EE112A6-9976-4677-8B7D-2789EB2994FB}">
      <dgm:prSet/>
      <dgm:spPr/>
      <dgm:t>
        <a:bodyPr/>
        <a:lstStyle/>
        <a:p>
          <a:endParaRPr lang="en-US"/>
        </a:p>
      </dgm:t>
    </dgm:pt>
    <dgm:pt modelId="{8157FF5B-6A1C-4BA9-B96B-27BF7AB5639A}">
      <dgm:prSet custT="1"/>
      <dgm:spPr>
        <a:solidFill>
          <a:srgbClr val="A6C3CA">
            <a:alpha val="90000"/>
          </a:srgbClr>
        </a:solidFill>
      </dgm:spPr>
      <dgm:t>
        <a:bodyPr/>
        <a:lstStyle/>
        <a:p>
          <a:r>
            <a:rPr lang="en-US" sz="1800">
              <a:solidFill>
                <a:srgbClr val="102649"/>
              </a:solidFill>
            </a:rPr>
            <a:t>English Test - 45 mins: 9:30-10:20</a:t>
          </a:r>
        </a:p>
      </dgm:t>
    </dgm:pt>
    <dgm:pt modelId="{FC253066-6424-46FA-830C-A9B217AF12E8}" type="parTrans" cxnId="{5AA2C141-865B-46EC-9BD6-4AEBC41D89C3}">
      <dgm:prSet/>
      <dgm:spPr/>
      <dgm:t>
        <a:bodyPr/>
        <a:lstStyle/>
        <a:p>
          <a:endParaRPr lang="en-US"/>
        </a:p>
      </dgm:t>
    </dgm:pt>
    <dgm:pt modelId="{EB4FA086-3545-4AD9-9CBF-A28BD5402A75}" type="sibTrans" cxnId="{5AA2C141-865B-46EC-9BD6-4AEBC41D89C3}">
      <dgm:prSet/>
      <dgm:spPr/>
      <dgm:t>
        <a:bodyPr/>
        <a:lstStyle/>
        <a:p>
          <a:endParaRPr lang="en-US"/>
        </a:p>
      </dgm:t>
    </dgm:pt>
    <dgm:pt modelId="{0D441702-DA2D-4219-A54D-0DD26E3A3AC7}">
      <dgm:prSet custT="1"/>
      <dgm:spPr>
        <a:solidFill>
          <a:srgbClr val="A6C3CA">
            <a:alpha val="90000"/>
          </a:srgbClr>
        </a:solidFill>
      </dgm:spPr>
      <dgm:t>
        <a:bodyPr/>
        <a:lstStyle/>
        <a:p>
          <a:r>
            <a:rPr lang="en-US" sz="1800">
              <a:solidFill>
                <a:srgbClr val="102649"/>
              </a:solidFill>
            </a:rPr>
            <a:t>Mathematics Test - 60 mins: 10:20-11:25</a:t>
          </a:r>
        </a:p>
      </dgm:t>
    </dgm:pt>
    <dgm:pt modelId="{DC759A22-E55B-44CB-9682-F78723E553EC}" type="parTrans" cxnId="{47BA4848-2523-4C6D-A5C7-8265A30CB7BE}">
      <dgm:prSet/>
      <dgm:spPr/>
      <dgm:t>
        <a:bodyPr/>
        <a:lstStyle/>
        <a:p>
          <a:endParaRPr lang="en-US"/>
        </a:p>
      </dgm:t>
    </dgm:pt>
    <dgm:pt modelId="{A086E22D-4475-4803-BBAB-F08BB02B5876}" type="sibTrans" cxnId="{47BA4848-2523-4C6D-A5C7-8265A30CB7BE}">
      <dgm:prSet/>
      <dgm:spPr/>
      <dgm:t>
        <a:bodyPr/>
        <a:lstStyle/>
        <a:p>
          <a:endParaRPr lang="en-US"/>
        </a:p>
      </dgm:t>
    </dgm:pt>
    <dgm:pt modelId="{33546358-EE3F-4649-8CCD-6E17082C03D7}">
      <dgm:prSet custT="1"/>
      <dgm:spPr>
        <a:solidFill>
          <a:srgbClr val="A6C3CA">
            <a:alpha val="90000"/>
          </a:srgbClr>
        </a:solidFill>
      </dgm:spPr>
      <dgm:t>
        <a:bodyPr/>
        <a:lstStyle/>
        <a:p>
          <a:r>
            <a:rPr lang="en-US" sz="1800">
              <a:solidFill>
                <a:srgbClr val="102649"/>
              </a:solidFill>
            </a:rPr>
            <a:t>Break - 15 mins: 11:25-11:40</a:t>
          </a:r>
        </a:p>
      </dgm:t>
    </dgm:pt>
    <dgm:pt modelId="{716392CF-12CF-4246-A5F0-81F295F44B19}" type="parTrans" cxnId="{286016DC-D934-46F2-BA3D-19F71E655CF0}">
      <dgm:prSet/>
      <dgm:spPr/>
      <dgm:t>
        <a:bodyPr/>
        <a:lstStyle/>
        <a:p>
          <a:endParaRPr lang="en-US"/>
        </a:p>
      </dgm:t>
    </dgm:pt>
    <dgm:pt modelId="{DA6B0401-2138-423D-8228-B5C24174DF58}" type="sibTrans" cxnId="{286016DC-D934-46F2-BA3D-19F71E655CF0}">
      <dgm:prSet/>
      <dgm:spPr/>
      <dgm:t>
        <a:bodyPr/>
        <a:lstStyle/>
        <a:p>
          <a:endParaRPr lang="en-US"/>
        </a:p>
      </dgm:t>
    </dgm:pt>
    <dgm:pt modelId="{0A7826BD-299C-446C-A842-88B6D5E5F853}">
      <dgm:prSet custT="1"/>
      <dgm:spPr>
        <a:solidFill>
          <a:srgbClr val="A6C3CA">
            <a:alpha val="90000"/>
          </a:srgbClr>
        </a:solidFill>
      </dgm:spPr>
      <dgm:t>
        <a:bodyPr/>
        <a:lstStyle/>
        <a:p>
          <a:r>
            <a:rPr lang="en-US" sz="1800">
              <a:solidFill>
                <a:srgbClr val="102649"/>
              </a:solidFill>
            </a:rPr>
            <a:t>Reading Test - 35 mins: 11:40-12:20</a:t>
          </a:r>
        </a:p>
      </dgm:t>
    </dgm:pt>
    <dgm:pt modelId="{141A7FDE-238D-4EF1-A11B-B8FCFA360DBF}" type="parTrans" cxnId="{1AEA25C7-C93E-484E-BF21-CF61A453BB14}">
      <dgm:prSet/>
      <dgm:spPr/>
      <dgm:t>
        <a:bodyPr/>
        <a:lstStyle/>
        <a:p>
          <a:endParaRPr lang="en-US"/>
        </a:p>
      </dgm:t>
    </dgm:pt>
    <dgm:pt modelId="{E560C44A-CDAA-4896-ABC2-B433922837BD}" type="sibTrans" cxnId="{1AEA25C7-C93E-484E-BF21-CF61A453BB14}">
      <dgm:prSet/>
      <dgm:spPr/>
      <dgm:t>
        <a:bodyPr/>
        <a:lstStyle/>
        <a:p>
          <a:endParaRPr lang="en-US"/>
        </a:p>
      </dgm:t>
    </dgm:pt>
    <dgm:pt modelId="{0F0AC163-6E9B-4F7B-9F12-299BFF1112E7}">
      <dgm:prSet custT="1"/>
      <dgm:spPr>
        <a:solidFill>
          <a:srgbClr val="A6C3CA">
            <a:alpha val="90000"/>
          </a:srgbClr>
        </a:solidFill>
      </dgm:spPr>
      <dgm:t>
        <a:bodyPr/>
        <a:lstStyle/>
        <a:p>
          <a:r>
            <a:rPr lang="en-US" sz="1800">
              <a:solidFill>
                <a:srgbClr val="102649"/>
              </a:solidFill>
            </a:rPr>
            <a:t>Science Test - 35 mins: 12:20-12:55</a:t>
          </a:r>
        </a:p>
      </dgm:t>
    </dgm:pt>
    <dgm:pt modelId="{341C2F62-ACFF-4B91-89C0-7BC580F5F7D9}" type="parTrans" cxnId="{0A4B33F6-8123-48F2-BC03-52CAE32A14B1}">
      <dgm:prSet/>
      <dgm:spPr/>
      <dgm:t>
        <a:bodyPr/>
        <a:lstStyle/>
        <a:p>
          <a:endParaRPr lang="en-US"/>
        </a:p>
      </dgm:t>
    </dgm:pt>
    <dgm:pt modelId="{B73147C6-045B-4060-8697-E4590C3B36F1}" type="sibTrans" cxnId="{0A4B33F6-8123-48F2-BC03-52CAE32A14B1}">
      <dgm:prSet/>
      <dgm:spPr/>
      <dgm:t>
        <a:bodyPr/>
        <a:lstStyle/>
        <a:p>
          <a:endParaRPr lang="en-US"/>
        </a:p>
      </dgm:t>
    </dgm:pt>
    <dgm:pt modelId="{C3E6A8DC-E118-4516-BFC6-62A58D92CBEC}">
      <dgm:prSet custT="1"/>
      <dgm:spPr>
        <a:solidFill>
          <a:srgbClr val="057780"/>
        </a:solidFill>
      </dgm:spPr>
      <dgm:t>
        <a:bodyPr/>
        <a:lstStyle/>
        <a:p>
          <a:r>
            <a:rPr lang="en-US" sz="2400"/>
            <a:t>Group D - 10:30</a:t>
          </a:r>
        </a:p>
      </dgm:t>
    </dgm:pt>
    <dgm:pt modelId="{E18417FF-E31D-4B47-B2FF-33ABE4523173}" type="parTrans" cxnId="{5A8B423F-EA32-4BE9-990E-0302015A7DBA}">
      <dgm:prSet/>
      <dgm:spPr/>
      <dgm:t>
        <a:bodyPr/>
        <a:lstStyle/>
        <a:p>
          <a:endParaRPr lang="en-US"/>
        </a:p>
      </dgm:t>
    </dgm:pt>
    <dgm:pt modelId="{A572FCD0-CE4B-4421-B197-AECBE75DD288}" type="sibTrans" cxnId="{5A8B423F-EA32-4BE9-990E-0302015A7DBA}">
      <dgm:prSet/>
      <dgm:spPr/>
      <dgm:t>
        <a:bodyPr/>
        <a:lstStyle/>
        <a:p>
          <a:endParaRPr lang="en-US"/>
        </a:p>
      </dgm:t>
    </dgm:pt>
    <dgm:pt modelId="{CAE56160-760E-4086-9373-B8F542CED814}">
      <dgm:prSet custT="1"/>
      <dgm:spPr>
        <a:solidFill>
          <a:srgbClr val="A6C3CA">
            <a:alpha val="90000"/>
          </a:srgbClr>
        </a:solidFill>
      </dgm:spPr>
      <dgm:t>
        <a:bodyPr/>
        <a:lstStyle/>
        <a:p>
          <a:r>
            <a:rPr lang="en-US" sz="1800">
              <a:solidFill>
                <a:srgbClr val="102649"/>
              </a:solidFill>
            </a:rPr>
            <a:t>English Test - 45 mins: 10:30-11:20</a:t>
          </a:r>
        </a:p>
      </dgm:t>
    </dgm:pt>
    <dgm:pt modelId="{088D3116-2B1D-48B2-A2C3-EB93392DFA76}" type="parTrans" cxnId="{C889CD4C-2BF1-4421-925D-01B6FD5CF57A}">
      <dgm:prSet/>
      <dgm:spPr/>
      <dgm:t>
        <a:bodyPr/>
        <a:lstStyle/>
        <a:p>
          <a:endParaRPr lang="en-US"/>
        </a:p>
      </dgm:t>
    </dgm:pt>
    <dgm:pt modelId="{4FF3702D-C3AA-48E1-B373-58DB8F1B7E18}" type="sibTrans" cxnId="{C889CD4C-2BF1-4421-925D-01B6FD5CF57A}">
      <dgm:prSet/>
      <dgm:spPr/>
      <dgm:t>
        <a:bodyPr/>
        <a:lstStyle/>
        <a:p>
          <a:endParaRPr lang="en-US"/>
        </a:p>
      </dgm:t>
    </dgm:pt>
    <dgm:pt modelId="{D890E4A2-1997-413B-A36D-82D91A750C2B}">
      <dgm:prSet custT="1"/>
      <dgm:spPr>
        <a:solidFill>
          <a:srgbClr val="A6C3CA">
            <a:alpha val="90000"/>
          </a:srgbClr>
        </a:solidFill>
      </dgm:spPr>
      <dgm:t>
        <a:bodyPr/>
        <a:lstStyle/>
        <a:p>
          <a:r>
            <a:rPr lang="en-US" sz="1800">
              <a:solidFill>
                <a:srgbClr val="102649"/>
              </a:solidFill>
            </a:rPr>
            <a:t>Mathematics Test - 60 mins: 11:20-12:25</a:t>
          </a:r>
        </a:p>
      </dgm:t>
    </dgm:pt>
    <dgm:pt modelId="{A59067B9-1D8A-44FC-A9BA-4BECDE8A59BD}" type="parTrans" cxnId="{4D3ACA09-A9D9-4E54-9751-037E58CCC8BB}">
      <dgm:prSet/>
      <dgm:spPr/>
      <dgm:t>
        <a:bodyPr/>
        <a:lstStyle/>
        <a:p>
          <a:endParaRPr lang="en-US"/>
        </a:p>
      </dgm:t>
    </dgm:pt>
    <dgm:pt modelId="{C0E9C5A3-6F7E-41DF-B98F-6269D716EE6A}" type="sibTrans" cxnId="{4D3ACA09-A9D9-4E54-9751-037E58CCC8BB}">
      <dgm:prSet/>
      <dgm:spPr/>
      <dgm:t>
        <a:bodyPr/>
        <a:lstStyle/>
        <a:p>
          <a:endParaRPr lang="en-US"/>
        </a:p>
      </dgm:t>
    </dgm:pt>
    <dgm:pt modelId="{5EC3FFAE-0593-42C4-96CA-1E6A687D0C80}">
      <dgm:prSet custT="1"/>
      <dgm:spPr>
        <a:solidFill>
          <a:srgbClr val="A6C3CA">
            <a:alpha val="90000"/>
          </a:srgbClr>
        </a:solidFill>
      </dgm:spPr>
      <dgm:t>
        <a:bodyPr/>
        <a:lstStyle/>
        <a:p>
          <a:r>
            <a:rPr lang="en-US" sz="1800">
              <a:solidFill>
                <a:srgbClr val="102649"/>
              </a:solidFill>
            </a:rPr>
            <a:t>Break - 15 mins: 12:25-12:40</a:t>
          </a:r>
        </a:p>
      </dgm:t>
    </dgm:pt>
    <dgm:pt modelId="{9DA80AC2-E33D-4D7C-A03B-1736F13001AB}" type="parTrans" cxnId="{1B28051E-A074-4044-8F00-F29EBBDB68E3}">
      <dgm:prSet/>
      <dgm:spPr/>
      <dgm:t>
        <a:bodyPr/>
        <a:lstStyle/>
        <a:p>
          <a:endParaRPr lang="en-US"/>
        </a:p>
      </dgm:t>
    </dgm:pt>
    <dgm:pt modelId="{236044A9-337A-494E-8FB7-F5EFB6DADC04}" type="sibTrans" cxnId="{1B28051E-A074-4044-8F00-F29EBBDB68E3}">
      <dgm:prSet/>
      <dgm:spPr/>
      <dgm:t>
        <a:bodyPr/>
        <a:lstStyle/>
        <a:p>
          <a:endParaRPr lang="en-US"/>
        </a:p>
      </dgm:t>
    </dgm:pt>
    <dgm:pt modelId="{FCAB0EE8-4A2B-4A82-9D5C-FD8077A55286}">
      <dgm:prSet custT="1"/>
      <dgm:spPr>
        <a:solidFill>
          <a:srgbClr val="A6C3CA">
            <a:alpha val="90000"/>
          </a:srgbClr>
        </a:solidFill>
      </dgm:spPr>
      <dgm:t>
        <a:bodyPr/>
        <a:lstStyle/>
        <a:p>
          <a:r>
            <a:rPr lang="en-US" sz="1800">
              <a:solidFill>
                <a:srgbClr val="102649"/>
              </a:solidFill>
            </a:rPr>
            <a:t>Reading Test - 35 mins: 12:40-1:20</a:t>
          </a:r>
        </a:p>
      </dgm:t>
    </dgm:pt>
    <dgm:pt modelId="{51478FD9-DB30-4F29-85CB-2721B7CB66DC}" type="parTrans" cxnId="{F19075CD-7AB3-4046-96E4-04EE7529A565}">
      <dgm:prSet/>
      <dgm:spPr/>
      <dgm:t>
        <a:bodyPr/>
        <a:lstStyle/>
        <a:p>
          <a:endParaRPr lang="en-US"/>
        </a:p>
      </dgm:t>
    </dgm:pt>
    <dgm:pt modelId="{1BF6FF2F-EB83-48DE-B81A-535FE86EFC24}" type="sibTrans" cxnId="{F19075CD-7AB3-4046-96E4-04EE7529A565}">
      <dgm:prSet/>
      <dgm:spPr/>
      <dgm:t>
        <a:bodyPr/>
        <a:lstStyle/>
        <a:p>
          <a:endParaRPr lang="en-US"/>
        </a:p>
      </dgm:t>
    </dgm:pt>
    <dgm:pt modelId="{A9717B38-2F72-4D9D-9AA3-F29DC9E1A73D}">
      <dgm:prSet custT="1"/>
      <dgm:spPr>
        <a:solidFill>
          <a:srgbClr val="A6C3CA">
            <a:alpha val="90000"/>
          </a:srgbClr>
        </a:solidFill>
      </dgm:spPr>
      <dgm:t>
        <a:bodyPr/>
        <a:lstStyle/>
        <a:p>
          <a:r>
            <a:rPr lang="en-US" sz="1800">
              <a:solidFill>
                <a:srgbClr val="102649"/>
              </a:solidFill>
            </a:rPr>
            <a:t>Science Test -35 mins: 1:20-1:55</a:t>
          </a:r>
        </a:p>
      </dgm:t>
    </dgm:pt>
    <dgm:pt modelId="{07F7B830-B826-4A59-9841-6C7D63645248}" type="parTrans" cxnId="{AE39C4DF-B55E-456F-83B2-2FFE1B55DC7A}">
      <dgm:prSet/>
      <dgm:spPr/>
      <dgm:t>
        <a:bodyPr/>
        <a:lstStyle/>
        <a:p>
          <a:endParaRPr lang="en-US"/>
        </a:p>
      </dgm:t>
    </dgm:pt>
    <dgm:pt modelId="{26368BA6-2CFB-4323-8EF9-C3B863C2E68B}" type="sibTrans" cxnId="{AE39C4DF-B55E-456F-83B2-2FFE1B55DC7A}">
      <dgm:prSet/>
      <dgm:spPr/>
      <dgm:t>
        <a:bodyPr/>
        <a:lstStyle/>
        <a:p>
          <a:endParaRPr lang="en-US"/>
        </a:p>
      </dgm:t>
    </dgm:pt>
    <dgm:pt modelId="{6A9F5217-D95E-4364-9085-9C0E21CB70DD}">
      <dgm:prSet custT="1"/>
      <dgm:spPr>
        <a:solidFill>
          <a:srgbClr val="057780"/>
        </a:solidFill>
      </dgm:spPr>
      <dgm:t>
        <a:bodyPr/>
        <a:lstStyle/>
        <a:p>
          <a:r>
            <a:rPr lang="en-US" sz="2400"/>
            <a:t>Group A -  8:30</a:t>
          </a:r>
        </a:p>
      </dgm:t>
    </dgm:pt>
    <dgm:pt modelId="{9805C2BC-B45D-4B14-9693-A6D80A2D5805}" type="parTrans" cxnId="{6A6C96E0-8D34-49BB-9222-956D2AD172CE}">
      <dgm:prSet/>
      <dgm:spPr/>
      <dgm:t>
        <a:bodyPr/>
        <a:lstStyle/>
        <a:p>
          <a:endParaRPr lang="en-US"/>
        </a:p>
      </dgm:t>
    </dgm:pt>
    <dgm:pt modelId="{5CBD9112-9198-42FD-B369-FE819C05DD48}" type="sibTrans" cxnId="{6A6C96E0-8D34-49BB-9222-956D2AD172CE}">
      <dgm:prSet/>
      <dgm:spPr/>
      <dgm:t>
        <a:bodyPr/>
        <a:lstStyle/>
        <a:p>
          <a:endParaRPr lang="en-US"/>
        </a:p>
      </dgm:t>
    </dgm:pt>
    <dgm:pt modelId="{1C2AAF07-03A5-4C71-9378-BAF0727408F2}">
      <dgm:prSet custT="1"/>
      <dgm:spPr>
        <a:solidFill>
          <a:srgbClr val="A6C3CA">
            <a:alpha val="90000"/>
          </a:srgbClr>
        </a:solidFill>
      </dgm:spPr>
      <dgm:t>
        <a:bodyPr/>
        <a:lstStyle/>
        <a:p>
          <a:r>
            <a:rPr lang="en-US" sz="1800" b="0">
              <a:solidFill>
                <a:srgbClr val="102649"/>
              </a:solidFill>
            </a:rPr>
            <a:t>English Test - 45 mins: 8:30-9:20</a:t>
          </a:r>
        </a:p>
      </dgm:t>
    </dgm:pt>
    <dgm:pt modelId="{2789DCB2-187D-4BD5-B1BA-6CAD56F972CE}" type="parTrans" cxnId="{15BA3CF6-A3EF-4E26-BC0B-E18BC5DD6B95}">
      <dgm:prSet/>
      <dgm:spPr/>
      <dgm:t>
        <a:bodyPr/>
        <a:lstStyle/>
        <a:p>
          <a:endParaRPr lang="en-US"/>
        </a:p>
      </dgm:t>
    </dgm:pt>
    <dgm:pt modelId="{297DF8EA-371F-4FBE-981E-4B103CA97A26}" type="sibTrans" cxnId="{15BA3CF6-A3EF-4E26-BC0B-E18BC5DD6B95}">
      <dgm:prSet/>
      <dgm:spPr/>
      <dgm:t>
        <a:bodyPr/>
        <a:lstStyle/>
        <a:p>
          <a:endParaRPr lang="en-US"/>
        </a:p>
      </dgm:t>
    </dgm:pt>
    <dgm:pt modelId="{175495CB-345B-4976-86CD-5F7B755DF077}">
      <dgm:prSet custT="1"/>
      <dgm:spPr>
        <a:solidFill>
          <a:srgbClr val="A6C3CA">
            <a:alpha val="90000"/>
          </a:srgbClr>
        </a:solidFill>
      </dgm:spPr>
      <dgm:t>
        <a:bodyPr/>
        <a:lstStyle/>
        <a:p>
          <a:r>
            <a:rPr lang="en-US" sz="1800" b="0">
              <a:solidFill>
                <a:srgbClr val="102649"/>
              </a:solidFill>
            </a:rPr>
            <a:t>Mathematics Test - 60 mins: 9:20-10:25</a:t>
          </a:r>
        </a:p>
      </dgm:t>
    </dgm:pt>
    <dgm:pt modelId="{A0650252-189F-4BAC-B9C1-CC95C848F76A}" type="parTrans" cxnId="{FEF3AADC-A6DB-4FD8-B9D7-32743FCEE929}">
      <dgm:prSet/>
      <dgm:spPr/>
      <dgm:t>
        <a:bodyPr/>
        <a:lstStyle/>
        <a:p>
          <a:endParaRPr lang="en-US"/>
        </a:p>
      </dgm:t>
    </dgm:pt>
    <dgm:pt modelId="{A3989524-DFE3-4DF0-8E4A-F8FDAB9A7589}" type="sibTrans" cxnId="{FEF3AADC-A6DB-4FD8-B9D7-32743FCEE929}">
      <dgm:prSet/>
      <dgm:spPr/>
      <dgm:t>
        <a:bodyPr/>
        <a:lstStyle/>
        <a:p>
          <a:endParaRPr lang="en-US"/>
        </a:p>
      </dgm:t>
    </dgm:pt>
    <dgm:pt modelId="{F216D395-5885-4F65-BA07-B65090522F03}">
      <dgm:prSet custT="1"/>
      <dgm:spPr>
        <a:solidFill>
          <a:srgbClr val="A6C3CA">
            <a:alpha val="90000"/>
          </a:srgbClr>
        </a:solidFill>
      </dgm:spPr>
      <dgm:t>
        <a:bodyPr/>
        <a:lstStyle/>
        <a:p>
          <a:r>
            <a:rPr lang="en-US" sz="1800" b="0">
              <a:solidFill>
                <a:srgbClr val="102649"/>
              </a:solidFill>
            </a:rPr>
            <a:t>Break - 15 mins: 10:25-10:40</a:t>
          </a:r>
        </a:p>
      </dgm:t>
    </dgm:pt>
    <dgm:pt modelId="{846B4563-2224-4DDA-8716-DB16CBAFB5C1}" type="parTrans" cxnId="{157F8A2F-D426-4450-A416-2D37BD4325B9}">
      <dgm:prSet/>
      <dgm:spPr/>
      <dgm:t>
        <a:bodyPr/>
        <a:lstStyle/>
        <a:p>
          <a:endParaRPr lang="en-US"/>
        </a:p>
      </dgm:t>
    </dgm:pt>
    <dgm:pt modelId="{E20B86F7-847E-4368-872C-2776CD40427A}" type="sibTrans" cxnId="{157F8A2F-D426-4450-A416-2D37BD4325B9}">
      <dgm:prSet/>
      <dgm:spPr/>
      <dgm:t>
        <a:bodyPr/>
        <a:lstStyle/>
        <a:p>
          <a:endParaRPr lang="en-US"/>
        </a:p>
      </dgm:t>
    </dgm:pt>
    <dgm:pt modelId="{6064DC3E-BADF-46F3-AB50-2E322651A7EC}">
      <dgm:prSet custT="1"/>
      <dgm:spPr>
        <a:solidFill>
          <a:srgbClr val="A6C3CA">
            <a:alpha val="90000"/>
          </a:srgbClr>
        </a:solidFill>
      </dgm:spPr>
      <dgm:t>
        <a:bodyPr/>
        <a:lstStyle/>
        <a:p>
          <a:r>
            <a:rPr lang="en-US" sz="1800" b="0">
              <a:solidFill>
                <a:srgbClr val="102649"/>
              </a:solidFill>
            </a:rPr>
            <a:t>Reading Test - 35 mins: 10:40-11:15</a:t>
          </a:r>
        </a:p>
      </dgm:t>
    </dgm:pt>
    <dgm:pt modelId="{6DC10BF6-B272-4303-A555-376CD1C730C5}" type="parTrans" cxnId="{89D03416-235E-4EB2-BD0F-447C62AA6BF0}">
      <dgm:prSet/>
      <dgm:spPr/>
      <dgm:t>
        <a:bodyPr/>
        <a:lstStyle/>
        <a:p>
          <a:endParaRPr lang="en-US"/>
        </a:p>
      </dgm:t>
    </dgm:pt>
    <dgm:pt modelId="{B6663196-74B3-4037-874D-099F1F58A5B5}" type="sibTrans" cxnId="{89D03416-235E-4EB2-BD0F-447C62AA6BF0}">
      <dgm:prSet/>
      <dgm:spPr/>
      <dgm:t>
        <a:bodyPr/>
        <a:lstStyle/>
        <a:p>
          <a:endParaRPr lang="en-US"/>
        </a:p>
      </dgm:t>
    </dgm:pt>
    <dgm:pt modelId="{FFD357D2-8066-4FBA-8126-C1F7FD5C004C}">
      <dgm:prSet custT="1"/>
      <dgm:spPr>
        <a:solidFill>
          <a:srgbClr val="A6C3CA">
            <a:alpha val="90000"/>
          </a:srgbClr>
        </a:solidFill>
      </dgm:spPr>
      <dgm:t>
        <a:bodyPr/>
        <a:lstStyle/>
        <a:p>
          <a:r>
            <a:rPr lang="en-US" sz="1800" b="0">
              <a:solidFill>
                <a:srgbClr val="102649"/>
              </a:solidFill>
            </a:rPr>
            <a:t>Science Test -35 mins: 11:15-11:50</a:t>
          </a:r>
        </a:p>
      </dgm:t>
    </dgm:pt>
    <dgm:pt modelId="{599E3E95-5297-47E2-9E86-1B67A84CF4FD}" type="parTrans" cxnId="{C0C97350-5E53-4CF7-BDEB-8638FB49019B}">
      <dgm:prSet/>
      <dgm:spPr/>
      <dgm:t>
        <a:bodyPr/>
        <a:lstStyle/>
        <a:p>
          <a:endParaRPr lang="en-US"/>
        </a:p>
      </dgm:t>
    </dgm:pt>
    <dgm:pt modelId="{FE93DF78-1324-447D-B241-D86E0F2B4CEA}" type="sibTrans" cxnId="{C0C97350-5E53-4CF7-BDEB-8638FB49019B}">
      <dgm:prSet/>
      <dgm:spPr/>
      <dgm:t>
        <a:bodyPr/>
        <a:lstStyle/>
        <a:p>
          <a:endParaRPr lang="en-US"/>
        </a:p>
      </dgm:t>
    </dgm:pt>
    <dgm:pt modelId="{5F413D96-E7F4-4EF9-A244-221C65E41CEE}" type="pres">
      <dgm:prSet presAssocID="{A4A26353-AF83-4786-AD0A-77B57DB200E7}" presName="Name0" presStyleCnt="0">
        <dgm:presLayoutVars>
          <dgm:dir/>
          <dgm:animLvl val="lvl"/>
          <dgm:resizeHandles val="exact"/>
        </dgm:presLayoutVars>
      </dgm:prSet>
      <dgm:spPr/>
    </dgm:pt>
    <dgm:pt modelId="{2F434351-74C4-4418-88BA-6C1CF2EC849A}" type="pres">
      <dgm:prSet presAssocID="{6A9F5217-D95E-4364-9085-9C0E21CB70DD}" presName="composite" presStyleCnt="0"/>
      <dgm:spPr/>
    </dgm:pt>
    <dgm:pt modelId="{573AEE0D-36F5-4790-A00F-4E37FF5D5592}" type="pres">
      <dgm:prSet presAssocID="{6A9F5217-D95E-4364-9085-9C0E21CB70DD}" presName="parTx" presStyleLbl="alignNode1" presStyleIdx="0" presStyleCnt="4" custLinFactNeighborX="383" custLinFactNeighborY="-4388">
        <dgm:presLayoutVars>
          <dgm:chMax val="0"/>
          <dgm:chPref val="0"/>
        </dgm:presLayoutVars>
      </dgm:prSet>
      <dgm:spPr/>
    </dgm:pt>
    <dgm:pt modelId="{D6F352BE-6E23-4D65-83FB-54363A9CFEC4}" type="pres">
      <dgm:prSet presAssocID="{6A9F5217-D95E-4364-9085-9C0E21CB70DD}" presName="desTx" presStyleLbl="alignAccFollowNode1" presStyleIdx="0" presStyleCnt="4">
        <dgm:presLayoutVars/>
      </dgm:prSet>
      <dgm:spPr/>
    </dgm:pt>
    <dgm:pt modelId="{BB294FE3-BA8A-4FEF-A0A8-9B0AF9051B2F}" type="pres">
      <dgm:prSet presAssocID="{5CBD9112-9198-42FD-B369-FE819C05DD48}" presName="space" presStyleCnt="0"/>
      <dgm:spPr/>
    </dgm:pt>
    <dgm:pt modelId="{BD4FC127-17C7-4329-8B10-402A7C6055B3}" type="pres">
      <dgm:prSet presAssocID="{F79344DE-246A-4678-BCCE-202DF9BDAC20}" presName="composite" presStyleCnt="0"/>
      <dgm:spPr/>
    </dgm:pt>
    <dgm:pt modelId="{2E053C28-C7B4-4E18-B8F0-808F2E21EE20}" type="pres">
      <dgm:prSet presAssocID="{F79344DE-246A-4678-BCCE-202DF9BDAC20}" presName="parTx" presStyleLbl="alignNode1" presStyleIdx="1" presStyleCnt="4">
        <dgm:presLayoutVars>
          <dgm:chMax val="0"/>
          <dgm:chPref val="0"/>
        </dgm:presLayoutVars>
      </dgm:prSet>
      <dgm:spPr/>
    </dgm:pt>
    <dgm:pt modelId="{6A32734A-9752-4BAD-8099-FCD303FE84DF}" type="pres">
      <dgm:prSet presAssocID="{F79344DE-246A-4678-BCCE-202DF9BDAC20}" presName="desTx" presStyleLbl="alignAccFollowNode1" presStyleIdx="1" presStyleCnt="4">
        <dgm:presLayoutVars/>
      </dgm:prSet>
      <dgm:spPr/>
    </dgm:pt>
    <dgm:pt modelId="{89EC8AE8-9923-4140-A30B-D7B268357B39}" type="pres">
      <dgm:prSet presAssocID="{60EC6C61-0B10-4770-B558-823A1BED9FB5}" presName="space" presStyleCnt="0"/>
      <dgm:spPr/>
    </dgm:pt>
    <dgm:pt modelId="{2934A5BD-4308-4E17-967E-AD9B0CEC20A6}" type="pres">
      <dgm:prSet presAssocID="{0A384301-DE13-47ED-8E0A-665C412DE75C}" presName="composite" presStyleCnt="0"/>
      <dgm:spPr/>
    </dgm:pt>
    <dgm:pt modelId="{4F9202DE-4432-4CA3-AE6B-3B4D153207B1}" type="pres">
      <dgm:prSet presAssocID="{0A384301-DE13-47ED-8E0A-665C412DE75C}" presName="parTx" presStyleLbl="alignNode1" presStyleIdx="2" presStyleCnt="4">
        <dgm:presLayoutVars>
          <dgm:chMax val="0"/>
          <dgm:chPref val="0"/>
        </dgm:presLayoutVars>
      </dgm:prSet>
      <dgm:spPr/>
    </dgm:pt>
    <dgm:pt modelId="{7C46F493-848E-4C73-912F-CAE86B19DEB3}" type="pres">
      <dgm:prSet presAssocID="{0A384301-DE13-47ED-8E0A-665C412DE75C}" presName="desTx" presStyleLbl="alignAccFollowNode1" presStyleIdx="2" presStyleCnt="4">
        <dgm:presLayoutVars/>
      </dgm:prSet>
      <dgm:spPr/>
    </dgm:pt>
    <dgm:pt modelId="{C8EB83C7-3CDD-43E6-8987-547E2D75A7A0}" type="pres">
      <dgm:prSet presAssocID="{965960D2-D7FC-446E-9FCE-95619C8B6DE2}" presName="space" presStyleCnt="0"/>
      <dgm:spPr/>
    </dgm:pt>
    <dgm:pt modelId="{CFA95C09-236A-469F-85C3-11B1F94EB6FE}" type="pres">
      <dgm:prSet presAssocID="{C3E6A8DC-E118-4516-BFC6-62A58D92CBEC}" presName="composite" presStyleCnt="0"/>
      <dgm:spPr/>
    </dgm:pt>
    <dgm:pt modelId="{564C7577-0361-4255-AEC6-829EA4455134}" type="pres">
      <dgm:prSet presAssocID="{C3E6A8DC-E118-4516-BFC6-62A58D92CBEC}" presName="parTx" presStyleLbl="alignNode1" presStyleIdx="3" presStyleCnt="4">
        <dgm:presLayoutVars>
          <dgm:chMax val="0"/>
          <dgm:chPref val="0"/>
        </dgm:presLayoutVars>
      </dgm:prSet>
      <dgm:spPr/>
    </dgm:pt>
    <dgm:pt modelId="{74186152-6943-4690-8519-64C0EBA29FCD}" type="pres">
      <dgm:prSet presAssocID="{C3E6A8DC-E118-4516-BFC6-62A58D92CBEC}" presName="desTx" presStyleLbl="alignAccFollowNode1" presStyleIdx="3" presStyleCnt="4">
        <dgm:presLayoutVars/>
      </dgm:prSet>
      <dgm:spPr/>
    </dgm:pt>
  </dgm:ptLst>
  <dgm:cxnLst>
    <dgm:cxn modelId="{9612B205-0A9A-42E8-B84E-413A138EBBC4}" type="presOf" srcId="{C3E6A8DC-E118-4516-BFC6-62A58D92CBEC}" destId="{564C7577-0361-4255-AEC6-829EA4455134}" srcOrd="0" destOrd="0" presId="urn:microsoft.com/office/officeart/2016/7/layout/HorizontalActionList"/>
    <dgm:cxn modelId="{4D3ACA09-A9D9-4E54-9751-037E58CCC8BB}" srcId="{C3E6A8DC-E118-4516-BFC6-62A58D92CBEC}" destId="{D890E4A2-1997-413B-A36D-82D91A750C2B}" srcOrd="1" destOrd="0" parTransId="{A59067B9-1D8A-44FC-A9BA-4BECDE8A59BD}" sibTransId="{C0E9C5A3-6F7E-41DF-B98F-6269D716EE6A}"/>
    <dgm:cxn modelId="{08D4070F-65AC-4313-97B3-759500D407D8}" srcId="{F79344DE-246A-4678-BCCE-202DF9BDAC20}" destId="{1A1FCDA6-6D6C-476B-8A1B-7995D376C35C}" srcOrd="1" destOrd="0" parTransId="{B28FAE95-9D38-4309-82B0-170E6B5B148A}" sibTransId="{DD670C28-2015-4A74-B646-4447623019E4}"/>
    <dgm:cxn modelId="{4EEB0914-C58B-4D30-A838-9FD97EE204AE}" type="presOf" srcId="{0D441702-DA2D-4219-A54D-0DD26E3A3AC7}" destId="{7C46F493-848E-4C73-912F-CAE86B19DEB3}" srcOrd="0" destOrd="1" presId="urn:microsoft.com/office/officeart/2016/7/layout/HorizontalActionList"/>
    <dgm:cxn modelId="{54286414-5233-4BE1-A8D8-0D55F752ED33}" type="presOf" srcId="{FCAB0EE8-4A2B-4A82-9D5C-FD8077A55286}" destId="{74186152-6943-4690-8519-64C0EBA29FCD}" srcOrd="0" destOrd="3" presId="urn:microsoft.com/office/officeart/2016/7/layout/HorizontalActionList"/>
    <dgm:cxn modelId="{89D03416-235E-4EB2-BD0F-447C62AA6BF0}" srcId="{6A9F5217-D95E-4364-9085-9C0E21CB70DD}" destId="{6064DC3E-BADF-46F3-AB50-2E322651A7EC}" srcOrd="3" destOrd="0" parTransId="{6DC10BF6-B272-4303-A555-376CD1C730C5}" sibTransId="{B6663196-74B3-4037-874D-099F1F58A5B5}"/>
    <dgm:cxn modelId="{6124CC1B-06A0-4AD4-A9AB-6D3154CEDCC3}" type="presOf" srcId="{A4A26353-AF83-4786-AD0A-77B57DB200E7}" destId="{5F413D96-E7F4-4EF9-A244-221C65E41CEE}" srcOrd="0" destOrd="0" presId="urn:microsoft.com/office/officeart/2016/7/layout/HorizontalActionList"/>
    <dgm:cxn modelId="{1B28051E-A074-4044-8F00-F29EBBDB68E3}" srcId="{C3E6A8DC-E118-4516-BFC6-62A58D92CBEC}" destId="{5EC3FFAE-0593-42C4-96CA-1E6A687D0C80}" srcOrd="2" destOrd="0" parTransId="{9DA80AC2-E33D-4D7C-A03B-1736F13001AB}" sibTransId="{236044A9-337A-494E-8FB7-F5EFB6DADC04}"/>
    <dgm:cxn modelId="{972FD31E-B12A-4849-9B1C-06D106A97A6E}" type="presOf" srcId="{5EC3FFAE-0593-42C4-96CA-1E6A687D0C80}" destId="{74186152-6943-4690-8519-64C0EBA29FCD}" srcOrd="0" destOrd="2" presId="urn:microsoft.com/office/officeart/2016/7/layout/HorizontalActionList"/>
    <dgm:cxn modelId="{2EEB7E23-617B-4A56-B6BC-6026F65F1EAF}" srcId="{F79344DE-246A-4678-BCCE-202DF9BDAC20}" destId="{0A20252C-553E-428C-984A-15F875BB72BE}" srcOrd="0" destOrd="0" parTransId="{E278E801-729D-46AB-978D-CF096F30C274}" sibTransId="{C0BC765A-DF5A-4B42-9744-F8000621FD21}"/>
    <dgm:cxn modelId="{FDFF0127-7A43-4789-A935-DA2AAAAAA170}" type="presOf" srcId="{F216D395-5885-4F65-BA07-B65090522F03}" destId="{D6F352BE-6E23-4D65-83FB-54363A9CFEC4}" srcOrd="0" destOrd="2" presId="urn:microsoft.com/office/officeart/2016/7/layout/HorizontalActionList"/>
    <dgm:cxn modelId="{9B4E472A-B7B8-4BE6-94D3-14275F40C38D}" type="presOf" srcId="{44A2DC4B-40A0-4C6A-B36E-9DD152F50087}" destId="{6A32734A-9752-4BAD-8099-FCD303FE84DF}" srcOrd="0" destOrd="2" presId="urn:microsoft.com/office/officeart/2016/7/layout/HorizontalActionList"/>
    <dgm:cxn modelId="{2A45AA2A-8964-4D19-B6EF-00900624F3E2}" type="presOf" srcId="{1A1FCDA6-6D6C-476B-8A1B-7995D376C35C}" destId="{6A32734A-9752-4BAD-8099-FCD303FE84DF}" srcOrd="0" destOrd="1" presId="urn:microsoft.com/office/officeart/2016/7/layout/HorizontalActionList"/>
    <dgm:cxn modelId="{157F8A2F-D426-4450-A416-2D37BD4325B9}" srcId="{6A9F5217-D95E-4364-9085-9C0E21CB70DD}" destId="{F216D395-5885-4F65-BA07-B65090522F03}" srcOrd="2" destOrd="0" parTransId="{846B4563-2224-4DDA-8716-DB16CBAFB5C1}" sibTransId="{E20B86F7-847E-4368-872C-2776CD40427A}"/>
    <dgm:cxn modelId="{F6E87231-FF0D-4195-9F1A-476EBDA7E077}" srcId="{F79344DE-246A-4678-BCCE-202DF9BDAC20}" destId="{44A2DC4B-40A0-4C6A-B36E-9DD152F50087}" srcOrd="2" destOrd="0" parTransId="{19E6D37C-E81E-4673-A49D-4CBDB64109E1}" sibTransId="{6F142521-D705-4039-8EDB-30C2A592745A}"/>
    <dgm:cxn modelId="{9D8AE633-C894-4463-8881-176E68609400}" type="presOf" srcId="{1C2AAF07-03A5-4C71-9378-BAF0727408F2}" destId="{D6F352BE-6E23-4D65-83FB-54363A9CFEC4}" srcOrd="0" destOrd="0" presId="urn:microsoft.com/office/officeart/2016/7/layout/HorizontalActionList"/>
    <dgm:cxn modelId="{D696DB36-E142-44BA-B229-66559DA5EB07}" type="presOf" srcId="{D890E4A2-1997-413B-A36D-82D91A750C2B}" destId="{74186152-6943-4690-8519-64C0EBA29FCD}" srcOrd="0" destOrd="1" presId="urn:microsoft.com/office/officeart/2016/7/layout/HorizontalActionList"/>
    <dgm:cxn modelId="{47D04837-9BF0-4653-B6C1-A44A159A1166}" type="presOf" srcId="{E77BB8D3-4BA1-4379-83CF-C892E8EF47C4}" destId="{6A32734A-9752-4BAD-8099-FCD303FE84DF}" srcOrd="0" destOrd="4" presId="urn:microsoft.com/office/officeart/2016/7/layout/HorizontalActionList"/>
    <dgm:cxn modelId="{5A8B423F-EA32-4BE9-990E-0302015A7DBA}" srcId="{A4A26353-AF83-4786-AD0A-77B57DB200E7}" destId="{C3E6A8DC-E118-4516-BFC6-62A58D92CBEC}" srcOrd="3" destOrd="0" parTransId="{E18417FF-E31D-4B47-B2FF-33ABE4523173}" sibTransId="{A572FCD0-CE4B-4421-B197-AECBE75DD288}"/>
    <dgm:cxn modelId="{5AA2C141-865B-46EC-9BD6-4AEBC41D89C3}" srcId="{0A384301-DE13-47ED-8E0A-665C412DE75C}" destId="{8157FF5B-6A1C-4BA9-B96B-27BF7AB5639A}" srcOrd="0" destOrd="0" parTransId="{FC253066-6424-46FA-830C-A9B217AF12E8}" sibTransId="{EB4FA086-3545-4AD9-9CBF-A28BD5402A75}"/>
    <dgm:cxn modelId="{9860D363-7DC6-46C2-BABD-C88659451CC4}" type="presOf" srcId="{33546358-EE3F-4649-8CCD-6E17082C03D7}" destId="{7C46F493-848E-4C73-912F-CAE86B19DEB3}" srcOrd="0" destOrd="2" presId="urn:microsoft.com/office/officeart/2016/7/layout/HorizontalActionList"/>
    <dgm:cxn modelId="{010F3466-04B4-44F7-B5B9-421BAB402876}" srcId="{F79344DE-246A-4678-BCCE-202DF9BDAC20}" destId="{A2FD545C-ED1B-42D6-962F-848F90838F43}" srcOrd="3" destOrd="0" parTransId="{DC15EDB6-5DDD-478C-9F1B-D5E19BE80E0D}" sibTransId="{CBE5E45A-8781-4F85-A2D2-94E988B06BA9}"/>
    <dgm:cxn modelId="{47BA4848-2523-4C6D-A5C7-8265A30CB7BE}" srcId="{0A384301-DE13-47ED-8E0A-665C412DE75C}" destId="{0D441702-DA2D-4219-A54D-0DD26E3A3AC7}" srcOrd="1" destOrd="0" parTransId="{DC759A22-E55B-44CB-9682-F78723E553EC}" sibTransId="{A086E22D-4475-4803-BBAB-F08BB02B5876}"/>
    <dgm:cxn modelId="{C889CD4C-2BF1-4421-925D-01B6FD5CF57A}" srcId="{C3E6A8DC-E118-4516-BFC6-62A58D92CBEC}" destId="{CAE56160-760E-4086-9373-B8F542CED814}" srcOrd="0" destOrd="0" parTransId="{088D3116-2B1D-48B2-A2C3-EB93392DFA76}" sibTransId="{4FF3702D-C3AA-48E1-B373-58DB8F1B7E18}"/>
    <dgm:cxn modelId="{5083176E-C17E-4528-8431-725E0D30C09E}" type="presOf" srcId="{6064DC3E-BADF-46F3-AB50-2E322651A7EC}" destId="{D6F352BE-6E23-4D65-83FB-54363A9CFEC4}" srcOrd="0" destOrd="3" presId="urn:microsoft.com/office/officeart/2016/7/layout/HorizontalActionList"/>
    <dgm:cxn modelId="{C0C97350-5E53-4CF7-BDEB-8638FB49019B}" srcId="{6A9F5217-D95E-4364-9085-9C0E21CB70DD}" destId="{FFD357D2-8066-4FBA-8126-C1F7FD5C004C}" srcOrd="4" destOrd="0" parTransId="{599E3E95-5297-47E2-9E86-1B67A84CF4FD}" sibTransId="{FE93DF78-1324-447D-B241-D86E0F2B4CEA}"/>
    <dgm:cxn modelId="{64055F51-9076-4E2A-9BEA-D88AF11D06FF}" type="presOf" srcId="{A2FD545C-ED1B-42D6-962F-848F90838F43}" destId="{6A32734A-9752-4BAD-8099-FCD303FE84DF}" srcOrd="0" destOrd="3" presId="urn:microsoft.com/office/officeart/2016/7/layout/HorizontalActionList"/>
    <dgm:cxn modelId="{E6E5F27C-81C5-4FD0-B536-CADECCF884ED}" type="presOf" srcId="{175495CB-345B-4976-86CD-5F7B755DF077}" destId="{D6F352BE-6E23-4D65-83FB-54363A9CFEC4}" srcOrd="0" destOrd="1" presId="urn:microsoft.com/office/officeart/2016/7/layout/HorizontalActionList"/>
    <dgm:cxn modelId="{B99EBC9C-2B26-4D35-A36A-4695B90821AA}" type="presOf" srcId="{0A384301-DE13-47ED-8E0A-665C412DE75C}" destId="{4F9202DE-4432-4CA3-AE6B-3B4D153207B1}" srcOrd="0" destOrd="0" presId="urn:microsoft.com/office/officeart/2016/7/layout/HorizontalActionList"/>
    <dgm:cxn modelId="{C402BA9E-C7C7-4730-864D-AEE7C497DE41}" srcId="{A4A26353-AF83-4786-AD0A-77B57DB200E7}" destId="{F79344DE-246A-4678-BCCE-202DF9BDAC20}" srcOrd="1" destOrd="0" parTransId="{553B698A-D45C-473A-B195-FD45556F4983}" sibTransId="{60EC6C61-0B10-4770-B558-823A1BED9FB5}"/>
    <dgm:cxn modelId="{4EE112A6-9976-4677-8B7D-2789EB2994FB}" srcId="{A4A26353-AF83-4786-AD0A-77B57DB200E7}" destId="{0A384301-DE13-47ED-8E0A-665C412DE75C}" srcOrd="2" destOrd="0" parTransId="{99C196C4-A2DF-4ED2-A7DF-908AF1C9728B}" sibTransId="{965960D2-D7FC-446E-9FCE-95619C8B6DE2}"/>
    <dgm:cxn modelId="{976BACB1-94EC-4341-ABA0-E4AB54B7B4AD}" type="presOf" srcId="{0A7826BD-299C-446C-A842-88B6D5E5F853}" destId="{7C46F493-848E-4C73-912F-CAE86B19DEB3}" srcOrd="0" destOrd="3" presId="urn:microsoft.com/office/officeart/2016/7/layout/HorizontalActionList"/>
    <dgm:cxn modelId="{2FD23BB4-4157-4059-993C-8355B372CF91}" type="presOf" srcId="{FFD357D2-8066-4FBA-8126-C1F7FD5C004C}" destId="{D6F352BE-6E23-4D65-83FB-54363A9CFEC4}" srcOrd="0" destOrd="4" presId="urn:microsoft.com/office/officeart/2016/7/layout/HorizontalActionList"/>
    <dgm:cxn modelId="{B48A8FC3-F174-4733-B0E5-430A72B9A38C}" type="presOf" srcId="{0F0AC163-6E9B-4F7B-9F12-299BFF1112E7}" destId="{7C46F493-848E-4C73-912F-CAE86B19DEB3}" srcOrd="0" destOrd="4" presId="urn:microsoft.com/office/officeart/2016/7/layout/HorizontalActionList"/>
    <dgm:cxn modelId="{7B31D2C5-B93B-43AA-8C33-DCD1FEB8BCF6}" type="presOf" srcId="{CAE56160-760E-4086-9373-B8F542CED814}" destId="{74186152-6943-4690-8519-64C0EBA29FCD}" srcOrd="0" destOrd="0" presId="urn:microsoft.com/office/officeart/2016/7/layout/HorizontalActionList"/>
    <dgm:cxn modelId="{1AEA25C7-C93E-484E-BF21-CF61A453BB14}" srcId="{0A384301-DE13-47ED-8E0A-665C412DE75C}" destId="{0A7826BD-299C-446C-A842-88B6D5E5F853}" srcOrd="3" destOrd="0" parTransId="{141A7FDE-238D-4EF1-A11B-B8FCFA360DBF}" sibTransId="{E560C44A-CDAA-4896-ABC2-B433922837BD}"/>
    <dgm:cxn modelId="{F19075CD-7AB3-4046-96E4-04EE7529A565}" srcId="{C3E6A8DC-E118-4516-BFC6-62A58D92CBEC}" destId="{FCAB0EE8-4A2B-4A82-9D5C-FD8077A55286}" srcOrd="3" destOrd="0" parTransId="{51478FD9-DB30-4F29-85CB-2721B7CB66DC}" sibTransId="{1BF6FF2F-EB83-48DE-B81A-535FE86EFC24}"/>
    <dgm:cxn modelId="{E5A837D2-3D26-4704-B9E2-404ECB4D78B9}" srcId="{F79344DE-246A-4678-BCCE-202DF9BDAC20}" destId="{E77BB8D3-4BA1-4379-83CF-C892E8EF47C4}" srcOrd="4" destOrd="0" parTransId="{3E9298A9-EB74-47C6-BCBB-6AA7F517278E}" sibTransId="{611D3F8A-F672-4339-B074-41EFA3371D20}"/>
    <dgm:cxn modelId="{286016DC-D934-46F2-BA3D-19F71E655CF0}" srcId="{0A384301-DE13-47ED-8E0A-665C412DE75C}" destId="{33546358-EE3F-4649-8CCD-6E17082C03D7}" srcOrd="2" destOrd="0" parTransId="{716392CF-12CF-4246-A5F0-81F295F44B19}" sibTransId="{DA6B0401-2138-423D-8228-B5C24174DF58}"/>
    <dgm:cxn modelId="{FEF3AADC-A6DB-4FD8-B9D7-32743FCEE929}" srcId="{6A9F5217-D95E-4364-9085-9C0E21CB70DD}" destId="{175495CB-345B-4976-86CD-5F7B755DF077}" srcOrd="1" destOrd="0" parTransId="{A0650252-189F-4BAC-B9C1-CC95C848F76A}" sibTransId="{A3989524-DFE3-4DF0-8E4A-F8FDAB9A7589}"/>
    <dgm:cxn modelId="{AE39C4DF-B55E-456F-83B2-2FFE1B55DC7A}" srcId="{C3E6A8DC-E118-4516-BFC6-62A58D92CBEC}" destId="{A9717B38-2F72-4D9D-9AA3-F29DC9E1A73D}" srcOrd="4" destOrd="0" parTransId="{07F7B830-B826-4A59-9841-6C7D63645248}" sibTransId="{26368BA6-2CFB-4323-8EF9-C3B863C2E68B}"/>
    <dgm:cxn modelId="{6A6C96E0-8D34-49BB-9222-956D2AD172CE}" srcId="{A4A26353-AF83-4786-AD0A-77B57DB200E7}" destId="{6A9F5217-D95E-4364-9085-9C0E21CB70DD}" srcOrd="0" destOrd="0" parTransId="{9805C2BC-B45D-4B14-9693-A6D80A2D5805}" sibTransId="{5CBD9112-9198-42FD-B369-FE819C05DD48}"/>
    <dgm:cxn modelId="{1CABC8E2-8370-4E79-AA70-D840C194A5A4}" type="presOf" srcId="{A9717B38-2F72-4D9D-9AA3-F29DC9E1A73D}" destId="{74186152-6943-4690-8519-64C0EBA29FCD}" srcOrd="0" destOrd="4" presId="urn:microsoft.com/office/officeart/2016/7/layout/HorizontalActionList"/>
    <dgm:cxn modelId="{08C47AEB-8ADC-41A9-968D-728A3D675157}" type="presOf" srcId="{8157FF5B-6A1C-4BA9-B96B-27BF7AB5639A}" destId="{7C46F493-848E-4C73-912F-CAE86B19DEB3}" srcOrd="0" destOrd="0" presId="urn:microsoft.com/office/officeart/2016/7/layout/HorizontalActionList"/>
    <dgm:cxn modelId="{8E87F3ED-68CB-47F0-8251-EAD2F53C39FB}" type="presOf" srcId="{0A20252C-553E-428C-984A-15F875BB72BE}" destId="{6A32734A-9752-4BAD-8099-FCD303FE84DF}" srcOrd="0" destOrd="0" presId="urn:microsoft.com/office/officeart/2016/7/layout/HorizontalActionList"/>
    <dgm:cxn modelId="{99240CF5-49B2-4BCB-B7EA-07B5E8EAB3C9}" type="presOf" srcId="{F79344DE-246A-4678-BCCE-202DF9BDAC20}" destId="{2E053C28-C7B4-4E18-B8F0-808F2E21EE20}" srcOrd="0" destOrd="0" presId="urn:microsoft.com/office/officeart/2016/7/layout/HorizontalActionList"/>
    <dgm:cxn modelId="{0A4B33F6-8123-48F2-BC03-52CAE32A14B1}" srcId="{0A384301-DE13-47ED-8E0A-665C412DE75C}" destId="{0F0AC163-6E9B-4F7B-9F12-299BFF1112E7}" srcOrd="4" destOrd="0" parTransId="{341C2F62-ACFF-4B91-89C0-7BC580F5F7D9}" sibTransId="{B73147C6-045B-4060-8697-E4590C3B36F1}"/>
    <dgm:cxn modelId="{15BA3CF6-A3EF-4E26-BC0B-E18BC5DD6B95}" srcId="{6A9F5217-D95E-4364-9085-9C0E21CB70DD}" destId="{1C2AAF07-03A5-4C71-9378-BAF0727408F2}" srcOrd="0" destOrd="0" parTransId="{2789DCB2-187D-4BD5-B1BA-6CAD56F972CE}" sibTransId="{297DF8EA-371F-4FBE-981E-4B103CA97A26}"/>
    <dgm:cxn modelId="{B41BF9F8-D438-4718-9FC5-9D7995024124}" type="presOf" srcId="{6A9F5217-D95E-4364-9085-9C0E21CB70DD}" destId="{573AEE0D-36F5-4790-A00F-4E37FF5D5592}" srcOrd="0" destOrd="0" presId="urn:microsoft.com/office/officeart/2016/7/layout/HorizontalActionList"/>
    <dgm:cxn modelId="{93A77350-C150-46CF-AB67-4AAD6947BFC4}" type="presParOf" srcId="{5F413D96-E7F4-4EF9-A244-221C65E41CEE}" destId="{2F434351-74C4-4418-88BA-6C1CF2EC849A}" srcOrd="0" destOrd="0" presId="urn:microsoft.com/office/officeart/2016/7/layout/HorizontalActionList"/>
    <dgm:cxn modelId="{1704780B-8425-4BB7-B92F-DBE08C7EEC64}" type="presParOf" srcId="{2F434351-74C4-4418-88BA-6C1CF2EC849A}" destId="{573AEE0D-36F5-4790-A00F-4E37FF5D5592}" srcOrd="0" destOrd="0" presId="urn:microsoft.com/office/officeart/2016/7/layout/HorizontalActionList"/>
    <dgm:cxn modelId="{BAC81BEA-61CF-4452-AF54-D8C9F03B11FA}" type="presParOf" srcId="{2F434351-74C4-4418-88BA-6C1CF2EC849A}" destId="{D6F352BE-6E23-4D65-83FB-54363A9CFEC4}" srcOrd="1" destOrd="0" presId="urn:microsoft.com/office/officeart/2016/7/layout/HorizontalActionList"/>
    <dgm:cxn modelId="{7731242D-5450-40AD-A0F9-74E722756C8B}" type="presParOf" srcId="{5F413D96-E7F4-4EF9-A244-221C65E41CEE}" destId="{BB294FE3-BA8A-4FEF-A0A8-9B0AF9051B2F}" srcOrd="1" destOrd="0" presId="urn:microsoft.com/office/officeart/2016/7/layout/HorizontalActionList"/>
    <dgm:cxn modelId="{BB69F293-48F1-4640-B437-8E59A0B5A3DE}" type="presParOf" srcId="{5F413D96-E7F4-4EF9-A244-221C65E41CEE}" destId="{BD4FC127-17C7-4329-8B10-402A7C6055B3}" srcOrd="2" destOrd="0" presId="urn:microsoft.com/office/officeart/2016/7/layout/HorizontalActionList"/>
    <dgm:cxn modelId="{F02FFF55-B921-40EF-82B3-90EC8D39EFE1}" type="presParOf" srcId="{BD4FC127-17C7-4329-8B10-402A7C6055B3}" destId="{2E053C28-C7B4-4E18-B8F0-808F2E21EE20}" srcOrd="0" destOrd="0" presId="urn:microsoft.com/office/officeart/2016/7/layout/HorizontalActionList"/>
    <dgm:cxn modelId="{8D9E0253-80F2-4FE0-8CEC-FF357075A7F8}" type="presParOf" srcId="{BD4FC127-17C7-4329-8B10-402A7C6055B3}" destId="{6A32734A-9752-4BAD-8099-FCD303FE84DF}" srcOrd="1" destOrd="0" presId="urn:microsoft.com/office/officeart/2016/7/layout/HorizontalActionList"/>
    <dgm:cxn modelId="{9ACCF4D4-0217-4756-A43B-18668653BFDA}" type="presParOf" srcId="{5F413D96-E7F4-4EF9-A244-221C65E41CEE}" destId="{89EC8AE8-9923-4140-A30B-D7B268357B39}" srcOrd="3" destOrd="0" presId="urn:microsoft.com/office/officeart/2016/7/layout/HorizontalActionList"/>
    <dgm:cxn modelId="{4E18C2CA-D222-4195-AD88-3BFA20751FB2}" type="presParOf" srcId="{5F413D96-E7F4-4EF9-A244-221C65E41CEE}" destId="{2934A5BD-4308-4E17-967E-AD9B0CEC20A6}" srcOrd="4" destOrd="0" presId="urn:microsoft.com/office/officeart/2016/7/layout/HorizontalActionList"/>
    <dgm:cxn modelId="{0EC2E263-3B7E-413E-BB22-155160E1E668}" type="presParOf" srcId="{2934A5BD-4308-4E17-967E-AD9B0CEC20A6}" destId="{4F9202DE-4432-4CA3-AE6B-3B4D153207B1}" srcOrd="0" destOrd="0" presId="urn:microsoft.com/office/officeart/2016/7/layout/HorizontalActionList"/>
    <dgm:cxn modelId="{C51F64B5-1BCD-4700-AFB4-7584E9E58D58}" type="presParOf" srcId="{2934A5BD-4308-4E17-967E-AD9B0CEC20A6}" destId="{7C46F493-848E-4C73-912F-CAE86B19DEB3}" srcOrd="1" destOrd="0" presId="urn:microsoft.com/office/officeart/2016/7/layout/HorizontalActionList"/>
    <dgm:cxn modelId="{56834881-3347-46E3-BB77-DFBEBF56EC03}" type="presParOf" srcId="{5F413D96-E7F4-4EF9-A244-221C65E41CEE}" destId="{C8EB83C7-3CDD-43E6-8987-547E2D75A7A0}" srcOrd="5" destOrd="0" presId="urn:microsoft.com/office/officeart/2016/7/layout/HorizontalActionList"/>
    <dgm:cxn modelId="{5E28AC80-60DD-4EFF-BACF-5793E74E2FCE}" type="presParOf" srcId="{5F413D96-E7F4-4EF9-A244-221C65E41CEE}" destId="{CFA95C09-236A-469F-85C3-11B1F94EB6FE}" srcOrd="6" destOrd="0" presId="urn:microsoft.com/office/officeart/2016/7/layout/HorizontalActionList"/>
    <dgm:cxn modelId="{8C0CD762-CEDF-479F-9C68-83D3D03F7402}" type="presParOf" srcId="{CFA95C09-236A-469F-85C3-11B1F94EB6FE}" destId="{564C7577-0361-4255-AEC6-829EA4455134}" srcOrd="0" destOrd="0" presId="urn:microsoft.com/office/officeart/2016/7/layout/HorizontalActionList"/>
    <dgm:cxn modelId="{940ABA62-C7AB-4D62-88A5-EA09D374AAD8}" type="presParOf" srcId="{CFA95C09-236A-469F-85C3-11B1F94EB6FE}" destId="{74186152-6943-4690-8519-64C0EBA29FCD}"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90C884-64A7-40DE-ACCB-5A3F8374A2E1}" type="doc">
      <dgm:prSet loTypeId="urn:microsoft.com/office/officeart/2005/8/layout/vList2" loCatId="list" qsTypeId="urn:microsoft.com/office/officeart/2005/8/quickstyle/3d2" qsCatId="3D" csTypeId="urn:microsoft.com/office/officeart/2005/8/colors/accent1_3" csCatId="accent1" phldr="1"/>
      <dgm:spPr/>
      <dgm:t>
        <a:bodyPr/>
        <a:lstStyle/>
        <a:p>
          <a:endParaRPr lang="en-US"/>
        </a:p>
      </dgm:t>
    </dgm:pt>
    <dgm:pt modelId="{577599DD-4E2B-4CF8-93AF-8F47B7934804}">
      <dgm:prSet/>
      <dgm:spPr>
        <a:solidFill>
          <a:srgbClr val="A7CBCD"/>
        </a:solidFill>
      </dgm:spPr>
      <dgm:t>
        <a:bodyPr/>
        <a:lstStyle/>
        <a:p>
          <a:pPr algn="ctr"/>
          <a:r>
            <a:rPr lang="en-US" u="none" dirty="0">
              <a:solidFill>
                <a:srgbClr val="102649"/>
              </a:solidFill>
              <a:effectLst/>
              <a:latin typeface="+mn-lt"/>
              <a:ea typeface="+mn-ea"/>
              <a:cs typeface="+mn-cs"/>
            </a:rPr>
            <a:t>The </a:t>
          </a:r>
          <a:r>
            <a:rPr lang="en-US" dirty="0">
              <a:solidFill>
                <a:srgbClr val="102649"/>
              </a:solidFill>
            </a:rPr>
            <a:t>2025 Spring Junior </a:t>
          </a:r>
          <a:r>
            <a:rPr lang="en-US" u="none" dirty="0">
              <a:solidFill>
                <a:srgbClr val="102649"/>
              </a:solidFill>
              <a:effectLst/>
              <a:latin typeface="+mn-lt"/>
              <a:ea typeface="+mn-ea"/>
              <a:cs typeface="+mn-cs"/>
            </a:rPr>
            <a:t>ACT Administration is a </a:t>
          </a:r>
          <a:r>
            <a:rPr lang="en-US" b="1" u="none" dirty="0">
              <a:solidFill>
                <a:srgbClr val="102649"/>
              </a:solidFill>
              <a:effectLst/>
              <a:latin typeface="+mn-lt"/>
              <a:ea typeface="+mn-ea"/>
              <a:cs typeface="+mn-cs"/>
            </a:rPr>
            <a:t>required</a:t>
          </a:r>
          <a:r>
            <a:rPr lang="en-US" u="none" dirty="0">
              <a:solidFill>
                <a:srgbClr val="102649"/>
              </a:solidFill>
              <a:effectLst/>
              <a:latin typeface="+mn-lt"/>
              <a:ea typeface="+mn-ea"/>
              <a:cs typeface="+mn-cs"/>
            </a:rPr>
            <a:t> state assessment.</a:t>
          </a:r>
        </a:p>
      </dgm:t>
    </dgm:pt>
    <dgm:pt modelId="{FC5394AC-7956-4A2B-A093-EA47F01BA908}" type="parTrans" cxnId="{751D5920-0C4E-4B49-AFB4-7588005B8A32}">
      <dgm:prSet/>
      <dgm:spPr/>
      <dgm:t>
        <a:bodyPr/>
        <a:lstStyle/>
        <a:p>
          <a:endParaRPr lang="en-US"/>
        </a:p>
      </dgm:t>
    </dgm:pt>
    <dgm:pt modelId="{FE48C8EF-EE8B-4B82-AC11-8DB59994FDD7}" type="sibTrans" cxnId="{751D5920-0C4E-4B49-AFB4-7588005B8A32}">
      <dgm:prSet/>
      <dgm:spPr/>
      <dgm:t>
        <a:bodyPr/>
        <a:lstStyle/>
        <a:p>
          <a:endParaRPr lang="en-US"/>
        </a:p>
      </dgm:t>
    </dgm:pt>
    <dgm:pt modelId="{23306018-DC7C-49D8-B2B7-487E1B0DF6D7}">
      <dgm:prSet/>
      <dgm:spPr>
        <a:solidFill>
          <a:srgbClr val="A7CBCD"/>
        </a:solidFill>
      </dgm:spPr>
      <dgm:t>
        <a:bodyPr/>
        <a:lstStyle/>
        <a:p>
          <a:pPr algn="ctr"/>
          <a:r>
            <a:rPr lang="en-US" dirty="0">
              <a:solidFill>
                <a:srgbClr val="102649"/>
              </a:solidFill>
            </a:rPr>
            <a:t>ACT nonparticipation will not be collected in SDRR as part of the Spring 2025 Administration; however, any documentation should be kept in the district.</a:t>
          </a:r>
        </a:p>
      </dgm:t>
    </dgm:pt>
    <dgm:pt modelId="{5D79D033-7789-4B71-9D51-9BB023E5B235}" type="parTrans" cxnId="{FB57429D-2884-481C-AB10-F93CB69E45FC}">
      <dgm:prSet/>
      <dgm:spPr/>
      <dgm:t>
        <a:bodyPr/>
        <a:lstStyle/>
        <a:p>
          <a:endParaRPr lang="en-US"/>
        </a:p>
      </dgm:t>
    </dgm:pt>
    <dgm:pt modelId="{0512E233-B739-4113-BB24-6DADDC74B438}" type="sibTrans" cxnId="{FB57429D-2884-481C-AB10-F93CB69E45FC}">
      <dgm:prSet/>
      <dgm:spPr/>
      <dgm:t>
        <a:bodyPr/>
        <a:lstStyle/>
        <a:p>
          <a:endParaRPr lang="en-US"/>
        </a:p>
      </dgm:t>
    </dgm:pt>
    <dgm:pt modelId="{735D5D68-1CCB-4617-B5A4-C532C389CA73}">
      <dgm:prSet/>
      <dgm:spPr>
        <a:solidFill>
          <a:srgbClr val="A7CBCD"/>
        </a:solidFill>
      </dgm:spPr>
      <dgm:t>
        <a:bodyPr/>
        <a:lstStyle/>
        <a:p>
          <a:pPr algn="ctr"/>
          <a:r>
            <a:rPr lang="en-US" dirty="0">
              <a:solidFill>
                <a:srgbClr val="102649"/>
              </a:solidFill>
            </a:rPr>
            <a:t>ACT will continue to be included in SDRR as part of the Postsecondary Readiness indicator in grade 12 and upon graduation in Spring Rosters and Fall Data Review.</a:t>
          </a:r>
        </a:p>
      </dgm:t>
    </dgm:pt>
    <dgm:pt modelId="{63CA6416-7689-41D7-B236-92639B2BC6C7}" type="parTrans" cxnId="{676C2ED9-8F39-4181-8120-1B25EC19C458}">
      <dgm:prSet/>
      <dgm:spPr/>
      <dgm:t>
        <a:bodyPr/>
        <a:lstStyle/>
        <a:p>
          <a:endParaRPr lang="en-US"/>
        </a:p>
      </dgm:t>
    </dgm:pt>
    <dgm:pt modelId="{CC871E5D-CE3E-480B-B428-0A27744EB11F}" type="sibTrans" cxnId="{676C2ED9-8F39-4181-8120-1B25EC19C458}">
      <dgm:prSet/>
      <dgm:spPr/>
      <dgm:t>
        <a:bodyPr/>
        <a:lstStyle/>
        <a:p>
          <a:endParaRPr lang="en-US"/>
        </a:p>
      </dgm:t>
    </dgm:pt>
    <dgm:pt modelId="{194CAB19-BF1F-4F11-B4E4-02438A75CA75}" type="pres">
      <dgm:prSet presAssocID="{3E90C884-64A7-40DE-ACCB-5A3F8374A2E1}" presName="linear" presStyleCnt="0">
        <dgm:presLayoutVars>
          <dgm:animLvl val="lvl"/>
          <dgm:resizeHandles val="exact"/>
        </dgm:presLayoutVars>
      </dgm:prSet>
      <dgm:spPr/>
    </dgm:pt>
    <dgm:pt modelId="{58541B96-68FC-44F8-A74B-FCAE0A6BB494}" type="pres">
      <dgm:prSet presAssocID="{577599DD-4E2B-4CF8-93AF-8F47B7934804}" presName="parentText" presStyleLbl="node1" presStyleIdx="0" presStyleCnt="3" custScaleY="80393" custLinFactY="-59883" custLinFactNeighborY="-100000">
        <dgm:presLayoutVars>
          <dgm:chMax val="0"/>
          <dgm:bulletEnabled val="1"/>
        </dgm:presLayoutVars>
      </dgm:prSet>
      <dgm:spPr/>
    </dgm:pt>
    <dgm:pt modelId="{2107CBFE-49A3-4832-A3F4-8742935A2DC9}" type="pres">
      <dgm:prSet presAssocID="{FE48C8EF-EE8B-4B82-AC11-8DB59994FDD7}" presName="spacer" presStyleCnt="0"/>
      <dgm:spPr/>
    </dgm:pt>
    <dgm:pt modelId="{2A048F24-47D3-4BDE-AA6E-D9BBEBAF63B9}" type="pres">
      <dgm:prSet presAssocID="{23306018-DC7C-49D8-B2B7-487E1B0DF6D7}" presName="parentText" presStyleLbl="node1" presStyleIdx="1" presStyleCnt="3" custScaleY="62357" custLinFactNeighborX="-1035" custLinFactNeighborY="-48150">
        <dgm:presLayoutVars>
          <dgm:chMax val="0"/>
          <dgm:bulletEnabled val="1"/>
        </dgm:presLayoutVars>
      </dgm:prSet>
      <dgm:spPr/>
    </dgm:pt>
    <dgm:pt modelId="{55F88D31-3D6D-413D-B7FE-A4A8DDFACEBF}" type="pres">
      <dgm:prSet presAssocID="{0512E233-B739-4113-BB24-6DADDC74B438}" presName="spacer" presStyleCnt="0"/>
      <dgm:spPr/>
    </dgm:pt>
    <dgm:pt modelId="{926213CE-8479-4B7A-A8B4-E18DC6C40873}" type="pres">
      <dgm:prSet presAssocID="{735D5D68-1CCB-4617-B5A4-C532C389CA73}" presName="parentText" presStyleLbl="node1" presStyleIdx="2" presStyleCnt="3">
        <dgm:presLayoutVars>
          <dgm:chMax val="0"/>
          <dgm:bulletEnabled val="1"/>
        </dgm:presLayoutVars>
      </dgm:prSet>
      <dgm:spPr/>
    </dgm:pt>
  </dgm:ptLst>
  <dgm:cxnLst>
    <dgm:cxn modelId="{751D5920-0C4E-4B49-AFB4-7588005B8A32}" srcId="{3E90C884-64A7-40DE-ACCB-5A3F8374A2E1}" destId="{577599DD-4E2B-4CF8-93AF-8F47B7934804}" srcOrd="0" destOrd="0" parTransId="{FC5394AC-7956-4A2B-A093-EA47F01BA908}" sibTransId="{FE48C8EF-EE8B-4B82-AC11-8DB59994FDD7}"/>
    <dgm:cxn modelId="{8F34FD2C-019A-487D-BD85-95B08664DFAB}" type="presOf" srcId="{735D5D68-1CCB-4617-B5A4-C532C389CA73}" destId="{926213CE-8479-4B7A-A8B4-E18DC6C40873}" srcOrd="0" destOrd="0" presId="urn:microsoft.com/office/officeart/2005/8/layout/vList2"/>
    <dgm:cxn modelId="{BC86B281-4A02-4038-B7A2-F3483507B6A0}" type="presOf" srcId="{577599DD-4E2B-4CF8-93AF-8F47B7934804}" destId="{58541B96-68FC-44F8-A74B-FCAE0A6BB494}" srcOrd="0" destOrd="0" presId="urn:microsoft.com/office/officeart/2005/8/layout/vList2"/>
    <dgm:cxn modelId="{FB57429D-2884-481C-AB10-F93CB69E45FC}" srcId="{3E90C884-64A7-40DE-ACCB-5A3F8374A2E1}" destId="{23306018-DC7C-49D8-B2B7-487E1B0DF6D7}" srcOrd="1" destOrd="0" parTransId="{5D79D033-7789-4B71-9D51-9BB023E5B235}" sibTransId="{0512E233-B739-4113-BB24-6DADDC74B438}"/>
    <dgm:cxn modelId="{02A5C5A5-1391-4075-85AC-121281260C96}" type="presOf" srcId="{3E90C884-64A7-40DE-ACCB-5A3F8374A2E1}" destId="{194CAB19-BF1F-4F11-B4E4-02438A75CA75}" srcOrd="0" destOrd="0" presId="urn:microsoft.com/office/officeart/2005/8/layout/vList2"/>
    <dgm:cxn modelId="{1374C9AB-4569-4A2F-BA30-6DABD5BCA2D5}" type="presOf" srcId="{23306018-DC7C-49D8-B2B7-487E1B0DF6D7}" destId="{2A048F24-47D3-4BDE-AA6E-D9BBEBAF63B9}" srcOrd="0" destOrd="0" presId="urn:microsoft.com/office/officeart/2005/8/layout/vList2"/>
    <dgm:cxn modelId="{676C2ED9-8F39-4181-8120-1B25EC19C458}" srcId="{3E90C884-64A7-40DE-ACCB-5A3F8374A2E1}" destId="{735D5D68-1CCB-4617-B5A4-C532C389CA73}" srcOrd="2" destOrd="0" parTransId="{63CA6416-7689-41D7-B236-92639B2BC6C7}" sibTransId="{CC871E5D-CE3E-480B-B428-0A27744EB11F}"/>
    <dgm:cxn modelId="{CD883D84-3EAC-45A9-B006-504A087989B7}" type="presParOf" srcId="{194CAB19-BF1F-4F11-B4E4-02438A75CA75}" destId="{58541B96-68FC-44F8-A74B-FCAE0A6BB494}" srcOrd="0" destOrd="0" presId="urn:microsoft.com/office/officeart/2005/8/layout/vList2"/>
    <dgm:cxn modelId="{D0B9C899-5B11-4976-A5F3-7509200A1E76}" type="presParOf" srcId="{194CAB19-BF1F-4F11-B4E4-02438A75CA75}" destId="{2107CBFE-49A3-4832-A3F4-8742935A2DC9}" srcOrd="1" destOrd="0" presId="urn:microsoft.com/office/officeart/2005/8/layout/vList2"/>
    <dgm:cxn modelId="{E0E9411B-E839-4BAB-BAB3-AA2F3CAD74C2}" type="presParOf" srcId="{194CAB19-BF1F-4F11-B4E4-02438A75CA75}" destId="{2A048F24-47D3-4BDE-AA6E-D9BBEBAF63B9}" srcOrd="2" destOrd="0" presId="urn:microsoft.com/office/officeart/2005/8/layout/vList2"/>
    <dgm:cxn modelId="{6AD5E192-5E0E-485A-A535-EA268A83D5A5}" type="presParOf" srcId="{194CAB19-BF1F-4F11-B4E4-02438A75CA75}" destId="{55F88D31-3D6D-413D-B7FE-A4A8DDFACEBF}" srcOrd="3" destOrd="0" presId="urn:microsoft.com/office/officeart/2005/8/layout/vList2"/>
    <dgm:cxn modelId="{1A545280-EF95-49DE-924C-6BE4F22EAB2E}" type="presParOf" srcId="{194CAB19-BF1F-4F11-B4E4-02438A75CA75}" destId="{926213CE-8479-4B7A-A8B4-E18DC6C4087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D62CB-E7F8-4B56-BA70-2CE9FDDE875D}">
      <dsp:nvSpPr>
        <dsp:cNvPr id="0" name=""/>
        <dsp:cNvSpPr/>
      </dsp:nvSpPr>
      <dsp:spPr>
        <a:xfrm>
          <a:off x="5110" y="0"/>
          <a:ext cx="4916471" cy="3578523"/>
        </a:xfrm>
        <a:prstGeom prst="roundRect">
          <a:avLst>
            <a:gd name="adj" fmla="val 10000"/>
          </a:avLst>
        </a:prstGeom>
        <a:solidFill>
          <a:srgbClr val="A7CBCD"/>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solidFill>
                <a:srgbClr val="102649"/>
              </a:solidFill>
            </a:rPr>
            <a:t>Option 1</a:t>
          </a:r>
        </a:p>
      </dsp:txBody>
      <dsp:txXfrm>
        <a:off x="5110" y="0"/>
        <a:ext cx="4916471" cy="1073556"/>
      </dsp:txXfrm>
    </dsp:sp>
    <dsp:sp modelId="{4FE0C65F-11EA-4DD1-8868-0F33131D2013}">
      <dsp:nvSpPr>
        <dsp:cNvPr id="0" name=""/>
        <dsp:cNvSpPr/>
      </dsp:nvSpPr>
      <dsp:spPr>
        <a:xfrm>
          <a:off x="496758" y="1074605"/>
          <a:ext cx="3933177" cy="1078973"/>
        </a:xfrm>
        <a:prstGeom prst="roundRect">
          <a:avLst>
            <a:gd name="adj" fmla="val 10000"/>
          </a:avLst>
        </a:prstGeom>
        <a:solidFill>
          <a:srgbClr val="007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Initial Test Window 1 </a:t>
          </a:r>
        </a:p>
      </dsp:txBody>
      <dsp:txXfrm>
        <a:off x="528360" y="1106207"/>
        <a:ext cx="3869973" cy="1015769"/>
      </dsp:txXfrm>
    </dsp:sp>
    <dsp:sp modelId="{84DFA3C4-54EF-4674-B285-82969871AF81}">
      <dsp:nvSpPr>
        <dsp:cNvPr id="0" name=""/>
        <dsp:cNvSpPr/>
      </dsp:nvSpPr>
      <dsp:spPr>
        <a:xfrm>
          <a:off x="496758" y="2319574"/>
          <a:ext cx="3933177" cy="1078973"/>
        </a:xfrm>
        <a:prstGeom prst="roundRect">
          <a:avLst>
            <a:gd name="adj" fmla="val 10000"/>
          </a:avLst>
        </a:prstGeom>
        <a:solidFill>
          <a:srgbClr val="007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Makeup Test Window 2 </a:t>
          </a:r>
        </a:p>
      </dsp:txBody>
      <dsp:txXfrm>
        <a:off x="528360" y="2351176"/>
        <a:ext cx="3869973" cy="1015769"/>
      </dsp:txXfrm>
    </dsp:sp>
    <dsp:sp modelId="{43D45B67-8640-4D79-98E6-8C8609F1C84F}">
      <dsp:nvSpPr>
        <dsp:cNvPr id="0" name=""/>
        <dsp:cNvSpPr/>
      </dsp:nvSpPr>
      <dsp:spPr>
        <a:xfrm>
          <a:off x="5290318" y="0"/>
          <a:ext cx="4916471" cy="3578523"/>
        </a:xfrm>
        <a:prstGeom prst="roundRect">
          <a:avLst>
            <a:gd name="adj" fmla="val 10000"/>
          </a:avLst>
        </a:prstGeom>
        <a:solidFill>
          <a:srgbClr val="A7CBCD"/>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en-US" sz="5200" kern="1200">
              <a:solidFill>
                <a:srgbClr val="102649"/>
              </a:solidFill>
            </a:rPr>
            <a:t>Option 2</a:t>
          </a:r>
        </a:p>
      </dsp:txBody>
      <dsp:txXfrm>
        <a:off x="5290318" y="0"/>
        <a:ext cx="4916471" cy="1073556"/>
      </dsp:txXfrm>
    </dsp:sp>
    <dsp:sp modelId="{84BDBACC-B9E7-449E-9DD2-19035BFAB040}">
      <dsp:nvSpPr>
        <dsp:cNvPr id="0" name=""/>
        <dsp:cNvSpPr/>
      </dsp:nvSpPr>
      <dsp:spPr>
        <a:xfrm>
          <a:off x="5781965" y="1073556"/>
          <a:ext cx="3933177" cy="2326039"/>
        </a:xfrm>
        <a:prstGeom prst="roundRect">
          <a:avLst>
            <a:gd name="adj" fmla="val 10000"/>
          </a:avLst>
        </a:prstGeom>
        <a:solidFill>
          <a:srgbClr val="0077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64770" rIns="86360" bIns="64770" numCol="1" spcCol="1270" anchor="ctr" anchorCtr="0">
          <a:noAutofit/>
        </a:bodyPr>
        <a:lstStyle/>
        <a:p>
          <a:pPr marL="0" lvl="0" indent="0" algn="ctr" defTabSz="1511300">
            <a:lnSpc>
              <a:spcPct val="90000"/>
            </a:lnSpc>
            <a:spcBef>
              <a:spcPct val="0"/>
            </a:spcBef>
            <a:spcAft>
              <a:spcPct val="35000"/>
            </a:spcAft>
            <a:buNone/>
          </a:pPr>
          <a:r>
            <a:rPr lang="en-US" sz="3400" kern="1200"/>
            <a:t>Initial Test/Makeup Window 1 </a:t>
          </a:r>
        </a:p>
      </dsp:txBody>
      <dsp:txXfrm>
        <a:off x="5850092" y="1141683"/>
        <a:ext cx="3796923" cy="2189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AEE0D-36F5-4790-A00F-4E37FF5D5592}">
      <dsp:nvSpPr>
        <dsp:cNvPr id="0" name=""/>
        <dsp:cNvSpPr/>
      </dsp:nvSpPr>
      <dsp:spPr>
        <a:xfrm>
          <a:off x="21514" y="0"/>
          <a:ext cx="2685318" cy="805595"/>
        </a:xfrm>
        <a:prstGeom prst="rect">
          <a:avLst/>
        </a:prstGeom>
        <a:solidFill>
          <a:srgbClr val="05778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A -  8:30</a:t>
          </a:r>
        </a:p>
      </dsp:txBody>
      <dsp:txXfrm>
        <a:off x="21514" y="0"/>
        <a:ext cx="2685318" cy="805595"/>
      </dsp:txXfrm>
    </dsp:sp>
    <dsp:sp modelId="{D6F352BE-6E23-4D65-83FB-54363A9CFEC4}">
      <dsp:nvSpPr>
        <dsp:cNvPr id="0" name=""/>
        <dsp:cNvSpPr/>
      </dsp:nvSpPr>
      <dsp:spPr>
        <a:xfrm>
          <a:off x="11229" y="805989"/>
          <a:ext cx="2685318" cy="3004411"/>
        </a:xfrm>
        <a:prstGeom prst="rect">
          <a:avLst/>
        </a:prstGeom>
        <a:solidFill>
          <a:srgbClr val="A6C3CA">
            <a:alpha val="90000"/>
          </a:srgb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b="0" kern="1200">
              <a:solidFill>
                <a:srgbClr val="102649"/>
              </a:solidFill>
            </a:rPr>
            <a:t>English Test - 45 mins: 8:30-9:20</a:t>
          </a:r>
        </a:p>
        <a:p>
          <a:pPr marL="0" lvl="0" indent="0" algn="l" defTabSz="800100">
            <a:lnSpc>
              <a:spcPct val="90000"/>
            </a:lnSpc>
            <a:spcBef>
              <a:spcPct val="0"/>
            </a:spcBef>
            <a:spcAft>
              <a:spcPct val="35000"/>
            </a:spcAft>
            <a:buNone/>
          </a:pPr>
          <a:r>
            <a:rPr lang="en-US" sz="1800" b="0" kern="1200">
              <a:solidFill>
                <a:srgbClr val="102649"/>
              </a:solidFill>
            </a:rPr>
            <a:t>Mathematics Test - 60 mins: 9:20-10:25</a:t>
          </a:r>
        </a:p>
        <a:p>
          <a:pPr marL="0" lvl="0" indent="0" algn="l" defTabSz="800100">
            <a:lnSpc>
              <a:spcPct val="90000"/>
            </a:lnSpc>
            <a:spcBef>
              <a:spcPct val="0"/>
            </a:spcBef>
            <a:spcAft>
              <a:spcPct val="35000"/>
            </a:spcAft>
            <a:buNone/>
          </a:pPr>
          <a:r>
            <a:rPr lang="en-US" sz="1800" b="0" kern="1200">
              <a:solidFill>
                <a:srgbClr val="102649"/>
              </a:solidFill>
            </a:rPr>
            <a:t>Break - 15 mins: 10:25-10:40</a:t>
          </a:r>
        </a:p>
        <a:p>
          <a:pPr marL="0" lvl="0" indent="0" algn="l" defTabSz="800100">
            <a:lnSpc>
              <a:spcPct val="90000"/>
            </a:lnSpc>
            <a:spcBef>
              <a:spcPct val="0"/>
            </a:spcBef>
            <a:spcAft>
              <a:spcPct val="35000"/>
            </a:spcAft>
            <a:buNone/>
          </a:pPr>
          <a:r>
            <a:rPr lang="en-US" sz="1800" b="0" kern="1200">
              <a:solidFill>
                <a:srgbClr val="102649"/>
              </a:solidFill>
            </a:rPr>
            <a:t>Reading Test - 35 mins: 10:40-11:15</a:t>
          </a:r>
        </a:p>
        <a:p>
          <a:pPr marL="0" lvl="0" indent="0" algn="l" defTabSz="800100">
            <a:lnSpc>
              <a:spcPct val="90000"/>
            </a:lnSpc>
            <a:spcBef>
              <a:spcPct val="0"/>
            </a:spcBef>
            <a:spcAft>
              <a:spcPct val="35000"/>
            </a:spcAft>
            <a:buNone/>
          </a:pPr>
          <a:r>
            <a:rPr lang="en-US" sz="1800" b="0" kern="1200">
              <a:solidFill>
                <a:srgbClr val="102649"/>
              </a:solidFill>
            </a:rPr>
            <a:t>Science Test -35 mins: 11:15-11:50</a:t>
          </a:r>
        </a:p>
      </dsp:txBody>
      <dsp:txXfrm>
        <a:off x="11229" y="805989"/>
        <a:ext cx="2685318" cy="3004411"/>
      </dsp:txXfrm>
    </dsp:sp>
    <dsp:sp modelId="{2E053C28-C7B4-4E18-B8F0-808F2E21EE20}">
      <dsp:nvSpPr>
        <dsp:cNvPr id="0" name=""/>
        <dsp:cNvSpPr/>
      </dsp:nvSpPr>
      <dsp:spPr>
        <a:xfrm>
          <a:off x="2804337" y="393"/>
          <a:ext cx="2685318" cy="805595"/>
        </a:xfrm>
        <a:prstGeom prst="rect">
          <a:avLst/>
        </a:prstGeom>
        <a:solidFill>
          <a:srgbClr val="057780"/>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B - 9:00</a:t>
          </a:r>
        </a:p>
      </dsp:txBody>
      <dsp:txXfrm>
        <a:off x="2804337" y="393"/>
        <a:ext cx="2685318" cy="805595"/>
      </dsp:txXfrm>
    </dsp:sp>
    <dsp:sp modelId="{6A32734A-9752-4BAD-8099-FCD303FE84DF}">
      <dsp:nvSpPr>
        <dsp:cNvPr id="0" name=""/>
        <dsp:cNvSpPr/>
      </dsp:nvSpPr>
      <dsp:spPr>
        <a:xfrm>
          <a:off x="2804337" y="805989"/>
          <a:ext cx="2685318" cy="3004411"/>
        </a:xfrm>
        <a:prstGeom prst="rect">
          <a:avLst/>
        </a:prstGeom>
        <a:solidFill>
          <a:srgbClr val="A6C3CA">
            <a:alpha val="90000"/>
          </a:srgb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a:solidFill>
                <a:srgbClr val="102649"/>
              </a:solidFill>
            </a:rPr>
            <a:t>English Test - 45 mins: 9:00-9:50</a:t>
          </a:r>
        </a:p>
        <a:p>
          <a:pPr marL="0" lvl="0" indent="0" algn="l" defTabSz="800100">
            <a:lnSpc>
              <a:spcPct val="90000"/>
            </a:lnSpc>
            <a:spcBef>
              <a:spcPct val="0"/>
            </a:spcBef>
            <a:spcAft>
              <a:spcPct val="35000"/>
            </a:spcAft>
            <a:buNone/>
          </a:pPr>
          <a:r>
            <a:rPr lang="en-US" sz="1800" kern="1200">
              <a:solidFill>
                <a:srgbClr val="102649"/>
              </a:solidFill>
            </a:rPr>
            <a:t>Mathematics Test - 60 mins: 9:50-10:55</a:t>
          </a:r>
        </a:p>
        <a:p>
          <a:pPr marL="0" lvl="0" indent="0" algn="l" defTabSz="800100">
            <a:lnSpc>
              <a:spcPct val="90000"/>
            </a:lnSpc>
            <a:spcBef>
              <a:spcPct val="0"/>
            </a:spcBef>
            <a:spcAft>
              <a:spcPct val="35000"/>
            </a:spcAft>
            <a:buNone/>
          </a:pPr>
          <a:r>
            <a:rPr lang="en-US" sz="1800" kern="1200">
              <a:solidFill>
                <a:srgbClr val="102649"/>
              </a:solidFill>
            </a:rPr>
            <a:t>Break - 15 mins: 10:55-11:10</a:t>
          </a:r>
        </a:p>
        <a:p>
          <a:pPr marL="0" lvl="0" indent="0" algn="l" defTabSz="800100">
            <a:lnSpc>
              <a:spcPct val="90000"/>
            </a:lnSpc>
            <a:spcBef>
              <a:spcPct val="0"/>
            </a:spcBef>
            <a:spcAft>
              <a:spcPct val="35000"/>
            </a:spcAft>
            <a:buNone/>
          </a:pPr>
          <a:r>
            <a:rPr lang="en-US" sz="1800" kern="1200">
              <a:solidFill>
                <a:srgbClr val="102649"/>
              </a:solidFill>
            </a:rPr>
            <a:t>Reading Test - 35 mins: 11:10 -11:45</a:t>
          </a:r>
        </a:p>
        <a:p>
          <a:pPr marL="0" lvl="0" indent="0" algn="l" defTabSz="800100">
            <a:lnSpc>
              <a:spcPct val="90000"/>
            </a:lnSpc>
            <a:spcBef>
              <a:spcPct val="0"/>
            </a:spcBef>
            <a:spcAft>
              <a:spcPct val="35000"/>
            </a:spcAft>
            <a:buNone/>
          </a:pPr>
          <a:r>
            <a:rPr lang="en-US" sz="1800" kern="1200">
              <a:solidFill>
                <a:srgbClr val="102649"/>
              </a:solidFill>
            </a:rPr>
            <a:t>Science Test - 35 mins: 11:45-12:25</a:t>
          </a:r>
        </a:p>
      </dsp:txBody>
      <dsp:txXfrm>
        <a:off x="2804337" y="805989"/>
        <a:ext cx="2685318" cy="3004411"/>
      </dsp:txXfrm>
    </dsp:sp>
    <dsp:sp modelId="{4F9202DE-4432-4CA3-AE6B-3B4D153207B1}">
      <dsp:nvSpPr>
        <dsp:cNvPr id="0" name=""/>
        <dsp:cNvSpPr/>
      </dsp:nvSpPr>
      <dsp:spPr>
        <a:xfrm>
          <a:off x="5597444" y="393"/>
          <a:ext cx="2685318" cy="805595"/>
        </a:xfrm>
        <a:prstGeom prst="rect">
          <a:avLst/>
        </a:prstGeom>
        <a:solidFill>
          <a:srgbClr val="057780"/>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C -  9:30 </a:t>
          </a:r>
        </a:p>
      </dsp:txBody>
      <dsp:txXfrm>
        <a:off x="5597444" y="393"/>
        <a:ext cx="2685318" cy="805595"/>
      </dsp:txXfrm>
    </dsp:sp>
    <dsp:sp modelId="{7C46F493-848E-4C73-912F-CAE86B19DEB3}">
      <dsp:nvSpPr>
        <dsp:cNvPr id="0" name=""/>
        <dsp:cNvSpPr/>
      </dsp:nvSpPr>
      <dsp:spPr>
        <a:xfrm>
          <a:off x="5597444" y="805989"/>
          <a:ext cx="2685318" cy="3004411"/>
        </a:xfrm>
        <a:prstGeom prst="rect">
          <a:avLst/>
        </a:prstGeom>
        <a:solidFill>
          <a:srgbClr val="A6C3CA">
            <a:alpha val="90000"/>
          </a:srgb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a:solidFill>
                <a:srgbClr val="102649"/>
              </a:solidFill>
            </a:rPr>
            <a:t>English Test - 45 mins: 9:30-10:20</a:t>
          </a:r>
        </a:p>
        <a:p>
          <a:pPr marL="0" lvl="0" indent="0" algn="l" defTabSz="800100">
            <a:lnSpc>
              <a:spcPct val="90000"/>
            </a:lnSpc>
            <a:spcBef>
              <a:spcPct val="0"/>
            </a:spcBef>
            <a:spcAft>
              <a:spcPct val="35000"/>
            </a:spcAft>
            <a:buNone/>
          </a:pPr>
          <a:r>
            <a:rPr lang="en-US" sz="1800" kern="1200">
              <a:solidFill>
                <a:srgbClr val="102649"/>
              </a:solidFill>
            </a:rPr>
            <a:t>Mathematics Test - 60 mins: 10:20-11:25</a:t>
          </a:r>
        </a:p>
        <a:p>
          <a:pPr marL="0" lvl="0" indent="0" algn="l" defTabSz="800100">
            <a:lnSpc>
              <a:spcPct val="90000"/>
            </a:lnSpc>
            <a:spcBef>
              <a:spcPct val="0"/>
            </a:spcBef>
            <a:spcAft>
              <a:spcPct val="35000"/>
            </a:spcAft>
            <a:buNone/>
          </a:pPr>
          <a:r>
            <a:rPr lang="en-US" sz="1800" kern="1200">
              <a:solidFill>
                <a:srgbClr val="102649"/>
              </a:solidFill>
            </a:rPr>
            <a:t>Break - 15 mins: 11:25-11:40</a:t>
          </a:r>
        </a:p>
        <a:p>
          <a:pPr marL="0" lvl="0" indent="0" algn="l" defTabSz="800100">
            <a:lnSpc>
              <a:spcPct val="90000"/>
            </a:lnSpc>
            <a:spcBef>
              <a:spcPct val="0"/>
            </a:spcBef>
            <a:spcAft>
              <a:spcPct val="35000"/>
            </a:spcAft>
            <a:buNone/>
          </a:pPr>
          <a:r>
            <a:rPr lang="en-US" sz="1800" kern="1200">
              <a:solidFill>
                <a:srgbClr val="102649"/>
              </a:solidFill>
            </a:rPr>
            <a:t>Reading Test - 35 mins: 11:40-12:20</a:t>
          </a:r>
        </a:p>
        <a:p>
          <a:pPr marL="0" lvl="0" indent="0" algn="l" defTabSz="800100">
            <a:lnSpc>
              <a:spcPct val="90000"/>
            </a:lnSpc>
            <a:spcBef>
              <a:spcPct val="0"/>
            </a:spcBef>
            <a:spcAft>
              <a:spcPct val="35000"/>
            </a:spcAft>
            <a:buNone/>
          </a:pPr>
          <a:r>
            <a:rPr lang="en-US" sz="1800" kern="1200">
              <a:solidFill>
                <a:srgbClr val="102649"/>
              </a:solidFill>
            </a:rPr>
            <a:t>Science Test - 35 mins: 12:20-12:55</a:t>
          </a:r>
        </a:p>
      </dsp:txBody>
      <dsp:txXfrm>
        <a:off x="5597444" y="805989"/>
        <a:ext cx="2685318" cy="3004411"/>
      </dsp:txXfrm>
    </dsp:sp>
    <dsp:sp modelId="{564C7577-0361-4255-AEC6-829EA4455134}">
      <dsp:nvSpPr>
        <dsp:cNvPr id="0" name=""/>
        <dsp:cNvSpPr/>
      </dsp:nvSpPr>
      <dsp:spPr>
        <a:xfrm>
          <a:off x="8390551" y="393"/>
          <a:ext cx="2685318" cy="805595"/>
        </a:xfrm>
        <a:prstGeom prst="rect">
          <a:avLst/>
        </a:prstGeom>
        <a:solidFill>
          <a:srgbClr val="057780"/>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2200" tIns="212200" rIns="212200" bIns="212200" numCol="1" spcCol="1270" anchor="ctr" anchorCtr="0">
          <a:noAutofit/>
        </a:bodyPr>
        <a:lstStyle/>
        <a:p>
          <a:pPr marL="0" lvl="0" indent="0" algn="ctr" defTabSz="1066800">
            <a:lnSpc>
              <a:spcPct val="90000"/>
            </a:lnSpc>
            <a:spcBef>
              <a:spcPct val="0"/>
            </a:spcBef>
            <a:spcAft>
              <a:spcPct val="35000"/>
            </a:spcAft>
            <a:buNone/>
          </a:pPr>
          <a:r>
            <a:rPr lang="en-US" sz="2400" kern="1200"/>
            <a:t>Group D - 10:30</a:t>
          </a:r>
        </a:p>
      </dsp:txBody>
      <dsp:txXfrm>
        <a:off x="8390551" y="393"/>
        <a:ext cx="2685318" cy="805595"/>
      </dsp:txXfrm>
    </dsp:sp>
    <dsp:sp modelId="{74186152-6943-4690-8519-64C0EBA29FCD}">
      <dsp:nvSpPr>
        <dsp:cNvPr id="0" name=""/>
        <dsp:cNvSpPr/>
      </dsp:nvSpPr>
      <dsp:spPr>
        <a:xfrm>
          <a:off x="8390551" y="805989"/>
          <a:ext cx="2685318" cy="3004411"/>
        </a:xfrm>
        <a:prstGeom prst="rect">
          <a:avLst/>
        </a:prstGeom>
        <a:solidFill>
          <a:srgbClr val="A6C3CA">
            <a:alpha val="90000"/>
          </a:srgb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250" tIns="265250" rIns="265250" bIns="265250" numCol="1" spcCol="1270" anchor="t" anchorCtr="0">
          <a:noAutofit/>
        </a:bodyPr>
        <a:lstStyle/>
        <a:p>
          <a:pPr marL="0" lvl="0" indent="0" algn="l" defTabSz="800100">
            <a:lnSpc>
              <a:spcPct val="90000"/>
            </a:lnSpc>
            <a:spcBef>
              <a:spcPct val="0"/>
            </a:spcBef>
            <a:spcAft>
              <a:spcPct val="35000"/>
            </a:spcAft>
            <a:buNone/>
          </a:pPr>
          <a:r>
            <a:rPr lang="en-US" sz="1800" kern="1200">
              <a:solidFill>
                <a:srgbClr val="102649"/>
              </a:solidFill>
            </a:rPr>
            <a:t>English Test - 45 mins: 10:30-11:20</a:t>
          </a:r>
        </a:p>
        <a:p>
          <a:pPr marL="0" lvl="0" indent="0" algn="l" defTabSz="800100">
            <a:lnSpc>
              <a:spcPct val="90000"/>
            </a:lnSpc>
            <a:spcBef>
              <a:spcPct val="0"/>
            </a:spcBef>
            <a:spcAft>
              <a:spcPct val="35000"/>
            </a:spcAft>
            <a:buNone/>
          </a:pPr>
          <a:r>
            <a:rPr lang="en-US" sz="1800" kern="1200">
              <a:solidFill>
                <a:srgbClr val="102649"/>
              </a:solidFill>
            </a:rPr>
            <a:t>Mathematics Test - 60 mins: 11:20-12:25</a:t>
          </a:r>
        </a:p>
        <a:p>
          <a:pPr marL="0" lvl="0" indent="0" algn="l" defTabSz="800100">
            <a:lnSpc>
              <a:spcPct val="90000"/>
            </a:lnSpc>
            <a:spcBef>
              <a:spcPct val="0"/>
            </a:spcBef>
            <a:spcAft>
              <a:spcPct val="35000"/>
            </a:spcAft>
            <a:buNone/>
          </a:pPr>
          <a:r>
            <a:rPr lang="en-US" sz="1800" kern="1200">
              <a:solidFill>
                <a:srgbClr val="102649"/>
              </a:solidFill>
            </a:rPr>
            <a:t>Break - 15 mins: 12:25-12:40</a:t>
          </a:r>
        </a:p>
        <a:p>
          <a:pPr marL="0" lvl="0" indent="0" algn="l" defTabSz="800100">
            <a:lnSpc>
              <a:spcPct val="90000"/>
            </a:lnSpc>
            <a:spcBef>
              <a:spcPct val="0"/>
            </a:spcBef>
            <a:spcAft>
              <a:spcPct val="35000"/>
            </a:spcAft>
            <a:buNone/>
          </a:pPr>
          <a:r>
            <a:rPr lang="en-US" sz="1800" kern="1200">
              <a:solidFill>
                <a:srgbClr val="102649"/>
              </a:solidFill>
            </a:rPr>
            <a:t>Reading Test - 35 mins: 12:40-1:20</a:t>
          </a:r>
        </a:p>
        <a:p>
          <a:pPr marL="0" lvl="0" indent="0" algn="l" defTabSz="800100">
            <a:lnSpc>
              <a:spcPct val="90000"/>
            </a:lnSpc>
            <a:spcBef>
              <a:spcPct val="0"/>
            </a:spcBef>
            <a:spcAft>
              <a:spcPct val="35000"/>
            </a:spcAft>
            <a:buNone/>
          </a:pPr>
          <a:r>
            <a:rPr lang="en-US" sz="1800" kern="1200">
              <a:solidFill>
                <a:srgbClr val="102649"/>
              </a:solidFill>
            </a:rPr>
            <a:t>Science Test -35 mins: 1:20-1:55</a:t>
          </a:r>
        </a:p>
      </dsp:txBody>
      <dsp:txXfrm>
        <a:off x="8390551" y="805989"/>
        <a:ext cx="2685318" cy="30044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41B96-68FC-44F8-A74B-FCAE0A6BB494}">
      <dsp:nvSpPr>
        <dsp:cNvPr id="0" name=""/>
        <dsp:cNvSpPr/>
      </dsp:nvSpPr>
      <dsp:spPr>
        <a:xfrm>
          <a:off x="0" y="0"/>
          <a:ext cx="11038902" cy="1227480"/>
        </a:xfrm>
        <a:prstGeom prst="roundRect">
          <a:avLst/>
        </a:prstGeom>
        <a:solidFill>
          <a:srgbClr val="A7CBC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u="none" kern="1200" dirty="0">
              <a:solidFill>
                <a:srgbClr val="102649"/>
              </a:solidFill>
              <a:effectLst/>
              <a:latin typeface="+mn-lt"/>
              <a:ea typeface="+mn-ea"/>
              <a:cs typeface="+mn-cs"/>
            </a:rPr>
            <a:t>The </a:t>
          </a:r>
          <a:r>
            <a:rPr lang="en-US" sz="2500" kern="1200" dirty="0">
              <a:solidFill>
                <a:srgbClr val="102649"/>
              </a:solidFill>
            </a:rPr>
            <a:t>2025 Spring Junior </a:t>
          </a:r>
          <a:r>
            <a:rPr lang="en-US" sz="2500" u="none" kern="1200" dirty="0">
              <a:solidFill>
                <a:srgbClr val="102649"/>
              </a:solidFill>
              <a:effectLst/>
              <a:latin typeface="+mn-lt"/>
              <a:ea typeface="+mn-ea"/>
              <a:cs typeface="+mn-cs"/>
            </a:rPr>
            <a:t>ACT Administration is a </a:t>
          </a:r>
          <a:r>
            <a:rPr lang="en-US" sz="2500" b="1" u="none" kern="1200" dirty="0">
              <a:solidFill>
                <a:srgbClr val="102649"/>
              </a:solidFill>
              <a:effectLst/>
              <a:latin typeface="+mn-lt"/>
              <a:ea typeface="+mn-ea"/>
              <a:cs typeface="+mn-cs"/>
            </a:rPr>
            <a:t>required</a:t>
          </a:r>
          <a:r>
            <a:rPr lang="en-US" sz="2500" u="none" kern="1200" dirty="0">
              <a:solidFill>
                <a:srgbClr val="102649"/>
              </a:solidFill>
              <a:effectLst/>
              <a:latin typeface="+mn-lt"/>
              <a:ea typeface="+mn-ea"/>
              <a:cs typeface="+mn-cs"/>
            </a:rPr>
            <a:t> state assessment.</a:t>
          </a:r>
        </a:p>
      </dsp:txBody>
      <dsp:txXfrm>
        <a:off x="59921" y="59921"/>
        <a:ext cx="10919060" cy="1107638"/>
      </dsp:txXfrm>
    </dsp:sp>
    <dsp:sp modelId="{2A048F24-47D3-4BDE-AA6E-D9BBEBAF63B9}">
      <dsp:nvSpPr>
        <dsp:cNvPr id="0" name=""/>
        <dsp:cNvSpPr/>
      </dsp:nvSpPr>
      <dsp:spPr>
        <a:xfrm>
          <a:off x="0" y="1300736"/>
          <a:ext cx="11038902" cy="952097"/>
        </a:xfrm>
        <a:prstGeom prst="roundRect">
          <a:avLst/>
        </a:prstGeom>
        <a:solidFill>
          <a:srgbClr val="A7CBC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102649"/>
              </a:solidFill>
            </a:rPr>
            <a:t>ACT nonparticipation will not be collected in SDRR as part of the Spring 2025 Administration; however, any documentation should be kept in the district.</a:t>
          </a:r>
        </a:p>
      </dsp:txBody>
      <dsp:txXfrm>
        <a:off x="46478" y="1347214"/>
        <a:ext cx="10945946" cy="859141"/>
      </dsp:txXfrm>
    </dsp:sp>
    <dsp:sp modelId="{926213CE-8479-4B7A-A8B4-E18DC6C40873}">
      <dsp:nvSpPr>
        <dsp:cNvPr id="0" name=""/>
        <dsp:cNvSpPr/>
      </dsp:nvSpPr>
      <dsp:spPr>
        <a:xfrm>
          <a:off x="0" y="2376569"/>
          <a:ext cx="11038902" cy="1526850"/>
        </a:xfrm>
        <a:prstGeom prst="roundRect">
          <a:avLst/>
        </a:prstGeom>
        <a:solidFill>
          <a:srgbClr val="A7CBCD"/>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rgbClr val="102649"/>
              </a:solidFill>
            </a:rPr>
            <a:t>ACT will continue to be included in SDRR as part of the Postsecondary Readiness indicator in grade 12 and upon graduation in Spring Rosters and Fall Data Review.</a:t>
          </a:r>
        </a:p>
      </dsp:txBody>
      <dsp:txXfrm>
        <a:off x="74535" y="2451104"/>
        <a:ext cx="10889832" cy="13777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6EE935-1235-DCE7-6381-919F5DCF2A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A5EB57-B783-98C7-5B90-546F27C26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5C4FF4-CB9A-483D-8F68-033623D557AC}" type="datetimeFigureOut">
              <a:rPr lang="en-US" smtClean="0"/>
              <a:t>1/24/2025</a:t>
            </a:fld>
            <a:endParaRPr lang="en-US"/>
          </a:p>
        </p:txBody>
      </p:sp>
      <p:sp>
        <p:nvSpPr>
          <p:cNvPr id="4" name="Footer Placeholder 3">
            <a:extLst>
              <a:ext uri="{FF2B5EF4-FFF2-40B4-BE49-F238E27FC236}">
                <a16:creationId xmlns:a16="http://schemas.microsoft.com/office/drawing/2014/main" id="{E9352712-29C9-DA10-DAF4-BAD8F39F2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48E093-BF24-6DC6-168C-3A9893B398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194971-8A1A-4CCD-A08C-327716ADC5D5}" type="slidenum">
              <a:rPr lang="en-US" smtClean="0"/>
              <a:t>‹#›</a:t>
            </a:fld>
            <a:endParaRPr lang="en-US"/>
          </a:p>
        </p:txBody>
      </p:sp>
    </p:spTree>
    <p:extLst>
      <p:ext uri="{BB962C8B-B14F-4D97-AF65-F5344CB8AC3E}">
        <p14:creationId xmlns:p14="http://schemas.microsoft.com/office/powerpoint/2010/main" val="160263053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76E735-6893-4BF8-A3C1-E6A89550CE50}"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0B408-1315-42B9-9804-74B22CCB63B0}" type="slidenum">
              <a:rPr lang="en-US" smtClean="0"/>
              <a:t>‹#›</a:t>
            </a:fld>
            <a:endParaRPr lang="en-US"/>
          </a:p>
        </p:txBody>
      </p:sp>
    </p:spTree>
    <p:extLst>
      <p:ext uri="{BB962C8B-B14F-4D97-AF65-F5344CB8AC3E}">
        <p14:creationId xmlns:p14="http://schemas.microsoft.com/office/powerpoint/2010/main" val="241659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41B365-D8D5-4ED3-A31E-D03B3F7A9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211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50B408-1315-42B9-9804-74B22CCB63B0}" type="slidenum">
              <a:rPr lang="en-US" smtClean="0"/>
              <a:t>12</a:t>
            </a:fld>
            <a:endParaRPr lang="en-US"/>
          </a:p>
        </p:txBody>
      </p:sp>
    </p:spTree>
    <p:extLst>
      <p:ext uri="{BB962C8B-B14F-4D97-AF65-F5344CB8AC3E}">
        <p14:creationId xmlns:p14="http://schemas.microsoft.com/office/powerpoint/2010/main" val="135507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0"/>
              </a:spcBef>
              <a:spcAft>
                <a:spcPts val="800"/>
              </a:spcAft>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559974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669925"/>
            <a:ext cx="5694362" cy="3203575"/>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C13ED7E7-DA40-44AF-9616-7C11D994704A}" type="slidenum">
              <a:rPr lang="en-US" smtClean="0"/>
              <a:pPr>
                <a:defRPr/>
              </a:pPr>
              <a:t>15</a:t>
            </a:fld>
            <a:endParaRPr lang="en-US"/>
          </a:p>
        </p:txBody>
      </p:sp>
      <p:sp>
        <p:nvSpPr>
          <p:cNvPr id="5" name="Date Placeholder 4">
            <a:extLst>
              <a:ext uri="{FF2B5EF4-FFF2-40B4-BE49-F238E27FC236}">
                <a16:creationId xmlns:a16="http://schemas.microsoft.com/office/drawing/2014/main" id="{166A9381-04A1-40CB-8198-7F04FF2E4AA0}"/>
              </a:ext>
            </a:extLst>
          </p:cNvPr>
          <p:cNvSpPr>
            <a:spLocks noGrp="1"/>
          </p:cNvSpPr>
          <p:nvPr>
            <p:ph type="dt" idx="1"/>
          </p:nvPr>
        </p:nvSpPr>
        <p:spPr/>
        <p:txBody>
          <a:bodyPr/>
          <a:lstStyle/>
          <a:p>
            <a:fld id="{4087CA9B-9052-44B6-9C1F-09C0600CE3DC}" type="datetime1">
              <a:rPr lang="en-US" smtClean="0"/>
              <a:t>1/24/2025</a:t>
            </a:fld>
            <a:endParaRPr lang="en-US"/>
          </a:p>
        </p:txBody>
      </p:sp>
      <p:sp>
        <p:nvSpPr>
          <p:cNvPr id="6" name="Footer Placeholder 5">
            <a:extLst>
              <a:ext uri="{FF2B5EF4-FFF2-40B4-BE49-F238E27FC236}">
                <a16:creationId xmlns:a16="http://schemas.microsoft.com/office/drawing/2014/main" id="{A5222AEA-C875-4563-A057-BF36ACC3898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691831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E1F535AD-1151-47B7-A605-0D43E6C6AF1B}" type="datetime1">
              <a:rPr lang="en-US" smtClean="0"/>
              <a:t>1/24/2025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EBEF6-8873-4DB1-9D37-C471607DC3A8}" type="slidenum">
              <a:rPr lang="en-US" smtClean="0"/>
              <a:t>17</a:t>
            </a:fld>
            <a:endParaRPr lang="en-US"/>
          </a:p>
        </p:txBody>
      </p:sp>
    </p:spTree>
    <p:extLst>
      <p:ext uri="{BB962C8B-B14F-4D97-AF65-F5344CB8AC3E}">
        <p14:creationId xmlns:p14="http://schemas.microsoft.com/office/powerpoint/2010/main" val="280975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18</a:t>
            </a:fld>
            <a:endParaRPr lang="en-US"/>
          </a:p>
        </p:txBody>
      </p:sp>
    </p:spTree>
    <p:extLst>
      <p:ext uri="{BB962C8B-B14F-4D97-AF65-F5344CB8AC3E}">
        <p14:creationId xmlns:p14="http://schemas.microsoft.com/office/powerpoint/2010/main" val="164923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655">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CF0F-3FC8-334C-9FAF-938CEF1A4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3B55A1B-CC15-4B1C-9DB1-A5FA5D7CE7C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B74BDA-8F80-4937-9E7F-8FC3703023B7}"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1620308-7586-4CE8-972E-3921A43D88E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817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33CF0F-3FC8-334C-9FAF-938CEF1A43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FD68720C-548E-4E35-93FF-28215F3A0FE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289186-D015-4C6F-89DA-0D424393D49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1/24/2025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DF74343-99ED-4651-907C-B15D6C1E3C6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895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25</a:t>
            </a:fld>
            <a:endParaRPr lang="en-US"/>
          </a:p>
        </p:txBody>
      </p:sp>
    </p:spTree>
    <p:extLst>
      <p:ext uri="{BB962C8B-B14F-4D97-AF65-F5344CB8AC3E}">
        <p14:creationId xmlns:p14="http://schemas.microsoft.com/office/powerpoint/2010/main" val="79168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5e81bac1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5e81bac1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609440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5</a:t>
            </a:fld>
            <a:endParaRPr lang="en-US"/>
          </a:p>
        </p:txBody>
      </p:sp>
    </p:spTree>
    <p:extLst>
      <p:ext uri="{BB962C8B-B14F-4D97-AF65-F5344CB8AC3E}">
        <p14:creationId xmlns:p14="http://schemas.microsoft.com/office/powerpoint/2010/main" val="359068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28094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50B408-1315-42B9-9804-74B22CCB63B0}" type="slidenum">
              <a:rPr lang="en-US" smtClean="0"/>
              <a:t>7</a:t>
            </a:fld>
            <a:endParaRPr lang="en-US"/>
          </a:p>
        </p:txBody>
      </p:sp>
    </p:spTree>
    <p:extLst>
      <p:ext uri="{BB962C8B-B14F-4D97-AF65-F5344CB8AC3E}">
        <p14:creationId xmlns:p14="http://schemas.microsoft.com/office/powerpoint/2010/main" val="231863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2300"/>
            <a:ext cx="5618163" cy="31607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EF6-8873-4DB1-9D37-C471607DC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0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22300"/>
            <a:ext cx="5618163" cy="31607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7EBEF6-8873-4DB1-9D37-C471607DC3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259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9770E4-0119-4DBC-9B97-C6A404776A26}" type="slidenum">
              <a:rPr lang="en-US" smtClean="0"/>
              <a:t>10</a:t>
            </a:fld>
            <a:endParaRPr lang="en-US"/>
          </a:p>
        </p:txBody>
      </p:sp>
    </p:spTree>
    <p:extLst>
      <p:ext uri="{BB962C8B-B14F-4D97-AF65-F5344CB8AC3E}">
        <p14:creationId xmlns:p14="http://schemas.microsoft.com/office/powerpoint/2010/main" val="46688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143125" y="1179513"/>
            <a:ext cx="9144000" cy="2387600"/>
          </a:xfrm>
        </p:spPr>
        <p:txBody>
          <a:bodyPr anchor="b">
            <a:normAutofit/>
          </a:bodyPr>
          <a:lstStyle>
            <a:lvl1pPr algn="r">
              <a:defRPr sz="44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143125" y="3659188"/>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743" y="65450"/>
            <a:ext cx="8944503" cy="1320800"/>
          </a:xfrm>
        </p:spPr>
        <p:txBody>
          <a:bodyPr/>
          <a:lstStyle/>
          <a:p>
            <a:r>
              <a:rPr lang="en-US"/>
              <a:t>Click to edit Master title style</a:t>
            </a:r>
          </a:p>
        </p:txBody>
      </p:sp>
      <p:sp>
        <p:nvSpPr>
          <p:cNvPr id="8" name="Text Placeholder 5"/>
          <p:cNvSpPr>
            <a:spLocks noGrp="1"/>
          </p:cNvSpPr>
          <p:nvPr>
            <p:ph type="body" sz="quarter" idx="14"/>
          </p:nvPr>
        </p:nvSpPr>
        <p:spPr>
          <a:xfrm>
            <a:off x="6511345" y="1759678"/>
            <a:ext cx="4297680" cy="3712072"/>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382975" y="1759678"/>
            <a:ext cx="4481513" cy="3733106"/>
          </a:xfrm>
        </p:spPr>
        <p:txBody>
          <a:bodyPr/>
          <a:lstStyle/>
          <a:p>
            <a:endParaRPr lang="en-US"/>
          </a:p>
        </p:txBody>
      </p:sp>
      <p:sp>
        <p:nvSpPr>
          <p:cNvPr id="6" name="Footer Placeholder 3"/>
          <p:cNvSpPr>
            <a:spLocks noGrp="1"/>
          </p:cNvSpPr>
          <p:nvPr>
            <p:ph type="ftr" sz="quarter" idx="3"/>
          </p:nvPr>
        </p:nvSpPr>
        <p:spPr>
          <a:xfrm>
            <a:off x="122743" y="6313770"/>
            <a:ext cx="4114800" cy="365125"/>
          </a:xfrm>
          <a:prstGeom prst="rect">
            <a:avLst/>
          </a:prstGeom>
        </p:spPr>
        <p:txBody>
          <a:bodyPr vert="horz" lIns="91440" tIns="45720" rIns="91440" bIns="45720" rtlCol="0" anchor="ctr"/>
          <a:lstStyle>
            <a:lvl1pPr algn="l">
              <a:defRPr sz="1400">
                <a:solidFill>
                  <a:schemeClr val="bg1"/>
                </a:solidFill>
              </a:defRPr>
            </a:lvl1pPr>
          </a:lstStyle>
          <a:p>
            <a:endParaRPr lang="en-US"/>
          </a:p>
        </p:txBody>
      </p:sp>
    </p:spTree>
    <p:extLst>
      <p:ext uri="{BB962C8B-B14F-4D97-AF65-F5344CB8AC3E}">
        <p14:creationId xmlns:p14="http://schemas.microsoft.com/office/powerpoint/2010/main" val="254235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923453"/>
          </a:xfrm>
        </p:spPr>
        <p:txBody>
          <a:bodyPr/>
          <a:lstStyle/>
          <a:p>
            <a:r>
              <a:rPr lang="en-US"/>
              <a:t>Click to edit Master title style</a:t>
            </a:r>
          </a:p>
        </p:txBody>
      </p:sp>
      <p:sp>
        <p:nvSpPr>
          <p:cNvPr id="5" name="Text Placeholder 4"/>
          <p:cNvSpPr>
            <a:spLocks noGrp="1"/>
          </p:cNvSpPr>
          <p:nvPr>
            <p:ph type="body" sz="quarter" idx="13"/>
          </p:nvPr>
        </p:nvSpPr>
        <p:spPr>
          <a:xfrm>
            <a:off x="564841" y="1246613"/>
            <a:ext cx="9188715" cy="4103985"/>
          </a:xfrm>
        </p:spPr>
        <p:txBody>
          <a:bodyPr/>
          <a:lstStyle>
            <a:lvl5pPr marL="2057349" indent="-228594">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45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923453"/>
          </a:xfrm>
        </p:spPr>
        <p:txBody>
          <a:bodyPr/>
          <a:lstStyle/>
          <a:p>
            <a:r>
              <a:rPr lang="en-US"/>
              <a:t>Click to edit Master title style</a:t>
            </a:r>
          </a:p>
        </p:txBody>
      </p:sp>
      <p:sp>
        <p:nvSpPr>
          <p:cNvPr id="9" name="Content Placeholder 8"/>
          <p:cNvSpPr>
            <a:spLocks noGrp="1"/>
          </p:cNvSpPr>
          <p:nvPr>
            <p:ph sz="quarter" idx="12"/>
          </p:nvPr>
        </p:nvSpPr>
        <p:spPr>
          <a:xfrm>
            <a:off x="733083" y="1375159"/>
            <a:ext cx="9090025" cy="3240157"/>
          </a:xfrm>
        </p:spPr>
        <p:txBody>
          <a:bodyPr/>
          <a:lstStyle>
            <a:lvl1pPr marL="0" indent="0">
              <a:buNone/>
              <a:defRPr/>
            </a:lvl1pPr>
          </a:lstStyle>
          <a:p>
            <a:pPr lvl="0"/>
            <a:endParaRPr lang="en-US"/>
          </a:p>
        </p:txBody>
      </p:sp>
    </p:spTree>
    <p:extLst>
      <p:ext uri="{BB962C8B-B14F-4D97-AF65-F5344CB8AC3E}">
        <p14:creationId xmlns:p14="http://schemas.microsoft.com/office/powerpoint/2010/main" val="111684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95072" y="1614942"/>
            <a:ext cx="4709160" cy="4694708"/>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130920" y="1614942"/>
            <a:ext cx="4708024" cy="4694708"/>
          </a:xfrm>
        </p:spPr>
        <p:txBody>
          <a:bodyPr/>
          <a:lstStyle>
            <a:lvl1pPr marL="0" indent="0">
              <a:buNone/>
              <a:defRPr/>
            </a:lvl1pPr>
          </a:lstStyle>
          <a:p>
            <a:pPr lvl="0"/>
            <a:endParaRPr lang="en-US"/>
          </a:p>
        </p:txBody>
      </p:sp>
      <p:sp>
        <p:nvSpPr>
          <p:cNvPr id="6" name="Footer Placeholder 3">
            <a:extLst>
              <a:ext uri="{FF2B5EF4-FFF2-40B4-BE49-F238E27FC236}">
                <a16:creationId xmlns:a16="http://schemas.microsoft.com/office/drawing/2014/main" id="{C0DE7F6B-EB1E-4554-8E89-C2A315217A0A}"/>
              </a:ext>
            </a:extLst>
          </p:cNvPr>
          <p:cNvSpPr>
            <a:spLocks noGrp="1"/>
          </p:cNvSpPr>
          <p:nvPr>
            <p:ph type="ftr" sz="quarter" idx="3"/>
          </p:nvPr>
        </p:nvSpPr>
        <p:spPr>
          <a:xfrm>
            <a:off x="347196" y="6491063"/>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ss: 2/15/2021</a:t>
            </a:r>
          </a:p>
        </p:txBody>
      </p:sp>
    </p:spTree>
    <p:extLst>
      <p:ext uri="{BB962C8B-B14F-4D97-AF65-F5344CB8AC3E}">
        <p14:creationId xmlns:p14="http://schemas.microsoft.com/office/powerpoint/2010/main" val="54353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endParaRPr lang="en-US"/>
          </a:p>
        </p:txBody>
      </p:sp>
      <p:sp>
        <p:nvSpPr>
          <p:cNvPr id="5" name="Footer Placeholder 3">
            <a:extLst>
              <a:ext uri="{FF2B5EF4-FFF2-40B4-BE49-F238E27FC236}">
                <a16:creationId xmlns:a16="http://schemas.microsoft.com/office/drawing/2014/main" id="{7F517BBB-B506-416B-A828-4F484E702B57}"/>
              </a:ext>
            </a:extLst>
          </p:cNvPr>
          <p:cNvSpPr>
            <a:spLocks noGrp="1"/>
          </p:cNvSpPr>
          <p:nvPr>
            <p:ph type="ftr" sz="quarter" idx="3"/>
          </p:nvPr>
        </p:nvSpPr>
        <p:spPr>
          <a:xfrm>
            <a:off x="347196" y="6491063"/>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KDE:OAA:DAAS: ss: 2/15/2021</a:t>
            </a:r>
          </a:p>
        </p:txBody>
      </p:sp>
    </p:spTree>
    <p:extLst>
      <p:ext uri="{BB962C8B-B14F-4D97-AF65-F5344CB8AC3E}">
        <p14:creationId xmlns:p14="http://schemas.microsoft.com/office/powerpoint/2010/main" val="529432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825625"/>
            <a:ext cx="10515600" cy="3799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FB13CA8-91AD-6646-C233-2DC4ABD233CE}"/>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8" name="Slide Number Placeholder 7">
            <a:extLst>
              <a:ext uri="{FF2B5EF4-FFF2-40B4-BE49-F238E27FC236}">
                <a16:creationId xmlns:a16="http://schemas.microsoft.com/office/drawing/2014/main" id="{F0ADD6A5-3E0E-1B98-B3FC-F8F85A689343}"/>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1146679629"/>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147887"/>
          </a:xfrm>
        </p:spPr>
        <p:txBody>
          <a:bodyPr anchor="b">
            <a:normAutofit/>
          </a:bodyPr>
          <a:lstStyle>
            <a:lvl1pPr marL="0" indent="0">
              <a:defRPr sz="44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8576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3780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780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555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129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129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0" y="0"/>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2566"/>
            <a:ext cx="11360800" cy="1140433"/>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060603"/>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6137620" y="6264633"/>
            <a:ext cx="731600" cy="524800"/>
          </a:xfrm>
          <a:prstGeom prst="rect">
            <a:avLst/>
          </a:prstGeom>
        </p:spPr>
        <p:txBody>
          <a:bodyPr spcFirstLastPara="1" wrap="square" lIns="91425" tIns="91425" rIns="91425" bIns="91425" anchor="ctr" anchorCtr="0">
            <a:normAutofit/>
          </a:bodyPr>
          <a:lstStyle>
            <a:lvl1pPr lvl="0">
              <a:buNone/>
              <a:defRPr>
                <a:solidFill>
                  <a:schemeClr val="bg1"/>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1206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2230-3118-DAA3-0C30-D0D570022D1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380B336-0C94-A21F-3977-767E9D6AE504}"/>
              </a:ext>
            </a:extLst>
          </p:cNvPr>
          <p:cNvSpPr>
            <a:spLocks noGrp="1"/>
          </p:cNvSpPr>
          <p:nvPr>
            <p:ph type="sldNum" sz="quarter" idx="10"/>
          </p:nvPr>
        </p:nvSpPr>
        <p:spPr/>
        <p:txBody>
          <a:bodyPr/>
          <a:lstStyle/>
          <a:p>
            <a:fld id="{C0C8F88A-AA11-4305-A80F-BCBF00EDB4D8}" type="slidenum">
              <a:rPr lang="en-US" smtClean="0"/>
              <a:pPr/>
              <a:t>‹#›</a:t>
            </a:fld>
            <a:endParaRPr lang="en-US"/>
          </a:p>
        </p:txBody>
      </p:sp>
    </p:spTree>
    <p:extLst>
      <p:ext uri="{BB962C8B-B14F-4D97-AF65-F5344CB8AC3E}">
        <p14:creationId xmlns:p14="http://schemas.microsoft.com/office/powerpoint/2010/main" val="876745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8256"/>
            <a:ext cx="10515600" cy="1115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2286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072FF3E-A189-44F3-0EA7-50D38CFABBEE}"/>
              </a:ext>
            </a:extLst>
          </p:cNvPr>
          <p:cNvSpPr>
            <a:spLocks noGrp="1"/>
          </p:cNvSpPr>
          <p:nvPr>
            <p:ph type="sldNum" sz="quarter" idx="4"/>
          </p:nvPr>
        </p:nvSpPr>
        <p:spPr>
          <a:xfrm>
            <a:off x="4724400" y="6313833"/>
            <a:ext cx="2743200" cy="365125"/>
          </a:xfrm>
          <a:prstGeom prst="rect">
            <a:avLst/>
          </a:prstGeom>
        </p:spPr>
        <p:txBody>
          <a:bodyPr vert="horz" lIns="91440" tIns="45720" rIns="91440" bIns="45720" rtlCol="0" anchor="ctr"/>
          <a:lstStyle>
            <a:lvl1pPr algn="r">
              <a:defRPr sz="1200">
                <a:solidFill>
                  <a:schemeClr val="bg1"/>
                </a:solidFill>
              </a:defRPr>
            </a:lvl1pPr>
          </a:lstStyle>
          <a:p>
            <a:fld id="{C0C8F88A-AA11-4305-A80F-BCBF00EDB4D8}" type="slidenum">
              <a:rPr lang="en-US" smtClean="0"/>
              <a:pPr/>
              <a:t>‹#›</a:t>
            </a:fld>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3" r:id="rId9"/>
    <p:sldLayoutId id="2147483664" r:id="rId10"/>
    <p:sldLayoutId id="2147483665" r:id="rId11"/>
    <p:sldLayoutId id="2147483666" r:id="rId12"/>
    <p:sldLayoutId id="2147483667" r:id="rId13"/>
    <p:sldLayoutId id="2147483668" r:id="rId14"/>
  </p:sldLayoutIdLst>
  <p:hf hdr="0" ftr="0" dt="0"/>
  <p:txStyles>
    <p:titleStyle>
      <a:lvl1pPr marL="228600"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t.org/content/dam/act/secured/documents/pdfs/Admin-Manual-ACT-S&amp;D-Online-Secured.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ontent.act.org/kentucky/r/8mBicAMMG4HlOANROnpMOw/e2RSMZrD02IispwbY~~PBQ"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content.act.org/kentucky/r/Schedule_of_Events_for_The_ACT_-_Kentucky_-_Sprin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ky.gov/AA/Assessments/Documents/College_Admission_Exam_Guidance.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cpe.ky.gov/policies/collegereadiness.html"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education.ky.gov/AA/distsupp/Pages/Presentations.aspx"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act.org/content/dam/act/secured/documents/pdfs/Admin-Manual-ACT-S&amp;D-Online-Secure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1612137" y="755792"/>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a:ln>
                  <a:noFill/>
                </a:ln>
                <a:solidFill>
                  <a:srgbClr val="102649"/>
                </a:solidFill>
                <a:effectLst/>
                <a:uLnTx/>
                <a:uFillTx/>
                <a:latin typeface="+mj-lt"/>
                <a:ea typeface="+mj-ea"/>
                <a:cs typeface="+mj-cs"/>
              </a:rPr>
              <a:t>2025 February DAC Training</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31842" y="3221180"/>
            <a:ext cx="9144000" cy="1655762"/>
          </a:xfrm>
        </p:spPr>
        <p:txBody>
          <a:bodyPr vert="horz" lIns="91440" tIns="45720" rIns="91440" bIns="45720" rtlCol="0" anchor="t">
            <a:noAutofit/>
          </a:bodyPr>
          <a:lstStyle/>
          <a:p>
            <a:pPr algn="r"/>
            <a:r>
              <a:rPr lang="en-US" sz="3200"/>
              <a:t>High School</a:t>
            </a:r>
          </a:p>
          <a:p>
            <a:pPr algn="r"/>
            <a:r>
              <a:rPr lang="en-US" sz="3200"/>
              <a:t>Christen Roseberry, Program Consultant</a:t>
            </a:r>
          </a:p>
          <a:p>
            <a:pPr algn="r"/>
            <a:r>
              <a:rPr lang="en-US" sz="3200"/>
              <a:t>Office of Assessment and Accountability</a:t>
            </a:r>
          </a:p>
        </p:txBody>
      </p:sp>
      <p:sp>
        <p:nvSpPr>
          <p:cNvPr id="5" name="Slide Number Placeholder 4">
            <a:extLst>
              <a:ext uri="{FF2B5EF4-FFF2-40B4-BE49-F238E27FC236}">
                <a16:creationId xmlns:a16="http://schemas.microsoft.com/office/drawing/2014/main" id="{74F3EA25-48A5-3588-476B-1DC4FAA5B69E}"/>
              </a:ext>
              <a:ext uri="{C183D7F6-B498-43B3-948B-1728B52AA6E4}">
                <adec:decorative xmlns:adec="http://schemas.microsoft.com/office/drawing/2017/decorative" val="1"/>
              </a:ext>
            </a:extLst>
          </p:cNvPr>
          <p:cNvSpPr>
            <a:spLocks noGrp="1"/>
          </p:cNvSpPr>
          <p:nvPr>
            <p:ph type="sldNum" sz="quarter" idx="4294967295"/>
          </p:nvPr>
        </p:nvSpPr>
        <p:spPr>
          <a:xfrm>
            <a:off x="8610600" y="6356350"/>
            <a:ext cx="2743200" cy="365125"/>
          </a:xfrm>
        </p:spPr>
        <p:txBody>
          <a:bodyPr/>
          <a:lstStyle/>
          <a:p>
            <a:fld id="{01152AFA-7C55-604E-8665-049907417E35}" type="slidenum">
              <a:rPr lang="en-US" smtClean="0"/>
              <a:pPr/>
              <a:t>1</a:t>
            </a:fld>
            <a:endParaRPr lang="en-US"/>
          </a:p>
        </p:txBody>
      </p:sp>
    </p:spTree>
    <p:extLst>
      <p:ext uri="{BB962C8B-B14F-4D97-AF65-F5344CB8AC3E}">
        <p14:creationId xmlns:p14="http://schemas.microsoft.com/office/powerpoint/2010/main" val="366747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3CC7-EBA9-4787-91C3-5221C07293DD}"/>
              </a:ext>
            </a:extLst>
          </p:cNvPr>
          <p:cNvSpPr>
            <a:spLocks noGrp="1"/>
          </p:cNvSpPr>
          <p:nvPr>
            <p:ph type="title"/>
          </p:nvPr>
        </p:nvSpPr>
        <p:spPr>
          <a:xfrm>
            <a:off x="0" y="0"/>
            <a:ext cx="12192000" cy="1137435"/>
          </a:xfrm>
        </p:spPr>
        <p:txBody>
          <a:bodyPr>
            <a:normAutofit fontScale="90000"/>
          </a:bodyPr>
          <a:lstStyle/>
          <a:p>
            <a:r>
              <a:rPr lang="en-US"/>
              <a:t>Parental Consent for the Educational Opportunity Service (EOS) and Score Recipients</a:t>
            </a:r>
          </a:p>
        </p:txBody>
      </p:sp>
      <p:sp>
        <p:nvSpPr>
          <p:cNvPr id="6" name="Text Placeholder 5">
            <a:extLst>
              <a:ext uri="{FF2B5EF4-FFF2-40B4-BE49-F238E27FC236}">
                <a16:creationId xmlns:a16="http://schemas.microsoft.com/office/drawing/2014/main" id="{2215E119-9A79-428D-9B88-0098C08952B4}"/>
              </a:ext>
            </a:extLst>
          </p:cNvPr>
          <p:cNvSpPr>
            <a:spLocks noGrp="1"/>
          </p:cNvSpPr>
          <p:nvPr>
            <p:ph type="body" idx="1"/>
          </p:nvPr>
        </p:nvSpPr>
        <p:spPr>
          <a:xfrm>
            <a:off x="655186" y="1137435"/>
            <a:ext cx="5157787" cy="523875"/>
          </a:xfrm>
        </p:spPr>
        <p:txBody>
          <a:bodyPr>
            <a:normAutofit fontScale="92500" lnSpcReduction="10000"/>
          </a:bodyPr>
          <a:lstStyle/>
          <a:p>
            <a:r>
              <a:rPr lang="en-US" sz="3600" b="0"/>
              <a:t>Students </a:t>
            </a:r>
            <a:r>
              <a:rPr lang="en-US" sz="3600"/>
              <a:t>with</a:t>
            </a:r>
            <a:r>
              <a:rPr lang="en-US" sz="3600" b="0"/>
              <a:t> Consent</a:t>
            </a:r>
            <a:r>
              <a:rPr lang="en-US" sz="2800"/>
              <a:t>	</a:t>
            </a:r>
          </a:p>
        </p:txBody>
      </p:sp>
      <p:sp>
        <p:nvSpPr>
          <p:cNvPr id="7" name="Content Placeholder 6">
            <a:extLst>
              <a:ext uri="{FF2B5EF4-FFF2-40B4-BE49-F238E27FC236}">
                <a16:creationId xmlns:a16="http://schemas.microsoft.com/office/drawing/2014/main" id="{D565433C-CE82-4267-AE77-3629BFC09FC9}"/>
              </a:ext>
            </a:extLst>
          </p:cNvPr>
          <p:cNvSpPr>
            <a:spLocks noGrp="1"/>
          </p:cNvSpPr>
          <p:nvPr>
            <p:ph sz="half" idx="2"/>
          </p:nvPr>
        </p:nvSpPr>
        <p:spPr>
          <a:xfrm>
            <a:off x="655186" y="1937838"/>
            <a:ext cx="5157787" cy="1980264"/>
          </a:xfrm>
        </p:spPr>
        <p:txBody>
          <a:bodyPr>
            <a:normAutofit lnSpcReduction="10000"/>
          </a:bodyPr>
          <a:lstStyle/>
          <a:p>
            <a:r>
              <a:rPr lang="en-US"/>
              <a:t>Flexibility to complete non-test sessions at home</a:t>
            </a:r>
          </a:p>
          <a:p>
            <a:r>
              <a:rPr lang="en-US"/>
              <a:t>Nothing to complete in </a:t>
            </a:r>
            <a:r>
              <a:rPr lang="en-US" err="1"/>
              <a:t>PearsonAccess</a:t>
            </a:r>
            <a:r>
              <a:rPr lang="en-US" baseline="30000" err="1"/>
              <a:t>next</a:t>
            </a:r>
            <a:r>
              <a:rPr lang="en-US"/>
              <a:t> (PAN)</a:t>
            </a:r>
          </a:p>
          <a:p>
            <a:endParaRPr lang="en-US"/>
          </a:p>
          <a:p>
            <a:endParaRPr lang="en-US"/>
          </a:p>
        </p:txBody>
      </p:sp>
      <p:sp>
        <p:nvSpPr>
          <p:cNvPr id="8" name="Text Placeholder 7">
            <a:extLst>
              <a:ext uri="{FF2B5EF4-FFF2-40B4-BE49-F238E27FC236}">
                <a16:creationId xmlns:a16="http://schemas.microsoft.com/office/drawing/2014/main" id="{B4B5C265-F958-486D-8BBE-388E2DC7FA85}"/>
              </a:ext>
            </a:extLst>
          </p:cNvPr>
          <p:cNvSpPr>
            <a:spLocks noGrp="1"/>
          </p:cNvSpPr>
          <p:nvPr>
            <p:ph type="body" sz="quarter" idx="3"/>
          </p:nvPr>
        </p:nvSpPr>
        <p:spPr>
          <a:xfrm>
            <a:off x="6096000" y="1137435"/>
            <a:ext cx="5183188" cy="523876"/>
          </a:xfrm>
        </p:spPr>
        <p:txBody>
          <a:bodyPr>
            <a:noAutofit/>
          </a:bodyPr>
          <a:lstStyle/>
          <a:p>
            <a:r>
              <a:rPr lang="en-US" sz="3300" b="0"/>
              <a:t>Students </a:t>
            </a:r>
            <a:r>
              <a:rPr lang="en-US" sz="3300"/>
              <a:t>without</a:t>
            </a:r>
            <a:r>
              <a:rPr lang="en-US" sz="3300" b="0"/>
              <a:t> Consent</a:t>
            </a:r>
          </a:p>
        </p:txBody>
      </p:sp>
      <p:sp>
        <p:nvSpPr>
          <p:cNvPr id="9" name="Content Placeholder 8">
            <a:extLst>
              <a:ext uri="{FF2B5EF4-FFF2-40B4-BE49-F238E27FC236}">
                <a16:creationId xmlns:a16="http://schemas.microsoft.com/office/drawing/2014/main" id="{CE4D020C-B9B9-4A8A-B289-8974E8E0B60B}"/>
              </a:ext>
            </a:extLst>
          </p:cNvPr>
          <p:cNvSpPr>
            <a:spLocks noGrp="1"/>
          </p:cNvSpPr>
          <p:nvPr>
            <p:ph sz="quarter" idx="4"/>
          </p:nvPr>
        </p:nvSpPr>
        <p:spPr>
          <a:xfrm>
            <a:off x="6096000" y="1933643"/>
            <a:ext cx="5183188" cy="2089408"/>
          </a:xfrm>
        </p:spPr>
        <p:txBody>
          <a:bodyPr>
            <a:normAutofit lnSpcReduction="10000"/>
          </a:bodyPr>
          <a:lstStyle/>
          <a:p>
            <a:r>
              <a:rPr lang="en-US"/>
              <a:t>Non-test Session </a:t>
            </a:r>
            <a:r>
              <a:rPr lang="en-US" b="1"/>
              <a:t>must</a:t>
            </a:r>
            <a:r>
              <a:rPr lang="en-US"/>
              <a:t> be completed at school</a:t>
            </a:r>
          </a:p>
          <a:p>
            <a:r>
              <a:rPr lang="en-US"/>
              <a:t>Testing Staff </a:t>
            </a:r>
            <a:r>
              <a:rPr lang="en-US" b="1"/>
              <a:t>must</a:t>
            </a:r>
            <a:r>
              <a:rPr lang="en-US"/>
              <a:t> complete State use Question in </a:t>
            </a:r>
            <a:r>
              <a:rPr lang="en-US" err="1"/>
              <a:t>PearsonAccess</a:t>
            </a:r>
            <a:r>
              <a:rPr lang="en-US" baseline="30000" err="1"/>
              <a:t>next</a:t>
            </a:r>
            <a:r>
              <a:rPr lang="en-US"/>
              <a:t> (PAN)</a:t>
            </a:r>
          </a:p>
        </p:txBody>
      </p:sp>
      <p:sp>
        <p:nvSpPr>
          <p:cNvPr id="5" name="TextBox 4">
            <a:extLst>
              <a:ext uri="{FF2B5EF4-FFF2-40B4-BE49-F238E27FC236}">
                <a16:creationId xmlns:a16="http://schemas.microsoft.com/office/drawing/2014/main" id="{6FC88847-F8EE-4203-B509-D93070185502}"/>
              </a:ext>
            </a:extLst>
          </p:cNvPr>
          <p:cNvSpPr txBox="1"/>
          <p:nvPr/>
        </p:nvSpPr>
        <p:spPr>
          <a:xfrm flipH="1">
            <a:off x="488731" y="4194630"/>
            <a:ext cx="11272345" cy="954107"/>
          </a:xfrm>
          <a:prstGeom prst="rect">
            <a:avLst/>
          </a:prstGeom>
          <a:noFill/>
        </p:spPr>
        <p:txBody>
          <a:bodyPr wrap="square" rtlCol="0">
            <a:spAutoFit/>
          </a:bodyPr>
          <a:lstStyle/>
          <a:p>
            <a:pPr lvl="0">
              <a:defRPr/>
            </a:pPr>
            <a:r>
              <a:rPr lang="en-US" sz="2800" b="1" i="1">
                <a:solidFill>
                  <a:srgbClr val="102649"/>
                </a:solidFill>
              </a:rPr>
              <a:t>Please note: Parental consent must be obtained for each administration and does not transfer over from any administration. </a:t>
            </a:r>
          </a:p>
        </p:txBody>
      </p:sp>
    </p:spTree>
    <p:extLst>
      <p:ext uri="{BB962C8B-B14F-4D97-AF65-F5344CB8AC3E}">
        <p14:creationId xmlns:p14="http://schemas.microsoft.com/office/powerpoint/2010/main" val="1035452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0821-DC80-460F-8D45-A00731C87069}"/>
              </a:ext>
            </a:extLst>
          </p:cNvPr>
          <p:cNvSpPr>
            <a:spLocks noGrp="1"/>
          </p:cNvSpPr>
          <p:nvPr>
            <p:ph type="title"/>
          </p:nvPr>
        </p:nvSpPr>
        <p:spPr>
          <a:xfrm>
            <a:off x="0" y="18256"/>
            <a:ext cx="12192000" cy="1373222"/>
          </a:xfrm>
        </p:spPr>
        <p:txBody>
          <a:bodyPr anchor="ctr">
            <a:noAutofit/>
          </a:bodyPr>
          <a:lstStyle/>
          <a:p>
            <a:r>
              <a:rPr lang="en-US"/>
              <a:t>Parental Consent for EOS and Score Recipients- Reminders</a:t>
            </a:r>
          </a:p>
        </p:txBody>
      </p:sp>
      <p:sp>
        <p:nvSpPr>
          <p:cNvPr id="4" name="Content Placeholder 3">
            <a:extLst>
              <a:ext uri="{FF2B5EF4-FFF2-40B4-BE49-F238E27FC236}">
                <a16:creationId xmlns:a16="http://schemas.microsoft.com/office/drawing/2014/main" id="{C8FE3E6D-1808-4B27-A008-1DA58FB1E75F}"/>
              </a:ext>
            </a:extLst>
          </p:cNvPr>
          <p:cNvSpPr>
            <a:spLocks noGrp="1"/>
          </p:cNvSpPr>
          <p:nvPr>
            <p:ph idx="1"/>
          </p:nvPr>
        </p:nvSpPr>
        <p:spPr>
          <a:xfrm>
            <a:off x="838200" y="1529340"/>
            <a:ext cx="10515600" cy="3799320"/>
          </a:xfrm>
        </p:spPr>
        <p:txBody>
          <a:bodyPr vert="horz" lIns="91440" tIns="45720" rIns="91440" bIns="45720" rtlCol="0">
            <a:normAutofit lnSpcReduction="10000"/>
          </a:bodyPr>
          <a:lstStyle/>
          <a:p>
            <a:pPr marL="171450" indent="-171450">
              <a:buFont typeface="Arial" panose="020B0604020202020204" pitchFamily="34" charset="0"/>
              <a:buChar char="•"/>
            </a:pPr>
            <a:r>
              <a:rPr lang="en-US" sz="2400" dirty="0"/>
              <a:t>Regardless of parental consent for a student to opt into EOS, the student is still required to test.</a:t>
            </a:r>
          </a:p>
          <a:p>
            <a:pPr marL="171450" indent="-171450">
              <a:buFont typeface="Arial" panose="020B0604020202020204" pitchFamily="34" charset="0"/>
              <a:buChar char="•"/>
            </a:pPr>
            <a:r>
              <a:rPr lang="en-US" sz="2400" dirty="0"/>
              <a:t>Do your best to collect parental consent for each student.</a:t>
            </a:r>
          </a:p>
          <a:p>
            <a:pPr marL="171450" indent="-171450">
              <a:buFont typeface="Arial" panose="020B0604020202020204" pitchFamily="34" charset="0"/>
              <a:buChar char="•"/>
            </a:pPr>
            <a:r>
              <a:rPr lang="en-US" sz="2400" dirty="0"/>
              <a:t>Consent can be electronic or written, but if collected electronically, please consult with district administrators to ensure you are following any local board policies regarding collecting consent electronically.</a:t>
            </a:r>
          </a:p>
          <a:p>
            <a:pPr marL="171450" indent="-171450">
              <a:buFont typeface="Arial" panose="020B0604020202020204" pitchFamily="34" charset="0"/>
              <a:buChar char="•"/>
            </a:pPr>
            <a:r>
              <a:rPr lang="en-US" sz="2400" dirty="0"/>
              <a:t>It is the expectation that schools hold two separate support sessions for students with consent and students without.</a:t>
            </a:r>
          </a:p>
          <a:p>
            <a:pPr marL="171450" indent="-171450">
              <a:buFont typeface="Arial" panose="020B0604020202020204" pitchFamily="34" charset="0"/>
              <a:buChar char="•"/>
            </a:pPr>
            <a:r>
              <a:rPr lang="en-US" sz="2400" dirty="0"/>
              <a:t>Testing staff will complete the State Use Question in PAN for students who do not have consent.</a:t>
            </a:r>
          </a:p>
          <a:p>
            <a:pPr marL="0" indent="0">
              <a:buNone/>
            </a:pPr>
            <a:endParaRPr lang="en-US" sz="2000" dirty="0"/>
          </a:p>
          <a:p>
            <a:endParaRPr lang="en-US" sz="2000" dirty="0"/>
          </a:p>
        </p:txBody>
      </p:sp>
    </p:spTree>
    <p:extLst>
      <p:ext uri="{BB962C8B-B14F-4D97-AF65-F5344CB8AC3E}">
        <p14:creationId xmlns:p14="http://schemas.microsoft.com/office/powerpoint/2010/main" val="3570173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134C46-B53F-29C0-F196-DF0F80ED78A3}"/>
              </a:ext>
            </a:extLst>
          </p:cNvPr>
          <p:cNvSpPr>
            <a:spLocks noGrp="1"/>
          </p:cNvSpPr>
          <p:nvPr>
            <p:ph type="title"/>
          </p:nvPr>
        </p:nvSpPr>
        <p:spPr/>
        <p:txBody>
          <a:bodyPr/>
          <a:lstStyle/>
          <a:p>
            <a:r>
              <a:rPr lang="en-US" dirty="0"/>
              <a:t>     New for This Testing Cycle</a:t>
            </a:r>
          </a:p>
        </p:txBody>
      </p:sp>
      <p:sp>
        <p:nvSpPr>
          <p:cNvPr id="6" name="Content Placeholder 5">
            <a:extLst>
              <a:ext uri="{FF2B5EF4-FFF2-40B4-BE49-F238E27FC236}">
                <a16:creationId xmlns:a16="http://schemas.microsoft.com/office/drawing/2014/main" id="{5674EFC6-774D-5E2D-1B5D-B538DF4CA442}"/>
              </a:ext>
            </a:extLst>
          </p:cNvPr>
          <p:cNvSpPr>
            <a:spLocks noGrp="1"/>
          </p:cNvSpPr>
          <p:nvPr>
            <p:ph idx="1"/>
          </p:nvPr>
        </p:nvSpPr>
        <p:spPr>
          <a:xfrm>
            <a:off x="838200" y="1358889"/>
            <a:ext cx="10515600" cy="3799320"/>
          </a:xfrm>
        </p:spPr>
        <p:txBody>
          <a:bodyPr>
            <a:normAutofit fontScale="85000" lnSpcReduction="20000"/>
          </a:bodyPr>
          <a:lstStyle/>
          <a:p>
            <a:r>
              <a:rPr lang="en-US" dirty="0"/>
              <a:t>Schools no longer return online test materials, including scratch paper and student authorization tickets. Those will need to be securely destroyed. For those documents, please see ACT’s recommended retention guidelines in the </a:t>
            </a:r>
            <a:r>
              <a:rPr lang="en-US" dirty="0">
                <a:hlinkClick r:id="rId3"/>
              </a:rPr>
              <a:t>Test Administration Manual.</a:t>
            </a:r>
            <a:r>
              <a:rPr lang="en-US" dirty="0"/>
              <a:t> </a:t>
            </a:r>
          </a:p>
          <a:p>
            <a:r>
              <a:rPr lang="en-US" dirty="0"/>
              <a:t>There is one administration form that does need to be returned to ACT, seating diagrams. This form will be returned via an electronic file upload in </a:t>
            </a:r>
            <a:r>
              <a:rPr lang="en-US" dirty="0" err="1"/>
              <a:t>PearsonAccess</a:t>
            </a:r>
            <a:r>
              <a:rPr lang="en-US" baseline="30000" dirty="0" err="1"/>
              <a:t>next</a:t>
            </a:r>
            <a:r>
              <a:rPr lang="en-US" dirty="0"/>
              <a:t>. Directions to complete this step can be found in the </a:t>
            </a:r>
            <a:r>
              <a:rPr lang="en-US" dirty="0">
                <a:hlinkClick r:id="rId3"/>
              </a:rPr>
              <a:t>Test Administration Manual</a:t>
            </a:r>
            <a:r>
              <a:rPr lang="en-US" dirty="0"/>
              <a:t>. </a:t>
            </a:r>
          </a:p>
          <a:p>
            <a:r>
              <a:rPr lang="en-US" dirty="0"/>
              <a:t>All secure and non-secure materials will be shipped together based on the materials receipt week that is chosen. (</a:t>
            </a:r>
            <a:r>
              <a:rPr lang="en-US" dirty="0">
                <a:hlinkClick r:id="rId4"/>
              </a:rPr>
              <a:t>Schedule of Events – Kentucky</a:t>
            </a:r>
            <a:r>
              <a:rPr lang="en-US" dirty="0"/>
              <a:t>)</a:t>
            </a:r>
          </a:p>
          <a:p>
            <a:r>
              <a:rPr lang="en-US" dirty="0"/>
              <a:t>Schools will no longer receive Pre-ID barcode labels for students registered to test online.</a:t>
            </a:r>
          </a:p>
        </p:txBody>
      </p:sp>
      <p:sp>
        <p:nvSpPr>
          <p:cNvPr id="7" name="Star: 5 Points 6" descr="Yellow star indicates new information for testing this year">
            <a:extLst>
              <a:ext uri="{FF2B5EF4-FFF2-40B4-BE49-F238E27FC236}">
                <a16:creationId xmlns:a16="http://schemas.microsoft.com/office/drawing/2014/main" id="{A1CADBE6-802A-E742-5435-82D488022A9B}"/>
              </a:ext>
              <a:ext uri="{C183D7F6-B498-43B3-948B-1728B52AA6E4}">
                <adec:decorative xmlns:adec="http://schemas.microsoft.com/office/drawing/2017/decorative" val="0"/>
              </a:ext>
            </a:extLst>
          </p:cNvPr>
          <p:cNvSpPr/>
          <p:nvPr/>
        </p:nvSpPr>
        <p:spPr>
          <a:xfrm rot="-420000">
            <a:off x="137109" y="282173"/>
            <a:ext cx="667787" cy="587382"/>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13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893120-9FB2-54AF-FA09-7D915F85BCF1}"/>
              </a:ext>
            </a:extLst>
          </p:cNvPr>
          <p:cNvSpPr>
            <a:spLocks noGrp="1"/>
          </p:cNvSpPr>
          <p:nvPr>
            <p:ph type="title"/>
          </p:nvPr>
        </p:nvSpPr>
        <p:spPr/>
        <p:txBody>
          <a:bodyPr/>
          <a:lstStyle/>
          <a:p>
            <a:r>
              <a:rPr lang="en-US"/>
              <a:t>ACT Resources</a:t>
            </a:r>
          </a:p>
        </p:txBody>
      </p:sp>
    </p:spTree>
    <p:extLst>
      <p:ext uri="{BB962C8B-B14F-4D97-AF65-F5344CB8AC3E}">
        <p14:creationId xmlns:p14="http://schemas.microsoft.com/office/powerpoint/2010/main" val="417002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95D-E1AA-4746-9CDB-1770C8DFB372}"/>
              </a:ext>
            </a:extLst>
          </p:cNvPr>
          <p:cNvSpPr>
            <a:spLocks noGrp="1"/>
          </p:cNvSpPr>
          <p:nvPr>
            <p:ph type="title"/>
          </p:nvPr>
        </p:nvSpPr>
        <p:spPr>
          <a:xfrm>
            <a:off x="0" y="0"/>
            <a:ext cx="12192000" cy="1325563"/>
          </a:xfrm>
        </p:spPr>
        <p:txBody>
          <a:bodyPr anchor="ctr">
            <a:normAutofit/>
          </a:bodyPr>
          <a:lstStyle/>
          <a:p>
            <a:r>
              <a:rPr lang="en-US"/>
              <a:t>Spring 2025 Junior ACT State Administration: Schedule of Events</a:t>
            </a:r>
          </a:p>
        </p:txBody>
      </p:sp>
      <p:sp>
        <p:nvSpPr>
          <p:cNvPr id="4" name="Content Placeholder 3">
            <a:extLst>
              <a:ext uri="{FF2B5EF4-FFF2-40B4-BE49-F238E27FC236}">
                <a16:creationId xmlns:a16="http://schemas.microsoft.com/office/drawing/2014/main" id="{0C72FEF4-50DD-4648-8CCC-644389B65DC5}"/>
              </a:ext>
            </a:extLst>
          </p:cNvPr>
          <p:cNvSpPr>
            <a:spLocks noGrp="1"/>
          </p:cNvSpPr>
          <p:nvPr>
            <p:ph sz="half" idx="1"/>
          </p:nvPr>
        </p:nvSpPr>
        <p:spPr>
          <a:xfrm>
            <a:off x="838200" y="1825625"/>
            <a:ext cx="5181600" cy="4351338"/>
          </a:xfrm>
        </p:spPr>
        <p:txBody>
          <a:bodyPr>
            <a:normAutofit/>
          </a:bodyPr>
          <a:lstStyle/>
          <a:p>
            <a:r>
              <a:rPr lang="en-US" kern="1200">
                <a:effectLst/>
              </a:rPr>
              <a:t>The </a:t>
            </a:r>
            <a:r>
              <a:rPr lang="en-US" kern="1200">
                <a:effectLst/>
                <a:hlinkClick r:id="rId3"/>
              </a:rPr>
              <a:t>ACT Schedule of Events </a:t>
            </a:r>
            <a:r>
              <a:rPr lang="en-US" kern="1200">
                <a:effectLst/>
              </a:rPr>
              <a:t>provides deadlines for each testing window and outlines the various tasks completed during each administration cycle. Tasks will vary depending on which type of administration is being managed (online or accommodated paper). </a:t>
            </a:r>
            <a:endParaRPr lang="en-US"/>
          </a:p>
          <a:p>
            <a:endParaRPr lang="en-US"/>
          </a:p>
        </p:txBody>
      </p:sp>
      <p:pic>
        <p:nvPicPr>
          <p:cNvPr id="8" name="Picture 7" descr="A screenshot of the ACT Schedule of Events">
            <a:extLst>
              <a:ext uri="{FF2B5EF4-FFF2-40B4-BE49-F238E27FC236}">
                <a16:creationId xmlns:a16="http://schemas.microsoft.com/office/drawing/2014/main" id="{1E1A78AB-7FA2-5FCE-1E12-BAAEC7D74C8E}"/>
              </a:ext>
            </a:extLst>
          </p:cNvPr>
          <p:cNvPicPr>
            <a:picLocks noChangeAspect="1"/>
          </p:cNvPicPr>
          <p:nvPr/>
        </p:nvPicPr>
        <p:blipFill>
          <a:blip r:embed="rId4"/>
          <a:srcRect/>
          <a:stretch/>
        </p:blipFill>
        <p:spPr>
          <a:xfrm>
            <a:off x="6019800" y="1867671"/>
            <a:ext cx="5760634" cy="3122657"/>
          </a:xfrm>
          <a:prstGeom prst="rect">
            <a:avLst/>
          </a:prstGeom>
          <a:noFill/>
        </p:spPr>
      </p:pic>
    </p:spTree>
    <p:extLst>
      <p:ext uri="{BB962C8B-B14F-4D97-AF65-F5344CB8AC3E}">
        <p14:creationId xmlns:p14="http://schemas.microsoft.com/office/powerpoint/2010/main" val="310389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4BF3075-5774-5DC0-F33D-AFCF263D8BF4}"/>
              </a:ext>
            </a:extLst>
          </p:cNvPr>
          <p:cNvSpPr>
            <a:spLocks noGrp="1"/>
          </p:cNvSpPr>
          <p:nvPr>
            <p:ph type="title"/>
          </p:nvPr>
        </p:nvSpPr>
        <p:spPr>
          <a:xfrm>
            <a:off x="0" y="1"/>
            <a:ext cx="10515600" cy="944880"/>
          </a:xfrm>
        </p:spPr>
        <p:txBody>
          <a:bodyPr anchor="ctr">
            <a:normAutofit/>
          </a:bodyPr>
          <a:lstStyle/>
          <a:p>
            <a:r>
              <a:rPr lang="en-US"/>
              <a:t>KDE/ACT Guidance and FAQ Document </a:t>
            </a:r>
          </a:p>
        </p:txBody>
      </p:sp>
      <p:sp>
        <p:nvSpPr>
          <p:cNvPr id="18" name="Content Placeholder 3">
            <a:extLst>
              <a:ext uri="{FF2B5EF4-FFF2-40B4-BE49-F238E27FC236}">
                <a16:creationId xmlns:a16="http://schemas.microsoft.com/office/drawing/2014/main" id="{715C05ED-3694-D216-06B5-E7208DE097D5}"/>
              </a:ext>
            </a:extLst>
          </p:cNvPr>
          <p:cNvSpPr>
            <a:spLocks noGrp="1"/>
          </p:cNvSpPr>
          <p:nvPr>
            <p:ph sz="half" idx="1"/>
          </p:nvPr>
        </p:nvSpPr>
        <p:spPr>
          <a:xfrm>
            <a:off x="838200" y="1379957"/>
            <a:ext cx="5181600" cy="4351338"/>
          </a:xfrm>
        </p:spPr>
        <p:txBody>
          <a:bodyPr vert="horz" lIns="91440" tIns="45720" rIns="91440" bIns="45720" rtlCol="0" anchor="t">
            <a:normAutofit/>
          </a:bodyPr>
          <a:lstStyle/>
          <a:p>
            <a:r>
              <a:rPr lang="en-US" dirty="0"/>
              <a:t>The </a:t>
            </a:r>
            <a:r>
              <a:rPr lang="en-US" dirty="0">
                <a:hlinkClick r:id="rId3"/>
              </a:rPr>
              <a:t>KDE/ACT College Admissions Exam Guidance and FAQ Spring 2025 Junior Administration Document </a:t>
            </a:r>
            <a:r>
              <a:rPr lang="en-US" dirty="0"/>
              <a:t>is an important resource that is updated with each administration and should be downloaded for reference. </a:t>
            </a:r>
          </a:p>
        </p:txBody>
      </p:sp>
      <p:pic>
        <p:nvPicPr>
          <p:cNvPr id="6" name="Content Placeholder 5">
            <a:extLst>
              <a:ext uri="{FF2B5EF4-FFF2-40B4-BE49-F238E27FC236}">
                <a16:creationId xmlns:a16="http://schemas.microsoft.com/office/drawing/2014/main" id="{DB724AD7-0ECA-C48F-1F5A-D085A9D0E563}"/>
              </a:ext>
              <a:ext uri="{C183D7F6-B498-43B3-948B-1728B52AA6E4}">
                <adec:decorative xmlns:adec="http://schemas.microsoft.com/office/drawing/2017/decorative" val="1"/>
              </a:ext>
            </a:extLst>
          </p:cNvPr>
          <p:cNvPicPr>
            <a:picLocks noGrp="1" noChangeAspect="1"/>
          </p:cNvPicPr>
          <p:nvPr>
            <p:ph sz="half" idx="2"/>
          </p:nvPr>
        </p:nvPicPr>
        <p:blipFill>
          <a:blip r:embed="rId4"/>
          <a:srcRect/>
          <a:stretch/>
        </p:blipFill>
        <p:spPr>
          <a:xfrm>
            <a:off x="6639812" y="1379957"/>
            <a:ext cx="3875788" cy="4115968"/>
          </a:xfrm>
        </p:spPr>
      </p:pic>
    </p:spTree>
    <p:extLst>
      <p:ext uri="{BB962C8B-B14F-4D97-AF65-F5344CB8AC3E}">
        <p14:creationId xmlns:p14="http://schemas.microsoft.com/office/powerpoint/2010/main" val="1032856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20C980-14FF-4F04-4DCC-21588CBDDE39}"/>
              </a:ext>
            </a:extLst>
          </p:cNvPr>
          <p:cNvSpPr>
            <a:spLocks noGrp="1"/>
          </p:cNvSpPr>
          <p:nvPr>
            <p:ph type="title"/>
          </p:nvPr>
        </p:nvSpPr>
        <p:spPr/>
        <p:txBody>
          <a:bodyPr/>
          <a:lstStyle/>
          <a:p>
            <a:r>
              <a:rPr lang="en-US"/>
              <a:t>Accountability, SDRR, and Postsecondary Readiness</a:t>
            </a:r>
          </a:p>
        </p:txBody>
      </p:sp>
    </p:spTree>
    <p:extLst>
      <p:ext uri="{BB962C8B-B14F-4D97-AF65-F5344CB8AC3E}">
        <p14:creationId xmlns:p14="http://schemas.microsoft.com/office/powerpoint/2010/main" val="225921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C81B-4738-4761-952F-AD6441E89887}"/>
              </a:ext>
            </a:extLst>
          </p:cNvPr>
          <p:cNvSpPr>
            <a:spLocks noGrp="1"/>
          </p:cNvSpPr>
          <p:nvPr>
            <p:ph type="title"/>
          </p:nvPr>
        </p:nvSpPr>
        <p:spPr>
          <a:xfrm>
            <a:off x="204756" y="197374"/>
            <a:ext cx="11355185" cy="1320800"/>
          </a:xfrm>
        </p:spPr>
        <p:txBody>
          <a:bodyPr anchor="t">
            <a:normAutofit/>
          </a:bodyPr>
          <a:lstStyle/>
          <a:p>
            <a:pPr>
              <a:lnSpc>
                <a:spcPct val="90000"/>
              </a:lnSpc>
            </a:pPr>
            <a:r>
              <a:rPr lang="en-US"/>
              <a:t>ACT/KDE Accountability and Postsecondary Readiness</a:t>
            </a:r>
          </a:p>
        </p:txBody>
      </p:sp>
      <p:sp>
        <p:nvSpPr>
          <p:cNvPr id="3" name="Text Placeholder 2">
            <a:extLst>
              <a:ext uri="{FF2B5EF4-FFF2-40B4-BE49-F238E27FC236}">
                <a16:creationId xmlns:a16="http://schemas.microsoft.com/office/drawing/2014/main" id="{75C99174-A4FB-47D3-A44B-F1BA661CF42E}"/>
              </a:ext>
            </a:extLst>
          </p:cNvPr>
          <p:cNvSpPr>
            <a:spLocks noGrp="1"/>
          </p:cNvSpPr>
          <p:nvPr>
            <p:ph type="body" sz="quarter" idx="14"/>
          </p:nvPr>
        </p:nvSpPr>
        <p:spPr>
          <a:xfrm>
            <a:off x="6130986" y="1518174"/>
            <a:ext cx="4481512" cy="3885099"/>
          </a:xfrm>
        </p:spPr>
        <p:txBody>
          <a:bodyPr>
            <a:normAutofit/>
          </a:bodyPr>
          <a:lstStyle/>
          <a:p>
            <a:pPr marL="0" indent="0">
              <a:buNone/>
            </a:pPr>
            <a:r>
              <a:rPr lang="en-US" sz="3300">
                <a:solidFill>
                  <a:srgbClr val="002060"/>
                </a:solidFill>
              </a:rPr>
              <a:t>ACT is used as an option to meet benchmarks in postsecondary readiness set by the </a:t>
            </a:r>
            <a:r>
              <a:rPr lang="en-US" sz="3300">
                <a:solidFill>
                  <a:srgbClr val="002060"/>
                </a:solidFill>
                <a:hlinkClick r:id="rId3"/>
              </a:rPr>
              <a:t>Kentucky Council on Postsecondary Education (CPE). </a:t>
            </a:r>
            <a:endParaRPr lang="en-US" sz="3300">
              <a:solidFill>
                <a:srgbClr val="002060"/>
              </a:solidFill>
            </a:endParaRPr>
          </a:p>
        </p:txBody>
      </p:sp>
      <p:pic>
        <p:nvPicPr>
          <p:cNvPr id="8" name="Picture 7">
            <a:extLst>
              <a:ext uri="{FF2B5EF4-FFF2-40B4-BE49-F238E27FC236}">
                <a16:creationId xmlns:a16="http://schemas.microsoft.com/office/drawing/2014/main" id="{AD52142A-3550-4006-8726-14A4E22E7B93}"/>
              </a:ext>
              <a:ext uri="{C183D7F6-B498-43B3-948B-1728B52AA6E4}">
                <adec:decorative xmlns:adec="http://schemas.microsoft.com/office/drawing/2017/decorative" val="1"/>
              </a:ext>
            </a:extLst>
          </p:cNvPr>
          <p:cNvPicPr>
            <a:picLocks noChangeAspect="1"/>
          </p:cNvPicPr>
          <p:nvPr/>
        </p:nvPicPr>
        <p:blipFill rotWithShape="1">
          <a:blip r:embed="rId4"/>
          <a:srcRect l="5710" r="31042" b="-1"/>
          <a:stretch/>
        </p:blipFill>
        <p:spPr>
          <a:xfrm>
            <a:off x="1541363" y="1579159"/>
            <a:ext cx="3808559" cy="3989340"/>
          </a:xfrm>
          <a:prstGeom prst="rect">
            <a:avLst/>
          </a:prstGeom>
          <a:noFill/>
        </p:spPr>
      </p:pic>
    </p:spTree>
    <p:extLst>
      <p:ext uri="{BB962C8B-B14F-4D97-AF65-F5344CB8AC3E}">
        <p14:creationId xmlns:p14="http://schemas.microsoft.com/office/powerpoint/2010/main" val="3988817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977E-2F40-491B-8F96-3CD9459AE886}"/>
              </a:ext>
            </a:extLst>
          </p:cNvPr>
          <p:cNvSpPr>
            <a:spLocks noGrp="1"/>
          </p:cNvSpPr>
          <p:nvPr>
            <p:ph type="title"/>
          </p:nvPr>
        </p:nvSpPr>
        <p:spPr>
          <a:xfrm>
            <a:off x="195943" y="152400"/>
            <a:ext cx="11800114" cy="1027639"/>
          </a:xfrm>
        </p:spPr>
        <p:txBody>
          <a:bodyPr>
            <a:normAutofit fontScale="90000"/>
          </a:bodyPr>
          <a:lstStyle/>
          <a:p>
            <a:r>
              <a:rPr lang="en-US"/>
              <a:t>Council on Postsecondary Education (CPE) Academic Readiness Indicators (2025-2027)</a:t>
            </a:r>
          </a:p>
        </p:txBody>
      </p:sp>
      <p:graphicFrame>
        <p:nvGraphicFramePr>
          <p:cNvPr id="3" name="Table 4">
            <a:extLst>
              <a:ext uri="{FF2B5EF4-FFF2-40B4-BE49-F238E27FC236}">
                <a16:creationId xmlns:a16="http://schemas.microsoft.com/office/drawing/2014/main" id="{EAEF8E5A-CCC3-FEEC-E34C-CC4360B6FE75}"/>
              </a:ext>
            </a:extLst>
          </p:cNvPr>
          <p:cNvGraphicFramePr>
            <a:graphicFrameLocks noGrp="1"/>
          </p:cNvGraphicFramePr>
          <p:nvPr>
            <p:extLst>
              <p:ext uri="{D42A27DB-BD31-4B8C-83A1-F6EECF244321}">
                <p14:modId xmlns:p14="http://schemas.microsoft.com/office/powerpoint/2010/main" val="3839861423"/>
              </p:ext>
            </p:extLst>
          </p:nvPr>
        </p:nvGraphicFramePr>
        <p:xfrm>
          <a:off x="538844" y="1180039"/>
          <a:ext cx="11114312" cy="4480560"/>
        </p:xfrm>
        <a:graphic>
          <a:graphicData uri="http://schemas.openxmlformats.org/drawingml/2006/table">
            <a:tbl>
              <a:tblPr firstRow="1" bandRow="1">
                <a:tableStyleId>{5C22544A-7EE6-4342-B048-85BDC9FD1C3A}</a:tableStyleId>
              </a:tblPr>
              <a:tblGrid>
                <a:gridCol w="1389289">
                  <a:extLst>
                    <a:ext uri="{9D8B030D-6E8A-4147-A177-3AD203B41FA5}">
                      <a16:colId xmlns:a16="http://schemas.microsoft.com/office/drawing/2014/main" val="3723749059"/>
                    </a:ext>
                  </a:extLst>
                </a:gridCol>
                <a:gridCol w="1389289">
                  <a:extLst>
                    <a:ext uri="{9D8B030D-6E8A-4147-A177-3AD203B41FA5}">
                      <a16:colId xmlns:a16="http://schemas.microsoft.com/office/drawing/2014/main" val="1565326059"/>
                    </a:ext>
                  </a:extLst>
                </a:gridCol>
                <a:gridCol w="1389289">
                  <a:extLst>
                    <a:ext uri="{9D8B030D-6E8A-4147-A177-3AD203B41FA5}">
                      <a16:colId xmlns:a16="http://schemas.microsoft.com/office/drawing/2014/main" val="3642690222"/>
                    </a:ext>
                  </a:extLst>
                </a:gridCol>
                <a:gridCol w="1389289">
                  <a:extLst>
                    <a:ext uri="{9D8B030D-6E8A-4147-A177-3AD203B41FA5}">
                      <a16:colId xmlns:a16="http://schemas.microsoft.com/office/drawing/2014/main" val="3867672586"/>
                    </a:ext>
                  </a:extLst>
                </a:gridCol>
                <a:gridCol w="1389289">
                  <a:extLst>
                    <a:ext uri="{9D8B030D-6E8A-4147-A177-3AD203B41FA5}">
                      <a16:colId xmlns:a16="http://schemas.microsoft.com/office/drawing/2014/main" val="1203596819"/>
                    </a:ext>
                  </a:extLst>
                </a:gridCol>
                <a:gridCol w="1389289">
                  <a:extLst>
                    <a:ext uri="{9D8B030D-6E8A-4147-A177-3AD203B41FA5}">
                      <a16:colId xmlns:a16="http://schemas.microsoft.com/office/drawing/2014/main" val="2855970862"/>
                    </a:ext>
                  </a:extLst>
                </a:gridCol>
                <a:gridCol w="1389289">
                  <a:extLst>
                    <a:ext uri="{9D8B030D-6E8A-4147-A177-3AD203B41FA5}">
                      <a16:colId xmlns:a16="http://schemas.microsoft.com/office/drawing/2014/main" val="2519483360"/>
                    </a:ext>
                  </a:extLst>
                </a:gridCol>
                <a:gridCol w="1389289">
                  <a:extLst>
                    <a:ext uri="{9D8B030D-6E8A-4147-A177-3AD203B41FA5}">
                      <a16:colId xmlns:a16="http://schemas.microsoft.com/office/drawing/2014/main" val="585780518"/>
                    </a:ext>
                  </a:extLst>
                </a:gridCol>
              </a:tblGrid>
              <a:tr h="826541">
                <a:tc>
                  <a:txBody>
                    <a:bodyPr/>
                    <a:lstStyle/>
                    <a:p>
                      <a:r>
                        <a:rPr lang="en-US" sz="2000">
                          <a:solidFill>
                            <a:schemeClr val="bg1"/>
                          </a:solidFill>
                        </a:rPr>
                        <a:t>Area</a:t>
                      </a:r>
                    </a:p>
                  </a:txBody>
                  <a:tcPr>
                    <a:solidFill>
                      <a:srgbClr val="007780"/>
                    </a:solidFill>
                  </a:tcPr>
                </a:tc>
                <a:tc>
                  <a:txBody>
                    <a:bodyPr/>
                    <a:lstStyle/>
                    <a:p>
                      <a:r>
                        <a:rPr lang="en-US" sz="2000">
                          <a:solidFill>
                            <a:schemeClr val="bg1"/>
                          </a:solidFill>
                        </a:rPr>
                        <a:t>ACT</a:t>
                      </a:r>
                    </a:p>
                  </a:txBody>
                  <a:tcPr>
                    <a:solidFill>
                      <a:srgbClr val="007780"/>
                    </a:solidFill>
                  </a:tcPr>
                </a:tc>
                <a:tc>
                  <a:txBody>
                    <a:bodyPr/>
                    <a:lstStyle/>
                    <a:p>
                      <a:r>
                        <a:rPr lang="en-US" sz="2000">
                          <a:solidFill>
                            <a:schemeClr val="bg1"/>
                          </a:solidFill>
                        </a:rPr>
                        <a:t>SAT</a:t>
                      </a:r>
                    </a:p>
                  </a:txBody>
                  <a:tcPr>
                    <a:solidFill>
                      <a:srgbClr val="007780"/>
                    </a:solidFill>
                  </a:tcPr>
                </a:tc>
                <a:tc>
                  <a:txBody>
                    <a:bodyPr/>
                    <a:lstStyle/>
                    <a:p>
                      <a:r>
                        <a:rPr lang="en-US" sz="2000">
                          <a:solidFill>
                            <a:schemeClr val="bg1"/>
                          </a:solidFill>
                        </a:rPr>
                        <a:t>KYOTE</a:t>
                      </a:r>
                    </a:p>
                  </a:txBody>
                  <a:tcPr>
                    <a:solidFill>
                      <a:srgbClr val="007780"/>
                    </a:solidFill>
                  </a:tcPr>
                </a:tc>
                <a:tc>
                  <a:txBody>
                    <a:bodyPr/>
                    <a:lstStyle/>
                    <a:p>
                      <a:r>
                        <a:rPr lang="en-US" sz="2000">
                          <a:solidFill>
                            <a:schemeClr val="bg1"/>
                          </a:solidFill>
                        </a:rPr>
                        <a:t>GED College Readiness</a:t>
                      </a:r>
                    </a:p>
                  </a:txBody>
                  <a:tcPr>
                    <a:solidFill>
                      <a:srgbClr val="007780"/>
                    </a:solidFill>
                  </a:tcPr>
                </a:tc>
                <a:tc>
                  <a:txBody>
                    <a:bodyPr/>
                    <a:lstStyle/>
                    <a:p>
                      <a:r>
                        <a:rPr lang="en-US" sz="2000">
                          <a:solidFill>
                            <a:schemeClr val="bg1"/>
                          </a:solidFill>
                        </a:rPr>
                        <a:t>Accuplacer</a:t>
                      </a:r>
                    </a:p>
                  </a:txBody>
                  <a:tcPr>
                    <a:solidFill>
                      <a:srgbClr val="007780"/>
                    </a:solidFill>
                  </a:tcPr>
                </a:tc>
                <a:tc>
                  <a:txBody>
                    <a:bodyPr/>
                    <a:lstStyle/>
                    <a:p>
                      <a:r>
                        <a:rPr lang="en-US" sz="2000">
                          <a:solidFill>
                            <a:schemeClr val="bg1"/>
                          </a:solidFill>
                        </a:rPr>
                        <a:t>ALEKS</a:t>
                      </a:r>
                    </a:p>
                  </a:txBody>
                  <a:tcPr>
                    <a:solidFill>
                      <a:srgbClr val="007780"/>
                    </a:solidFill>
                  </a:tcPr>
                </a:tc>
                <a:tc>
                  <a:txBody>
                    <a:bodyPr/>
                    <a:lstStyle/>
                    <a:p>
                      <a:r>
                        <a:rPr lang="en-US" sz="2000" err="1">
                          <a:solidFill>
                            <a:schemeClr val="bg1"/>
                          </a:solidFill>
                        </a:rPr>
                        <a:t>EdReady</a:t>
                      </a:r>
                      <a:r>
                        <a:rPr lang="en-US" sz="2000">
                          <a:solidFill>
                            <a:schemeClr val="bg1"/>
                          </a:solidFill>
                        </a:rPr>
                        <a:t> Diagnostic </a:t>
                      </a:r>
                    </a:p>
                  </a:txBody>
                  <a:tcPr>
                    <a:solidFill>
                      <a:srgbClr val="007780"/>
                    </a:solidFill>
                  </a:tcPr>
                </a:tc>
                <a:extLst>
                  <a:ext uri="{0D108BD9-81ED-4DB2-BD59-A6C34878D82A}">
                    <a16:rowId xmlns:a16="http://schemas.microsoft.com/office/drawing/2014/main" val="750921501"/>
                  </a:ext>
                </a:extLst>
              </a:tr>
              <a:tr h="525981">
                <a:tc>
                  <a:txBody>
                    <a:bodyPr/>
                    <a:lstStyle/>
                    <a:p>
                      <a:r>
                        <a:rPr lang="en-US" b="1">
                          <a:solidFill>
                            <a:srgbClr val="102649"/>
                          </a:solidFill>
                        </a:rPr>
                        <a:t>English (Writing)</a:t>
                      </a:r>
                    </a:p>
                  </a:txBody>
                  <a:tcPr>
                    <a:solidFill>
                      <a:srgbClr val="5CACB5"/>
                    </a:solidFill>
                  </a:tcPr>
                </a:tc>
                <a:tc>
                  <a:txBody>
                    <a:bodyPr/>
                    <a:lstStyle/>
                    <a:p>
                      <a:r>
                        <a:rPr lang="en-US" b="1">
                          <a:solidFill>
                            <a:srgbClr val="102649"/>
                          </a:solidFill>
                        </a:rPr>
                        <a:t>18</a:t>
                      </a:r>
                    </a:p>
                  </a:txBody>
                  <a:tcPr>
                    <a:solidFill>
                      <a:srgbClr val="5CACB5"/>
                    </a:solidFill>
                  </a:tcPr>
                </a:tc>
                <a:tc>
                  <a:txBody>
                    <a:bodyPr/>
                    <a:lstStyle/>
                    <a:p>
                      <a:r>
                        <a:rPr lang="en-US" b="1">
                          <a:solidFill>
                            <a:srgbClr val="102649"/>
                          </a:solidFill>
                        </a:rPr>
                        <a:t>490</a:t>
                      </a:r>
                    </a:p>
                  </a:txBody>
                  <a:tcPr>
                    <a:solidFill>
                      <a:srgbClr val="5CACB5"/>
                    </a:solidFill>
                  </a:tcPr>
                </a:tc>
                <a:tc>
                  <a:txBody>
                    <a:bodyPr/>
                    <a:lstStyle/>
                    <a:p>
                      <a:r>
                        <a:rPr lang="en-US" b="1">
                          <a:solidFill>
                            <a:srgbClr val="102649"/>
                          </a:solidFill>
                        </a:rPr>
                        <a:t>6</a:t>
                      </a:r>
                    </a:p>
                  </a:txBody>
                  <a:tcPr>
                    <a:solidFill>
                      <a:srgbClr val="5CACB5"/>
                    </a:solidFill>
                  </a:tcPr>
                </a:tc>
                <a:tc>
                  <a:txBody>
                    <a:bodyPr/>
                    <a:lstStyle/>
                    <a:p>
                      <a:r>
                        <a:rPr lang="en-US" b="1">
                          <a:solidFill>
                            <a:srgbClr val="102649"/>
                          </a:solidFill>
                        </a:rPr>
                        <a:t>165</a:t>
                      </a:r>
                    </a:p>
                  </a:txBody>
                  <a:tcPr>
                    <a:solidFill>
                      <a:srgbClr val="5CACB5"/>
                    </a:solidFill>
                  </a:tcPr>
                </a:tc>
                <a:tc>
                  <a:txBody>
                    <a:bodyPr/>
                    <a:lstStyle/>
                    <a:p>
                      <a:r>
                        <a:rPr lang="en-US" b="1">
                          <a:solidFill>
                            <a:srgbClr val="102649"/>
                          </a:solidFill>
                        </a:rPr>
                        <a:t>250</a:t>
                      </a:r>
                    </a:p>
                  </a:txBody>
                  <a:tcPr>
                    <a:solidFill>
                      <a:srgbClr val="5CACB5"/>
                    </a:solidFill>
                  </a:tcPr>
                </a:tc>
                <a:tc>
                  <a:txBody>
                    <a:bodyPr/>
                    <a:lstStyle/>
                    <a:p>
                      <a:endParaRPr lang="en-US" b="1">
                        <a:solidFill>
                          <a:srgbClr val="102649"/>
                        </a:solidFill>
                      </a:endParaRPr>
                    </a:p>
                  </a:txBody>
                  <a:tcPr>
                    <a:solidFill>
                      <a:srgbClr val="5CACB5"/>
                    </a:solidFill>
                  </a:tcPr>
                </a:tc>
                <a:tc>
                  <a:txBody>
                    <a:bodyPr/>
                    <a:lstStyle/>
                    <a:p>
                      <a:r>
                        <a:rPr lang="en-US" b="1">
                          <a:solidFill>
                            <a:srgbClr val="102649"/>
                          </a:solidFill>
                        </a:rPr>
                        <a:t>70</a:t>
                      </a:r>
                    </a:p>
                  </a:txBody>
                  <a:tcPr>
                    <a:solidFill>
                      <a:srgbClr val="5CACB5"/>
                    </a:solidFill>
                  </a:tcPr>
                </a:tc>
                <a:extLst>
                  <a:ext uri="{0D108BD9-81ED-4DB2-BD59-A6C34878D82A}">
                    <a16:rowId xmlns:a16="http://schemas.microsoft.com/office/drawing/2014/main" val="1646341545"/>
                  </a:ext>
                </a:extLst>
              </a:tr>
              <a:tr h="300560">
                <a:tc>
                  <a:txBody>
                    <a:bodyPr/>
                    <a:lstStyle/>
                    <a:p>
                      <a:r>
                        <a:rPr lang="en-US" b="1">
                          <a:solidFill>
                            <a:srgbClr val="102649"/>
                          </a:solidFill>
                        </a:rPr>
                        <a:t>Reading</a:t>
                      </a:r>
                    </a:p>
                  </a:txBody>
                  <a:tcPr>
                    <a:solidFill>
                      <a:srgbClr val="A7CBCD"/>
                    </a:solidFill>
                  </a:tcPr>
                </a:tc>
                <a:tc>
                  <a:txBody>
                    <a:bodyPr/>
                    <a:lstStyle/>
                    <a:p>
                      <a:r>
                        <a:rPr lang="en-US" b="1">
                          <a:solidFill>
                            <a:srgbClr val="102649"/>
                          </a:solidFill>
                        </a:rPr>
                        <a:t>20</a:t>
                      </a:r>
                    </a:p>
                  </a:txBody>
                  <a:tcPr>
                    <a:solidFill>
                      <a:srgbClr val="A7CBCD"/>
                    </a:solidFill>
                  </a:tcPr>
                </a:tc>
                <a:tc>
                  <a:txBody>
                    <a:bodyPr/>
                    <a:lstStyle/>
                    <a:p>
                      <a:r>
                        <a:rPr lang="en-US" b="1">
                          <a:solidFill>
                            <a:srgbClr val="102649"/>
                          </a:solidFill>
                        </a:rPr>
                        <a:t>490</a:t>
                      </a:r>
                    </a:p>
                  </a:txBody>
                  <a:tcPr>
                    <a:solidFill>
                      <a:srgbClr val="A7CBCD"/>
                    </a:solidFill>
                  </a:tcPr>
                </a:tc>
                <a:tc>
                  <a:txBody>
                    <a:bodyPr/>
                    <a:lstStyle/>
                    <a:p>
                      <a:r>
                        <a:rPr lang="en-US" b="1">
                          <a:solidFill>
                            <a:srgbClr val="102649"/>
                          </a:solidFill>
                        </a:rPr>
                        <a:t>20</a:t>
                      </a:r>
                    </a:p>
                  </a:txBody>
                  <a:tcPr>
                    <a:solidFill>
                      <a:srgbClr val="A7CBCD"/>
                    </a:solidFill>
                  </a:tcPr>
                </a:tc>
                <a:tc>
                  <a:txBody>
                    <a:bodyPr/>
                    <a:lstStyle/>
                    <a:p>
                      <a:r>
                        <a:rPr lang="en-US" b="1">
                          <a:solidFill>
                            <a:srgbClr val="102649"/>
                          </a:solidFill>
                        </a:rPr>
                        <a:t>165</a:t>
                      </a:r>
                    </a:p>
                  </a:txBody>
                  <a:tcPr>
                    <a:solidFill>
                      <a:srgbClr val="A7CBCD"/>
                    </a:solidFill>
                  </a:tcPr>
                </a:tc>
                <a:tc>
                  <a:txBody>
                    <a:bodyPr/>
                    <a:lstStyle/>
                    <a:p>
                      <a:r>
                        <a:rPr lang="en-US" b="1">
                          <a:solidFill>
                            <a:srgbClr val="102649"/>
                          </a:solidFill>
                        </a:rPr>
                        <a:t>250</a:t>
                      </a:r>
                    </a:p>
                  </a:txBody>
                  <a:tcPr>
                    <a:solidFill>
                      <a:srgbClr val="A7CBCD"/>
                    </a:solidFill>
                  </a:tcPr>
                </a:tc>
                <a:tc>
                  <a:txBody>
                    <a:bodyPr/>
                    <a:lstStyle/>
                    <a:p>
                      <a:endParaRPr lang="en-US" b="1">
                        <a:solidFill>
                          <a:srgbClr val="102649"/>
                        </a:solidFill>
                      </a:endParaRPr>
                    </a:p>
                  </a:txBody>
                  <a:tcPr>
                    <a:solidFill>
                      <a:srgbClr val="A7CBCD"/>
                    </a:solidFill>
                  </a:tcPr>
                </a:tc>
                <a:tc>
                  <a:txBody>
                    <a:bodyPr/>
                    <a:lstStyle/>
                    <a:p>
                      <a:r>
                        <a:rPr lang="en-US" b="1">
                          <a:solidFill>
                            <a:srgbClr val="102649"/>
                          </a:solidFill>
                        </a:rPr>
                        <a:t>70</a:t>
                      </a:r>
                    </a:p>
                  </a:txBody>
                  <a:tcPr>
                    <a:solidFill>
                      <a:srgbClr val="A7CBCD"/>
                    </a:solidFill>
                  </a:tcPr>
                </a:tc>
                <a:extLst>
                  <a:ext uri="{0D108BD9-81ED-4DB2-BD59-A6C34878D82A}">
                    <a16:rowId xmlns:a16="http://schemas.microsoft.com/office/drawing/2014/main" val="4116334707"/>
                  </a:ext>
                </a:extLst>
              </a:tr>
              <a:tr h="751401">
                <a:tc>
                  <a:txBody>
                    <a:bodyPr/>
                    <a:lstStyle/>
                    <a:p>
                      <a:r>
                        <a:rPr lang="en-US" b="1">
                          <a:solidFill>
                            <a:srgbClr val="102649"/>
                          </a:solidFill>
                        </a:rPr>
                        <a:t>Math (Quant Reasoning)</a:t>
                      </a:r>
                    </a:p>
                  </a:txBody>
                  <a:tcPr>
                    <a:solidFill>
                      <a:srgbClr val="5CACB5"/>
                    </a:solidFill>
                  </a:tcPr>
                </a:tc>
                <a:tc>
                  <a:txBody>
                    <a:bodyPr/>
                    <a:lstStyle/>
                    <a:p>
                      <a:r>
                        <a:rPr lang="en-US" b="1">
                          <a:solidFill>
                            <a:srgbClr val="102649"/>
                          </a:solidFill>
                        </a:rPr>
                        <a:t>19</a:t>
                      </a:r>
                    </a:p>
                  </a:txBody>
                  <a:tcPr>
                    <a:solidFill>
                      <a:srgbClr val="5CACB5"/>
                    </a:solidFill>
                  </a:tcPr>
                </a:tc>
                <a:tc>
                  <a:txBody>
                    <a:bodyPr/>
                    <a:lstStyle/>
                    <a:p>
                      <a:r>
                        <a:rPr lang="en-US" b="1">
                          <a:solidFill>
                            <a:srgbClr val="102649"/>
                          </a:solidFill>
                        </a:rPr>
                        <a:t>510</a:t>
                      </a:r>
                    </a:p>
                  </a:txBody>
                  <a:tcPr>
                    <a:solidFill>
                      <a:srgbClr val="5CACB5"/>
                    </a:solidFill>
                  </a:tcPr>
                </a:tc>
                <a:tc>
                  <a:txBody>
                    <a:bodyPr/>
                    <a:lstStyle/>
                    <a:p>
                      <a:r>
                        <a:rPr lang="en-US" b="1">
                          <a:solidFill>
                            <a:srgbClr val="102649"/>
                          </a:solidFill>
                        </a:rPr>
                        <a:t>22</a:t>
                      </a:r>
                    </a:p>
                  </a:txBody>
                  <a:tcPr>
                    <a:solidFill>
                      <a:srgbClr val="5CACB5"/>
                    </a:solidFill>
                  </a:tcPr>
                </a:tc>
                <a:tc>
                  <a:txBody>
                    <a:bodyPr/>
                    <a:lstStyle/>
                    <a:p>
                      <a:r>
                        <a:rPr lang="en-US" b="1">
                          <a:solidFill>
                            <a:srgbClr val="102649"/>
                          </a:solidFill>
                        </a:rPr>
                        <a:t>165</a:t>
                      </a:r>
                    </a:p>
                  </a:txBody>
                  <a:tcPr>
                    <a:solidFill>
                      <a:srgbClr val="5CACB5"/>
                    </a:solidFill>
                  </a:tcPr>
                </a:tc>
                <a:tc>
                  <a:txBody>
                    <a:bodyPr/>
                    <a:lstStyle/>
                    <a:p>
                      <a:r>
                        <a:rPr lang="en-US" b="1">
                          <a:solidFill>
                            <a:srgbClr val="102649"/>
                          </a:solidFill>
                        </a:rPr>
                        <a:t>250</a:t>
                      </a:r>
                    </a:p>
                  </a:txBody>
                  <a:tcPr>
                    <a:solidFill>
                      <a:srgbClr val="5CACB5"/>
                    </a:solidFill>
                  </a:tcPr>
                </a:tc>
                <a:tc>
                  <a:txBody>
                    <a:bodyPr/>
                    <a:lstStyle/>
                    <a:p>
                      <a:r>
                        <a:rPr lang="en-US" b="1">
                          <a:solidFill>
                            <a:srgbClr val="102649"/>
                          </a:solidFill>
                        </a:rPr>
                        <a:t>30</a:t>
                      </a:r>
                    </a:p>
                  </a:txBody>
                  <a:tcPr>
                    <a:solidFill>
                      <a:srgbClr val="5CACB5"/>
                    </a:solidFill>
                  </a:tcPr>
                </a:tc>
                <a:tc>
                  <a:txBody>
                    <a:bodyPr/>
                    <a:lstStyle/>
                    <a:p>
                      <a:r>
                        <a:rPr lang="en-US" b="1">
                          <a:solidFill>
                            <a:srgbClr val="102649"/>
                          </a:solidFill>
                        </a:rPr>
                        <a:t>55</a:t>
                      </a:r>
                    </a:p>
                  </a:txBody>
                  <a:tcPr>
                    <a:solidFill>
                      <a:srgbClr val="5CACB5"/>
                    </a:solidFill>
                  </a:tcPr>
                </a:tc>
                <a:extLst>
                  <a:ext uri="{0D108BD9-81ED-4DB2-BD59-A6C34878D82A}">
                    <a16:rowId xmlns:a16="http://schemas.microsoft.com/office/drawing/2014/main" val="3736462111"/>
                  </a:ext>
                </a:extLst>
              </a:tr>
              <a:tr h="751401">
                <a:tc>
                  <a:txBody>
                    <a:bodyPr/>
                    <a:lstStyle/>
                    <a:p>
                      <a:r>
                        <a:rPr lang="en-US" b="1">
                          <a:solidFill>
                            <a:srgbClr val="102649"/>
                          </a:solidFill>
                        </a:rPr>
                        <a:t>Math (College Algebra)</a:t>
                      </a:r>
                    </a:p>
                  </a:txBody>
                  <a:tcPr>
                    <a:solidFill>
                      <a:srgbClr val="A7CBCD"/>
                    </a:solidFill>
                  </a:tcPr>
                </a:tc>
                <a:tc>
                  <a:txBody>
                    <a:bodyPr/>
                    <a:lstStyle/>
                    <a:p>
                      <a:r>
                        <a:rPr lang="en-US" b="1">
                          <a:solidFill>
                            <a:srgbClr val="102649"/>
                          </a:solidFill>
                        </a:rPr>
                        <a:t>22</a:t>
                      </a:r>
                    </a:p>
                  </a:txBody>
                  <a:tcPr>
                    <a:solidFill>
                      <a:srgbClr val="A7CBCD"/>
                    </a:solidFill>
                  </a:tcPr>
                </a:tc>
                <a:tc>
                  <a:txBody>
                    <a:bodyPr/>
                    <a:lstStyle/>
                    <a:p>
                      <a:r>
                        <a:rPr lang="en-US" b="1">
                          <a:solidFill>
                            <a:srgbClr val="102649"/>
                          </a:solidFill>
                        </a:rPr>
                        <a:t>540</a:t>
                      </a:r>
                    </a:p>
                  </a:txBody>
                  <a:tcPr>
                    <a:solidFill>
                      <a:srgbClr val="A7CBCD"/>
                    </a:solidFill>
                  </a:tcPr>
                </a:tc>
                <a:tc>
                  <a:txBody>
                    <a:bodyPr/>
                    <a:lstStyle/>
                    <a:p>
                      <a:r>
                        <a:rPr lang="en-US" b="1">
                          <a:solidFill>
                            <a:srgbClr val="102649"/>
                          </a:solidFill>
                        </a:rPr>
                        <a:t>14</a:t>
                      </a:r>
                    </a:p>
                  </a:txBody>
                  <a:tcPr>
                    <a:solidFill>
                      <a:srgbClr val="A7CBCD"/>
                    </a:solidFill>
                  </a:tcPr>
                </a:tc>
                <a:tc>
                  <a:txBody>
                    <a:bodyPr/>
                    <a:lstStyle/>
                    <a:p>
                      <a:r>
                        <a:rPr lang="en-US" b="1">
                          <a:solidFill>
                            <a:srgbClr val="102649"/>
                          </a:solidFill>
                        </a:rPr>
                        <a:t>175</a:t>
                      </a:r>
                    </a:p>
                  </a:txBody>
                  <a:tcPr>
                    <a:solidFill>
                      <a:srgbClr val="A7CBCD"/>
                    </a:solidFill>
                  </a:tcPr>
                </a:tc>
                <a:tc>
                  <a:txBody>
                    <a:bodyPr/>
                    <a:lstStyle/>
                    <a:p>
                      <a:endParaRPr lang="en-US" b="1">
                        <a:solidFill>
                          <a:srgbClr val="102649"/>
                        </a:solidFill>
                      </a:endParaRPr>
                    </a:p>
                  </a:txBody>
                  <a:tcPr>
                    <a:solidFill>
                      <a:srgbClr val="A7CBCD"/>
                    </a:solidFill>
                  </a:tcPr>
                </a:tc>
                <a:tc>
                  <a:txBody>
                    <a:bodyPr/>
                    <a:lstStyle/>
                    <a:p>
                      <a:r>
                        <a:rPr lang="en-US" b="1">
                          <a:solidFill>
                            <a:srgbClr val="102649"/>
                          </a:solidFill>
                        </a:rPr>
                        <a:t>46</a:t>
                      </a:r>
                    </a:p>
                  </a:txBody>
                  <a:tcPr>
                    <a:solidFill>
                      <a:srgbClr val="A7CBCD"/>
                    </a:solidFill>
                  </a:tcPr>
                </a:tc>
                <a:tc>
                  <a:txBody>
                    <a:bodyPr/>
                    <a:lstStyle/>
                    <a:p>
                      <a:r>
                        <a:rPr lang="en-US" b="1">
                          <a:solidFill>
                            <a:srgbClr val="102649"/>
                          </a:solidFill>
                        </a:rPr>
                        <a:t>65</a:t>
                      </a:r>
                    </a:p>
                  </a:txBody>
                  <a:tcPr>
                    <a:solidFill>
                      <a:srgbClr val="A7CBCD"/>
                    </a:solidFill>
                  </a:tcPr>
                </a:tc>
                <a:extLst>
                  <a:ext uri="{0D108BD9-81ED-4DB2-BD59-A6C34878D82A}">
                    <a16:rowId xmlns:a16="http://schemas.microsoft.com/office/drawing/2014/main" val="88451737"/>
                  </a:ext>
                </a:extLst>
              </a:tr>
              <a:tr h="525981">
                <a:tc>
                  <a:txBody>
                    <a:bodyPr/>
                    <a:lstStyle/>
                    <a:p>
                      <a:r>
                        <a:rPr lang="en-US" b="1">
                          <a:solidFill>
                            <a:srgbClr val="102649"/>
                          </a:solidFill>
                        </a:rPr>
                        <a:t>Math (Calculus)</a:t>
                      </a:r>
                    </a:p>
                  </a:txBody>
                  <a:tcPr>
                    <a:solidFill>
                      <a:srgbClr val="5CACB5"/>
                    </a:solidFill>
                  </a:tcPr>
                </a:tc>
                <a:tc>
                  <a:txBody>
                    <a:bodyPr/>
                    <a:lstStyle/>
                    <a:p>
                      <a:r>
                        <a:rPr lang="en-US" b="1">
                          <a:solidFill>
                            <a:srgbClr val="102649"/>
                          </a:solidFill>
                        </a:rPr>
                        <a:t>27</a:t>
                      </a:r>
                    </a:p>
                  </a:txBody>
                  <a:tcPr>
                    <a:solidFill>
                      <a:srgbClr val="5CACB5"/>
                    </a:solidFill>
                  </a:tcPr>
                </a:tc>
                <a:tc>
                  <a:txBody>
                    <a:bodyPr/>
                    <a:lstStyle/>
                    <a:p>
                      <a:r>
                        <a:rPr lang="en-US" b="1">
                          <a:solidFill>
                            <a:srgbClr val="102649"/>
                          </a:solidFill>
                        </a:rPr>
                        <a:t>640</a:t>
                      </a:r>
                    </a:p>
                  </a:txBody>
                  <a:tcPr>
                    <a:solidFill>
                      <a:srgbClr val="5CACB5"/>
                    </a:solidFill>
                  </a:tcPr>
                </a:tc>
                <a:tc>
                  <a:txBody>
                    <a:bodyPr/>
                    <a:lstStyle/>
                    <a:p>
                      <a:r>
                        <a:rPr lang="en-US" b="1">
                          <a:solidFill>
                            <a:srgbClr val="102649"/>
                          </a:solidFill>
                        </a:rPr>
                        <a:t>15</a:t>
                      </a:r>
                    </a:p>
                  </a:txBody>
                  <a:tcPr>
                    <a:solidFill>
                      <a:srgbClr val="5CACB5"/>
                    </a:solidFill>
                  </a:tcPr>
                </a:tc>
                <a:tc>
                  <a:txBody>
                    <a:bodyPr/>
                    <a:lstStyle/>
                    <a:p>
                      <a:r>
                        <a:rPr lang="en-US" b="1">
                          <a:solidFill>
                            <a:srgbClr val="102649"/>
                          </a:solidFill>
                        </a:rPr>
                        <a:t>N/A</a:t>
                      </a:r>
                    </a:p>
                  </a:txBody>
                  <a:tcPr>
                    <a:solidFill>
                      <a:srgbClr val="5CACB5"/>
                    </a:solidFill>
                  </a:tcPr>
                </a:tc>
                <a:tc>
                  <a:txBody>
                    <a:bodyPr/>
                    <a:lstStyle/>
                    <a:p>
                      <a:endParaRPr lang="en-US" b="1">
                        <a:solidFill>
                          <a:srgbClr val="102649"/>
                        </a:solidFill>
                      </a:endParaRPr>
                    </a:p>
                  </a:txBody>
                  <a:tcPr>
                    <a:solidFill>
                      <a:srgbClr val="5CACB5"/>
                    </a:solidFill>
                  </a:tcPr>
                </a:tc>
                <a:tc>
                  <a:txBody>
                    <a:bodyPr/>
                    <a:lstStyle/>
                    <a:p>
                      <a:r>
                        <a:rPr lang="en-US" b="1">
                          <a:solidFill>
                            <a:srgbClr val="102649"/>
                          </a:solidFill>
                        </a:rPr>
                        <a:t>76</a:t>
                      </a:r>
                    </a:p>
                  </a:txBody>
                  <a:tcPr>
                    <a:solidFill>
                      <a:srgbClr val="5CACB5"/>
                    </a:solidFill>
                  </a:tcPr>
                </a:tc>
                <a:tc>
                  <a:txBody>
                    <a:bodyPr/>
                    <a:lstStyle/>
                    <a:p>
                      <a:endParaRPr lang="en-US" b="1" dirty="0">
                        <a:solidFill>
                          <a:srgbClr val="102649"/>
                        </a:solidFill>
                      </a:endParaRPr>
                    </a:p>
                  </a:txBody>
                  <a:tcPr>
                    <a:solidFill>
                      <a:srgbClr val="5CACB5"/>
                    </a:solidFill>
                  </a:tcPr>
                </a:tc>
                <a:extLst>
                  <a:ext uri="{0D108BD9-81ED-4DB2-BD59-A6C34878D82A}">
                    <a16:rowId xmlns:a16="http://schemas.microsoft.com/office/drawing/2014/main" val="1207586101"/>
                  </a:ext>
                </a:extLst>
              </a:tr>
            </a:tbl>
          </a:graphicData>
        </a:graphic>
      </p:graphicFrame>
    </p:spTree>
    <p:extLst>
      <p:ext uri="{BB962C8B-B14F-4D97-AF65-F5344CB8AC3E}">
        <p14:creationId xmlns:p14="http://schemas.microsoft.com/office/powerpoint/2010/main" val="859909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46FE10C-607F-93C4-BAB5-BF4BE999CE46}"/>
              </a:ext>
            </a:extLst>
          </p:cNvPr>
          <p:cNvSpPr>
            <a:spLocks noGrp="1"/>
          </p:cNvSpPr>
          <p:nvPr>
            <p:ph type="title"/>
          </p:nvPr>
        </p:nvSpPr>
        <p:spPr>
          <a:xfrm>
            <a:off x="0" y="0"/>
            <a:ext cx="10515600" cy="923453"/>
          </a:xfrm>
        </p:spPr>
        <p:txBody>
          <a:bodyPr/>
          <a:lstStyle/>
          <a:p>
            <a:r>
              <a:rPr lang="en-US"/>
              <a:t>ACT and CPE Benchmarks</a:t>
            </a:r>
          </a:p>
        </p:txBody>
      </p:sp>
      <p:graphicFrame>
        <p:nvGraphicFramePr>
          <p:cNvPr id="7" name="Table 6"/>
          <p:cNvGraphicFramePr>
            <a:graphicFrameLocks noGrp="1"/>
          </p:cNvGraphicFramePr>
          <p:nvPr>
            <p:extLst>
              <p:ext uri="{D42A27DB-BD31-4B8C-83A1-F6EECF244321}">
                <p14:modId xmlns:p14="http://schemas.microsoft.com/office/powerpoint/2010/main" val="3599549147"/>
              </p:ext>
            </p:extLst>
          </p:nvPr>
        </p:nvGraphicFramePr>
        <p:xfrm>
          <a:off x="819716" y="1156178"/>
          <a:ext cx="10000682" cy="3555521"/>
        </p:xfrm>
        <a:graphic>
          <a:graphicData uri="http://schemas.openxmlformats.org/drawingml/2006/table">
            <a:tbl>
              <a:tblPr firstRow="1" bandRow="1">
                <a:tableStyleId>{5C22544A-7EE6-4342-B048-85BDC9FD1C3A}</a:tableStyleId>
              </a:tblPr>
              <a:tblGrid>
                <a:gridCol w="3172386">
                  <a:extLst>
                    <a:ext uri="{9D8B030D-6E8A-4147-A177-3AD203B41FA5}">
                      <a16:colId xmlns:a16="http://schemas.microsoft.com/office/drawing/2014/main" val="20000"/>
                    </a:ext>
                  </a:extLst>
                </a:gridCol>
                <a:gridCol w="3213149">
                  <a:extLst>
                    <a:ext uri="{9D8B030D-6E8A-4147-A177-3AD203B41FA5}">
                      <a16:colId xmlns:a16="http://schemas.microsoft.com/office/drawing/2014/main" val="20001"/>
                    </a:ext>
                  </a:extLst>
                </a:gridCol>
                <a:gridCol w="3615147">
                  <a:extLst>
                    <a:ext uri="{9D8B030D-6E8A-4147-A177-3AD203B41FA5}">
                      <a16:colId xmlns:a16="http://schemas.microsoft.com/office/drawing/2014/main" val="20002"/>
                    </a:ext>
                  </a:extLst>
                </a:gridCol>
              </a:tblGrid>
              <a:tr h="1194653">
                <a:tc>
                  <a:txBody>
                    <a:bodyPr/>
                    <a:lstStyle/>
                    <a:p>
                      <a:r>
                        <a:rPr lang="en-US" sz="2400">
                          <a:latin typeface="Arial" pitchFamily="34" charset="0"/>
                          <a:cs typeface="Arial" pitchFamily="34" charset="0"/>
                        </a:rPr>
                        <a:t>Subject</a:t>
                      </a:r>
                    </a:p>
                  </a:txBody>
                  <a:tcPr>
                    <a:solidFill>
                      <a:srgbClr val="007780"/>
                    </a:solidFill>
                  </a:tcPr>
                </a:tc>
                <a:tc>
                  <a:txBody>
                    <a:bodyPr/>
                    <a:lstStyle/>
                    <a:p>
                      <a:r>
                        <a:rPr lang="en-US" sz="2400">
                          <a:latin typeface="Arial" pitchFamily="34" charset="0"/>
                          <a:cs typeface="Arial" pitchFamily="34" charset="0"/>
                        </a:rPr>
                        <a:t>ACT Benchmarks</a:t>
                      </a:r>
                    </a:p>
                  </a:txBody>
                  <a:tcPr>
                    <a:solidFill>
                      <a:srgbClr val="007780"/>
                    </a:solidFill>
                  </a:tcPr>
                </a:tc>
                <a:tc>
                  <a:txBody>
                    <a:bodyPr/>
                    <a:lstStyle/>
                    <a:p>
                      <a:r>
                        <a:rPr lang="en-US" sz="2400" dirty="0">
                          <a:latin typeface="Arial" pitchFamily="34" charset="0"/>
                          <a:cs typeface="Arial" pitchFamily="34" charset="0"/>
                        </a:rPr>
                        <a:t>CPE</a:t>
                      </a:r>
                      <a:r>
                        <a:rPr lang="en-US" sz="2400" baseline="0" dirty="0">
                          <a:latin typeface="Arial" pitchFamily="34" charset="0"/>
                          <a:cs typeface="Arial" pitchFamily="34" charset="0"/>
                        </a:rPr>
                        <a:t> Benchmarks*</a:t>
                      </a:r>
                      <a:endParaRPr lang="en-US" sz="2400" dirty="0">
                        <a:latin typeface="Arial" pitchFamily="34" charset="0"/>
                        <a:cs typeface="Arial" pitchFamily="34" charset="0"/>
                      </a:endParaRPr>
                    </a:p>
                  </a:txBody>
                  <a:tcPr>
                    <a:solidFill>
                      <a:srgbClr val="007780"/>
                    </a:solidFill>
                  </a:tcPr>
                </a:tc>
                <a:extLst>
                  <a:ext uri="{0D108BD9-81ED-4DB2-BD59-A6C34878D82A}">
                    <a16:rowId xmlns:a16="http://schemas.microsoft.com/office/drawing/2014/main" val="10000"/>
                  </a:ext>
                </a:extLst>
              </a:tr>
              <a:tr h="590217">
                <a:tc>
                  <a:txBody>
                    <a:bodyPr/>
                    <a:lstStyle/>
                    <a:p>
                      <a:r>
                        <a:rPr lang="en-US" sz="2400">
                          <a:solidFill>
                            <a:schemeClr val="bg1"/>
                          </a:solidFill>
                          <a:latin typeface="Arial" pitchFamily="34" charset="0"/>
                          <a:cs typeface="Arial" pitchFamily="34" charset="0"/>
                        </a:rPr>
                        <a:t>English</a:t>
                      </a:r>
                    </a:p>
                  </a:txBody>
                  <a:tcPr>
                    <a:solidFill>
                      <a:srgbClr val="007780"/>
                    </a:solidFill>
                  </a:tcPr>
                </a:tc>
                <a:tc>
                  <a:txBody>
                    <a:bodyPr/>
                    <a:lstStyle/>
                    <a:p>
                      <a:r>
                        <a:rPr lang="en-US" sz="2400">
                          <a:solidFill>
                            <a:srgbClr val="102649"/>
                          </a:solidFill>
                          <a:latin typeface="Arial" pitchFamily="34" charset="0"/>
                          <a:cs typeface="Arial" pitchFamily="34" charset="0"/>
                        </a:rPr>
                        <a:t>18</a:t>
                      </a:r>
                    </a:p>
                  </a:txBody>
                  <a:tcPr>
                    <a:solidFill>
                      <a:srgbClr val="A7CBCD"/>
                    </a:solidFill>
                  </a:tcPr>
                </a:tc>
                <a:tc>
                  <a:txBody>
                    <a:bodyPr/>
                    <a:lstStyle/>
                    <a:p>
                      <a:r>
                        <a:rPr lang="en-US" sz="2400">
                          <a:solidFill>
                            <a:srgbClr val="102649"/>
                          </a:solidFill>
                          <a:latin typeface="Arial" pitchFamily="34" charset="0"/>
                          <a:cs typeface="Arial" pitchFamily="34" charset="0"/>
                        </a:rPr>
                        <a:t>18</a:t>
                      </a:r>
                    </a:p>
                  </a:txBody>
                  <a:tcPr>
                    <a:solidFill>
                      <a:srgbClr val="AFD1B0"/>
                    </a:solidFill>
                  </a:tcPr>
                </a:tc>
                <a:extLst>
                  <a:ext uri="{0D108BD9-81ED-4DB2-BD59-A6C34878D82A}">
                    <a16:rowId xmlns:a16="http://schemas.microsoft.com/office/drawing/2014/main" val="10001"/>
                  </a:ext>
                </a:extLst>
              </a:tr>
              <a:tr h="590217">
                <a:tc>
                  <a:txBody>
                    <a:bodyPr/>
                    <a:lstStyle/>
                    <a:p>
                      <a:r>
                        <a:rPr lang="en-US" sz="2400">
                          <a:solidFill>
                            <a:schemeClr val="bg1"/>
                          </a:solidFill>
                          <a:latin typeface="Arial" pitchFamily="34" charset="0"/>
                          <a:cs typeface="Arial" pitchFamily="34" charset="0"/>
                        </a:rPr>
                        <a:t>Mathematics</a:t>
                      </a:r>
                    </a:p>
                  </a:txBody>
                  <a:tcPr>
                    <a:solidFill>
                      <a:srgbClr val="007780"/>
                    </a:solidFill>
                  </a:tcPr>
                </a:tc>
                <a:tc>
                  <a:txBody>
                    <a:bodyPr/>
                    <a:lstStyle/>
                    <a:p>
                      <a:r>
                        <a:rPr lang="en-US" sz="2400">
                          <a:solidFill>
                            <a:srgbClr val="102649"/>
                          </a:solidFill>
                          <a:latin typeface="Arial" pitchFamily="34" charset="0"/>
                          <a:cs typeface="Arial" pitchFamily="34" charset="0"/>
                        </a:rPr>
                        <a:t>22</a:t>
                      </a:r>
                    </a:p>
                  </a:txBody>
                  <a:tcPr>
                    <a:solidFill>
                      <a:srgbClr val="A7CBCD"/>
                    </a:solidFill>
                  </a:tcPr>
                </a:tc>
                <a:tc>
                  <a:txBody>
                    <a:bodyPr/>
                    <a:lstStyle/>
                    <a:p>
                      <a:r>
                        <a:rPr lang="en-US" sz="2400">
                          <a:solidFill>
                            <a:srgbClr val="102649"/>
                          </a:solidFill>
                          <a:latin typeface="Arial" pitchFamily="34" charset="0"/>
                          <a:cs typeface="Arial" pitchFamily="34" charset="0"/>
                        </a:rPr>
                        <a:t>19</a:t>
                      </a:r>
                    </a:p>
                  </a:txBody>
                  <a:tcPr>
                    <a:solidFill>
                      <a:srgbClr val="AFD1B0"/>
                    </a:solidFill>
                  </a:tcPr>
                </a:tc>
                <a:extLst>
                  <a:ext uri="{0D108BD9-81ED-4DB2-BD59-A6C34878D82A}">
                    <a16:rowId xmlns:a16="http://schemas.microsoft.com/office/drawing/2014/main" val="10002"/>
                  </a:ext>
                </a:extLst>
              </a:tr>
              <a:tr h="590217">
                <a:tc>
                  <a:txBody>
                    <a:bodyPr/>
                    <a:lstStyle/>
                    <a:p>
                      <a:r>
                        <a:rPr lang="en-US" sz="2400">
                          <a:solidFill>
                            <a:schemeClr val="bg1"/>
                          </a:solidFill>
                          <a:latin typeface="Arial" pitchFamily="34" charset="0"/>
                          <a:cs typeface="Arial" pitchFamily="34" charset="0"/>
                        </a:rPr>
                        <a:t>Reading</a:t>
                      </a:r>
                    </a:p>
                  </a:txBody>
                  <a:tcPr>
                    <a:solidFill>
                      <a:srgbClr val="007780"/>
                    </a:solidFill>
                  </a:tcPr>
                </a:tc>
                <a:tc>
                  <a:txBody>
                    <a:bodyPr/>
                    <a:lstStyle/>
                    <a:p>
                      <a:r>
                        <a:rPr lang="en-US" sz="2400">
                          <a:solidFill>
                            <a:srgbClr val="102649"/>
                          </a:solidFill>
                          <a:latin typeface="Arial" pitchFamily="34" charset="0"/>
                          <a:cs typeface="Arial" pitchFamily="34" charset="0"/>
                        </a:rPr>
                        <a:t>22</a:t>
                      </a:r>
                    </a:p>
                  </a:txBody>
                  <a:tcPr>
                    <a:solidFill>
                      <a:srgbClr val="A7CBCD"/>
                    </a:solidFill>
                  </a:tcPr>
                </a:tc>
                <a:tc>
                  <a:txBody>
                    <a:bodyPr/>
                    <a:lstStyle/>
                    <a:p>
                      <a:r>
                        <a:rPr lang="en-US" sz="2400">
                          <a:solidFill>
                            <a:srgbClr val="102649"/>
                          </a:solidFill>
                          <a:latin typeface="Arial" pitchFamily="34" charset="0"/>
                          <a:cs typeface="Arial" pitchFamily="34" charset="0"/>
                        </a:rPr>
                        <a:t>20</a:t>
                      </a:r>
                    </a:p>
                  </a:txBody>
                  <a:tcPr>
                    <a:solidFill>
                      <a:srgbClr val="AFD1B0"/>
                    </a:solidFill>
                  </a:tcPr>
                </a:tc>
                <a:extLst>
                  <a:ext uri="{0D108BD9-81ED-4DB2-BD59-A6C34878D82A}">
                    <a16:rowId xmlns:a16="http://schemas.microsoft.com/office/drawing/2014/main" val="10003"/>
                  </a:ext>
                </a:extLst>
              </a:tr>
              <a:tr h="590217">
                <a:tc>
                  <a:txBody>
                    <a:bodyPr/>
                    <a:lstStyle/>
                    <a:p>
                      <a:r>
                        <a:rPr lang="en-US" sz="2400">
                          <a:solidFill>
                            <a:schemeClr val="bg1"/>
                          </a:solidFill>
                          <a:latin typeface="Arial" pitchFamily="34" charset="0"/>
                          <a:cs typeface="Arial" pitchFamily="34" charset="0"/>
                        </a:rPr>
                        <a:t>Science</a:t>
                      </a:r>
                    </a:p>
                  </a:txBody>
                  <a:tcPr>
                    <a:solidFill>
                      <a:srgbClr val="007780"/>
                    </a:solidFill>
                  </a:tcPr>
                </a:tc>
                <a:tc>
                  <a:txBody>
                    <a:bodyPr/>
                    <a:lstStyle/>
                    <a:p>
                      <a:r>
                        <a:rPr lang="en-US" sz="2400">
                          <a:solidFill>
                            <a:srgbClr val="102649"/>
                          </a:solidFill>
                          <a:latin typeface="Arial" pitchFamily="34" charset="0"/>
                          <a:cs typeface="Arial" pitchFamily="34" charset="0"/>
                        </a:rPr>
                        <a:t>23</a:t>
                      </a:r>
                    </a:p>
                  </a:txBody>
                  <a:tcPr>
                    <a:solidFill>
                      <a:srgbClr val="A7CBCD"/>
                    </a:solidFill>
                  </a:tcPr>
                </a:tc>
                <a:tc>
                  <a:txBody>
                    <a:bodyPr/>
                    <a:lstStyle/>
                    <a:p>
                      <a:r>
                        <a:rPr lang="en-US" sz="2400" dirty="0">
                          <a:solidFill>
                            <a:srgbClr val="102649"/>
                          </a:solidFill>
                          <a:latin typeface="Arial" pitchFamily="34" charset="0"/>
                          <a:cs typeface="Arial" pitchFamily="34" charset="0"/>
                        </a:rPr>
                        <a:t>n/a</a:t>
                      </a:r>
                    </a:p>
                  </a:txBody>
                  <a:tcPr>
                    <a:solidFill>
                      <a:srgbClr val="AFD1B0"/>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819716" y="4888567"/>
            <a:ext cx="10089583" cy="1092607"/>
          </a:xfrm>
          <a:prstGeom prst="rect">
            <a:avLst/>
          </a:prstGeom>
          <a:noFill/>
        </p:spPr>
        <p:txBody>
          <a:bodyPr wrap="square" rtlCol="0">
            <a:spAutoFit/>
          </a:bodyPr>
          <a:lstStyle/>
          <a:p>
            <a:pPr marL="7620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2000" b="0" i="0" u="none" strike="noStrike" kern="1200" cap="none" spc="0" normalizeH="0" baseline="0" noProof="0" dirty="0">
                <a:ln>
                  <a:noFill/>
                </a:ln>
                <a:solidFill>
                  <a:srgbClr val="102649"/>
                </a:solidFill>
                <a:effectLst/>
                <a:uLnTx/>
                <a:uFillTx/>
                <a:latin typeface="Arial" pitchFamily="34" charset="0"/>
                <a:ea typeface="+mn-ea"/>
                <a:cs typeface="Arial" pitchFamily="34" charset="0"/>
              </a:rPr>
              <a:t>*CPE Benchmarks for the ACT are set by the Kentucky Council on Postsecondary Education. </a:t>
            </a:r>
          </a:p>
          <a:p>
            <a:pPr marL="461963" marR="0" lvl="0" indent="-239713" algn="l" defTabSz="914400" rtl="0" eaLnBrk="1" fontAlgn="auto" latinLnBrk="0" hangingPunct="1">
              <a:lnSpc>
                <a:spcPct val="100000"/>
              </a:lnSpc>
              <a:spcBef>
                <a:spcPts val="600"/>
              </a:spcBef>
              <a:spcAft>
                <a:spcPts val="0"/>
              </a:spcAft>
              <a:buClrTx/>
              <a:buSzPct val="100000"/>
              <a:buFont typeface="Arial"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0258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5" name="Title 4">
            <a:extLst>
              <a:ext uri="{FF2B5EF4-FFF2-40B4-BE49-F238E27FC236}">
                <a16:creationId xmlns:a16="http://schemas.microsoft.com/office/drawing/2014/main" id="{DAF60C44-74F0-DBBD-D9E7-1B25592167AC}"/>
              </a:ext>
            </a:extLst>
          </p:cNvPr>
          <p:cNvSpPr>
            <a:spLocks noGrp="1"/>
          </p:cNvSpPr>
          <p:nvPr>
            <p:ph type="title"/>
          </p:nvPr>
        </p:nvSpPr>
        <p:spPr/>
        <p:txBody>
          <a:bodyPr>
            <a:normAutofit/>
          </a:bodyPr>
          <a:lstStyle/>
          <a:p>
            <a:r>
              <a:rPr lang="en-US"/>
              <a:t>Agenda</a:t>
            </a:r>
          </a:p>
        </p:txBody>
      </p:sp>
      <p:sp>
        <p:nvSpPr>
          <p:cNvPr id="6" name="Content Placeholder 5">
            <a:extLst>
              <a:ext uri="{FF2B5EF4-FFF2-40B4-BE49-F238E27FC236}">
                <a16:creationId xmlns:a16="http://schemas.microsoft.com/office/drawing/2014/main" id="{45A77691-195E-B7F3-A3AA-91FB7BC3567D}"/>
              </a:ext>
            </a:extLst>
          </p:cNvPr>
          <p:cNvSpPr>
            <a:spLocks noGrp="1"/>
          </p:cNvSpPr>
          <p:nvPr>
            <p:ph idx="1"/>
          </p:nvPr>
        </p:nvSpPr>
        <p:spPr>
          <a:xfrm>
            <a:off x="838200" y="1182255"/>
            <a:ext cx="10515600" cy="3799320"/>
          </a:xfrm>
        </p:spPr>
        <p:txBody>
          <a:bodyPr/>
          <a:lstStyle/>
          <a:p>
            <a:r>
              <a:rPr lang="en-US"/>
              <a:t>ACT Administration Information</a:t>
            </a:r>
          </a:p>
          <a:p>
            <a:r>
              <a:rPr lang="en-US"/>
              <a:t>ACT Resources</a:t>
            </a:r>
          </a:p>
          <a:p>
            <a:r>
              <a:rPr lang="en-US"/>
              <a:t>Accountability, Student Data Review and Rosters (SDRR), and Postsecondary Readiness</a:t>
            </a:r>
          </a:p>
          <a:p>
            <a:r>
              <a:rPr lang="en-US"/>
              <a:t>Feb. DAC Q &amp; A Sessions and Contact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p:nvPr>
        </p:nvSpPr>
        <p:spPr>
          <a:xfrm>
            <a:off x="171792" y="133114"/>
            <a:ext cx="11038902" cy="900264"/>
          </a:xfrm>
        </p:spPr>
        <p:txBody>
          <a:bodyPr rot="0" spcFirstLastPara="0" vertOverflow="overflow" horzOverflow="overflow" vert="horz" lIns="0" tIns="0" rIns="0" bIns="0" numCol="1" spcCol="0" rtlCol="0" fromWordArt="0" anchor="t" anchorCtr="0" forceAA="0" compatLnSpc="1">
            <a:prstTxWarp prst="textNoShape">
              <a:avLst/>
            </a:prstTxWarp>
            <a:norm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lang="en-US" sz="4900"/>
              <a:t>SDRR and Nonparticipation</a:t>
            </a:r>
          </a:p>
          <a:p>
            <a:pPr marL="0" marR="0" lvl="0" indent="0" defTabSz="914400" rtl="0" eaLnBrk="1" fontAlgn="auto" latinLnBrk="0" hangingPunct="1">
              <a:lnSpc>
                <a:spcPct val="90000"/>
              </a:lnSpc>
              <a:spcBef>
                <a:spcPts val="0"/>
              </a:spcBef>
              <a:spcAft>
                <a:spcPts val="0"/>
              </a:spcAft>
              <a:buClrTx/>
              <a:buSzTx/>
              <a:buFontTx/>
              <a:buNone/>
              <a:tabLst/>
              <a:defRPr/>
            </a:pPr>
            <a:endParaRPr kumimoji="0" lang="en-US" sz="3100" b="1" i="0" u="none" strike="noStrike" kern="1200" cap="none" spc="0" normalizeH="0" baseline="0" noProof="0">
              <a:ln>
                <a:noFill/>
              </a:ln>
              <a:effectLst/>
              <a:uLnTx/>
              <a:uFillTx/>
            </a:endParaRPr>
          </a:p>
        </p:txBody>
      </p:sp>
      <p:graphicFrame>
        <p:nvGraphicFramePr>
          <p:cNvPr id="2" name="Content Placeholder 1" descr="Student Data Review and Rosters (SDRR) and Non-participation">
            <a:extLst>
              <a:ext uri="{FF2B5EF4-FFF2-40B4-BE49-F238E27FC236}">
                <a16:creationId xmlns:a16="http://schemas.microsoft.com/office/drawing/2014/main" id="{23582623-2AD4-41A5-8E4B-A90C53787310}"/>
              </a:ext>
            </a:extLst>
          </p:cNvPr>
          <p:cNvGraphicFramePr>
            <a:graphicFrameLocks noGrp="1"/>
          </p:cNvGraphicFramePr>
          <p:nvPr>
            <p:ph sz="quarter" idx="12"/>
            <p:extLst>
              <p:ext uri="{D42A27DB-BD31-4B8C-83A1-F6EECF244321}">
                <p14:modId xmlns:p14="http://schemas.microsoft.com/office/powerpoint/2010/main" val="4191471290"/>
              </p:ext>
            </p:extLst>
          </p:nvPr>
        </p:nvGraphicFramePr>
        <p:xfrm>
          <a:off x="534399" y="1462315"/>
          <a:ext cx="11038902" cy="3933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19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81A2-3B41-3853-C37D-C9A78BF4CEE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0D4733-673E-CEED-33DD-2A9F0617841B}"/>
              </a:ext>
            </a:extLst>
          </p:cNvPr>
          <p:cNvSpPr>
            <a:spLocks noGrp="1"/>
          </p:cNvSpPr>
          <p:nvPr>
            <p:ph type="title"/>
          </p:nvPr>
        </p:nvSpPr>
        <p:spPr>
          <a:xfrm>
            <a:off x="831850" y="1709738"/>
            <a:ext cx="8582314" cy="2147887"/>
          </a:xfrm>
        </p:spPr>
        <p:txBody>
          <a:bodyPr/>
          <a:lstStyle/>
          <a:p>
            <a:r>
              <a:rPr lang="en-US"/>
              <a:t>Feb. DAC Q &amp; A Session and Contact Information</a:t>
            </a:r>
          </a:p>
        </p:txBody>
      </p:sp>
    </p:spTree>
    <p:extLst>
      <p:ext uri="{BB962C8B-B14F-4D97-AF65-F5344CB8AC3E}">
        <p14:creationId xmlns:p14="http://schemas.microsoft.com/office/powerpoint/2010/main" val="372427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6" name="Title 5">
            <a:extLst>
              <a:ext uri="{FF2B5EF4-FFF2-40B4-BE49-F238E27FC236}">
                <a16:creationId xmlns:a16="http://schemas.microsoft.com/office/drawing/2014/main" id="{00F1D9EA-DD69-AE7F-2B79-B34F034EA5C9}"/>
              </a:ext>
            </a:extLst>
          </p:cNvPr>
          <p:cNvSpPr>
            <a:spLocks noGrp="1"/>
          </p:cNvSpPr>
          <p:nvPr>
            <p:ph type="title"/>
          </p:nvPr>
        </p:nvSpPr>
        <p:spPr>
          <a:xfrm>
            <a:off x="0" y="2567"/>
            <a:ext cx="12192000" cy="1309732"/>
          </a:xfrm>
        </p:spPr>
        <p:txBody>
          <a:bodyPr>
            <a:normAutofit/>
          </a:bodyPr>
          <a:lstStyle/>
          <a:p>
            <a:pPr algn="l"/>
            <a:r>
              <a:rPr lang="en-US" sz="4000">
                <a:latin typeface="Franklin Gothic Medium" panose="020B0603020102020204" pitchFamily="34" charset="0"/>
              </a:rPr>
              <a:t>2025</a:t>
            </a:r>
            <a:r>
              <a:rPr lang="en-US" sz="4000" baseline="0">
                <a:latin typeface="Franklin Gothic Medium" panose="020B0603020102020204" pitchFamily="34" charset="0"/>
              </a:rPr>
              <a:t> February DAC Hybrid Q&amp;A Session Dates/Locations</a:t>
            </a:r>
            <a:endParaRPr lang="en-US" sz="4000">
              <a:latin typeface="Franklin Gothic Medium" panose="020B0603020102020204" pitchFamily="34" charset="0"/>
            </a:endParaRPr>
          </a:p>
        </p:txBody>
      </p:sp>
      <p:sp>
        <p:nvSpPr>
          <p:cNvPr id="2" name="Text Placeholder 1">
            <a:extLst>
              <a:ext uri="{FF2B5EF4-FFF2-40B4-BE49-F238E27FC236}">
                <a16:creationId xmlns:a16="http://schemas.microsoft.com/office/drawing/2014/main" id="{0A3D2039-D828-9085-4C6D-8E7CBC0C5194}"/>
              </a:ext>
            </a:extLst>
          </p:cNvPr>
          <p:cNvSpPr>
            <a:spLocks noGrp="1"/>
          </p:cNvSpPr>
          <p:nvPr>
            <p:ph type="body" idx="1"/>
          </p:nvPr>
        </p:nvSpPr>
        <p:spPr>
          <a:xfrm>
            <a:off x="457220" y="1485098"/>
            <a:ext cx="11360800" cy="4060603"/>
          </a:xfrm>
        </p:spPr>
        <p:txBody>
          <a:bodyPr/>
          <a:lstStyle/>
          <a:p>
            <a:pPr marL="152396" indent="0">
              <a:buNone/>
            </a:pPr>
            <a:r>
              <a:rPr lang="en-US" sz="2800">
                <a:solidFill>
                  <a:srgbClr val="102649"/>
                </a:solidFill>
              </a:rPr>
              <a:t>Feb. 3 – Frankfort – Sower Building (in-person only)</a:t>
            </a:r>
          </a:p>
          <a:p>
            <a:pPr marL="152396" indent="0">
              <a:buNone/>
            </a:pPr>
            <a:r>
              <a:rPr lang="en-US" sz="2800">
                <a:solidFill>
                  <a:srgbClr val="102649"/>
                </a:solidFill>
              </a:rPr>
              <a:t>Feb. 11* – Ashland – Kentucky Education Development Corporation</a:t>
            </a:r>
            <a:endParaRPr lang="en-US" sz="2800">
              <a:solidFill>
                <a:srgbClr val="102649"/>
              </a:solidFill>
              <a:cs typeface="Arial"/>
            </a:endParaRPr>
          </a:p>
          <a:p>
            <a:pPr marL="152396" indent="0">
              <a:buNone/>
            </a:pPr>
            <a:r>
              <a:rPr lang="en-US" sz="2800">
                <a:solidFill>
                  <a:srgbClr val="102649"/>
                </a:solidFill>
              </a:rPr>
              <a:t>Feb. 19* – Eddyville – West Kentucky Educational Cooperative</a:t>
            </a:r>
            <a:endParaRPr lang="en-US" sz="2800">
              <a:solidFill>
                <a:srgbClr val="102649"/>
              </a:solidFill>
              <a:cs typeface="Arial"/>
            </a:endParaRPr>
          </a:p>
          <a:p>
            <a:pPr marL="152396" indent="0">
              <a:buNone/>
            </a:pPr>
            <a:endParaRPr lang="en-US"/>
          </a:p>
          <a:p>
            <a:pPr marL="152396" indent="0">
              <a:buNone/>
            </a:pPr>
            <a:endParaRPr lang="en-US"/>
          </a:p>
          <a:p>
            <a:pPr marL="152396" indent="0">
              <a:buNone/>
            </a:pPr>
            <a:r>
              <a:rPr lang="en-US" sz="2800" i="1">
                <a:solidFill>
                  <a:srgbClr val="102649"/>
                </a:solidFill>
                <a:latin typeface="Söhne"/>
              </a:rPr>
              <a:t>*In-person and virtual options available </a:t>
            </a:r>
            <a:endParaRPr lang="en-US" sz="2800" i="1">
              <a:solidFill>
                <a:srgbClr val="102649"/>
              </a:solidFill>
              <a:latin typeface="Arial"/>
              <a:cs typeface="Arial"/>
            </a:endParaRPr>
          </a:p>
          <a:p>
            <a:pPr marL="152396" indent="0">
              <a:buNone/>
            </a:pPr>
            <a:r>
              <a:rPr lang="en-US" sz="2800" i="1">
                <a:solidFill>
                  <a:srgbClr val="102649"/>
                </a:solidFill>
                <a:latin typeface="Söhne"/>
              </a:rPr>
              <a:t>Note: If</a:t>
            </a:r>
            <a:r>
              <a:rPr lang="en-US" sz="2800" b="0" i="1">
                <a:solidFill>
                  <a:srgbClr val="102649"/>
                </a:solidFill>
                <a:effectLst/>
                <a:latin typeface="Söhne"/>
              </a:rPr>
              <a:t> weather or other circumstances impact </a:t>
            </a:r>
            <a:r>
              <a:rPr lang="en-US" sz="2800" i="1">
                <a:solidFill>
                  <a:srgbClr val="102649"/>
                </a:solidFill>
                <a:latin typeface="Söhne"/>
              </a:rPr>
              <a:t>the in-person</a:t>
            </a:r>
            <a:r>
              <a:rPr lang="en-US" sz="2800" b="0" i="1">
                <a:solidFill>
                  <a:srgbClr val="102649"/>
                </a:solidFill>
                <a:effectLst/>
                <a:latin typeface="Söhne"/>
              </a:rPr>
              <a:t> session, the Q&amp;A session will be held online only.</a:t>
            </a:r>
            <a:endParaRPr lang="en-US" sz="2800" i="1">
              <a:solidFill>
                <a:srgbClr val="102649"/>
              </a:solidFill>
              <a:cs typeface="Arial"/>
            </a:endParaRPr>
          </a:p>
          <a:p>
            <a:pPr marL="152396" indent="0">
              <a:buNone/>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661ED62-337D-66CE-A3FF-F63D0E92B5E2}"/>
              </a:ext>
            </a:extLst>
          </p:cNvPr>
          <p:cNvSpPr>
            <a:spLocks noGrp="1"/>
          </p:cNvSpPr>
          <p:nvPr>
            <p:ph type="title"/>
          </p:nvPr>
        </p:nvSpPr>
        <p:spPr>
          <a:xfrm>
            <a:off x="0" y="1"/>
            <a:ext cx="10515600" cy="1085553"/>
          </a:xfrm>
        </p:spPr>
        <p:txBody>
          <a:bodyPr/>
          <a:lstStyle/>
          <a:p>
            <a:r>
              <a:rPr lang="en-US" sz="4000">
                <a:latin typeface="Franklin Gothic Medium" panose="020B0603020102020204" pitchFamily="34" charset="0"/>
              </a:rPr>
              <a:t>February</a:t>
            </a:r>
            <a:r>
              <a:rPr lang="en-US" sz="4000" baseline="0">
                <a:latin typeface="Franklin Gothic Medium" panose="020B0603020102020204" pitchFamily="34" charset="0"/>
              </a:rPr>
              <a:t> DAC Hybrid Q&amp;A Sessions</a:t>
            </a:r>
            <a:endParaRPr lang="en-US"/>
          </a:p>
        </p:txBody>
      </p:sp>
      <p:graphicFrame>
        <p:nvGraphicFramePr>
          <p:cNvPr id="7" name="Google Shape;63;p14">
            <a:extLst>
              <a:ext uri="{FF2B5EF4-FFF2-40B4-BE49-F238E27FC236}">
                <a16:creationId xmlns:a16="http://schemas.microsoft.com/office/drawing/2014/main" id="{2D1542D6-8777-7943-44BB-BA9103C710FB}"/>
              </a:ext>
            </a:extLst>
          </p:cNvPr>
          <p:cNvGraphicFramePr/>
          <p:nvPr>
            <p:extLst>
              <p:ext uri="{D42A27DB-BD31-4B8C-83A1-F6EECF244321}">
                <p14:modId xmlns:p14="http://schemas.microsoft.com/office/powerpoint/2010/main" val="3892213974"/>
              </p:ext>
            </p:extLst>
          </p:nvPr>
        </p:nvGraphicFramePr>
        <p:xfrm>
          <a:off x="605150" y="960300"/>
          <a:ext cx="10981700" cy="4937400"/>
        </p:xfrm>
        <a:graphic>
          <a:graphicData uri="http://schemas.openxmlformats.org/drawingml/2006/table">
            <a:tbl>
              <a:tblPr firstRow="1">
                <a:noFill/>
              </a:tblPr>
              <a:tblGrid>
                <a:gridCol w="1843229">
                  <a:extLst>
                    <a:ext uri="{9D8B030D-6E8A-4147-A177-3AD203B41FA5}">
                      <a16:colId xmlns:a16="http://schemas.microsoft.com/office/drawing/2014/main" val="20000"/>
                    </a:ext>
                  </a:extLst>
                </a:gridCol>
                <a:gridCol w="9138471">
                  <a:extLst>
                    <a:ext uri="{9D8B030D-6E8A-4147-A177-3AD203B41FA5}">
                      <a16:colId xmlns:a16="http://schemas.microsoft.com/office/drawing/2014/main" val="20001"/>
                    </a:ext>
                  </a:extLst>
                </a:gridCol>
              </a:tblGrid>
              <a:tr h="470967">
                <a:tc>
                  <a:txBody>
                    <a:bodyPr/>
                    <a:lstStyle/>
                    <a:p>
                      <a:pPr marL="0" lvl="0" indent="0" algn="l" rtl="0">
                        <a:spcBef>
                          <a:spcPts val="0"/>
                        </a:spcBef>
                        <a:spcAft>
                          <a:spcPts val="0"/>
                        </a:spcAft>
                        <a:buNone/>
                      </a:pPr>
                      <a:r>
                        <a:rPr lang="en" sz="2000" b="1">
                          <a:solidFill>
                            <a:schemeClr val="lt1"/>
                          </a:solidFill>
                        </a:rPr>
                        <a:t>Time</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tc>
                  <a:txBody>
                    <a:bodyPr/>
                    <a:lstStyle/>
                    <a:p>
                      <a:pPr marL="0" lvl="0" indent="0" algn="l" rtl="0">
                        <a:spcBef>
                          <a:spcPts val="0"/>
                        </a:spcBef>
                        <a:spcAft>
                          <a:spcPts val="0"/>
                        </a:spcAft>
                        <a:buNone/>
                      </a:pPr>
                      <a:r>
                        <a:rPr lang="en" sz="2000" b="1">
                          <a:solidFill>
                            <a:schemeClr val="lt1"/>
                          </a:solidFill>
                        </a:rPr>
                        <a:t>Topic</a:t>
                      </a:r>
                      <a:endParaRPr sz="2000" b="1">
                        <a:solidFill>
                          <a:schemeClr val="lt1"/>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7780"/>
                    </a:solidFill>
                  </a:tcPr>
                </a:tc>
                <a:extLst>
                  <a:ext uri="{0D108BD9-81ED-4DB2-BD59-A6C34878D82A}">
                    <a16:rowId xmlns:a16="http://schemas.microsoft.com/office/drawing/2014/main" val="10000"/>
                  </a:ext>
                </a:extLst>
              </a:tr>
              <a:tr h="529843">
                <a:tc>
                  <a:txBody>
                    <a:bodyPr/>
                    <a:lstStyle/>
                    <a:p>
                      <a:pPr marL="0" lvl="0" indent="0" algn="l" rtl="0">
                        <a:spcBef>
                          <a:spcPts val="0"/>
                        </a:spcBef>
                        <a:spcAft>
                          <a:spcPts val="0"/>
                        </a:spcAft>
                        <a:buNone/>
                      </a:pPr>
                      <a:r>
                        <a:rPr lang="en" sz="2000" b="1">
                          <a:solidFill>
                            <a:srgbClr val="102649"/>
                          </a:solidFill>
                        </a:rPr>
                        <a:t>9:00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Welcome and Updates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1"/>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Kentucky Summative Assessment (KSA) including PAN &amp; TestNAV</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2"/>
                  </a:ext>
                </a:extLst>
              </a:tr>
              <a:tr h="529843">
                <a:tc>
                  <a:txBody>
                    <a:bodyPr/>
                    <a:lstStyle/>
                    <a:p>
                      <a:pPr marL="0" lvl="0" indent="0" algn="l" rtl="0">
                        <a:spcBef>
                          <a:spcPts val="0"/>
                        </a:spcBef>
                        <a:spcAft>
                          <a:spcPts val="0"/>
                        </a:spcAft>
                        <a:buNone/>
                      </a:pPr>
                      <a:r>
                        <a:rPr lang="en" sz="2000" b="1">
                          <a:solidFill>
                            <a:srgbClr val="102649"/>
                          </a:solidFill>
                        </a:rPr>
                        <a:t>10:15-10:30</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Break</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3"/>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Alternate Kentucky Summative Assessment (AKSA) &amp; Accommodations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4"/>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High School and Test Security</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5"/>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SDRR</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6"/>
                  </a:ext>
                </a:extLst>
              </a:tr>
              <a:tr h="529843">
                <a:tc>
                  <a:txBody>
                    <a:bodyPr/>
                    <a:lstStyle/>
                    <a:p>
                      <a:pPr marL="0" lvl="0" indent="0" algn="l" rtl="0">
                        <a:spcBef>
                          <a:spcPts val="0"/>
                        </a:spcBef>
                        <a:spcAft>
                          <a:spcPts val="0"/>
                        </a:spcAft>
                        <a:buNone/>
                      </a:pP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a:solidFill>
                            <a:srgbClr val="102649"/>
                          </a:solidFill>
                        </a:rPr>
                        <a:t>Open Floor Questions</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7"/>
                  </a:ext>
                </a:extLst>
              </a:tr>
              <a:tr h="529843">
                <a:tc>
                  <a:txBody>
                    <a:bodyPr/>
                    <a:lstStyle/>
                    <a:p>
                      <a:pPr marL="0" lvl="0" indent="0" algn="l" rtl="0">
                        <a:spcBef>
                          <a:spcPts val="0"/>
                        </a:spcBef>
                        <a:spcAft>
                          <a:spcPts val="0"/>
                        </a:spcAft>
                        <a:buNone/>
                      </a:pPr>
                      <a:r>
                        <a:rPr lang="en" sz="2000" b="1">
                          <a:solidFill>
                            <a:srgbClr val="102649"/>
                          </a:solidFill>
                        </a:rPr>
                        <a:t>Noon</a:t>
                      </a:r>
                      <a:endParaRPr sz="2000" b="1">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tc>
                  <a:txBody>
                    <a:bodyPr/>
                    <a:lstStyle/>
                    <a:p>
                      <a:pPr marL="0" lvl="0" indent="0" algn="l" rtl="0">
                        <a:spcBef>
                          <a:spcPts val="0"/>
                        </a:spcBef>
                        <a:spcAft>
                          <a:spcPts val="0"/>
                        </a:spcAft>
                        <a:buNone/>
                      </a:pPr>
                      <a:r>
                        <a:rPr lang="en" sz="2000" b="1" dirty="0">
                          <a:solidFill>
                            <a:srgbClr val="102649"/>
                          </a:solidFill>
                        </a:rPr>
                        <a:t>Conclusion</a:t>
                      </a:r>
                      <a:endParaRPr sz="2000" b="1" dirty="0">
                        <a:solidFill>
                          <a:srgbClr val="102649"/>
                        </a:solidFill>
                      </a:endParaRPr>
                    </a:p>
                  </a:txBody>
                  <a:tcPr marL="121900" marR="121900" marT="121900" marB="121900">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5CACB5"/>
                    </a:solidFill>
                  </a:tcPr>
                </a:tc>
                <a:extLst>
                  <a:ext uri="{0D108BD9-81ED-4DB2-BD59-A6C34878D82A}">
                    <a16:rowId xmlns:a16="http://schemas.microsoft.com/office/drawing/2014/main" val="10008"/>
                  </a:ext>
                </a:extLst>
              </a:tr>
            </a:tbl>
          </a:graphicData>
        </a:graphic>
      </p:graphicFrame>
      <p:sp>
        <p:nvSpPr>
          <p:cNvPr id="8" name="TextBox 7">
            <a:extLst>
              <a:ext uri="{FF2B5EF4-FFF2-40B4-BE49-F238E27FC236}">
                <a16:creationId xmlns:a16="http://schemas.microsoft.com/office/drawing/2014/main" id="{6E9AC265-AA5D-1531-27A6-76F987076214}"/>
              </a:ext>
            </a:extLst>
          </p:cNvPr>
          <p:cNvSpPr txBox="1"/>
          <p:nvPr/>
        </p:nvSpPr>
        <p:spPr>
          <a:xfrm>
            <a:off x="468350" y="5994703"/>
            <a:ext cx="11255300" cy="830997"/>
          </a:xfrm>
          <a:prstGeom prst="rect">
            <a:avLst/>
          </a:prstGeom>
          <a:noFill/>
        </p:spPr>
        <p:txBody>
          <a:bodyPr wrap="square">
            <a:spAutoFit/>
          </a:bodyPr>
          <a:lstStyle/>
          <a:p>
            <a:r>
              <a:rPr lang="en-US" sz="1600" b="0" i="1">
                <a:solidFill>
                  <a:srgbClr val="102649"/>
                </a:solidFill>
                <a:effectLst/>
                <a:latin typeface="Söhne"/>
              </a:rPr>
              <a:t>Please Note: The February DAC Q&amp;A sessions will follow the same topics and timeframe at each location. The agenda and times on the slide will be followed; however, once an agenda item has no additional questions, staff will move on to the next topic. Participants planning to attend should plan for the entire meeting.</a:t>
            </a:r>
            <a:endParaRPr lang="en-US" sz="1600" i="1">
              <a:solidFill>
                <a:srgbClr val="102649"/>
              </a:solidFill>
            </a:endParaRPr>
          </a:p>
        </p:txBody>
      </p:sp>
    </p:spTree>
    <p:extLst>
      <p:ext uri="{BB962C8B-B14F-4D97-AF65-F5344CB8AC3E}">
        <p14:creationId xmlns:p14="http://schemas.microsoft.com/office/powerpoint/2010/main" val="316907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FC61-773F-9E84-6371-CD18CCAFBD59}"/>
              </a:ext>
            </a:extLst>
          </p:cNvPr>
          <p:cNvSpPr>
            <a:spLocks noGrp="1"/>
          </p:cNvSpPr>
          <p:nvPr>
            <p:ph type="title"/>
          </p:nvPr>
        </p:nvSpPr>
        <p:spPr/>
        <p:txBody>
          <a:bodyPr/>
          <a:lstStyle/>
          <a:p>
            <a:r>
              <a:rPr lang="en-US" dirty="0"/>
              <a:t>February DAC Trainings Available</a:t>
            </a:r>
          </a:p>
        </p:txBody>
      </p:sp>
      <p:sp>
        <p:nvSpPr>
          <p:cNvPr id="5" name="Rectangle: Rounded Corners 4">
            <a:extLst>
              <a:ext uri="{FF2B5EF4-FFF2-40B4-BE49-F238E27FC236}">
                <a16:creationId xmlns:a16="http://schemas.microsoft.com/office/drawing/2014/main" id="{2278753D-DDA6-4940-D0B2-EA352CE8E2D1}"/>
              </a:ext>
            </a:extLst>
          </p:cNvPr>
          <p:cNvSpPr/>
          <p:nvPr/>
        </p:nvSpPr>
        <p:spPr>
          <a:xfrm>
            <a:off x="1768186" y="1133475"/>
            <a:ext cx="8655627" cy="4229100"/>
          </a:xfrm>
          <a:prstGeom prst="roundRect">
            <a:avLst/>
          </a:prstGeom>
          <a:solidFill>
            <a:srgbClr val="5CACB5"/>
          </a:solidFill>
          <a:ln>
            <a:solidFill>
              <a:srgbClr val="0077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lt"/>
                <a:cs typeface="+mn-lt"/>
              </a:rPr>
              <a:t>Kentucky Summative Assessment (KSA)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KSA </a:t>
            </a:r>
            <a:r>
              <a:rPr kumimoji="0" lang="en-US" sz="2800" b="0" i="0" u="none" strike="noStrike" kern="1200" cap="none" spc="0" normalizeH="0" baseline="0" noProof="0" err="1">
                <a:ln>
                  <a:noFill/>
                </a:ln>
                <a:solidFill>
                  <a:srgbClr val="102649"/>
                </a:solidFill>
                <a:effectLst/>
                <a:uLnTx/>
                <a:uFillTx/>
                <a:latin typeface="Franklin Gothic Book" panose="020B0503020102020204"/>
                <a:ea typeface="+mn-ea"/>
                <a:cs typeface="+mn-cs"/>
              </a:rPr>
              <a:t>PearsonAccess</a:t>
            </a:r>
            <a:r>
              <a:rPr kumimoji="0" lang="en-US" sz="2800" b="0" i="0" u="none" strike="noStrike" kern="1200" cap="none" spc="0" normalizeH="0" baseline="30000" noProof="0" err="1">
                <a:ln>
                  <a:noFill/>
                </a:ln>
                <a:solidFill>
                  <a:srgbClr val="102649"/>
                </a:solidFill>
                <a:effectLst/>
                <a:uLnTx/>
                <a:uFillTx/>
                <a:latin typeface="Franklin Gothic Book" panose="020B0503020102020204"/>
                <a:ea typeface="+mn-ea"/>
                <a:cs typeface="+mn-cs"/>
              </a:rPr>
              <a:t>Next</a:t>
            </a:r>
            <a:r>
              <a:rPr kumimoji="0" lang="en-US" sz="2800" b="0" i="0" u="none" strike="noStrike" kern="1200" cap="none" spc="0" normalizeH="0" baseline="30000" noProof="0">
                <a:ln>
                  <a:noFill/>
                </a:ln>
                <a:solidFill>
                  <a:srgbClr val="102649"/>
                </a:solidFill>
                <a:effectLst/>
                <a:uLnTx/>
                <a:uFillTx/>
                <a:latin typeface="Franklin Gothic Book" panose="020B0503020102020204"/>
                <a:ea typeface="+mn-ea"/>
                <a:cs typeface="+mn-cs"/>
              </a:rPr>
              <a:t> </a:t>
            </a: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(PAN)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err="1">
                <a:ln>
                  <a:noFill/>
                </a:ln>
                <a:solidFill>
                  <a:srgbClr val="102649"/>
                </a:solidFill>
                <a:effectLst/>
                <a:uLnTx/>
                <a:uFillTx/>
                <a:latin typeface="Franklin Gothic Book" panose="020B0503020102020204"/>
                <a:ea typeface="+mn-ea"/>
                <a:cs typeface="+mn-cs"/>
              </a:rPr>
              <a:t>TestNAV</a:t>
            </a: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Alternate Kentucky Summative Assessment (AKSA)</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lt"/>
                <a:cs typeface="+mn-lt"/>
              </a:rPr>
              <a:t>Student Data Review and Rosters (SDRR)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lt"/>
                <a:cs typeface="+mn-lt"/>
              </a:rPr>
              <a:t>Test Security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lt"/>
                <a:cs typeface="+mn-lt"/>
              </a:rPr>
              <a:t>Accommodations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lt"/>
                <a:cs typeface="+mn-lt"/>
              </a:rPr>
              <a:t>High School</a:t>
            </a:r>
            <a:endParaRPr kumimoji="0" lang="en-US" sz="1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18658FBF-1885-0903-758E-4783547C7014}"/>
              </a:ext>
            </a:extLst>
          </p:cNvPr>
          <p:cNvSpPr txBox="1"/>
          <p:nvPr/>
        </p:nvSpPr>
        <p:spPr>
          <a:xfrm>
            <a:off x="318393" y="5522605"/>
            <a:ext cx="1169349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02649"/>
                </a:solidFill>
                <a:effectLst/>
                <a:uLnTx/>
                <a:uFillTx/>
                <a:latin typeface="Franklin Gothic Book" panose="020B0503020102020204"/>
                <a:ea typeface="+mn-ea"/>
                <a:cs typeface="+mn-cs"/>
              </a:rPr>
              <a:t>Please Note: </a:t>
            </a:r>
            <a:r>
              <a:rPr kumimoji="0" lang="en-US" sz="1800" b="0" i="1" u="none" strike="noStrike" kern="1200" cap="none" spc="0" normalizeH="0" baseline="0" noProof="0" dirty="0">
                <a:ln>
                  <a:noFill/>
                </a:ln>
                <a:solidFill>
                  <a:srgbClr val="102649"/>
                </a:solidFill>
                <a:effectLst/>
                <a:uLnTx/>
                <a:uFillTx/>
                <a:latin typeface="Franklin Gothic Book" panose="020B0503020102020204"/>
                <a:ea typeface="+mn-ea"/>
                <a:cs typeface="+mn-cs"/>
              </a:rPr>
              <a:t>Since the live Q&amp;A sessions will not include full presentations of content already covered in the </a:t>
            </a:r>
            <a:r>
              <a:rPr kumimoji="0" lang="en-US" sz="1800" b="0" i="1" u="none" strike="noStrike" kern="1200" cap="none" spc="0" normalizeH="0" baseline="0" noProof="0" dirty="0">
                <a:ln>
                  <a:noFill/>
                </a:ln>
                <a:solidFill>
                  <a:srgbClr val="102649"/>
                </a:solidFill>
                <a:effectLst/>
                <a:uLnTx/>
                <a:uFillTx/>
                <a:latin typeface="Franklin Gothic Book" panose="020B0503020102020204"/>
                <a:ea typeface="+mn-ea"/>
                <a:cs typeface="+mn-cs"/>
                <a:hlinkClick r:id="rId2"/>
              </a:rPr>
              <a:t>video recordings</a:t>
            </a:r>
            <a:r>
              <a:rPr kumimoji="0" lang="en-US" sz="1800" b="0" i="1" u="none" strike="noStrike" kern="1200" cap="none" spc="0" normalizeH="0" baseline="0" noProof="0" dirty="0">
                <a:ln>
                  <a:noFill/>
                </a:ln>
                <a:solidFill>
                  <a:srgbClr val="102649"/>
                </a:solidFill>
                <a:effectLst/>
                <a:uLnTx/>
                <a:uFillTx/>
                <a:latin typeface="Franklin Gothic Book" panose="020B0503020102020204"/>
                <a:ea typeface="+mn-ea"/>
                <a:cs typeface="+mn-cs"/>
              </a:rPr>
              <a:t>, DACs and BACs should be prepared for the Q&amp;A sessions. Before attending the Q&amp;A Sessions, DACs and BACs can be prepared by watching all (or pertinent) training videos on the administration of Spring 2025 assessments.</a:t>
            </a:r>
          </a:p>
        </p:txBody>
      </p:sp>
    </p:spTree>
    <p:extLst>
      <p:ext uri="{BB962C8B-B14F-4D97-AF65-F5344CB8AC3E}">
        <p14:creationId xmlns:p14="http://schemas.microsoft.com/office/powerpoint/2010/main" val="179752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5"/>
            <a:ext cx="12192000" cy="1058146"/>
          </a:xfrm>
          <a:prstGeom prst="rect">
            <a:avLst/>
          </a:prstGeom>
        </p:spPr>
        <p:txBody>
          <a:bodyPr>
            <a:normAutofit/>
          </a:bodyPr>
          <a:lstStyle/>
          <a:p>
            <a:r>
              <a:rPr lang="en-US" sz="40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410817"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rPr>
              <a:t>dacinfo@education.ky.gov </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452728" y="1298713"/>
            <a:ext cx="7443615" cy="4260839"/>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b="1" dirty="0">
                <a:solidFill>
                  <a:schemeClr val="bg1"/>
                </a:solidFill>
              </a:rPr>
              <a:t>OAA/DAAS Staff:</a:t>
            </a:r>
          </a:p>
          <a:p>
            <a:pPr lvl="1"/>
            <a:r>
              <a:rPr lang="en-US" sz="2000" dirty="0">
                <a:solidFill>
                  <a:schemeClr val="bg1"/>
                </a:solidFill>
              </a:rPr>
              <a:t>Jennifer Stafford, Division Director</a:t>
            </a:r>
            <a:endParaRPr lang="en-US" sz="1600" dirty="0">
              <a:solidFill>
                <a:schemeClr val="bg1"/>
              </a:solidFill>
            </a:endParaRPr>
          </a:p>
          <a:p>
            <a:pPr lvl="1"/>
            <a:r>
              <a:rPr lang="en-US" sz="2000" dirty="0">
                <a:solidFill>
                  <a:schemeClr val="bg1"/>
                </a:solidFill>
              </a:rPr>
              <a:t>Helen Jones, Academic Program Manager</a:t>
            </a:r>
          </a:p>
          <a:p>
            <a:pPr lvl="1"/>
            <a:r>
              <a:rPr lang="en-US" sz="2000" dirty="0">
                <a:solidFill>
                  <a:schemeClr val="bg1"/>
                </a:solidFill>
              </a:rPr>
              <a:t>Shara Savage, Education Administration Program Manager</a:t>
            </a:r>
          </a:p>
          <a:p>
            <a:pPr lvl="1"/>
            <a:r>
              <a:rPr lang="en-US" sz="2000" dirty="0">
                <a:solidFill>
                  <a:schemeClr val="bg1"/>
                </a:solidFill>
              </a:rPr>
              <a:t>Ben Riley, Systems Consultant</a:t>
            </a:r>
          </a:p>
          <a:p>
            <a:pPr lvl="1"/>
            <a:r>
              <a:rPr lang="en-US" sz="2000" dirty="0">
                <a:solidFill>
                  <a:schemeClr val="bg1"/>
                </a:solidFill>
              </a:rPr>
              <a:t>Devon Avery, Program Consultant</a:t>
            </a:r>
          </a:p>
          <a:p>
            <a:pPr lvl="1"/>
            <a:r>
              <a:rPr lang="en-US" sz="2000" dirty="0">
                <a:solidFill>
                  <a:schemeClr val="bg1"/>
                </a:solidFill>
              </a:rPr>
              <a:t>Melissa Chandler, Program Consultant</a:t>
            </a:r>
          </a:p>
          <a:p>
            <a:pPr lvl="1"/>
            <a:r>
              <a:rPr lang="en-US" sz="2000" dirty="0">
                <a:solidFill>
                  <a:schemeClr val="bg1"/>
                </a:solidFill>
              </a:rPr>
              <a:t>Tiffany Christopher, Program Consultant</a:t>
            </a:r>
          </a:p>
          <a:p>
            <a:pPr lvl="1"/>
            <a:r>
              <a:rPr lang="en-US" sz="2000" dirty="0">
                <a:solidFill>
                  <a:schemeClr val="bg1"/>
                </a:solidFill>
              </a:rPr>
              <a:t>Krista Mullins, Program Consultant</a:t>
            </a:r>
          </a:p>
          <a:p>
            <a:pPr lvl="1"/>
            <a:r>
              <a:rPr lang="en-US" sz="2000" dirty="0">
                <a:solidFill>
                  <a:schemeClr val="bg1"/>
                </a:solidFill>
              </a:rPr>
              <a:t>Christen Roseberry, Program Consultant</a:t>
            </a:r>
          </a:p>
          <a:p>
            <a:pPr lvl="1"/>
            <a:r>
              <a:rPr lang="en-US" sz="2000">
                <a:solidFill>
                  <a:schemeClr val="bg1"/>
                </a:solidFill>
              </a:rPr>
              <a:t>Chris Williams, </a:t>
            </a:r>
            <a:r>
              <a:rPr lang="en-US" sz="2000" dirty="0">
                <a:solidFill>
                  <a:schemeClr val="bg1"/>
                </a:solidFill>
              </a:rPr>
              <a:t>Program Consultant</a:t>
            </a:r>
          </a:p>
          <a:p>
            <a:pPr lvl="1"/>
            <a:r>
              <a:rPr lang="en-US" sz="2000" dirty="0">
                <a:solidFill>
                  <a:schemeClr val="bg1"/>
                </a:solidFill>
              </a:rPr>
              <a:t>Tammy Bradley, Division Administrator </a:t>
            </a:r>
          </a:p>
        </p:txBody>
      </p:sp>
    </p:spTree>
    <p:extLst>
      <p:ext uri="{BB962C8B-B14F-4D97-AF65-F5344CB8AC3E}">
        <p14:creationId xmlns:p14="http://schemas.microsoft.com/office/powerpoint/2010/main" val="19328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5F97D8-0399-4B7A-923C-93F31BBEB87C}"/>
              </a:ext>
            </a:extLst>
          </p:cNvPr>
          <p:cNvSpPr>
            <a:spLocks noGrp="1"/>
          </p:cNvSpPr>
          <p:nvPr>
            <p:ph type="title"/>
          </p:nvPr>
        </p:nvSpPr>
        <p:spPr/>
        <p:txBody>
          <a:bodyPr/>
          <a:lstStyle/>
          <a:p>
            <a:r>
              <a:rPr lang="en-US"/>
              <a:t>ACT Administration Information</a:t>
            </a:r>
          </a:p>
        </p:txBody>
      </p:sp>
    </p:spTree>
    <p:extLst>
      <p:ext uri="{BB962C8B-B14F-4D97-AF65-F5344CB8AC3E}">
        <p14:creationId xmlns:p14="http://schemas.microsoft.com/office/powerpoint/2010/main" val="238450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5443" y="1"/>
            <a:ext cx="12197443" cy="1377724"/>
          </a:xfrm>
        </p:spPr>
        <p:txBody>
          <a:bodyPr anchor="ctr">
            <a:normAutofit/>
          </a:bodyPr>
          <a:lstStyle/>
          <a:p>
            <a:r>
              <a:rPr lang="en-US">
                <a:ea typeface="+mj-lt"/>
                <a:cs typeface="+mj-lt"/>
              </a:rPr>
              <a:t>Spring 2025 Junior ACT State Administration:</a:t>
            </a:r>
            <a:r>
              <a:rPr lang="en-US"/>
              <a:t> </a:t>
            </a:r>
            <a:br>
              <a:rPr lang="en-US"/>
            </a:br>
            <a:r>
              <a:rPr lang="en-US"/>
              <a:t>Initial - Test Window 1</a:t>
            </a:r>
          </a:p>
        </p:txBody>
      </p:sp>
      <p:sp>
        <p:nvSpPr>
          <p:cNvPr id="2" name="TextBox 1">
            <a:extLst>
              <a:ext uri="{FF2B5EF4-FFF2-40B4-BE49-F238E27FC236}">
                <a16:creationId xmlns:a16="http://schemas.microsoft.com/office/drawing/2014/main" id="{43CFFC56-D335-4585-BD8D-77C426174ECC}"/>
              </a:ext>
            </a:extLst>
          </p:cNvPr>
          <p:cNvSpPr txBox="1"/>
          <p:nvPr/>
        </p:nvSpPr>
        <p:spPr>
          <a:xfrm>
            <a:off x="807817" y="1690381"/>
            <a:ext cx="10231890" cy="707886"/>
          </a:xfrm>
          <a:prstGeom prst="rect">
            <a:avLst/>
          </a:prstGeom>
          <a:solidFill>
            <a:srgbClr val="057780"/>
          </a:solidFill>
        </p:spPr>
        <p:txBody>
          <a:bodyPr wrap="square" rtlCol="0">
            <a:spAutoFit/>
          </a:bodyPr>
          <a:lstStyle/>
          <a:p>
            <a:pPr algn="ctr"/>
            <a:r>
              <a:rPr lang="en-US" sz="4000">
                <a:solidFill>
                  <a:schemeClr val="bg1"/>
                </a:solidFill>
              </a:rPr>
              <a:t>Initial - Test Window 1</a:t>
            </a:r>
          </a:p>
        </p:txBody>
      </p:sp>
      <p:graphicFrame>
        <p:nvGraphicFramePr>
          <p:cNvPr id="7" name="Content Placeholder 6">
            <a:extLst>
              <a:ext uri="{FF2B5EF4-FFF2-40B4-BE49-F238E27FC236}">
                <a16:creationId xmlns:a16="http://schemas.microsoft.com/office/drawing/2014/main" id="{AFDF9E00-BDD3-488C-97D8-2D2B858D9D4C}"/>
              </a:ext>
            </a:extLst>
          </p:cNvPr>
          <p:cNvGraphicFramePr>
            <a:graphicFrameLocks noGrp="1"/>
          </p:cNvGraphicFramePr>
          <p:nvPr>
            <p:ph idx="1"/>
            <p:extLst>
              <p:ext uri="{D42A27DB-BD31-4B8C-83A1-F6EECF244321}">
                <p14:modId xmlns:p14="http://schemas.microsoft.com/office/powerpoint/2010/main" val="2101544450"/>
              </p:ext>
            </p:extLst>
          </p:nvPr>
        </p:nvGraphicFramePr>
        <p:xfrm>
          <a:off x="807817" y="2398267"/>
          <a:ext cx="10231890" cy="2061465"/>
        </p:xfrm>
        <a:graphic>
          <a:graphicData uri="http://schemas.openxmlformats.org/drawingml/2006/table">
            <a:tbl>
              <a:tblPr firstRow="1" bandRow="1">
                <a:tableStyleId>{5C22544A-7EE6-4342-B048-85BDC9FD1C3A}</a:tableStyleId>
              </a:tblPr>
              <a:tblGrid>
                <a:gridCol w="5660241">
                  <a:extLst>
                    <a:ext uri="{9D8B030D-6E8A-4147-A177-3AD203B41FA5}">
                      <a16:colId xmlns:a16="http://schemas.microsoft.com/office/drawing/2014/main" val="3867686793"/>
                    </a:ext>
                  </a:extLst>
                </a:gridCol>
                <a:gridCol w="4571649">
                  <a:extLst>
                    <a:ext uri="{9D8B030D-6E8A-4147-A177-3AD203B41FA5}">
                      <a16:colId xmlns:a16="http://schemas.microsoft.com/office/drawing/2014/main" val="2101216784"/>
                    </a:ext>
                  </a:extLst>
                </a:gridCol>
              </a:tblGrid>
              <a:tr h="745745">
                <a:tc>
                  <a:txBody>
                    <a:bodyPr/>
                    <a:lstStyle/>
                    <a:p>
                      <a:pPr marL="0" marR="0">
                        <a:lnSpc>
                          <a:spcPct val="125000"/>
                        </a:lnSpc>
                        <a:spcBef>
                          <a:spcPts val="0"/>
                        </a:spcBef>
                        <a:spcAft>
                          <a:spcPts val="800"/>
                        </a:spcAft>
                      </a:pPr>
                      <a:r>
                        <a:rPr lang="en-US" sz="3200" b="0">
                          <a:solidFill>
                            <a:schemeClr val="bg1"/>
                          </a:solidFill>
                          <a:effectLst/>
                        </a:rPr>
                        <a:t>Administration</a:t>
                      </a:r>
                      <a:r>
                        <a:rPr lang="en-US" sz="3200" b="0">
                          <a:solidFill>
                            <a:schemeClr val="tx1"/>
                          </a:solidFill>
                          <a:effectLst/>
                        </a:rPr>
                        <a:t> </a:t>
                      </a:r>
                      <a:endParaRPr lang="en-US" sz="3200" b="0">
                        <a:solidFill>
                          <a:schemeClr val="tx1"/>
                        </a:solidFill>
                        <a:effectLst/>
                        <a:latin typeface="Calibri"/>
                        <a:ea typeface="MS Mincho"/>
                        <a:cs typeface="Sanskrit Text"/>
                      </a:endParaRPr>
                    </a:p>
                  </a:txBody>
                  <a:tcPr>
                    <a:solidFill>
                      <a:srgbClr val="057780"/>
                    </a:solidFill>
                  </a:tcPr>
                </a:tc>
                <a:tc>
                  <a:txBody>
                    <a:bodyPr/>
                    <a:lstStyle/>
                    <a:p>
                      <a:pPr marL="0" marR="0">
                        <a:lnSpc>
                          <a:spcPct val="125000"/>
                        </a:lnSpc>
                        <a:spcBef>
                          <a:spcPts val="0"/>
                        </a:spcBef>
                        <a:spcAft>
                          <a:spcPts val="800"/>
                        </a:spcAft>
                      </a:pPr>
                      <a:r>
                        <a:rPr lang="en-US" sz="3200" b="0">
                          <a:solidFill>
                            <a:schemeClr val="bg1"/>
                          </a:solidFill>
                          <a:effectLst/>
                        </a:rPr>
                        <a:t>Dates</a:t>
                      </a:r>
                      <a:endParaRPr lang="en-US" sz="3200" b="0">
                        <a:solidFill>
                          <a:schemeClr val="bg1"/>
                        </a:solidFill>
                        <a:effectLst/>
                        <a:latin typeface="Calibri"/>
                        <a:ea typeface="MS Mincho"/>
                        <a:cs typeface="Sanskrit Text"/>
                      </a:endParaRPr>
                    </a:p>
                  </a:txBody>
                  <a:tcPr>
                    <a:solidFill>
                      <a:srgbClr val="057780"/>
                    </a:solidFill>
                  </a:tcPr>
                </a:tc>
                <a:extLst>
                  <a:ext uri="{0D108BD9-81ED-4DB2-BD59-A6C34878D82A}">
                    <a16:rowId xmlns:a16="http://schemas.microsoft.com/office/drawing/2014/main" val="3842613"/>
                  </a:ext>
                </a:extLst>
              </a:tr>
              <a:tr h="1303363">
                <a:tc>
                  <a:txBody>
                    <a:bodyPr/>
                    <a:lstStyle/>
                    <a:p>
                      <a:pPr marL="0" marR="0">
                        <a:lnSpc>
                          <a:spcPct val="125000"/>
                        </a:lnSpc>
                        <a:spcBef>
                          <a:spcPts val="0"/>
                        </a:spcBef>
                        <a:spcAft>
                          <a:spcPts val="800"/>
                        </a:spcAft>
                      </a:pPr>
                      <a:r>
                        <a:rPr lang="en-US" sz="2200" b="1">
                          <a:solidFill>
                            <a:srgbClr val="102649"/>
                          </a:solidFill>
                          <a:effectLst/>
                        </a:rPr>
                        <a:t>The ACT Online Standard &amp; ACT- Authorized Online and Paper Accommodations Testing Window</a:t>
                      </a:r>
                      <a:endParaRPr lang="en-US" sz="2200" b="1">
                        <a:solidFill>
                          <a:srgbClr val="102649"/>
                        </a:solidFill>
                        <a:effectLst/>
                        <a:latin typeface="Calibri" panose="020F0502020204030204" pitchFamily="34" charset="0"/>
                        <a:ea typeface="MS Mincho" panose="02020609040205080304" pitchFamily="49" charset="-128"/>
                        <a:cs typeface="Sanskrit Text" panose="02020503050405020304" pitchFamily="18" charset="0"/>
                      </a:endParaRPr>
                    </a:p>
                  </a:txBody>
                  <a:tcPr>
                    <a:solidFill>
                      <a:srgbClr val="A7CBCD"/>
                    </a:solidFill>
                  </a:tcPr>
                </a:tc>
                <a:tc>
                  <a:txBody>
                    <a:bodyPr/>
                    <a:lstStyle/>
                    <a:p>
                      <a:pPr marL="0" marR="0">
                        <a:lnSpc>
                          <a:spcPct val="125000"/>
                        </a:lnSpc>
                        <a:spcBef>
                          <a:spcPts val="0"/>
                        </a:spcBef>
                        <a:spcAft>
                          <a:spcPts val="800"/>
                        </a:spcAft>
                      </a:pPr>
                      <a:r>
                        <a:rPr lang="en-US" sz="1800" kern="1200" dirty="0">
                          <a:solidFill>
                            <a:schemeClr val="dk1"/>
                          </a:solidFill>
                          <a:effectLst/>
                          <a:latin typeface="+mn-lt"/>
                          <a:ea typeface="+mn-ea"/>
                          <a:cs typeface="+mn-cs"/>
                        </a:rPr>
                        <a:t> </a:t>
                      </a:r>
                      <a:r>
                        <a:rPr lang="en-US" sz="2200" b="1" kern="1200" dirty="0">
                          <a:solidFill>
                            <a:srgbClr val="102649"/>
                          </a:solidFill>
                          <a:effectLst/>
                          <a:latin typeface="+mn-lt"/>
                          <a:ea typeface="+mn-ea"/>
                          <a:cs typeface="+mn-cs"/>
                        </a:rPr>
                        <a:t>March 11-14 &amp; 17-21</a:t>
                      </a:r>
                      <a:endParaRPr lang="en-US" sz="2200" b="1" dirty="0">
                        <a:solidFill>
                          <a:srgbClr val="102649"/>
                        </a:solidFill>
                        <a:effectLst/>
                        <a:latin typeface="Calibri" panose="020F0502020204030204" pitchFamily="34" charset="0"/>
                        <a:ea typeface="MS Mincho" panose="02020609040205080304" pitchFamily="49" charset="-128"/>
                        <a:cs typeface="Sanskrit Text" panose="02020503050405020304" pitchFamily="18" charset="0"/>
                      </a:endParaRPr>
                    </a:p>
                  </a:txBody>
                  <a:tcPr>
                    <a:solidFill>
                      <a:srgbClr val="A7CBCD"/>
                    </a:solidFill>
                  </a:tcPr>
                </a:tc>
                <a:extLst>
                  <a:ext uri="{0D108BD9-81ED-4DB2-BD59-A6C34878D82A}">
                    <a16:rowId xmlns:a16="http://schemas.microsoft.com/office/drawing/2014/main" val="2749356436"/>
                  </a:ext>
                </a:extLst>
              </a:tr>
            </a:tbl>
          </a:graphicData>
        </a:graphic>
      </p:graphicFrame>
    </p:spTree>
    <p:extLst>
      <p:ext uri="{BB962C8B-B14F-4D97-AF65-F5344CB8AC3E}">
        <p14:creationId xmlns:p14="http://schemas.microsoft.com/office/powerpoint/2010/main" val="31440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18785EC-62B1-01B4-64F3-CF456240B31F}"/>
              </a:ext>
            </a:extLst>
          </p:cNvPr>
          <p:cNvSpPr>
            <a:spLocks noGrp="1"/>
          </p:cNvSpPr>
          <p:nvPr>
            <p:ph type="title"/>
          </p:nvPr>
        </p:nvSpPr>
        <p:spPr>
          <a:xfrm>
            <a:off x="0" y="0"/>
            <a:ext cx="11985171" cy="1366384"/>
          </a:xfrm>
        </p:spPr>
        <p:txBody>
          <a:bodyPr anchor="ctr">
            <a:normAutofit/>
          </a:bodyPr>
          <a:lstStyle/>
          <a:p>
            <a:r>
              <a:rPr lang="en-US">
                <a:ea typeface="+mj-lt"/>
                <a:cs typeface="+mj-lt"/>
              </a:rPr>
              <a:t>Spring 2025 Junior ACT State Administration:</a:t>
            </a:r>
            <a:r>
              <a:rPr lang="en-US"/>
              <a:t> Makeup - Test Window 2</a:t>
            </a:r>
          </a:p>
        </p:txBody>
      </p:sp>
      <p:sp>
        <p:nvSpPr>
          <p:cNvPr id="7" name="TextBox 6">
            <a:extLst>
              <a:ext uri="{FF2B5EF4-FFF2-40B4-BE49-F238E27FC236}">
                <a16:creationId xmlns:a16="http://schemas.microsoft.com/office/drawing/2014/main" id="{3C12403E-F4F4-4BE7-A145-20420A0B40BB}"/>
              </a:ext>
            </a:extLst>
          </p:cNvPr>
          <p:cNvSpPr txBox="1"/>
          <p:nvPr/>
        </p:nvSpPr>
        <p:spPr>
          <a:xfrm>
            <a:off x="765463" y="1692485"/>
            <a:ext cx="10425545" cy="707886"/>
          </a:xfrm>
          <a:prstGeom prst="rect">
            <a:avLst/>
          </a:prstGeom>
          <a:solidFill>
            <a:srgbClr val="057780"/>
          </a:solidFill>
        </p:spPr>
        <p:txBody>
          <a:bodyPr wrap="square" rtlCol="0">
            <a:spAutoFit/>
          </a:bodyPr>
          <a:lstStyle/>
          <a:p>
            <a:pPr algn="ctr"/>
            <a:r>
              <a:rPr lang="en-US" sz="4000">
                <a:solidFill>
                  <a:schemeClr val="bg1"/>
                </a:solidFill>
              </a:rPr>
              <a:t>Makeup - Test Window 2</a:t>
            </a:r>
          </a:p>
        </p:txBody>
      </p:sp>
      <p:graphicFrame>
        <p:nvGraphicFramePr>
          <p:cNvPr id="4" name="Content Placeholder 3">
            <a:extLst>
              <a:ext uri="{FF2B5EF4-FFF2-40B4-BE49-F238E27FC236}">
                <a16:creationId xmlns:a16="http://schemas.microsoft.com/office/drawing/2014/main" id="{7F660325-1C21-49C0-93E2-FB2BF7DAF980}"/>
              </a:ext>
            </a:extLst>
          </p:cNvPr>
          <p:cNvGraphicFramePr>
            <a:graphicFrameLocks noGrp="1"/>
          </p:cNvGraphicFramePr>
          <p:nvPr>
            <p:ph idx="1"/>
          </p:nvPr>
        </p:nvGraphicFramePr>
        <p:xfrm>
          <a:off x="765463" y="2431783"/>
          <a:ext cx="10425545" cy="1994433"/>
        </p:xfrm>
        <a:graphic>
          <a:graphicData uri="http://schemas.openxmlformats.org/drawingml/2006/table">
            <a:tbl>
              <a:tblPr firstRow="1" bandRow="1">
                <a:tableStyleId>{5C22544A-7EE6-4342-B048-85BDC9FD1C3A}</a:tableStyleId>
              </a:tblPr>
              <a:tblGrid>
                <a:gridCol w="5767370">
                  <a:extLst>
                    <a:ext uri="{9D8B030D-6E8A-4147-A177-3AD203B41FA5}">
                      <a16:colId xmlns:a16="http://schemas.microsoft.com/office/drawing/2014/main" val="740241884"/>
                    </a:ext>
                  </a:extLst>
                </a:gridCol>
                <a:gridCol w="4658175">
                  <a:extLst>
                    <a:ext uri="{9D8B030D-6E8A-4147-A177-3AD203B41FA5}">
                      <a16:colId xmlns:a16="http://schemas.microsoft.com/office/drawing/2014/main" val="507176317"/>
                    </a:ext>
                  </a:extLst>
                </a:gridCol>
              </a:tblGrid>
              <a:tr h="678713">
                <a:tc>
                  <a:txBody>
                    <a:bodyPr/>
                    <a:lstStyle/>
                    <a:p>
                      <a:pPr marL="0" marR="0">
                        <a:lnSpc>
                          <a:spcPct val="125000"/>
                        </a:lnSpc>
                        <a:spcBef>
                          <a:spcPts val="0"/>
                        </a:spcBef>
                        <a:spcAft>
                          <a:spcPts val="800"/>
                        </a:spcAft>
                      </a:pPr>
                      <a:r>
                        <a:rPr lang="en-US" sz="3200" b="0">
                          <a:solidFill>
                            <a:schemeClr val="bg1"/>
                          </a:solidFill>
                          <a:effectLst/>
                        </a:rPr>
                        <a:t>Administration</a:t>
                      </a:r>
                      <a:r>
                        <a:rPr lang="en-US" sz="3200" b="1">
                          <a:solidFill>
                            <a:schemeClr val="tx1"/>
                          </a:solidFill>
                          <a:effectLst/>
                        </a:rPr>
                        <a:t> </a:t>
                      </a:r>
                      <a:endParaRPr lang="en-US" sz="3200" b="1">
                        <a:solidFill>
                          <a:schemeClr val="tx1"/>
                        </a:solidFill>
                        <a:effectLst/>
                        <a:latin typeface="Calibri"/>
                        <a:ea typeface="MS Mincho"/>
                        <a:cs typeface="Sanskrit Text"/>
                      </a:endParaRPr>
                    </a:p>
                  </a:txBody>
                  <a:tcPr>
                    <a:solidFill>
                      <a:srgbClr val="057780"/>
                    </a:solidFill>
                  </a:tcPr>
                </a:tc>
                <a:tc>
                  <a:txBody>
                    <a:bodyPr/>
                    <a:lstStyle/>
                    <a:p>
                      <a:pPr marL="0" marR="0">
                        <a:lnSpc>
                          <a:spcPct val="125000"/>
                        </a:lnSpc>
                        <a:spcBef>
                          <a:spcPts val="0"/>
                        </a:spcBef>
                        <a:spcAft>
                          <a:spcPts val="800"/>
                        </a:spcAft>
                      </a:pPr>
                      <a:r>
                        <a:rPr lang="en-US" sz="3200" b="0">
                          <a:solidFill>
                            <a:schemeClr val="bg1"/>
                          </a:solidFill>
                          <a:effectLst/>
                        </a:rPr>
                        <a:t>Dates</a:t>
                      </a:r>
                      <a:endParaRPr lang="en-US" sz="3200" b="0">
                        <a:solidFill>
                          <a:schemeClr val="bg1"/>
                        </a:solidFill>
                        <a:effectLst/>
                        <a:latin typeface="Calibri"/>
                        <a:ea typeface="MS Mincho"/>
                        <a:cs typeface="Sanskrit Text"/>
                      </a:endParaRPr>
                    </a:p>
                  </a:txBody>
                  <a:tcPr>
                    <a:solidFill>
                      <a:srgbClr val="057780"/>
                    </a:solidFill>
                  </a:tcPr>
                </a:tc>
                <a:extLst>
                  <a:ext uri="{0D108BD9-81ED-4DB2-BD59-A6C34878D82A}">
                    <a16:rowId xmlns:a16="http://schemas.microsoft.com/office/drawing/2014/main" val="3864190221"/>
                  </a:ext>
                </a:extLst>
              </a:tr>
              <a:tr h="1287697">
                <a:tc>
                  <a:txBody>
                    <a:bodyPr/>
                    <a:lstStyle/>
                    <a:p>
                      <a:pPr marL="0" marR="0">
                        <a:lnSpc>
                          <a:spcPct val="125000"/>
                        </a:lnSpc>
                        <a:spcBef>
                          <a:spcPts val="0"/>
                        </a:spcBef>
                        <a:spcAft>
                          <a:spcPts val="800"/>
                        </a:spcAft>
                      </a:pPr>
                      <a:r>
                        <a:rPr lang="en-US" sz="2200" b="1">
                          <a:solidFill>
                            <a:srgbClr val="102649"/>
                          </a:solidFill>
                          <a:effectLst/>
                        </a:rPr>
                        <a:t>The ACT Online Standard &amp; ACT- Authorized Online and Paper Accommodations Testing Window</a:t>
                      </a:r>
                      <a:endParaRPr lang="en-US" sz="2200" b="1">
                        <a:solidFill>
                          <a:srgbClr val="102649"/>
                        </a:solidFill>
                        <a:effectLst/>
                        <a:latin typeface="Calibri" panose="020F0502020204030204" pitchFamily="34" charset="0"/>
                        <a:ea typeface="MS Mincho" panose="02020609040205080304" pitchFamily="49" charset="-128"/>
                        <a:cs typeface="Sanskrit Text" panose="02020503050405020304" pitchFamily="18" charset="0"/>
                      </a:endParaRPr>
                    </a:p>
                  </a:txBody>
                  <a:tcPr>
                    <a:solidFill>
                      <a:srgbClr val="A7CBCD"/>
                    </a:solidFill>
                  </a:tcPr>
                </a:tc>
                <a:tc>
                  <a:txBody>
                    <a:bodyPr/>
                    <a:lstStyle/>
                    <a:p>
                      <a:pPr marL="0" marR="0">
                        <a:lnSpc>
                          <a:spcPct val="125000"/>
                        </a:lnSpc>
                        <a:spcBef>
                          <a:spcPts val="0"/>
                        </a:spcBef>
                        <a:spcAft>
                          <a:spcPts val="800"/>
                        </a:spcAft>
                      </a:pPr>
                      <a:r>
                        <a:rPr lang="en-US" sz="2200" b="1" kern="1200" dirty="0">
                          <a:solidFill>
                            <a:srgbClr val="102649"/>
                          </a:solidFill>
                          <a:effectLst/>
                          <a:latin typeface="+mn-lt"/>
                          <a:ea typeface="+mn-ea"/>
                          <a:cs typeface="+mn-cs"/>
                        </a:rPr>
                        <a:t>March 25-28 &amp; March 31, April 1-4</a:t>
                      </a:r>
                      <a:endParaRPr lang="en-US" sz="2200" b="1" dirty="0">
                        <a:solidFill>
                          <a:srgbClr val="102649"/>
                        </a:solidFill>
                        <a:effectLst/>
                        <a:latin typeface="Calibri" panose="020F0502020204030204" pitchFamily="34" charset="0"/>
                        <a:ea typeface="MS Mincho" panose="02020609040205080304" pitchFamily="49" charset="-128"/>
                        <a:cs typeface="Sanskrit Text" panose="02020503050405020304" pitchFamily="18" charset="0"/>
                      </a:endParaRPr>
                    </a:p>
                  </a:txBody>
                  <a:tcPr>
                    <a:solidFill>
                      <a:srgbClr val="A7CBCD"/>
                    </a:solidFill>
                  </a:tcPr>
                </a:tc>
                <a:extLst>
                  <a:ext uri="{0D108BD9-81ED-4DB2-BD59-A6C34878D82A}">
                    <a16:rowId xmlns:a16="http://schemas.microsoft.com/office/drawing/2014/main" val="2252436610"/>
                  </a:ext>
                </a:extLst>
              </a:tr>
            </a:tbl>
          </a:graphicData>
        </a:graphic>
      </p:graphicFrame>
      <p:sp>
        <p:nvSpPr>
          <p:cNvPr id="6" name="TextBox 5">
            <a:extLst>
              <a:ext uri="{FF2B5EF4-FFF2-40B4-BE49-F238E27FC236}">
                <a16:creationId xmlns:a16="http://schemas.microsoft.com/office/drawing/2014/main" id="{93D952DC-1E18-43B7-9ED6-A55087E0B878}"/>
              </a:ext>
            </a:extLst>
          </p:cNvPr>
          <p:cNvSpPr txBox="1"/>
          <p:nvPr/>
        </p:nvSpPr>
        <p:spPr>
          <a:xfrm>
            <a:off x="497622" y="4903367"/>
            <a:ext cx="10961226" cy="923330"/>
          </a:xfrm>
          <a:prstGeom prst="rect">
            <a:avLst/>
          </a:prstGeom>
          <a:noFill/>
        </p:spPr>
        <p:txBody>
          <a:bodyPr wrap="square" rtlCol="0">
            <a:spAutoFit/>
          </a:bodyPr>
          <a:lstStyle/>
          <a:p>
            <a:r>
              <a:rPr lang="en-US" b="1" i="1">
                <a:solidFill>
                  <a:srgbClr val="102649"/>
                </a:solidFill>
              </a:rPr>
              <a:t>Please Note: ACT and the Office of Assessment and Accountability (OAA) have worked to secure an Emergency Test Window 3. OAA will work with districts should a statewide emergency arise. </a:t>
            </a:r>
            <a:endParaRPr lang="en-US">
              <a:solidFill>
                <a:srgbClr val="102649"/>
              </a:solidFill>
            </a:endParaRPr>
          </a:p>
          <a:p>
            <a:endParaRPr lang="en-US"/>
          </a:p>
        </p:txBody>
      </p:sp>
    </p:spTree>
    <p:extLst>
      <p:ext uri="{BB962C8B-B14F-4D97-AF65-F5344CB8AC3E}">
        <p14:creationId xmlns:p14="http://schemas.microsoft.com/office/powerpoint/2010/main" val="299176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895D-E1AA-4746-9CDB-1770C8DFB372}"/>
              </a:ext>
            </a:extLst>
          </p:cNvPr>
          <p:cNvSpPr>
            <a:spLocks noGrp="1"/>
          </p:cNvSpPr>
          <p:nvPr>
            <p:ph type="title"/>
          </p:nvPr>
        </p:nvSpPr>
        <p:spPr>
          <a:xfrm>
            <a:off x="0" y="0"/>
            <a:ext cx="12192000" cy="1229360"/>
          </a:xfrm>
        </p:spPr>
        <p:txBody>
          <a:bodyPr>
            <a:noAutofit/>
          </a:bodyPr>
          <a:lstStyle/>
          <a:p>
            <a:r>
              <a:rPr lang="en-US"/>
              <a:t>Spring 2025 Junior Testing Windows:</a:t>
            </a:r>
            <a:br>
              <a:rPr lang="en-US"/>
            </a:br>
            <a:r>
              <a:rPr lang="en-US"/>
              <a:t>Test Session Creation</a:t>
            </a:r>
          </a:p>
        </p:txBody>
      </p:sp>
      <p:graphicFrame>
        <p:nvGraphicFramePr>
          <p:cNvPr id="6" name="Content Placeholder 5" descr="Option 1&#10; Window 1&#10; Window 2&#10;Option 2&#10; Window 1&#10;Option 3&#10; Window 2&#10;">
            <a:extLst>
              <a:ext uri="{FF2B5EF4-FFF2-40B4-BE49-F238E27FC236}">
                <a16:creationId xmlns:a16="http://schemas.microsoft.com/office/drawing/2014/main" id="{B5AF2325-8D37-4BF8-A1DC-FD8F60B6C565}"/>
              </a:ext>
            </a:extLst>
          </p:cNvPr>
          <p:cNvGraphicFramePr>
            <a:graphicFrameLocks noGrp="1"/>
          </p:cNvGraphicFramePr>
          <p:nvPr>
            <p:ph sz="half" idx="1"/>
          </p:nvPr>
        </p:nvGraphicFramePr>
        <p:xfrm>
          <a:off x="847396" y="1692876"/>
          <a:ext cx="10211901" cy="3578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729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D69D-E0C8-6B06-B4F9-E400F7FF39ED}"/>
              </a:ext>
            </a:extLst>
          </p:cNvPr>
          <p:cNvSpPr>
            <a:spLocks noGrp="1"/>
          </p:cNvSpPr>
          <p:nvPr>
            <p:ph type="title"/>
          </p:nvPr>
        </p:nvSpPr>
        <p:spPr>
          <a:xfrm>
            <a:off x="0" y="-13051"/>
            <a:ext cx="11856720" cy="867930"/>
          </a:xfrm>
        </p:spPr>
        <p:txBody>
          <a:bodyPr>
            <a:normAutofit/>
          </a:bodyPr>
          <a:lstStyle/>
          <a:p>
            <a:r>
              <a:rPr lang="en-US"/>
              <a:t>Qualified Exception to the Deadline (QED) Window</a:t>
            </a:r>
          </a:p>
        </p:txBody>
      </p:sp>
      <p:sp>
        <p:nvSpPr>
          <p:cNvPr id="3" name="Content Placeholder 2">
            <a:extLst>
              <a:ext uri="{FF2B5EF4-FFF2-40B4-BE49-F238E27FC236}">
                <a16:creationId xmlns:a16="http://schemas.microsoft.com/office/drawing/2014/main" id="{3D33BE31-4D25-5E8E-F267-D47908744280}"/>
              </a:ext>
            </a:extLst>
          </p:cNvPr>
          <p:cNvSpPr>
            <a:spLocks noGrp="1"/>
          </p:cNvSpPr>
          <p:nvPr>
            <p:ph sz="half" idx="1"/>
          </p:nvPr>
        </p:nvSpPr>
        <p:spPr>
          <a:xfrm>
            <a:off x="458188" y="1273420"/>
            <a:ext cx="6782367" cy="3443230"/>
          </a:xfrm>
        </p:spPr>
        <p:txBody>
          <a:bodyPr>
            <a:normAutofit fontScale="92500" lnSpcReduction="10000"/>
          </a:bodyPr>
          <a:lstStyle/>
          <a:p>
            <a:pPr marL="0" indent="0">
              <a:buNone/>
            </a:pPr>
            <a:r>
              <a:rPr lang="en-US" b="1" dirty="0"/>
              <a:t>QED for Test Window 1 </a:t>
            </a:r>
            <a:r>
              <a:rPr lang="en-US" dirty="0"/>
              <a:t>- January 27 – March 7</a:t>
            </a:r>
            <a:endParaRPr lang="en-US" dirty="0">
              <a:highlight>
                <a:srgbClr val="FFFF00"/>
              </a:highlight>
            </a:endParaRPr>
          </a:p>
          <a:p>
            <a:pPr marL="0" indent="0">
              <a:buNone/>
            </a:pPr>
            <a:r>
              <a:rPr lang="en-US" b="1" dirty="0"/>
              <a:t>QED for Test Window 2 </a:t>
            </a:r>
            <a:r>
              <a:rPr lang="en-US" dirty="0"/>
              <a:t>- March 11 – 14</a:t>
            </a:r>
            <a:endParaRPr lang="en-US" sz="2400" b="1" dirty="0"/>
          </a:p>
          <a:p>
            <a:pPr marL="0" indent="0">
              <a:buNone/>
            </a:pPr>
            <a:r>
              <a:rPr lang="en-US" sz="2400" b="1" dirty="0"/>
              <a:t>What qualifies a student for an exception? </a:t>
            </a:r>
          </a:p>
          <a:p>
            <a:pPr lvl="1"/>
            <a:r>
              <a:rPr lang="en-US" dirty="0"/>
              <a:t>NEW to the school </a:t>
            </a:r>
          </a:p>
          <a:p>
            <a:pPr lvl="1"/>
            <a:r>
              <a:rPr lang="en-US" dirty="0"/>
              <a:t>CHANGED grade level </a:t>
            </a:r>
          </a:p>
          <a:p>
            <a:pPr lvl="1"/>
            <a:r>
              <a:rPr lang="en-US" dirty="0"/>
              <a:t>NEW diagnosis </a:t>
            </a:r>
          </a:p>
          <a:p>
            <a:pPr lvl="1"/>
            <a:r>
              <a:rPr lang="en-US" dirty="0"/>
              <a:t>NEWLY identified as English Language Learner (ELL) and need supports </a:t>
            </a:r>
          </a:p>
          <a:p>
            <a:pPr lvl="1"/>
            <a:r>
              <a:rPr lang="en-US" dirty="0"/>
              <a:t>SUDDEN onset of medical condition. </a:t>
            </a:r>
          </a:p>
        </p:txBody>
      </p:sp>
      <p:pic>
        <p:nvPicPr>
          <p:cNvPr id="6" name="Content Placeholder 5" descr="Calendar dates">
            <a:extLst>
              <a:ext uri="{FF2B5EF4-FFF2-40B4-BE49-F238E27FC236}">
                <a16:creationId xmlns:a16="http://schemas.microsoft.com/office/drawing/2014/main" id="{B30C365C-213C-3295-D708-5700BF993CBC}"/>
              </a:ext>
            </a:extLst>
          </p:cNvPr>
          <p:cNvPicPr>
            <a:picLocks noGrp="1" noChangeAspect="1"/>
          </p:cNvPicPr>
          <p:nvPr>
            <p:ph sz="half" idx="2"/>
          </p:nvPr>
        </p:nvPicPr>
        <p:blipFill>
          <a:blip r:embed="rId3"/>
          <a:stretch>
            <a:fillRect/>
          </a:stretch>
        </p:blipFill>
        <p:spPr>
          <a:xfrm>
            <a:off x="7466184" y="1805516"/>
            <a:ext cx="4029240" cy="2659607"/>
          </a:xfrm>
        </p:spPr>
      </p:pic>
      <p:sp>
        <p:nvSpPr>
          <p:cNvPr id="7" name="TextBox 6">
            <a:extLst>
              <a:ext uri="{FF2B5EF4-FFF2-40B4-BE49-F238E27FC236}">
                <a16:creationId xmlns:a16="http://schemas.microsoft.com/office/drawing/2014/main" id="{AC5D91EA-FEFA-DD6B-2764-81E720DC9BA6}"/>
              </a:ext>
            </a:extLst>
          </p:cNvPr>
          <p:cNvSpPr txBox="1"/>
          <p:nvPr/>
        </p:nvSpPr>
        <p:spPr>
          <a:xfrm>
            <a:off x="458188" y="4716650"/>
            <a:ext cx="10526487" cy="867930"/>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1" i="1" u="none" strike="noStrike" kern="1200" cap="none" spc="0" normalizeH="0" baseline="0" noProof="0">
                <a:ln>
                  <a:noFill/>
                </a:ln>
                <a:solidFill>
                  <a:srgbClr val="102649"/>
                </a:solidFill>
                <a:effectLst/>
                <a:uLnTx/>
                <a:uFillTx/>
                <a:latin typeface="Franklin Gothic Book" panose="020B0503020102020204"/>
                <a:ea typeface="+mn-ea"/>
                <a:cs typeface="+mn-cs"/>
              </a:rPr>
              <a:t>Please note: This is NOT an extension to your request deadline, but for events that occur AFTER the deadline</a:t>
            </a: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 </a:t>
            </a:r>
          </a:p>
        </p:txBody>
      </p:sp>
    </p:spTree>
    <p:extLst>
      <p:ext uri="{BB962C8B-B14F-4D97-AF65-F5344CB8AC3E}">
        <p14:creationId xmlns:p14="http://schemas.microsoft.com/office/powerpoint/2010/main" val="1705068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9CBBF42-7829-4F45-AF8C-DB94594B946C}"/>
              </a:ext>
            </a:extLst>
          </p:cNvPr>
          <p:cNvSpPr>
            <a:spLocks noGrp="1"/>
          </p:cNvSpPr>
          <p:nvPr>
            <p:ph idx="1"/>
          </p:nvPr>
        </p:nvSpPr>
        <p:spPr>
          <a:xfrm>
            <a:off x="608849" y="1133475"/>
            <a:ext cx="10515600" cy="4222296"/>
          </a:xfrm>
        </p:spPr>
        <p:txBody>
          <a:bodyPr>
            <a:normAutofit fontScale="92500" lnSpcReduction="20000"/>
          </a:bodyPr>
          <a:lstStyle/>
          <a:p>
            <a:pPr lvl="0">
              <a:lnSpc>
                <a:spcPct val="90000"/>
              </a:lnSpc>
            </a:pPr>
            <a:r>
              <a:rPr lang="en-US" sz="3000"/>
              <a:t>Districts may offer multiple test sessions within a test day</a:t>
            </a:r>
          </a:p>
          <a:p>
            <a:pPr lvl="1">
              <a:lnSpc>
                <a:spcPct val="90000"/>
              </a:lnSpc>
            </a:pPr>
            <a:r>
              <a:rPr lang="en-US" sz="2600"/>
              <a:t>Sessions should be structured to avoid overlapping breaks</a:t>
            </a:r>
          </a:p>
          <a:p>
            <a:pPr lvl="1">
              <a:lnSpc>
                <a:spcPct val="90000"/>
              </a:lnSpc>
            </a:pPr>
            <a:r>
              <a:rPr lang="en-US" sz="2600"/>
              <a:t>Last session must start by 10:30 a.m.</a:t>
            </a:r>
          </a:p>
          <a:p>
            <a:pPr lvl="1">
              <a:lnSpc>
                <a:spcPct val="90000"/>
              </a:lnSpc>
            </a:pPr>
            <a:r>
              <a:rPr lang="en-US" sz="2600"/>
              <a:t>Do not alter the sequence or timing of tests</a:t>
            </a:r>
          </a:p>
          <a:p>
            <a:pPr lvl="1">
              <a:lnSpc>
                <a:spcPct val="90000"/>
              </a:lnSpc>
            </a:pPr>
            <a:r>
              <a:rPr lang="en-US" sz="2600"/>
              <a:t>Administer breaks as outlined in the manual</a:t>
            </a:r>
          </a:p>
          <a:p>
            <a:pPr lvl="1">
              <a:lnSpc>
                <a:spcPct val="90000"/>
              </a:lnSpc>
            </a:pPr>
            <a:r>
              <a:rPr lang="en-US" sz="2600"/>
              <a:t>Do not take lunch during the break </a:t>
            </a:r>
          </a:p>
          <a:p>
            <a:r>
              <a:rPr lang="en-US" sz="3000"/>
              <a:t>More information about the Late Start Policy can be found in the </a:t>
            </a:r>
            <a:r>
              <a:rPr lang="en-US" sz="3000">
                <a:hlinkClick r:id="rId3"/>
              </a:rPr>
              <a:t>ACT Test Administration Manual</a:t>
            </a:r>
            <a:r>
              <a:rPr lang="en-US" sz="3000"/>
              <a:t>.</a:t>
            </a:r>
          </a:p>
          <a:p>
            <a:pPr marL="0" indent="0">
              <a:buNone/>
            </a:pPr>
            <a:endParaRPr lang="en-US" sz="3000"/>
          </a:p>
          <a:p>
            <a:r>
              <a:rPr kumimoji="0" lang="en-US" sz="3000" i="1" u="none" strike="noStrike" kern="1200" cap="none" spc="0" normalizeH="0" baseline="0" noProof="0">
                <a:ln>
                  <a:noFill/>
                </a:ln>
                <a:solidFill>
                  <a:srgbClr val="102649"/>
                </a:solidFill>
                <a:effectLst/>
                <a:uLnTx/>
                <a:uFillTx/>
                <a:latin typeface="Franklin Gothic Book" panose="020B0503020102020204"/>
                <a:ea typeface="+mn-ea"/>
                <a:cs typeface="+mn-cs"/>
              </a:rPr>
              <a:t>Please note: If any school utilizes the staggered start times, an irregularity report must be completed.</a:t>
            </a:r>
            <a:endParaRPr kumimoji="0" lang="en-US" sz="3000" i="0" u="none" strike="noStrike" kern="1200" cap="none" spc="0" normalizeH="0" baseline="0" noProof="0">
              <a:ln>
                <a:noFill/>
              </a:ln>
              <a:solidFill>
                <a:srgbClr val="102649"/>
              </a:solidFill>
              <a:effectLst/>
              <a:uLnTx/>
              <a:uFillTx/>
              <a:latin typeface="Franklin Gothic Book" panose="020B0503020102020204"/>
              <a:ea typeface="+mn-ea"/>
              <a:cs typeface="+mn-cs"/>
            </a:endParaRPr>
          </a:p>
          <a:p>
            <a:endParaRPr lang="en-US" sz="2900"/>
          </a:p>
          <a:p>
            <a:pPr marL="0" indent="0">
              <a:lnSpc>
                <a:spcPct val="90000"/>
              </a:lnSpc>
              <a:buNone/>
            </a:pPr>
            <a:endParaRPr lang="en-US" sz="2500"/>
          </a:p>
        </p:txBody>
      </p:sp>
      <p:sp>
        <p:nvSpPr>
          <p:cNvPr id="2" name="Title 1">
            <a:extLst>
              <a:ext uri="{FF2B5EF4-FFF2-40B4-BE49-F238E27FC236}">
                <a16:creationId xmlns:a16="http://schemas.microsoft.com/office/drawing/2014/main" id="{AFA37CF7-CFA7-4A98-9D91-19D2869AFCDF}"/>
              </a:ext>
            </a:extLst>
          </p:cNvPr>
          <p:cNvSpPr>
            <a:spLocks noGrp="1"/>
          </p:cNvSpPr>
          <p:nvPr>
            <p:ph type="title"/>
          </p:nvPr>
        </p:nvSpPr>
        <p:spPr/>
        <p:txBody>
          <a:bodyPr anchor="t">
            <a:normAutofit/>
          </a:bodyPr>
          <a:lstStyle/>
          <a:p>
            <a:r>
              <a:rPr lang="en-US"/>
              <a:t>Late Start Policy</a:t>
            </a:r>
          </a:p>
        </p:txBody>
      </p:sp>
    </p:spTree>
    <p:extLst>
      <p:ext uri="{BB962C8B-B14F-4D97-AF65-F5344CB8AC3E}">
        <p14:creationId xmlns:p14="http://schemas.microsoft.com/office/powerpoint/2010/main" val="234563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4D614-418A-4600-8E10-2075C8863F6F}"/>
              </a:ext>
            </a:extLst>
          </p:cNvPr>
          <p:cNvSpPr>
            <a:spLocks noGrp="1"/>
          </p:cNvSpPr>
          <p:nvPr>
            <p:ph type="title"/>
          </p:nvPr>
        </p:nvSpPr>
        <p:spPr>
          <a:xfrm>
            <a:off x="195072" y="90136"/>
            <a:ext cx="9548859" cy="1055912"/>
          </a:xfrm>
        </p:spPr>
        <p:txBody>
          <a:bodyPr anchor="t">
            <a:normAutofit/>
          </a:bodyPr>
          <a:lstStyle/>
          <a:p>
            <a:r>
              <a:rPr lang="en-US"/>
              <a:t>Late Start Policy– Example </a:t>
            </a:r>
          </a:p>
        </p:txBody>
      </p:sp>
      <p:graphicFrame>
        <p:nvGraphicFramePr>
          <p:cNvPr id="19" name="Text Placeholder 3" descr="A group of tables to provide examples of staggered start times. &#10;">
            <a:extLst>
              <a:ext uri="{FF2B5EF4-FFF2-40B4-BE49-F238E27FC236}">
                <a16:creationId xmlns:a16="http://schemas.microsoft.com/office/drawing/2014/main" id="{9798BB7E-1AF7-4387-A2F1-A31B9C8FFAE9}"/>
              </a:ext>
            </a:extLst>
          </p:cNvPr>
          <p:cNvGraphicFramePr/>
          <p:nvPr>
            <p:extLst>
              <p:ext uri="{D42A27DB-BD31-4B8C-83A1-F6EECF244321}">
                <p14:modId xmlns:p14="http://schemas.microsoft.com/office/powerpoint/2010/main" val="1232284896"/>
              </p:ext>
            </p:extLst>
          </p:nvPr>
        </p:nvGraphicFramePr>
        <p:xfrm>
          <a:off x="482600" y="989806"/>
          <a:ext cx="11087100" cy="3810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725992C-84A2-492C-99A4-EB5CAA9381BE}"/>
              </a:ext>
            </a:extLst>
          </p:cNvPr>
          <p:cNvSpPr txBox="1"/>
          <p:nvPr/>
        </p:nvSpPr>
        <p:spPr>
          <a:xfrm>
            <a:off x="273633" y="4800600"/>
            <a:ext cx="1150503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102649"/>
                </a:solidFill>
                <a:effectLst/>
                <a:uLnTx/>
                <a:uFillTx/>
                <a:latin typeface="Franklin Gothic Book" panose="020B0503020102020204"/>
                <a:ea typeface="+mn-ea"/>
                <a:cs typeface="+mn-cs"/>
              </a:rPr>
              <a:t>Please note: The times will vary based on reading of script and extended time for accommodated students. </a:t>
            </a:r>
            <a:endParaRPr kumimoji="0" lang="en-US" sz="2000" b="1" i="1"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145238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_Feb_DAC_Training_Template.pptx" id="{B15284A6-9A18-4625-825D-CC0A64A1535A}" vid="{D3290B15-A4DA-47E4-9BD5-6FD9C9B201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February DAC Training</RoutingRuleDescription>
    <PublishingExpirationDate xmlns="http://schemas.microsoft.com/sharepoint/v3" xsi:nil="true"/>
    <PublishingStartDate xmlns="http://schemas.microsoft.com/sharepoint/v3" xsi:nil="true"/>
    <Publication_x0020_Date xmlns="3a62de7d-ba57-4f43-9dae-9623ba637be0">2022-01-31T05:00:00+00:00</Publication_x0020_Date>
    <Audience1 xmlns="3a62de7d-ba57-4f43-9dae-9623ba637be0">
      <Value>1</Value>
      <Value>2</Value>
    </Audience1>
    <SharedWithUsers xmlns="3a62de7d-ba57-4f43-9dae-9623ba637be0">
      <UserInfo>
        <DisplayName>Stafford, Jennifer - KDE Division Director</DisplayName>
        <AccountId>25</AccountId>
        <AccountType/>
      </UserInfo>
      <UserInfo>
        <DisplayName>Savage, Shara - Division of Assessment and Accountability Support</DisplayName>
        <AccountId>17</AccountId>
        <AccountType/>
      </UserInfo>
      <UserInfo>
        <DisplayName>Jones, Helen - Division of Assessment and Accountability Support</DisplayName>
        <AccountId>22</AccountId>
        <AccountType/>
      </UserInfo>
      <UserInfo>
        <DisplayName>Roseberry, Christen - Division of Assessment and Accountability Support</DisplayName>
        <AccountId>12</AccountId>
        <AccountType/>
      </UserInfo>
    </SharedWithUsers>
    <_dlc_DocId xmlns="3a62de7d-ba57-4f43-9dae-9623ba637be0">KYED-14-1756</_dlc_DocId>
    <_dlc_DocIdUrl xmlns="3a62de7d-ba57-4f43-9dae-9623ba637be0">
      <Url>https://www.education.ky.gov/AA/distsupp/_layouts/15/DocIdRedir.aspx?ID=KYED-14-1756</Url>
      <Description>KYED-14-1756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83CF263-2A6E-46BF-9C57-2E7C9A353D95}"/>
</file>

<file path=customXml/itemProps2.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3.xml><?xml version="1.0" encoding="utf-8"?>
<ds:datastoreItem xmlns:ds="http://schemas.openxmlformats.org/officeDocument/2006/customXml" ds:itemID="{C523462E-756B-41D6-B1F9-6F638FA4CEB7}">
  <ds:schemaRefs>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dcmitype/"/>
    <ds:schemaRef ds:uri="http://purl.org/dc/elements/1.1/"/>
    <ds:schemaRef ds:uri="http://www.w3.org/XML/1998/namespace"/>
    <ds:schemaRef ds:uri="http://schemas.openxmlformats.org/package/2006/metadata/core-properties"/>
    <ds:schemaRef ds:uri="d2e0887b-4a8a-4736-99cf-56284292f442"/>
    <ds:schemaRef ds:uri="9e447306-43c9-46fc-85e8-9d0ed75a31bf"/>
  </ds:schemaRefs>
</ds:datastoreItem>
</file>

<file path=customXml/itemProps4.xml><?xml version="1.0" encoding="utf-8"?>
<ds:datastoreItem xmlns:ds="http://schemas.openxmlformats.org/officeDocument/2006/customXml" ds:itemID="{48B1BFC4-9E5A-41A1-B61A-17B20749E7DC}"/>
</file>

<file path=docProps/app.xml><?xml version="1.0" encoding="utf-8"?>
<Properties xmlns="http://schemas.openxmlformats.org/officeDocument/2006/extended-properties" xmlns:vt="http://schemas.openxmlformats.org/officeDocument/2006/docPropsVTypes">
  <Template>2025_Feb_DAC_Training_Template</Template>
  <TotalTime>394</TotalTime>
  <Words>1573</Words>
  <Application>Microsoft Office PowerPoint</Application>
  <PresentationFormat>Widescreen</PresentationFormat>
  <Paragraphs>237</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Söhne</vt:lpstr>
      <vt:lpstr>Office Theme</vt:lpstr>
      <vt:lpstr>2025 February DAC Training</vt:lpstr>
      <vt:lpstr>Agenda</vt:lpstr>
      <vt:lpstr>ACT Administration Information</vt:lpstr>
      <vt:lpstr>Spring 2025 Junior ACT State Administration:  Initial - Test Window 1</vt:lpstr>
      <vt:lpstr>Spring 2025 Junior ACT State Administration: Makeup - Test Window 2</vt:lpstr>
      <vt:lpstr>Spring 2025 Junior Testing Windows: Test Session Creation</vt:lpstr>
      <vt:lpstr>Qualified Exception to the Deadline (QED) Window</vt:lpstr>
      <vt:lpstr>Late Start Policy</vt:lpstr>
      <vt:lpstr>Late Start Policy– Example </vt:lpstr>
      <vt:lpstr>Parental Consent for the Educational Opportunity Service (EOS) and Score Recipients</vt:lpstr>
      <vt:lpstr>Parental Consent for EOS and Score Recipients- Reminders</vt:lpstr>
      <vt:lpstr>     New for This Testing Cycle</vt:lpstr>
      <vt:lpstr>ACT Resources</vt:lpstr>
      <vt:lpstr>Spring 2025 Junior ACT State Administration: Schedule of Events</vt:lpstr>
      <vt:lpstr>KDE/ACT Guidance and FAQ Document </vt:lpstr>
      <vt:lpstr>Accountability, SDRR, and Postsecondary Readiness</vt:lpstr>
      <vt:lpstr>ACT/KDE Accountability and Postsecondary Readiness</vt:lpstr>
      <vt:lpstr>Council on Postsecondary Education (CPE) Academic Readiness Indicators (2025-2027)</vt:lpstr>
      <vt:lpstr>ACT and CPE Benchmarks</vt:lpstr>
      <vt:lpstr>SDRR and Nonparticipation </vt:lpstr>
      <vt:lpstr>Feb. DAC Q &amp; A Session and Contact Information</vt:lpstr>
      <vt:lpstr>2025 February DAC Hybrid Q&amp;A Session Dates/Locations</vt:lpstr>
      <vt:lpstr>February DAC Hybrid Q&amp;A Sessions</vt:lpstr>
      <vt:lpstr>February DAC Trainings Available</vt:lpstr>
      <vt:lpstr>Division of Assessment and Accountability Support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February DAC Training High School</dc:title>
  <dc:creator>Roseberry, Christen - Division of Assessment and Accountability Support</dc:creator>
  <cp:lastModifiedBy>Riley, Ben - Division of Assessment and Accountability Support</cp:lastModifiedBy>
  <cp:revision>3</cp:revision>
  <dcterms:created xsi:type="dcterms:W3CDTF">2024-10-22T15:12:32Z</dcterms:created>
  <dcterms:modified xsi:type="dcterms:W3CDTF">2025-01-24T15:56:56Z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MediaServiceImageTags">
    <vt:lpwstr/>
  </property>
  <property fmtid="{D5CDD505-2E9C-101B-9397-08002B2CF9AE}" pid="4" name="MSIP_Label_eb544694-0027-44fa-bee4-2648c0363f9d_Enabled">
    <vt:lpwstr>true</vt:lpwstr>
  </property>
  <property fmtid="{D5CDD505-2E9C-101B-9397-08002B2CF9AE}" pid="5" name="MSIP_Label_eb544694-0027-44fa-bee4-2648c0363f9d_SetDate">
    <vt:lpwstr>2024-10-01T18:09:14Z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8f7bc80a-90be-43f2-96b3-1318760a29d7</vt:lpwstr>
  </property>
  <property fmtid="{D5CDD505-2E9C-101B-9397-08002B2CF9AE}" pid="10" name="MSIP_Label_eb544694-0027-44fa-bee4-2648c0363f9d_ContentBits">
    <vt:lpwstr>0</vt:lpwstr>
  </property>
  <property fmtid="{D5CDD505-2E9C-101B-9397-08002B2CF9AE}" pid="11" name="TaxKeyword">
    <vt:lpwstr/>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dlc_DocIdItemGuid">
    <vt:lpwstr>ad638715-0709-4cda-bc5a-ad9ae8c29ddb</vt:lpwstr>
  </property>
  <property fmtid="{D5CDD505-2E9C-101B-9397-08002B2CF9AE}" pid="17" name="_ExtendedDescription">
    <vt:lpwstr/>
  </property>
  <property fmtid="{D5CDD505-2E9C-101B-9397-08002B2CF9AE}" pid="18" name="TriggerFlowInfo">
    <vt:lpwstr/>
  </property>
</Properties>
</file>