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92.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revisionInfo.xml" ContentType="application/vnd.ms-powerpoint.revisioninfo+xml"/>
  <Override PartName="/ppt/tags/tag17.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21.xml" ContentType="application/vnd.openxmlformats-officedocument.presentationml.tags+xml"/>
  <Override PartName="/ppt/tags/tag11.xml" ContentType="application/vnd.openxmlformats-officedocument.presentationml.tags+xml"/>
  <Override PartName="/ppt/tags/tag18.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22.xml" ContentType="application/vnd.openxmlformats-officedocument.presentationml.tags+xml"/>
  <Override PartName="/ppt/tags/tag16.xml" ContentType="application/vnd.openxmlformats-officedocument.presentationml.tags+xml"/>
  <Override PartName="/ppt/tags/tag14.xml" ContentType="application/vnd.openxmlformats-officedocument.presentationml.tags+xml"/>
  <Override PartName="/ppt/tags/tag8.xml" ContentType="application/vnd.openxmlformats-officedocument.presentationml.tags+xml"/>
  <Override PartName="/ppt/tags/tag19.xml" ContentType="application/vnd.openxmlformats-officedocument.presentationml.tags+xml"/>
  <Override PartName="/ppt/tags/tag15.xml" ContentType="application/vnd.openxmlformats-officedocument.presentationml.tags+xml"/>
  <Override PartName="/ppt/tags/tag13.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80" r:id="rId4"/>
    <p:sldMasterId id="2147483687" r:id="rId5"/>
    <p:sldMasterId id="2147483874" r:id="rId6"/>
    <p:sldMasterId id="2147483846" r:id="rId7"/>
    <p:sldMasterId id="2147485106" r:id="rId8"/>
    <p:sldMasterId id="2147485165" r:id="rId9"/>
    <p:sldMasterId id="2147485185" r:id="rId10"/>
  </p:sldMasterIdLst>
  <p:notesMasterIdLst>
    <p:notesMasterId r:id="rId48"/>
  </p:notesMasterIdLst>
  <p:sldIdLst>
    <p:sldId id="257" r:id="rId11"/>
    <p:sldId id="258" r:id="rId12"/>
    <p:sldId id="2145705316" r:id="rId13"/>
    <p:sldId id="2145705334" r:id="rId14"/>
    <p:sldId id="2145705671" r:id="rId15"/>
    <p:sldId id="2145705360" r:id="rId16"/>
    <p:sldId id="598" r:id="rId17"/>
    <p:sldId id="9474" r:id="rId18"/>
    <p:sldId id="9476" r:id="rId19"/>
    <p:sldId id="2145705760" r:id="rId20"/>
    <p:sldId id="9475" r:id="rId21"/>
    <p:sldId id="595" r:id="rId22"/>
    <p:sldId id="9548" r:id="rId23"/>
    <p:sldId id="9546" r:id="rId24"/>
    <p:sldId id="2145705782" r:id="rId25"/>
    <p:sldId id="2145708008" r:id="rId26"/>
    <p:sldId id="2145705784" r:id="rId27"/>
    <p:sldId id="2145705785" r:id="rId28"/>
    <p:sldId id="2145705786" r:id="rId29"/>
    <p:sldId id="9489" r:id="rId30"/>
    <p:sldId id="2145705739" r:id="rId31"/>
    <p:sldId id="9481" r:id="rId32"/>
    <p:sldId id="9488" r:id="rId33"/>
    <p:sldId id="2145708010" r:id="rId34"/>
    <p:sldId id="2145707992" r:id="rId35"/>
    <p:sldId id="2145708009" r:id="rId36"/>
    <p:sldId id="2145708011" r:id="rId37"/>
    <p:sldId id="2145707993" r:id="rId38"/>
    <p:sldId id="2145705740" r:id="rId39"/>
    <p:sldId id="9529" r:id="rId40"/>
    <p:sldId id="9530" r:id="rId41"/>
    <p:sldId id="2145705752" r:id="rId42"/>
    <p:sldId id="9498" r:id="rId43"/>
    <p:sldId id="9496" r:id="rId44"/>
    <p:sldId id="9495" r:id="rId45"/>
    <p:sldId id="9492" r:id="rId46"/>
    <p:sldId id="214570577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C38E7E17-1DB3-FF1F-70D2-0CA4A2CD74C6}" name="LaRaviere, Maureen" initials="ML" userId="S::mlaraviere@Collegeboard.org::9e4f4d49-a7ca-4526-9aeb-5d156e69838b" providerId="AD"/>
  <p188:author id="{52F57052-0FAD-5FD0-5873-4C8768666379}" name="Avery, Devon - Division of Assessment and Accountability Support" initials="DA" userId="S::devon.avery@education.ky.gov::ea78a75c-c17e-4901-bc17-b64bcd9c9f6d" providerId="AD"/>
  <p188:author id="{E720067B-7266-51A7-1B17-958D6565714F}" name="Sasso, Vince" initials="SV" userId="S::vsasso@collegeboard.org::e60150eb-3b97-42f3-8eab-469edf197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3A13C2-58F9-1CDD-7553-9025E46CDFC9}" v="110" dt="2026-01-21T16:46:25.452"/>
    <p1510:client id="{6FE66A16-E60E-4DEF-8E30-8E033B75D695}" v="32" dt="2026-01-21T15:53:36.541"/>
    <p1510:client id="{BA99E185-6260-41DE-8836-285C688B9BD5}" v="1640" dt="2026-01-21T16:51:59.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26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55" Type="http://schemas.openxmlformats.org/officeDocument/2006/relationships/customXml" Target="../customXml/item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4EBF8-49F8-456E-8F3B-2427DC4D1DB2}" type="datetimeFigureOut">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71715-D62F-46E2-A534-72F0A8C7BCA8}" type="slidenum">
              <a:t>‹#›</a:t>
            </a:fld>
            <a:endParaRPr lang="en-US"/>
          </a:p>
        </p:txBody>
      </p:sp>
    </p:spTree>
    <p:extLst>
      <p:ext uri="{BB962C8B-B14F-4D97-AF65-F5344CB8AC3E}">
        <p14:creationId xmlns:p14="http://schemas.microsoft.com/office/powerpoint/2010/main" val="1041016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6AF150-6D2A-4DA1-BED8-20A773521BD6}" type="slidenum">
              <a:rPr lang="en-US" smtClean="0"/>
              <a:t>1</a:t>
            </a:fld>
            <a:endParaRPr lang="en-US"/>
          </a:p>
        </p:txBody>
      </p:sp>
    </p:spTree>
    <p:extLst>
      <p:ext uri="{BB962C8B-B14F-4D97-AF65-F5344CB8AC3E}">
        <p14:creationId xmlns:p14="http://schemas.microsoft.com/office/powerpoint/2010/main" val="270173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9DBEE-26A5-4B86-A44B-E05CF77498C8}" type="slidenum">
              <a:rPr lang="en-US" smtClean="0"/>
              <a:t>11</a:t>
            </a:fld>
            <a:endParaRPr lang="en-US"/>
          </a:p>
        </p:txBody>
      </p:sp>
    </p:spTree>
    <p:extLst>
      <p:ext uri="{BB962C8B-B14F-4D97-AF65-F5344CB8AC3E}">
        <p14:creationId xmlns:p14="http://schemas.microsoft.com/office/powerpoint/2010/main" val="53056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66612" rtl="0" eaLnBrk="1" fontAlgn="auto" latinLnBrk="0" hangingPunct="1">
              <a:lnSpc>
                <a:spcPct val="100000"/>
              </a:lnSpc>
              <a:spcBef>
                <a:spcPts val="0"/>
              </a:spcBef>
              <a:spcAft>
                <a:spcPts val="0"/>
              </a:spcAft>
              <a:buClr>
                <a:srgbClr val="000000"/>
              </a:buClr>
              <a:buSzTx/>
              <a:buFont typeface="Arial"/>
              <a:buNone/>
              <a:tabLst/>
              <a:defRPr/>
            </a:pPr>
            <a:fld id="{1330F493-00AC-4AC6-B9F2-C2C33C07F33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66612"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204716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E82D1-2E8C-B038-0B70-0AD97A2E0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994D6-5603-7D6C-A4B0-E9E4E520C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B030E-2CC2-0EC5-1E52-871F2C8FBE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05D047-2C75-42EF-6E0B-65FED5D77494}"/>
              </a:ext>
            </a:extLst>
          </p:cNvPr>
          <p:cNvSpPr>
            <a:spLocks noGrp="1"/>
          </p:cNvSpPr>
          <p:nvPr>
            <p:ph type="sldNum" sz="quarter" idx="5"/>
          </p:nvPr>
        </p:nvSpPr>
        <p:spPr/>
        <p:txBody>
          <a:bodyPr/>
          <a:lstStyle/>
          <a:p>
            <a:pPr marL="0" marR="0" lvl="0" indent="0" algn="l" defTabSz="966612" rtl="0" eaLnBrk="1" fontAlgn="auto" latinLnBrk="0" hangingPunct="1">
              <a:lnSpc>
                <a:spcPct val="100000"/>
              </a:lnSpc>
              <a:spcBef>
                <a:spcPts val="0"/>
              </a:spcBef>
              <a:spcAft>
                <a:spcPts val="0"/>
              </a:spcAft>
              <a:buClr>
                <a:srgbClr val="000000"/>
              </a:buClr>
              <a:buSzTx/>
              <a:buFont typeface="Arial"/>
              <a:buNone/>
              <a:tabLst/>
              <a:defRPr/>
            </a:pPr>
            <a:fld id="{1330F493-00AC-4AC6-B9F2-C2C33C07F33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66612"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197562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2728-EC2C-5279-7FA6-E62E4E287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E331-02EA-F95D-BA86-7800345FF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F9506-94D6-B811-E752-E30BBAE2E6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FF430F-80ED-0544-E655-6E31C85CE770}"/>
              </a:ext>
            </a:extLst>
          </p:cNvPr>
          <p:cNvSpPr>
            <a:spLocks noGrp="1"/>
          </p:cNvSpPr>
          <p:nvPr>
            <p:ph type="sldNum" sz="quarter" idx="5"/>
          </p:nvPr>
        </p:nvSpPr>
        <p:spPr/>
        <p:txBody>
          <a:bodyPr/>
          <a:lstStyle/>
          <a:p>
            <a:pPr marL="0" marR="0" lvl="0" indent="0" algn="l" defTabSz="966612" rtl="0" eaLnBrk="1" fontAlgn="auto" latinLnBrk="0" hangingPunct="1">
              <a:lnSpc>
                <a:spcPct val="100000"/>
              </a:lnSpc>
              <a:spcBef>
                <a:spcPts val="0"/>
              </a:spcBef>
              <a:spcAft>
                <a:spcPts val="0"/>
              </a:spcAft>
              <a:buClr>
                <a:srgbClr val="000000"/>
              </a:buClr>
              <a:buSzTx/>
              <a:buFont typeface="Arial"/>
              <a:buNone/>
              <a:tabLst/>
              <a:defRPr/>
            </a:pPr>
            <a:fld id="{1330F493-00AC-4AC6-B9F2-C2C33C07F33B}" type="slidenum">
              <a:rPr kumimoji="0" lang="en-US" sz="1400" b="0" i="0" u="none" strike="noStrike" kern="0" cap="none" spc="0" normalizeH="0" baseline="0" noProof="0">
                <a:ln>
                  <a:noFill/>
                </a:ln>
                <a:solidFill>
                  <a:prstClr val="black"/>
                </a:solidFill>
                <a:effectLst/>
                <a:uLnTx/>
                <a:uFillTx/>
                <a:latin typeface="Calibri" panose="020F0502020204030204"/>
                <a:cs typeface="Arial"/>
                <a:sym typeface="Arial"/>
              </a:rPr>
              <a:pPr marL="0" marR="0" lvl="0" indent="0" algn="l" defTabSz="966612"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prstClr val="black"/>
              </a:solidFill>
              <a:effectLst/>
              <a:uLnTx/>
              <a:uFillTx/>
              <a:latin typeface="Calibri" panose="020F0502020204030204"/>
              <a:cs typeface="Arial"/>
              <a:sym typeface="Arial"/>
            </a:endParaRPr>
          </a:p>
        </p:txBody>
      </p:sp>
    </p:spTree>
    <p:extLst>
      <p:ext uri="{BB962C8B-B14F-4D97-AF65-F5344CB8AC3E}">
        <p14:creationId xmlns:p14="http://schemas.microsoft.com/office/powerpoint/2010/main" val="4274312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A5DCED-B8F3-4B3E-8689-9E828CAD42E5}" type="slidenum">
              <a:rPr lang="en-US"/>
              <a:t>15</a:t>
            </a:fld>
            <a:endParaRPr lang="en-US"/>
          </a:p>
        </p:txBody>
      </p:sp>
    </p:spTree>
    <p:extLst>
      <p:ext uri="{BB962C8B-B14F-4D97-AF65-F5344CB8AC3E}">
        <p14:creationId xmlns:p14="http://schemas.microsoft.com/office/powerpoint/2010/main" val="224988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A5DCED-B8F3-4B3E-8689-9E828CAD42E5}" type="slidenum">
              <a:rPr lang="en-US"/>
              <a:t>17</a:t>
            </a:fld>
            <a:endParaRPr lang="en-US"/>
          </a:p>
        </p:txBody>
      </p:sp>
    </p:spTree>
    <p:extLst>
      <p:ext uri="{BB962C8B-B14F-4D97-AF65-F5344CB8AC3E}">
        <p14:creationId xmlns:p14="http://schemas.microsoft.com/office/powerpoint/2010/main" val="414171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A5DCED-B8F3-4B3E-8689-9E828CAD42E5}" type="slidenum">
              <a:rPr lang="en-US"/>
              <a:t>18</a:t>
            </a:fld>
            <a:endParaRPr lang="en-US"/>
          </a:p>
        </p:txBody>
      </p:sp>
    </p:spTree>
    <p:extLst>
      <p:ext uri="{BB962C8B-B14F-4D97-AF65-F5344CB8AC3E}">
        <p14:creationId xmlns:p14="http://schemas.microsoft.com/office/powerpoint/2010/main" val="3829053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A5DCED-B8F3-4B3E-8689-9E828CAD42E5}" type="slidenum">
              <a:rPr lang="en-US"/>
              <a:t>19</a:t>
            </a:fld>
            <a:endParaRPr lang="en-US"/>
          </a:p>
        </p:txBody>
      </p:sp>
    </p:spTree>
    <p:extLst>
      <p:ext uri="{BB962C8B-B14F-4D97-AF65-F5344CB8AC3E}">
        <p14:creationId xmlns:p14="http://schemas.microsoft.com/office/powerpoint/2010/main" val="1191520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21401-8F8B-A1EE-88F1-603BB774B2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B6EA3-7F34-CE79-4CCF-7C4680F9C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7658E0-2B7F-17E0-24E4-782986237B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827882-7FD3-7FCB-505F-4C5D245730E1}"/>
              </a:ext>
            </a:extLst>
          </p:cNvPr>
          <p:cNvSpPr>
            <a:spLocks noGrp="1"/>
          </p:cNvSpPr>
          <p:nvPr>
            <p:ph type="sldNum" sz="quarter" idx="5"/>
          </p:nvPr>
        </p:nvSpPr>
        <p:spPr/>
        <p:txBody>
          <a:bodyPr/>
          <a:lstStyle/>
          <a:p>
            <a:fld id="{A44ADE41-8E78-4002-9A0A-8C4770F60A62}" type="slidenum">
              <a:rPr lang="en-US" smtClean="0"/>
              <a:t>20</a:t>
            </a:fld>
            <a:endParaRPr lang="en-US"/>
          </a:p>
        </p:txBody>
      </p:sp>
    </p:spTree>
    <p:extLst>
      <p:ext uri="{BB962C8B-B14F-4D97-AF65-F5344CB8AC3E}">
        <p14:creationId xmlns:p14="http://schemas.microsoft.com/office/powerpoint/2010/main" val="1009258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9DBEE-26A5-4B86-A44B-E05CF77498C8}" type="slidenum">
              <a:rPr lang="en-US" smtClean="0"/>
              <a:t>21</a:t>
            </a:fld>
            <a:endParaRPr lang="en-US"/>
          </a:p>
        </p:txBody>
      </p:sp>
    </p:spTree>
    <p:extLst>
      <p:ext uri="{BB962C8B-B14F-4D97-AF65-F5344CB8AC3E}">
        <p14:creationId xmlns:p14="http://schemas.microsoft.com/office/powerpoint/2010/main" val="408617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71715-D62F-46E2-A534-72F0A8C7BCA8}" type="slidenum">
              <a:rPr lang="en-US"/>
              <a:t>3</a:t>
            </a:fld>
            <a:endParaRPr lang="en-US"/>
          </a:p>
        </p:txBody>
      </p:sp>
    </p:spTree>
    <p:extLst>
      <p:ext uri="{BB962C8B-B14F-4D97-AF65-F5344CB8AC3E}">
        <p14:creationId xmlns:p14="http://schemas.microsoft.com/office/powerpoint/2010/main" val="2000780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9DBEE-26A5-4B86-A44B-E05CF77498C8}" type="slidenum">
              <a:rPr lang="en-US" smtClean="0"/>
              <a:t>22</a:t>
            </a:fld>
            <a:endParaRPr lang="en-US"/>
          </a:p>
        </p:txBody>
      </p:sp>
    </p:spTree>
    <p:extLst>
      <p:ext uri="{BB962C8B-B14F-4D97-AF65-F5344CB8AC3E}">
        <p14:creationId xmlns:p14="http://schemas.microsoft.com/office/powerpoint/2010/main" val="1754393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9A1CE-C167-7060-A4D9-8FCFA7B30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27CB2-6FA3-FC46-497D-CF3ACA20C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1E563-A157-7FFC-A71D-5162BF3152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2F25BE-E998-D988-1DD1-7D817C137B5F}"/>
              </a:ext>
            </a:extLst>
          </p:cNvPr>
          <p:cNvSpPr>
            <a:spLocks noGrp="1"/>
          </p:cNvSpPr>
          <p:nvPr>
            <p:ph type="sldNum" sz="quarter" idx="5"/>
          </p:nvPr>
        </p:nvSpPr>
        <p:spPr/>
        <p:txBody>
          <a:bodyPr/>
          <a:lstStyle/>
          <a:p>
            <a:fld id="{A44ADE41-8E78-4002-9A0A-8C4770F60A62}" type="slidenum">
              <a:rPr lang="en-US" smtClean="0"/>
              <a:t>23</a:t>
            </a:fld>
            <a:endParaRPr lang="en-US"/>
          </a:p>
        </p:txBody>
      </p:sp>
    </p:spTree>
    <p:extLst>
      <p:ext uri="{BB962C8B-B14F-4D97-AF65-F5344CB8AC3E}">
        <p14:creationId xmlns:p14="http://schemas.microsoft.com/office/powerpoint/2010/main" val="2176742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a:extLst>
            <a:ext uri="{FF2B5EF4-FFF2-40B4-BE49-F238E27FC236}">
              <a16:creationId xmlns:a16="http://schemas.microsoft.com/office/drawing/2014/main" id="{E424F864-DB27-124D-2E10-205B7DF31066}"/>
            </a:ext>
          </a:extLst>
        </p:cNvPr>
        <p:cNvGrpSpPr/>
        <p:nvPr/>
      </p:nvGrpSpPr>
      <p:grpSpPr>
        <a:xfrm>
          <a:off x="0" y="0"/>
          <a:ext cx="0" cy="0"/>
          <a:chOff x="0" y="0"/>
          <a:chExt cx="0" cy="0"/>
        </a:xfrm>
      </p:grpSpPr>
      <p:sp>
        <p:nvSpPr>
          <p:cNvPr id="1222" name="Google Shape;1222;p198:notes">
            <a:extLst>
              <a:ext uri="{FF2B5EF4-FFF2-40B4-BE49-F238E27FC236}">
                <a16:creationId xmlns:a16="http://schemas.microsoft.com/office/drawing/2014/main" id="{8E814E99-A0AE-B895-77A0-C03D8E3F95B5}"/>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3" name="Google Shape;1223;p198:notes">
            <a:extLst>
              <a:ext uri="{FF2B5EF4-FFF2-40B4-BE49-F238E27FC236}">
                <a16:creationId xmlns:a16="http://schemas.microsoft.com/office/drawing/2014/main" id="{B3057721-3501-BBA8-1E85-B4B7AD829F7D}"/>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rtl="0">
              <a:lnSpc>
                <a:spcPct val="100000"/>
              </a:lnSpc>
              <a:spcBef>
                <a:spcPts val="0"/>
              </a:spcBef>
              <a:spcAft>
                <a:spcPts val="0"/>
              </a:spcAft>
              <a:buSzPts val="1400"/>
              <a:buNone/>
            </a:pPr>
            <a:endParaRPr/>
          </a:p>
        </p:txBody>
      </p:sp>
      <p:sp>
        <p:nvSpPr>
          <p:cNvPr id="1224" name="Google Shape;1224;p198:notes">
            <a:extLst>
              <a:ext uri="{FF2B5EF4-FFF2-40B4-BE49-F238E27FC236}">
                <a16:creationId xmlns:a16="http://schemas.microsoft.com/office/drawing/2014/main" id="{352A2197-E335-8C91-78E4-32ACE7601887}"/>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8167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71715-D62F-46E2-A534-72F0A8C7BCA8}" type="slidenum">
              <a:rPr lang="en-US" smtClean="0"/>
              <a:t>25</a:t>
            </a:fld>
            <a:endParaRPr lang="en-US"/>
          </a:p>
        </p:txBody>
      </p:sp>
    </p:spTree>
    <p:extLst>
      <p:ext uri="{BB962C8B-B14F-4D97-AF65-F5344CB8AC3E}">
        <p14:creationId xmlns:p14="http://schemas.microsoft.com/office/powerpoint/2010/main" val="4010108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71715-D62F-46E2-A534-72F0A8C7BCA8}" type="slidenum">
              <a:rPr lang="en-US" smtClean="0"/>
              <a:t>28</a:t>
            </a:fld>
            <a:endParaRPr lang="en-US"/>
          </a:p>
        </p:txBody>
      </p:sp>
    </p:spTree>
    <p:extLst>
      <p:ext uri="{BB962C8B-B14F-4D97-AF65-F5344CB8AC3E}">
        <p14:creationId xmlns:p14="http://schemas.microsoft.com/office/powerpoint/2010/main" val="2047840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71715-D62F-46E2-A534-72F0A8C7BCA8}" type="slidenum">
              <a:rPr lang="en-US"/>
              <a:t>29</a:t>
            </a:fld>
            <a:endParaRPr lang="en-US"/>
          </a:p>
        </p:txBody>
      </p:sp>
    </p:spTree>
    <p:extLst>
      <p:ext uri="{BB962C8B-B14F-4D97-AF65-F5344CB8AC3E}">
        <p14:creationId xmlns:p14="http://schemas.microsoft.com/office/powerpoint/2010/main" val="783212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20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206: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rtl="0">
              <a:lnSpc>
                <a:spcPct val="100000"/>
              </a:lnSpc>
              <a:spcBef>
                <a:spcPts val="0"/>
              </a:spcBef>
              <a:spcAft>
                <a:spcPts val="0"/>
              </a:spcAft>
              <a:buSzPts val="1400"/>
              <a:buNone/>
            </a:pPr>
            <a:endParaRPr/>
          </a:p>
        </p:txBody>
      </p:sp>
      <p:sp>
        <p:nvSpPr>
          <p:cNvPr id="1465" name="Google Shape;1465;p20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20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207: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rtl="0">
              <a:lnSpc>
                <a:spcPct val="100000"/>
              </a:lnSpc>
              <a:spcBef>
                <a:spcPts val="0"/>
              </a:spcBef>
              <a:spcAft>
                <a:spcPts val="0"/>
              </a:spcAft>
              <a:buSzPts val="1400"/>
              <a:buNone/>
            </a:pPr>
            <a:endParaRPr/>
          </a:p>
        </p:txBody>
      </p:sp>
      <p:sp>
        <p:nvSpPr>
          <p:cNvPr id="1480" name="Google Shape;1480;p207: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71715-D62F-46E2-A534-72F0A8C7BCA8}" type="slidenum">
              <a:rPr lang="en-US"/>
              <a:t>32</a:t>
            </a:fld>
            <a:endParaRPr lang="en-US"/>
          </a:p>
        </p:txBody>
      </p:sp>
    </p:spTree>
    <p:extLst>
      <p:ext uri="{BB962C8B-B14F-4D97-AF65-F5344CB8AC3E}">
        <p14:creationId xmlns:p14="http://schemas.microsoft.com/office/powerpoint/2010/main" val="729379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8">
          <a:extLst>
            <a:ext uri="{FF2B5EF4-FFF2-40B4-BE49-F238E27FC236}">
              <a16:creationId xmlns:a16="http://schemas.microsoft.com/office/drawing/2014/main" id="{7EB4157D-48C7-9FFE-1301-C20D18AE1A20}"/>
            </a:ext>
          </a:extLst>
        </p:cNvPr>
        <p:cNvGrpSpPr/>
        <p:nvPr/>
      </p:nvGrpSpPr>
      <p:grpSpPr>
        <a:xfrm>
          <a:off x="0" y="0"/>
          <a:ext cx="0" cy="0"/>
          <a:chOff x="0" y="0"/>
          <a:chExt cx="0" cy="0"/>
        </a:xfrm>
      </p:grpSpPr>
      <p:sp>
        <p:nvSpPr>
          <p:cNvPr id="2339" name="Google Shape;2339;p266:notes">
            <a:extLst>
              <a:ext uri="{FF2B5EF4-FFF2-40B4-BE49-F238E27FC236}">
                <a16:creationId xmlns:a16="http://schemas.microsoft.com/office/drawing/2014/main" id="{567A4BD2-B6EC-AA15-394F-B2B00E316917}"/>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0" name="Google Shape;2340;p266:notes">
            <a:extLst>
              <a:ext uri="{FF2B5EF4-FFF2-40B4-BE49-F238E27FC236}">
                <a16:creationId xmlns:a16="http://schemas.microsoft.com/office/drawing/2014/main" id="{DC0E616C-EDA2-DFE7-593F-9DF9DA5B4D28}"/>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a:lnSpc>
                <a:spcPct val="100000"/>
              </a:lnSpc>
              <a:spcBef>
                <a:spcPts val="0"/>
              </a:spcBef>
              <a:spcAft>
                <a:spcPts val="0"/>
              </a:spcAft>
              <a:buSzPts val="1400"/>
              <a:buNone/>
            </a:pPr>
            <a:endParaRPr/>
          </a:p>
        </p:txBody>
      </p:sp>
      <p:sp>
        <p:nvSpPr>
          <p:cNvPr id="2341" name="Google Shape;2341;p266:notes">
            <a:extLst>
              <a:ext uri="{FF2B5EF4-FFF2-40B4-BE49-F238E27FC236}">
                <a16:creationId xmlns:a16="http://schemas.microsoft.com/office/drawing/2014/main" id="{FB5F5962-CE2B-22C3-317F-22B5D43927B6}"/>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l"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4253241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9DBEE-26A5-4B86-A44B-E05CF77498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279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9">
          <a:extLst>
            <a:ext uri="{FF2B5EF4-FFF2-40B4-BE49-F238E27FC236}">
              <a16:creationId xmlns:a16="http://schemas.microsoft.com/office/drawing/2014/main" id="{648F7A8F-8D2D-E631-B46D-445C52E36AC6}"/>
            </a:ext>
          </a:extLst>
        </p:cNvPr>
        <p:cNvGrpSpPr/>
        <p:nvPr/>
      </p:nvGrpSpPr>
      <p:grpSpPr>
        <a:xfrm>
          <a:off x="0" y="0"/>
          <a:ext cx="0" cy="0"/>
          <a:chOff x="0" y="0"/>
          <a:chExt cx="0" cy="0"/>
        </a:xfrm>
      </p:grpSpPr>
      <p:sp>
        <p:nvSpPr>
          <p:cNvPr id="2370" name="Google Shape;2370;p268:notes">
            <a:extLst>
              <a:ext uri="{FF2B5EF4-FFF2-40B4-BE49-F238E27FC236}">
                <a16:creationId xmlns:a16="http://schemas.microsoft.com/office/drawing/2014/main" id="{18195655-52D5-4C8B-C9A9-03875D4B1B21}"/>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1" name="Google Shape;2371;p268:notes">
            <a:extLst>
              <a:ext uri="{FF2B5EF4-FFF2-40B4-BE49-F238E27FC236}">
                <a16:creationId xmlns:a16="http://schemas.microsoft.com/office/drawing/2014/main" id="{AE5FBD7D-25EB-CABC-2291-637070B9868B}"/>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rtl="0">
              <a:lnSpc>
                <a:spcPct val="100000"/>
              </a:lnSpc>
              <a:spcBef>
                <a:spcPts val="0"/>
              </a:spcBef>
              <a:spcAft>
                <a:spcPts val="0"/>
              </a:spcAft>
              <a:buSzPts val="1400"/>
              <a:buNone/>
            </a:pPr>
            <a:endParaRPr/>
          </a:p>
        </p:txBody>
      </p:sp>
      <p:sp>
        <p:nvSpPr>
          <p:cNvPr id="2372" name="Google Shape;2372;p268:notes">
            <a:extLst>
              <a:ext uri="{FF2B5EF4-FFF2-40B4-BE49-F238E27FC236}">
                <a16:creationId xmlns:a16="http://schemas.microsoft.com/office/drawing/2014/main" id="{AF2CC211-3E4D-A2FE-EDEB-2A9415A4DC81}"/>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l"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343166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a:extLst>
            <a:ext uri="{FF2B5EF4-FFF2-40B4-BE49-F238E27FC236}">
              <a16:creationId xmlns:a16="http://schemas.microsoft.com/office/drawing/2014/main" id="{3D762735-A07F-3B29-D606-160E4EC22EF2}"/>
            </a:ext>
          </a:extLst>
        </p:cNvPr>
        <p:cNvGrpSpPr/>
        <p:nvPr/>
      </p:nvGrpSpPr>
      <p:grpSpPr>
        <a:xfrm>
          <a:off x="0" y="0"/>
          <a:ext cx="0" cy="0"/>
          <a:chOff x="0" y="0"/>
          <a:chExt cx="0" cy="0"/>
        </a:xfrm>
      </p:grpSpPr>
      <p:sp>
        <p:nvSpPr>
          <p:cNvPr id="2377" name="Google Shape;2377;p269:notes">
            <a:extLst>
              <a:ext uri="{FF2B5EF4-FFF2-40B4-BE49-F238E27FC236}">
                <a16:creationId xmlns:a16="http://schemas.microsoft.com/office/drawing/2014/main" id="{9D15B3AF-5851-5FC6-1076-003FF6A81317}"/>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8" name="Google Shape;2378;p269:notes">
            <a:extLst>
              <a:ext uri="{FF2B5EF4-FFF2-40B4-BE49-F238E27FC236}">
                <a16:creationId xmlns:a16="http://schemas.microsoft.com/office/drawing/2014/main" id="{C49E19FC-3AAF-8634-B5FB-BC06BEA93D4D}"/>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rtl="0">
              <a:lnSpc>
                <a:spcPct val="100000"/>
              </a:lnSpc>
              <a:spcBef>
                <a:spcPts val="0"/>
              </a:spcBef>
              <a:spcAft>
                <a:spcPts val="0"/>
              </a:spcAft>
              <a:buSzPts val="1400"/>
              <a:buNone/>
            </a:pPr>
            <a:endParaRPr/>
          </a:p>
        </p:txBody>
      </p:sp>
      <p:sp>
        <p:nvSpPr>
          <p:cNvPr id="2379" name="Google Shape;2379;p269:notes">
            <a:extLst>
              <a:ext uri="{FF2B5EF4-FFF2-40B4-BE49-F238E27FC236}">
                <a16:creationId xmlns:a16="http://schemas.microsoft.com/office/drawing/2014/main" id="{FC3F47F9-B5F7-C1CF-DF27-BFDC7140373B}"/>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6058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4">
          <a:extLst>
            <a:ext uri="{FF2B5EF4-FFF2-40B4-BE49-F238E27FC236}">
              <a16:creationId xmlns:a16="http://schemas.microsoft.com/office/drawing/2014/main" id="{180EBDCB-3E2C-FFE1-F51F-85CB0745431E}"/>
            </a:ext>
          </a:extLst>
        </p:cNvPr>
        <p:cNvGrpSpPr/>
        <p:nvPr/>
      </p:nvGrpSpPr>
      <p:grpSpPr>
        <a:xfrm>
          <a:off x="0" y="0"/>
          <a:ext cx="0" cy="0"/>
          <a:chOff x="0" y="0"/>
          <a:chExt cx="0" cy="0"/>
        </a:xfrm>
      </p:grpSpPr>
      <p:sp>
        <p:nvSpPr>
          <p:cNvPr id="2415" name="Google Shape;2415;p272:notes">
            <a:extLst>
              <a:ext uri="{FF2B5EF4-FFF2-40B4-BE49-F238E27FC236}">
                <a16:creationId xmlns:a16="http://schemas.microsoft.com/office/drawing/2014/main" id="{6955F717-ACDD-94C3-82FA-FCDCAF197B97}"/>
              </a:ext>
            </a:extLst>
          </p:cNvPr>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6" name="Google Shape;2416;p272:notes">
            <a:extLst>
              <a:ext uri="{FF2B5EF4-FFF2-40B4-BE49-F238E27FC236}">
                <a16:creationId xmlns:a16="http://schemas.microsoft.com/office/drawing/2014/main" id="{EA612D0B-0C16-D4CB-FB78-412F7B3FDD76}"/>
              </a:ext>
            </a:extLst>
          </p:cNvPr>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457200" marR="0" lvl="0" indent="-228600" algn="l" rtl="0">
              <a:lnSpc>
                <a:spcPct val="100000"/>
              </a:lnSpc>
              <a:spcBef>
                <a:spcPts val="0"/>
              </a:spcBef>
              <a:spcAft>
                <a:spcPts val="0"/>
              </a:spcAft>
              <a:buSzPts val="1400"/>
              <a:buNone/>
            </a:pPr>
            <a:endParaRPr/>
          </a:p>
        </p:txBody>
      </p:sp>
      <p:sp>
        <p:nvSpPr>
          <p:cNvPr id="2417" name="Google Shape;2417;p272:notes">
            <a:extLst>
              <a:ext uri="{FF2B5EF4-FFF2-40B4-BE49-F238E27FC236}">
                <a16:creationId xmlns:a16="http://schemas.microsoft.com/office/drawing/2014/main" id="{2582812F-0BE1-1988-C538-6B25D272727D}"/>
              </a:ext>
            </a:extLst>
          </p:cNvPr>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3316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5596FC-CB4A-4BF9-9FE1-04200DBE2922}" type="slidenum">
              <a:rPr lang="en-US" smtClean="0"/>
              <a:t>37</a:t>
            </a:fld>
            <a:endParaRPr lang="en-US"/>
          </a:p>
        </p:txBody>
      </p:sp>
    </p:spTree>
    <p:extLst>
      <p:ext uri="{BB962C8B-B14F-4D97-AF65-F5344CB8AC3E}">
        <p14:creationId xmlns:p14="http://schemas.microsoft.com/office/powerpoint/2010/main" val="124356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F12A5-D38A-6564-DD7C-0113D1E32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68C5D-3C3B-5894-57C7-9A77CBA57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85E05-4ED1-216C-09EC-DBEABDC0C4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E10BB4-F210-95A3-8DD9-9916A510C1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6EDA7-CA7B-4E84-B017-EF952EAFA1A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070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1C2B9BB-DDBB-468A-86E1-360789A77C39}" type="slidenum">
              <a:rPr lang="en-US"/>
              <a:t>6</a:t>
            </a:fld>
            <a:endParaRPr lang="en-US"/>
          </a:p>
        </p:txBody>
      </p:sp>
    </p:spTree>
    <p:extLst>
      <p:ext uri="{BB962C8B-B14F-4D97-AF65-F5344CB8AC3E}">
        <p14:creationId xmlns:p14="http://schemas.microsoft.com/office/powerpoint/2010/main" val="270461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19C6F-B922-6A88-A435-408D8AD70B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2EEFA-1879-D867-BCAF-0CE5D2E17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EED3E-735E-1C77-B22A-F2B284C387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BE1288-1CA4-7896-97EF-BEFD11CCC083}"/>
              </a:ext>
            </a:extLst>
          </p:cNvPr>
          <p:cNvSpPr>
            <a:spLocks noGrp="1"/>
          </p:cNvSpPr>
          <p:nvPr>
            <p:ph type="sldNum" sz="quarter" idx="5"/>
          </p:nvPr>
        </p:nvSpPr>
        <p:spPr/>
        <p:txBody>
          <a:bodyPr/>
          <a:lstStyle/>
          <a:p>
            <a:fld id="{A44ADE41-8E78-4002-9A0A-8C4770F60A62}" type="slidenum">
              <a:rPr lang="en-US" smtClean="0"/>
              <a:t>7</a:t>
            </a:fld>
            <a:endParaRPr lang="en-US"/>
          </a:p>
        </p:txBody>
      </p:sp>
    </p:spTree>
    <p:extLst>
      <p:ext uri="{BB962C8B-B14F-4D97-AF65-F5344CB8AC3E}">
        <p14:creationId xmlns:p14="http://schemas.microsoft.com/office/powerpoint/2010/main" val="373457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6239DBEE-26A5-4B86-A44B-E05CF77498C8}" type="slidenum">
              <a:rPr lang="en-US" smtClean="0"/>
              <a:t>8</a:t>
            </a:fld>
            <a:endParaRPr lang="en-US"/>
          </a:p>
        </p:txBody>
      </p:sp>
    </p:spTree>
    <p:extLst>
      <p:ext uri="{BB962C8B-B14F-4D97-AF65-F5344CB8AC3E}">
        <p14:creationId xmlns:p14="http://schemas.microsoft.com/office/powerpoint/2010/main" val="24068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39DBEE-26A5-4B86-A44B-E05CF77498C8}" type="slidenum">
              <a:rPr lang="en-US" smtClean="0"/>
              <a:t>9</a:t>
            </a:fld>
            <a:endParaRPr lang="en-US"/>
          </a:p>
        </p:txBody>
      </p:sp>
    </p:spTree>
    <p:extLst>
      <p:ext uri="{BB962C8B-B14F-4D97-AF65-F5344CB8AC3E}">
        <p14:creationId xmlns:p14="http://schemas.microsoft.com/office/powerpoint/2010/main" val="93530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71715-D62F-46E2-A534-72F0A8C7BCA8}" type="slidenum">
              <a:rPr lang="en-US"/>
              <a:t>10</a:t>
            </a:fld>
            <a:endParaRPr lang="en-US"/>
          </a:p>
        </p:txBody>
      </p:sp>
    </p:spTree>
    <p:extLst>
      <p:ext uri="{BB962C8B-B14F-4D97-AF65-F5344CB8AC3E}">
        <p14:creationId xmlns:p14="http://schemas.microsoft.com/office/powerpoint/2010/main" val="2509271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3190324836"/>
      </p:ext>
    </p:extLst>
  </p:cSld>
  <p:clrMapOvr>
    <a:masterClrMapping/>
  </p:clrMapOvr>
  <p:hf sldNum="0" hdr="0" ftr="0"/>
  <p:extLst>
    <p:ext uri="{DCECCB84-F9BA-43D5-87BE-67443E8EF086}">
      <p15:sldGuideLst xmlns:p15="http://schemas.microsoft.com/office/powerpoint/2012/main">
        <p15:guide id="1" orient="horz" pos="45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5691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98975"/>
      </p:ext>
    </p:extLst>
  </p:cSld>
  <p:clrMapOvr>
    <a:masterClrMapping/>
  </p:clrMapOvr>
  <p:extLst>
    <p:ext uri="{DCECCB84-F9BA-43D5-87BE-67443E8EF086}">
      <p15:sldGuideLst xmlns:p15="http://schemas.microsoft.com/office/powerpoint/2012/main">
        <p15:guide id="1" pos="1334"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970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6143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42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5691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3609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353478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754906657"/>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1535354932"/>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51"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83778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3609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9370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1_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768604277"/>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435592690"/>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1_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402797617"/>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userDrawn="1"/>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31043853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1_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203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1_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374492"/>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1_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7183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1_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90819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820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3534787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1_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3266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2950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1_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9391762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1_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824700458"/>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207287320"/>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9385895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6775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CCD2-63E7-4D1B-9EF3-423A3AEE0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102F6-56E8-4D70-95C0-2B9F00371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5E1FD-3750-4FCE-A640-8C2CD0FA4C5A}"/>
              </a:ext>
            </a:extLst>
          </p:cNvPr>
          <p:cNvSpPr>
            <a:spLocks noGrp="1"/>
          </p:cNvSpPr>
          <p:nvPr>
            <p:ph type="dt" sz="half" idx="10"/>
          </p:nvPr>
        </p:nvSpPr>
        <p:spPr/>
        <p:txBody>
          <a:bodyPr/>
          <a:lstStyle/>
          <a:p>
            <a:fld id="{7B13192F-4C97-4772-A1AE-71B8AE7957E9}" type="datetime1">
              <a:rPr lang="en-US" smtClean="0"/>
              <a:t>1/23/2026</a:t>
            </a:fld>
            <a:endParaRPr lang="en-US"/>
          </a:p>
        </p:txBody>
      </p:sp>
      <p:sp>
        <p:nvSpPr>
          <p:cNvPr id="5" name="Footer Placeholder 4">
            <a:extLst>
              <a:ext uri="{FF2B5EF4-FFF2-40B4-BE49-F238E27FC236}">
                <a16:creationId xmlns:a16="http://schemas.microsoft.com/office/drawing/2014/main" id="{70EA73AB-9079-44C0-BB00-0F9320C5C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98420-F3DF-4E2E-A587-6588ABB35927}"/>
              </a:ext>
            </a:extLst>
          </p:cNvPr>
          <p:cNvSpPr>
            <a:spLocks noGrp="1"/>
          </p:cNvSpPr>
          <p:nvPr>
            <p:ph type="sldNum" sz="quarter" idx="12"/>
          </p:nvPr>
        </p:nvSpPr>
        <p:spPr/>
        <p:txBody>
          <a:bodyPr/>
          <a:lstStyle/>
          <a:p>
            <a:fld id="{0C140265-E6C5-4054-A527-8AFDC187242F}" type="slidenum">
              <a:rPr lang="en-US" smtClean="0"/>
              <a:t>‹#›</a:t>
            </a:fld>
            <a:endParaRPr lang="en-US"/>
          </a:p>
        </p:txBody>
      </p:sp>
    </p:spTree>
    <p:extLst>
      <p:ext uri="{BB962C8B-B14F-4D97-AF65-F5344CB8AC3E}">
        <p14:creationId xmlns:p14="http://schemas.microsoft.com/office/powerpoint/2010/main" val="4682740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10"/>
            <a:ext cx="6960030" cy="5372292"/>
          </a:xfrm>
          <a:prstGeom prst="rect">
            <a:avLst/>
          </a:prstGeom>
        </p:spPr>
        <p:txBody>
          <a:bodyPr lIns="0" tIns="228600" rIns="0" bIns="0"/>
          <a:lstStyle>
            <a:lvl1pPr marL="285724" indent="-285724">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a:p>
        </p:txBody>
      </p:sp>
      <p:sp>
        <p:nvSpPr>
          <p:cNvPr id="10" name="Title 9"/>
          <p:cNvSpPr>
            <a:spLocks noGrp="1"/>
          </p:cNvSpPr>
          <p:nvPr>
            <p:ph type="title" hasCustomPrompt="1"/>
          </p:nvPr>
        </p:nvSpPr>
        <p:spPr>
          <a:xfrm>
            <a:off x="466611" y="555810"/>
            <a:ext cx="3741179" cy="1246495"/>
          </a:xfrm>
          <a:prstGeom prst="rect">
            <a:avLst/>
          </a:prstGeom>
        </p:spPr>
        <p:txBody>
          <a:bodyPr lIns="0" tIns="137160" rIns="0" bIns="0">
            <a:spAutoFit/>
          </a:bodyPr>
          <a:lstStyle>
            <a:lvl1pPr>
              <a:defRPr sz="3199" baseline="0">
                <a:solidFill>
                  <a:schemeClr val="tx1"/>
                </a:solidFill>
                <a:latin typeface="Roboto Slab" charset="0"/>
                <a:ea typeface="Roboto Slab" charset="0"/>
                <a:cs typeface="Roboto Slab" charset="0"/>
              </a:defRPr>
            </a:lvl1pPr>
          </a:lstStyle>
          <a:p>
            <a:r>
              <a:rPr lang="en-US" sz="360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6" y="1692275"/>
            <a:ext cx="3741738" cy="723275"/>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a:t>Subtitle goes here — align top of subtitle box with bottom of title box.</a:t>
            </a:r>
          </a:p>
        </p:txBody>
      </p:sp>
    </p:spTree>
    <p:extLst>
      <p:ext uri="{BB962C8B-B14F-4D97-AF65-F5344CB8AC3E}">
        <p14:creationId xmlns:p14="http://schemas.microsoft.com/office/powerpoint/2010/main" val="3775360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5964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3754906657"/>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Closing Slid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3" name="Thank you"/>
          <p:cNvSpPr txBox="1">
            <a:spLocks noGrp="1"/>
          </p:cNvSpPr>
          <p:nvPr>
            <p:ph type="title" hasCustomPrompt="1"/>
          </p:nvPr>
        </p:nvSpPr>
        <p:spPr>
          <a:xfrm>
            <a:off x="3799727" y="2956781"/>
            <a:ext cx="4556632" cy="590488"/>
          </a:xfrm>
          <a:prstGeom prst="rect">
            <a:avLst/>
          </a:prstGeom>
        </p:spPr>
        <p:txBody>
          <a:bodyPr anchor="ctr"/>
          <a:lstStyle>
            <a:lvl1pPr algn="ctr">
              <a:defRPr sz="5698">
                <a:solidFill>
                  <a:srgbClr val="FFFFFF"/>
                </a:solidFill>
              </a:defRPr>
            </a:lvl1pPr>
          </a:lstStyle>
          <a:p>
            <a:r>
              <a:t>Thank you</a:t>
            </a:r>
          </a:p>
        </p:txBody>
      </p:sp>
      <p:pic>
        <p:nvPicPr>
          <p:cNvPr id="2" name="Picture 1" descr="A white text on a black background&#10;&#10;Description automatically generated">
            <a:extLst>
              <a:ext uri="{FF2B5EF4-FFF2-40B4-BE49-F238E27FC236}">
                <a16:creationId xmlns:a16="http://schemas.microsoft.com/office/drawing/2014/main" id="{EF285C49-431B-223A-4E8E-0CCDE9066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8899" y="5867268"/>
            <a:ext cx="1838286" cy="400259"/>
          </a:xfrm>
          <a:prstGeom prst="rect">
            <a:avLst/>
          </a:prstGeom>
        </p:spPr>
      </p:pic>
    </p:spTree>
    <p:extLst>
      <p:ext uri="{BB962C8B-B14F-4D97-AF65-F5344CB8AC3E}">
        <p14:creationId xmlns:p14="http://schemas.microsoft.com/office/powerpoint/2010/main" val="1448700418"/>
      </p:ext>
    </p:extLst>
  </p:cSld>
  <p:clrMapOvr>
    <a:masterClrMapping/>
  </p:clrMapOvr>
  <p:extLst>
    <p:ext uri="{DCECCB84-F9BA-43D5-87BE-67443E8EF086}">
      <p15:sldGuideLst xmlns:p15="http://schemas.microsoft.com/office/powerpoint/2012/main">
        <p15:guide id="1" orient="horz" pos="2272">
          <p15:clr>
            <a:srgbClr val="FBAE40"/>
          </p15:clr>
        </p15:guide>
        <p15:guide id="2" pos="4044">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7637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2_Data Right">
    <p:spTree>
      <p:nvGrpSpPr>
        <p:cNvPr id="1" name=""/>
        <p:cNvGrpSpPr/>
        <p:nvPr/>
      </p:nvGrpSpPr>
      <p:grpSpPr>
        <a:xfrm>
          <a:off x="0" y="0"/>
          <a:ext cx="0" cy="0"/>
          <a:chOff x="0" y="0"/>
          <a:chExt cx="0" cy="0"/>
        </a:xfrm>
      </p:grpSpPr>
      <p:cxnSp>
        <p:nvCxnSpPr>
          <p:cNvPr id="11" name="Straight Connector 10"/>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3333" y="0"/>
            <a:ext cx="562866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0483341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2_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6034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cSld name="1_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5038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B63A-4B2E-915B-5DA4-E76C38E6C9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20B2A-5F62-6C43-7B1C-0C3F06EE8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88927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49BAEB-DF5E-39EB-72A1-5FF90E8A3D4D}"/>
              </a:ext>
            </a:extLst>
          </p:cNvPr>
          <p:cNvPicPr>
            <a:picLocks noChangeAspect="1"/>
          </p:cNvPicPr>
          <p:nvPr userDrawn="1"/>
        </p:nvPicPr>
        <p:blipFill>
          <a:blip r:embed="rId2">
            <a:extLst>
              <a:ext uri="{28A0092B-C50C-407E-A947-70E740481C1C}">
                <a14:useLocalDpi xmlns:a14="http://schemas.microsoft.com/office/drawing/2010/main" val="0"/>
              </a:ext>
            </a:extLst>
          </a:blip>
          <a:srcRect l="30" r="30"/>
          <a:stretch/>
        </p:blipFill>
        <p:spPr>
          <a:xfrm>
            <a:off x="-1" y="0"/>
            <a:ext cx="12203956" cy="6858000"/>
          </a:xfrm>
          <a:prstGeom prst="rect">
            <a:avLst/>
          </a:prstGeom>
        </p:spPr>
      </p:pic>
      <p:sp>
        <p:nvSpPr>
          <p:cNvPr id="4" name="Text Placeholder 16">
            <a:extLst>
              <a:ext uri="{FF2B5EF4-FFF2-40B4-BE49-F238E27FC236}">
                <a16:creationId xmlns:a16="http://schemas.microsoft.com/office/drawing/2014/main" id="{DD81B508-EF76-0D77-A26B-B75E4CF2601D}"/>
              </a:ext>
            </a:extLst>
          </p:cNvPr>
          <p:cNvSpPr>
            <a:spLocks noGrp="1"/>
          </p:cNvSpPr>
          <p:nvPr>
            <p:ph type="body" sz="quarter" idx="10" hasCustomPrompt="1"/>
          </p:nvPr>
        </p:nvSpPr>
        <p:spPr>
          <a:xfrm>
            <a:off x="1362362" y="5068672"/>
            <a:ext cx="3787776" cy="493853"/>
          </a:xfrm>
          <a:prstGeom prst="rect">
            <a:avLst/>
          </a:prstGeom>
        </p:spPr>
        <p:txBody>
          <a:bodyPr wrap="square" lIns="0" tIns="228600" rIns="0" bIns="0">
            <a:spAutoFit/>
          </a:bodyPr>
          <a:lstStyle>
            <a:lvl1pPr marL="0" indent="0">
              <a:lnSpc>
                <a:spcPct val="100000"/>
              </a:lnSpc>
              <a:buNone/>
              <a:defRPr sz="1709" b="0" i="0" normalizeH="0" baseline="0">
                <a:solidFill>
                  <a:srgbClr val="FCC666"/>
                </a:solidFill>
                <a:latin typeface="Roboto Condensed Medium" panose="02000000000000000000" pitchFamily="2" charset="0"/>
                <a:ea typeface="Roboto Condensed Medium" panose="02000000000000000000" pitchFamily="2" charset="0"/>
                <a:cs typeface="Roboto Condensed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Event Starting</a:t>
            </a:r>
          </a:p>
        </p:txBody>
      </p:sp>
      <p:sp>
        <p:nvSpPr>
          <p:cNvPr id="5" name="Title 7">
            <a:extLst>
              <a:ext uri="{FF2B5EF4-FFF2-40B4-BE49-F238E27FC236}">
                <a16:creationId xmlns:a16="http://schemas.microsoft.com/office/drawing/2014/main" id="{72C7B7CE-4DCE-FA3D-0721-7337E67F40B4}"/>
              </a:ext>
            </a:extLst>
          </p:cNvPr>
          <p:cNvSpPr>
            <a:spLocks noGrp="1"/>
          </p:cNvSpPr>
          <p:nvPr>
            <p:ph type="title" hasCustomPrompt="1"/>
          </p:nvPr>
        </p:nvSpPr>
        <p:spPr>
          <a:xfrm>
            <a:off x="1362362" y="5703567"/>
            <a:ext cx="5759544" cy="716881"/>
          </a:xfrm>
          <a:prstGeom prst="rect">
            <a:avLst/>
          </a:prstGeom>
        </p:spPr>
        <p:txBody>
          <a:bodyPr wrap="square" lIns="0" tIns="137160" rIns="0" bIns="0" anchor="t" anchorCtr="0">
            <a:spAutoFit/>
          </a:bodyPr>
          <a:lstStyle>
            <a:lvl1pPr>
              <a:defRPr sz="3798" b="0" i="0" baseline="0">
                <a:solidFill>
                  <a:srgbClr val="FCC666"/>
                </a:solidFill>
                <a:latin typeface="Roboto Condensed Medium" panose="02000000000000000000" pitchFamily="2" charset="0"/>
                <a:ea typeface="Roboto Condensed Medium" panose="02000000000000000000" pitchFamily="2" charset="0"/>
                <a:cs typeface="Verdana" charset="0"/>
              </a:defRPr>
            </a:lvl1pPr>
          </a:lstStyle>
          <a:p>
            <a:r>
              <a:rPr lang="en-US" err="1"/>
              <a:t>XXmin</a:t>
            </a:r>
            <a:endParaRPr lang="en-US"/>
          </a:p>
        </p:txBody>
      </p:sp>
      <p:pic>
        <p:nvPicPr>
          <p:cNvPr id="8" name="Picture 7">
            <a:extLst>
              <a:ext uri="{FF2B5EF4-FFF2-40B4-BE49-F238E27FC236}">
                <a16:creationId xmlns:a16="http://schemas.microsoft.com/office/drawing/2014/main" id="{C25EF2F2-52A1-6298-75DF-69BF17F837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2120" y="606616"/>
            <a:ext cx="4711415" cy="1364819"/>
          </a:xfrm>
          <a:prstGeom prst="rect">
            <a:avLst/>
          </a:prstGeom>
        </p:spPr>
      </p:pic>
      <p:sp>
        <p:nvSpPr>
          <p:cNvPr id="3" name="TextBox 2">
            <a:extLst>
              <a:ext uri="{FF2B5EF4-FFF2-40B4-BE49-F238E27FC236}">
                <a16:creationId xmlns:a16="http://schemas.microsoft.com/office/drawing/2014/main" id="{ED0B3FB8-31DF-7059-F0B0-B8017B6722BF}"/>
              </a:ext>
            </a:extLst>
          </p:cNvPr>
          <p:cNvSpPr txBox="1"/>
          <p:nvPr userDrawn="1"/>
        </p:nvSpPr>
        <p:spPr>
          <a:xfrm>
            <a:off x="1451086" y="1583838"/>
            <a:ext cx="3996435" cy="324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184" tIns="34184" rIns="34184" bIns="34184" numCol="1" spcCol="38100" rtlCol="0" anchor="t">
            <a:spAutoFit/>
          </a:bodyPr>
          <a:lstStyle/>
          <a:p>
            <a:pPr marL="0" marR="0" indent="0" algn="l" defTabSz="868314" rtl="0" fontAlgn="auto" latinLnBrk="0" hangingPunct="0">
              <a:lnSpc>
                <a:spcPct val="100000"/>
              </a:lnSpc>
              <a:spcBef>
                <a:spcPts val="0"/>
              </a:spcBef>
              <a:spcAft>
                <a:spcPts val="0"/>
              </a:spcAft>
              <a:buClrTx/>
              <a:buSzTx/>
              <a:buFontTx/>
              <a:buNone/>
              <a:tabLst/>
            </a:pPr>
            <a:r>
              <a:rPr kumimoji="0" lang="en-US" sz="1662" b="0" i="0" u="none" strike="noStrike" cap="none" spc="0" normalizeH="0" baseline="0">
                <a:ln>
                  <a:noFill/>
                </a:ln>
                <a:solidFill>
                  <a:schemeClr val="bg1"/>
                </a:solidFill>
                <a:effectLst/>
                <a:uFillTx/>
                <a:latin typeface="Roboto" panose="02000000000000000000" pitchFamily="2" charset="0"/>
                <a:ea typeface="Roboto" panose="02000000000000000000" pitchFamily="2" charset="0"/>
                <a:cs typeface="+mn-cs"/>
                <a:sym typeface="Helvetica"/>
              </a:rPr>
              <a:t>The Future of African American Education</a:t>
            </a:r>
          </a:p>
        </p:txBody>
      </p:sp>
    </p:spTree>
    <p:extLst>
      <p:ext uri="{BB962C8B-B14F-4D97-AF65-F5344CB8AC3E}">
        <p14:creationId xmlns:p14="http://schemas.microsoft.com/office/powerpoint/2010/main" val="14235693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2047814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4" y="538398"/>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4" y="1311907"/>
            <a:ext cx="11286153" cy="4634802"/>
          </a:xfrm>
        </p:spPr>
        <p:txBody>
          <a:bodyPr/>
          <a:lstStyle>
            <a:lvl1pPr>
              <a:buClr>
                <a:schemeClr val="accent3"/>
              </a:buClr>
              <a:buSzPct val="100000"/>
              <a:defRPr/>
            </a:lvl1pPr>
            <a:lvl2pPr>
              <a:buClr>
                <a:schemeClr val="accent3"/>
              </a:buClr>
              <a:defRPr/>
            </a:lvl2pPr>
            <a:lvl3pPr marL="998889" indent="-272699">
              <a:buClr>
                <a:schemeClr val="accent3"/>
              </a:buClr>
              <a:buFont typeface="Wingdings" pitchFamily="2" charset="2"/>
              <a:buChar char="§"/>
              <a:defRPr/>
            </a:lvl3pPr>
            <a:lvl4pPr>
              <a:buClr>
                <a:schemeClr val="accent3"/>
              </a:buCl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20658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2924-DA94-924F-AA13-26C777D64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8BC49-A137-4280-B621-D4EC9BFF4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4070D-67DD-ABF0-77C9-9DA46D978B50}"/>
              </a:ext>
            </a:extLst>
          </p:cNvPr>
          <p:cNvSpPr>
            <a:spLocks noGrp="1"/>
          </p:cNvSpPr>
          <p:nvPr>
            <p:ph type="dt" sz="half" idx="10"/>
          </p:nvPr>
        </p:nvSpPr>
        <p:spPr/>
        <p:txBody>
          <a:bodyPr/>
          <a:lstStyle/>
          <a:p>
            <a:fld id="{A705FAC4-823E-4E93-80F6-916A48A51A35}" type="datetimeFigureOut">
              <a:rPr lang="en-US" smtClean="0"/>
              <a:t>1/23/2026</a:t>
            </a:fld>
            <a:endParaRPr lang="en-US"/>
          </a:p>
        </p:txBody>
      </p:sp>
      <p:sp>
        <p:nvSpPr>
          <p:cNvPr id="5" name="Footer Placeholder 4">
            <a:extLst>
              <a:ext uri="{FF2B5EF4-FFF2-40B4-BE49-F238E27FC236}">
                <a16:creationId xmlns:a16="http://schemas.microsoft.com/office/drawing/2014/main" id="{C8662B8A-BC3B-68B5-C35B-278CFE5F8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11BA4-1047-04DA-2DF9-4AC151D8FD50}"/>
              </a:ext>
            </a:extLst>
          </p:cNvPr>
          <p:cNvSpPr>
            <a:spLocks noGrp="1"/>
          </p:cNvSpPr>
          <p:nvPr>
            <p:ph type="sldNum" sz="quarter" idx="12"/>
          </p:nvPr>
        </p:nvSpPr>
        <p:spPr/>
        <p:txBody>
          <a:bodyPr/>
          <a:lstStyle/>
          <a:p>
            <a:fld id="{B910772C-B41E-42AE-88D2-8519E5AB92DC}" type="slidenum">
              <a:rPr lang="en-US" smtClean="0"/>
              <a:t>‹#›</a:t>
            </a:fld>
            <a:endParaRPr lang="en-US"/>
          </a:p>
        </p:txBody>
      </p:sp>
    </p:spTree>
    <p:extLst>
      <p:ext uri="{BB962C8B-B14F-4D97-AF65-F5344CB8AC3E}">
        <p14:creationId xmlns:p14="http://schemas.microsoft.com/office/powerpoint/2010/main" val="183707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1535354932"/>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51"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a:p>
        </p:txBody>
      </p:sp>
      <p:sp>
        <p:nvSpPr>
          <p:cNvPr id="15" name="Text Placeholder 14"/>
          <p:cNvSpPr>
            <a:spLocks noGrp="1"/>
          </p:cNvSpPr>
          <p:nvPr>
            <p:ph type="body" sz="quarter" idx="13" hasCustomPrompt="1"/>
          </p:nvPr>
        </p:nvSpPr>
        <p:spPr>
          <a:xfrm>
            <a:off x="466725" y="1446928"/>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a:t>Subtitle goes here — align top of subtitle box with bottom of title box.</a:t>
            </a:r>
          </a:p>
        </p:txBody>
      </p:sp>
      <p:sp>
        <p:nvSpPr>
          <p:cNvPr id="9"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a:t>Title of slide</a:t>
            </a:r>
            <a:br>
              <a:rPr lang="en-US"/>
            </a:br>
            <a:r>
              <a:rPr lang="en-US"/>
              <a:t>goes here.</a:t>
            </a:r>
          </a:p>
        </p:txBody>
      </p:sp>
    </p:spTree>
    <p:extLst>
      <p:ext uri="{BB962C8B-B14F-4D97-AF65-F5344CB8AC3E}">
        <p14:creationId xmlns:p14="http://schemas.microsoft.com/office/powerpoint/2010/main" val="3979456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18" name="Freeform 17"/>
          <p:cNvSpPr/>
          <p:nvPr/>
        </p:nvSpPr>
        <p:spPr>
          <a:xfrm>
            <a:off x="6067374" y="347531"/>
            <a:ext cx="5807244" cy="5811235"/>
          </a:xfrm>
          <a:custGeom>
            <a:avLst/>
            <a:gdLst>
              <a:gd name="connsiteX0" fmla="*/ 2394783 w 6080760"/>
              <a:gd name="connsiteY0" fmla="*/ 0 h 6084855"/>
              <a:gd name="connsiteX1" fmla="*/ 3872619 w 6080760"/>
              <a:gd name="connsiteY1" fmla="*/ 0 h 6084855"/>
              <a:gd name="connsiteX2" fmla="*/ 4065568 w 6080760"/>
              <a:gd name="connsiteY2" fmla="*/ 49612 h 6084855"/>
              <a:gd name="connsiteX3" fmla="*/ 6013655 w 6080760"/>
              <a:gd name="connsiteY3" fmla="*/ 1805104 h 6084855"/>
              <a:gd name="connsiteX4" fmla="*/ 6080760 w 6080760"/>
              <a:gd name="connsiteY4" fmla="*/ 1980033 h 6084855"/>
              <a:gd name="connsiteX5" fmla="*/ 6080760 w 6080760"/>
              <a:gd name="connsiteY5" fmla="*/ 4099313 h 6084855"/>
              <a:gd name="connsiteX6" fmla="*/ 6021140 w 6080760"/>
              <a:gd name="connsiteY6" fmla="*/ 4262206 h 6084855"/>
              <a:gd name="connsiteX7" fmla="*/ 4065568 w 6080760"/>
              <a:gd name="connsiteY7" fmla="*/ 6035244 h 6084855"/>
              <a:gd name="connsiteX8" fmla="*/ 3882178 w 6080760"/>
              <a:gd name="connsiteY8" fmla="*/ 6084855 h 6084855"/>
              <a:gd name="connsiteX9" fmla="*/ 2394778 w 6080760"/>
              <a:gd name="connsiteY9" fmla="*/ 6084855 h 6084855"/>
              <a:gd name="connsiteX10" fmla="*/ 2201834 w 6080760"/>
              <a:gd name="connsiteY10" fmla="*/ 6035244 h 6084855"/>
              <a:gd name="connsiteX11" fmla="*/ 0 w 6080760"/>
              <a:gd name="connsiteY11" fmla="*/ 3042428 h 6084855"/>
              <a:gd name="connsiteX12" fmla="*/ 2201834 w 6080760"/>
              <a:gd name="connsiteY12" fmla="*/ 49612 h 608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0" h="6084855">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47" name="Picture Placeholder 46"/>
          <p:cNvSpPr>
            <a:spLocks noGrp="1" noChangeAspect="1"/>
          </p:cNvSpPr>
          <p:nvPr>
            <p:ph type="pic" sz="quarter" idx="12" hasCustomPrompt="1"/>
          </p:nvPr>
        </p:nvSpPr>
        <p:spPr>
          <a:xfrm>
            <a:off x="6067375" y="340639"/>
            <a:ext cx="5807245" cy="5824934"/>
          </a:xfrm>
          <a:custGeom>
            <a:avLst/>
            <a:gdLst>
              <a:gd name="connsiteX0" fmla="*/ 2428341 w 6080761"/>
              <a:gd name="connsiteY0" fmla="*/ 0 h 6099200"/>
              <a:gd name="connsiteX1" fmla="*/ 3846583 w 6080761"/>
              <a:gd name="connsiteY1" fmla="*/ 0 h 6099200"/>
              <a:gd name="connsiteX2" fmla="*/ 4063129 w 6080761"/>
              <a:gd name="connsiteY2" fmla="*/ 58581 h 6099200"/>
              <a:gd name="connsiteX3" fmla="*/ 6017528 w 6080761"/>
              <a:gd name="connsiteY3" fmla="*/ 1830555 h 6099200"/>
              <a:gd name="connsiteX4" fmla="*/ 6080761 w 6080761"/>
              <a:gd name="connsiteY4" fmla="*/ 2003320 h 6099200"/>
              <a:gd name="connsiteX5" fmla="*/ 6080761 w 6080761"/>
              <a:gd name="connsiteY5" fmla="*/ 4095880 h 6099200"/>
              <a:gd name="connsiteX6" fmla="*/ 6017528 w 6080761"/>
              <a:gd name="connsiteY6" fmla="*/ 4268646 h 6099200"/>
              <a:gd name="connsiteX7" fmla="*/ 4063129 w 6080761"/>
              <a:gd name="connsiteY7" fmla="*/ 6040620 h 6099200"/>
              <a:gd name="connsiteX8" fmla="*/ 3846583 w 6080761"/>
              <a:gd name="connsiteY8" fmla="*/ 6099200 h 6099200"/>
              <a:gd name="connsiteX9" fmla="*/ 2428341 w 6080761"/>
              <a:gd name="connsiteY9" fmla="*/ 6099200 h 6099200"/>
              <a:gd name="connsiteX10" fmla="*/ 2200513 w 6080761"/>
              <a:gd name="connsiteY10" fmla="*/ 6040620 h 6099200"/>
              <a:gd name="connsiteX11" fmla="*/ 0 w 6080761"/>
              <a:gd name="connsiteY11" fmla="*/ 3049600 h 6099200"/>
              <a:gd name="connsiteX12" fmla="*/ 2200513 w 6080761"/>
              <a:gd name="connsiteY12" fmla="*/ 58581 h 609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0761" h="6099200">
                <a:moveTo>
                  <a:pt x="2428341" y="0"/>
                </a:moveTo>
                <a:lnTo>
                  <a:pt x="3846583" y="0"/>
                </a:lnTo>
                <a:lnTo>
                  <a:pt x="4063129" y="58581"/>
                </a:lnTo>
                <a:cubicBezTo>
                  <a:pt x="4945729" y="333098"/>
                  <a:pt x="5660951" y="987512"/>
                  <a:pt x="6017528" y="1830555"/>
                </a:cubicBezTo>
                <a:lnTo>
                  <a:pt x="6080761" y="2003320"/>
                </a:lnTo>
                <a:lnTo>
                  <a:pt x="6080761" y="4095880"/>
                </a:lnTo>
                <a:lnTo>
                  <a:pt x="6017528" y="4268646"/>
                </a:lnTo>
                <a:cubicBezTo>
                  <a:pt x="5660951" y="5111689"/>
                  <a:pt x="4945728" y="5766103"/>
                  <a:pt x="4063129" y="6040620"/>
                </a:cubicBezTo>
                <a:lnTo>
                  <a:pt x="3846583" y="6099200"/>
                </a:lnTo>
                <a:lnTo>
                  <a:pt x="2428341" y="6099200"/>
                </a:lnTo>
                <a:lnTo>
                  <a:pt x="2200513" y="6040620"/>
                </a:lnTo>
                <a:cubicBezTo>
                  <a:pt x="925648" y="5644095"/>
                  <a:pt x="0" y="4454946"/>
                  <a:pt x="0" y="3049600"/>
                </a:cubicBezTo>
                <a:cubicBezTo>
                  <a:pt x="0" y="1644255"/>
                  <a:pt x="925648" y="455105"/>
                  <a:pt x="2200513" y="58581"/>
                </a:cubicBezTo>
                <a:close/>
              </a:path>
            </a:pathLst>
          </a:custGeom>
          <a:ln>
            <a:noFill/>
          </a:ln>
        </p:spPr>
        <p:txBody>
          <a:bodyPr wrap="square" lIns="274320" tIns="365760" anchor="ctr">
            <a:noAutofit/>
          </a:bodyPr>
          <a:lstStyle>
            <a:lvl1pPr marL="0" indent="0" algn="ctr">
              <a:buNone/>
              <a:defRPr sz="1709" b="0" baseline="0">
                <a:solidFill>
                  <a:schemeClr val="tx1"/>
                </a:solidFill>
              </a:defRPr>
            </a:lvl1pPr>
          </a:lstStyle>
          <a:p>
            <a:r>
              <a:rPr lang="en-US"/>
              <a:t>Insert Brand Approved Picture for Cover</a:t>
            </a:r>
            <a:br>
              <a:rPr lang="en-US"/>
            </a:br>
            <a:r>
              <a:rPr lang="en-US"/>
              <a:t>(Square Pictures only)</a:t>
            </a:r>
          </a:p>
        </p:txBody>
      </p:sp>
    </p:spTree>
    <p:extLst>
      <p:ext uri="{BB962C8B-B14F-4D97-AF65-F5344CB8AC3E}">
        <p14:creationId xmlns:p14="http://schemas.microsoft.com/office/powerpoint/2010/main" val="190475037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userDrawn="1"/>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2219201308"/>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1609521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72975" y="605720"/>
            <a:ext cx="11479080" cy="4001791"/>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0969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with a sl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187670"/>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262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3642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670473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47281" y="0"/>
            <a:ext cx="4744720"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4" y="6252279"/>
            <a:ext cx="67898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7464380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12" name="Rectangle 11"/>
          <p:cNvSpPr/>
          <p:nvPr/>
        </p:nvSpPr>
        <p:spPr>
          <a:xfrm>
            <a:off x="6563334" y="0"/>
            <a:ext cx="5628667"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6"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72975"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372974" y="432879"/>
            <a:ext cx="5862034"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55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8377873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sp>
        <p:nvSpPr>
          <p:cNvPr id="5" name="Slide title"/>
          <p:cNvSpPr>
            <a:spLocks noGrp="1" noChangeArrowheads="1"/>
          </p:cNvSpPr>
          <p:nvPr>
            <p:ph type="title" hasCustomPrompt="1"/>
          </p:nvPr>
        </p:nvSpPr>
        <p:spPr bwMode="gray">
          <a:xfrm>
            <a:off x="749372" y="699913"/>
            <a:ext cx="5819868" cy="39185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a:solidFill>
                  <a:schemeClr val="tx2"/>
                </a:solidFill>
              </a:defRPr>
            </a:lvl1pPr>
          </a:lstStyle>
          <a:p>
            <a:pPr lvl="0"/>
            <a:r>
              <a:rPr lang="en-CA" noProof="1"/>
              <a:t>This is a title</a:t>
            </a:r>
          </a:p>
        </p:txBody>
      </p:sp>
      <p:cxnSp>
        <p:nvCxnSpPr>
          <p:cNvPr id="6" name="Straight Connector 5"/>
          <p:cNvCxnSpPr/>
          <p:nvPr userDrawn="1"/>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3321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draw help make a point based on what people are saying</a:t>
            </a:r>
            <a:br>
              <a:rPr lang="en-US"/>
            </a:br>
            <a:r>
              <a:rPr lang="en-US"/>
              <a:t>(Use Format Background to Change Picture)</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a:extLst>
              <a:ext uri="{FF2B5EF4-FFF2-40B4-BE49-F238E27FC236}">
                <a16:creationId xmlns:a16="http://schemas.microsoft.com/office/drawing/2014/main" id="{1208AFD6-1385-D348-8E8D-FF026764B56B}"/>
              </a:ext>
            </a:extLst>
          </p:cNvPr>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5948709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671339764"/>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2171184968"/>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431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6C9CDA15-E892-4C4A-8A55-02344576438B}"/>
              </a:ext>
            </a:extLst>
          </p:cNvPr>
          <p:cNvSpPr>
            <a:spLocks noGrp="1"/>
          </p:cNvSpPr>
          <p:nvPr>
            <p:ph type="pic" sz="quarter" idx="10"/>
          </p:nvPr>
        </p:nvSpPr>
        <p:spPr>
          <a:xfrm>
            <a:off x="0" y="1"/>
            <a:ext cx="12192000" cy="4724400"/>
          </a:xfrm>
          <a:custGeom>
            <a:avLst/>
            <a:gdLst>
              <a:gd name="connsiteX0" fmla="*/ 0 w 12193588"/>
              <a:gd name="connsiteY0" fmla="*/ 0 h 4724400"/>
              <a:gd name="connsiteX1" fmla="*/ 12193588 w 12193588"/>
              <a:gd name="connsiteY1" fmla="*/ 0 h 4724400"/>
              <a:gd name="connsiteX2" fmla="*/ 12193588 w 12193588"/>
              <a:gd name="connsiteY2" fmla="*/ 4724400 h 4724400"/>
              <a:gd name="connsiteX3" fmla="*/ 0 w 12193588"/>
              <a:gd name="connsiteY3" fmla="*/ 4724400 h 4724400"/>
            </a:gdLst>
            <a:ahLst/>
            <a:cxnLst>
              <a:cxn ang="0">
                <a:pos x="connsiteX0" y="connsiteY0"/>
              </a:cxn>
              <a:cxn ang="0">
                <a:pos x="connsiteX1" y="connsiteY1"/>
              </a:cxn>
              <a:cxn ang="0">
                <a:pos x="connsiteX2" y="connsiteY2"/>
              </a:cxn>
              <a:cxn ang="0">
                <a:pos x="connsiteX3" y="connsiteY3"/>
              </a:cxn>
            </a:cxnLst>
            <a:rect l="l" t="t" r="r" b="b"/>
            <a:pathLst>
              <a:path w="12193588" h="4724400">
                <a:moveTo>
                  <a:pt x="0" y="0"/>
                </a:moveTo>
                <a:lnTo>
                  <a:pt x="12193588" y="0"/>
                </a:lnTo>
                <a:lnTo>
                  <a:pt x="12193588" y="4724400"/>
                </a:lnTo>
                <a:lnTo>
                  <a:pt x="0" y="47244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Tree>
    <p:extLst>
      <p:ext uri="{BB962C8B-B14F-4D97-AF65-F5344CB8AC3E}">
        <p14:creationId xmlns:p14="http://schemas.microsoft.com/office/powerpoint/2010/main" val="354315449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K12) Title+Body">
  <p:cSld name="(K12) Title+Body">
    <p:spTree>
      <p:nvGrpSpPr>
        <p:cNvPr id="1" name="Shape 215"/>
        <p:cNvGrpSpPr/>
        <p:nvPr/>
      </p:nvGrpSpPr>
      <p:grpSpPr>
        <a:xfrm>
          <a:off x="0" y="0"/>
          <a:ext cx="0" cy="0"/>
          <a:chOff x="0" y="0"/>
          <a:chExt cx="0" cy="0"/>
        </a:xfrm>
      </p:grpSpPr>
      <p:sp>
        <p:nvSpPr>
          <p:cNvPr id="216" name="Google Shape;216;g32130def9bb_0_326"/>
          <p:cNvSpPr txBox="1">
            <a:spLocks noGrp="1"/>
          </p:cNvSpPr>
          <p:nvPr>
            <p:ph type="title"/>
          </p:nvPr>
        </p:nvSpPr>
        <p:spPr>
          <a:xfrm>
            <a:off x="356461" y="538395"/>
            <a:ext cx="11479200" cy="413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32130def9bb_0_326"/>
          <p:cNvSpPr txBox="1">
            <a:spLocks noGrp="1"/>
          </p:cNvSpPr>
          <p:nvPr>
            <p:ph type="body" idx="1"/>
          </p:nvPr>
        </p:nvSpPr>
        <p:spPr>
          <a:xfrm>
            <a:off x="356462" y="6351716"/>
            <a:ext cx="6684900" cy="1737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456"/>
              </a:spcBef>
              <a:spcAft>
                <a:spcPts val="0"/>
              </a:spcAft>
              <a:buSzPts val="2400"/>
              <a:buNone/>
              <a:defRPr sz="1139" b="0">
                <a:solidFill>
                  <a:srgbClr val="080808"/>
                </a:solidFill>
                <a:latin typeface="Roboto"/>
                <a:ea typeface="Roboto"/>
                <a:cs typeface="Roboto"/>
                <a:sym typeface="Roboto"/>
              </a:defRPr>
            </a:lvl1pPr>
            <a:lvl2pPr marL="914400" lvl="1"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2pPr>
            <a:lvl3pPr marL="1371600" lvl="2"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3pPr>
            <a:lvl4pPr marL="1828800" lvl="3" indent="-228600" algn="l">
              <a:lnSpc>
                <a:spcPct val="100000"/>
              </a:lnSpc>
              <a:spcBef>
                <a:spcPts val="342"/>
              </a:spcBef>
              <a:spcAft>
                <a:spcPts val="0"/>
              </a:spcAft>
              <a:buSzPts val="1709"/>
              <a:buNone/>
              <a:defRPr sz="1709">
                <a:solidFill>
                  <a:schemeClr val="lt1"/>
                </a:solidFill>
                <a:latin typeface="Roboto"/>
                <a:ea typeface="Roboto"/>
                <a:cs typeface="Roboto"/>
                <a:sym typeface="Roboto"/>
              </a:defRPr>
            </a:lvl4pPr>
            <a:lvl5pPr marL="2286000" lvl="4" indent="-228600" algn="l">
              <a:lnSpc>
                <a:spcPct val="100000"/>
              </a:lnSpc>
              <a:spcBef>
                <a:spcPts val="342"/>
              </a:spcBef>
              <a:spcAft>
                <a:spcPts val="0"/>
              </a:spcAft>
              <a:buClr>
                <a:schemeClr val="lt1"/>
              </a:buClr>
              <a:buSzPts val="1709"/>
              <a:buNone/>
              <a:defRPr sz="1709">
                <a:solidFill>
                  <a:schemeClr val="lt1"/>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8" name="Google Shape;218;g32130def9bb_0_326"/>
          <p:cNvSpPr txBox="1">
            <a:spLocks noGrp="1"/>
          </p:cNvSpPr>
          <p:nvPr>
            <p:ph type="body" idx="2"/>
          </p:nvPr>
        </p:nvSpPr>
        <p:spPr>
          <a:xfrm>
            <a:off x="356461" y="1228752"/>
            <a:ext cx="11479200" cy="49119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84"/>
              </a:spcBef>
              <a:spcAft>
                <a:spcPts val="0"/>
              </a:spcAft>
              <a:buSzPts val="2400"/>
              <a:buChar char="•"/>
              <a:defRPr b="0" i="0" u="none" strike="noStrike" cap="none"/>
            </a:lvl1pPr>
            <a:lvl2pPr marL="914400" lvl="1" indent="-368300" algn="l">
              <a:lnSpc>
                <a:spcPct val="100000"/>
              </a:lnSpc>
              <a:spcBef>
                <a:spcPts val="304"/>
              </a:spcBef>
              <a:spcAft>
                <a:spcPts val="0"/>
              </a:spcAft>
              <a:buSzPts val="2200"/>
              <a:buChar char="-"/>
              <a:defRPr sz="1519" b="0" i="0"/>
            </a:lvl2pPr>
            <a:lvl3pPr marL="1371600" lvl="2" indent="-368300" algn="l">
              <a:lnSpc>
                <a:spcPct val="100000"/>
              </a:lnSpc>
              <a:spcBef>
                <a:spcPts val="266"/>
              </a:spcBef>
              <a:spcAft>
                <a:spcPts val="0"/>
              </a:spcAft>
              <a:buSzPts val="2200"/>
              <a:buChar char="8"/>
              <a:defRPr sz="1329" b="0" i="0"/>
            </a:lvl3pPr>
            <a:lvl4pPr marL="1828800" lvl="3" indent="-306958" algn="l">
              <a:lnSpc>
                <a:spcPct val="100000"/>
              </a:lnSpc>
              <a:spcBef>
                <a:spcPts val="247"/>
              </a:spcBef>
              <a:spcAft>
                <a:spcPts val="0"/>
              </a:spcAft>
              <a:buSzPts val="1234"/>
              <a:buChar char="-"/>
              <a:defRPr sz="1234" b="0" i="0"/>
            </a:lvl4pPr>
            <a:lvl5pPr marL="2286000" lvl="4" indent="-300926" algn="l">
              <a:lnSpc>
                <a:spcPct val="100000"/>
              </a:lnSpc>
              <a:spcBef>
                <a:spcPts val="228"/>
              </a:spcBef>
              <a:spcAft>
                <a:spcPts val="0"/>
              </a:spcAft>
              <a:buClr>
                <a:schemeClr val="dk1"/>
              </a:buClr>
              <a:buSzPts val="1139"/>
              <a:buChar char="»"/>
              <a:defRPr sz="113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19" name="Google Shape;219;g32130def9bb_0_326"/>
          <p:cNvCxnSpPr/>
          <p:nvPr/>
        </p:nvCxnSpPr>
        <p:spPr>
          <a:xfrm>
            <a:off x="356461" y="432879"/>
            <a:ext cx="11479200"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26862028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1">
            <a:extLst>
              <a:ext uri="{FF2B5EF4-FFF2-40B4-BE49-F238E27FC236}">
                <a16:creationId xmlns:a16="http://schemas.microsoft.com/office/drawing/2014/main" id="{1BE2C6E2-84F5-442B-A685-3BFD6530D8A3}"/>
              </a:ext>
            </a:extLst>
          </p:cNvPr>
          <p:cNvSpPr>
            <a:spLocks noGrp="1"/>
          </p:cNvSpPr>
          <p:nvPr>
            <p:ph type="pic" sz="quarter" idx="12"/>
          </p:nvPr>
        </p:nvSpPr>
        <p:spPr>
          <a:xfrm>
            <a:off x="1" y="0"/>
            <a:ext cx="3864767" cy="6858000"/>
          </a:xfrm>
          <a:custGeom>
            <a:avLst/>
            <a:gdLst>
              <a:gd name="connsiteX0" fmla="*/ 0 w 3865270"/>
              <a:gd name="connsiteY0" fmla="*/ 0 h 6858000"/>
              <a:gd name="connsiteX1" fmla="*/ 3865270 w 3865270"/>
              <a:gd name="connsiteY1" fmla="*/ 0 h 6858000"/>
              <a:gd name="connsiteX2" fmla="*/ 3865270 w 3865270"/>
              <a:gd name="connsiteY2" fmla="*/ 6858000 h 6858000"/>
              <a:gd name="connsiteX3" fmla="*/ 0 w 38652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65270" h="6858000">
                <a:moveTo>
                  <a:pt x="0" y="0"/>
                </a:moveTo>
                <a:lnTo>
                  <a:pt x="3865270" y="0"/>
                </a:lnTo>
                <a:lnTo>
                  <a:pt x="386527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32"/>
            <a:endParaRPr lang="en-ID"/>
          </a:p>
        </p:txBody>
      </p:sp>
      <p:sp>
        <p:nvSpPr>
          <p:cNvPr id="10" name="PpHolder7">
            <a:extLst>
              <a:ext uri="{FF2B5EF4-FFF2-40B4-BE49-F238E27FC236}">
                <a16:creationId xmlns:a16="http://schemas.microsoft.com/office/drawing/2014/main" id="{6BD3E40E-6024-4B5A-B8DD-CAF29B390CFE}"/>
              </a:ext>
            </a:extLst>
          </p:cNvPr>
          <p:cNvSpPr>
            <a:spLocks noGrp="1"/>
          </p:cNvSpPr>
          <p:nvPr>
            <p:ph type="pic" sz="quarter" idx="11"/>
          </p:nvPr>
        </p:nvSpPr>
        <p:spPr>
          <a:xfrm>
            <a:off x="4309211" y="3697321"/>
            <a:ext cx="1512025" cy="1442385"/>
          </a:xfrm>
          <a:custGeom>
            <a:avLst/>
            <a:gdLst>
              <a:gd name="connsiteX0" fmla="*/ 0 w 1512222"/>
              <a:gd name="connsiteY0" fmla="*/ 0 h 1442385"/>
              <a:gd name="connsiteX1" fmla="*/ 1512222 w 1512222"/>
              <a:gd name="connsiteY1" fmla="*/ 0 h 1442385"/>
              <a:gd name="connsiteX2" fmla="*/ 1512222 w 1512222"/>
              <a:gd name="connsiteY2" fmla="*/ 1442385 h 1442385"/>
              <a:gd name="connsiteX3" fmla="*/ 0 w 1512222"/>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2" h="1442385">
                <a:moveTo>
                  <a:pt x="0" y="0"/>
                </a:moveTo>
                <a:lnTo>
                  <a:pt x="1512222" y="0"/>
                </a:lnTo>
                <a:lnTo>
                  <a:pt x="1512222"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
        <p:nvSpPr>
          <p:cNvPr id="8" name="PpHolder24">
            <a:extLst>
              <a:ext uri="{FF2B5EF4-FFF2-40B4-BE49-F238E27FC236}">
                <a16:creationId xmlns:a16="http://schemas.microsoft.com/office/drawing/2014/main" id="{5F5A454A-73D2-476A-8004-FBA5AF58071C}"/>
              </a:ext>
            </a:extLst>
          </p:cNvPr>
          <p:cNvSpPr>
            <a:spLocks noGrp="1"/>
          </p:cNvSpPr>
          <p:nvPr userDrawn="1">
            <p:ph type="pic" sz="quarter" idx="10"/>
          </p:nvPr>
        </p:nvSpPr>
        <p:spPr>
          <a:xfrm>
            <a:off x="3864768" y="1672578"/>
            <a:ext cx="1512027" cy="1442385"/>
          </a:xfrm>
          <a:custGeom>
            <a:avLst/>
            <a:gdLst>
              <a:gd name="connsiteX0" fmla="*/ 0 w 1512224"/>
              <a:gd name="connsiteY0" fmla="*/ 0 h 1442385"/>
              <a:gd name="connsiteX1" fmla="*/ 1512224 w 1512224"/>
              <a:gd name="connsiteY1" fmla="*/ 0 h 1442385"/>
              <a:gd name="connsiteX2" fmla="*/ 1512224 w 1512224"/>
              <a:gd name="connsiteY2" fmla="*/ 1442385 h 1442385"/>
              <a:gd name="connsiteX3" fmla="*/ 0 w 1512224"/>
              <a:gd name="connsiteY3" fmla="*/ 1442385 h 1442385"/>
            </a:gdLst>
            <a:ahLst/>
            <a:cxnLst>
              <a:cxn ang="0">
                <a:pos x="connsiteX0" y="connsiteY0"/>
              </a:cxn>
              <a:cxn ang="0">
                <a:pos x="connsiteX1" y="connsiteY1"/>
              </a:cxn>
              <a:cxn ang="0">
                <a:pos x="connsiteX2" y="connsiteY2"/>
              </a:cxn>
              <a:cxn ang="0">
                <a:pos x="connsiteX3" y="connsiteY3"/>
              </a:cxn>
            </a:cxnLst>
            <a:rect l="l" t="t" r="r" b="b"/>
            <a:pathLst>
              <a:path w="1512224" h="1442385">
                <a:moveTo>
                  <a:pt x="0" y="0"/>
                </a:moveTo>
                <a:lnTo>
                  <a:pt x="1512224" y="0"/>
                </a:lnTo>
                <a:lnTo>
                  <a:pt x="1512224" y="1442385"/>
                </a:lnTo>
                <a:lnTo>
                  <a:pt x="0" y="1442385"/>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032"/>
            <a:endParaRPr lang="en-ID"/>
          </a:p>
        </p:txBody>
      </p:sp>
    </p:spTree>
    <p:extLst>
      <p:ext uri="{BB962C8B-B14F-4D97-AF65-F5344CB8AC3E}">
        <p14:creationId xmlns:p14="http://schemas.microsoft.com/office/powerpoint/2010/main" val="10826680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6"/>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54" indent="0" algn="ctr">
              <a:buNone/>
              <a:defRPr>
                <a:solidFill>
                  <a:schemeClr val="tx1">
                    <a:tint val="75000"/>
                  </a:schemeClr>
                </a:solidFill>
              </a:defRPr>
            </a:lvl2pPr>
            <a:lvl3pPr marL="931507" indent="0" algn="ctr">
              <a:buNone/>
              <a:defRPr>
                <a:solidFill>
                  <a:schemeClr val="tx1">
                    <a:tint val="75000"/>
                  </a:schemeClr>
                </a:solidFill>
              </a:defRPr>
            </a:lvl3pPr>
            <a:lvl4pPr marL="1397261" indent="0" algn="ctr">
              <a:buNone/>
              <a:defRPr>
                <a:solidFill>
                  <a:schemeClr val="tx1">
                    <a:tint val="75000"/>
                  </a:schemeClr>
                </a:solidFill>
              </a:defRPr>
            </a:lvl4pPr>
            <a:lvl5pPr marL="1863014" indent="0" algn="ctr">
              <a:buNone/>
              <a:defRPr>
                <a:solidFill>
                  <a:schemeClr val="tx1">
                    <a:tint val="75000"/>
                  </a:schemeClr>
                </a:solidFill>
              </a:defRPr>
            </a:lvl5pPr>
            <a:lvl6pPr marL="2328768" indent="0" algn="ctr">
              <a:buNone/>
              <a:defRPr>
                <a:solidFill>
                  <a:schemeClr val="tx1">
                    <a:tint val="75000"/>
                  </a:schemeClr>
                </a:solidFill>
              </a:defRPr>
            </a:lvl6pPr>
            <a:lvl7pPr marL="2794521" indent="0" algn="ctr">
              <a:buNone/>
              <a:defRPr>
                <a:solidFill>
                  <a:schemeClr val="tx1">
                    <a:tint val="75000"/>
                  </a:schemeClr>
                </a:solidFill>
              </a:defRPr>
            </a:lvl7pPr>
            <a:lvl8pPr marL="3260277" indent="0" algn="ctr">
              <a:buNone/>
              <a:defRPr>
                <a:solidFill>
                  <a:schemeClr val="tx1">
                    <a:tint val="75000"/>
                  </a:schemeClr>
                </a:solidFill>
              </a:defRPr>
            </a:lvl8pPr>
            <a:lvl9pPr marL="3726029"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6155675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5" b="0" i="0">
                <a:solidFill>
                  <a:srgbClr val="1E1E1E"/>
                </a:solidFill>
                <a:latin typeface="Roboto Slab"/>
                <a:cs typeface="Roboto Slab"/>
              </a:defRPr>
            </a:lvl1pPr>
          </a:lstStyle>
          <a:p>
            <a:endParaRPr/>
          </a:p>
        </p:txBody>
      </p:sp>
      <p:sp>
        <p:nvSpPr>
          <p:cNvPr id="3" name="Holder 3"/>
          <p:cNvSpPr>
            <a:spLocks noGrp="1"/>
          </p:cNvSpPr>
          <p:nvPr>
            <p:ph sz="half" idx="2"/>
          </p:nvPr>
        </p:nvSpPr>
        <p:spPr>
          <a:xfrm>
            <a:off x="609600" y="1577340"/>
            <a:ext cx="5303520" cy="263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63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7" name="Holder 7"/>
          <p:cNvSpPr>
            <a:spLocks noGrp="1"/>
          </p:cNvSpPr>
          <p:nvPr>
            <p:ph type="sldNum" sz="quarter" idx="7"/>
          </p:nvPr>
        </p:nvSpPr>
        <p:spPr/>
        <p:txBody>
          <a:bodyPr lIns="0" tIns="0" rIns="0" bIns="0"/>
          <a:lstStyle>
            <a:lvl1pPr>
              <a:defRPr sz="1098" b="0" i="0">
                <a:solidFill>
                  <a:srgbClr val="080808"/>
                </a:solidFill>
                <a:latin typeface="Roboto Slab"/>
                <a:cs typeface="Roboto Slab"/>
              </a:defRPr>
            </a:lvl1pPr>
          </a:lstStyle>
          <a:p>
            <a:pPr marL="38054">
              <a:spcBef>
                <a:spcPts val="179"/>
              </a:spcBef>
            </a:pPr>
            <a:fld id="{81D60167-4931-47E6-BA6A-407CBD079E47}" type="slidenum">
              <a:rPr lang="en-US" spc="-25" smtClean="0"/>
              <a:pPr marL="38054">
                <a:spcBef>
                  <a:spcPts val="179"/>
                </a:spcBef>
              </a:pPr>
              <a:t>‹#›</a:t>
            </a:fld>
            <a:endParaRPr lang="en-US" spc="-25"/>
          </a:p>
        </p:txBody>
      </p:sp>
    </p:spTree>
    <p:extLst>
      <p:ext uri="{BB962C8B-B14F-4D97-AF65-F5344CB8AC3E}">
        <p14:creationId xmlns:p14="http://schemas.microsoft.com/office/powerpoint/2010/main" val="316275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2" y="1311907"/>
            <a:ext cx="11286153" cy="4634802"/>
          </a:xfrm>
        </p:spPr>
        <p:txBody>
          <a:bodyPr/>
          <a:lstStyle>
            <a:lvl1pPr>
              <a:defRPr/>
            </a:lvl1pPr>
            <a:lvl2pPr>
              <a:defRPr/>
            </a:lvl2pPr>
            <a:lvl3pPr marL="999164" indent="-272774">
              <a:buFont typeface="Wingdings" pitchFamily="2" charset="2"/>
              <a:buChar cha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33173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1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6"/>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54" indent="0" algn="ctr">
              <a:buNone/>
              <a:defRPr>
                <a:solidFill>
                  <a:schemeClr val="tx1">
                    <a:tint val="75000"/>
                  </a:schemeClr>
                </a:solidFill>
              </a:defRPr>
            </a:lvl2pPr>
            <a:lvl3pPr marL="931507" indent="0" algn="ctr">
              <a:buNone/>
              <a:defRPr>
                <a:solidFill>
                  <a:schemeClr val="tx1">
                    <a:tint val="75000"/>
                  </a:schemeClr>
                </a:solidFill>
              </a:defRPr>
            </a:lvl3pPr>
            <a:lvl4pPr marL="1397261" indent="0" algn="ctr">
              <a:buNone/>
              <a:defRPr>
                <a:solidFill>
                  <a:schemeClr val="tx1">
                    <a:tint val="75000"/>
                  </a:schemeClr>
                </a:solidFill>
              </a:defRPr>
            </a:lvl4pPr>
            <a:lvl5pPr marL="1863014" indent="0" algn="ctr">
              <a:buNone/>
              <a:defRPr>
                <a:solidFill>
                  <a:schemeClr val="tx1">
                    <a:tint val="75000"/>
                  </a:schemeClr>
                </a:solidFill>
              </a:defRPr>
            </a:lvl5pPr>
            <a:lvl6pPr marL="2328768" indent="0" algn="ctr">
              <a:buNone/>
              <a:defRPr>
                <a:solidFill>
                  <a:schemeClr val="tx1">
                    <a:tint val="75000"/>
                  </a:schemeClr>
                </a:solidFill>
              </a:defRPr>
            </a:lvl6pPr>
            <a:lvl7pPr marL="2794521" indent="0" algn="ctr">
              <a:buNone/>
              <a:defRPr>
                <a:solidFill>
                  <a:schemeClr val="tx1">
                    <a:tint val="75000"/>
                  </a:schemeClr>
                </a:solidFill>
              </a:defRPr>
            </a:lvl7pPr>
            <a:lvl8pPr marL="3260277" indent="0" algn="ctr">
              <a:buNone/>
              <a:defRPr>
                <a:solidFill>
                  <a:schemeClr val="tx1">
                    <a:tint val="75000"/>
                  </a:schemeClr>
                </a:solidFill>
              </a:defRPr>
            </a:lvl8pPr>
            <a:lvl9pPr marL="3726029"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22171741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3"/>
        <p:cNvGrpSpPr/>
        <p:nvPr/>
      </p:nvGrpSpPr>
      <p:grpSpPr>
        <a:xfrm>
          <a:off x="0" y="0"/>
          <a:ext cx="0" cy="0"/>
          <a:chOff x="0" y="0"/>
          <a:chExt cx="0" cy="0"/>
        </a:xfrm>
      </p:grpSpPr>
      <p:sp>
        <p:nvSpPr>
          <p:cNvPr id="14" name="Google Shape;14;p18"/>
          <p:cNvSpPr txBox="1">
            <a:spLocks noGrp="1"/>
          </p:cNvSpPr>
          <p:nvPr>
            <p:ph type="ctrTitle"/>
          </p:nvPr>
        </p:nvSpPr>
        <p:spPr>
          <a:xfrm>
            <a:off x="1524000" y="1033272"/>
            <a:ext cx="9144000" cy="2478024"/>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1524000" y="3822192"/>
            <a:ext cx="9144000" cy="1435608"/>
          </a:xfrm>
          <a:prstGeom prst="rect">
            <a:avLst/>
          </a:prstGeom>
          <a:noFill/>
          <a:ln>
            <a:noFill/>
          </a:ln>
        </p:spPr>
        <p:txBody>
          <a:bodyPr spcFirstLastPara="1" wrap="square" lIns="0" tIns="0" rIns="0" bIns="0" anchor="t" anchorCtr="0">
            <a:normAutofit/>
          </a:bodyPr>
          <a:lstStyle>
            <a:lvl1pPr lvl="0" algn="ctr">
              <a:lnSpc>
                <a:spcPct val="150000"/>
              </a:lnSpc>
              <a:spcBef>
                <a:spcPts val="1000"/>
              </a:spcBef>
              <a:spcAft>
                <a:spcPts val="0"/>
              </a:spcAft>
              <a:buClr>
                <a:schemeClr val="dk1"/>
              </a:buClr>
              <a:buSzPts val="1600"/>
              <a:buNone/>
              <a:defRPr sz="1600" cap="none">
                <a:solidFill>
                  <a:schemeClr val="dk1"/>
                </a:solidFill>
              </a:defRPr>
            </a:lvl1pPr>
            <a:lvl2pPr lvl="1" algn="ctr">
              <a:lnSpc>
                <a:spcPct val="120000"/>
              </a:lnSpc>
              <a:spcBef>
                <a:spcPts val="500"/>
              </a:spcBef>
              <a:spcAft>
                <a:spcPts val="0"/>
              </a:spcAft>
              <a:buClr>
                <a:schemeClr val="dk1"/>
              </a:buClr>
              <a:buSzPts val="2000"/>
              <a:buNone/>
              <a:defRPr sz="1999"/>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8"/>
          <p:cNvSpPr txBox="1">
            <a:spLocks noGrp="1"/>
          </p:cNvSpPr>
          <p:nvPr>
            <p:ph type="dt" idx="10"/>
          </p:nvPr>
        </p:nvSpPr>
        <p:spPr>
          <a:xfrm>
            <a:off x="7909561" y="6409944"/>
            <a:ext cx="3703320" cy="44805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ftr" idx="11"/>
          </p:nvPr>
        </p:nvSpPr>
        <p:spPr>
          <a:xfrm rot="5400000">
            <a:off x="-1828799" y="1911096"/>
            <a:ext cx="41148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941238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dt" idx="10"/>
          </p:nvPr>
        </p:nvSpPr>
        <p:spPr>
          <a:xfrm>
            <a:off x="7909561" y="6409944"/>
            <a:ext cx="3703320" cy="44805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ftr" idx="11"/>
          </p:nvPr>
        </p:nvSpPr>
        <p:spPr>
          <a:xfrm rot="5400000">
            <a:off x="-1828799" y="1911096"/>
            <a:ext cx="4114800" cy="457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Twentieth Century"/>
                <a:ea typeface="Twentieth Century"/>
                <a:cs typeface="Twentieth Century"/>
                <a:sym typeface="Twentieth Century"/>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00363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9014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cxnSp>
        <p:nvCxnSpPr>
          <p:cNvPr id="16" name="Straight Connector 15"/>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0174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74ED0BBF-0E8C-44D4-921F-066BA5C9B178}"/>
              </a:ext>
            </a:extLst>
          </p:cNvPr>
          <p:cNvSpPr>
            <a:spLocks noGrp="1"/>
          </p:cNvSpPr>
          <p:nvPr>
            <p:ph type="pic" sz="quarter" idx="10"/>
          </p:nvPr>
        </p:nvSpPr>
        <p:spPr>
          <a:xfrm>
            <a:off x="1" y="0"/>
            <a:ext cx="4369820" cy="6858000"/>
          </a:xfrm>
          <a:custGeom>
            <a:avLst/>
            <a:gdLst>
              <a:gd name="connsiteX0" fmla="*/ 0 w 4370389"/>
              <a:gd name="connsiteY0" fmla="*/ 0 h 6858000"/>
              <a:gd name="connsiteX1" fmla="*/ 4370389 w 4370389"/>
              <a:gd name="connsiteY1" fmla="*/ 0 h 6858000"/>
              <a:gd name="connsiteX2" fmla="*/ 4370389 w 4370389"/>
              <a:gd name="connsiteY2" fmla="*/ 6858000 h 6858000"/>
              <a:gd name="connsiteX3" fmla="*/ 0 w 43703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9" h="6858000">
                <a:moveTo>
                  <a:pt x="0" y="0"/>
                </a:moveTo>
                <a:lnTo>
                  <a:pt x="4370389" y="0"/>
                </a:lnTo>
                <a:lnTo>
                  <a:pt x="4370389"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endParaRPr lang="en-ID"/>
          </a:p>
        </p:txBody>
      </p:sp>
    </p:spTree>
    <p:extLst>
      <p:ext uri="{BB962C8B-B14F-4D97-AF65-F5344CB8AC3E}">
        <p14:creationId xmlns:p14="http://schemas.microsoft.com/office/powerpoint/2010/main" val="37959613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cSld name="1_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7071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1605185462"/>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079854492"/>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1579565765"/>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Highlight Area Left">
    <p:spTree>
      <p:nvGrpSpPr>
        <p:cNvPr id="1" name=""/>
        <p:cNvGrpSpPr/>
        <p:nvPr/>
      </p:nvGrpSpPr>
      <p:grpSpPr>
        <a:xfrm>
          <a:off x="0" y="0"/>
          <a:ext cx="0" cy="0"/>
          <a:chOff x="0" y="0"/>
          <a:chExt cx="0" cy="0"/>
        </a:xfrm>
      </p:grpSpPr>
      <p:sp>
        <p:nvSpPr>
          <p:cNvPr id="12" name="Rectangle 11"/>
          <p:cNvSpPr/>
          <p:nvPr/>
        </p:nvSpPr>
        <p:spPr>
          <a:xfrm>
            <a:off x="2" y="0"/>
            <a:ext cx="4547124"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28839" tIns="28839" rIns="28839" bIns="28839" rtlCol="0" anchor="ctr"/>
          <a:lstStyle/>
          <a:p>
            <a:pPr algn="ctr"/>
            <a:endParaRPr lang="en-US" sz="1603">
              <a:solidFill>
                <a:schemeClr val="tx1"/>
              </a:solidFill>
            </a:endParaRPr>
          </a:p>
        </p:txBody>
      </p:sp>
      <p:sp>
        <p:nvSpPr>
          <p:cNvPr id="20" name="SlideNumber"/>
          <p:cNvSpPr/>
          <p:nvPr/>
        </p:nvSpPr>
        <p:spPr>
          <a:xfrm>
            <a:off x="11368230" y="6363473"/>
            <a:ext cx="467313" cy="1484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962" b="0" baseline="0" smtClean="0">
                <a:solidFill>
                  <a:srgbClr val="080808"/>
                </a:solidFill>
                <a:latin typeface="+mj-lt"/>
              </a:rPr>
              <a:pPr algn="r"/>
              <a:t>‹#›</a:t>
            </a:fld>
            <a:endParaRPr lang="fr-FR" sz="962" b="0">
              <a:solidFill>
                <a:srgbClr val="080808"/>
              </a:solidFill>
              <a:latin typeface="+mj-lt"/>
            </a:endParaRPr>
          </a:p>
        </p:txBody>
      </p:sp>
      <p:cxnSp>
        <p:nvCxnSpPr>
          <p:cNvPr id="23" name="Straight Connector 22"/>
          <p:cNvCxnSpPr/>
          <p:nvPr/>
        </p:nvCxnSpPr>
        <p:spPr>
          <a:xfrm>
            <a:off x="4920100"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70"/>
            <a:ext cx="1264629" cy="217044"/>
          </a:xfrm>
          <a:prstGeom prst="rect">
            <a:avLst/>
          </a:prstGeom>
        </p:spPr>
      </p:pic>
      <p:sp>
        <p:nvSpPr>
          <p:cNvPr id="9" name="Slide title"/>
          <p:cNvSpPr>
            <a:spLocks noGrp="1" noChangeArrowheads="1"/>
          </p:cNvSpPr>
          <p:nvPr>
            <p:ph type="title"/>
          </p:nvPr>
        </p:nvSpPr>
        <p:spPr bwMode="gray">
          <a:xfrm>
            <a:off x="4920102" y="538397"/>
            <a:ext cx="672251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100" y="432882"/>
            <a:ext cx="6915440" cy="7442"/>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2" y="1740546"/>
            <a:ext cx="672251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44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585689"/>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userDrawn="1"/>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1880584314"/>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2226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387162"/>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37075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2359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7793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777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6524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0040713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04521924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9370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2876542657"/>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6265592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86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2924-DA94-924F-AA13-26C777D64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8BC49-A137-4280-B621-D4EC9BFF4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4070D-67DD-ABF0-77C9-9DA46D978B50}"/>
              </a:ext>
            </a:extLst>
          </p:cNvPr>
          <p:cNvSpPr>
            <a:spLocks noGrp="1"/>
          </p:cNvSpPr>
          <p:nvPr>
            <p:ph type="dt" sz="half" idx="10"/>
          </p:nvPr>
        </p:nvSpPr>
        <p:spPr/>
        <p:txBody>
          <a:bodyPr/>
          <a:lstStyle/>
          <a:p>
            <a:fld id="{A705FAC4-823E-4E93-80F6-916A48A51A35}" type="datetimeFigureOut">
              <a:rPr lang="en-US" smtClean="0"/>
              <a:t>1/23/2026</a:t>
            </a:fld>
            <a:endParaRPr lang="en-US"/>
          </a:p>
        </p:txBody>
      </p:sp>
      <p:sp>
        <p:nvSpPr>
          <p:cNvPr id="5" name="Footer Placeholder 4">
            <a:extLst>
              <a:ext uri="{FF2B5EF4-FFF2-40B4-BE49-F238E27FC236}">
                <a16:creationId xmlns:a16="http://schemas.microsoft.com/office/drawing/2014/main" id="{C8662B8A-BC3B-68B5-C35B-278CFE5F8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11BA4-1047-04DA-2DF9-4AC151D8FD50}"/>
              </a:ext>
            </a:extLst>
          </p:cNvPr>
          <p:cNvSpPr>
            <a:spLocks noGrp="1"/>
          </p:cNvSpPr>
          <p:nvPr>
            <p:ph type="sldNum" sz="quarter" idx="12"/>
          </p:nvPr>
        </p:nvSpPr>
        <p:spPr/>
        <p:txBody>
          <a:bodyPr/>
          <a:lstStyle/>
          <a:p>
            <a:fld id="{B910772C-B41E-42AE-88D2-8519E5AB92DC}" type="slidenum">
              <a:rPr lang="en-US" smtClean="0"/>
              <a:t>‹#›</a:t>
            </a:fld>
            <a:endParaRPr lang="en-US"/>
          </a:p>
        </p:txBody>
      </p:sp>
    </p:spTree>
    <p:extLst>
      <p:ext uri="{BB962C8B-B14F-4D97-AF65-F5344CB8AC3E}">
        <p14:creationId xmlns:p14="http://schemas.microsoft.com/office/powerpoint/2010/main" val="15306955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B63A-4B2E-915B-5DA4-E76C38E6C909}"/>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78120B2A-5F62-6C43-7B1C-0C3F06EE8433}"/>
              </a:ext>
            </a:extLst>
          </p:cNvPr>
          <p:cNvSpPr>
            <a:spLocks noGrp="1"/>
          </p:cNvSpPr>
          <p:nvPr>
            <p:ph type="subTitle" idx="1"/>
          </p:nvPr>
        </p:nvSpPr>
        <p:spPr>
          <a:xfrm>
            <a:off x="1524000" y="3602038"/>
            <a:ext cx="9144000" cy="1655762"/>
          </a:xfrm>
        </p:spPr>
        <p:txBody>
          <a:bodyPr/>
          <a:lstStyle>
            <a:lvl1pPr marL="0" indent="0" algn="ctr">
              <a:buNone/>
              <a:defRPr sz="2400"/>
            </a:lvl1pPr>
            <a:lvl2pPr marL="457158" indent="0" algn="ctr">
              <a:buNone/>
              <a:defRPr sz="1999"/>
            </a:lvl2pPr>
            <a:lvl3pPr marL="914316" indent="0" algn="ctr">
              <a:buNone/>
              <a:defRPr sz="1800"/>
            </a:lvl3pPr>
            <a:lvl4pPr marL="1371474" indent="0" algn="ctr">
              <a:buNone/>
              <a:defRPr sz="1600"/>
            </a:lvl4pPr>
            <a:lvl5pPr marL="1828632" indent="0" algn="ctr">
              <a:buNone/>
              <a:defRPr sz="1600"/>
            </a:lvl5pPr>
            <a:lvl6pPr marL="2285790" indent="0" algn="ctr">
              <a:buNone/>
              <a:defRPr sz="1600"/>
            </a:lvl6pPr>
            <a:lvl7pPr marL="2742948" indent="0" algn="ctr">
              <a:buNone/>
              <a:defRPr sz="1600"/>
            </a:lvl7pPr>
            <a:lvl8pPr marL="3200106" indent="0" algn="ctr">
              <a:buNone/>
              <a:defRPr sz="1600"/>
            </a:lvl8pPr>
            <a:lvl9pPr marL="3657263" indent="0" algn="ctr">
              <a:buNone/>
              <a:defRPr sz="1600"/>
            </a:lvl9pPr>
          </a:lstStyle>
          <a:p>
            <a:r>
              <a:rPr lang="en-US"/>
              <a:t>Click to edit Master subtitle style</a:t>
            </a:r>
          </a:p>
        </p:txBody>
      </p:sp>
    </p:spTree>
    <p:extLst>
      <p:ext uri="{BB962C8B-B14F-4D97-AF65-F5344CB8AC3E}">
        <p14:creationId xmlns:p14="http://schemas.microsoft.com/office/powerpoint/2010/main" val="24925353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1_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6340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82CB3-8252-EF4E-928F-9836DE39F972}"/>
              </a:ext>
            </a:extLst>
          </p:cNvPr>
          <p:cNvSpPr/>
          <p:nvPr userDrawn="1"/>
        </p:nvSpPr>
        <p:spPr>
          <a:xfrm>
            <a:off x="0" y="6077245"/>
            <a:ext cx="12192000" cy="780757"/>
          </a:xfrm>
          <a:prstGeom prst="rect">
            <a:avLst/>
          </a:prstGeom>
          <a:solidFill>
            <a:srgbClr val="324DC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8" name="Picture 7">
            <a:extLst>
              <a:ext uri="{FF2B5EF4-FFF2-40B4-BE49-F238E27FC236}">
                <a16:creationId xmlns:a16="http://schemas.microsoft.com/office/drawing/2014/main" id="{9E841FEA-0D15-CF49-9EB7-1151B3EC576A}"/>
              </a:ext>
            </a:extLst>
          </p:cNvPr>
          <p:cNvPicPr>
            <a:picLocks noChangeAspect="1"/>
          </p:cNvPicPr>
          <p:nvPr userDrawn="1"/>
        </p:nvPicPr>
        <p:blipFill>
          <a:blip r:embed="rId2"/>
          <a:stretch>
            <a:fillRect/>
          </a:stretch>
        </p:blipFill>
        <p:spPr>
          <a:xfrm>
            <a:off x="453507" y="6289448"/>
            <a:ext cx="1646894" cy="356351"/>
          </a:xfrm>
          <a:prstGeom prst="rect">
            <a:avLst/>
          </a:prstGeom>
        </p:spPr>
      </p:pic>
      <p:sp>
        <p:nvSpPr>
          <p:cNvPr id="4" name="Text Placeholder 3"/>
          <p:cNvSpPr>
            <a:spLocks noGrp="1"/>
          </p:cNvSpPr>
          <p:nvPr>
            <p:ph type="body" sz="quarter" idx="10"/>
          </p:nvPr>
        </p:nvSpPr>
        <p:spPr>
          <a:xfrm>
            <a:off x="413587" y="2017055"/>
            <a:ext cx="11459786" cy="4004491"/>
          </a:xfrm>
        </p:spPr>
        <p:txBody>
          <a:bodyPr/>
          <a:lstStyle>
            <a:lvl1pPr>
              <a:buClr>
                <a:srgbClr val="324DC7"/>
              </a:buClr>
              <a:buSzPct val="80000"/>
              <a:defRPr>
                <a:latin typeface="+mn-lt"/>
              </a:defRPr>
            </a:lvl1pPr>
            <a:lvl2pPr>
              <a:buClr>
                <a:srgbClr val="324DC7"/>
              </a:buClr>
              <a:buSzPct val="80000"/>
              <a:defRPr>
                <a:latin typeface="+mn-lt"/>
              </a:defRPr>
            </a:lvl2pPr>
            <a:lvl3pPr>
              <a:buClr>
                <a:srgbClr val="324DC7"/>
              </a:buClr>
              <a:buSzPct val="80000"/>
              <a:defRPr>
                <a:latin typeface="+mn-lt"/>
              </a:defRPr>
            </a:lvl3pPr>
            <a:lvl4pPr>
              <a:buClr>
                <a:srgbClr val="324DC7"/>
              </a:buClr>
              <a:buSzPct val="80000"/>
              <a:defRPr>
                <a:latin typeface="+mn-lt"/>
              </a:defRPr>
            </a:lvl4pPr>
            <a:lvl5pPr>
              <a:buClr>
                <a:srgbClr val="324DC7"/>
              </a:buClr>
              <a:buSzPct val="80000"/>
              <a:defRPr sz="1519">
                <a:latin typeface="+mn-lt"/>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412834" y="1328317"/>
            <a:ext cx="6511242" cy="534662"/>
          </a:xfrm>
          <a:prstGeom prst="rect">
            <a:avLst/>
          </a:prstGeom>
        </p:spPr>
        <p:txBody>
          <a:bodyPr lIns="0" rIns="0">
            <a:noAutofit/>
          </a:bodyPr>
          <a:lstStyle>
            <a:lvl1pPr marL="0" indent="0" algn="l">
              <a:buNone/>
              <a:defRPr sz="1709" b="0" i="0">
                <a:solidFill>
                  <a:srgbClr val="324DC7"/>
                </a:solidFill>
                <a:latin typeface="Roboto Medium" panose="02000000000000000000" pitchFamily="2" charset="0"/>
                <a:ea typeface="Roboto Medium" panose="02000000000000000000" pitchFamily="2" charset="0"/>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sp>
        <p:nvSpPr>
          <p:cNvPr id="10" name="Text Placeholder 9">
            <a:extLst>
              <a:ext uri="{FF2B5EF4-FFF2-40B4-BE49-F238E27FC236}">
                <a16:creationId xmlns:a16="http://schemas.microsoft.com/office/drawing/2014/main" id="{87D964AE-8371-D642-8284-68E40D1EDC46}"/>
              </a:ext>
            </a:extLst>
          </p:cNvPr>
          <p:cNvSpPr>
            <a:spLocks noGrp="1"/>
          </p:cNvSpPr>
          <p:nvPr>
            <p:ph type="body" sz="quarter" idx="11"/>
          </p:nvPr>
        </p:nvSpPr>
        <p:spPr>
          <a:xfrm>
            <a:off x="8700327" y="6300706"/>
            <a:ext cx="3136356" cy="289393"/>
          </a:xfrm>
        </p:spPr>
        <p:txBody>
          <a:bodyPr>
            <a:normAutofit/>
          </a:bodyPr>
          <a:lstStyle>
            <a:lvl1pPr marL="0" indent="0" algn="r">
              <a:buNone/>
              <a:defRPr sz="1329">
                <a:solidFill>
                  <a:schemeClr val="tx2"/>
                </a:solidFill>
                <a:latin typeface="Roboto" panose="02000000000000000000" pitchFamily="2" charset="0"/>
                <a:ea typeface="Roboto" panose="02000000000000000000" pitchFamily="2" charset="0"/>
              </a:defRPr>
            </a:lvl1pPr>
            <a:lvl2pPr marL="432518" indent="0" algn="r">
              <a:buNone/>
              <a:defRPr>
                <a:solidFill>
                  <a:schemeClr val="tx2"/>
                </a:solidFill>
                <a:latin typeface="Roboto" panose="02000000000000000000" pitchFamily="2" charset="0"/>
                <a:ea typeface="Roboto" panose="02000000000000000000" pitchFamily="2" charset="0"/>
              </a:defRPr>
            </a:lvl2pPr>
            <a:lvl3pPr marL="726391" indent="0" algn="r">
              <a:buNone/>
              <a:defRPr>
                <a:solidFill>
                  <a:schemeClr val="tx2"/>
                </a:solidFill>
                <a:latin typeface="Roboto" panose="02000000000000000000" pitchFamily="2" charset="0"/>
                <a:ea typeface="Roboto" panose="02000000000000000000" pitchFamily="2" charset="0"/>
              </a:defRPr>
            </a:lvl3pPr>
            <a:lvl4pPr marL="1180550" indent="0" algn="r">
              <a:buNone/>
              <a:defRPr>
                <a:solidFill>
                  <a:schemeClr val="tx2"/>
                </a:solidFill>
                <a:latin typeface="Roboto" panose="02000000000000000000" pitchFamily="2" charset="0"/>
                <a:ea typeface="Roboto" panose="02000000000000000000" pitchFamily="2" charset="0"/>
              </a:defRPr>
            </a:lvl4pPr>
            <a:lvl5pPr marL="1863186" indent="0" algn="r">
              <a:buNone/>
              <a:defRPr>
                <a:solidFill>
                  <a:schemeClr val="tx2"/>
                </a:solidFill>
                <a:latin typeface="Roboto" panose="02000000000000000000" pitchFamily="2" charset="0"/>
                <a:ea typeface="Roboto" panose="02000000000000000000" pitchFamily="2" charset="0"/>
              </a:defRPr>
            </a:lvl5pPr>
          </a:lstStyle>
          <a:p>
            <a:pPr lvl="0"/>
            <a:r>
              <a:rPr lang="en-US"/>
              <a:t>Edit Master text styles</a:t>
            </a:r>
          </a:p>
        </p:txBody>
      </p:sp>
      <p:sp>
        <p:nvSpPr>
          <p:cNvPr id="6" name="Slide title">
            <a:extLst>
              <a:ext uri="{FF2B5EF4-FFF2-40B4-BE49-F238E27FC236}">
                <a16:creationId xmlns:a16="http://schemas.microsoft.com/office/drawing/2014/main" id="{A7E82BEA-3BE0-FE23-3A7E-3547EDCC5326}"/>
              </a:ext>
            </a:extLst>
          </p:cNvPr>
          <p:cNvSpPr>
            <a:spLocks noGrp="1" noChangeArrowheads="1"/>
          </p:cNvSpPr>
          <p:nvPr>
            <p:ph type="title"/>
          </p:nvPr>
        </p:nvSpPr>
        <p:spPr bwMode="gray">
          <a:xfrm>
            <a:off x="417504" y="788294"/>
            <a:ext cx="11455870" cy="534662"/>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lvl1pPr>
              <a:defRPr sz="3987">
                <a:latin typeface="Roboto" panose="02000000000000000000" pitchFamily="2" charset="0"/>
                <a:ea typeface="Roboto" panose="02000000000000000000" pitchFamily="2" charset="0"/>
                <a:cs typeface="Roboto" panose="02000000000000000000" pitchFamily="2" charset="0"/>
              </a:defRPr>
            </a:lvl1pPr>
          </a:lstStyle>
          <a:p>
            <a:pPr lvl="0"/>
            <a:r>
              <a:rPr lang="en-US" noProof="1"/>
              <a:t>Click to edit Master title style</a:t>
            </a:r>
            <a:endParaRPr lang="en-CA" noProof="1"/>
          </a:p>
        </p:txBody>
      </p:sp>
    </p:spTree>
    <p:extLst>
      <p:ext uri="{BB962C8B-B14F-4D97-AF65-F5344CB8AC3E}">
        <p14:creationId xmlns:p14="http://schemas.microsoft.com/office/powerpoint/2010/main" val="1266494145"/>
      </p:ext>
    </p:extLst>
  </p:cSld>
  <p:clrMapOvr>
    <a:masterClrMapping/>
  </p:clrMapOvr>
  <p:extLst>
    <p:ext uri="{DCECCB84-F9BA-43D5-87BE-67443E8EF086}">
      <p15:sldGuideLst xmlns:p15="http://schemas.microsoft.com/office/powerpoint/2012/main">
        <p15:guide id="1" orient="horz" pos="551">
          <p15:clr>
            <a:srgbClr val="FBAE40"/>
          </p15:clr>
        </p15:guide>
        <p15:guide id="2" pos="4259">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3_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2397796860"/>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9" y="340640"/>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347"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03" marR="0" lvl="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pic>
        <p:nvPicPr>
          <p:cNvPr id="7" name="Picture 6">
            <a:extLst>
              <a:ext uri="{FF2B5EF4-FFF2-40B4-BE49-F238E27FC236}">
                <a16:creationId xmlns:a16="http://schemas.microsoft.com/office/drawing/2014/main" id="{1CB8F686-2832-DE45-B4EA-A9B076CCC0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55314"/>
            <a:ext cx="1762376" cy="303862"/>
          </a:xfrm>
          <a:prstGeom prst="rect">
            <a:avLst/>
          </a:prstGeom>
        </p:spPr>
      </p:pic>
      <p:pic>
        <p:nvPicPr>
          <p:cNvPr id="8" name="Picture 7">
            <a:extLst>
              <a:ext uri="{FF2B5EF4-FFF2-40B4-BE49-F238E27FC236}">
                <a16:creationId xmlns:a16="http://schemas.microsoft.com/office/drawing/2014/main" id="{1CB8F686-2832-DE45-B4EA-A9B076CCC0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55314"/>
            <a:ext cx="1762376" cy="303862"/>
          </a:xfrm>
          <a:prstGeom prst="rect">
            <a:avLst/>
          </a:prstGeom>
        </p:spPr>
      </p:pic>
    </p:spTree>
    <p:extLst>
      <p:ext uri="{BB962C8B-B14F-4D97-AF65-F5344CB8AC3E}">
        <p14:creationId xmlns:p14="http://schemas.microsoft.com/office/powerpoint/2010/main" val="4146222927"/>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5"/>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3085728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CCD2-63E7-4D1B-9EF3-423A3AEE0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102F6-56E8-4D70-95C0-2B9F00371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5E1FD-3750-4FCE-A640-8C2CD0FA4C5A}"/>
              </a:ext>
            </a:extLst>
          </p:cNvPr>
          <p:cNvSpPr>
            <a:spLocks noGrp="1"/>
          </p:cNvSpPr>
          <p:nvPr>
            <p:ph type="dt" sz="half" idx="10"/>
          </p:nvPr>
        </p:nvSpPr>
        <p:spPr/>
        <p:txBody>
          <a:bodyPr/>
          <a:lstStyle/>
          <a:p>
            <a:fld id="{7B13192F-4C97-4772-A1AE-71B8AE7957E9}" type="datetime1">
              <a:rPr lang="en-US" smtClean="0"/>
              <a:t>1/23/2026</a:t>
            </a:fld>
            <a:endParaRPr lang="en-US"/>
          </a:p>
        </p:txBody>
      </p:sp>
      <p:sp>
        <p:nvSpPr>
          <p:cNvPr id="5" name="Footer Placeholder 4">
            <a:extLst>
              <a:ext uri="{FF2B5EF4-FFF2-40B4-BE49-F238E27FC236}">
                <a16:creationId xmlns:a16="http://schemas.microsoft.com/office/drawing/2014/main" id="{70EA73AB-9079-44C0-BB00-0F9320C5C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98420-F3DF-4E2E-A587-6588ABB35927}"/>
              </a:ext>
            </a:extLst>
          </p:cNvPr>
          <p:cNvSpPr>
            <a:spLocks noGrp="1"/>
          </p:cNvSpPr>
          <p:nvPr>
            <p:ph type="sldNum" sz="quarter" idx="12"/>
          </p:nvPr>
        </p:nvSpPr>
        <p:spPr/>
        <p:txBody>
          <a:bodyPr/>
          <a:lstStyle/>
          <a:p>
            <a:fld id="{0C140265-E6C5-4054-A527-8AFDC187242F}" type="slidenum">
              <a:rPr lang="en-US" smtClean="0"/>
              <a:t>‹#›</a:t>
            </a:fld>
            <a:endParaRPr lang="en-US"/>
          </a:p>
        </p:txBody>
      </p:sp>
    </p:spTree>
    <p:extLst>
      <p:ext uri="{BB962C8B-B14F-4D97-AF65-F5344CB8AC3E}">
        <p14:creationId xmlns:p14="http://schemas.microsoft.com/office/powerpoint/2010/main" val="4682740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40"/>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60" y="1536675"/>
            <a:ext cx="4828269" cy="589709"/>
          </a:xfrm>
          <a:prstGeom prst="rect">
            <a:avLst/>
          </a:prstGeom>
        </p:spPr>
        <p:txBody>
          <a:bodyPr lIns="0" tIns="45720" rIns="0" bIns="45720" anchor="t" anchorCtr="0">
            <a:noAutofit/>
          </a:bodyPr>
          <a:lstStyle>
            <a:lvl1pPr>
              <a:defRPr sz="4366" b="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1" y="5064161"/>
            <a:ext cx="4828269" cy="534662"/>
          </a:xfrm>
          <a:prstGeom prst="rect">
            <a:avLst/>
          </a:prstGeom>
        </p:spPr>
        <p:txBody>
          <a:bodyPr lIns="0" rIns="0">
            <a:noAutofit/>
          </a:bodyPr>
          <a:lstStyle>
            <a:lvl1pPr marL="0" indent="0" algn="l">
              <a:buNone/>
              <a:defRPr sz="1899" b="1">
                <a:solidFill>
                  <a:schemeClr val="accent2"/>
                </a:solidFill>
                <a:latin typeface="+mj-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2" y="6304778"/>
            <a:ext cx="3932368" cy="274320"/>
          </a:xfrm>
        </p:spPr>
        <p:txBody>
          <a:bodyPr lIns="0" bIns="45720" anchor="b">
            <a:noAutofit/>
          </a:bodyPr>
          <a:lstStyle>
            <a:lvl1pPr marL="0" indent="0">
              <a:buNone/>
              <a:defRPr sz="1519">
                <a:solidFill>
                  <a:schemeClr val="tx1"/>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pic>
        <p:nvPicPr>
          <p:cNvPr id="6" name="Picture 5">
            <a:extLst>
              <a:ext uri="{FF2B5EF4-FFF2-40B4-BE49-F238E27FC236}">
                <a16:creationId xmlns:a16="http://schemas.microsoft.com/office/drawing/2014/main" id="{1CB8F686-2832-DE45-B4EA-A9B076CCC0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55314"/>
            <a:ext cx="1762376" cy="303862"/>
          </a:xfrm>
          <a:prstGeom prst="rect">
            <a:avLst/>
          </a:prstGeom>
        </p:spPr>
      </p:pic>
      <p:pic>
        <p:nvPicPr>
          <p:cNvPr id="7" name="Picture 6">
            <a:extLst>
              <a:ext uri="{FF2B5EF4-FFF2-40B4-BE49-F238E27FC236}">
                <a16:creationId xmlns:a16="http://schemas.microsoft.com/office/drawing/2014/main" id="{1CB8F686-2832-DE45-B4EA-A9B076CCC0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55314"/>
            <a:ext cx="1762376" cy="303862"/>
          </a:xfrm>
          <a:prstGeom prst="rect">
            <a:avLst/>
          </a:prstGeom>
        </p:spPr>
      </p:pic>
    </p:spTree>
    <p:extLst>
      <p:ext uri="{BB962C8B-B14F-4D97-AF65-F5344CB8AC3E}">
        <p14:creationId xmlns:p14="http://schemas.microsoft.com/office/powerpoint/2010/main" val="670797763"/>
      </p:ext>
    </p:extLst>
  </p:cSld>
  <p:clrMapOvr>
    <a:masterClrMapping/>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7"/>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1"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7" b="0">
                <a:solidFill>
                  <a:schemeClr val="accent3"/>
                </a:solidFill>
                <a:latin typeface="+mn-lt"/>
              </a:defRPr>
            </a:lvl1pPr>
            <a:lvl2pPr marL="465797" indent="0" algn="ctr">
              <a:buNone/>
              <a:defRPr>
                <a:solidFill>
                  <a:schemeClr val="tx1">
                    <a:tint val="75000"/>
                  </a:schemeClr>
                </a:solidFill>
              </a:defRPr>
            </a:lvl2pPr>
            <a:lvl3pPr marL="931592" indent="0" algn="ctr">
              <a:buNone/>
              <a:defRPr>
                <a:solidFill>
                  <a:schemeClr val="tx1">
                    <a:tint val="75000"/>
                  </a:schemeClr>
                </a:solidFill>
              </a:defRPr>
            </a:lvl3pPr>
            <a:lvl4pPr marL="1397390" indent="0" algn="ctr">
              <a:buNone/>
              <a:defRPr>
                <a:solidFill>
                  <a:schemeClr val="tx1">
                    <a:tint val="75000"/>
                  </a:schemeClr>
                </a:solidFill>
              </a:defRPr>
            </a:lvl4pPr>
            <a:lvl5pPr marL="1863186" indent="0" algn="ctr">
              <a:buNone/>
              <a:defRPr>
                <a:solidFill>
                  <a:schemeClr val="tx1">
                    <a:tint val="75000"/>
                  </a:schemeClr>
                </a:solidFill>
              </a:defRPr>
            </a:lvl5pPr>
            <a:lvl6pPr marL="2328982" indent="0" algn="ctr">
              <a:buNone/>
              <a:defRPr>
                <a:solidFill>
                  <a:schemeClr val="tx1">
                    <a:tint val="75000"/>
                  </a:schemeClr>
                </a:solidFill>
              </a:defRPr>
            </a:lvl6pPr>
            <a:lvl7pPr marL="2794778" indent="0" algn="ctr">
              <a:buNone/>
              <a:defRPr>
                <a:solidFill>
                  <a:schemeClr val="tx1">
                    <a:tint val="75000"/>
                  </a:schemeClr>
                </a:solidFill>
              </a:defRPr>
            </a:lvl7pPr>
            <a:lvl8pPr marL="3260576" indent="0" algn="ctr">
              <a:buNone/>
              <a:defRPr>
                <a:solidFill>
                  <a:schemeClr val="tx1">
                    <a:tint val="75000"/>
                  </a:schemeClr>
                </a:solidFill>
              </a:defRPr>
            </a:lvl8pPr>
            <a:lvl9pPr marL="3726371"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3"/>
            <a:ext cx="1452402" cy="301677"/>
          </a:xfrm>
        </p:spPr>
        <p:txBody>
          <a:bodyPr lIns="0" tIns="0" rIns="0" bIns="0" anchor="b">
            <a:noAutofit/>
          </a:bodyPr>
          <a:lstStyle>
            <a:lvl1pPr marL="0" indent="0" algn="r">
              <a:buNone/>
              <a:defRPr sz="1329">
                <a:solidFill>
                  <a:schemeClr val="accent3"/>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3"/>
            <a:ext cx="1452402" cy="301677"/>
          </a:xfrm>
        </p:spPr>
        <p:txBody>
          <a:bodyPr lIns="0" tIns="0" rIns="0" bIns="0" anchor="b">
            <a:noAutofit/>
          </a:bodyPr>
          <a:lstStyle>
            <a:lvl1pPr marL="0" indent="0" algn="l">
              <a:buNone/>
              <a:defRPr sz="1329">
                <a:solidFill>
                  <a:schemeClr val="tx2"/>
                </a:solidFill>
                <a:latin typeface="+mj-lt"/>
              </a:defRPr>
            </a:lvl1pPr>
            <a:lvl2pPr marL="432518" indent="0">
              <a:buNone/>
              <a:defRPr/>
            </a:lvl2pPr>
            <a:lvl3pPr marL="726391" indent="0">
              <a:buNone/>
              <a:defRPr/>
            </a:lvl3pPr>
            <a:lvl4pPr marL="1180550" indent="0">
              <a:buNone/>
              <a:defRPr/>
            </a:lvl4pPr>
            <a:lvl5pPr marL="1863186" indent="0">
              <a:buNone/>
              <a:defRPr/>
            </a:lvl5pPr>
          </a:lstStyle>
          <a:p>
            <a:pPr lvl="0"/>
            <a:r>
              <a:rPr lang="en-US"/>
              <a:t>Add presenter</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790485" cy="589035"/>
          </a:xfrm>
          <a:prstGeom prst="rect">
            <a:avLst/>
          </a:prstGeom>
        </p:spPr>
      </p:pic>
    </p:spTree>
    <p:extLst>
      <p:ext uri="{BB962C8B-B14F-4D97-AF65-F5344CB8AC3E}">
        <p14:creationId xmlns:p14="http://schemas.microsoft.com/office/powerpoint/2010/main" val="2589914979"/>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1"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019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5"/>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791548"/>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6859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100"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65482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Data Right">
    <p:spTree>
      <p:nvGrpSpPr>
        <p:cNvPr id="1" name=""/>
        <p:cNvGrpSpPr/>
        <p:nvPr/>
      </p:nvGrpSpPr>
      <p:grpSpPr>
        <a:xfrm>
          <a:off x="0" y="0"/>
          <a:ext cx="0" cy="0"/>
          <a:chOff x="0" y="0"/>
          <a:chExt cx="0" cy="0"/>
        </a:xfrm>
      </p:grpSpPr>
      <p:sp>
        <p:nvSpPr>
          <p:cNvPr id="12" name="Rectangle 11"/>
          <p:cNvSpPr/>
          <p:nvPr/>
        </p:nvSpPr>
        <p:spPr>
          <a:xfrm>
            <a:off x="7644877"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4598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2"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2" y="538395"/>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2"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644877"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userDrawn="1"/>
        </p:nvCxnSpPr>
        <p:spPr>
          <a:xfrm>
            <a:off x="356462"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739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1"/>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0797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6" y="175391"/>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userDrawn="1"/>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270654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151544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BB69BBE8-4DB2-4642-B003-B220ACD5A2FD}" type="slidenum">
              <a:rPr kumimoji="0" lang="en-US" sz="1139" b="0" i="0" u="none" strike="noStrike" kern="1200" cap="none" spc="0" normalizeH="0" baseline="0" noProof="0" smtClean="0">
                <a:ln>
                  <a:noFill/>
                </a:ln>
                <a:solidFill>
                  <a:srgbClr val="080808"/>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139" b="0" i="0" u="none" strike="noStrike" kern="1200" cap="none" spc="0" normalizeH="0" baseline="0" noProof="0">
              <a:ln>
                <a:noFill/>
              </a:ln>
              <a:solidFill>
                <a:srgbClr val="080808"/>
              </a:solidFill>
              <a:effectLst/>
              <a:uLnTx/>
              <a:uFillTx/>
              <a:latin typeface="Roboto"/>
              <a:ea typeface="+mn-ea"/>
              <a:cs typeface="+mn-cs"/>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7879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6"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4"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4"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1"/>
            <a:ext cx="12192000" cy="741021"/>
          </a:xfrm>
        </p:spPr>
        <p:txBody>
          <a:bodyPr anchor="ctr">
            <a:normAutofit/>
          </a:bodyPr>
          <a:lstStyle>
            <a:lvl1pPr marL="0" indent="0" algn="ctr">
              <a:buNone/>
              <a:defRPr sz="1709">
                <a:solidFill>
                  <a:schemeClr val="tx2"/>
                </a:solidFill>
              </a:defRPr>
            </a:lvl1pPr>
            <a:lvl2pPr marL="434026" indent="0" algn="ctr">
              <a:buNone/>
              <a:defRPr sz="1899"/>
            </a:lvl2pPr>
            <a:lvl3pPr marL="868052" indent="0" algn="ctr">
              <a:buNone/>
              <a:defRPr sz="1709"/>
            </a:lvl3pPr>
            <a:lvl4pPr marL="1302077" indent="0" algn="ctr">
              <a:buNone/>
              <a:defRPr sz="1519"/>
            </a:lvl4pPr>
            <a:lvl5pPr marL="1736103" indent="0" algn="ctr">
              <a:buNone/>
              <a:defRPr sz="1519"/>
            </a:lvl5pPr>
            <a:lvl6pPr marL="2170128" indent="0" algn="ctr">
              <a:buNone/>
              <a:defRPr sz="1519"/>
            </a:lvl6pPr>
            <a:lvl7pPr marL="2604155" indent="0" algn="ctr">
              <a:buNone/>
              <a:defRPr sz="1519"/>
            </a:lvl7pPr>
            <a:lvl8pPr marL="3038181" indent="0" algn="ctr">
              <a:buNone/>
              <a:defRPr sz="1519"/>
            </a:lvl8pPr>
            <a:lvl9pPr marL="347220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35750851"/>
      </p:ext>
    </p:extLst>
  </p:cSld>
  <p:clrMapOvr>
    <a:overrideClrMapping bg1="lt1" tx1="dk1" bg2="lt2" tx2="dk2" accent1="accent1" accent2="accent2" accent3="accent3" accent4="accent4" accent5="accent5" accent6="accent6" hlink="hlink" folHlink="folHlink"/>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9" y="2952884"/>
            <a:ext cx="4556067" cy="589709"/>
          </a:xfrm>
          <a:prstGeom prst="rect">
            <a:avLst/>
          </a:prstGeom>
        </p:spPr>
        <p:txBody>
          <a:bodyPr lIns="0" tIns="45720" rIns="0" bIns="45720" anchor="ctr" anchorCtr="0">
            <a:noAutofit/>
          </a:bodyPr>
          <a:lstStyle>
            <a:lvl1pPr algn="ctr">
              <a:defRPr sz="5695" b="0">
                <a:solidFill>
                  <a:schemeClr val="accent2"/>
                </a:solidFill>
              </a:defRPr>
            </a:lvl1pPr>
          </a:lstStyle>
          <a:p>
            <a:r>
              <a:rPr lang="en-US"/>
              <a:t>Thank you</a:t>
            </a:r>
          </a:p>
        </p:txBody>
      </p:sp>
      <p:pic>
        <p:nvPicPr>
          <p:cNvPr id="10" name="Picture 9"/>
          <p:cNvPicPr>
            <a:picLocks noChangeAspect="1"/>
          </p:cNvPicPr>
          <p:nvPr/>
        </p:nvPicPr>
        <p:blipFill>
          <a:blip r:embed="rId2"/>
          <a:stretch>
            <a:fillRect/>
          </a:stretch>
        </p:blipFill>
        <p:spPr>
          <a:xfrm>
            <a:off x="5198824" y="5907151"/>
            <a:ext cx="1794353" cy="322067"/>
          </a:xfrm>
          <a:prstGeom prst="rect">
            <a:avLst/>
          </a:prstGeom>
        </p:spPr>
      </p:pic>
    </p:spTree>
    <p:extLst>
      <p:ext uri="{BB962C8B-B14F-4D97-AF65-F5344CB8AC3E}">
        <p14:creationId xmlns:p14="http://schemas.microsoft.com/office/powerpoint/2010/main" val="2186034900"/>
      </p:ext>
    </p:extLst>
  </p:cSld>
  <p:clrMapOvr>
    <a:overrideClrMapping bg1="lt1" tx1="dk1" bg2="lt2" tx2="dk2" accent1="accent1" accent2="accent2" accent3="accent3" accent4="accent4" accent5="accent5" accent6="accent6" hlink="hlink" folHlink="folHlink"/>
  </p:clrMapOvr>
  <p:hf sldNum="0" hdr="0" ftr="0"/>
  <p:extLst>
    <p:ext uri="{DCECCB84-F9BA-43D5-87BE-67443E8EF086}">
      <p15:sldGuideLst xmlns:p15="http://schemas.microsoft.com/office/powerpoint/2012/main">
        <p15:guide id="1" orient="horz" pos="475">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22805396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438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cxnSp>
        <p:nvCxnSpPr>
          <p:cNvPr id="11" name="Straight Connector 10"/>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3335" y="0"/>
            <a:ext cx="562866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2"/>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endParaRPr lang="fr-FR" sz="1139" b="0">
              <a:solidFill>
                <a:srgbClr val="080808"/>
              </a:solidFill>
              <a:latin typeface="+mj-lt"/>
            </a:endParaRPr>
          </a:p>
        </p:txBody>
      </p:sp>
      <p:cxnSp>
        <p:nvCxnSpPr>
          <p:cNvPr id="23" name="Straight Connector 22"/>
          <p:cNvCxnSpPr/>
          <p:nvPr/>
        </p:nvCxnSpPr>
        <p:spPr>
          <a:xfrm>
            <a:off x="372976"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6"/>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6725821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45" b="0" i="0">
                <a:solidFill>
                  <a:srgbClr val="1E1E1E"/>
                </a:solidFill>
                <a:latin typeface="Roboto Slab"/>
                <a:cs typeface="Roboto Slab"/>
              </a:defRPr>
            </a:lvl1pPr>
          </a:lstStyle>
          <a:p>
            <a:endParaRPr/>
          </a:p>
        </p:txBody>
      </p:sp>
      <p:sp>
        <p:nvSpPr>
          <p:cNvPr id="3" name="Holder 3"/>
          <p:cNvSpPr>
            <a:spLocks noGrp="1"/>
          </p:cNvSpPr>
          <p:nvPr>
            <p:ph sz="half" idx="2"/>
          </p:nvPr>
        </p:nvSpPr>
        <p:spPr>
          <a:xfrm>
            <a:off x="609600" y="1577340"/>
            <a:ext cx="5303520" cy="263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63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7" name="Holder 7"/>
          <p:cNvSpPr>
            <a:spLocks noGrp="1"/>
          </p:cNvSpPr>
          <p:nvPr>
            <p:ph type="sldNum" sz="quarter" idx="7"/>
          </p:nvPr>
        </p:nvSpPr>
        <p:spPr/>
        <p:txBody>
          <a:bodyPr lIns="0" tIns="0" rIns="0" bIns="0"/>
          <a:lstStyle>
            <a:lvl1pPr>
              <a:defRPr sz="1098" b="0" i="0">
                <a:solidFill>
                  <a:srgbClr val="080808"/>
                </a:solidFill>
                <a:latin typeface="Roboto Slab"/>
                <a:cs typeface="Roboto Slab"/>
              </a:defRPr>
            </a:lvl1pPr>
          </a:lstStyle>
          <a:p>
            <a:pPr marL="38054">
              <a:spcBef>
                <a:spcPts val="179"/>
              </a:spcBef>
            </a:pPr>
            <a:fld id="{81D60167-4931-47E6-BA6A-407CBD079E47}" type="slidenum">
              <a:rPr lang="en-US" spc="-25" smtClean="0"/>
              <a:pPr marL="38054">
                <a:spcBef>
                  <a:spcPts val="179"/>
                </a:spcBef>
              </a:pPr>
              <a:t>‹#›</a:t>
            </a:fld>
            <a:endParaRPr lang="en-US" spc="-25"/>
          </a:p>
        </p:txBody>
      </p:sp>
    </p:spTree>
    <p:extLst>
      <p:ext uri="{BB962C8B-B14F-4D97-AF65-F5344CB8AC3E}">
        <p14:creationId xmlns:p14="http://schemas.microsoft.com/office/powerpoint/2010/main" val="399636209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5" name="Text Placeholder 4">
            <a:extLst>
              <a:ext uri="{FF2B5EF4-FFF2-40B4-BE49-F238E27FC236}">
                <a16:creationId xmlns:a16="http://schemas.microsoft.com/office/drawing/2014/main" id="{AB8BE5AA-3211-42BB-85D1-8231E98B6055}"/>
              </a:ext>
            </a:extLst>
          </p:cNvPr>
          <p:cNvSpPr>
            <a:spLocks noGrp="1"/>
          </p:cNvSpPr>
          <p:nvPr>
            <p:ph type="body" sz="quarter" idx="10"/>
          </p:nvPr>
        </p:nvSpPr>
        <p:spPr>
          <a:xfrm>
            <a:off x="357216" y="1085222"/>
            <a:ext cx="11215313" cy="5105066"/>
          </a:xfrm>
        </p:spPr>
        <p:txBody>
          <a:bodyPr/>
          <a:lstStyle>
            <a:lvl1pPr>
              <a:buClr>
                <a:schemeClr val="accent3"/>
              </a:buClr>
              <a:buSzPct val="100000"/>
              <a:defRPr>
                <a:latin typeface="+mj-lt"/>
              </a:defRPr>
            </a:lvl1pPr>
            <a:lvl2pPr marL="652546" indent="-224548">
              <a:buClr>
                <a:schemeClr val="accent3"/>
              </a:buClr>
              <a:buSzPct val="100000"/>
              <a:buFont typeface="Courier New" panose="02070309020205020404" pitchFamily="49" charset="0"/>
              <a:buChar char="o"/>
              <a:defRPr>
                <a:latin typeface="+mj-lt"/>
              </a:defRPr>
            </a:lvl2pPr>
            <a:lvl3pPr marL="999164" indent="-272774">
              <a:buClr>
                <a:schemeClr val="accent3"/>
              </a:buClr>
              <a:buSzPct val="100000"/>
              <a:buFont typeface="Lucida Sans Unicode" panose="020B0602030504020204" pitchFamily="34" charset="0"/>
              <a:buChar cha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81798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matchingName="1_Cover Slide Main">
  <p:cSld name="1_Cover Slide Main">
    <p:spTree>
      <p:nvGrpSpPr>
        <p:cNvPr id="1" name="Shape 16"/>
        <p:cNvGrpSpPr/>
        <p:nvPr/>
      </p:nvGrpSpPr>
      <p:grpSpPr>
        <a:xfrm>
          <a:off x="0" y="0"/>
          <a:ext cx="0" cy="0"/>
          <a:chOff x="0" y="0"/>
          <a:chExt cx="0" cy="0"/>
        </a:xfrm>
      </p:grpSpPr>
      <p:sp>
        <p:nvSpPr>
          <p:cNvPr id="17" name="Google Shape;17;p294"/>
          <p:cNvSpPr/>
          <p:nvPr/>
        </p:nvSpPr>
        <p:spPr>
          <a:xfrm>
            <a:off x="357480" y="340639"/>
            <a:ext cx="11517138" cy="5818125"/>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329"/>
              <a:buFont typeface="Arial"/>
              <a:buNone/>
            </a:pPr>
            <a:endParaRPr sz="1329" b="0" i="0" u="none" strike="noStrike" cap="none">
              <a:solidFill>
                <a:schemeClr val="dk1"/>
              </a:solidFill>
              <a:latin typeface="Arial"/>
              <a:ea typeface="Arial"/>
              <a:cs typeface="Arial"/>
              <a:sym typeface="Arial"/>
            </a:endParaRPr>
          </a:p>
        </p:txBody>
      </p:sp>
      <p:sp>
        <p:nvSpPr>
          <p:cNvPr id="18" name="Google Shape;18;p294"/>
          <p:cNvSpPr txBox="1">
            <a:spLocks noGrp="1"/>
          </p:cNvSpPr>
          <p:nvPr>
            <p:ph type="ctrTitle"/>
          </p:nvPr>
        </p:nvSpPr>
        <p:spPr>
          <a:xfrm>
            <a:off x="886359" y="1536675"/>
            <a:ext cx="4828269" cy="58970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367"/>
              <a:buFont typeface="Roboto Slab"/>
              <a:buNone/>
              <a:defRPr sz="4367"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4"/>
          <p:cNvSpPr txBox="1">
            <a:spLocks noGrp="1"/>
          </p:cNvSpPr>
          <p:nvPr>
            <p:ph type="subTitle" idx="1"/>
          </p:nvPr>
        </p:nvSpPr>
        <p:spPr>
          <a:xfrm>
            <a:off x="886360" y="5064161"/>
            <a:ext cx="4828269" cy="534662"/>
          </a:xfrm>
          <a:prstGeom prst="rect">
            <a:avLst/>
          </a:prstGeom>
          <a:noFill/>
          <a:ln>
            <a:noFill/>
          </a:ln>
        </p:spPr>
        <p:txBody>
          <a:bodyPr spcFirstLastPara="1" wrap="square" lIns="0" tIns="45700" rIns="0" bIns="45700" anchor="t" anchorCtr="0">
            <a:noAutofit/>
          </a:bodyPr>
          <a:lstStyle>
            <a:lvl1pPr lvl="0" algn="l">
              <a:lnSpc>
                <a:spcPct val="100000"/>
              </a:lnSpc>
              <a:spcBef>
                <a:spcPts val="760"/>
              </a:spcBef>
              <a:spcAft>
                <a:spcPts val="0"/>
              </a:spcAft>
              <a:buSzPts val="2400"/>
              <a:buNone/>
              <a:defRPr sz="1899" b="1">
                <a:solidFill>
                  <a:schemeClr val="accent2"/>
                </a:solidFill>
                <a:latin typeface="Roboto Slab"/>
                <a:ea typeface="Roboto Slab"/>
                <a:cs typeface="Roboto Slab"/>
                <a:sym typeface="Roboto Slab"/>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20" name="Google Shape;20;p294"/>
          <p:cNvSpPr/>
          <p:nvPr/>
        </p:nvSpPr>
        <p:spPr>
          <a:xfrm>
            <a:off x="6067374" y="347530"/>
            <a:ext cx="5807244" cy="5811235"/>
          </a:xfrm>
          <a:custGeom>
            <a:avLst/>
            <a:gdLst/>
            <a:ahLst/>
            <a:cxnLst/>
            <a:rect l="l" t="t" r="r" b="b"/>
            <a:pathLst>
              <a:path w="6080760" h="6084855" extrusionOk="0">
                <a:moveTo>
                  <a:pt x="2394783" y="0"/>
                </a:moveTo>
                <a:lnTo>
                  <a:pt x="3872619" y="0"/>
                </a:lnTo>
                <a:lnTo>
                  <a:pt x="4065568" y="49612"/>
                </a:lnTo>
                <a:cubicBezTo>
                  <a:pt x="4942564" y="322387"/>
                  <a:pt x="5654401" y="970025"/>
                  <a:pt x="6013655" y="1805104"/>
                </a:cubicBezTo>
                <a:lnTo>
                  <a:pt x="6080760" y="1980033"/>
                </a:lnTo>
                <a:lnTo>
                  <a:pt x="6080760" y="4099313"/>
                </a:lnTo>
                <a:lnTo>
                  <a:pt x="6021140" y="4262206"/>
                </a:lnTo>
                <a:cubicBezTo>
                  <a:pt x="5664348" y="5105755"/>
                  <a:pt x="4948697" y="5760562"/>
                  <a:pt x="4065568" y="6035244"/>
                </a:cubicBezTo>
                <a:lnTo>
                  <a:pt x="3882178" y="6084855"/>
                </a:lnTo>
                <a:lnTo>
                  <a:pt x="2394778" y="6084855"/>
                </a:lnTo>
                <a:lnTo>
                  <a:pt x="2201834" y="6035244"/>
                </a:lnTo>
                <a:cubicBezTo>
                  <a:pt x="926204" y="5638482"/>
                  <a:pt x="0" y="4448618"/>
                  <a:pt x="0" y="3042428"/>
                </a:cubicBezTo>
                <a:cubicBezTo>
                  <a:pt x="0" y="1636239"/>
                  <a:pt x="926204" y="446375"/>
                  <a:pt x="2201834" y="49612"/>
                </a:cubicBezTo>
                <a:close/>
              </a:path>
            </a:pathLst>
          </a:custGeom>
          <a:solidFill>
            <a:schemeClr val="accent4"/>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21" name="Google Shape;21;p294"/>
          <p:cNvSpPr txBox="1">
            <a:spLocks noGrp="1"/>
          </p:cNvSpPr>
          <p:nvPr>
            <p:ph type="body" idx="2"/>
          </p:nvPr>
        </p:nvSpPr>
        <p:spPr>
          <a:xfrm>
            <a:off x="357481" y="6304778"/>
            <a:ext cx="3932368" cy="274320"/>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08"/>
              </a:spcBef>
              <a:spcAft>
                <a:spcPts val="0"/>
              </a:spcAft>
              <a:buSzPts val="2400"/>
              <a:buNone/>
              <a:defRPr sz="1519">
                <a:solidFill>
                  <a:schemeClr val="dk1"/>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94"/>
          <p:cNvSpPr>
            <a:spLocks noGrp="1"/>
          </p:cNvSpPr>
          <p:nvPr>
            <p:ph type="pic" idx="3"/>
          </p:nvPr>
        </p:nvSpPr>
        <p:spPr>
          <a:xfrm>
            <a:off x="6067374" y="340639"/>
            <a:ext cx="5807245" cy="5824934"/>
          </a:xfrm>
          <a:prstGeom prst="rect">
            <a:avLst/>
          </a:prstGeom>
          <a:noFill/>
          <a:ln>
            <a:noFill/>
          </a:ln>
        </p:spPr>
        <p:txBody>
          <a:bodyPr/>
          <a:lstStyle/>
          <a:p>
            <a:endParaRPr lang="en-US"/>
          </a:p>
        </p:txBody>
      </p:sp>
      <p:sp>
        <p:nvSpPr>
          <p:cNvPr id="23" name="Google Shape;23;p294"/>
          <p:cNvSpPr txBox="1">
            <a:spLocks noGrp="1"/>
          </p:cNvSpPr>
          <p:nvPr>
            <p:ph type="body" idx="4"/>
          </p:nvPr>
        </p:nvSpPr>
        <p:spPr>
          <a:xfrm>
            <a:off x="886252" y="892293"/>
            <a:ext cx="4251902" cy="42956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8"/>
              </a:spcBef>
              <a:spcAft>
                <a:spcPts val="0"/>
              </a:spcAft>
              <a:buSzPts val="2400"/>
              <a:buNone/>
              <a:defRPr sz="1519" b="0" i="0">
                <a:solidFill>
                  <a:schemeClr val="dk2"/>
                </a:solidFill>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25580543"/>
      </p:ext>
    </p:extLst>
  </p:cSld>
  <p:clrMapOvr>
    <a:masterClrMapping/>
  </p:clrMapOvr>
  <p:extLst>
    <p:ext uri="{DCECCB84-F9BA-43D5-87BE-67443E8EF086}">
      <p15:sldGuideLst xmlns:p15="http://schemas.microsoft.com/office/powerpoint/2012/main">
        <p15:guide id="1" orient="horz" pos="451">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1_Title, SubTitle and Body" type="tx">
  <p:cSld name="1_Title, SubTitle and Body">
    <p:spTree>
      <p:nvGrpSpPr>
        <p:cNvPr id="1" name="Shape 24"/>
        <p:cNvGrpSpPr/>
        <p:nvPr/>
      </p:nvGrpSpPr>
      <p:grpSpPr>
        <a:xfrm>
          <a:off x="0" y="0"/>
          <a:ext cx="0" cy="0"/>
          <a:chOff x="0" y="0"/>
          <a:chExt cx="0" cy="0"/>
        </a:xfrm>
      </p:grpSpPr>
      <p:sp>
        <p:nvSpPr>
          <p:cNvPr id="25" name="Google Shape;25;p295"/>
          <p:cNvSpPr txBox="1">
            <a:spLocks noGrp="1"/>
          </p:cNvSpPr>
          <p:nvPr>
            <p:ph type="title"/>
          </p:nvPr>
        </p:nvSpPr>
        <p:spPr>
          <a:xfrm>
            <a:off x="356461" y="538394"/>
            <a:ext cx="11479079"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Font typeface="Roboto Sla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95"/>
          <p:cNvSpPr txBox="1">
            <a:spLocks noGrp="1"/>
          </p:cNvSpPr>
          <p:nvPr>
            <p:ph type="body" idx="1"/>
          </p:nvPr>
        </p:nvSpPr>
        <p:spPr>
          <a:xfrm>
            <a:off x="356461" y="1213751"/>
            <a:ext cx="11479079" cy="440014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20"/>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29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287509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matchingName="1_Highlight Area Left">
  <p:cSld name="1_Highlight Area Left">
    <p:spTree>
      <p:nvGrpSpPr>
        <p:cNvPr id="1" name="Shape 28"/>
        <p:cNvGrpSpPr/>
        <p:nvPr/>
      </p:nvGrpSpPr>
      <p:grpSpPr>
        <a:xfrm>
          <a:off x="0" y="0"/>
          <a:ext cx="0" cy="0"/>
          <a:chOff x="0" y="0"/>
          <a:chExt cx="0" cy="0"/>
        </a:xfrm>
      </p:grpSpPr>
      <p:sp>
        <p:nvSpPr>
          <p:cNvPr id="29" name="Google Shape;29;p296"/>
          <p:cNvSpPr/>
          <p:nvPr/>
        </p:nvSpPr>
        <p:spPr>
          <a:xfrm>
            <a:off x="2"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30" name="Google Shape;30;p296"/>
          <p:cNvSpPr/>
          <p:nvPr/>
        </p:nvSpPr>
        <p:spPr>
          <a:xfrm>
            <a:off x="11368228" y="6363472"/>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31" name="Google Shape;31;p296"/>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32" name="Google Shape;32;p296"/>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33" name="Google Shape;33;p296"/>
          <p:cNvSpPr txBox="1">
            <a:spLocks noGrp="1"/>
          </p:cNvSpPr>
          <p:nvPr>
            <p:ph type="title"/>
          </p:nvPr>
        </p:nvSpPr>
        <p:spPr>
          <a:xfrm>
            <a:off x="4920101" y="538396"/>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4" name="Google Shape;34;p296"/>
          <p:cNvCxnSpPr/>
          <p:nvPr/>
        </p:nvCxnSpPr>
        <p:spPr>
          <a:xfrm>
            <a:off x="4920099" y="432882"/>
            <a:ext cx="6915440" cy="7441"/>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1948599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Data Left">
    <p:spTree>
      <p:nvGrpSpPr>
        <p:cNvPr id="1" name=""/>
        <p:cNvGrpSpPr/>
        <p:nvPr/>
      </p:nvGrpSpPr>
      <p:grpSpPr>
        <a:xfrm>
          <a:off x="0" y="0"/>
          <a:ext cx="0" cy="0"/>
          <a:chOff x="0" y="0"/>
          <a:chExt cx="0" cy="0"/>
        </a:xfrm>
      </p:grpSpPr>
      <p:sp>
        <p:nvSpPr>
          <p:cNvPr id="12" name="Rectangle 11"/>
          <p:cNvSpPr/>
          <p:nvPr/>
        </p:nvSpPr>
        <p:spPr>
          <a:xfrm>
            <a:off x="1"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mn-cs"/>
            </a:endParaRPr>
          </a:p>
        </p:txBody>
      </p:sp>
      <p:sp>
        <p:nvSpPr>
          <p:cNvPr id="27"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BB69BBE8-4DB2-4642-B003-B220ACD5A2FD}" type="slidenum">
              <a:rPr kumimoji="0" lang="en-US" sz="1139" b="0" i="0" u="none" strike="noStrike" kern="1200" cap="none" spc="0" normalizeH="0" baseline="0" noProof="0" smtClean="0">
                <a:ln>
                  <a:noFill/>
                </a:ln>
                <a:solidFill>
                  <a:srgbClr val="080808"/>
                </a:solidFill>
                <a:effectLst/>
                <a:uLnTx/>
                <a:uFillTx/>
                <a:latin typeface="Robo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FR" sz="1139" b="0" i="0" u="none" strike="noStrike" kern="1200" cap="none" spc="0" normalizeH="0" baseline="0" noProof="0">
              <a:ln>
                <a:noFill/>
              </a:ln>
              <a:solidFill>
                <a:srgbClr val="080808"/>
              </a:solidFill>
              <a:effectLst/>
              <a:uLnTx/>
              <a:uFillTx/>
              <a:latin typeface="Roboto"/>
              <a:ea typeface="+mn-ea"/>
              <a:cs typeface="+mn-cs"/>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0" y="538395"/>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1"/>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78796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matchingName="1_Highlight Area Right">
  <p:cSld name="1_Highlight Area Right">
    <p:spTree>
      <p:nvGrpSpPr>
        <p:cNvPr id="1" name="Shape 35"/>
        <p:cNvGrpSpPr/>
        <p:nvPr/>
      </p:nvGrpSpPr>
      <p:grpSpPr>
        <a:xfrm>
          <a:off x="0" y="0"/>
          <a:ext cx="0" cy="0"/>
          <a:chOff x="0" y="0"/>
          <a:chExt cx="0" cy="0"/>
        </a:xfrm>
      </p:grpSpPr>
      <p:sp>
        <p:nvSpPr>
          <p:cNvPr id="36" name="Google Shape;36;p297"/>
          <p:cNvSpPr/>
          <p:nvPr/>
        </p:nvSpPr>
        <p:spPr>
          <a:xfrm>
            <a:off x="6563333" y="0"/>
            <a:ext cx="5628667"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37" name="Google Shape;37;p297"/>
          <p:cNvSpPr/>
          <p:nvPr/>
        </p:nvSpPr>
        <p:spPr>
          <a:xfrm>
            <a:off x="5728232"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38" name="Google Shape;38;p297"/>
          <p:cNvCxnSpPr/>
          <p:nvPr/>
        </p:nvCxnSpPr>
        <p:spPr>
          <a:xfrm>
            <a:off x="372974" y="6252279"/>
            <a:ext cx="5822572" cy="0"/>
          </a:xfrm>
          <a:prstGeom prst="straightConnector1">
            <a:avLst/>
          </a:prstGeom>
          <a:noFill/>
          <a:ln w="9525" cap="flat" cmpd="sng">
            <a:solidFill>
              <a:schemeClr val="dk1"/>
            </a:solidFill>
            <a:prstDash val="solid"/>
            <a:round/>
            <a:headEnd type="none" w="sm" len="sm"/>
            <a:tailEnd type="none" w="sm" len="sm"/>
          </a:ln>
        </p:spPr>
      </p:cxnSp>
      <p:pic>
        <p:nvPicPr>
          <p:cNvPr id="39" name="Google Shape;39;p297"/>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40" name="Google Shape;40;p297"/>
          <p:cNvSpPr txBox="1">
            <a:spLocks noGrp="1"/>
          </p:cNvSpPr>
          <p:nvPr>
            <p:ph type="title"/>
          </p:nvPr>
        </p:nvSpPr>
        <p:spPr>
          <a:xfrm>
            <a:off x="356461" y="538394"/>
            <a:ext cx="5862034"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1" name="Google Shape;41;p297"/>
          <p:cNvCxnSpPr/>
          <p:nvPr/>
        </p:nvCxnSpPr>
        <p:spPr>
          <a:xfrm>
            <a:off x="372974" y="432879"/>
            <a:ext cx="5862034" cy="0"/>
          </a:xfrm>
          <a:prstGeom prst="straightConnector1">
            <a:avLst/>
          </a:prstGeom>
          <a:noFill/>
          <a:ln w="66675" cap="flat" cmpd="sng">
            <a:solidFill>
              <a:schemeClr val="accent3"/>
            </a:solidFill>
            <a:prstDash val="solid"/>
            <a:round/>
            <a:headEnd type="none" w="sm" len="sm"/>
            <a:tailEnd type="none" w="sm" len="sm"/>
          </a:ln>
        </p:spPr>
      </p:cxnSp>
      <p:cxnSp>
        <p:nvCxnSpPr>
          <p:cNvPr id="42" name="Google Shape;42;p297"/>
          <p:cNvCxnSpPr/>
          <p:nvPr/>
        </p:nvCxnSpPr>
        <p:spPr>
          <a:xfrm>
            <a:off x="356461" y="432879"/>
            <a:ext cx="5878547"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215265123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43"/>
        <p:cNvGrpSpPr/>
        <p:nvPr/>
      </p:nvGrpSpPr>
      <p:grpSpPr>
        <a:xfrm>
          <a:off x="0" y="0"/>
          <a:ext cx="0" cy="0"/>
          <a:chOff x="0" y="0"/>
          <a:chExt cx="0" cy="0"/>
        </a:xfrm>
      </p:grpSpPr>
      <p:sp>
        <p:nvSpPr>
          <p:cNvPr id="44" name="Google Shape;44;p298"/>
          <p:cNvSpPr/>
          <p:nvPr/>
        </p:nvSpPr>
        <p:spPr>
          <a:xfrm>
            <a:off x="1790485" y="589036"/>
            <a:ext cx="10401515" cy="6268965"/>
          </a:xfrm>
          <a:prstGeom prst="rect">
            <a:avLst/>
          </a:prstGeom>
          <a:solidFill>
            <a:schemeClr val="dk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Roboto Slab"/>
              <a:ea typeface="Roboto Slab"/>
              <a:cs typeface="Roboto Slab"/>
              <a:sym typeface="Roboto Slab"/>
            </a:endParaRPr>
          </a:p>
        </p:txBody>
      </p:sp>
      <p:sp>
        <p:nvSpPr>
          <p:cNvPr id="45" name="Google Shape;45;p298"/>
          <p:cNvSpPr txBox="1">
            <a:spLocks noGrp="1"/>
          </p:cNvSpPr>
          <p:nvPr>
            <p:ph type="ctrTitle"/>
          </p:nvPr>
        </p:nvSpPr>
        <p:spPr>
          <a:xfrm>
            <a:off x="2353330" y="877834"/>
            <a:ext cx="8241507" cy="1562892"/>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3"/>
              </a:buClr>
              <a:buSzPts val="5127"/>
              <a:buFont typeface="Roboto Slab"/>
              <a:buNone/>
              <a:defRPr sz="5127"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8"/>
          <p:cNvSpPr txBox="1">
            <a:spLocks noGrp="1"/>
          </p:cNvSpPr>
          <p:nvPr>
            <p:ph type="subTitle" idx="1"/>
          </p:nvPr>
        </p:nvSpPr>
        <p:spPr>
          <a:xfrm>
            <a:off x="2353330" y="5785200"/>
            <a:ext cx="6448450" cy="668799"/>
          </a:xfrm>
          <a:prstGeom prst="rect">
            <a:avLst/>
          </a:prstGeom>
          <a:noFill/>
          <a:ln>
            <a:noFill/>
          </a:ln>
        </p:spPr>
        <p:txBody>
          <a:bodyPr spcFirstLastPara="1" wrap="square" lIns="0" tIns="0" rIns="0" bIns="0" anchor="b" anchorCtr="0">
            <a:noAutofit/>
          </a:bodyPr>
          <a:lstStyle>
            <a:lvl1pPr lvl="0" algn="l">
              <a:lnSpc>
                <a:spcPct val="100000"/>
              </a:lnSpc>
              <a:spcBef>
                <a:spcPts val="1063"/>
              </a:spcBef>
              <a:spcAft>
                <a:spcPts val="0"/>
              </a:spcAft>
              <a:buSzPts val="2400"/>
              <a:buNone/>
              <a:defRPr sz="2658" b="0">
                <a:solidFill>
                  <a:schemeClr val="accent3"/>
                </a:solidFill>
                <a:latin typeface="Roboto"/>
                <a:ea typeface="Roboto"/>
                <a:cs typeface="Roboto"/>
                <a:sym typeface="Roboto"/>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47" name="Google Shape;47;p298"/>
          <p:cNvSpPr txBox="1">
            <a:spLocks noGrp="1"/>
          </p:cNvSpPr>
          <p:nvPr>
            <p:ph type="body" idx="2"/>
          </p:nvPr>
        </p:nvSpPr>
        <p:spPr>
          <a:xfrm>
            <a:off x="10215964" y="6152322"/>
            <a:ext cx="1452402" cy="301677"/>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532"/>
              </a:spcBef>
              <a:spcAft>
                <a:spcPts val="0"/>
              </a:spcAft>
              <a:buSzPts val="2400"/>
              <a:buNone/>
              <a:defRPr sz="1329">
                <a:solidFill>
                  <a:schemeClr val="accent3"/>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298"/>
          <p:cNvSpPr txBox="1">
            <a:spLocks noGrp="1"/>
          </p:cNvSpPr>
          <p:nvPr>
            <p:ph type="body" idx="3"/>
          </p:nvPr>
        </p:nvSpPr>
        <p:spPr>
          <a:xfrm>
            <a:off x="242356" y="6152322"/>
            <a:ext cx="1452402" cy="30167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532"/>
              </a:spcBef>
              <a:spcAft>
                <a:spcPts val="0"/>
              </a:spcAft>
              <a:buSzPts val="2400"/>
              <a:buNone/>
              <a:defRPr sz="1329">
                <a:solidFill>
                  <a:schemeClr val="dk2"/>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9" name="Google Shape;49;p298"/>
          <p:cNvPicPr preferRelativeResize="0"/>
          <p:nvPr/>
        </p:nvPicPr>
        <p:blipFill rotWithShape="1">
          <a:blip r:embed="rId2">
            <a:alphaModFix/>
          </a:blip>
          <a:srcRect/>
          <a:stretch/>
        </p:blipFill>
        <p:spPr>
          <a:xfrm>
            <a:off x="0" y="0"/>
            <a:ext cx="1790485" cy="589035"/>
          </a:xfrm>
          <a:prstGeom prst="rect">
            <a:avLst/>
          </a:prstGeom>
          <a:noFill/>
          <a:ln>
            <a:noFill/>
          </a:ln>
        </p:spPr>
      </p:pic>
    </p:spTree>
    <p:extLst>
      <p:ext uri="{BB962C8B-B14F-4D97-AF65-F5344CB8AC3E}">
        <p14:creationId xmlns:p14="http://schemas.microsoft.com/office/powerpoint/2010/main" val="5760341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0"/>
        <p:cNvGrpSpPr/>
        <p:nvPr/>
      </p:nvGrpSpPr>
      <p:grpSpPr>
        <a:xfrm>
          <a:off x="0" y="0"/>
          <a:ext cx="0" cy="0"/>
          <a:chOff x="0" y="0"/>
          <a:chExt cx="0" cy="0"/>
        </a:xfrm>
      </p:grpSpPr>
      <p:sp>
        <p:nvSpPr>
          <p:cNvPr id="51" name="Google Shape;51;p299"/>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5872131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Content Slide — 1 Column with Sidebar">
  <p:cSld name="Content Slide — 1 Column with Sidebar">
    <p:spTree>
      <p:nvGrpSpPr>
        <p:cNvPr id="1" name="Shape 52"/>
        <p:cNvGrpSpPr/>
        <p:nvPr/>
      </p:nvGrpSpPr>
      <p:grpSpPr>
        <a:xfrm>
          <a:off x="0" y="0"/>
          <a:ext cx="0" cy="0"/>
          <a:chOff x="0" y="0"/>
          <a:chExt cx="0" cy="0"/>
        </a:xfrm>
      </p:grpSpPr>
      <p:sp>
        <p:nvSpPr>
          <p:cNvPr id="53" name="Google Shape;53;p301"/>
          <p:cNvSpPr txBox="1">
            <a:spLocks noGrp="1"/>
          </p:cNvSpPr>
          <p:nvPr>
            <p:ph type="body" idx="1"/>
          </p:nvPr>
        </p:nvSpPr>
        <p:spPr>
          <a:xfrm>
            <a:off x="4773478" y="555809"/>
            <a:ext cx="6960030" cy="5372292"/>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20"/>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20"/>
              </a:spcBef>
              <a:spcAft>
                <a:spcPts val="0"/>
              </a:spcAft>
              <a:buClr>
                <a:schemeClr val="accent2"/>
              </a:buClr>
              <a:buSzPts val="2200"/>
              <a:buChar char="8"/>
              <a:defRPr sz="1600" b="0" i="0">
                <a:latin typeface="Arial"/>
                <a:ea typeface="Arial"/>
                <a:cs typeface="Arial"/>
                <a:sym typeface="Arial"/>
              </a:defRPr>
            </a:lvl3pPr>
            <a:lvl4pPr marL="1828800" lvl="3"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4pPr>
            <a:lvl5pPr marL="2286000" lvl="4"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30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301"/>
          <p:cNvSpPr txBox="1">
            <a:spLocks noGrp="1"/>
          </p:cNvSpPr>
          <p:nvPr>
            <p:ph type="body" idx="2"/>
          </p:nvPr>
        </p:nvSpPr>
        <p:spPr>
          <a:xfrm>
            <a:off x="466611" y="2420935"/>
            <a:ext cx="3741179" cy="3507166"/>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20"/>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20"/>
              </a:spcBef>
              <a:spcAft>
                <a:spcPts val="0"/>
              </a:spcAft>
              <a:buClr>
                <a:schemeClr val="accent2"/>
              </a:buClr>
              <a:buSzPts val="2200"/>
              <a:buChar char="8"/>
              <a:defRPr sz="1600" b="0" i="0">
                <a:latin typeface="Arial"/>
                <a:ea typeface="Arial"/>
                <a:cs typeface="Arial"/>
                <a:sym typeface="Arial"/>
              </a:defRPr>
            </a:lvl3pPr>
            <a:lvl4pPr marL="1828800" lvl="3"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4pPr>
            <a:lvl5pPr marL="2286000" lvl="4"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301"/>
          <p:cNvSpPr txBox="1">
            <a:spLocks noGrp="1"/>
          </p:cNvSpPr>
          <p:nvPr>
            <p:ph type="body" idx="3"/>
          </p:nvPr>
        </p:nvSpPr>
        <p:spPr>
          <a:xfrm>
            <a:off x="466725" y="1525305"/>
            <a:ext cx="3741738" cy="895630"/>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40"/>
              </a:spcBef>
              <a:spcAft>
                <a:spcPts val="0"/>
              </a:spcAft>
              <a:buSzPts val="2400"/>
              <a:buNone/>
              <a:defRPr sz="1600" b="1" i="0">
                <a:solidFill>
                  <a:schemeClr val="accent1"/>
                </a:solidFill>
                <a:latin typeface="Arial"/>
                <a:ea typeface="Arial"/>
                <a:cs typeface="Arial"/>
                <a:sym typeface="Arial"/>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301"/>
          <p:cNvSpPr txBox="1">
            <a:spLocks noGrp="1"/>
          </p:cNvSpPr>
          <p:nvPr>
            <p:ph type="title"/>
          </p:nvPr>
        </p:nvSpPr>
        <p:spPr>
          <a:xfrm>
            <a:off x="466726" y="555809"/>
            <a:ext cx="3741737" cy="969496"/>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Clr>
                <a:schemeClr val="dk1"/>
              </a:buClr>
              <a:buSzPts val="3000"/>
              <a:buFont typeface="Verdana"/>
              <a:buNone/>
              <a:defRPr sz="3000" b="0" i="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71593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8"/>
        <p:cNvGrpSpPr/>
        <p:nvPr/>
      </p:nvGrpSpPr>
      <p:grpSpPr>
        <a:xfrm>
          <a:off x="0" y="0"/>
          <a:ext cx="0" cy="0"/>
          <a:chOff x="0" y="0"/>
          <a:chExt cx="0" cy="0"/>
        </a:xfrm>
      </p:grpSpPr>
      <p:sp>
        <p:nvSpPr>
          <p:cNvPr id="59" name="Google Shape;59;p302"/>
          <p:cNvSpPr txBox="1">
            <a:spLocks noGrp="1"/>
          </p:cNvSpPr>
          <p:nvPr>
            <p:ph type="title"/>
          </p:nvPr>
        </p:nvSpPr>
        <p:spPr>
          <a:xfrm>
            <a:off x="356461" y="538394"/>
            <a:ext cx="11479079"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2"/>
          <p:cNvSpPr txBox="1">
            <a:spLocks noGrp="1"/>
          </p:cNvSpPr>
          <p:nvPr>
            <p:ph type="body" idx="1"/>
          </p:nvPr>
        </p:nvSpPr>
        <p:spPr>
          <a:xfrm>
            <a:off x="356461" y="1213751"/>
            <a:ext cx="11479079" cy="440014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20"/>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30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30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30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16855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K12) Title+Body">
  <p:cSld name="(K12) Title+Body">
    <p:spTree>
      <p:nvGrpSpPr>
        <p:cNvPr id="1" name="Shape 64"/>
        <p:cNvGrpSpPr/>
        <p:nvPr/>
      </p:nvGrpSpPr>
      <p:grpSpPr>
        <a:xfrm>
          <a:off x="0" y="0"/>
          <a:ext cx="0" cy="0"/>
          <a:chOff x="0" y="0"/>
          <a:chExt cx="0" cy="0"/>
        </a:xfrm>
      </p:grpSpPr>
      <p:sp>
        <p:nvSpPr>
          <p:cNvPr id="65" name="Google Shape;65;p303"/>
          <p:cNvSpPr txBox="1">
            <a:spLocks noGrp="1"/>
          </p:cNvSpPr>
          <p:nvPr>
            <p:ph type="title"/>
          </p:nvPr>
        </p:nvSpPr>
        <p:spPr>
          <a:xfrm>
            <a:off x="356461" y="538395"/>
            <a:ext cx="11479079"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Font typeface="Roboto Sla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3"/>
          <p:cNvSpPr txBox="1">
            <a:spLocks noGrp="1"/>
          </p:cNvSpPr>
          <p:nvPr>
            <p:ph type="body" idx="1"/>
          </p:nvPr>
        </p:nvSpPr>
        <p:spPr>
          <a:xfrm>
            <a:off x="356462" y="6351716"/>
            <a:ext cx="6684875" cy="17363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456"/>
              </a:spcBef>
              <a:spcAft>
                <a:spcPts val="0"/>
              </a:spcAft>
              <a:buSzPts val="2400"/>
              <a:buNone/>
              <a:defRPr sz="1139" b="0">
                <a:solidFill>
                  <a:srgbClr val="080808"/>
                </a:solidFill>
                <a:latin typeface="Roboto"/>
                <a:ea typeface="Roboto"/>
                <a:cs typeface="Roboto"/>
                <a:sym typeface="Roboto"/>
              </a:defRPr>
            </a:lvl1pPr>
            <a:lvl2pPr marL="914400" lvl="1"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2pPr>
            <a:lvl3pPr marL="1371600" lvl="2"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3pPr>
            <a:lvl4pPr marL="1828800" lvl="3" indent="-228600" algn="l">
              <a:lnSpc>
                <a:spcPct val="100000"/>
              </a:lnSpc>
              <a:spcBef>
                <a:spcPts val="342"/>
              </a:spcBef>
              <a:spcAft>
                <a:spcPts val="0"/>
              </a:spcAft>
              <a:buSzPts val="1709"/>
              <a:buNone/>
              <a:defRPr sz="1709">
                <a:solidFill>
                  <a:schemeClr val="lt1"/>
                </a:solidFill>
                <a:latin typeface="Roboto"/>
                <a:ea typeface="Roboto"/>
                <a:cs typeface="Roboto"/>
                <a:sym typeface="Roboto"/>
              </a:defRPr>
            </a:lvl4pPr>
            <a:lvl5pPr marL="2286000" lvl="4" indent="-228600" algn="l">
              <a:lnSpc>
                <a:spcPct val="100000"/>
              </a:lnSpc>
              <a:spcBef>
                <a:spcPts val="342"/>
              </a:spcBef>
              <a:spcAft>
                <a:spcPts val="0"/>
              </a:spcAft>
              <a:buClr>
                <a:schemeClr val="lt1"/>
              </a:buClr>
              <a:buSzPts val="1709"/>
              <a:buNone/>
              <a:defRPr sz="1709">
                <a:solidFill>
                  <a:schemeClr val="lt1"/>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303"/>
          <p:cNvSpPr txBox="1">
            <a:spLocks noGrp="1"/>
          </p:cNvSpPr>
          <p:nvPr>
            <p:ph type="body" idx="2"/>
          </p:nvPr>
        </p:nvSpPr>
        <p:spPr>
          <a:xfrm>
            <a:off x="356461" y="1228752"/>
            <a:ext cx="11479079" cy="49119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84"/>
              </a:spcBef>
              <a:spcAft>
                <a:spcPts val="0"/>
              </a:spcAft>
              <a:buSzPts val="2400"/>
              <a:buChar char="•"/>
              <a:defRPr b="0" i="0" u="none" strike="noStrike" cap="none"/>
            </a:lvl1pPr>
            <a:lvl2pPr marL="914400" lvl="1" indent="-368300" algn="l">
              <a:lnSpc>
                <a:spcPct val="100000"/>
              </a:lnSpc>
              <a:spcBef>
                <a:spcPts val="304"/>
              </a:spcBef>
              <a:spcAft>
                <a:spcPts val="0"/>
              </a:spcAft>
              <a:buSzPts val="2200"/>
              <a:buChar char="-"/>
              <a:defRPr sz="1519" b="0" i="0"/>
            </a:lvl2pPr>
            <a:lvl3pPr marL="1371600" lvl="2" indent="-368300" algn="l">
              <a:lnSpc>
                <a:spcPct val="100000"/>
              </a:lnSpc>
              <a:spcBef>
                <a:spcPts val="266"/>
              </a:spcBef>
              <a:spcAft>
                <a:spcPts val="0"/>
              </a:spcAft>
              <a:buSzPts val="2200"/>
              <a:buChar char="8"/>
              <a:defRPr sz="1329" b="0" i="0"/>
            </a:lvl3pPr>
            <a:lvl4pPr marL="1828800" lvl="3" indent="-306958" algn="l">
              <a:lnSpc>
                <a:spcPct val="100000"/>
              </a:lnSpc>
              <a:spcBef>
                <a:spcPts val="247"/>
              </a:spcBef>
              <a:spcAft>
                <a:spcPts val="0"/>
              </a:spcAft>
              <a:buSzPts val="1234"/>
              <a:buChar char="-"/>
              <a:defRPr sz="1234" b="0" i="0"/>
            </a:lvl4pPr>
            <a:lvl5pPr marL="2286000" lvl="4" indent="-300926" algn="l">
              <a:lnSpc>
                <a:spcPct val="100000"/>
              </a:lnSpc>
              <a:spcBef>
                <a:spcPts val="228"/>
              </a:spcBef>
              <a:spcAft>
                <a:spcPts val="0"/>
              </a:spcAft>
              <a:buClr>
                <a:schemeClr val="dk1"/>
              </a:buClr>
              <a:buSzPts val="1139"/>
              <a:buChar char="»"/>
              <a:defRPr sz="113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68" name="Google Shape;68;p303"/>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3628722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matchingName="Content Slide — 1 Column with Sidebar">
  <p:cSld name="1_Content Slide — 1 Column with Sidebar">
    <p:spTree>
      <p:nvGrpSpPr>
        <p:cNvPr id="1" name="Shape 69"/>
        <p:cNvGrpSpPr/>
        <p:nvPr/>
      </p:nvGrpSpPr>
      <p:grpSpPr>
        <a:xfrm>
          <a:off x="0" y="0"/>
          <a:ext cx="0" cy="0"/>
          <a:chOff x="0" y="0"/>
          <a:chExt cx="0" cy="0"/>
        </a:xfrm>
      </p:grpSpPr>
      <p:sp>
        <p:nvSpPr>
          <p:cNvPr id="70" name="Google Shape;70;p309"/>
          <p:cNvSpPr txBox="1">
            <a:spLocks noGrp="1"/>
          </p:cNvSpPr>
          <p:nvPr>
            <p:ph type="body" idx="1"/>
          </p:nvPr>
        </p:nvSpPr>
        <p:spPr>
          <a:xfrm>
            <a:off x="4773478" y="555809"/>
            <a:ext cx="6960030" cy="5372292"/>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20"/>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20"/>
              </a:spcBef>
              <a:spcAft>
                <a:spcPts val="0"/>
              </a:spcAft>
              <a:buClr>
                <a:schemeClr val="accent2"/>
              </a:buClr>
              <a:buSzPts val="2200"/>
              <a:buChar char="8"/>
              <a:defRPr sz="1600" b="0" i="0">
                <a:latin typeface="Arial"/>
                <a:ea typeface="Arial"/>
                <a:cs typeface="Arial"/>
                <a:sym typeface="Arial"/>
              </a:defRPr>
            </a:lvl3pPr>
            <a:lvl4pPr marL="1828800" lvl="3"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4pPr>
            <a:lvl5pPr marL="2286000" lvl="4"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0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309"/>
          <p:cNvSpPr txBox="1">
            <a:spLocks noGrp="1"/>
          </p:cNvSpPr>
          <p:nvPr>
            <p:ph type="body" idx="2"/>
          </p:nvPr>
        </p:nvSpPr>
        <p:spPr>
          <a:xfrm>
            <a:off x="466611" y="2420935"/>
            <a:ext cx="3741179" cy="3507166"/>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20"/>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20"/>
              </a:spcBef>
              <a:spcAft>
                <a:spcPts val="0"/>
              </a:spcAft>
              <a:buClr>
                <a:schemeClr val="accent2"/>
              </a:buClr>
              <a:buSzPts val="2200"/>
              <a:buChar char="8"/>
              <a:defRPr sz="1600" b="0" i="0">
                <a:latin typeface="Arial"/>
                <a:ea typeface="Arial"/>
                <a:cs typeface="Arial"/>
                <a:sym typeface="Arial"/>
              </a:defRPr>
            </a:lvl3pPr>
            <a:lvl4pPr marL="1828800" lvl="3"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4pPr>
            <a:lvl5pPr marL="2286000" lvl="4"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309"/>
          <p:cNvSpPr txBox="1">
            <a:spLocks noGrp="1"/>
          </p:cNvSpPr>
          <p:nvPr>
            <p:ph type="body" idx="3"/>
          </p:nvPr>
        </p:nvSpPr>
        <p:spPr>
          <a:xfrm>
            <a:off x="466725" y="1525305"/>
            <a:ext cx="3741738" cy="895630"/>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40"/>
              </a:spcBef>
              <a:spcAft>
                <a:spcPts val="0"/>
              </a:spcAft>
              <a:buSzPts val="2400"/>
              <a:buNone/>
              <a:defRPr sz="1600" b="1" i="0">
                <a:solidFill>
                  <a:schemeClr val="accent1"/>
                </a:solidFill>
                <a:latin typeface="Arial"/>
                <a:ea typeface="Arial"/>
                <a:cs typeface="Arial"/>
                <a:sym typeface="Arial"/>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309"/>
          <p:cNvSpPr txBox="1">
            <a:spLocks noGrp="1"/>
          </p:cNvSpPr>
          <p:nvPr>
            <p:ph type="title"/>
          </p:nvPr>
        </p:nvSpPr>
        <p:spPr>
          <a:xfrm>
            <a:off x="466726" y="555809"/>
            <a:ext cx="3741737" cy="969496"/>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Clr>
                <a:schemeClr val="dk1"/>
              </a:buClr>
              <a:buSzPts val="3000"/>
              <a:buFont typeface="Verdana"/>
              <a:buNone/>
              <a:defRPr sz="3000" b="0" i="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65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matchingName="Cover Slide Main">
  <p:cSld name="Cover Slide Main">
    <p:spTree>
      <p:nvGrpSpPr>
        <p:cNvPr id="1" name="Shape 75"/>
        <p:cNvGrpSpPr/>
        <p:nvPr/>
      </p:nvGrpSpPr>
      <p:grpSpPr>
        <a:xfrm>
          <a:off x="0" y="0"/>
          <a:ext cx="0" cy="0"/>
          <a:chOff x="0" y="0"/>
          <a:chExt cx="0" cy="0"/>
        </a:xfrm>
      </p:grpSpPr>
      <p:sp>
        <p:nvSpPr>
          <p:cNvPr id="76" name="Google Shape;76;p344"/>
          <p:cNvSpPr/>
          <p:nvPr/>
        </p:nvSpPr>
        <p:spPr>
          <a:xfrm>
            <a:off x="357480" y="340639"/>
            <a:ext cx="11517138" cy="5818125"/>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329"/>
              <a:buFont typeface="Arial"/>
              <a:buNone/>
            </a:pPr>
            <a:endParaRPr sz="1329" b="0" i="0" u="none" strike="noStrike" cap="none">
              <a:solidFill>
                <a:schemeClr val="dk1"/>
              </a:solidFill>
              <a:latin typeface="Arial"/>
              <a:ea typeface="Arial"/>
              <a:cs typeface="Arial"/>
              <a:sym typeface="Arial"/>
            </a:endParaRPr>
          </a:p>
        </p:txBody>
      </p:sp>
      <p:sp>
        <p:nvSpPr>
          <p:cNvPr id="77" name="Google Shape;77;p344"/>
          <p:cNvSpPr>
            <a:spLocks noGrp="1"/>
          </p:cNvSpPr>
          <p:nvPr>
            <p:ph type="pic" idx="2"/>
          </p:nvPr>
        </p:nvSpPr>
        <p:spPr>
          <a:xfrm>
            <a:off x="6067348" y="340639"/>
            <a:ext cx="5807271" cy="5818125"/>
          </a:xfrm>
          <a:prstGeom prst="rect">
            <a:avLst/>
          </a:prstGeom>
          <a:solidFill>
            <a:schemeClr val="accent3"/>
          </a:solidFill>
          <a:ln>
            <a:noFill/>
          </a:ln>
        </p:spPr>
      </p:sp>
      <p:sp>
        <p:nvSpPr>
          <p:cNvPr id="78" name="Google Shape;78;p344"/>
          <p:cNvSpPr txBox="1">
            <a:spLocks noGrp="1"/>
          </p:cNvSpPr>
          <p:nvPr>
            <p:ph type="ctrTitle"/>
          </p:nvPr>
        </p:nvSpPr>
        <p:spPr>
          <a:xfrm>
            <a:off x="886359" y="1536675"/>
            <a:ext cx="4828269" cy="58970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367"/>
              <a:buFont typeface="Roboto Slab"/>
              <a:buNone/>
              <a:defRPr sz="4367"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4"/>
          <p:cNvSpPr txBox="1">
            <a:spLocks noGrp="1"/>
          </p:cNvSpPr>
          <p:nvPr>
            <p:ph type="subTitle" idx="1"/>
          </p:nvPr>
        </p:nvSpPr>
        <p:spPr>
          <a:xfrm>
            <a:off x="886360" y="5064161"/>
            <a:ext cx="4828269" cy="534662"/>
          </a:xfrm>
          <a:prstGeom prst="rect">
            <a:avLst/>
          </a:prstGeom>
          <a:noFill/>
          <a:ln>
            <a:noFill/>
          </a:ln>
        </p:spPr>
        <p:txBody>
          <a:bodyPr spcFirstLastPara="1" wrap="square" lIns="0" tIns="45700" rIns="0" bIns="45700" anchor="t" anchorCtr="0">
            <a:noAutofit/>
          </a:bodyPr>
          <a:lstStyle>
            <a:lvl1pPr lvl="0" algn="l">
              <a:lnSpc>
                <a:spcPct val="100000"/>
              </a:lnSpc>
              <a:spcBef>
                <a:spcPts val="760"/>
              </a:spcBef>
              <a:spcAft>
                <a:spcPts val="0"/>
              </a:spcAft>
              <a:buSzPts val="2400"/>
              <a:buNone/>
              <a:defRPr sz="1899" b="1">
                <a:solidFill>
                  <a:schemeClr val="accent2"/>
                </a:solidFill>
                <a:latin typeface="Roboto Slab"/>
                <a:ea typeface="Roboto Slab"/>
                <a:cs typeface="Roboto Slab"/>
                <a:sym typeface="Roboto Slab"/>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80" name="Google Shape;80;p344"/>
          <p:cNvSpPr txBox="1">
            <a:spLocks noGrp="1"/>
          </p:cNvSpPr>
          <p:nvPr>
            <p:ph type="body" idx="3"/>
          </p:nvPr>
        </p:nvSpPr>
        <p:spPr>
          <a:xfrm>
            <a:off x="357481" y="6304778"/>
            <a:ext cx="3932368" cy="274320"/>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08"/>
              </a:spcBef>
              <a:spcAft>
                <a:spcPts val="0"/>
              </a:spcAft>
              <a:buSzPts val="2400"/>
              <a:buNone/>
              <a:defRPr sz="1519">
                <a:solidFill>
                  <a:schemeClr val="dk1"/>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1" name="Google Shape;81;p344"/>
          <p:cNvPicPr preferRelativeResize="0"/>
          <p:nvPr/>
        </p:nvPicPr>
        <p:blipFill rotWithShape="1">
          <a:blip r:embed="rId2">
            <a:alphaModFix/>
          </a:blip>
          <a:srcRect/>
          <a:stretch/>
        </p:blipFill>
        <p:spPr>
          <a:xfrm>
            <a:off x="886359" y="955314"/>
            <a:ext cx="1762376" cy="303862"/>
          </a:xfrm>
          <a:prstGeom prst="rect">
            <a:avLst/>
          </a:prstGeom>
          <a:noFill/>
          <a:ln>
            <a:noFill/>
          </a:ln>
        </p:spPr>
      </p:pic>
      <p:pic>
        <p:nvPicPr>
          <p:cNvPr id="82" name="Google Shape;82;p344"/>
          <p:cNvPicPr preferRelativeResize="0"/>
          <p:nvPr/>
        </p:nvPicPr>
        <p:blipFill rotWithShape="1">
          <a:blip r:embed="rId2">
            <a:alphaModFix/>
          </a:blip>
          <a:srcRect/>
          <a:stretch/>
        </p:blipFill>
        <p:spPr>
          <a:xfrm>
            <a:off x="886359" y="955314"/>
            <a:ext cx="1762376" cy="303862"/>
          </a:xfrm>
          <a:prstGeom prst="rect">
            <a:avLst/>
          </a:prstGeom>
          <a:noFill/>
          <a:ln>
            <a:noFill/>
          </a:ln>
        </p:spPr>
      </p:pic>
    </p:spTree>
    <p:extLst>
      <p:ext uri="{BB962C8B-B14F-4D97-AF65-F5344CB8AC3E}">
        <p14:creationId xmlns:p14="http://schemas.microsoft.com/office/powerpoint/2010/main" val="4180851940"/>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matchingName="Title, SubTitle and Body">
  <p:cSld name="Title, SubTitle and Body">
    <p:spTree>
      <p:nvGrpSpPr>
        <p:cNvPr id="1" name="Shape 83"/>
        <p:cNvGrpSpPr/>
        <p:nvPr/>
      </p:nvGrpSpPr>
      <p:grpSpPr>
        <a:xfrm>
          <a:off x="0" y="0"/>
          <a:ext cx="0" cy="0"/>
          <a:chOff x="0" y="0"/>
          <a:chExt cx="0" cy="0"/>
        </a:xfrm>
      </p:grpSpPr>
      <p:sp>
        <p:nvSpPr>
          <p:cNvPr id="84" name="Google Shape;84;p345"/>
          <p:cNvSpPr txBox="1">
            <a:spLocks noGrp="1"/>
          </p:cNvSpPr>
          <p:nvPr>
            <p:ph type="title"/>
          </p:nvPr>
        </p:nvSpPr>
        <p:spPr>
          <a:xfrm>
            <a:off x="356461" y="538394"/>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45"/>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345"/>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Roboto"/>
                <a:ea typeface="Roboto"/>
                <a:cs typeface="Roboto"/>
                <a:sym typeface="Roboto"/>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Tree>
    <p:extLst>
      <p:ext uri="{BB962C8B-B14F-4D97-AF65-F5344CB8AC3E}">
        <p14:creationId xmlns:p14="http://schemas.microsoft.com/office/powerpoint/2010/main" val="26949054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matchingName="Cover Slide No Picture">
  <p:cSld name="Cover Slide No Picture">
    <p:spTree>
      <p:nvGrpSpPr>
        <p:cNvPr id="1" name="Shape 87"/>
        <p:cNvGrpSpPr/>
        <p:nvPr/>
      </p:nvGrpSpPr>
      <p:grpSpPr>
        <a:xfrm>
          <a:off x="0" y="0"/>
          <a:ext cx="0" cy="0"/>
          <a:chOff x="0" y="0"/>
          <a:chExt cx="0" cy="0"/>
        </a:xfrm>
      </p:grpSpPr>
      <p:sp>
        <p:nvSpPr>
          <p:cNvPr id="88" name="Google Shape;88;p346"/>
          <p:cNvSpPr/>
          <p:nvPr/>
        </p:nvSpPr>
        <p:spPr>
          <a:xfrm>
            <a:off x="357480" y="340639"/>
            <a:ext cx="11517138" cy="5818125"/>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329"/>
              <a:buFont typeface="Arial"/>
              <a:buNone/>
            </a:pPr>
            <a:endParaRPr sz="1329" b="0" i="0" u="none" strike="noStrike" cap="none">
              <a:solidFill>
                <a:schemeClr val="dk1"/>
              </a:solidFill>
              <a:latin typeface="Arial"/>
              <a:ea typeface="Arial"/>
              <a:cs typeface="Arial"/>
              <a:sym typeface="Arial"/>
            </a:endParaRPr>
          </a:p>
        </p:txBody>
      </p:sp>
      <p:sp>
        <p:nvSpPr>
          <p:cNvPr id="89" name="Google Shape;89;p346"/>
          <p:cNvSpPr txBox="1">
            <a:spLocks noGrp="1"/>
          </p:cNvSpPr>
          <p:nvPr>
            <p:ph type="ctrTitle"/>
          </p:nvPr>
        </p:nvSpPr>
        <p:spPr>
          <a:xfrm>
            <a:off x="886359" y="1536675"/>
            <a:ext cx="4828269" cy="58970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367"/>
              <a:buFont typeface="Roboto Slab"/>
              <a:buNone/>
              <a:defRPr sz="4367"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46"/>
          <p:cNvSpPr txBox="1">
            <a:spLocks noGrp="1"/>
          </p:cNvSpPr>
          <p:nvPr>
            <p:ph type="subTitle" idx="1"/>
          </p:nvPr>
        </p:nvSpPr>
        <p:spPr>
          <a:xfrm>
            <a:off x="886360" y="5064161"/>
            <a:ext cx="4828269" cy="534662"/>
          </a:xfrm>
          <a:prstGeom prst="rect">
            <a:avLst/>
          </a:prstGeom>
          <a:noFill/>
          <a:ln>
            <a:noFill/>
          </a:ln>
        </p:spPr>
        <p:txBody>
          <a:bodyPr spcFirstLastPara="1" wrap="square" lIns="0" tIns="45700" rIns="0" bIns="45700" anchor="t" anchorCtr="0">
            <a:noAutofit/>
          </a:bodyPr>
          <a:lstStyle>
            <a:lvl1pPr lvl="0" algn="l">
              <a:lnSpc>
                <a:spcPct val="100000"/>
              </a:lnSpc>
              <a:spcBef>
                <a:spcPts val="760"/>
              </a:spcBef>
              <a:spcAft>
                <a:spcPts val="0"/>
              </a:spcAft>
              <a:buSzPts val="2400"/>
              <a:buNone/>
              <a:defRPr sz="1899" b="1">
                <a:solidFill>
                  <a:schemeClr val="accent2"/>
                </a:solidFill>
                <a:latin typeface="Roboto Slab"/>
                <a:ea typeface="Roboto Slab"/>
                <a:cs typeface="Roboto Slab"/>
                <a:sym typeface="Roboto Slab"/>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91" name="Google Shape;91;p346"/>
          <p:cNvSpPr txBox="1">
            <a:spLocks noGrp="1"/>
          </p:cNvSpPr>
          <p:nvPr>
            <p:ph type="body" idx="2"/>
          </p:nvPr>
        </p:nvSpPr>
        <p:spPr>
          <a:xfrm>
            <a:off x="357481" y="6304778"/>
            <a:ext cx="3932368" cy="274320"/>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08"/>
              </a:spcBef>
              <a:spcAft>
                <a:spcPts val="0"/>
              </a:spcAft>
              <a:buSzPts val="2400"/>
              <a:buNone/>
              <a:defRPr sz="1519">
                <a:solidFill>
                  <a:schemeClr val="dk1"/>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2" name="Google Shape;92;p346"/>
          <p:cNvPicPr preferRelativeResize="0"/>
          <p:nvPr/>
        </p:nvPicPr>
        <p:blipFill rotWithShape="1">
          <a:blip r:embed="rId2">
            <a:alphaModFix/>
          </a:blip>
          <a:srcRect/>
          <a:stretch/>
        </p:blipFill>
        <p:spPr>
          <a:xfrm>
            <a:off x="886359" y="955314"/>
            <a:ext cx="1762376" cy="303862"/>
          </a:xfrm>
          <a:prstGeom prst="rect">
            <a:avLst/>
          </a:prstGeom>
          <a:noFill/>
          <a:ln>
            <a:noFill/>
          </a:ln>
        </p:spPr>
      </p:pic>
      <p:pic>
        <p:nvPicPr>
          <p:cNvPr id="93" name="Google Shape;93;p346"/>
          <p:cNvPicPr preferRelativeResize="0"/>
          <p:nvPr/>
        </p:nvPicPr>
        <p:blipFill rotWithShape="1">
          <a:blip r:embed="rId2">
            <a:alphaModFix/>
          </a:blip>
          <a:srcRect/>
          <a:stretch/>
        </p:blipFill>
        <p:spPr>
          <a:xfrm>
            <a:off x="886359" y="955314"/>
            <a:ext cx="1762376" cy="303862"/>
          </a:xfrm>
          <a:prstGeom prst="rect">
            <a:avLst/>
          </a:prstGeom>
          <a:noFill/>
          <a:ln>
            <a:noFill/>
          </a:ln>
        </p:spPr>
      </p:pic>
    </p:spTree>
    <p:extLst>
      <p:ext uri="{BB962C8B-B14F-4D97-AF65-F5344CB8AC3E}">
        <p14:creationId xmlns:p14="http://schemas.microsoft.com/office/powerpoint/2010/main" val="4256682426"/>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10"/>
            <a:ext cx="6960030" cy="5372292"/>
          </a:xfrm>
          <a:prstGeom prst="rect">
            <a:avLst/>
          </a:prstGeom>
        </p:spPr>
        <p:txBody>
          <a:bodyPr lIns="0" tIns="228600" rIns="0" bIns="0"/>
          <a:lstStyle>
            <a:lvl1pPr marL="285724" indent="-285724">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a:p>
        </p:txBody>
      </p:sp>
      <p:sp>
        <p:nvSpPr>
          <p:cNvPr id="10" name="Title 9"/>
          <p:cNvSpPr>
            <a:spLocks noGrp="1"/>
          </p:cNvSpPr>
          <p:nvPr>
            <p:ph type="title" hasCustomPrompt="1"/>
          </p:nvPr>
        </p:nvSpPr>
        <p:spPr>
          <a:xfrm>
            <a:off x="466611" y="555810"/>
            <a:ext cx="3741179" cy="1246495"/>
          </a:xfrm>
          <a:prstGeom prst="rect">
            <a:avLst/>
          </a:prstGeom>
        </p:spPr>
        <p:txBody>
          <a:bodyPr lIns="0" tIns="137160" rIns="0" bIns="0">
            <a:spAutoFit/>
          </a:bodyPr>
          <a:lstStyle>
            <a:lvl1pPr>
              <a:defRPr sz="3199" baseline="0">
                <a:solidFill>
                  <a:schemeClr val="tx1"/>
                </a:solidFill>
                <a:latin typeface="Roboto Slab" charset="0"/>
                <a:ea typeface="Roboto Slab" charset="0"/>
                <a:cs typeface="Roboto Slab" charset="0"/>
              </a:defRPr>
            </a:lvl1pPr>
          </a:lstStyle>
          <a:p>
            <a:r>
              <a:rPr lang="en-US" sz="360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6" y="1692275"/>
            <a:ext cx="3741738" cy="723275"/>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a:t>Subtitle goes here — align top of subtitle box with bottom of title box.</a:t>
            </a:r>
          </a:p>
        </p:txBody>
      </p:sp>
    </p:spTree>
    <p:extLst>
      <p:ext uri="{BB962C8B-B14F-4D97-AF65-F5344CB8AC3E}">
        <p14:creationId xmlns:p14="http://schemas.microsoft.com/office/powerpoint/2010/main" val="37753608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matchingName="Title and Data Area">
  <p:cSld name="Title and Data Area">
    <p:spTree>
      <p:nvGrpSpPr>
        <p:cNvPr id="1" name="Shape 94"/>
        <p:cNvGrpSpPr/>
        <p:nvPr/>
      </p:nvGrpSpPr>
      <p:grpSpPr>
        <a:xfrm>
          <a:off x="0" y="0"/>
          <a:ext cx="0" cy="0"/>
          <a:chOff x="0" y="0"/>
          <a:chExt cx="0" cy="0"/>
        </a:xfrm>
      </p:grpSpPr>
      <p:pic>
        <p:nvPicPr>
          <p:cNvPr id="95" name="Google Shape;95;p347"/>
          <p:cNvPicPr preferRelativeResize="0"/>
          <p:nvPr/>
        </p:nvPicPr>
        <p:blipFill rotWithShape="1">
          <a:blip r:embed="rId2">
            <a:alphaModFix/>
          </a:blip>
          <a:srcRect/>
          <a:stretch/>
        </p:blipFill>
        <p:spPr>
          <a:xfrm>
            <a:off x="356460" y="6363469"/>
            <a:ext cx="1264628" cy="217044"/>
          </a:xfrm>
          <a:prstGeom prst="rect">
            <a:avLst/>
          </a:prstGeom>
          <a:noFill/>
          <a:ln>
            <a:noFill/>
          </a:ln>
        </p:spPr>
      </p:pic>
      <p:sp>
        <p:nvSpPr>
          <p:cNvPr id="96" name="Google Shape;96;p347"/>
          <p:cNvSpPr/>
          <p:nvPr/>
        </p:nvSpPr>
        <p:spPr>
          <a:xfrm>
            <a:off x="356460" y="1167549"/>
            <a:ext cx="11479080" cy="3303566"/>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Arial"/>
              <a:ea typeface="Arial"/>
              <a:cs typeface="Arial"/>
              <a:sym typeface="Arial"/>
            </a:endParaRPr>
          </a:p>
        </p:txBody>
      </p:sp>
      <p:sp>
        <p:nvSpPr>
          <p:cNvPr id="97" name="Google Shape;97;p347"/>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98" name="Google Shape;98;p347"/>
          <p:cNvCxnSpPr/>
          <p:nvPr/>
        </p:nvCxnSpPr>
        <p:spPr>
          <a:xfrm>
            <a:off x="372975" y="6252279"/>
            <a:ext cx="11462565" cy="0"/>
          </a:xfrm>
          <a:prstGeom prst="straightConnector1">
            <a:avLst/>
          </a:prstGeom>
          <a:noFill/>
          <a:ln w="9525" cap="flat" cmpd="sng">
            <a:solidFill>
              <a:schemeClr val="dk1"/>
            </a:solidFill>
            <a:prstDash val="solid"/>
            <a:round/>
            <a:headEnd type="none" w="sm" len="sm"/>
            <a:tailEnd type="none" w="sm" len="sm"/>
          </a:ln>
        </p:spPr>
      </p:cxnSp>
      <p:sp>
        <p:nvSpPr>
          <p:cNvPr id="99" name="Google Shape;99;p347"/>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347"/>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403860214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matchingName="Title with a sidebar option">
  <p:cSld name="Title with a sidebar option">
    <p:spTree>
      <p:nvGrpSpPr>
        <p:cNvPr id="1" name="Shape 101"/>
        <p:cNvGrpSpPr/>
        <p:nvPr/>
      </p:nvGrpSpPr>
      <p:grpSpPr>
        <a:xfrm>
          <a:off x="0" y="0"/>
          <a:ext cx="0" cy="0"/>
          <a:chOff x="0" y="0"/>
          <a:chExt cx="0" cy="0"/>
        </a:xfrm>
      </p:grpSpPr>
      <p:sp>
        <p:nvSpPr>
          <p:cNvPr id="102" name="Google Shape;102;p348"/>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03" name="Google Shape;103;p348"/>
          <p:cNvCxnSpPr/>
          <p:nvPr/>
        </p:nvCxnSpPr>
        <p:spPr>
          <a:xfrm>
            <a:off x="2117661" y="6252279"/>
            <a:ext cx="9717878" cy="0"/>
          </a:xfrm>
          <a:prstGeom prst="straightConnector1">
            <a:avLst/>
          </a:prstGeom>
          <a:noFill/>
          <a:ln w="9525" cap="flat" cmpd="sng">
            <a:solidFill>
              <a:schemeClr val="dk1"/>
            </a:solidFill>
            <a:prstDash val="solid"/>
            <a:round/>
            <a:headEnd type="none" w="sm" len="sm"/>
            <a:tailEnd type="none" w="sm" len="sm"/>
          </a:ln>
        </p:spPr>
      </p:cxnSp>
      <p:pic>
        <p:nvPicPr>
          <p:cNvPr id="104" name="Google Shape;104;p348"/>
          <p:cNvPicPr preferRelativeResize="0"/>
          <p:nvPr/>
        </p:nvPicPr>
        <p:blipFill rotWithShape="1">
          <a:blip r:embed="rId2">
            <a:alphaModFix/>
          </a:blip>
          <a:srcRect/>
          <a:stretch/>
        </p:blipFill>
        <p:spPr>
          <a:xfrm>
            <a:off x="2117661" y="6363469"/>
            <a:ext cx="1264628" cy="217044"/>
          </a:xfrm>
          <a:prstGeom prst="rect">
            <a:avLst/>
          </a:prstGeom>
          <a:noFill/>
          <a:ln>
            <a:noFill/>
          </a:ln>
        </p:spPr>
      </p:pic>
      <p:sp>
        <p:nvSpPr>
          <p:cNvPr id="105" name="Google Shape;105;p348"/>
          <p:cNvSpPr txBox="1">
            <a:spLocks noGrp="1"/>
          </p:cNvSpPr>
          <p:nvPr>
            <p:ph type="title"/>
          </p:nvPr>
        </p:nvSpPr>
        <p:spPr>
          <a:xfrm>
            <a:off x="2117661" y="538394"/>
            <a:ext cx="9717878"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348"/>
          <p:cNvCxnSpPr/>
          <p:nvPr/>
        </p:nvCxnSpPr>
        <p:spPr>
          <a:xfrm>
            <a:off x="2117661" y="440320"/>
            <a:ext cx="9717878" cy="0"/>
          </a:xfrm>
          <a:prstGeom prst="straightConnector1">
            <a:avLst/>
          </a:prstGeom>
          <a:noFill/>
          <a:ln w="66675" cap="flat" cmpd="sng">
            <a:solidFill>
              <a:schemeClr val="accent3"/>
            </a:solidFill>
            <a:prstDash val="solid"/>
            <a:round/>
            <a:headEnd type="none" w="sm" len="sm"/>
            <a:tailEnd type="none" w="sm" len="sm"/>
          </a:ln>
        </p:spPr>
      </p:cxnSp>
      <p:sp>
        <p:nvSpPr>
          <p:cNvPr id="107" name="Google Shape;107;p348"/>
          <p:cNvSpPr txBox="1">
            <a:spLocks noGrp="1"/>
          </p:cNvSpPr>
          <p:nvPr>
            <p:ph type="body" idx="1"/>
          </p:nvPr>
        </p:nvSpPr>
        <p:spPr>
          <a:xfrm>
            <a:off x="2117661" y="1740546"/>
            <a:ext cx="9717878"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04032545"/>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matchingName="Data Left">
  <p:cSld name="Data Left">
    <p:spTree>
      <p:nvGrpSpPr>
        <p:cNvPr id="1" name="Shape 108"/>
        <p:cNvGrpSpPr/>
        <p:nvPr/>
      </p:nvGrpSpPr>
      <p:grpSpPr>
        <a:xfrm>
          <a:off x="0" y="0"/>
          <a:ext cx="0" cy="0"/>
          <a:chOff x="0" y="0"/>
          <a:chExt cx="0" cy="0"/>
        </a:xfrm>
      </p:grpSpPr>
      <p:sp>
        <p:nvSpPr>
          <p:cNvPr id="109" name="Google Shape;109;p349"/>
          <p:cNvSpPr/>
          <p:nvPr/>
        </p:nvSpPr>
        <p:spPr>
          <a:xfrm>
            <a:off x="0" y="0"/>
            <a:ext cx="4547125" cy="68580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110" name="Google Shape;110;p349"/>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11" name="Google Shape;111;p349"/>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112" name="Google Shape;112;p349"/>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113" name="Google Shape;113;p349"/>
          <p:cNvSpPr txBox="1">
            <a:spLocks noGrp="1"/>
          </p:cNvSpPr>
          <p:nvPr>
            <p:ph type="title"/>
          </p:nvPr>
        </p:nvSpPr>
        <p:spPr>
          <a:xfrm>
            <a:off x="4920099" y="538394"/>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 name="Google Shape;114;p349"/>
          <p:cNvCxnSpPr/>
          <p:nvPr/>
        </p:nvCxnSpPr>
        <p:spPr>
          <a:xfrm>
            <a:off x="4920099"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115" name="Google Shape;115;p349"/>
          <p:cNvSpPr txBox="1">
            <a:spLocks noGrp="1"/>
          </p:cNvSpPr>
          <p:nvPr>
            <p:ph type="body" idx="1"/>
          </p:nvPr>
        </p:nvSpPr>
        <p:spPr>
          <a:xfrm>
            <a:off x="4920099" y="1740546"/>
            <a:ext cx="6722515"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491140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matchingName="Highlight Area Left">
  <p:cSld name="Highlight Area Left">
    <p:spTree>
      <p:nvGrpSpPr>
        <p:cNvPr id="1" name="Shape 116"/>
        <p:cNvGrpSpPr/>
        <p:nvPr/>
      </p:nvGrpSpPr>
      <p:grpSpPr>
        <a:xfrm>
          <a:off x="0" y="0"/>
          <a:ext cx="0" cy="0"/>
          <a:chOff x="0" y="0"/>
          <a:chExt cx="0" cy="0"/>
        </a:xfrm>
      </p:grpSpPr>
      <p:sp>
        <p:nvSpPr>
          <p:cNvPr id="117" name="Google Shape;117;p350"/>
          <p:cNvSpPr/>
          <p:nvPr/>
        </p:nvSpPr>
        <p:spPr>
          <a:xfrm>
            <a:off x="0"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118" name="Google Shape;118;p350"/>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19" name="Google Shape;119;p350"/>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120" name="Google Shape;120;p350"/>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121" name="Google Shape;121;p350"/>
          <p:cNvSpPr txBox="1">
            <a:spLocks noGrp="1"/>
          </p:cNvSpPr>
          <p:nvPr>
            <p:ph type="title"/>
          </p:nvPr>
        </p:nvSpPr>
        <p:spPr>
          <a:xfrm>
            <a:off x="4920099" y="538394"/>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2" name="Google Shape;122;p350"/>
          <p:cNvCxnSpPr/>
          <p:nvPr/>
        </p:nvCxnSpPr>
        <p:spPr>
          <a:xfrm>
            <a:off x="4920099"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123" name="Google Shape;123;p350"/>
          <p:cNvSpPr txBox="1">
            <a:spLocks noGrp="1"/>
          </p:cNvSpPr>
          <p:nvPr>
            <p:ph type="body" idx="1"/>
          </p:nvPr>
        </p:nvSpPr>
        <p:spPr>
          <a:xfrm>
            <a:off x="4920099" y="1740546"/>
            <a:ext cx="6722515"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173882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matchingName="Data Right">
  <p:cSld name="Data Right">
    <p:spTree>
      <p:nvGrpSpPr>
        <p:cNvPr id="1" name="Shape 124"/>
        <p:cNvGrpSpPr/>
        <p:nvPr/>
      </p:nvGrpSpPr>
      <p:grpSpPr>
        <a:xfrm>
          <a:off x="0" y="0"/>
          <a:ext cx="0" cy="0"/>
          <a:chOff x="0" y="0"/>
          <a:chExt cx="0" cy="0"/>
        </a:xfrm>
      </p:grpSpPr>
      <p:sp>
        <p:nvSpPr>
          <p:cNvPr id="125" name="Google Shape;125;p351"/>
          <p:cNvSpPr/>
          <p:nvPr/>
        </p:nvSpPr>
        <p:spPr>
          <a:xfrm>
            <a:off x="7644876" y="0"/>
            <a:ext cx="4547125" cy="68580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126" name="Google Shape;126;p351"/>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27" name="Google Shape;127;p351"/>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128" name="Google Shape;128;p351"/>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129" name="Google Shape;129;p351"/>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1"/>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31" name="Google Shape;131;p351"/>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cxnSp>
        <p:nvCxnSpPr>
          <p:cNvPr id="132" name="Google Shape;132;p351"/>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264993679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matchingName="Highlight Area Right">
  <p:cSld name="Highlight Area Right">
    <p:spTree>
      <p:nvGrpSpPr>
        <p:cNvPr id="1" name="Shape 133"/>
        <p:cNvGrpSpPr/>
        <p:nvPr/>
      </p:nvGrpSpPr>
      <p:grpSpPr>
        <a:xfrm>
          <a:off x="0" y="0"/>
          <a:ext cx="0" cy="0"/>
          <a:chOff x="0" y="0"/>
          <a:chExt cx="0" cy="0"/>
        </a:xfrm>
      </p:grpSpPr>
      <p:sp>
        <p:nvSpPr>
          <p:cNvPr id="134" name="Google Shape;134;p352"/>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35" name="Google Shape;135;p352"/>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136" name="Google Shape;136;p352"/>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137" name="Google Shape;137;p352"/>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52"/>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p352"/>
          <p:cNvSpPr/>
          <p:nvPr/>
        </p:nvSpPr>
        <p:spPr>
          <a:xfrm>
            <a:off x="7644876"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cxnSp>
        <p:nvCxnSpPr>
          <p:cNvPr id="140" name="Google Shape;140;p352"/>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141" name="Google Shape;141;p352"/>
          <p:cNvSpPr/>
          <p:nvPr/>
        </p:nvSpPr>
        <p:spPr>
          <a:xfrm>
            <a:off x="7644876"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cxnSp>
        <p:nvCxnSpPr>
          <p:cNvPr id="142" name="Google Shape;142;p352"/>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6005206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matchingName="Full Page Photo">
  <p:cSld name="Full Page Photo">
    <p:spTree>
      <p:nvGrpSpPr>
        <p:cNvPr id="1" name="Shape 143"/>
        <p:cNvGrpSpPr/>
        <p:nvPr/>
      </p:nvGrpSpPr>
      <p:grpSpPr>
        <a:xfrm>
          <a:off x="0" y="0"/>
          <a:ext cx="0" cy="0"/>
          <a:chOff x="0" y="0"/>
          <a:chExt cx="0" cy="0"/>
        </a:xfrm>
      </p:grpSpPr>
      <p:sp>
        <p:nvSpPr>
          <p:cNvPr id="144" name="Google Shape;144;p353"/>
          <p:cNvSpPr>
            <a:spLocks noGrp="1"/>
          </p:cNvSpPr>
          <p:nvPr>
            <p:ph type="pic" idx="2"/>
          </p:nvPr>
        </p:nvSpPr>
        <p:spPr>
          <a:xfrm>
            <a:off x="452924" y="408560"/>
            <a:ext cx="11286153" cy="6100454"/>
          </a:xfrm>
          <a:prstGeom prst="rect">
            <a:avLst/>
          </a:prstGeom>
          <a:noFill/>
          <a:ln>
            <a:noFill/>
          </a:ln>
        </p:spPr>
      </p:sp>
      <p:cxnSp>
        <p:nvCxnSpPr>
          <p:cNvPr id="145" name="Google Shape;145;p353"/>
          <p:cNvCxnSpPr/>
          <p:nvPr/>
        </p:nvCxnSpPr>
        <p:spPr>
          <a:xfrm>
            <a:off x="452924" y="432879"/>
            <a:ext cx="11286153"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64875019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matchingName="Quote with Full Slide BG">
  <p:cSld name="Quote with Full Slide BG">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354"/>
          <p:cNvSpPr txBox="1">
            <a:spLocks noGrp="1"/>
          </p:cNvSpPr>
          <p:nvPr>
            <p:ph type="ctrTitle"/>
          </p:nvPr>
        </p:nvSpPr>
        <p:spPr>
          <a:xfrm>
            <a:off x="172305" y="175390"/>
            <a:ext cx="11847391" cy="6507219"/>
          </a:xfrm>
          <a:prstGeom prst="rect">
            <a:avLst/>
          </a:prstGeom>
          <a:solidFill>
            <a:schemeClr val="accent3">
              <a:alpha val="65882"/>
            </a:schemeClr>
          </a:solidFill>
          <a:ln>
            <a:noFill/>
          </a:ln>
        </p:spPr>
        <p:txBody>
          <a:bodyPr spcFirstLastPara="1" wrap="square" lIns="1920225" tIns="182875" rIns="1920225" bIns="182875" anchor="ctr" anchorCtr="0">
            <a:noAutofit/>
          </a:bodyPr>
          <a:lstStyle>
            <a:lvl1pPr lvl="0" algn="ctr">
              <a:lnSpc>
                <a:spcPct val="100000"/>
              </a:lnSpc>
              <a:spcBef>
                <a:spcPts val="0"/>
              </a:spcBef>
              <a:spcAft>
                <a:spcPts val="0"/>
              </a:spcAft>
              <a:buClr>
                <a:schemeClr val="dk2"/>
              </a:buClr>
              <a:buSzPts val="3038"/>
              <a:buFont typeface="Roboto Slab"/>
              <a:buNone/>
              <a:defRPr sz="3038"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54"/>
          <p:cNvSpPr txBox="1">
            <a:spLocks noGrp="1"/>
          </p:cNvSpPr>
          <p:nvPr>
            <p:ph type="subTitle" idx="1"/>
          </p:nvPr>
        </p:nvSpPr>
        <p:spPr>
          <a:xfrm>
            <a:off x="0" y="5296760"/>
            <a:ext cx="12192000" cy="74102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684"/>
              </a:spcBef>
              <a:spcAft>
                <a:spcPts val="0"/>
              </a:spcAft>
              <a:buSzPts val="2400"/>
              <a:buNone/>
              <a:defRPr sz="1709">
                <a:solidFill>
                  <a:schemeClr val="dk2"/>
                </a:solidFill>
              </a:defRPr>
            </a:lvl1pPr>
            <a:lvl2pPr lvl="1" algn="ctr">
              <a:lnSpc>
                <a:spcPct val="100000"/>
              </a:lnSpc>
              <a:spcBef>
                <a:spcPts val="380"/>
              </a:spcBef>
              <a:spcAft>
                <a:spcPts val="0"/>
              </a:spcAft>
              <a:buSzPts val="2200"/>
              <a:buNone/>
              <a:defRPr sz="1899"/>
            </a:lvl2pPr>
            <a:lvl3pPr lvl="2" algn="ctr">
              <a:lnSpc>
                <a:spcPct val="100000"/>
              </a:lnSpc>
              <a:spcBef>
                <a:spcPts val="342"/>
              </a:spcBef>
              <a:spcAft>
                <a:spcPts val="0"/>
              </a:spcAft>
              <a:buSzPts val="2200"/>
              <a:buNone/>
              <a:defRPr sz="1709"/>
            </a:lvl3pPr>
            <a:lvl4pPr lvl="3" algn="ctr">
              <a:lnSpc>
                <a:spcPct val="100000"/>
              </a:lnSpc>
              <a:spcBef>
                <a:spcPts val="304"/>
              </a:spcBef>
              <a:spcAft>
                <a:spcPts val="0"/>
              </a:spcAft>
              <a:buSzPts val="1519"/>
              <a:buNone/>
              <a:defRPr sz="1519"/>
            </a:lvl4pPr>
            <a:lvl5pPr lvl="4" algn="ctr">
              <a:lnSpc>
                <a:spcPct val="100000"/>
              </a:lnSpc>
              <a:spcBef>
                <a:spcPts val="304"/>
              </a:spcBef>
              <a:spcAft>
                <a:spcPts val="0"/>
              </a:spcAft>
              <a:buClr>
                <a:schemeClr val="dk1"/>
              </a:buClr>
              <a:buSzPts val="1519"/>
              <a:buNone/>
              <a:defRPr sz="1519"/>
            </a:lvl5pPr>
            <a:lvl6pPr lvl="5" algn="ctr">
              <a:lnSpc>
                <a:spcPct val="100000"/>
              </a:lnSpc>
              <a:spcBef>
                <a:spcPts val="304"/>
              </a:spcBef>
              <a:spcAft>
                <a:spcPts val="0"/>
              </a:spcAft>
              <a:buClr>
                <a:schemeClr val="dk1"/>
              </a:buClr>
              <a:buSzPts val="1519"/>
              <a:buNone/>
              <a:defRPr sz="1519"/>
            </a:lvl6pPr>
            <a:lvl7pPr lvl="6" algn="ctr">
              <a:lnSpc>
                <a:spcPct val="100000"/>
              </a:lnSpc>
              <a:spcBef>
                <a:spcPts val="304"/>
              </a:spcBef>
              <a:spcAft>
                <a:spcPts val="0"/>
              </a:spcAft>
              <a:buClr>
                <a:schemeClr val="dk1"/>
              </a:buClr>
              <a:buSzPts val="1519"/>
              <a:buNone/>
              <a:defRPr sz="1519"/>
            </a:lvl7pPr>
            <a:lvl8pPr lvl="7" algn="ctr">
              <a:lnSpc>
                <a:spcPct val="100000"/>
              </a:lnSpc>
              <a:spcBef>
                <a:spcPts val="304"/>
              </a:spcBef>
              <a:spcAft>
                <a:spcPts val="0"/>
              </a:spcAft>
              <a:buClr>
                <a:schemeClr val="dk1"/>
              </a:buClr>
              <a:buSzPts val="1519"/>
              <a:buNone/>
              <a:defRPr sz="1519"/>
            </a:lvl8pPr>
            <a:lvl9pPr lvl="8" algn="ctr">
              <a:lnSpc>
                <a:spcPct val="100000"/>
              </a:lnSpc>
              <a:spcBef>
                <a:spcPts val="304"/>
              </a:spcBef>
              <a:spcAft>
                <a:spcPts val="0"/>
              </a:spcAft>
              <a:buClr>
                <a:schemeClr val="dk1"/>
              </a:buClr>
              <a:buSzPts val="1519"/>
              <a:buNone/>
              <a:defRPr sz="1519"/>
            </a:lvl9pPr>
          </a:lstStyle>
          <a:p>
            <a:endParaRPr/>
          </a:p>
        </p:txBody>
      </p:sp>
      <p:sp>
        <p:nvSpPr>
          <p:cNvPr id="149" name="Google Shape;149;p354"/>
          <p:cNvSpPr/>
          <p:nvPr/>
        </p:nvSpPr>
        <p:spPr>
          <a:xfrm>
            <a:off x="0" y="0"/>
            <a:ext cx="12192000" cy="6858000"/>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Roboto Slab"/>
              <a:ea typeface="Roboto Slab"/>
              <a:cs typeface="Roboto Slab"/>
              <a:sym typeface="Roboto Slab"/>
            </a:endParaRPr>
          </a:p>
        </p:txBody>
      </p:sp>
      <p:sp>
        <p:nvSpPr>
          <p:cNvPr id="150" name="Google Shape;150;p354"/>
          <p:cNvSpPr/>
          <p:nvPr/>
        </p:nvSpPr>
        <p:spPr>
          <a:xfrm>
            <a:off x="0" y="0"/>
            <a:ext cx="12192000" cy="6858000"/>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Roboto Slab"/>
              <a:ea typeface="Roboto Slab"/>
              <a:cs typeface="Roboto Slab"/>
              <a:sym typeface="Roboto Slab"/>
            </a:endParaRPr>
          </a:p>
        </p:txBody>
      </p:sp>
    </p:spTree>
    <p:extLst>
      <p:ext uri="{BB962C8B-B14F-4D97-AF65-F5344CB8AC3E}">
        <p14:creationId xmlns:p14="http://schemas.microsoft.com/office/powerpoint/2010/main" val="32338852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matchingName="Quote Slide Solid Background">
  <p:cSld name="Quote Slide Solid Background">
    <p:bg>
      <p:bgPr>
        <a:solidFill>
          <a:schemeClr val="accent3"/>
        </a:solidFill>
        <a:effectLst/>
      </p:bgPr>
    </p:bg>
    <p:spTree>
      <p:nvGrpSpPr>
        <p:cNvPr id="1" name="Shape 151"/>
        <p:cNvGrpSpPr/>
        <p:nvPr/>
      </p:nvGrpSpPr>
      <p:grpSpPr>
        <a:xfrm>
          <a:off x="0" y="0"/>
          <a:ext cx="0" cy="0"/>
          <a:chOff x="0" y="0"/>
          <a:chExt cx="0" cy="0"/>
        </a:xfrm>
      </p:grpSpPr>
      <p:sp>
        <p:nvSpPr>
          <p:cNvPr id="152" name="Google Shape;152;p355"/>
          <p:cNvSpPr txBox="1">
            <a:spLocks noGrp="1"/>
          </p:cNvSpPr>
          <p:nvPr>
            <p:ph type="ctrTitle"/>
          </p:nvPr>
        </p:nvSpPr>
        <p:spPr>
          <a:xfrm>
            <a:off x="0" y="1634537"/>
            <a:ext cx="12192000" cy="3588923"/>
          </a:xfrm>
          <a:prstGeom prst="rect">
            <a:avLst/>
          </a:prstGeom>
          <a:noFill/>
          <a:ln>
            <a:noFill/>
          </a:ln>
        </p:spPr>
        <p:txBody>
          <a:bodyPr spcFirstLastPara="1" wrap="square" lIns="1920225" tIns="45700" rIns="1920225" bIns="45700" anchor="ctr" anchorCtr="0">
            <a:noAutofit/>
          </a:bodyPr>
          <a:lstStyle>
            <a:lvl1pPr lvl="0" algn="ctr">
              <a:lnSpc>
                <a:spcPct val="100000"/>
              </a:lnSpc>
              <a:spcBef>
                <a:spcPts val="0"/>
              </a:spcBef>
              <a:spcAft>
                <a:spcPts val="0"/>
              </a:spcAft>
              <a:buClr>
                <a:schemeClr val="dk2"/>
              </a:buClr>
              <a:buSzPts val="4367"/>
              <a:buFont typeface="Roboto Slab"/>
              <a:buNone/>
              <a:defRPr sz="4367"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3" name="Google Shape;153;p355"/>
          <p:cNvGrpSpPr/>
          <p:nvPr/>
        </p:nvGrpSpPr>
        <p:grpSpPr>
          <a:xfrm>
            <a:off x="1489823" y="1921864"/>
            <a:ext cx="1479205" cy="1154271"/>
            <a:chOff x="1422137" y="1993089"/>
            <a:chExt cx="1200306" cy="936625"/>
          </a:xfrm>
        </p:grpSpPr>
        <p:grpSp>
          <p:nvGrpSpPr>
            <p:cNvPr id="154" name="Google Shape;154;p355"/>
            <p:cNvGrpSpPr/>
            <p:nvPr/>
          </p:nvGrpSpPr>
          <p:grpSpPr>
            <a:xfrm>
              <a:off x="1422137" y="1993089"/>
              <a:ext cx="554038" cy="936625"/>
              <a:chOff x="610" y="948"/>
              <a:chExt cx="349" cy="590"/>
            </a:xfrm>
          </p:grpSpPr>
          <p:sp>
            <p:nvSpPr>
              <p:cNvPr id="155" name="Google Shape;155;p355"/>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sp>
            <p:nvSpPr>
              <p:cNvPr id="156" name="Google Shape;156;p355"/>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1176"/>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grpSp>
        <p:grpSp>
          <p:nvGrpSpPr>
            <p:cNvPr id="157" name="Google Shape;157;p355"/>
            <p:cNvGrpSpPr/>
            <p:nvPr/>
          </p:nvGrpSpPr>
          <p:grpSpPr>
            <a:xfrm>
              <a:off x="2068405" y="1993089"/>
              <a:ext cx="554038" cy="936625"/>
              <a:chOff x="610" y="948"/>
              <a:chExt cx="349" cy="590"/>
            </a:xfrm>
          </p:grpSpPr>
          <p:sp>
            <p:nvSpPr>
              <p:cNvPr id="158" name="Google Shape;158;p355"/>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sp>
            <p:nvSpPr>
              <p:cNvPr id="159" name="Google Shape;159;p355"/>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196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grpSp>
      </p:grpSp>
      <p:grpSp>
        <p:nvGrpSpPr>
          <p:cNvPr id="160" name="Google Shape;160;p355"/>
          <p:cNvGrpSpPr/>
          <p:nvPr/>
        </p:nvGrpSpPr>
        <p:grpSpPr>
          <a:xfrm rot="10800000">
            <a:off x="9222910" y="2048551"/>
            <a:ext cx="1479205" cy="1154271"/>
            <a:chOff x="1422137" y="1993089"/>
            <a:chExt cx="1200306" cy="936625"/>
          </a:xfrm>
        </p:grpSpPr>
        <p:grpSp>
          <p:nvGrpSpPr>
            <p:cNvPr id="161" name="Google Shape;161;p355"/>
            <p:cNvGrpSpPr/>
            <p:nvPr/>
          </p:nvGrpSpPr>
          <p:grpSpPr>
            <a:xfrm>
              <a:off x="1422137" y="1993089"/>
              <a:ext cx="554038" cy="936625"/>
              <a:chOff x="610" y="948"/>
              <a:chExt cx="349" cy="590"/>
            </a:xfrm>
          </p:grpSpPr>
          <p:sp>
            <p:nvSpPr>
              <p:cNvPr id="162" name="Google Shape;162;p355"/>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sp>
            <p:nvSpPr>
              <p:cNvPr id="163" name="Google Shape;163;p355"/>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1176"/>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grpSp>
        <p:grpSp>
          <p:nvGrpSpPr>
            <p:cNvPr id="164" name="Google Shape;164;p355"/>
            <p:cNvGrpSpPr/>
            <p:nvPr/>
          </p:nvGrpSpPr>
          <p:grpSpPr>
            <a:xfrm>
              <a:off x="2068405" y="1993089"/>
              <a:ext cx="554038" cy="936625"/>
              <a:chOff x="610" y="948"/>
              <a:chExt cx="349" cy="590"/>
            </a:xfrm>
          </p:grpSpPr>
          <p:sp>
            <p:nvSpPr>
              <p:cNvPr id="165" name="Google Shape;165;p355"/>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sp>
            <p:nvSpPr>
              <p:cNvPr id="166" name="Google Shape;166;p355"/>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196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rgbClr val="000000"/>
                  </a:solidFill>
                  <a:latin typeface="Arial"/>
                  <a:ea typeface="Arial"/>
                  <a:cs typeface="Arial"/>
                  <a:sym typeface="Arial"/>
                </a:endParaRPr>
              </a:p>
            </p:txBody>
          </p:sp>
        </p:grpSp>
      </p:grpSp>
      <p:sp>
        <p:nvSpPr>
          <p:cNvPr id="167" name="Google Shape;167;p355"/>
          <p:cNvSpPr txBox="1">
            <a:spLocks noGrp="1"/>
          </p:cNvSpPr>
          <p:nvPr>
            <p:ph type="subTitle" idx="1"/>
          </p:nvPr>
        </p:nvSpPr>
        <p:spPr>
          <a:xfrm>
            <a:off x="0" y="5296760"/>
            <a:ext cx="12192000" cy="74102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684"/>
              </a:spcBef>
              <a:spcAft>
                <a:spcPts val="0"/>
              </a:spcAft>
              <a:buSzPts val="2400"/>
              <a:buNone/>
              <a:defRPr sz="1709">
                <a:solidFill>
                  <a:schemeClr val="dk2"/>
                </a:solidFill>
              </a:defRPr>
            </a:lvl1pPr>
            <a:lvl2pPr lvl="1" algn="ctr">
              <a:lnSpc>
                <a:spcPct val="100000"/>
              </a:lnSpc>
              <a:spcBef>
                <a:spcPts val="380"/>
              </a:spcBef>
              <a:spcAft>
                <a:spcPts val="0"/>
              </a:spcAft>
              <a:buSzPts val="2200"/>
              <a:buNone/>
              <a:defRPr sz="1899"/>
            </a:lvl2pPr>
            <a:lvl3pPr lvl="2" algn="ctr">
              <a:lnSpc>
                <a:spcPct val="100000"/>
              </a:lnSpc>
              <a:spcBef>
                <a:spcPts val="342"/>
              </a:spcBef>
              <a:spcAft>
                <a:spcPts val="0"/>
              </a:spcAft>
              <a:buSzPts val="2200"/>
              <a:buNone/>
              <a:defRPr sz="1709"/>
            </a:lvl3pPr>
            <a:lvl4pPr lvl="3" algn="ctr">
              <a:lnSpc>
                <a:spcPct val="100000"/>
              </a:lnSpc>
              <a:spcBef>
                <a:spcPts val="304"/>
              </a:spcBef>
              <a:spcAft>
                <a:spcPts val="0"/>
              </a:spcAft>
              <a:buSzPts val="1519"/>
              <a:buNone/>
              <a:defRPr sz="1519"/>
            </a:lvl4pPr>
            <a:lvl5pPr lvl="4" algn="ctr">
              <a:lnSpc>
                <a:spcPct val="100000"/>
              </a:lnSpc>
              <a:spcBef>
                <a:spcPts val="304"/>
              </a:spcBef>
              <a:spcAft>
                <a:spcPts val="0"/>
              </a:spcAft>
              <a:buClr>
                <a:schemeClr val="dk1"/>
              </a:buClr>
              <a:buSzPts val="1519"/>
              <a:buNone/>
              <a:defRPr sz="1519"/>
            </a:lvl5pPr>
            <a:lvl6pPr lvl="5" algn="ctr">
              <a:lnSpc>
                <a:spcPct val="100000"/>
              </a:lnSpc>
              <a:spcBef>
                <a:spcPts val="304"/>
              </a:spcBef>
              <a:spcAft>
                <a:spcPts val="0"/>
              </a:spcAft>
              <a:buClr>
                <a:schemeClr val="dk1"/>
              </a:buClr>
              <a:buSzPts val="1519"/>
              <a:buNone/>
              <a:defRPr sz="1519"/>
            </a:lvl6pPr>
            <a:lvl7pPr lvl="6" algn="ctr">
              <a:lnSpc>
                <a:spcPct val="100000"/>
              </a:lnSpc>
              <a:spcBef>
                <a:spcPts val="304"/>
              </a:spcBef>
              <a:spcAft>
                <a:spcPts val="0"/>
              </a:spcAft>
              <a:buClr>
                <a:schemeClr val="dk1"/>
              </a:buClr>
              <a:buSzPts val="1519"/>
              <a:buNone/>
              <a:defRPr sz="1519"/>
            </a:lvl7pPr>
            <a:lvl8pPr lvl="7" algn="ctr">
              <a:lnSpc>
                <a:spcPct val="100000"/>
              </a:lnSpc>
              <a:spcBef>
                <a:spcPts val="304"/>
              </a:spcBef>
              <a:spcAft>
                <a:spcPts val="0"/>
              </a:spcAft>
              <a:buClr>
                <a:schemeClr val="dk1"/>
              </a:buClr>
              <a:buSzPts val="1519"/>
              <a:buNone/>
              <a:defRPr sz="1519"/>
            </a:lvl8pPr>
            <a:lvl9pPr lvl="8" algn="ctr">
              <a:lnSpc>
                <a:spcPct val="100000"/>
              </a:lnSpc>
              <a:spcBef>
                <a:spcPts val="304"/>
              </a:spcBef>
              <a:spcAft>
                <a:spcPts val="0"/>
              </a:spcAft>
              <a:buClr>
                <a:schemeClr val="dk1"/>
              </a:buClr>
              <a:buSzPts val="1519"/>
              <a:buNone/>
              <a:defRPr sz="1519"/>
            </a:lvl9pPr>
          </a:lstStyle>
          <a:p>
            <a:endParaRPr/>
          </a:p>
        </p:txBody>
      </p:sp>
      <p:sp>
        <p:nvSpPr>
          <p:cNvPr id="168" name="Google Shape;168;p355"/>
          <p:cNvSpPr/>
          <p:nvPr/>
        </p:nvSpPr>
        <p:spPr>
          <a:xfrm>
            <a:off x="0" y="0"/>
            <a:ext cx="12192000" cy="6858000"/>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Roboto Slab"/>
              <a:ea typeface="Roboto Slab"/>
              <a:cs typeface="Roboto Slab"/>
              <a:sym typeface="Roboto Slab"/>
            </a:endParaRPr>
          </a:p>
        </p:txBody>
      </p:sp>
    </p:spTree>
    <p:extLst>
      <p:ext uri="{BB962C8B-B14F-4D97-AF65-F5344CB8AC3E}">
        <p14:creationId xmlns:p14="http://schemas.microsoft.com/office/powerpoint/2010/main" val="179745499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accent3"/>
        </a:solidFill>
        <a:effectLst/>
      </p:bgPr>
    </p:bg>
    <p:spTree>
      <p:nvGrpSpPr>
        <p:cNvPr id="1" name="Shape 169"/>
        <p:cNvGrpSpPr/>
        <p:nvPr/>
      </p:nvGrpSpPr>
      <p:grpSpPr>
        <a:xfrm>
          <a:off x="0" y="0"/>
          <a:ext cx="0" cy="0"/>
          <a:chOff x="0" y="0"/>
          <a:chExt cx="0" cy="0"/>
        </a:xfrm>
      </p:grpSpPr>
      <p:sp>
        <p:nvSpPr>
          <p:cNvPr id="170" name="Google Shape;170;p356"/>
          <p:cNvSpPr txBox="1">
            <a:spLocks noGrp="1"/>
          </p:cNvSpPr>
          <p:nvPr>
            <p:ph type="ctrTitle"/>
          </p:nvPr>
        </p:nvSpPr>
        <p:spPr>
          <a:xfrm>
            <a:off x="3799258" y="2952883"/>
            <a:ext cx="4556067" cy="589709"/>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Clr>
                <a:schemeClr val="accent2"/>
              </a:buClr>
              <a:buSzPts val="5696"/>
              <a:buFont typeface="Roboto Slab"/>
              <a:buNone/>
              <a:defRPr sz="5696"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 name="Google Shape;171;p356"/>
          <p:cNvPicPr preferRelativeResize="0"/>
          <p:nvPr/>
        </p:nvPicPr>
        <p:blipFill rotWithShape="1">
          <a:blip r:embed="rId2">
            <a:alphaModFix/>
          </a:blip>
          <a:srcRect/>
          <a:stretch/>
        </p:blipFill>
        <p:spPr>
          <a:xfrm>
            <a:off x="5198824" y="5907150"/>
            <a:ext cx="1794353" cy="322067"/>
          </a:xfrm>
          <a:prstGeom prst="rect">
            <a:avLst/>
          </a:prstGeom>
          <a:noFill/>
          <a:ln>
            <a:noFill/>
          </a:ln>
        </p:spPr>
      </p:pic>
    </p:spTree>
    <p:extLst>
      <p:ext uri="{BB962C8B-B14F-4D97-AF65-F5344CB8AC3E}">
        <p14:creationId xmlns:p14="http://schemas.microsoft.com/office/powerpoint/2010/main" val="520414432"/>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ubTitle and Body">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4596442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matchingName="Blank Page">
  <p:cSld name="Blank Page">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55830838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3"/>
        <p:cNvGrpSpPr/>
        <p:nvPr/>
      </p:nvGrpSpPr>
      <p:grpSpPr>
        <a:xfrm>
          <a:off x="0" y="0"/>
          <a:ext cx="0" cy="0"/>
          <a:chOff x="0" y="0"/>
          <a:chExt cx="0" cy="0"/>
        </a:xfrm>
      </p:grpSpPr>
      <p:sp>
        <p:nvSpPr>
          <p:cNvPr id="174" name="Google Shape;174;p358"/>
          <p:cNvSpPr txBox="1">
            <a:spLocks noGrp="1"/>
          </p:cNvSpPr>
          <p:nvPr>
            <p:ph type="title"/>
          </p:nvPr>
        </p:nvSpPr>
        <p:spPr>
          <a:xfrm>
            <a:off x="356461" y="538394"/>
            <a:ext cx="11479079"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E1E1E"/>
              </a:buClr>
              <a:buSzPts val="3446"/>
              <a:buFont typeface="Roboto Slab"/>
              <a:buNone/>
              <a:defRPr sz="3446" b="0" i="0">
                <a:solidFill>
                  <a:srgbClr val="1E1E1E"/>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358"/>
          <p:cNvSpPr txBox="1">
            <a:spLocks noGrp="1"/>
          </p:cNvSpPr>
          <p:nvPr>
            <p:ph type="body" idx="1"/>
          </p:nvPr>
        </p:nvSpPr>
        <p:spPr>
          <a:xfrm>
            <a:off x="609600" y="1577340"/>
            <a:ext cx="5303520" cy="263040"/>
          </a:xfrm>
          <a:prstGeom prst="rect">
            <a:avLst/>
          </a:prstGeom>
          <a:noFill/>
          <a:ln>
            <a:noFill/>
          </a:ln>
        </p:spPr>
        <p:txBody>
          <a:bodyPr spcFirstLastPara="1" wrap="square" lIns="0" tIns="0" rIns="0" bIns="0" anchor="t" anchorCtr="0">
            <a:spAutoFit/>
          </a:bodyPr>
          <a:lstStyle>
            <a:lvl1pPr marL="457200" lvl="0" indent="-381000" algn="l">
              <a:lnSpc>
                <a:spcPct val="100000"/>
              </a:lnSpc>
              <a:spcBef>
                <a:spcPts val="684"/>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358"/>
          <p:cNvSpPr txBox="1">
            <a:spLocks noGrp="1"/>
          </p:cNvSpPr>
          <p:nvPr>
            <p:ph type="body" idx="2"/>
          </p:nvPr>
        </p:nvSpPr>
        <p:spPr>
          <a:xfrm>
            <a:off x="6278880" y="1577340"/>
            <a:ext cx="5303520" cy="263040"/>
          </a:xfrm>
          <a:prstGeom prst="rect">
            <a:avLst/>
          </a:prstGeom>
          <a:noFill/>
          <a:ln>
            <a:noFill/>
          </a:ln>
        </p:spPr>
        <p:txBody>
          <a:bodyPr spcFirstLastPara="1" wrap="square" lIns="0" tIns="0" rIns="0" bIns="0" anchor="t" anchorCtr="0">
            <a:spAutoFit/>
          </a:bodyPr>
          <a:lstStyle>
            <a:lvl1pPr marL="457200" lvl="0" indent="-381000" algn="l">
              <a:lnSpc>
                <a:spcPct val="100000"/>
              </a:lnSpc>
              <a:spcBef>
                <a:spcPts val="684"/>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358"/>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8" name="Google Shape;178;p358"/>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9" name="Google Shape;179;p358"/>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38057" marR="0" lvl="0"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1pPr>
            <a:lvl2pPr marL="38057" marR="0" lvl="1"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2pPr>
            <a:lvl3pPr marL="38057" marR="0" lvl="2"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3pPr>
            <a:lvl4pPr marL="38057" marR="0" lvl="3"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4pPr>
            <a:lvl5pPr marL="38057" marR="0" lvl="4"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5pPr>
            <a:lvl6pPr marL="38057" marR="0" lvl="5"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6pPr>
            <a:lvl7pPr marL="38057" marR="0" lvl="6"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7pPr>
            <a:lvl8pPr marL="38057" marR="0" lvl="7"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8pPr>
            <a:lvl9pPr marL="38057" marR="0" lvl="8"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9pPr>
          </a:lstStyle>
          <a:p>
            <a:pPr marL="38057"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956531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matchingName="2_Data Right">
  <p:cSld name="2_Data Right">
    <p:spTree>
      <p:nvGrpSpPr>
        <p:cNvPr id="1" name="Shape 180"/>
        <p:cNvGrpSpPr/>
        <p:nvPr/>
      </p:nvGrpSpPr>
      <p:grpSpPr>
        <a:xfrm>
          <a:off x="0" y="0"/>
          <a:ext cx="0" cy="0"/>
          <a:chOff x="0" y="0"/>
          <a:chExt cx="0" cy="0"/>
        </a:xfrm>
      </p:grpSpPr>
      <p:sp>
        <p:nvSpPr>
          <p:cNvPr id="181" name="Google Shape;181;p359"/>
          <p:cNvSpPr/>
          <p:nvPr/>
        </p:nvSpPr>
        <p:spPr>
          <a:xfrm>
            <a:off x="7644876" y="0"/>
            <a:ext cx="4547125" cy="68580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182" name="Google Shape;182;p359"/>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83" name="Google Shape;183;p359"/>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184" name="Google Shape;184;p359"/>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185" name="Google Shape;185;p359"/>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59"/>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87" name="Google Shape;187;p359"/>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cxnSp>
        <p:nvCxnSpPr>
          <p:cNvPr id="188" name="Google Shape;188;p359"/>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189" name="Google Shape;189;p359"/>
          <p:cNvSpPr txBox="1">
            <a:spLocks noGrp="1"/>
          </p:cNvSpPr>
          <p:nvPr>
            <p:ph type="body" idx="2"/>
          </p:nvPr>
        </p:nvSpPr>
        <p:spPr>
          <a:xfrm>
            <a:off x="7906940" y="681278"/>
            <a:ext cx="3939904" cy="532964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20"/>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1379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matchingName="2_Highlight Area Right">
  <p:cSld name="2_Highlight Area Right">
    <p:spTree>
      <p:nvGrpSpPr>
        <p:cNvPr id="1" name="Shape 190"/>
        <p:cNvGrpSpPr/>
        <p:nvPr/>
      </p:nvGrpSpPr>
      <p:grpSpPr>
        <a:xfrm>
          <a:off x="0" y="0"/>
          <a:ext cx="0" cy="0"/>
          <a:chOff x="0" y="0"/>
          <a:chExt cx="0" cy="0"/>
        </a:xfrm>
      </p:grpSpPr>
      <p:sp>
        <p:nvSpPr>
          <p:cNvPr id="191" name="Google Shape;191;p360"/>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92" name="Google Shape;192;p360"/>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193" name="Google Shape;193;p360"/>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194" name="Google Shape;194;p360"/>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60"/>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360"/>
          <p:cNvSpPr/>
          <p:nvPr/>
        </p:nvSpPr>
        <p:spPr>
          <a:xfrm>
            <a:off x="7644876"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cxnSp>
        <p:nvCxnSpPr>
          <p:cNvPr id="197" name="Google Shape;197;p360"/>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876787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98"/>
        <p:cNvGrpSpPr/>
        <p:nvPr/>
      </p:nvGrpSpPr>
      <p:grpSpPr>
        <a:xfrm>
          <a:off x="0" y="0"/>
          <a:ext cx="0" cy="0"/>
          <a:chOff x="0" y="0"/>
          <a:chExt cx="0" cy="0"/>
        </a:xfrm>
      </p:grpSpPr>
      <p:sp>
        <p:nvSpPr>
          <p:cNvPr id="199" name="Google Shape;199;p361"/>
          <p:cNvSpPr txBox="1">
            <a:spLocks noGrp="1"/>
          </p:cNvSpPr>
          <p:nvPr>
            <p:ph type="title"/>
          </p:nvPr>
        </p:nvSpPr>
        <p:spPr>
          <a:xfrm>
            <a:off x="356463" y="538396"/>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361"/>
          <p:cNvSpPr txBox="1">
            <a:spLocks noGrp="1"/>
          </p:cNvSpPr>
          <p:nvPr>
            <p:ph type="body" idx="1"/>
          </p:nvPr>
        </p:nvSpPr>
        <p:spPr>
          <a:xfrm>
            <a:off x="356463" y="1311907"/>
            <a:ext cx="11286153" cy="4634802"/>
          </a:xfrm>
          <a:prstGeom prst="rect">
            <a:avLst/>
          </a:prstGeom>
          <a:noFill/>
          <a:ln>
            <a:noFill/>
          </a:ln>
        </p:spPr>
        <p:txBody>
          <a:bodyPr spcFirstLastPara="1" wrap="square" lIns="91425" tIns="45700" rIns="91425" bIns="45700" anchor="t" anchorCtr="0">
            <a:normAutofit/>
          </a:bodyPr>
          <a:lstStyle>
            <a:lvl1pPr marL="457200" lvl="0" indent="-337121" algn="l">
              <a:lnSpc>
                <a:spcPct val="100000"/>
              </a:lnSpc>
              <a:spcBef>
                <a:spcPts val="684"/>
              </a:spcBef>
              <a:spcAft>
                <a:spcPts val="0"/>
              </a:spcAft>
              <a:buClr>
                <a:schemeClr val="accent3"/>
              </a:buClr>
              <a:buSzPts val="1709"/>
              <a:buChar char="•"/>
              <a:defRPr/>
            </a:lvl1pPr>
            <a:lvl2pPr marL="914400" lvl="1" indent="-368300" algn="l">
              <a:lnSpc>
                <a:spcPct val="100000"/>
              </a:lnSpc>
              <a:spcBef>
                <a:spcPts val="304"/>
              </a:spcBef>
              <a:spcAft>
                <a:spcPts val="0"/>
              </a:spcAft>
              <a:buClr>
                <a:schemeClr val="accent3"/>
              </a:buClr>
              <a:buSzPts val="2200"/>
              <a:buChar char="-"/>
              <a:defRPr/>
            </a:lvl2pPr>
            <a:lvl3pPr marL="1371600" lvl="2" indent="-368300" algn="l">
              <a:lnSpc>
                <a:spcPct val="100000"/>
              </a:lnSpc>
              <a:spcBef>
                <a:spcPts val="304"/>
              </a:spcBef>
              <a:spcAft>
                <a:spcPts val="0"/>
              </a:spcAft>
              <a:buClr>
                <a:schemeClr val="accent3"/>
              </a:buClr>
              <a:buSzPts val="2200"/>
              <a:buFont typeface="Noto Sans Symbols"/>
              <a:buChar char="▪"/>
              <a:defRPr/>
            </a:lvl3pPr>
            <a:lvl4pPr marL="1828800" lvl="3" indent="-325056" algn="l">
              <a:lnSpc>
                <a:spcPct val="100000"/>
              </a:lnSpc>
              <a:spcBef>
                <a:spcPts val="304"/>
              </a:spcBef>
              <a:spcAft>
                <a:spcPts val="0"/>
              </a:spcAft>
              <a:buClr>
                <a:schemeClr val="accent3"/>
              </a:buClr>
              <a:buSzPts val="1519"/>
              <a:buChar char="-"/>
              <a:defRPr/>
            </a:lvl4pPr>
            <a:lvl5pPr marL="2286000" lvl="4" indent="-373316" algn="l">
              <a:lnSpc>
                <a:spcPct val="100000"/>
              </a:lnSpc>
              <a:spcBef>
                <a:spcPts val="456"/>
              </a:spcBef>
              <a:spcAft>
                <a:spcPts val="0"/>
              </a:spcAft>
              <a:buClr>
                <a:schemeClr val="dk1"/>
              </a:buClr>
              <a:buSzPts val="2279"/>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407326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matchingName="4_Title and Data Area">
  <p:cSld name="4_Title and Data Area">
    <p:spTree>
      <p:nvGrpSpPr>
        <p:cNvPr id="1" name="Shape 201"/>
        <p:cNvGrpSpPr/>
        <p:nvPr/>
      </p:nvGrpSpPr>
      <p:grpSpPr>
        <a:xfrm>
          <a:off x="0" y="0"/>
          <a:ext cx="0" cy="0"/>
          <a:chOff x="0" y="0"/>
          <a:chExt cx="0" cy="0"/>
        </a:xfrm>
      </p:grpSpPr>
      <p:pic>
        <p:nvPicPr>
          <p:cNvPr id="202" name="Google Shape;202;p362"/>
          <p:cNvPicPr preferRelativeResize="0"/>
          <p:nvPr/>
        </p:nvPicPr>
        <p:blipFill rotWithShape="1">
          <a:blip r:embed="rId2">
            <a:alphaModFix/>
          </a:blip>
          <a:srcRect/>
          <a:stretch/>
        </p:blipFill>
        <p:spPr>
          <a:xfrm>
            <a:off x="356460" y="6363469"/>
            <a:ext cx="1264628" cy="217044"/>
          </a:xfrm>
          <a:prstGeom prst="rect">
            <a:avLst/>
          </a:prstGeom>
          <a:noFill/>
          <a:ln>
            <a:noFill/>
          </a:ln>
        </p:spPr>
      </p:pic>
      <p:sp>
        <p:nvSpPr>
          <p:cNvPr id="203" name="Google Shape;203;p362"/>
          <p:cNvSpPr/>
          <p:nvPr/>
        </p:nvSpPr>
        <p:spPr>
          <a:xfrm>
            <a:off x="356461" y="1167549"/>
            <a:ext cx="11479080" cy="3303566"/>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Arial"/>
              <a:ea typeface="Arial"/>
              <a:cs typeface="Arial"/>
              <a:sym typeface="Arial"/>
            </a:endParaRPr>
          </a:p>
        </p:txBody>
      </p:sp>
      <p:sp>
        <p:nvSpPr>
          <p:cNvPr id="204" name="Google Shape;204;p362"/>
          <p:cNvSpPr/>
          <p:nvPr/>
        </p:nvSpPr>
        <p:spPr>
          <a:xfrm>
            <a:off x="11368227" y="6363471"/>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205" name="Google Shape;205;p362"/>
          <p:cNvCxnSpPr/>
          <p:nvPr/>
        </p:nvCxnSpPr>
        <p:spPr>
          <a:xfrm>
            <a:off x="372976" y="6252279"/>
            <a:ext cx="11462565" cy="0"/>
          </a:xfrm>
          <a:prstGeom prst="straightConnector1">
            <a:avLst/>
          </a:prstGeom>
          <a:noFill/>
          <a:ln w="9525" cap="flat" cmpd="sng">
            <a:solidFill>
              <a:schemeClr val="dk1"/>
            </a:solidFill>
            <a:prstDash val="solid"/>
            <a:round/>
            <a:headEnd type="none" w="sm" len="sm"/>
            <a:tailEnd type="none" w="sm" len="sm"/>
          </a:ln>
        </p:spPr>
      </p:cxnSp>
      <p:sp>
        <p:nvSpPr>
          <p:cNvPr id="206" name="Google Shape;206;p362"/>
          <p:cNvSpPr txBox="1">
            <a:spLocks noGrp="1"/>
          </p:cNvSpPr>
          <p:nvPr>
            <p:ph type="title"/>
          </p:nvPr>
        </p:nvSpPr>
        <p:spPr>
          <a:xfrm>
            <a:off x="356462" y="538395"/>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3418"/>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07" name="Google Shape;207;p362"/>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372158696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matchingName="1_Closing Slide">
  <p:cSld name="1_Closing Slide">
    <p:bg>
      <p:bgPr>
        <a:solidFill>
          <a:schemeClr val="accent3"/>
        </a:solidFill>
        <a:effectLst/>
      </p:bgPr>
    </p:bg>
    <p:spTree>
      <p:nvGrpSpPr>
        <p:cNvPr id="1" name="Shape 208"/>
        <p:cNvGrpSpPr/>
        <p:nvPr/>
      </p:nvGrpSpPr>
      <p:grpSpPr>
        <a:xfrm>
          <a:off x="0" y="0"/>
          <a:ext cx="0" cy="0"/>
          <a:chOff x="0" y="0"/>
          <a:chExt cx="0" cy="0"/>
        </a:xfrm>
      </p:grpSpPr>
      <p:sp>
        <p:nvSpPr>
          <p:cNvPr id="209" name="Google Shape;209;p363"/>
          <p:cNvSpPr txBox="1">
            <a:spLocks noGrp="1"/>
          </p:cNvSpPr>
          <p:nvPr>
            <p:ph type="ctrTitle"/>
          </p:nvPr>
        </p:nvSpPr>
        <p:spPr>
          <a:xfrm>
            <a:off x="3799259" y="2952884"/>
            <a:ext cx="4556067" cy="589709"/>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Clr>
                <a:schemeClr val="accent2"/>
              </a:buClr>
              <a:buSzPts val="5695"/>
              <a:buFont typeface="Arial"/>
              <a:buNone/>
              <a:defRPr sz="5695" b="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0" name="Google Shape;210;p363"/>
          <p:cNvPicPr preferRelativeResize="0"/>
          <p:nvPr/>
        </p:nvPicPr>
        <p:blipFill rotWithShape="1">
          <a:blip r:embed="rId2">
            <a:alphaModFix/>
          </a:blip>
          <a:srcRect/>
          <a:stretch/>
        </p:blipFill>
        <p:spPr>
          <a:xfrm>
            <a:off x="5625744" y="5795129"/>
            <a:ext cx="940513" cy="434089"/>
          </a:xfrm>
          <a:prstGeom prst="rect">
            <a:avLst/>
          </a:prstGeom>
          <a:noFill/>
          <a:ln>
            <a:noFill/>
          </a:ln>
        </p:spPr>
      </p:pic>
    </p:spTree>
    <p:extLst>
      <p:ext uri="{BB962C8B-B14F-4D97-AF65-F5344CB8AC3E}">
        <p14:creationId xmlns:p14="http://schemas.microsoft.com/office/powerpoint/2010/main" val="1064426284"/>
      </p:ext>
    </p:extLst>
  </p:cSld>
  <p:clrMapOvr>
    <a:masterClrMapping/>
  </p:clrMapOvr>
  <p:extLst>
    <p:ext uri="{DCECCB84-F9BA-43D5-87BE-67443E8EF086}">
      <p15:sldGuideLst xmlns:p15="http://schemas.microsoft.com/office/powerpoint/2012/main">
        <p15:guide id="1" orient="horz" pos="451">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11"/>
        <p:cNvGrpSpPr/>
        <p:nvPr/>
      </p:nvGrpSpPr>
      <p:grpSpPr>
        <a:xfrm>
          <a:off x="0" y="0"/>
          <a:ext cx="0" cy="0"/>
          <a:chOff x="0" y="0"/>
          <a:chExt cx="0" cy="0"/>
        </a:xfrm>
      </p:grpSpPr>
      <p:sp>
        <p:nvSpPr>
          <p:cNvPr id="212" name="Google Shape;212;p364"/>
          <p:cNvSpPr txBox="1">
            <a:spLocks noGrp="1"/>
          </p:cNvSpPr>
          <p:nvPr>
            <p:ph type="title"/>
          </p:nvPr>
        </p:nvSpPr>
        <p:spPr>
          <a:xfrm>
            <a:off x="356461" y="538394"/>
            <a:ext cx="4478892" cy="934212"/>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64"/>
          <p:cNvSpPr txBox="1">
            <a:spLocks noGrp="1"/>
          </p:cNvSpPr>
          <p:nvPr>
            <p:ph type="body" idx="1"/>
          </p:nvPr>
        </p:nvSpPr>
        <p:spPr>
          <a:xfrm>
            <a:off x="356461" y="1483599"/>
            <a:ext cx="4478892" cy="784338"/>
          </a:xfrm>
          <a:prstGeom prst="rect">
            <a:avLst/>
          </a:prstGeom>
          <a:noFill/>
          <a:ln>
            <a:noFill/>
          </a:ln>
        </p:spPr>
        <p:txBody>
          <a:bodyPr spcFirstLastPara="1" wrap="square" lIns="0" tIns="237725" rIns="0" bIns="45700" anchor="t" anchorCtr="0">
            <a:normAutofit/>
          </a:bodyPr>
          <a:lstStyle>
            <a:lvl1pPr marL="457200" lvl="0" indent="-228600" algn="l">
              <a:lnSpc>
                <a:spcPct val="100000"/>
              </a:lnSpc>
              <a:spcBef>
                <a:spcPts val="684"/>
              </a:spcBef>
              <a:spcAft>
                <a:spcPts val="0"/>
              </a:spcAft>
              <a:buSzPts val="2400"/>
              <a:buNone/>
              <a:defRPr b="1" i="0">
                <a:solidFill>
                  <a:schemeClr val="accent3"/>
                </a:solidFill>
                <a:latin typeface="Arial"/>
                <a:ea typeface="Arial"/>
                <a:cs typeface="Arial"/>
                <a:sym typeface="Arial"/>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364"/>
          <p:cNvSpPr txBox="1">
            <a:spLocks noGrp="1"/>
          </p:cNvSpPr>
          <p:nvPr>
            <p:ph type="body" idx="2"/>
          </p:nvPr>
        </p:nvSpPr>
        <p:spPr>
          <a:xfrm>
            <a:off x="356461" y="2299691"/>
            <a:ext cx="5187282" cy="3074715"/>
          </a:xfrm>
          <a:prstGeom prst="rect">
            <a:avLst/>
          </a:prstGeom>
          <a:noFill/>
          <a:ln>
            <a:noFill/>
          </a:ln>
        </p:spPr>
        <p:txBody>
          <a:bodyPr spcFirstLastPara="1" wrap="square" lIns="0" tIns="237725" rIns="0" bIns="45700" anchor="t" anchorCtr="0">
            <a:noAutofit/>
          </a:bodyPr>
          <a:lstStyle>
            <a:lvl1pPr marL="457200" marR="0" lvl="0" indent="-228600" algn="l">
              <a:lnSpc>
                <a:spcPct val="100000"/>
              </a:lnSpc>
              <a:spcBef>
                <a:spcPts val="646"/>
              </a:spcBef>
              <a:spcAft>
                <a:spcPts val="0"/>
              </a:spcAft>
              <a:buClr>
                <a:schemeClr val="accent3"/>
              </a:buClr>
              <a:buSzPts val="1614"/>
              <a:buFont typeface="Roboto"/>
              <a:buNone/>
              <a:defRPr sz="1614">
                <a:latin typeface="Roboto"/>
                <a:ea typeface="Roboto"/>
                <a:cs typeface="Roboto"/>
                <a:sym typeface="Roboto"/>
              </a:defRPr>
            </a:lvl1pPr>
            <a:lvl2pPr marL="914400" lvl="1" indent="-368300" algn="l">
              <a:lnSpc>
                <a:spcPct val="100000"/>
              </a:lnSpc>
              <a:spcBef>
                <a:spcPts val="323"/>
              </a:spcBef>
              <a:spcAft>
                <a:spcPts val="0"/>
              </a:spcAft>
              <a:buSzPts val="2200"/>
              <a:buChar char="-"/>
              <a:defRPr sz="1614"/>
            </a:lvl2pPr>
            <a:lvl3pPr marL="1371600" lvl="2" indent="-368300" algn="l">
              <a:lnSpc>
                <a:spcPct val="100000"/>
              </a:lnSpc>
              <a:spcBef>
                <a:spcPts val="323"/>
              </a:spcBef>
              <a:spcAft>
                <a:spcPts val="0"/>
              </a:spcAft>
              <a:buSzPts val="2200"/>
              <a:buChar char="8"/>
              <a:defRPr sz="1614"/>
            </a:lvl3pPr>
            <a:lvl4pPr marL="1828800" lvl="3" indent="-331089" algn="l">
              <a:lnSpc>
                <a:spcPct val="100000"/>
              </a:lnSpc>
              <a:spcBef>
                <a:spcPts val="323"/>
              </a:spcBef>
              <a:spcAft>
                <a:spcPts val="0"/>
              </a:spcAft>
              <a:buSzPts val="1614"/>
              <a:buChar char="-"/>
              <a:defRPr sz="1614"/>
            </a:lvl4pPr>
            <a:lvl5pPr marL="2286000" lvl="4" indent="-331089" algn="l">
              <a:lnSpc>
                <a:spcPct val="100000"/>
              </a:lnSpc>
              <a:spcBef>
                <a:spcPts val="323"/>
              </a:spcBef>
              <a:spcAft>
                <a:spcPts val="0"/>
              </a:spcAft>
              <a:buClr>
                <a:schemeClr val="dk1"/>
              </a:buClr>
              <a:buSzPts val="1614"/>
              <a:buChar char="»"/>
              <a:defRPr sz="1614"/>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7608352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1. Content Slide - Paragraph">
  <p:cSld name="1. Content Slide - Paragraph">
    <p:spTree>
      <p:nvGrpSpPr>
        <p:cNvPr id="1" name="Shape 215"/>
        <p:cNvGrpSpPr/>
        <p:nvPr/>
      </p:nvGrpSpPr>
      <p:grpSpPr>
        <a:xfrm>
          <a:off x="0" y="0"/>
          <a:ext cx="0" cy="0"/>
          <a:chOff x="0" y="0"/>
          <a:chExt cx="0" cy="0"/>
        </a:xfrm>
      </p:grpSpPr>
      <p:sp>
        <p:nvSpPr>
          <p:cNvPr id="216" name="Google Shape;216;p36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7" name="Google Shape;217;p365"/>
          <p:cNvSpPr txBox="1">
            <a:spLocks noGrp="1"/>
          </p:cNvSpPr>
          <p:nvPr>
            <p:ph type="body" idx="1"/>
          </p:nvPr>
        </p:nvSpPr>
        <p:spPr>
          <a:xfrm>
            <a:off x="466725" y="1149062"/>
            <a:ext cx="8704734" cy="477054"/>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40"/>
              </a:spcBef>
              <a:spcAft>
                <a:spcPts val="0"/>
              </a:spcAft>
              <a:buSzPts val="2400"/>
              <a:buNone/>
              <a:defRPr sz="1600" b="1">
                <a:solidFill>
                  <a:srgbClr val="009CDE"/>
                </a:solidFill>
                <a:latin typeface="Roboto Slab"/>
                <a:ea typeface="Roboto Slab"/>
                <a:cs typeface="Roboto Slab"/>
                <a:sym typeface="Roboto Slab"/>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8" name="Google Shape;218;p365"/>
          <p:cNvSpPr txBox="1">
            <a:spLocks noGrp="1"/>
          </p:cNvSpPr>
          <p:nvPr>
            <p:ph type="body" idx="2"/>
          </p:nvPr>
        </p:nvSpPr>
        <p:spPr>
          <a:xfrm>
            <a:off x="466725" y="1917291"/>
            <a:ext cx="4884018" cy="4185943"/>
          </a:xfrm>
          <a:prstGeom prst="rect">
            <a:avLst/>
          </a:prstGeom>
          <a:noFill/>
          <a:ln>
            <a:noFill/>
          </a:ln>
        </p:spPr>
        <p:txBody>
          <a:bodyPr spcFirstLastPara="1" wrap="square" lIns="0" tIns="228600" rIns="0" bIns="0" anchor="t" anchorCtr="0">
            <a:normAutofit/>
          </a:bodyPr>
          <a:lstStyle>
            <a:lvl1pPr marL="457200" lvl="0" indent="-228600" algn="l">
              <a:lnSpc>
                <a:spcPct val="100000"/>
              </a:lnSpc>
              <a:spcBef>
                <a:spcPts val="640"/>
              </a:spcBef>
              <a:spcAft>
                <a:spcPts val="0"/>
              </a:spcAft>
              <a:buClr>
                <a:schemeClr val="accent2"/>
              </a:buClr>
              <a:buSzPts val="2400"/>
              <a:buFont typeface="Arial"/>
              <a:buNone/>
              <a:defRPr sz="1600">
                <a:solidFill>
                  <a:srgbClr val="009CDE"/>
                </a:solidFill>
                <a:latin typeface="Roboto"/>
                <a:ea typeface="Roboto"/>
                <a:cs typeface="Roboto"/>
                <a:sym typeface="Roboto"/>
              </a:defRPr>
            </a:lvl1pPr>
            <a:lvl2pPr marL="914400" lvl="1" indent="-228600" algn="l">
              <a:lnSpc>
                <a:spcPct val="100000"/>
              </a:lnSpc>
              <a:spcBef>
                <a:spcPts val="320"/>
              </a:spcBef>
              <a:spcAft>
                <a:spcPts val="0"/>
              </a:spcAft>
              <a:buClr>
                <a:schemeClr val="accent2"/>
              </a:buClr>
              <a:buSzPts val="2200"/>
              <a:buNone/>
              <a:defRPr sz="1600">
                <a:latin typeface="Roboto"/>
                <a:ea typeface="Roboto"/>
                <a:cs typeface="Roboto"/>
                <a:sym typeface="Roboto"/>
              </a:defRPr>
            </a:lvl2pPr>
            <a:lvl3pPr marL="1371600" lvl="2" indent="-228600" algn="l">
              <a:lnSpc>
                <a:spcPct val="100000"/>
              </a:lnSpc>
              <a:spcBef>
                <a:spcPts val="320"/>
              </a:spcBef>
              <a:spcAft>
                <a:spcPts val="0"/>
              </a:spcAft>
              <a:buClr>
                <a:schemeClr val="accent2"/>
              </a:buClr>
              <a:buSzPts val="2200"/>
              <a:buNone/>
              <a:defRPr sz="1600">
                <a:latin typeface="Roboto"/>
                <a:ea typeface="Roboto"/>
                <a:cs typeface="Roboto"/>
                <a:sym typeface="Roboto"/>
              </a:defRPr>
            </a:lvl3pPr>
            <a:lvl4pPr marL="1828800" lvl="3" indent="-228600" algn="l">
              <a:lnSpc>
                <a:spcPct val="100000"/>
              </a:lnSpc>
              <a:spcBef>
                <a:spcPts val="320"/>
              </a:spcBef>
              <a:spcAft>
                <a:spcPts val="0"/>
              </a:spcAft>
              <a:buClr>
                <a:schemeClr val="accent2"/>
              </a:buClr>
              <a:buSzPts val="1600"/>
              <a:buNone/>
              <a:defRPr sz="1600">
                <a:latin typeface="Roboto"/>
                <a:ea typeface="Roboto"/>
                <a:cs typeface="Roboto"/>
                <a:sym typeface="Roboto"/>
              </a:defRPr>
            </a:lvl4pPr>
            <a:lvl5pPr marL="2286000" lvl="4" indent="-228600" algn="l">
              <a:lnSpc>
                <a:spcPct val="100000"/>
              </a:lnSpc>
              <a:spcBef>
                <a:spcPts val="320"/>
              </a:spcBef>
              <a:spcAft>
                <a:spcPts val="0"/>
              </a:spcAft>
              <a:buClr>
                <a:schemeClr val="accent2"/>
              </a:buClr>
              <a:buSzPts val="1600"/>
              <a:buNone/>
              <a:defRPr sz="1600">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365"/>
          <p:cNvSpPr txBox="1">
            <a:spLocks noGrp="1"/>
          </p:cNvSpPr>
          <p:nvPr>
            <p:ph type="body" idx="3"/>
          </p:nvPr>
        </p:nvSpPr>
        <p:spPr>
          <a:xfrm>
            <a:off x="5636830" y="1917291"/>
            <a:ext cx="6096678" cy="4185943"/>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rgbClr val="009CDE"/>
              </a:buClr>
              <a:buSzPts val="2400"/>
              <a:buFont typeface="Arial"/>
              <a:buChar char="•"/>
              <a:defRPr sz="1600">
                <a:latin typeface="Roboto"/>
                <a:ea typeface="Roboto"/>
                <a:cs typeface="Roboto"/>
                <a:sym typeface="Roboto"/>
              </a:defRPr>
            </a:lvl1pPr>
            <a:lvl2pPr marL="914400" lvl="1" indent="-368300" algn="l">
              <a:lnSpc>
                <a:spcPct val="100000"/>
              </a:lnSpc>
              <a:spcBef>
                <a:spcPts val="320"/>
              </a:spcBef>
              <a:spcAft>
                <a:spcPts val="0"/>
              </a:spcAft>
              <a:buClr>
                <a:schemeClr val="accent2"/>
              </a:buClr>
              <a:buSzPts val="2200"/>
              <a:buChar char="-"/>
              <a:defRPr sz="1600">
                <a:latin typeface="Roboto"/>
                <a:ea typeface="Roboto"/>
                <a:cs typeface="Roboto"/>
                <a:sym typeface="Roboto"/>
              </a:defRPr>
            </a:lvl2pPr>
            <a:lvl3pPr marL="1371600" lvl="2" indent="-368300" algn="l">
              <a:lnSpc>
                <a:spcPct val="100000"/>
              </a:lnSpc>
              <a:spcBef>
                <a:spcPts val="320"/>
              </a:spcBef>
              <a:spcAft>
                <a:spcPts val="0"/>
              </a:spcAft>
              <a:buClr>
                <a:schemeClr val="accent2"/>
              </a:buClr>
              <a:buSzPts val="2200"/>
              <a:buChar char="8"/>
              <a:defRPr sz="1600">
                <a:latin typeface="Roboto"/>
                <a:ea typeface="Roboto"/>
                <a:cs typeface="Roboto"/>
                <a:sym typeface="Roboto"/>
              </a:defRPr>
            </a:lvl3pPr>
            <a:lvl4pPr marL="1828800" lvl="3" indent="-330200" algn="l">
              <a:lnSpc>
                <a:spcPct val="100000"/>
              </a:lnSpc>
              <a:spcBef>
                <a:spcPts val="320"/>
              </a:spcBef>
              <a:spcAft>
                <a:spcPts val="0"/>
              </a:spcAft>
              <a:buClr>
                <a:schemeClr val="accent2"/>
              </a:buClr>
              <a:buSzPts val="1600"/>
              <a:buChar char="-"/>
              <a:defRPr sz="1600">
                <a:latin typeface="Roboto"/>
                <a:ea typeface="Roboto"/>
                <a:cs typeface="Roboto"/>
                <a:sym typeface="Roboto"/>
              </a:defRPr>
            </a:lvl4pPr>
            <a:lvl5pPr marL="2286000" lvl="4" indent="-330200" algn="l">
              <a:lnSpc>
                <a:spcPct val="100000"/>
              </a:lnSpc>
              <a:spcBef>
                <a:spcPts val="320"/>
              </a:spcBef>
              <a:spcAft>
                <a:spcPts val="0"/>
              </a:spcAft>
              <a:buClr>
                <a:schemeClr val="accent2"/>
              </a:buClr>
              <a:buSzPts val="1600"/>
              <a:buChar char="»"/>
              <a:defRPr sz="1600">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365"/>
          <p:cNvSpPr txBox="1">
            <a:spLocks noGrp="1"/>
          </p:cNvSpPr>
          <p:nvPr>
            <p:ph type="body" idx="4"/>
          </p:nvPr>
        </p:nvSpPr>
        <p:spPr>
          <a:xfrm>
            <a:off x="466725" y="646979"/>
            <a:ext cx="7697872" cy="4947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439"/>
              </a:spcBef>
              <a:spcAft>
                <a:spcPts val="0"/>
              </a:spcAft>
              <a:buSzPts val="2400"/>
              <a:buNone/>
              <a:defRPr sz="3597">
                <a:latin typeface="Roboto Slab"/>
                <a:ea typeface="Roboto Slab"/>
                <a:cs typeface="Roboto Slab"/>
                <a:sym typeface="Roboto Slab"/>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708074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2_Title, SubTitle and Body">
  <p:cSld name="2_Title, SubTitle and Body">
    <p:spTree>
      <p:nvGrpSpPr>
        <p:cNvPr id="1" name="Shape 221"/>
        <p:cNvGrpSpPr/>
        <p:nvPr/>
      </p:nvGrpSpPr>
      <p:grpSpPr>
        <a:xfrm>
          <a:off x="0" y="0"/>
          <a:ext cx="0" cy="0"/>
          <a:chOff x="0" y="0"/>
          <a:chExt cx="0" cy="0"/>
        </a:xfrm>
      </p:grpSpPr>
      <p:sp>
        <p:nvSpPr>
          <p:cNvPr id="222" name="Google Shape;222;p366"/>
          <p:cNvSpPr txBox="1">
            <a:spLocks noGrp="1"/>
          </p:cNvSpPr>
          <p:nvPr>
            <p:ph type="title"/>
          </p:nvPr>
        </p:nvSpPr>
        <p:spPr>
          <a:xfrm>
            <a:off x="356461" y="538396"/>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366"/>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366"/>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Roboto"/>
                <a:ea typeface="Roboto"/>
                <a:cs typeface="Roboto"/>
                <a:sym typeface="Roboto"/>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Tree>
    <p:extLst>
      <p:ext uri="{BB962C8B-B14F-4D97-AF65-F5344CB8AC3E}">
        <p14:creationId xmlns:p14="http://schemas.microsoft.com/office/powerpoint/2010/main" val="2227700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losing Slid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3" name="Thank you"/>
          <p:cNvSpPr txBox="1">
            <a:spLocks noGrp="1"/>
          </p:cNvSpPr>
          <p:nvPr>
            <p:ph type="title" hasCustomPrompt="1"/>
          </p:nvPr>
        </p:nvSpPr>
        <p:spPr>
          <a:xfrm>
            <a:off x="3799727" y="2956781"/>
            <a:ext cx="4556632" cy="590488"/>
          </a:xfrm>
          <a:prstGeom prst="rect">
            <a:avLst/>
          </a:prstGeom>
        </p:spPr>
        <p:txBody>
          <a:bodyPr anchor="ctr"/>
          <a:lstStyle>
            <a:lvl1pPr algn="ctr">
              <a:defRPr sz="5698">
                <a:solidFill>
                  <a:srgbClr val="FFFFFF"/>
                </a:solidFill>
              </a:defRPr>
            </a:lvl1pPr>
          </a:lstStyle>
          <a:p>
            <a:r>
              <a:t>Thank you</a:t>
            </a:r>
          </a:p>
        </p:txBody>
      </p:sp>
      <p:pic>
        <p:nvPicPr>
          <p:cNvPr id="2" name="Picture 1" descr="A white text on a black background&#10;&#10;Description automatically generated">
            <a:extLst>
              <a:ext uri="{FF2B5EF4-FFF2-40B4-BE49-F238E27FC236}">
                <a16:creationId xmlns:a16="http://schemas.microsoft.com/office/drawing/2014/main" id="{EF285C49-431B-223A-4E8E-0CCDE9066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58899" y="5867268"/>
            <a:ext cx="1838286" cy="400259"/>
          </a:xfrm>
          <a:prstGeom prst="rect">
            <a:avLst/>
          </a:prstGeom>
        </p:spPr>
      </p:pic>
    </p:spTree>
    <p:extLst>
      <p:ext uri="{BB962C8B-B14F-4D97-AF65-F5344CB8AC3E}">
        <p14:creationId xmlns:p14="http://schemas.microsoft.com/office/powerpoint/2010/main" val="1448700418"/>
      </p:ext>
    </p:extLst>
  </p:cSld>
  <p:clrMapOvr>
    <a:masterClrMapping/>
  </p:clrMapOvr>
  <p:extLst>
    <p:ext uri="{DCECCB84-F9BA-43D5-87BE-67443E8EF086}">
      <p15:sldGuideLst xmlns:p15="http://schemas.microsoft.com/office/powerpoint/2012/main">
        <p15:guide id="1" orient="horz" pos="2272">
          <p15:clr>
            <a:srgbClr val="FBAE40"/>
          </p15:clr>
        </p15:guide>
        <p15:guide id="2" pos="4044">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SlideAdd25">
  <p:cSld name="SlideAdd25">
    <p:spTree>
      <p:nvGrpSpPr>
        <p:cNvPr id="1" name="Shape 225"/>
        <p:cNvGrpSpPr/>
        <p:nvPr/>
      </p:nvGrpSpPr>
      <p:grpSpPr>
        <a:xfrm>
          <a:off x="0" y="0"/>
          <a:ext cx="0" cy="0"/>
          <a:chOff x="0" y="0"/>
          <a:chExt cx="0" cy="0"/>
        </a:xfrm>
      </p:grpSpPr>
      <p:sp>
        <p:nvSpPr>
          <p:cNvPr id="226" name="Google Shape;226;p367"/>
          <p:cNvSpPr>
            <a:spLocks noGrp="1"/>
          </p:cNvSpPr>
          <p:nvPr>
            <p:ph type="pic" idx="2"/>
          </p:nvPr>
        </p:nvSpPr>
        <p:spPr>
          <a:xfrm>
            <a:off x="0" y="1"/>
            <a:ext cx="12192000" cy="4724400"/>
          </a:xfrm>
          <a:prstGeom prst="rect">
            <a:avLst/>
          </a:prstGeom>
          <a:noFill/>
          <a:ln>
            <a:noFill/>
          </a:ln>
        </p:spPr>
      </p:sp>
    </p:spTree>
    <p:extLst>
      <p:ext uri="{BB962C8B-B14F-4D97-AF65-F5344CB8AC3E}">
        <p14:creationId xmlns:p14="http://schemas.microsoft.com/office/powerpoint/2010/main" val="32148033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K12) Title+Body">
  <p:cSld name="1_(K12) Title+Body">
    <p:spTree>
      <p:nvGrpSpPr>
        <p:cNvPr id="1" name="Shape 227"/>
        <p:cNvGrpSpPr/>
        <p:nvPr/>
      </p:nvGrpSpPr>
      <p:grpSpPr>
        <a:xfrm>
          <a:off x="0" y="0"/>
          <a:ext cx="0" cy="0"/>
          <a:chOff x="0" y="0"/>
          <a:chExt cx="0" cy="0"/>
        </a:xfrm>
      </p:grpSpPr>
      <p:sp>
        <p:nvSpPr>
          <p:cNvPr id="228" name="Google Shape;228;p368"/>
          <p:cNvSpPr txBox="1">
            <a:spLocks noGrp="1"/>
          </p:cNvSpPr>
          <p:nvPr>
            <p:ph type="title"/>
          </p:nvPr>
        </p:nvSpPr>
        <p:spPr>
          <a:xfrm>
            <a:off x="356461" y="538395"/>
            <a:ext cx="11479079"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368"/>
          <p:cNvSpPr txBox="1">
            <a:spLocks noGrp="1"/>
          </p:cNvSpPr>
          <p:nvPr>
            <p:ph type="body" idx="1"/>
          </p:nvPr>
        </p:nvSpPr>
        <p:spPr>
          <a:xfrm>
            <a:off x="356462" y="6351716"/>
            <a:ext cx="6684875" cy="17363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456"/>
              </a:spcBef>
              <a:spcAft>
                <a:spcPts val="0"/>
              </a:spcAft>
              <a:buSzPts val="2400"/>
              <a:buNone/>
              <a:defRPr sz="1139" b="0">
                <a:solidFill>
                  <a:srgbClr val="080808"/>
                </a:solidFill>
                <a:latin typeface="Roboto"/>
                <a:ea typeface="Roboto"/>
                <a:cs typeface="Roboto"/>
                <a:sym typeface="Roboto"/>
              </a:defRPr>
            </a:lvl1pPr>
            <a:lvl2pPr marL="914400" lvl="1"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2pPr>
            <a:lvl3pPr marL="1371600" lvl="2"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3pPr>
            <a:lvl4pPr marL="1828800" lvl="3" indent="-228600" algn="l">
              <a:lnSpc>
                <a:spcPct val="100000"/>
              </a:lnSpc>
              <a:spcBef>
                <a:spcPts val="342"/>
              </a:spcBef>
              <a:spcAft>
                <a:spcPts val="0"/>
              </a:spcAft>
              <a:buSzPts val="1709"/>
              <a:buNone/>
              <a:defRPr sz="1709">
                <a:solidFill>
                  <a:schemeClr val="lt1"/>
                </a:solidFill>
                <a:latin typeface="Roboto"/>
                <a:ea typeface="Roboto"/>
                <a:cs typeface="Roboto"/>
                <a:sym typeface="Roboto"/>
              </a:defRPr>
            </a:lvl4pPr>
            <a:lvl5pPr marL="2286000" lvl="4" indent="-228600" algn="l">
              <a:lnSpc>
                <a:spcPct val="100000"/>
              </a:lnSpc>
              <a:spcBef>
                <a:spcPts val="342"/>
              </a:spcBef>
              <a:spcAft>
                <a:spcPts val="0"/>
              </a:spcAft>
              <a:buClr>
                <a:schemeClr val="lt1"/>
              </a:buClr>
              <a:buSzPts val="1709"/>
              <a:buNone/>
              <a:defRPr sz="1709">
                <a:solidFill>
                  <a:schemeClr val="lt1"/>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0" name="Google Shape;230;p368"/>
          <p:cNvSpPr txBox="1">
            <a:spLocks noGrp="1"/>
          </p:cNvSpPr>
          <p:nvPr>
            <p:ph type="body" idx="2"/>
          </p:nvPr>
        </p:nvSpPr>
        <p:spPr>
          <a:xfrm>
            <a:off x="356461" y="1228752"/>
            <a:ext cx="11479079" cy="49119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84"/>
              </a:spcBef>
              <a:spcAft>
                <a:spcPts val="0"/>
              </a:spcAft>
              <a:buSzPts val="2400"/>
              <a:buChar char="•"/>
              <a:defRPr b="0" i="0" u="none" strike="noStrike" cap="none"/>
            </a:lvl1pPr>
            <a:lvl2pPr marL="914400" lvl="1" indent="-368300" algn="l">
              <a:lnSpc>
                <a:spcPct val="100000"/>
              </a:lnSpc>
              <a:spcBef>
                <a:spcPts val="304"/>
              </a:spcBef>
              <a:spcAft>
                <a:spcPts val="0"/>
              </a:spcAft>
              <a:buSzPts val="2200"/>
              <a:buChar char="-"/>
              <a:defRPr sz="1519" b="0" i="0"/>
            </a:lvl2pPr>
            <a:lvl3pPr marL="1371600" lvl="2" indent="-368300" algn="l">
              <a:lnSpc>
                <a:spcPct val="100000"/>
              </a:lnSpc>
              <a:spcBef>
                <a:spcPts val="266"/>
              </a:spcBef>
              <a:spcAft>
                <a:spcPts val="0"/>
              </a:spcAft>
              <a:buSzPts val="2200"/>
              <a:buChar char="8"/>
              <a:defRPr sz="1329" b="0" i="0"/>
            </a:lvl3pPr>
            <a:lvl4pPr marL="1828800" lvl="3" indent="-306958" algn="l">
              <a:lnSpc>
                <a:spcPct val="100000"/>
              </a:lnSpc>
              <a:spcBef>
                <a:spcPts val="247"/>
              </a:spcBef>
              <a:spcAft>
                <a:spcPts val="0"/>
              </a:spcAft>
              <a:buSzPts val="1234"/>
              <a:buChar char="-"/>
              <a:defRPr sz="1234" b="0" i="0"/>
            </a:lvl4pPr>
            <a:lvl5pPr marL="2286000" lvl="4" indent="-300926" algn="l">
              <a:lnSpc>
                <a:spcPct val="100000"/>
              </a:lnSpc>
              <a:spcBef>
                <a:spcPts val="228"/>
              </a:spcBef>
              <a:spcAft>
                <a:spcPts val="0"/>
              </a:spcAft>
              <a:buClr>
                <a:schemeClr val="dk1"/>
              </a:buClr>
              <a:buSzPts val="1139"/>
              <a:buChar char="»"/>
              <a:defRPr sz="113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31" name="Google Shape;231;p368"/>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108820345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Title+Sub+Body">
  <p:cSld name="Title+Sub+Body">
    <p:spTree>
      <p:nvGrpSpPr>
        <p:cNvPr id="1" name="Shape 232"/>
        <p:cNvGrpSpPr/>
        <p:nvPr/>
      </p:nvGrpSpPr>
      <p:grpSpPr>
        <a:xfrm>
          <a:off x="0" y="0"/>
          <a:ext cx="0" cy="0"/>
          <a:chOff x="0" y="0"/>
          <a:chExt cx="0" cy="0"/>
        </a:xfrm>
      </p:grpSpPr>
      <p:sp>
        <p:nvSpPr>
          <p:cNvPr id="233" name="Google Shape;233;p369"/>
          <p:cNvSpPr txBox="1">
            <a:spLocks noGrp="1"/>
          </p:cNvSpPr>
          <p:nvPr>
            <p:ph type="body" idx="1"/>
          </p:nvPr>
        </p:nvSpPr>
        <p:spPr>
          <a:xfrm>
            <a:off x="356461" y="1740546"/>
            <a:ext cx="11459786" cy="4400141"/>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720"/>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4" name="Google Shape;234;p369"/>
          <p:cNvSpPr txBox="1">
            <a:spLocks noGrp="1"/>
          </p:cNvSpPr>
          <p:nvPr>
            <p:ph type="title"/>
          </p:nvPr>
        </p:nvSpPr>
        <p:spPr>
          <a:xfrm>
            <a:off x="356461" y="538394"/>
            <a:ext cx="11459786"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69"/>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0" i="0">
                <a:solidFill>
                  <a:schemeClr val="lt1"/>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236" name="Google Shape;236;p369"/>
          <p:cNvSpPr txBox="1">
            <a:spLocks noGrp="1"/>
          </p:cNvSpPr>
          <p:nvPr>
            <p:ph type="body" idx="3"/>
          </p:nvPr>
        </p:nvSpPr>
        <p:spPr>
          <a:xfrm>
            <a:off x="356461" y="6351715"/>
            <a:ext cx="6684875" cy="17363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456"/>
              </a:spcBef>
              <a:spcAft>
                <a:spcPts val="0"/>
              </a:spcAft>
              <a:buSzPts val="2400"/>
              <a:buNone/>
              <a:defRPr sz="1139" b="0">
                <a:solidFill>
                  <a:srgbClr val="080808"/>
                </a:solidFill>
                <a:latin typeface="Roboto"/>
                <a:ea typeface="Roboto"/>
                <a:cs typeface="Roboto"/>
                <a:sym typeface="Roboto"/>
              </a:defRPr>
            </a:lvl1pPr>
            <a:lvl2pPr marL="914400" lvl="1"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2pPr>
            <a:lvl3pPr marL="1371600" lvl="2"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3pPr>
            <a:lvl4pPr marL="1828800" lvl="3" indent="-228600" algn="l">
              <a:lnSpc>
                <a:spcPct val="100000"/>
              </a:lnSpc>
              <a:spcBef>
                <a:spcPts val="342"/>
              </a:spcBef>
              <a:spcAft>
                <a:spcPts val="0"/>
              </a:spcAft>
              <a:buSzPts val="1709"/>
              <a:buNone/>
              <a:defRPr sz="1709">
                <a:solidFill>
                  <a:schemeClr val="lt1"/>
                </a:solidFill>
                <a:latin typeface="Roboto"/>
                <a:ea typeface="Roboto"/>
                <a:cs typeface="Roboto"/>
                <a:sym typeface="Roboto"/>
              </a:defRPr>
            </a:lvl4pPr>
            <a:lvl5pPr marL="2286000" lvl="4" indent="-228600" algn="l">
              <a:lnSpc>
                <a:spcPct val="100000"/>
              </a:lnSpc>
              <a:spcBef>
                <a:spcPts val="342"/>
              </a:spcBef>
              <a:spcAft>
                <a:spcPts val="0"/>
              </a:spcAft>
              <a:buClr>
                <a:schemeClr val="lt1"/>
              </a:buClr>
              <a:buSzPts val="1709"/>
              <a:buNone/>
              <a:defRPr sz="1709">
                <a:solidFill>
                  <a:schemeClr val="lt1"/>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237" name="Google Shape;237;p369"/>
          <p:cNvCxnSpPr/>
          <p:nvPr/>
        </p:nvCxnSpPr>
        <p:spPr>
          <a:xfrm>
            <a:off x="356461" y="432879"/>
            <a:ext cx="11479079" cy="0"/>
          </a:xfrm>
          <a:prstGeom prst="straightConnector1">
            <a:avLst/>
          </a:prstGeom>
          <a:noFill/>
          <a:ln w="66675" cap="flat" cmpd="sng">
            <a:solidFill>
              <a:schemeClr val="lt1"/>
            </a:solidFill>
            <a:prstDash val="solid"/>
            <a:round/>
            <a:headEnd type="none" w="sm" len="sm"/>
            <a:tailEnd type="none" w="sm" len="sm"/>
          </a:ln>
        </p:spPr>
      </p:cxnSp>
    </p:spTree>
    <p:extLst>
      <p:ext uri="{BB962C8B-B14F-4D97-AF65-F5344CB8AC3E}">
        <p14:creationId xmlns:p14="http://schemas.microsoft.com/office/powerpoint/2010/main" val="319017741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8"/>
        <p:cNvGrpSpPr/>
        <p:nvPr/>
      </p:nvGrpSpPr>
      <p:grpSpPr>
        <a:xfrm>
          <a:off x="0" y="0"/>
          <a:ext cx="0" cy="0"/>
          <a:chOff x="0" y="0"/>
          <a:chExt cx="0" cy="0"/>
        </a:xfrm>
      </p:grpSpPr>
      <p:sp>
        <p:nvSpPr>
          <p:cNvPr id="239" name="Google Shape;239;p370"/>
          <p:cNvSpPr txBox="1">
            <a:spLocks noGrp="1"/>
          </p:cNvSpPr>
          <p:nvPr>
            <p:ph type="ctrTitle"/>
          </p:nvPr>
        </p:nvSpPr>
        <p:spPr>
          <a:xfrm>
            <a:off x="457202" y="1420286"/>
            <a:ext cx="5181600" cy="980016"/>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370"/>
          <p:cNvSpPr txBox="1">
            <a:spLocks noGrp="1"/>
          </p:cNvSpPr>
          <p:nvPr>
            <p:ph type="subTitle" idx="1"/>
          </p:nvPr>
        </p:nvSpPr>
        <p:spPr>
          <a:xfrm>
            <a:off x="914402" y="2590800"/>
            <a:ext cx="4267200" cy="1168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84"/>
              </a:spcBef>
              <a:spcAft>
                <a:spcPts val="0"/>
              </a:spcAft>
              <a:buSzPts val="2400"/>
              <a:buNone/>
              <a:defRPr>
                <a:solidFill>
                  <a:srgbClr val="898989"/>
                </a:solidFil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241" name="Google Shape;241;p37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2" name="Google Shape;242;p37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3" name="Google Shape;243;p37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30019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matchingName="Highlight Area Left 1">
  <p:cSld name="Highlight Area Left 1">
    <p:spTree>
      <p:nvGrpSpPr>
        <p:cNvPr id="1" name="Shape 244"/>
        <p:cNvGrpSpPr/>
        <p:nvPr/>
      </p:nvGrpSpPr>
      <p:grpSpPr>
        <a:xfrm>
          <a:off x="0" y="0"/>
          <a:ext cx="0" cy="0"/>
          <a:chOff x="0" y="0"/>
          <a:chExt cx="0" cy="0"/>
        </a:xfrm>
      </p:grpSpPr>
      <p:sp>
        <p:nvSpPr>
          <p:cNvPr id="245" name="Google Shape;245;g34773a3717d_0_206"/>
          <p:cNvSpPr/>
          <p:nvPr/>
        </p:nvSpPr>
        <p:spPr>
          <a:xfrm>
            <a:off x="1" y="0"/>
            <a:ext cx="4547100"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sp>
        <p:nvSpPr>
          <p:cNvPr id="246" name="Google Shape;246;g34773a3717d_0_206"/>
          <p:cNvSpPr/>
          <p:nvPr/>
        </p:nvSpPr>
        <p:spPr>
          <a:xfrm>
            <a:off x="11368227" y="6363471"/>
            <a:ext cx="467400" cy="148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247" name="Google Shape;247;g34773a3717d_0_206"/>
          <p:cNvCxnSpPr/>
          <p:nvPr/>
        </p:nvCxnSpPr>
        <p:spPr>
          <a:xfrm>
            <a:off x="4920099" y="6252279"/>
            <a:ext cx="6915300" cy="0"/>
          </a:xfrm>
          <a:prstGeom prst="straightConnector1">
            <a:avLst/>
          </a:prstGeom>
          <a:noFill/>
          <a:ln w="9525" cap="flat" cmpd="sng">
            <a:solidFill>
              <a:schemeClr val="dk1"/>
            </a:solidFill>
            <a:prstDash val="solid"/>
            <a:round/>
            <a:headEnd type="none" w="sm" len="sm"/>
            <a:tailEnd type="none" w="sm" len="sm"/>
          </a:ln>
        </p:spPr>
      </p:cxnSp>
      <p:pic>
        <p:nvPicPr>
          <p:cNvPr id="248" name="Google Shape;248;g34773a3717d_0_206"/>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249" name="Google Shape;249;g34773a3717d_0_206"/>
          <p:cNvSpPr txBox="1">
            <a:spLocks noGrp="1"/>
          </p:cNvSpPr>
          <p:nvPr>
            <p:ph type="title"/>
          </p:nvPr>
        </p:nvSpPr>
        <p:spPr>
          <a:xfrm>
            <a:off x="4920100" y="538395"/>
            <a:ext cx="6722400" cy="4131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50" name="Google Shape;250;g34773a3717d_0_206"/>
          <p:cNvCxnSpPr/>
          <p:nvPr/>
        </p:nvCxnSpPr>
        <p:spPr>
          <a:xfrm>
            <a:off x="4920099" y="432881"/>
            <a:ext cx="6915300" cy="7500"/>
          </a:xfrm>
          <a:prstGeom prst="straightConnector1">
            <a:avLst/>
          </a:prstGeom>
          <a:noFill/>
          <a:ln w="66675" cap="flat" cmpd="sng">
            <a:solidFill>
              <a:schemeClr val="accent3"/>
            </a:solidFill>
            <a:prstDash val="solid"/>
            <a:round/>
            <a:headEnd type="none" w="sm" len="sm"/>
            <a:tailEnd type="none" w="sm" len="sm"/>
          </a:ln>
        </p:spPr>
      </p:cxnSp>
    </p:spTree>
    <p:extLst>
      <p:ext uri="{BB962C8B-B14F-4D97-AF65-F5344CB8AC3E}">
        <p14:creationId xmlns:p14="http://schemas.microsoft.com/office/powerpoint/2010/main" val="412712895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Data Right">
    <p:spTree>
      <p:nvGrpSpPr>
        <p:cNvPr id="1" name=""/>
        <p:cNvGrpSpPr/>
        <p:nvPr/>
      </p:nvGrpSpPr>
      <p:grpSpPr>
        <a:xfrm>
          <a:off x="0" y="0"/>
          <a:ext cx="0" cy="0"/>
          <a:chOff x="0" y="0"/>
          <a:chExt cx="0" cy="0"/>
        </a:xfrm>
      </p:grpSpPr>
      <p:cxnSp>
        <p:nvCxnSpPr>
          <p:cNvPr id="11" name="Straight Connector 10"/>
          <p:cNvCxnSpPr>
            <a:cxnSpLocks/>
          </p:cNvCxnSpPr>
          <p:nvPr userDrawn="1"/>
        </p:nvCxnSpPr>
        <p:spPr>
          <a:xfrm>
            <a:off x="356462" y="432879"/>
            <a:ext cx="670473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447281" y="0"/>
            <a:ext cx="4744720"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a:cxnSpLocks/>
          </p:cNvCxnSpPr>
          <p:nvPr/>
        </p:nvCxnSpPr>
        <p:spPr>
          <a:xfrm>
            <a:off x="372974" y="6252279"/>
            <a:ext cx="678982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5"/>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34927662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7_Title, SubTitle and Body">
  <p:cSld name="7_Title, SubTitle and Body">
    <p:spTree>
      <p:nvGrpSpPr>
        <p:cNvPr id="1" name="Shape 425"/>
        <p:cNvGrpSpPr/>
        <p:nvPr/>
      </p:nvGrpSpPr>
      <p:grpSpPr>
        <a:xfrm>
          <a:off x="0" y="0"/>
          <a:ext cx="0" cy="0"/>
          <a:chOff x="0" y="0"/>
          <a:chExt cx="0" cy="0"/>
        </a:xfrm>
      </p:grpSpPr>
      <p:sp>
        <p:nvSpPr>
          <p:cNvPr id="426" name="Google Shape;426;p329"/>
          <p:cNvSpPr/>
          <p:nvPr/>
        </p:nvSpPr>
        <p:spPr>
          <a:xfrm>
            <a:off x="0" y="6077245"/>
            <a:ext cx="12192000" cy="780757"/>
          </a:xfrm>
          <a:prstGeom prst="rect">
            <a:avLst/>
          </a:prstGeom>
          <a:solidFill>
            <a:srgbClr val="324DC7"/>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pic>
        <p:nvPicPr>
          <p:cNvPr id="427" name="Google Shape;427;p329"/>
          <p:cNvPicPr preferRelativeResize="0"/>
          <p:nvPr/>
        </p:nvPicPr>
        <p:blipFill rotWithShape="1">
          <a:blip r:embed="rId2">
            <a:alphaModFix/>
          </a:blip>
          <a:srcRect/>
          <a:stretch/>
        </p:blipFill>
        <p:spPr>
          <a:xfrm>
            <a:off x="453507" y="6289448"/>
            <a:ext cx="1646894" cy="356351"/>
          </a:xfrm>
          <a:prstGeom prst="rect">
            <a:avLst/>
          </a:prstGeom>
          <a:noFill/>
          <a:ln>
            <a:noFill/>
          </a:ln>
        </p:spPr>
      </p:pic>
      <p:sp>
        <p:nvSpPr>
          <p:cNvPr id="428" name="Google Shape;428;p329"/>
          <p:cNvSpPr txBox="1">
            <a:spLocks noGrp="1"/>
          </p:cNvSpPr>
          <p:nvPr>
            <p:ph type="body" idx="1"/>
          </p:nvPr>
        </p:nvSpPr>
        <p:spPr>
          <a:xfrm>
            <a:off x="413587" y="2017055"/>
            <a:ext cx="11459786" cy="4004491"/>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rgbClr val="324DC7"/>
              </a:buClr>
              <a:buSzPts val="1367"/>
              <a:buChar char="•"/>
              <a:defRPr>
                <a:latin typeface="Arial"/>
                <a:ea typeface="Arial"/>
                <a:cs typeface="Arial"/>
                <a:sym typeface="Arial"/>
              </a:defRPr>
            </a:lvl1pPr>
            <a:lvl2pPr marL="914400" lvl="1" indent="-305752" algn="l">
              <a:lnSpc>
                <a:spcPct val="100000"/>
              </a:lnSpc>
              <a:spcBef>
                <a:spcPts val="304"/>
              </a:spcBef>
              <a:spcAft>
                <a:spcPts val="0"/>
              </a:spcAft>
              <a:buClr>
                <a:srgbClr val="324DC7"/>
              </a:buClr>
              <a:buSzPts val="1215"/>
              <a:buChar char="-"/>
              <a:defRPr>
                <a:latin typeface="Arial"/>
                <a:ea typeface="Arial"/>
                <a:cs typeface="Arial"/>
                <a:sym typeface="Arial"/>
              </a:defRPr>
            </a:lvl2pPr>
            <a:lvl3pPr marL="1371600" lvl="2" indent="-305752" algn="l">
              <a:lnSpc>
                <a:spcPct val="100000"/>
              </a:lnSpc>
              <a:spcBef>
                <a:spcPts val="304"/>
              </a:spcBef>
              <a:spcAft>
                <a:spcPts val="0"/>
              </a:spcAft>
              <a:buClr>
                <a:srgbClr val="324DC7"/>
              </a:buClr>
              <a:buSzPts val="1215"/>
              <a:buChar char="8"/>
              <a:defRPr>
                <a:latin typeface="Arial"/>
                <a:ea typeface="Arial"/>
                <a:cs typeface="Arial"/>
                <a:sym typeface="Arial"/>
              </a:defRPr>
            </a:lvl3pPr>
            <a:lvl4pPr marL="1828800" lvl="3" indent="-305752" algn="l">
              <a:lnSpc>
                <a:spcPct val="100000"/>
              </a:lnSpc>
              <a:spcBef>
                <a:spcPts val="304"/>
              </a:spcBef>
              <a:spcAft>
                <a:spcPts val="0"/>
              </a:spcAft>
              <a:buClr>
                <a:srgbClr val="324DC7"/>
              </a:buClr>
              <a:buSzPts val="1215"/>
              <a:buChar char="-"/>
              <a:defRPr>
                <a:latin typeface="Arial"/>
                <a:ea typeface="Arial"/>
                <a:cs typeface="Arial"/>
                <a:sym typeface="Arial"/>
              </a:defRPr>
            </a:lvl4pPr>
            <a:lvl5pPr marL="2286000" lvl="4" indent="-305752" algn="l">
              <a:lnSpc>
                <a:spcPct val="100000"/>
              </a:lnSpc>
              <a:spcBef>
                <a:spcPts val="456"/>
              </a:spcBef>
              <a:spcAft>
                <a:spcPts val="0"/>
              </a:spcAft>
              <a:buClr>
                <a:srgbClr val="324DC7"/>
              </a:buClr>
              <a:buSzPts val="1215"/>
              <a:buChar char="»"/>
              <a:defRPr sz="1519">
                <a:latin typeface="Arial"/>
                <a:ea typeface="Arial"/>
                <a:cs typeface="Arial"/>
                <a:sym typeface="Arial"/>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29" name="Google Shape;429;p329"/>
          <p:cNvSpPr txBox="1">
            <a:spLocks noGrp="1"/>
          </p:cNvSpPr>
          <p:nvPr>
            <p:ph type="subTitle" idx="2"/>
          </p:nvPr>
        </p:nvSpPr>
        <p:spPr>
          <a:xfrm>
            <a:off x="412834" y="1328317"/>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0" i="0">
                <a:solidFill>
                  <a:srgbClr val="324DC7"/>
                </a:solidFill>
                <a:latin typeface="Roboto Medium"/>
                <a:ea typeface="Roboto Medium"/>
                <a:cs typeface="Roboto Medium"/>
                <a:sym typeface="Roboto Medium"/>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430" name="Google Shape;430;p329"/>
          <p:cNvSpPr txBox="1">
            <a:spLocks noGrp="1"/>
          </p:cNvSpPr>
          <p:nvPr>
            <p:ph type="body" idx="3"/>
          </p:nvPr>
        </p:nvSpPr>
        <p:spPr>
          <a:xfrm>
            <a:off x="8700327" y="6300706"/>
            <a:ext cx="3136356" cy="289393"/>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84"/>
              </a:spcBef>
              <a:spcAft>
                <a:spcPts val="0"/>
              </a:spcAft>
              <a:buSzPts val="2400"/>
              <a:buNone/>
              <a:defRPr sz="1329">
                <a:solidFill>
                  <a:schemeClr val="lt2"/>
                </a:solidFill>
                <a:latin typeface="Roboto"/>
                <a:ea typeface="Roboto"/>
                <a:cs typeface="Roboto"/>
                <a:sym typeface="Roboto"/>
              </a:defRPr>
            </a:lvl1pPr>
            <a:lvl2pPr marL="914400" lvl="1" indent="-228600" algn="r">
              <a:lnSpc>
                <a:spcPct val="100000"/>
              </a:lnSpc>
              <a:spcBef>
                <a:spcPts val="304"/>
              </a:spcBef>
              <a:spcAft>
                <a:spcPts val="0"/>
              </a:spcAft>
              <a:buSzPts val="2200"/>
              <a:buNone/>
              <a:defRPr>
                <a:solidFill>
                  <a:schemeClr val="lt2"/>
                </a:solidFill>
                <a:latin typeface="Roboto"/>
                <a:ea typeface="Roboto"/>
                <a:cs typeface="Roboto"/>
                <a:sym typeface="Roboto"/>
              </a:defRPr>
            </a:lvl2pPr>
            <a:lvl3pPr marL="1371600" lvl="2" indent="-228600" algn="r">
              <a:lnSpc>
                <a:spcPct val="100000"/>
              </a:lnSpc>
              <a:spcBef>
                <a:spcPts val="304"/>
              </a:spcBef>
              <a:spcAft>
                <a:spcPts val="0"/>
              </a:spcAft>
              <a:buSzPts val="2200"/>
              <a:buNone/>
              <a:defRPr>
                <a:solidFill>
                  <a:schemeClr val="lt2"/>
                </a:solidFill>
                <a:latin typeface="Roboto"/>
                <a:ea typeface="Roboto"/>
                <a:cs typeface="Roboto"/>
                <a:sym typeface="Roboto"/>
              </a:defRPr>
            </a:lvl3pPr>
            <a:lvl4pPr marL="1828800" lvl="3" indent="-228600" algn="r">
              <a:lnSpc>
                <a:spcPct val="100000"/>
              </a:lnSpc>
              <a:spcBef>
                <a:spcPts val="304"/>
              </a:spcBef>
              <a:spcAft>
                <a:spcPts val="0"/>
              </a:spcAft>
              <a:buSzPts val="1519"/>
              <a:buNone/>
              <a:defRPr>
                <a:solidFill>
                  <a:schemeClr val="lt2"/>
                </a:solidFill>
                <a:latin typeface="Roboto"/>
                <a:ea typeface="Roboto"/>
                <a:cs typeface="Roboto"/>
                <a:sym typeface="Roboto"/>
              </a:defRPr>
            </a:lvl4pPr>
            <a:lvl5pPr marL="2286000" lvl="4" indent="-228600" algn="r">
              <a:lnSpc>
                <a:spcPct val="100000"/>
              </a:lnSpc>
              <a:spcBef>
                <a:spcPts val="456"/>
              </a:spcBef>
              <a:spcAft>
                <a:spcPts val="0"/>
              </a:spcAft>
              <a:buSzPts val="2279"/>
              <a:buNone/>
              <a:defRPr>
                <a:solidFill>
                  <a:schemeClr val="lt2"/>
                </a:solidFill>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31" name="Google Shape;431;p329"/>
          <p:cNvSpPr txBox="1">
            <a:spLocks noGrp="1"/>
          </p:cNvSpPr>
          <p:nvPr>
            <p:ph type="title"/>
          </p:nvPr>
        </p:nvSpPr>
        <p:spPr>
          <a:xfrm>
            <a:off x="417504" y="788294"/>
            <a:ext cx="11455870" cy="534662"/>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sz="3987">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50995218"/>
      </p:ext>
    </p:extLst>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2_Content Slide — 1 Column with Sidebar">
  <p:cSld name="2_Content Slide — 1 Column with Sidebar">
    <p:spTree>
      <p:nvGrpSpPr>
        <p:cNvPr id="1" name="Shape 303"/>
        <p:cNvGrpSpPr/>
        <p:nvPr/>
      </p:nvGrpSpPr>
      <p:grpSpPr>
        <a:xfrm>
          <a:off x="0" y="0"/>
          <a:ext cx="0" cy="0"/>
          <a:chOff x="0" y="0"/>
          <a:chExt cx="0" cy="0"/>
        </a:xfrm>
      </p:grpSpPr>
      <p:sp>
        <p:nvSpPr>
          <p:cNvPr id="304" name="Google Shape;304;p308"/>
          <p:cNvSpPr txBox="1">
            <a:spLocks noGrp="1"/>
          </p:cNvSpPr>
          <p:nvPr>
            <p:ph type="sldNum" idx="12"/>
          </p:nvPr>
        </p:nvSpPr>
        <p:spPr>
          <a:xfrm>
            <a:off x="8990308" y="619362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5" name="Google Shape;305;p308"/>
          <p:cNvSpPr txBox="1">
            <a:spLocks noGrp="1"/>
          </p:cNvSpPr>
          <p:nvPr>
            <p:ph type="title"/>
          </p:nvPr>
        </p:nvSpPr>
        <p:spPr>
          <a:xfrm>
            <a:off x="466611" y="555811"/>
            <a:ext cx="3741179" cy="1246495"/>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SzPts val="3418"/>
              <a:buNone/>
              <a:defRPr sz="4000">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308"/>
          <p:cNvSpPr txBox="1">
            <a:spLocks noGrp="1"/>
          </p:cNvSpPr>
          <p:nvPr>
            <p:ph type="body" idx="1"/>
          </p:nvPr>
        </p:nvSpPr>
        <p:spPr>
          <a:xfrm>
            <a:off x="466611" y="2754105"/>
            <a:ext cx="3741179" cy="3173997"/>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84"/>
              </a:spcBef>
              <a:spcAft>
                <a:spcPts val="0"/>
              </a:spcAft>
              <a:buClr>
                <a:schemeClr val="accent2"/>
              </a:buClr>
              <a:buSzPts val="2400"/>
              <a:buFont typeface="Arial"/>
              <a:buChar char="•"/>
              <a:defRPr sz="1998">
                <a:latin typeface="Roboto"/>
                <a:ea typeface="Roboto"/>
                <a:cs typeface="Roboto"/>
                <a:sym typeface="Roboto"/>
              </a:defRPr>
            </a:lvl1pPr>
            <a:lvl2pPr marL="914400" lvl="1" indent="-368300" algn="l">
              <a:lnSpc>
                <a:spcPct val="100000"/>
              </a:lnSpc>
              <a:spcBef>
                <a:spcPts val="304"/>
              </a:spcBef>
              <a:spcAft>
                <a:spcPts val="0"/>
              </a:spcAft>
              <a:buClr>
                <a:schemeClr val="accent2"/>
              </a:buClr>
              <a:buSzPts val="2200"/>
              <a:buChar char="-"/>
              <a:defRPr sz="1998">
                <a:latin typeface="Roboto"/>
                <a:ea typeface="Roboto"/>
                <a:cs typeface="Roboto"/>
                <a:sym typeface="Roboto"/>
              </a:defRPr>
            </a:lvl2pPr>
            <a:lvl3pPr marL="1371600" lvl="2" indent="-368300" algn="l">
              <a:lnSpc>
                <a:spcPct val="100000"/>
              </a:lnSpc>
              <a:spcBef>
                <a:spcPts val="304"/>
              </a:spcBef>
              <a:spcAft>
                <a:spcPts val="0"/>
              </a:spcAft>
              <a:buClr>
                <a:schemeClr val="accent2"/>
              </a:buClr>
              <a:buSzPts val="2200"/>
              <a:buChar char="8"/>
              <a:defRPr sz="1998">
                <a:latin typeface="Roboto"/>
                <a:ea typeface="Roboto"/>
                <a:cs typeface="Roboto"/>
                <a:sym typeface="Roboto"/>
              </a:defRPr>
            </a:lvl3pPr>
            <a:lvl4pPr marL="1828800" lvl="3" indent="-325056" algn="l">
              <a:lnSpc>
                <a:spcPct val="100000"/>
              </a:lnSpc>
              <a:spcBef>
                <a:spcPts val="304"/>
              </a:spcBef>
              <a:spcAft>
                <a:spcPts val="0"/>
              </a:spcAft>
              <a:buClr>
                <a:schemeClr val="accent2"/>
              </a:buClr>
              <a:buSzPts val="1519"/>
              <a:buChar char="-"/>
              <a:defRPr sz="1998">
                <a:latin typeface="Roboto"/>
                <a:ea typeface="Roboto"/>
                <a:cs typeface="Roboto"/>
                <a:sym typeface="Roboto"/>
              </a:defRPr>
            </a:lvl4pPr>
            <a:lvl5pPr marL="2286000" lvl="4" indent="-373316" algn="l">
              <a:lnSpc>
                <a:spcPct val="100000"/>
              </a:lnSpc>
              <a:spcBef>
                <a:spcPts val="456"/>
              </a:spcBef>
              <a:spcAft>
                <a:spcPts val="0"/>
              </a:spcAft>
              <a:buClr>
                <a:schemeClr val="accent2"/>
              </a:buClr>
              <a:buSzPts val="2279"/>
              <a:buChar char="»"/>
              <a:defRPr sz="1998">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07" name="Google Shape;307;p308"/>
          <p:cNvSpPr txBox="1">
            <a:spLocks noGrp="1"/>
          </p:cNvSpPr>
          <p:nvPr>
            <p:ph type="body" idx="2"/>
          </p:nvPr>
        </p:nvSpPr>
        <p:spPr>
          <a:xfrm>
            <a:off x="466727" y="1692276"/>
            <a:ext cx="3741738" cy="1242969"/>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84"/>
              </a:spcBef>
              <a:spcAft>
                <a:spcPts val="0"/>
              </a:spcAft>
              <a:buSzPts val="2400"/>
              <a:buNone/>
              <a:defRPr sz="1998" b="1">
                <a:solidFill>
                  <a:schemeClr val="accent1"/>
                </a:solidFill>
                <a:latin typeface="Roboto Slab"/>
                <a:ea typeface="Roboto Slab"/>
                <a:cs typeface="Roboto Slab"/>
                <a:sym typeface="Roboto Slab"/>
              </a:defRPr>
            </a:lvl1pPr>
            <a:lvl2pPr marL="914400" lvl="1" indent="-368300" algn="l">
              <a:lnSpc>
                <a:spcPct val="100000"/>
              </a:lnSpc>
              <a:spcBef>
                <a:spcPts val="304"/>
              </a:spcBef>
              <a:spcAft>
                <a:spcPts val="0"/>
              </a:spcAft>
              <a:buSzPts val="2200"/>
              <a:buChar char="-"/>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08" name="Google Shape;308;p308"/>
          <p:cNvSpPr txBox="1">
            <a:spLocks noGrp="1"/>
          </p:cNvSpPr>
          <p:nvPr>
            <p:ph type="body" idx="3"/>
          </p:nvPr>
        </p:nvSpPr>
        <p:spPr>
          <a:xfrm>
            <a:off x="4773478" y="568479"/>
            <a:ext cx="6960030" cy="5661431"/>
          </a:xfrm>
          <a:prstGeom prst="rect">
            <a:avLst/>
          </a:prstGeom>
          <a:noFill/>
          <a:ln>
            <a:noFill/>
          </a:ln>
        </p:spPr>
        <p:txBody>
          <a:bodyPr spcFirstLastPara="1" wrap="square" lIns="0" tIns="228600" rIns="0" bIns="0" anchor="t" anchorCtr="0">
            <a:normAutofit/>
          </a:bodyPr>
          <a:lstStyle>
            <a:lvl1pPr marL="457200" lvl="0" indent="-381000" algn="l">
              <a:lnSpc>
                <a:spcPct val="90000"/>
              </a:lnSpc>
              <a:spcBef>
                <a:spcPts val="1000"/>
              </a:spcBef>
              <a:spcAft>
                <a:spcPts val="0"/>
              </a:spcAft>
              <a:buClr>
                <a:schemeClr val="accent2"/>
              </a:buClr>
              <a:buSzPts val="2400"/>
              <a:buFont typeface="Arial"/>
              <a:buChar char="•"/>
              <a:defRPr sz="2400">
                <a:latin typeface="Roboto"/>
                <a:ea typeface="Roboto"/>
                <a:cs typeface="Roboto"/>
                <a:sym typeface="Roboto"/>
              </a:defRPr>
            </a:lvl1pPr>
            <a:lvl2pPr marL="914400" lvl="1" indent="-368300" algn="l">
              <a:lnSpc>
                <a:spcPct val="90000"/>
              </a:lnSpc>
              <a:spcBef>
                <a:spcPts val="1000"/>
              </a:spcBef>
              <a:spcAft>
                <a:spcPts val="0"/>
              </a:spcAft>
              <a:buClr>
                <a:schemeClr val="accent2"/>
              </a:buClr>
              <a:buSzPts val="2200"/>
              <a:buChar char="-"/>
              <a:defRPr sz="2400">
                <a:latin typeface="Roboto"/>
                <a:ea typeface="Roboto"/>
                <a:cs typeface="Roboto"/>
                <a:sym typeface="Roboto"/>
              </a:defRPr>
            </a:lvl2pPr>
            <a:lvl3pPr marL="1371600" lvl="2" indent="-368300" algn="l">
              <a:lnSpc>
                <a:spcPct val="90000"/>
              </a:lnSpc>
              <a:spcBef>
                <a:spcPts val="1000"/>
              </a:spcBef>
              <a:spcAft>
                <a:spcPts val="0"/>
              </a:spcAft>
              <a:buClr>
                <a:schemeClr val="accent2"/>
              </a:buClr>
              <a:buSzPts val="2200"/>
              <a:buChar char="8"/>
              <a:defRPr sz="2400">
                <a:latin typeface="Roboto"/>
                <a:ea typeface="Roboto"/>
                <a:cs typeface="Roboto"/>
                <a:sym typeface="Roboto"/>
              </a:defRPr>
            </a:lvl3pPr>
            <a:lvl4pPr marL="1828800" lvl="3" indent="-325056" algn="l">
              <a:lnSpc>
                <a:spcPct val="90000"/>
              </a:lnSpc>
              <a:spcBef>
                <a:spcPts val="1000"/>
              </a:spcBef>
              <a:spcAft>
                <a:spcPts val="0"/>
              </a:spcAft>
              <a:buClr>
                <a:schemeClr val="accent2"/>
              </a:buClr>
              <a:buSzPts val="1519"/>
              <a:buChar char="-"/>
              <a:defRPr sz="2400">
                <a:latin typeface="Roboto"/>
                <a:ea typeface="Roboto"/>
                <a:cs typeface="Roboto"/>
                <a:sym typeface="Roboto"/>
              </a:defRPr>
            </a:lvl4pPr>
            <a:lvl5pPr marL="2286000" lvl="4" indent="-373316" algn="l">
              <a:lnSpc>
                <a:spcPct val="90000"/>
              </a:lnSpc>
              <a:spcBef>
                <a:spcPts val="1000"/>
              </a:spcBef>
              <a:spcAft>
                <a:spcPts val="0"/>
              </a:spcAft>
              <a:buClr>
                <a:schemeClr val="accent2"/>
              </a:buClr>
              <a:buSzPts val="2279"/>
              <a:buChar char="»"/>
              <a:defRPr sz="2400">
                <a:latin typeface="Roboto"/>
                <a:ea typeface="Roboto"/>
                <a:cs typeface="Roboto"/>
                <a:sym typeface="Roboto"/>
              </a:defRPr>
            </a:lvl5pPr>
            <a:lvl6pPr marL="2743200" lvl="5" indent="-355219" algn="l">
              <a:lnSpc>
                <a:spcPct val="100000"/>
              </a:lnSpc>
              <a:spcBef>
                <a:spcPts val="1000"/>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Tree>
    <p:extLst>
      <p:ext uri="{BB962C8B-B14F-4D97-AF65-F5344CB8AC3E}">
        <p14:creationId xmlns:p14="http://schemas.microsoft.com/office/powerpoint/2010/main" val="1920914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763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Data Right">
    <p:spTree>
      <p:nvGrpSpPr>
        <p:cNvPr id="1" name=""/>
        <p:cNvGrpSpPr/>
        <p:nvPr/>
      </p:nvGrpSpPr>
      <p:grpSpPr>
        <a:xfrm>
          <a:off x="0" y="0"/>
          <a:ext cx="0" cy="0"/>
          <a:chOff x="0" y="0"/>
          <a:chExt cx="0" cy="0"/>
        </a:xfrm>
      </p:grpSpPr>
      <p:cxnSp>
        <p:nvCxnSpPr>
          <p:cNvPr id="11" name="Straight Connector 10"/>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3333" y="0"/>
            <a:ext cx="562866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048334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60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_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503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Highlight Area Left">
    <p:spTree>
      <p:nvGrpSpPr>
        <p:cNvPr id="1" name=""/>
        <p:cNvGrpSpPr/>
        <p:nvPr/>
      </p:nvGrpSpPr>
      <p:grpSpPr>
        <a:xfrm>
          <a:off x="0" y="0"/>
          <a:ext cx="0" cy="0"/>
          <a:chOff x="0" y="0"/>
          <a:chExt cx="0" cy="0"/>
        </a:xfrm>
      </p:grpSpPr>
      <p:sp>
        <p:nvSpPr>
          <p:cNvPr id="12" name="Rectangle 11"/>
          <p:cNvSpPr/>
          <p:nvPr/>
        </p:nvSpPr>
        <p:spPr>
          <a:xfrm>
            <a:off x="2"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38" tIns="34138" rIns="34138" bIns="34138" rtlCol="0" anchor="ctr"/>
          <a:lstStyle/>
          <a:p>
            <a:pPr algn="ctr"/>
            <a:endParaRPr lang="en-US" sz="1897">
              <a:solidFill>
                <a:schemeClr val="tx1"/>
              </a:solidFill>
            </a:endParaRPr>
          </a:p>
        </p:txBody>
      </p:sp>
      <p:sp>
        <p:nvSpPr>
          <p:cNvPr id="20"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8" b="0" baseline="0" smtClean="0">
                <a:solidFill>
                  <a:srgbClr val="080808"/>
                </a:solidFill>
                <a:latin typeface="+mj-lt"/>
              </a:rPr>
              <a:pPr algn="r"/>
              <a:t>‹#›</a:t>
            </a:fld>
            <a:endParaRPr lang="fr-FR" sz="1138"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101" y="538396"/>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userDrawn="1"/>
        </p:nvCxnSpPr>
        <p:spPr>
          <a:xfrm>
            <a:off x="4920099" y="432882"/>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76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98031731"/>
      </p:ext>
    </p:extLst>
  </p:cSld>
  <p:clrMapOvr>
    <a:masterClrMapping/>
  </p:clrMapOvr>
  <p:hf sldNum="0" hdr="0" ftr="0"/>
  <p:extLst>
    <p:ext uri="{DCECCB84-F9BA-43D5-87BE-67443E8EF086}">
      <p15:sldGuideLst xmlns:p15="http://schemas.microsoft.com/office/powerpoint/2012/main">
        <p15:guide id="1" orient="horz" pos="45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Data Right">
    <p:spTree>
      <p:nvGrpSpPr>
        <p:cNvPr id="1" name=""/>
        <p:cNvGrpSpPr/>
        <p:nvPr/>
      </p:nvGrpSpPr>
      <p:grpSpPr>
        <a:xfrm>
          <a:off x="0" y="0"/>
          <a:ext cx="0" cy="0"/>
          <a:chOff x="0" y="0"/>
          <a:chExt cx="0" cy="0"/>
        </a:xfrm>
      </p:grpSpPr>
      <p:cxnSp>
        <p:nvCxnSpPr>
          <p:cNvPr id="11" name="Straight Connector 10"/>
          <p:cNvCxnSpPr/>
          <p:nvPr userDrawn="1"/>
        </p:nvCxnSpPr>
        <p:spPr>
          <a:xfrm>
            <a:off x="356461" y="432879"/>
            <a:ext cx="5878547"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563333" y="0"/>
            <a:ext cx="5628667"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5728232"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72974" y="6252279"/>
            <a:ext cx="582257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3243" y="538394"/>
            <a:ext cx="5862034"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4048334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60" y="6363469"/>
            <a:ext cx="1264628" cy="217044"/>
          </a:xfrm>
          <a:prstGeom prst="rect">
            <a:avLst/>
          </a:prstGeom>
        </p:spPr>
      </p:pic>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603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1_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50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B63A-4B2E-915B-5DA4-E76C38E6C9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20B2A-5F62-6C43-7B1C-0C3F06EE84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8892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49BAEB-DF5E-39EB-72A1-5FF90E8A3D4D}"/>
              </a:ext>
            </a:extLst>
          </p:cNvPr>
          <p:cNvPicPr>
            <a:picLocks noChangeAspect="1"/>
          </p:cNvPicPr>
          <p:nvPr userDrawn="1"/>
        </p:nvPicPr>
        <p:blipFill>
          <a:blip r:embed="rId2">
            <a:extLst>
              <a:ext uri="{28A0092B-C50C-407E-A947-70E740481C1C}">
                <a14:useLocalDpi xmlns:a14="http://schemas.microsoft.com/office/drawing/2010/main" val="0"/>
              </a:ext>
            </a:extLst>
          </a:blip>
          <a:srcRect l="30" r="30"/>
          <a:stretch/>
        </p:blipFill>
        <p:spPr>
          <a:xfrm>
            <a:off x="-1" y="0"/>
            <a:ext cx="12203956" cy="6858000"/>
          </a:xfrm>
          <a:prstGeom prst="rect">
            <a:avLst/>
          </a:prstGeom>
        </p:spPr>
      </p:pic>
      <p:sp>
        <p:nvSpPr>
          <p:cNvPr id="4" name="Text Placeholder 16">
            <a:extLst>
              <a:ext uri="{FF2B5EF4-FFF2-40B4-BE49-F238E27FC236}">
                <a16:creationId xmlns:a16="http://schemas.microsoft.com/office/drawing/2014/main" id="{DD81B508-EF76-0D77-A26B-B75E4CF2601D}"/>
              </a:ext>
            </a:extLst>
          </p:cNvPr>
          <p:cNvSpPr>
            <a:spLocks noGrp="1"/>
          </p:cNvSpPr>
          <p:nvPr>
            <p:ph type="body" sz="quarter" idx="10" hasCustomPrompt="1"/>
          </p:nvPr>
        </p:nvSpPr>
        <p:spPr>
          <a:xfrm>
            <a:off x="1362362" y="5068672"/>
            <a:ext cx="3787776" cy="493853"/>
          </a:xfrm>
          <a:prstGeom prst="rect">
            <a:avLst/>
          </a:prstGeom>
        </p:spPr>
        <p:txBody>
          <a:bodyPr wrap="square" lIns="0" tIns="228600" rIns="0" bIns="0">
            <a:spAutoFit/>
          </a:bodyPr>
          <a:lstStyle>
            <a:lvl1pPr marL="0" indent="0">
              <a:lnSpc>
                <a:spcPct val="100000"/>
              </a:lnSpc>
              <a:buNone/>
              <a:defRPr sz="1709" b="0" i="0" normalizeH="0" baseline="0">
                <a:solidFill>
                  <a:srgbClr val="FCC666"/>
                </a:solidFill>
                <a:latin typeface="Roboto Condensed Medium" panose="02000000000000000000" pitchFamily="2" charset="0"/>
                <a:ea typeface="Roboto Condensed Medium" panose="02000000000000000000" pitchFamily="2" charset="0"/>
                <a:cs typeface="Roboto Condensed Medium"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Event Starting</a:t>
            </a:r>
          </a:p>
        </p:txBody>
      </p:sp>
      <p:sp>
        <p:nvSpPr>
          <p:cNvPr id="5" name="Title 7">
            <a:extLst>
              <a:ext uri="{FF2B5EF4-FFF2-40B4-BE49-F238E27FC236}">
                <a16:creationId xmlns:a16="http://schemas.microsoft.com/office/drawing/2014/main" id="{72C7B7CE-4DCE-FA3D-0721-7337E67F40B4}"/>
              </a:ext>
            </a:extLst>
          </p:cNvPr>
          <p:cNvSpPr>
            <a:spLocks noGrp="1"/>
          </p:cNvSpPr>
          <p:nvPr>
            <p:ph type="title" hasCustomPrompt="1"/>
          </p:nvPr>
        </p:nvSpPr>
        <p:spPr>
          <a:xfrm>
            <a:off x="1362362" y="5703567"/>
            <a:ext cx="5759544" cy="716881"/>
          </a:xfrm>
          <a:prstGeom prst="rect">
            <a:avLst/>
          </a:prstGeom>
        </p:spPr>
        <p:txBody>
          <a:bodyPr wrap="square" lIns="0" tIns="137160" rIns="0" bIns="0" anchor="t" anchorCtr="0">
            <a:spAutoFit/>
          </a:bodyPr>
          <a:lstStyle>
            <a:lvl1pPr>
              <a:defRPr sz="3798" b="0" i="0" baseline="0">
                <a:solidFill>
                  <a:srgbClr val="FCC666"/>
                </a:solidFill>
                <a:latin typeface="Roboto Condensed Medium" panose="02000000000000000000" pitchFamily="2" charset="0"/>
                <a:ea typeface="Roboto Condensed Medium" panose="02000000000000000000" pitchFamily="2" charset="0"/>
                <a:cs typeface="Verdana" charset="0"/>
              </a:defRPr>
            </a:lvl1pPr>
          </a:lstStyle>
          <a:p>
            <a:r>
              <a:rPr lang="en-US" err="1"/>
              <a:t>XXmin</a:t>
            </a:r>
            <a:endParaRPr lang="en-US"/>
          </a:p>
        </p:txBody>
      </p:sp>
      <p:pic>
        <p:nvPicPr>
          <p:cNvPr id="8" name="Picture 7">
            <a:extLst>
              <a:ext uri="{FF2B5EF4-FFF2-40B4-BE49-F238E27FC236}">
                <a16:creationId xmlns:a16="http://schemas.microsoft.com/office/drawing/2014/main" id="{C25EF2F2-52A1-6298-75DF-69BF17F837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2120" y="606616"/>
            <a:ext cx="4711415" cy="1364819"/>
          </a:xfrm>
          <a:prstGeom prst="rect">
            <a:avLst/>
          </a:prstGeom>
        </p:spPr>
      </p:pic>
      <p:sp>
        <p:nvSpPr>
          <p:cNvPr id="3" name="TextBox 2">
            <a:extLst>
              <a:ext uri="{FF2B5EF4-FFF2-40B4-BE49-F238E27FC236}">
                <a16:creationId xmlns:a16="http://schemas.microsoft.com/office/drawing/2014/main" id="{ED0B3FB8-31DF-7059-F0B0-B8017B6722BF}"/>
              </a:ext>
            </a:extLst>
          </p:cNvPr>
          <p:cNvSpPr txBox="1"/>
          <p:nvPr userDrawn="1"/>
        </p:nvSpPr>
        <p:spPr>
          <a:xfrm>
            <a:off x="1451086" y="1583838"/>
            <a:ext cx="3996435" cy="324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184" tIns="34184" rIns="34184" bIns="34184" numCol="1" spcCol="38100" rtlCol="0" anchor="t">
            <a:spAutoFit/>
          </a:bodyPr>
          <a:lstStyle/>
          <a:p>
            <a:pPr marL="0" marR="0" indent="0" algn="l" defTabSz="868314" rtl="0" fontAlgn="auto" latinLnBrk="0" hangingPunct="0">
              <a:lnSpc>
                <a:spcPct val="100000"/>
              </a:lnSpc>
              <a:spcBef>
                <a:spcPts val="0"/>
              </a:spcBef>
              <a:spcAft>
                <a:spcPts val="0"/>
              </a:spcAft>
              <a:buClrTx/>
              <a:buSzTx/>
              <a:buFontTx/>
              <a:buNone/>
              <a:tabLst/>
            </a:pPr>
            <a:r>
              <a:rPr kumimoji="0" lang="en-US" sz="1662" b="0" i="0" u="none" strike="noStrike" cap="none" spc="0" normalizeH="0" baseline="0">
                <a:ln>
                  <a:noFill/>
                </a:ln>
                <a:solidFill>
                  <a:schemeClr val="bg1"/>
                </a:solidFill>
                <a:effectLst/>
                <a:uFillTx/>
                <a:latin typeface="Roboto" panose="02000000000000000000" pitchFamily="2" charset="0"/>
                <a:ea typeface="Roboto" panose="02000000000000000000" pitchFamily="2" charset="0"/>
                <a:cs typeface="+mn-cs"/>
                <a:sym typeface="Helvetica"/>
              </a:rPr>
              <a:t>The Future of African American Education</a:t>
            </a:r>
          </a:p>
        </p:txBody>
      </p:sp>
    </p:spTree>
    <p:extLst>
      <p:ext uri="{BB962C8B-B14F-4D97-AF65-F5344CB8AC3E}">
        <p14:creationId xmlns:p14="http://schemas.microsoft.com/office/powerpoint/2010/main" val="1423569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E207A32B-0909-4493-BA50-9477B2F22FE7}"/>
              </a:ext>
            </a:extLst>
          </p:cNvPr>
          <p:cNvSpPr>
            <a:spLocks noGrp="1"/>
          </p:cNvSpPr>
          <p:nvPr>
            <p:ph type="pic" sz="quarter" idx="10"/>
          </p:nvPr>
        </p:nvSpPr>
        <p:spPr>
          <a:xfrm>
            <a:off x="7822182" y="0"/>
            <a:ext cx="4369819" cy="6858000"/>
          </a:xfrm>
          <a:custGeom>
            <a:avLst/>
            <a:gdLst>
              <a:gd name="connsiteX0" fmla="*/ 0 w 4370388"/>
              <a:gd name="connsiteY0" fmla="*/ 0 h 6858000"/>
              <a:gd name="connsiteX1" fmla="*/ 4370388 w 4370388"/>
              <a:gd name="connsiteY1" fmla="*/ 0 h 6858000"/>
              <a:gd name="connsiteX2" fmla="*/ 4370388 w 4370388"/>
              <a:gd name="connsiteY2" fmla="*/ 6858000 h 6858000"/>
              <a:gd name="connsiteX3" fmla="*/ 0 w 43703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8" h="6858000">
                <a:moveTo>
                  <a:pt x="0" y="0"/>
                </a:moveTo>
                <a:lnTo>
                  <a:pt x="4370388" y="0"/>
                </a:lnTo>
                <a:lnTo>
                  <a:pt x="43703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599">
                <a:solidFill>
                  <a:schemeClr val="bg1">
                    <a:alpha val="0"/>
                  </a:schemeClr>
                </a:solidFill>
              </a:defRPr>
            </a:lvl1pPr>
          </a:lstStyle>
          <a:p>
            <a:pPr marL="0" lvl="0" algn="ctr" defTabSz="456564"/>
            <a:endParaRPr lang="en-ID"/>
          </a:p>
        </p:txBody>
      </p:sp>
    </p:spTree>
    <p:extLst>
      <p:ext uri="{BB962C8B-B14F-4D97-AF65-F5344CB8AC3E}">
        <p14:creationId xmlns:p14="http://schemas.microsoft.com/office/powerpoint/2010/main" val="12047814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4" y="538398"/>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6" name="Content Placeholder 5">
            <a:extLst>
              <a:ext uri="{FF2B5EF4-FFF2-40B4-BE49-F238E27FC236}">
                <a16:creationId xmlns:a16="http://schemas.microsoft.com/office/drawing/2014/main" id="{AA72FAAA-330C-B949-8F85-3CD3200CA2DE}"/>
              </a:ext>
            </a:extLst>
          </p:cNvPr>
          <p:cNvSpPr>
            <a:spLocks noGrp="1"/>
          </p:cNvSpPr>
          <p:nvPr>
            <p:ph sz="quarter" idx="10"/>
          </p:nvPr>
        </p:nvSpPr>
        <p:spPr>
          <a:xfrm>
            <a:off x="356464" y="1311907"/>
            <a:ext cx="11286153" cy="4634802"/>
          </a:xfrm>
        </p:spPr>
        <p:txBody>
          <a:bodyPr/>
          <a:lstStyle>
            <a:lvl1pPr>
              <a:buClr>
                <a:schemeClr val="accent3"/>
              </a:buClr>
              <a:buSzPct val="100000"/>
              <a:defRPr/>
            </a:lvl1pPr>
            <a:lvl2pPr>
              <a:buClr>
                <a:schemeClr val="accent3"/>
              </a:buClr>
              <a:defRPr/>
            </a:lvl2pPr>
            <a:lvl3pPr marL="998889" indent="-272699">
              <a:buClr>
                <a:schemeClr val="accent3"/>
              </a:buClr>
              <a:buFont typeface="Wingdings" pitchFamily="2" charset="2"/>
              <a:buChar char="§"/>
              <a:defRPr/>
            </a:lvl3pPr>
            <a:lvl4pPr>
              <a:buClr>
                <a:schemeClr val="accent3"/>
              </a:buCl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2065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2924-DA94-924F-AA13-26C777D64F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F8BC49-A137-4280-B621-D4EC9BFF4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E4070D-67DD-ABF0-77C9-9DA46D978B50}"/>
              </a:ext>
            </a:extLst>
          </p:cNvPr>
          <p:cNvSpPr>
            <a:spLocks noGrp="1"/>
          </p:cNvSpPr>
          <p:nvPr>
            <p:ph type="dt" sz="half" idx="10"/>
          </p:nvPr>
        </p:nvSpPr>
        <p:spPr/>
        <p:txBody>
          <a:bodyPr/>
          <a:lstStyle/>
          <a:p>
            <a:fld id="{A705FAC4-823E-4E93-80F6-916A48A51A35}" type="datetimeFigureOut">
              <a:rPr lang="en-US" smtClean="0"/>
              <a:t>1/23/2026</a:t>
            </a:fld>
            <a:endParaRPr lang="en-US"/>
          </a:p>
        </p:txBody>
      </p:sp>
      <p:sp>
        <p:nvSpPr>
          <p:cNvPr id="5" name="Footer Placeholder 4">
            <a:extLst>
              <a:ext uri="{FF2B5EF4-FFF2-40B4-BE49-F238E27FC236}">
                <a16:creationId xmlns:a16="http://schemas.microsoft.com/office/drawing/2014/main" id="{C8662B8A-BC3B-68B5-C35B-278CFE5F8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11BA4-1047-04DA-2DF9-4AC151D8FD50}"/>
              </a:ext>
            </a:extLst>
          </p:cNvPr>
          <p:cNvSpPr>
            <a:spLocks noGrp="1"/>
          </p:cNvSpPr>
          <p:nvPr>
            <p:ph type="sldNum" sz="quarter" idx="12"/>
          </p:nvPr>
        </p:nvSpPr>
        <p:spPr/>
        <p:txBody>
          <a:bodyPr/>
          <a:lstStyle/>
          <a:p>
            <a:fld id="{B910772C-B41E-42AE-88D2-8519E5AB92DC}" type="slidenum">
              <a:rPr lang="en-US" smtClean="0"/>
              <a:t>‹#›</a:t>
            </a:fld>
            <a:endParaRPr lang="en-US"/>
          </a:p>
        </p:txBody>
      </p:sp>
    </p:spTree>
    <p:extLst>
      <p:ext uri="{BB962C8B-B14F-4D97-AF65-F5344CB8AC3E}">
        <p14:creationId xmlns:p14="http://schemas.microsoft.com/office/powerpoint/2010/main" val="1837075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a:p>
        </p:txBody>
      </p:sp>
      <p:sp>
        <p:nvSpPr>
          <p:cNvPr id="15" name="Text Placeholder 14"/>
          <p:cNvSpPr>
            <a:spLocks noGrp="1"/>
          </p:cNvSpPr>
          <p:nvPr>
            <p:ph type="body" sz="quarter" idx="13" hasCustomPrompt="1"/>
          </p:nvPr>
        </p:nvSpPr>
        <p:spPr>
          <a:xfrm>
            <a:off x="466725" y="1446928"/>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a:t>Subtitle goes here — align top of subtitle box with bottom of title box.</a:t>
            </a:r>
          </a:p>
        </p:txBody>
      </p:sp>
      <p:sp>
        <p:nvSpPr>
          <p:cNvPr id="9"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a:t>Title of slide</a:t>
            </a:r>
            <a:br>
              <a:rPr lang="en-US"/>
            </a:br>
            <a:r>
              <a:rPr lang="en-US"/>
              <a:t>goes here.</a:t>
            </a:r>
          </a:p>
        </p:txBody>
      </p:sp>
    </p:spTree>
    <p:extLst>
      <p:ext uri="{BB962C8B-B14F-4D97-AF65-F5344CB8AC3E}">
        <p14:creationId xmlns:p14="http://schemas.microsoft.com/office/powerpoint/2010/main" val="3979456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74ED0BBF-0E8C-44D4-921F-066BA5C9B178}"/>
              </a:ext>
            </a:extLst>
          </p:cNvPr>
          <p:cNvSpPr>
            <a:spLocks noGrp="1"/>
          </p:cNvSpPr>
          <p:nvPr>
            <p:ph type="pic" sz="quarter" idx="10"/>
          </p:nvPr>
        </p:nvSpPr>
        <p:spPr>
          <a:xfrm>
            <a:off x="1" y="0"/>
            <a:ext cx="4369820" cy="6858000"/>
          </a:xfrm>
          <a:custGeom>
            <a:avLst/>
            <a:gdLst>
              <a:gd name="connsiteX0" fmla="*/ 0 w 4370389"/>
              <a:gd name="connsiteY0" fmla="*/ 0 h 6858000"/>
              <a:gd name="connsiteX1" fmla="*/ 4370389 w 4370389"/>
              <a:gd name="connsiteY1" fmla="*/ 0 h 6858000"/>
              <a:gd name="connsiteX2" fmla="*/ 4370389 w 4370389"/>
              <a:gd name="connsiteY2" fmla="*/ 6858000 h 6858000"/>
              <a:gd name="connsiteX3" fmla="*/ 0 w 437038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70389" h="6858000">
                <a:moveTo>
                  <a:pt x="0" y="0"/>
                </a:moveTo>
                <a:lnTo>
                  <a:pt x="4370389" y="0"/>
                </a:lnTo>
                <a:lnTo>
                  <a:pt x="4370389"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074"/>
            <a:endParaRPr lang="en-ID"/>
          </a:p>
        </p:txBody>
      </p:sp>
    </p:spTree>
    <p:extLst>
      <p:ext uri="{BB962C8B-B14F-4D97-AF65-F5344CB8AC3E}">
        <p14:creationId xmlns:p14="http://schemas.microsoft.com/office/powerpoint/2010/main" val="43580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userDrawn="1"/>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247447080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83"/>
        <p:cNvGrpSpPr/>
        <p:nvPr/>
      </p:nvGrpSpPr>
      <p:grpSpPr>
        <a:xfrm>
          <a:off x="0" y="0"/>
          <a:ext cx="0" cy="0"/>
          <a:chOff x="0" y="0"/>
          <a:chExt cx="0" cy="0"/>
        </a:xfrm>
      </p:grpSpPr>
      <p:sp>
        <p:nvSpPr>
          <p:cNvPr id="384" name="Google Shape;384;p320"/>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7694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SubTitle and Body">
  <p:cSld name="3_Title, SubTitle and Body">
    <p:spTree>
      <p:nvGrpSpPr>
        <p:cNvPr id="1" name="Shape 385"/>
        <p:cNvGrpSpPr/>
        <p:nvPr/>
      </p:nvGrpSpPr>
      <p:grpSpPr>
        <a:xfrm>
          <a:off x="0" y="0"/>
          <a:ext cx="0" cy="0"/>
          <a:chOff x="0" y="0"/>
          <a:chExt cx="0" cy="0"/>
        </a:xfrm>
      </p:grpSpPr>
      <p:sp>
        <p:nvSpPr>
          <p:cNvPr id="386" name="Google Shape;386;p321"/>
          <p:cNvSpPr txBox="1">
            <a:spLocks noGrp="1"/>
          </p:cNvSpPr>
          <p:nvPr>
            <p:ph type="title"/>
          </p:nvPr>
        </p:nvSpPr>
        <p:spPr>
          <a:xfrm>
            <a:off x="356461" y="538396"/>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321"/>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88" name="Google Shape;388;p321"/>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Tree>
    <p:extLst>
      <p:ext uri="{BB962C8B-B14F-4D97-AF65-F5344CB8AC3E}">
        <p14:creationId xmlns:p14="http://schemas.microsoft.com/office/powerpoint/2010/main" val="2273117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1 Column with Sidebar">
  <p:cSld name="Content Slide — 1 Column with Sidebar">
    <p:spTree>
      <p:nvGrpSpPr>
        <p:cNvPr id="1" name="Shape 291"/>
        <p:cNvGrpSpPr/>
        <p:nvPr/>
      </p:nvGrpSpPr>
      <p:grpSpPr>
        <a:xfrm>
          <a:off x="0" y="0"/>
          <a:ext cx="0" cy="0"/>
          <a:chOff x="0" y="0"/>
          <a:chExt cx="0" cy="0"/>
        </a:xfrm>
      </p:grpSpPr>
      <p:sp>
        <p:nvSpPr>
          <p:cNvPr id="292" name="Google Shape;292;p158"/>
          <p:cNvSpPr txBox="1">
            <a:spLocks noGrp="1"/>
          </p:cNvSpPr>
          <p:nvPr>
            <p:ph type="body" idx="1"/>
          </p:nvPr>
        </p:nvSpPr>
        <p:spPr>
          <a:xfrm>
            <a:off x="4773478" y="555809"/>
            <a:ext cx="6960030" cy="5372292"/>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20"/>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20"/>
              </a:spcBef>
              <a:spcAft>
                <a:spcPts val="0"/>
              </a:spcAft>
              <a:buClr>
                <a:schemeClr val="accent2"/>
              </a:buClr>
              <a:buSzPts val="2200"/>
              <a:buChar char="8"/>
              <a:defRPr sz="1600" b="0" i="0">
                <a:latin typeface="Arial"/>
                <a:ea typeface="Arial"/>
                <a:cs typeface="Arial"/>
                <a:sym typeface="Arial"/>
              </a:defRPr>
            </a:lvl3pPr>
            <a:lvl4pPr marL="1828800" lvl="3"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4pPr>
            <a:lvl5pPr marL="2286000" lvl="4"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3" name="Google Shape;293;p15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294" name="Google Shape;294;p158"/>
          <p:cNvSpPr txBox="1">
            <a:spLocks noGrp="1"/>
          </p:cNvSpPr>
          <p:nvPr>
            <p:ph type="body" idx="2"/>
          </p:nvPr>
        </p:nvSpPr>
        <p:spPr>
          <a:xfrm>
            <a:off x="466611" y="2420935"/>
            <a:ext cx="3741179" cy="3507166"/>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20"/>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20"/>
              </a:spcBef>
              <a:spcAft>
                <a:spcPts val="0"/>
              </a:spcAft>
              <a:buClr>
                <a:schemeClr val="accent2"/>
              </a:buClr>
              <a:buSzPts val="2200"/>
              <a:buChar char="8"/>
              <a:defRPr sz="1600" b="0" i="0">
                <a:latin typeface="Arial"/>
                <a:ea typeface="Arial"/>
                <a:cs typeface="Arial"/>
                <a:sym typeface="Arial"/>
              </a:defRPr>
            </a:lvl3pPr>
            <a:lvl4pPr marL="1828800" lvl="3"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4pPr>
            <a:lvl5pPr marL="2286000" lvl="4" indent="-330200" algn="l">
              <a:lnSpc>
                <a:spcPct val="100000"/>
              </a:lnSpc>
              <a:spcBef>
                <a:spcPts val="320"/>
              </a:spcBef>
              <a:spcAft>
                <a:spcPts val="0"/>
              </a:spcAft>
              <a:buClr>
                <a:schemeClr val="accent2"/>
              </a:buClr>
              <a:buSzPts val="1600"/>
              <a:buChar char="»"/>
              <a:defRPr sz="1600" b="0" i="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5" name="Google Shape;295;p158"/>
          <p:cNvSpPr txBox="1">
            <a:spLocks noGrp="1"/>
          </p:cNvSpPr>
          <p:nvPr>
            <p:ph type="body" idx="3"/>
          </p:nvPr>
        </p:nvSpPr>
        <p:spPr>
          <a:xfrm>
            <a:off x="466725" y="1525305"/>
            <a:ext cx="3741738" cy="895630"/>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40"/>
              </a:spcBef>
              <a:spcAft>
                <a:spcPts val="0"/>
              </a:spcAft>
              <a:buSzPts val="2400"/>
              <a:buNone/>
              <a:defRPr sz="1600" b="1" i="0">
                <a:solidFill>
                  <a:schemeClr val="accent1"/>
                </a:solidFill>
                <a:latin typeface="Arial"/>
                <a:ea typeface="Arial"/>
                <a:cs typeface="Arial"/>
                <a:sym typeface="Arial"/>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p158"/>
          <p:cNvSpPr txBox="1">
            <a:spLocks noGrp="1"/>
          </p:cNvSpPr>
          <p:nvPr>
            <p:ph type="title"/>
          </p:nvPr>
        </p:nvSpPr>
        <p:spPr>
          <a:xfrm>
            <a:off x="466726" y="555809"/>
            <a:ext cx="3741737" cy="969496"/>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Clr>
                <a:schemeClr val="dk1"/>
              </a:buClr>
              <a:buSzPts val="3000"/>
              <a:buFont typeface="Verdana"/>
              <a:buNone/>
              <a:defRPr sz="3000" b="0" i="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7732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ubTitle and Body">
  <p:cSld name="Title, SubTitle and Body">
    <p:spTree>
      <p:nvGrpSpPr>
        <p:cNvPr id="1" name="Shape 270"/>
        <p:cNvGrpSpPr/>
        <p:nvPr/>
      </p:nvGrpSpPr>
      <p:grpSpPr>
        <a:xfrm>
          <a:off x="0" y="0"/>
          <a:ext cx="0" cy="0"/>
          <a:chOff x="0" y="0"/>
          <a:chExt cx="0" cy="0"/>
        </a:xfrm>
      </p:grpSpPr>
      <p:sp>
        <p:nvSpPr>
          <p:cNvPr id="271" name="Google Shape;271;p156"/>
          <p:cNvSpPr txBox="1">
            <a:spLocks noGrp="1"/>
          </p:cNvSpPr>
          <p:nvPr>
            <p:ph type="title"/>
          </p:nvPr>
        </p:nvSpPr>
        <p:spPr>
          <a:xfrm>
            <a:off x="356461" y="538394"/>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56"/>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3" name="Google Shape;273;p156"/>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Roboto"/>
                <a:ea typeface="Roboto"/>
                <a:cs typeface="Roboto"/>
                <a:sym typeface="Roboto"/>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Tree>
    <p:extLst>
      <p:ext uri="{BB962C8B-B14F-4D97-AF65-F5344CB8AC3E}">
        <p14:creationId xmlns:p14="http://schemas.microsoft.com/office/powerpoint/2010/main" val="4272285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24209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 Content Slide - Paragraph">
  <p:cSld name="1. Content Slide - Paragraph">
    <p:spTree>
      <p:nvGrpSpPr>
        <p:cNvPr id="1" name="Shape 262"/>
        <p:cNvGrpSpPr/>
        <p:nvPr/>
      </p:nvGrpSpPr>
      <p:grpSpPr>
        <a:xfrm>
          <a:off x="0" y="0"/>
          <a:ext cx="0" cy="0"/>
          <a:chOff x="0" y="0"/>
          <a:chExt cx="0" cy="0"/>
        </a:xfrm>
      </p:grpSpPr>
      <p:sp>
        <p:nvSpPr>
          <p:cNvPr id="263" name="Google Shape;263;p15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
        <p:nvSpPr>
          <p:cNvPr id="264" name="Google Shape;264;p154"/>
          <p:cNvSpPr txBox="1">
            <a:spLocks noGrp="1"/>
          </p:cNvSpPr>
          <p:nvPr>
            <p:ph type="body" idx="1"/>
          </p:nvPr>
        </p:nvSpPr>
        <p:spPr>
          <a:xfrm>
            <a:off x="466725" y="1149062"/>
            <a:ext cx="8704734" cy="477054"/>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40"/>
              </a:spcBef>
              <a:spcAft>
                <a:spcPts val="0"/>
              </a:spcAft>
              <a:buSzPts val="2400"/>
              <a:buNone/>
              <a:defRPr sz="1600" b="1">
                <a:solidFill>
                  <a:srgbClr val="009CDE"/>
                </a:solidFill>
                <a:latin typeface="Roboto Slab"/>
                <a:ea typeface="Roboto Slab"/>
                <a:cs typeface="Roboto Slab"/>
                <a:sym typeface="Roboto Slab"/>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5" name="Google Shape;265;p154"/>
          <p:cNvSpPr txBox="1">
            <a:spLocks noGrp="1"/>
          </p:cNvSpPr>
          <p:nvPr>
            <p:ph type="body" idx="2"/>
          </p:nvPr>
        </p:nvSpPr>
        <p:spPr>
          <a:xfrm>
            <a:off x="466725" y="1917291"/>
            <a:ext cx="4884018" cy="4185943"/>
          </a:xfrm>
          <a:prstGeom prst="rect">
            <a:avLst/>
          </a:prstGeom>
          <a:noFill/>
          <a:ln>
            <a:noFill/>
          </a:ln>
        </p:spPr>
        <p:txBody>
          <a:bodyPr spcFirstLastPara="1" wrap="square" lIns="0" tIns="228600" rIns="0" bIns="0" anchor="t" anchorCtr="0">
            <a:normAutofit/>
          </a:bodyPr>
          <a:lstStyle>
            <a:lvl1pPr marL="457200" lvl="0" indent="-228600" algn="l">
              <a:lnSpc>
                <a:spcPct val="100000"/>
              </a:lnSpc>
              <a:spcBef>
                <a:spcPts val="640"/>
              </a:spcBef>
              <a:spcAft>
                <a:spcPts val="0"/>
              </a:spcAft>
              <a:buClr>
                <a:schemeClr val="accent2"/>
              </a:buClr>
              <a:buSzPts val="2400"/>
              <a:buFont typeface="Arial"/>
              <a:buNone/>
              <a:defRPr sz="1600">
                <a:solidFill>
                  <a:srgbClr val="009CDE"/>
                </a:solidFill>
                <a:latin typeface="Roboto"/>
                <a:ea typeface="Roboto"/>
                <a:cs typeface="Roboto"/>
                <a:sym typeface="Roboto"/>
              </a:defRPr>
            </a:lvl1pPr>
            <a:lvl2pPr marL="914400" lvl="1" indent="-228600" algn="l">
              <a:lnSpc>
                <a:spcPct val="100000"/>
              </a:lnSpc>
              <a:spcBef>
                <a:spcPts val="320"/>
              </a:spcBef>
              <a:spcAft>
                <a:spcPts val="0"/>
              </a:spcAft>
              <a:buClr>
                <a:schemeClr val="accent2"/>
              </a:buClr>
              <a:buSzPts val="2200"/>
              <a:buNone/>
              <a:defRPr sz="1600">
                <a:latin typeface="Roboto"/>
                <a:ea typeface="Roboto"/>
                <a:cs typeface="Roboto"/>
                <a:sym typeface="Roboto"/>
              </a:defRPr>
            </a:lvl2pPr>
            <a:lvl3pPr marL="1371600" lvl="2" indent="-228600" algn="l">
              <a:lnSpc>
                <a:spcPct val="100000"/>
              </a:lnSpc>
              <a:spcBef>
                <a:spcPts val="320"/>
              </a:spcBef>
              <a:spcAft>
                <a:spcPts val="0"/>
              </a:spcAft>
              <a:buClr>
                <a:schemeClr val="accent2"/>
              </a:buClr>
              <a:buSzPts val="2200"/>
              <a:buNone/>
              <a:defRPr sz="1600">
                <a:latin typeface="Roboto"/>
                <a:ea typeface="Roboto"/>
                <a:cs typeface="Roboto"/>
                <a:sym typeface="Roboto"/>
              </a:defRPr>
            </a:lvl3pPr>
            <a:lvl4pPr marL="1828800" lvl="3" indent="-228600" algn="l">
              <a:lnSpc>
                <a:spcPct val="100000"/>
              </a:lnSpc>
              <a:spcBef>
                <a:spcPts val="320"/>
              </a:spcBef>
              <a:spcAft>
                <a:spcPts val="0"/>
              </a:spcAft>
              <a:buClr>
                <a:schemeClr val="accent2"/>
              </a:buClr>
              <a:buSzPts val="1600"/>
              <a:buNone/>
              <a:defRPr sz="1600">
                <a:latin typeface="Roboto"/>
                <a:ea typeface="Roboto"/>
                <a:cs typeface="Roboto"/>
                <a:sym typeface="Roboto"/>
              </a:defRPr>
            </a:lvl4pPr>
            <a:lvl5pPr marL="2286000" lvl="4" indent="-228600" algn="l">
              <a:lnSpc>
                <a:spcPct val="100000"/>
              </a:lnSpc>
              <a:spcBef>
                <a:spcPts val="320"/>
              </a:spcBef>
              <a:spcAft>
                <a:spcPts val="0"/>
              </a:spcAft>
              <a:buClr>
                <a:schemeClr val="accent2"/>
              </a:buClr>
              <a:buSzPts val="1600"/>
              <a:buNone/>
              <a:defRPr sz="1600">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6" name="Google Shape;266;p154"/>
          <p:cNvSpPr txBox="1">
            <a:spLocks noGrp="1"/>
          </p:cNvSpPr>
          <p:nvPr>
            <p:ph type="body" idx="3"/>
          </p:nvPr>
        </p:nvSpPr>
        <p:spPr>
          <a:xfrm>
            <a:off x="5636830" y="1917291"/>
            <a:ext cx="6096678" cy="4185943"/>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40"/>
              </a:spcBef>
              <a:spcAft>
                <a:spcPts val="0"/>
              </a:spcAft>
              <a:buClr>
                <a:srgbClr val="009CDE"/>
              </a:buClr>
              <a:buSzPts val="2400"/>
              <a:buFont typeface="Arial"/>
              <a:buChar char="•"/>
              <a:defRPr sz="1600">
                <a:latin typeface="Roboto"/>
                <a:ea typeface="Roboto"/>
                <a:cs typeface="Roboto"/>
                <a:sym typeface="Roboto"/>
              </a:defRPr>
            </a:lvl1pPr>
            <a:lvl2pPr marL="914400" lvl="1" indent="-368300" algn="l">
              <a:lnSpc>
                <a:spcPct val="100000"/>
              </a:lnSpc>
              <a:spcBef>
                <a:spcPts val="320"/>
              </a:spcBef>
              <a:spcAft>
                <a:spcPts val="0"/>
              </a:spcAft>
              <a:buClr>
                <a:schemeClr val="accent2"/>
              </a:buClr>
              <a:buSzPts val="2200"/>
              <a:buChar char="-"/>
              <a:defRPr sz="1600">
                <a:latin typeface="Roboto"/>
                <a:ea typeface="Roboto"/>
                <a:cs typeface="Roboto"/>
                <a:sym typeface="Roboto"/>
              </a:defRPr>
            </a:lvl2pPr>
            <a:lvl3pPr marL="1371600" lvl="2" indent="-368300" algn="l">
              <a:lnSpc>
                <a:spcPct val="100000"/>
              </a:lnSpc>
              <a:spcBef>
                <a:spcPts val="320"/>
              </a:spcBef>
              <a:spcAft>
                <a:spcPts val="0"/>
              </a:spcAft>
              <a:buClr>
                <a:schemeClr val="accent2"/>
              </a:buClr>
              <a:buSzPts val="2200"/>
              <a:buChar char="8"/>
              <a:defRPr sz="1600">
                <a:latin typeface="Roboto"/>
                <a:ea typeface="Roboto"/>
                <a:cs typeface="Roboto"/>
                <a:sym typeface="Roboto"/>
              </a:defRPr>
            </a:lvl3pPr>
            <a:lvl4pPr marL="1828800" lvl="3" indent="-330200" algn="l">
              <a:lnSpc>
                <a:spcPct val="100000"/>
              </a:lnSpc>
              <a:spcBef>
                <a:spcPts val="320"/>
              </a:spcBef>
              <a:spcAft>
                <a:spcPts val="0"/>
              </a:spcAft>
              <a:buClr>
                <a:schemeClr val="accent2"/>
              </a:buClr>
              <a:buSzPts val="1600"/>
              <a:buChar char="-"/>
              <a:defRPr sz="1600">
                <a:latin typeface="Roboto"/>
                <a:ea typeface="Roboto"/>
                <a:cs typeface="Roboto"/>
                <a:sym typeface="Roboto"/>
              </a:defRPr>
            </a:lvl4pPr>
            <a:lvl5pPr marL="2286000" lvl="4" indent="-330200" algn="l">
              <a:lnSpc>
                <a:spcPct val="100000"/>
              </a:lnSpc>
              <a:spcBef>
                <a:spcPts val="320"/>
              </a:spcBef>
              <a:spcAft>
                <a:spcPts val="0"/>
              </a:spcAft>
              <a:buClr>
                <a:schemeClr val="accent2"/>
              </a:buClr>
              <a:buSzPts val="1600"/>
              <a:buChar char="»"/>
              <a:defRPr sz="1600">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154"/>
          <p:cNvSpPr txBox="1">
            <a:spLocks noGrp="1"/>
          </p:cNvSpPr>
          <p:nvPr>
            <p:ph type="body" idx="4"/>
          </p:nvPr>
        </p:nvSpPr>
        <p:spPr>
          <a:xfrm>
            <a:off x="466725" y="646979"/>
            <a:ext cx="7697872" cy="4947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439"/>
              </a:spcBef>
              <a:spcAft>
                <a:spcPts val="0"/>
              </a:spcAft>
              <a:buSzPts val="2400"/>
              <a:buNone/>
              <a:defRPr sz="3597">
                <a:latin typeface="Roboto Slab"/>
                <a:ea typeface="Roboto Slab"/>
                <a:cs typeface="Roboto Slab"/>
                <a:sym typeface="Roboto Slab"/>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Page">
  <p:cSld name="Blank Page">
    <p:spTree>
      <p:nvGrpSpPr>
        <p:cNvPr id="1" name="Shape 274"/>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Highlight Area Right">
  <p:cSld name="1_Highlight Area Right">
    <p:spTree>
      <p:nvGrpSpPr>
        <p:cNvPr id="1" name="Shape 275"/>
        <p:cNvGrpSpPr/>
        <p:nvPr/>
      </p:nvGrpSpPr>
      <p:grpSpPr>
        <a:xfrm>
          <a:off x="0" y="0"/>
          <a:ext cx="0" cy="0"/>
          <a:chOff x="0" y="0"/>
          <a:chExt cx="0" cy="0"/>
        </a:xfrm>
      </p:grpSpPr>
      <p:sp>
        <p:nvSpPr>
          <p:cNvPr id="276" name="Google Shape;276;g338c7a4c6b1_0_277"/>
          <p:cNvSpPr/>
          <p:nvPr/>
        </p:nvSpPr>
        <p:spPr>
          <a:xfrm>
            <a:off x="6563333" y="0"/>
            <a:ext cx="5628600"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sp>
        <p:nvSpPr>
          <p:cNvPr id="277" name="Google Shape;277;g338c7a4c6b1_0_277"/>
          <p:cNvSpPr/>
          <p:nvPr/>
        </p:nvSpPr>
        <p:spPr>
          <a:xfrm>
            <a:off x="5728232" y="6363470"/>
            <a:ext cx="467400" cy="148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278" name="Google Shape;278;g338c7a4c6b1_0_277"/>
          <p:cNvCxnSpPr/>
          <p:nvPr/>
        </p:nvCxnSpPr>
        <p:spPr>
          <a:xfrm>
            <a:off x="372974" y="6252279"/>
            <a:ext cx="5822700" cy="0"/>
          </a:xfrm>
          <a:prstGeom prst="straightConnector1">
            <a:avLst/>
          </a:prstGeom>
          <a:noFill/>
          <a:ln w="9525" cap="flat" cmpd="sng">
            <a:solidFill>
              <a:schemeClr val="dk1"/>
            </a:solidFill>
            <a:prstDash val="solid"/>
            <a:round/>
            <a:headEnd type="none" w="sm" len="sm"/>
            <a:tailEnd type="none" w="sm" len="sm"/>
          </a:ln>
        </p:spPr>
      </p:cxnSp>
      <p:pic>
        <p:nvPicPr>
          <p:cNvPr id="279" name="Google Shape;279;g338c7a4c6b1_0_277"/>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280" name="Google Shape;280;g338c7a4c6b1_0_277"/>
          <p:cNvSpPr txBox="1">
            <a:spLocks noGrp="1"/>
          </p:cNvSpPr>
          <p:nvPr>
            <p:ph type="title"/>
          </p:nvPr>
        </p:nvSpPr>
        <p:spPr>
          <a:xfrm>
            <a:off x="356461" y="538394"/>
            <a:ext cx="5862000" cy="4131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1" name="Google Shape;281;g338c7a4c6b1_0_277"/>
          <p:cNvCxnSpPr/>
          <p:nvPr/>
        </p:nvCxnSpPr>
        <p:spPr>
          <a:xfrm>
            <a:off x="372974" y="432879"/>
            <a:ext cx="5862000" cy="0"/>
          </a:xfrm>
          <a:prstGeom prst="straightConnector1">
            <a:avLst/>
          </a:prstGeom>
          <a:noFill/>
          <a:ln w="66675" cap="flat" cmpd="sng">
            <a:solidFill>
              <a:schemeClr val="accent3"/>
            </a:solidFill>
            <a:prstDash val="solid"/>
            <a:round/>
            <a:headEnd type="none" w="sm" len="sm"/>
            <a:tailEnd type="none" w="sm" len="sm"/>
          </a:ln>
        </p:spPr>
      </p:cxnSp>
      <p:cxnSp>
        <p:nvCxnSpPr>
          <p:cNvPr id="282" name="Google Shape;282;g338c7a4c6b1_0_277"/>
          <p:cNvCxnSpPr/>
          <p:nvPr/>
        </p:nvCxnSpPr>
        <p:spPr>
          <a:xfrm>
            <a:off x="356461" y="432879"/>
            <a:ext cx="5878500"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7"/>
        <p:cNvGrpSpPr/>
        <p:nvPr/>
      </p:nvGrpSpPr>
      <p:grpSpPr>
        <a:xfrm>
          <a:off x="0" y="0"/>
          <a:ext cx="0" cy="0"/>
          <a:chOff x="0" y="0"/>
          <a:chExt cx="0" cy="0"/>
        </a:xfrm>
      </p:grpSpPr>
      <p:sp>
        <p:nvSpPr>
          <p:cNvPr id="298" name="Google Shape;298;p307"/>
          <p:cNvSpPr txBox="1">
            <a:spLocks noGrp="1"/>
          </p:cNvSpPr>
          <p:nvPr>
            <p:ph type="title"/>
          </p:nvPr>
        </p:nvSpPr>
        <p:spPr>
          <a:xfrm>
            <a:off x="356461" y="538394"/>
            <a:ext cx="11479079"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307"/>
          <p:cNvSpPr txBox="1">
            <a:spLocks noGrp="1"/>
          </p:cNvSpPr>
          <p:nvPr>
            <p:ph type="body" idx="1"/>
          </p:nvPr>
        </p:nvSpPr>
        <p:spPr>
          <a:xfrm>
            <a:off x="356461" y="1213751"/>
            <a:ext cx="11479079" cy="440014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84"/>
              </a:spcBef>
              <a:spcAft>
                <a:spcPts val="0"/>
              </a:spcAft>
              <a:buSzPts val="2400"/>
              <a:buChar char="•"/>
              <a:defRPr/>
            </a:lvl1pPr>
            <a:lvl2pPr marL="914400" lvl="1" indent="-368300" algn="l">
              <a:lnSpc>
                <a:spcPct val="100000"/>
              </a:lnSpc>
              <a:spcBef>
                <a:spcPts val="304"/>
              </a:spcBef>
              <a:spcAft>
                <a:spcPts val="0"/>
              </a:spcAft>
              <a:buSzPts val="2200"/>
              <a:buChar char="-"/>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00" name="Google Shape;300;p30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1" name="Google Shape;301;p30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2" name="Google Shape;302;p30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Content Slide — 1 Column with Sidebar">
  <p:cSld name="2_Content Slide — 1 Column with Sidebar">
    <p:spTree>
      <p:nvGrpSpPr>
        <p:cNvPr id="1" name="Shape 303"/>
        <p:cNvGrpSpPr/>
        <p:nvPr/>
      </p:nvGrpSpPr>
      <p:grpSpPr>
        <a:xfrm>
          <a:off x="0" y="0"/>
          <a:ext cx="0" cy="0"/>
          <a:chOff x="0" y="0"/>
          <a:chExt cx="0" cy="0"/>
        </a:xfrm>
      </p:grpSpPr>
      <p:sp>
        <p:nvSpPr>
          <p:cNvPr id="304" name="Google Shape;304;p308"/>
          <p:cNvSpPr txBox="1">
            <a:spLocks noGrp="1"/>
          </p:cNvSpPr>
          <p:nvPr>
            <p:ph type="sldNum" idx="12"/>
          </p:nvPr>
        </p:nvSpPr>
        <p:spPr>
          <a:xfrm>
            <a:off x="8990308" y="619362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5" name="Google Shape;305;p308"/>
          <p:cNvSpPr txBox="1">
            <a:spLocks noGrp="1"/>
          </p:cNvSpPr>
          <p:nvPr>
            <p:ph type="title"/>
          </p:nvPr>
        </p:nvSpPr>
        <p:spPr>
          <a:xfrm>
            <a:off x="466611" y="555811"/>
            <a:ext cx="3741179" cy="1246495"/>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SzPts val="3418"/>
              <a:buNone/>
              <a:defRPr sz="4000">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308"/>
          <p:cNvSpPr txBox="1">
            <a:spLocks noGrp="1"/>
          </p:cNvSpPr>
          <p:nvPr>
            <p:ph type="body" idx="1"/>
          </p:nvPr>
        </p:nvSpPr>
        <p:spPr>
          <a:xfrm>
            <a:off x="466611" y="2754105"/>
            <a:ext cx="3741179" cy="3173997"/>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84"/>
              </a:spcBef>
              <a:spcAft>
                <a:spcPts val="0"/>
              </a:spcAft>
              <a:buClr>
                <a:schemeClr val="accent2"/>
              </a:buClr>
              <a:buSzPts val="2400"/>
              <a:buFont typeface="Arial"/>
              <a:buChar char="•"/>
              <a:defRPr sz="1998">
                <a:latin typeface="Roboto"/>
                <a:ea typeface="Roboto"/>
                <a:cs typeface="Roboto"/>
                <a:sym typeface="Roboto"/>
              </a:defRPr>
            </a:lvl1pPr>
            <a:lvl2pPr marL="914400" lvl="1" indent="-368300" algn="l">
              <a:lnSpc>
                <a:spcPct val="100000"/>
              </a:lnSpc>
              <a:spcBef>
                <a:spcPts val="304"/>
              </a:spcBef>
              <a:spcAft>
                <a:spcPts val="0"/>
              </a:spcAft>
              <a:buClr>
                <a:schemeClr val="accent2"/>
              </a:buClr>
              <a:buSzPts val="2200"/>
              <a:buChar char="-"/>
              <a:defRPr sz="1998">
                <a:latin typeface="Roboto"/>
                <a:ea typeface="Roboto"/>
                <a:cs typeface="Roboto"/>
                <a:sym typeface="Roboto"/>
              </a:defRPr>
            </a:lvl2pPr>
            <a:lvl3pPr marL="1371600" lvl="2" indent="-368300" algn="l">
              <a:lnSpc>
                <a:spcPct val="100000"/>
              </a:lnSpc>
              <a:spcBef>
                <a:spcPts val="304"/>
              </a:spcBef>
              <a:spcAft>
                <a:spcPts val="0"/>
              </a:spcAft>
              <a:buClr>
                <a:schemeClr val="accent2"/>
              </a:buClr>
              <a:buSzPts val="2200"/>
              <a:buChar char="8"/>
              <a:defRPr sz="1998">
                <a:latin typeface="Roboto"/>
                <a:ea typeface="Roboto"/>
                <a:cs typeface="Roboto"/>
                <a:sym typeface="Roboto"/>
              </a:defRPr>
            </a:lvl3pPr>
            <a:lvl4pPr marL="1828800" lvl="3" indent="-325056" algn="l">
              <a:lnSpc>
                <a:spcPct val="100000"/>
              </a:lnSpc>
              <a:spcBef>
                <a:spcPts val="304"/>
              </a:spcBef>
              <a:spcAft>
                <a:spcPts val="0"/>
              </a:spcAft>
              <a:buClr>
                <a:schemeClr val="accent2"/>
              </a:buClr>
              <a:buSzPts val="1519"/>
              <a:buChar char="-"/>
              <a:defRPr sz="1998">
                <a:latin typeface="Roboto"/>
                <a:ea typeface="Roboto"/>
                <a:cs typeface="Roboto"/>
                <a:sym typeface="Roboto"/>
              </a:defRPr>
            </a:lvl4pPr>
            <a:lvl5pPr marL="2286000" lvl="4" indent="-373316" algn="l">
              <a:lnSpc>
                <a:spcPct val="100000"/>
              </a:lnSpc>
              <a:spcBef>
                <a:spcPts val="456"/>
              </a:spcBef>
              <a:spcAft>
                <a:spcPts val="0"/>
              </a:spcAft>
              <a:buClr>
                <a:schemeClr val="accent2"/>
              </a:buClr>
              <a:buSzPts val="2279"/>
              <a:buChar char="»"/>
              <a:defRPr sz="1998">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07" name="Google Shape;307;p308"/>
          <p:cNvSpPr txBox="1">
            <a:spLocks noGrp="1"/>
          </p:cNvSpPr>
          <p:nvPr>
            <p:ph type="body" idx="2"/>
          </p:nvPr>
        </p:nvSpPr>
        <p:spPr>
          <a:xfrm>
            <a:off x="466727" y="1692276"/>
            <a:ext cx="3741738" cy="1242969"/>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84"/>
              </a:spcBef>
              <a:spcAft>
                <a:spcPts val="0"/>
              </a:spcAft>
              <a:buSzPts val="2400"/>
              <a:buNone/>
              <a:defRPr sz="1998" b="1">
                <a:solidFill>
                  <a:schemeClr val="accent1"/>
                </a:solidFill>
                <a:latin typeface="Roboto Slab"/>
                <a:ea typeface="Roboto Slab"/>
                <a:cs typeface="Roboto Slab"/>
                <a:sym typeface="Roboto Slab"/>
              </a:defRPr>
            </a:lvl1pPr>
            <a:lvl2pPr marL="914400" lvl="1" indent="-368300" algn="l">
              <a:lnSpc>
                <a:spcPct val="100000"/>
              </a:lnSpc>
              <a:spcBef>
                <a:spcPts val="304"/>
              </a:spcBef>
              <a:spcAft>
                <a:spcPts val="0"/>
              </a:spcAft>
              <a:buSzPts val="2200"/>
              <a:buChar char="-"/>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08" name="Google Shape;308;p308"/>
          <p:cNvSpPr txBox="1">
            <a:spLocks noGrp="1"/>
          </p:cNvSpPr>
          <p:nvPr>
            <p:ph type="body" idx="3"/>
          </p:nvPr>
        </p:nvSpPr>
        <p:spPr>
          <a:xfrm>
            <a:off x="4773478" y="568479"/>
            <a:ext cx="6960030" cy="5661431"/>
          </a:xfrm>
          <a:prstGeom prst="rect">
            <a:avLst/>
          </a:prstGeom>
          <a:noFill/>
          <a:ln>
            <a:noFill/>
          </a:ln>
        </p:spPr>
        <p:txBody>
          <a:bodyPr spcFirstLastPara="1" wrap="square" lIns="0" tIns="228600" rIns="0" bIns="0" anchor="t" anchorCtr="0">
            <a:normAutofit/>
          </a:bodyPr>
          <a:lstStyle>
            <a:lvl1pPr marL="457200" lvl="0" indent="-381000" algn="l">
              <a:lnSpc>
                <a:spcPct val="90000"/>
              </a:lnSpc>
              <a:spcBef>
                <a:spcPts val="1000"/>
              </a:spcBef>
              <a:spcAft>
                <a:spcPts val="0"/>
              </a:spcAft>
              <a:buClr>
                <a:schemeClr val="accent2"/>
              </a:buClr>
              <a:buSzPts val="2400"/>
              <a:buFont typeface="Arial"/>
              <a:buChar char="•"/>
              <a:defRPr sz="2400">
                <a:latin typeface="Roboto"/>
                <a:ea typeface="Roboto"/>
                <a:cs typeface="Roboto"/>
                <a:sym typeface="Roboto"/>
              </a:defRPr>
            </a:lvl1pPr>
            <a:lvl2pPr marL="914400" lvl="1" indent="-368300" algn="l">
              <a:lnSpc>
                <a:spcPct val="90000"/>
              </a:lnSpc>
              <a:spcBef>
                <a:spcPts val="1000"/>
              </a:spcBef>
              <a:spcAft>
                <a:spcPts val="0"/>
              </a:spcAft>
              <a:buClr>
                <a:schemeClr val="accent2"/>
              </a:buClr>
              <a:buSzPts val="2200"/>
              <a:buChar char="-"/>
              <a:defRPr sz="2400">
                <a:latin typeface="Roboto"/>
                <a:ea typeface="Roboto"/>
                <a:cs typeface="Roboto"/>
                <a:sym typeface="Roboto"/>
              </a:defRPr>
            </a:lvl2pPr>
            <a:lvl3pPr marL="1371600" lvl="2" indent="-368300" algn="l">
              <a:lnSpc>
                <a:spcPct val="90000"/>
              </a:lnSpc>
              <a:spcBef>
                <a:spcPts val="1000"/>
              </a:spcBef>
              <a:spcAft>
                <a:spcPts val="0"/>
              </a:spcAft>
              <a:buClr>
                <a:schemeClr val="accent2"/>
              </a:buClr>
              <a:buSzPts val="2200"/>
              <a:buChar char="8"/>
              <a:defRPr sz="2400">
                <a:latin typeface="Roboto"/>
                <a:ea typeface="Roboto"/>
                <a:cs typeface="Roboto"/>
                <a:sym typeface="Roboto"/>
              </a:defRPr>
            </a:lvl3pPr>
            <a:lvl4pPr marL="1828800" lvl="3" indent="-325056" algn="l">
              <a:lnSpc>
                <a:spcPct val="90000"/>
              </a:lnSpc>
              <a:spcBef>
                <a:spcPts val="1000"/>
              </a:spcBef>
              <a:spcAft>
                <a:spcPts val="0"/>
              </a:spcAft>
              <a:buClr>
                <a:schemeClr val="accent2"/>
              </a:buClr>
              <a:buSzPts val="1519"/>
              <a:buChar char="-"/>
              <a:defRPr sz="2400">
                <a:latin typeface="Roboto"/>
                <a:ea typeface="Roboto"/>
                <a:cs typeface="Roboto"/>
                <a:sym typeface="Roboto"/>
              </a:defRPr>
            </a:lvl4pPr>
            <a:lvl5pPr marL="2286000" lvl="4" indent="-373316" algn="l">
              <a:lnSpc>
                <a:spcPct val="90000"/>
              </a:lnSpc>
              <a:spcBef>
                <a:spcPts val="1000"/>
              </a:spcBef>
              <a:spcAft>
                <a:spcPts val="0"/>
              </a:spcAft>
              <a:buClr>
                <a:schemeClr val="accent2"/>
              </a:buClr>
              <a:buSzPts val="2279"/>
              <a:buChar char="»"/>
              <a:defRPr sz="2400">
                <a:latin typeface="Roboto"/>
                <a:ea typeface="Roboto"/>
                <a:cs typeface="Roboto"/>
                <a:sym typeface="Roboto"/>
              </a:defRPr>
            </a:lvl5pPr>
            <a:lvl6pPr marL="2743200" lvl="5" indent="-355219" algn="l">
              <a:lnSpc>
                <a:spcPct val="100000"/>
              </a:lnSpc>
              <a:spcBef>
                <a:spcPts val="1000"/>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01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309"/>
        <p:cNvGrpSpPr/>
        <p:nvPr/>
      </p:nvGrpSpPr>
      <p:grpSpPr>
        <a:xfrm>
          <a:off x="0" y="0"/>
          <a:ext cx="0" cy="0"/>
          <a:chOff x="0" y="0"/>
          <a:chExt cx="0" cy="0"/>
        </a:xfrm>
      </p:grpSpPr>
      <p:sp>
        <p:nvSpPr>
          <p:cNvPr id="310" name="Google Shape;310;p153"/>
          <p:cNvSpPr/>
          <p:nvPr/>
        </p:nvSpPr>
        <p:spPr>
          <a:xfrm>
            <a:off x="1790485" y="589036"/>
            <a:ext cx="10401515" cy="6268965"/>
          </a:xfrm>
          <a:prstGeom prst="rect">
            <a:avLst/>
          </a:prstGeom>
          <a:solidFill>
            <a:schemeClr val="dk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Roboto Slab"/>
              <a:ea typeface="Roboto Slab"/>
              <a:cs typeface="Roboto Slab"/>
              <a:sym typeface="Roboto Slab"/>
            </a:endParaRPr>
          </a:p>
        </p:txBody>
      </p:sp>
      <p:sp>
        <p:nvSpPr>
          <p:cNvPr id="311" name="Google Shape;311;p153"/>
          <p:cNvSpPr txBox="1">
            <a:spLocks noGrp="1"/>
          </p:cNvSpPr>
          <p:nvPr>
            <p:ph type="ctrTitle"/>
          </p:nvPr>
        </p:nvSpPr>
        <p:spPr>
          <a:xfrm>
            <a:off x="2353330" y="877834"/>
            <a:ext cx="8241507" cy="1562892"/>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3"/>
              </a:buClr>
              <a:buSzPts val="5127"/>
              <a:buFont typeface="Roboto Slab"/>
              <a:buNone/>
              <a:defRPr sz="5127"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153"/>
          <p:cNvSpPr txBox="1">
            <a:spLocks noGrp="1"/>
          </p:cNvSpPr>
          <p:nvPr>
            <p:ph type="subTitle" idx="1"/>
          </p:nvPr>
        </p:nvSpPr>
        <p:spPr>
          <a:xfrm>
            <a:off x="2353330" y="5785200"/>
            <a:ext cx="6448450" cy="668799"/>
          </a:xfrm>
          <a:prstGeom prst="rect">
            <a:avLst/>
          </a:prstGeom>
          <a:noFill/>
          <a:ln>
            <a:noFill/>
          </a:ln>
        </p:spPr>
        <p:txBody>
          <a:bodyPr spcFirstLastPara="1" wrap="square" lIns="0" tIns="0" rIns="0" bIns="0" anchor="b" anchorCtr="0">
            <a:noAutofit/>
          </a:bodyPr>
          <a:lstStyle>
            <a:lvl1pPr lvl="0" algn="l">
              <a:lnSpc>
                <a:spcPct val="100000"/>
              </a:lnSpc>
              <a:spcBef>
                <a:spcPts val="1063"/>
              </a:spcBef>
              <a:spcAft>
                <a:spcPts val="0"/>
              </a:spcAft>
              <a:buSzPts val="2400"/>
              <a:buNone/>
              <a:defRPr sz="2658" b="0">
                <a:solidFill>
                  <a:schemeClr val="accent3"/>
                </a:solidFill>
                <a:latin typeface="Roboto"/>
                <a:ea typeface="Roboto"/>
                <a:cs typeface="Roboto"/>
                <a:sym typeface="Roboto"/>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313" name="Google Shape;313;p153"/>
          <p:cNvSpPr txBox="1">
            <a:spLocks noGrp="1"/>
          </p:cNvSpPr>
          <p:nvPr>
            <p:ph type="body" idx="2"/>
          </p:nvPr>
        </p:nvSpPr>
        <p:spPr>
          <a:xfrm>
            <a:off x="10215964" y="6152322"/>
            <a:ext cx="1452402" cy="301677"/>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532"/>
              </a:spcBef>
              <a:spcAft>
                <a:spcPts val="0"/>
              </a:spcAft>
              <a:buSzPts val="2400"/>
              <a:buNone/>
              <a:defRPr sz="1329">
                <a:solidFill>
                  <a:schemeClr val="accent3"/>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153"/>
          <p:cNvSpPr txBox="1">
            <a:spLocks noGrp="1"/>
          </p:cNvSpPr>
          <p:nvPr>
            <p:ph type="body" idx="3"/>
          </p:nvPr>
        </p:nvSpPr>
        <p:spPr>
          <a:xfrm>
            <a:off x="242356" y="6152322"/>
            <a:ext cx="1452402" cy="30167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532"/>
              </a:spcBef>
              <a:spcAft>
                <a:spcPts val="0"/>
              </a:spcAft>
              <a:buSzPts val="2400"/>
              <a:buNone/>
              <a:defRPr sz="1329">
                <a:solidFill>
                  <a:schemeClr val="dk2"/>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15" name="Google Shape;315;p153"/>
          <p:cNvPicPr preferRelativeResize="0"/>
          <p:nvPr/>
        </p:nvPicPr>
        <p:blipFill rotWithShape="1">
          <a:blip r:embed="rId2">
            <a:alphaModFix/>
          </a:blip>
          <a:srcRect/>
          <a:stretch/>
        </p:blipFill>
        <p:spPr>
          <a:xfrm>
            <a:off x="0" y="0"/>
            <a:ext cx="1790485" cy="58903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_Title, SubTitle and Body">
  <p:cSld name="2_Title, SubTitle and Body">
    <p:spTree>
      <p:nvGrpSpPr>
        <p:cNvPr id="1" name="Shape 316"/>
        <p:cNvGrpSpPr/>
        <p:nvPr/>
      </p:nvGrpSpPr>
      <p:grpSpPr>
        <a:xfrm>
          <a:off x="0" y="0"/>
          <a:ext cx="0" cy="0"/>
          <a:chOff x="0" y="0"/>
          <a:chExt cx="0" cy="0"/>
        </a:xfrm>
      </p:grpSpPr>
      <p:sp>
        <p:nvSpPr>
          <p:cNvPr id="317" name="Google Shape;317;p310"/>
          <p:cNvSpPr txBox="1">
            <a:spLocks noGrp="1"/>
          </p:cNvSpPr>
          <p:nvPr>
            <p:ph type="title"/>
          </p:nvPr>
        </p:nvSpPr>
        <p:spPr>
          <a:xfrm>
            <a:off x="356461" y="538394"/>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p310"/>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19" name="Google Shape;319;p310"/>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SlideAdd25">
  <p:cSld name="1_SlideAdd25">
    <p:spTree>
      <p:nvGrpSpPr>
        <p:cNvPr id="1" name="Shape 320"/>
        <p:cNvGrpSpPr/>
        <p:nvPr/>
      </p:nvGrpSpPr>
      <p:grpSpPr>
        <a:xfrm>
          <a:off x="0" y="0"/>
          <a:ext cx="0" cy="0"/>
          <a:chOff x="0" y="0"/>
          <a:chExt cx="0" cy="0"/>
        </a:xfrm>
      </p:grpSpPr>
      <p:sp>
        <p:nvSpPr>
          <p:cNvPr id="321" name="Google Shape;321;p311"/>
          <p:cNvSpPr>
            <a:spLocks noGrp="1"/>
          </p:cNvSpPr>
          <p:nvPr>
            <p:ph type="pic" idx="2"/>
          </p:nvPr>
        </p:nvSpPr>
        <p:spPr>
          <a:xfrm>
            <a:off x="0" y="1"/>
            <a:ext cx="12192000" cy="47244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Title and Data Area">
  <p:cSld name="Title and Data Area">
    <p:spTree>
      <p:nvGrpSpPr>
        <p:cNvPr id="1" name="Shape 322"/>
        <p:cNvGrpSpPr/>
        <p:nvPr/>
      </p:nvGrpSpPr>
      <p:grpSpPr>
        <a:xfrm>
          <a:off x="0" y="0"/>
          <a:ext cx="0" cy="0"/>
          <a:chOff x="0" y="0"/>
          <a:chExt cx="0" cy="0"/>
        </a:xfrm>
      </p:grpSpPr>
      <p:pic>
        <p:nvPicPr>
          <p:cNvPr id="323" name="Google Shape;323;p166"/>
          <p:cNvPicPr preferRelativeResize="0"/>
          <p:nvPr/>
        </p:nvPicPr>
        <p:blipFill rotWithShape="1">
          <a:blip r:embed="rId2">
            <a:alphaModFix/>
          </a:blip>
          <a:srcRect/>
          <a:stretch/>
        </p:blipFill>
        <p:spPr>
          <a:xfrm>
            <a:off x="356460" y="6363469"/>
            <a:ext cx="1264628" cy="217044"/>
          </a:xfrm>
          <a:prstGeom prst="rect">
            <a:avLst/>
          </a:prstGeom>
          <a:noFill/>
          <a:ln>
            <a:noFill/>
          </a:ln>
        </p:spPr>
      </p:pic>
      <p:sp>
        <p:nvSpPr>
          <p:cNvPr id="324" name="Google Shape;324;p166"/>
          <p:cNvSpPr/>
          <p:nvPr/>
        </p:nvSpPr>
        <p:spPr>
          <a:xfrm>
            <a:off x="356460" y="1167549"/>
            <a:ext cx="11479080" cy="3303566"/>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sp>
        <p:nvSpPr>
          <p:cNvPr id="325" name="Google Shape;325;p166"/>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326" name="Google Shape;326;p166"/>
          <p:cNvCxnSpPr/>
          <p:nvPr/>
        </p:nvCxnSpPr>
        <p:spPr>
          <a:xfrm>
            <a:off x="372975" y="6252279"/>
            <a:ext cx="11462565" cy="0"/>
          </a:xfrm>
          <a:prstGeom prst="straightConnector1">
            <a:avLst/>
          </a:prstGeom>
          <a:noFill/>
          <a:ln w="9525" cap="flat" cmpd="sng">
            <a:solidFill>
              <a:schemeClr val="dk1"/>
            </a:solidFill>
            <a:prstDash val="solid"/>
            <a:round/>
            <a:headEnd type="none" w="sm" len="sm"/>
            <a:tailEnd type="none" w="sm" len="sm"/>
          </a:ln>
        </p:spPr>
      </p:cxnSp>
      <p:sp>
        <p:nvSpPr>
          <p:cNvPr id="327" name="Google Shape;327;p166"/>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8" name="Google Shape;328;p166"/>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Content Slide — 1 Column with Sidebar">
  <p:cSld name="1_Content Slide — 1 Column with Sidebar">
    <p:spTree>
      <p:nvGrpSpPr>
        <p:cNvPr id="1" name="Shape 329"/>
        <p:cNvGrpSpPr/>
        <p:nvPr/>
      </p:nvGrpSpPr>
      <p:grpSpPr>
        <a:xfrm>
          <a:off x="0" y="0"/>
          <a:ext cx="0" cy="0"/>
          <a:chOff x="0" y="0"/>
          <a:chExt cx="0" cy="0"/>
        </a:xfrm>
      </p:grpSpPr>
      <p:sp>
        <p:nvSpPr>
          <p:cNvPr id="330" name="Google Shape;330;p312"/>
          <p:cNvSpPr txBox="1">
            <a:spLocks noGrp="1"/>
          </p:cNvSpPr>
          <p:nvPr>
            <p:ph type="body" idx="1"/>
          </p:nvPr>
        </p:nvSpPr>
        <p:spPr>
          <a:xfrm>
            <a:off x="4773478" y="555810"/>
            <a:ext cx="6960030" cy="5372292"/>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84"/>
              </a:spcBef>
              <a:spcAft>
                <a:spcPts val="0"/>
              </a:spcAft>
              <a:buClr>
                <a:schemeClr val="accent2"/>
              </a:buClr>
              <a:buSzPts val="2400"/>
              <a:buFont typeface="Arial"/>
              <a:buChar char="•"/>
              <a:defRPr sz="1600">
                <a:latin typeface="Roboto"/>
                <a:ea typeface="Roboto"/>
                <a:cs typeface="Roboto"/>
                <a:sym typeface="Roboto"/>
              </a:defRPr>
            </a:lvl1pPr>
            <a:lvl2pPr marL="914400" lvl="1" indent="-368300" algn="l">
              <a:lnSpc>
                <a:spcPct val="100000"/>
              </a:lnSpc>
              <a:spcBef>
                <a:spcPts val="304"/>
              </a:spcBef>
              <a:spcAft>
                <a:spcPts val="0"/>
              </a:spcAft>
              <a:buClr>
                <a:schemeClr val="accent2"/>
              </a:buClr>
              <a:buSzPts val="2200"/>
              <a:buChar char="-"/>
              <a:defRPr sz="1600">
                <a:latin typeface="Roboto"/>
                <a:ea typeface="Roboto"/>
                <a:cs typeface="Roboto"/>
                <a:sym typeface="Roboto"/>
              </a:defRPr>
            </a:lvl2pPr>
            <a:lvl3pPr marL="1371600" lvl="2" indent="-368300" algn="l">
              <a:lnSpc>
                <a:spcPct val="100000"/>
              </a:lnSpc>
              <a:spcBef>
                <a:spcPts val="304"/>
              </a:spcBef>
              <a:spcAft>
                <a:spcPts val="0"/>
              </a:spcAft>
              <a:buClr>
                <a:schemeClr val="accent2"/>
              </a:buClr>
              <a:buSzPts val="2200"/>
              <a:buChar char="8"/>
              <a:defRPr sz="1600">
                <a:latin typeface="Roboto"/>
                <a:ea typeface="Roboto"/>
                <a:cs typeface="Roboto"/>
                <a:sym typeface="Roboto"/>
              </a:defRPr>
            </a:lvl3pPr>
            <a:lvl4pPr marL="1828800" lvl="3" indent="-325056" algn="l">
              <a:lnSpc>
                <a:spcPct val="100000"/>
              </a:lnSpc>
              <a:spcBef>
                <a:spcPts val="304"/>
              </a:spcBef>
              <a:spcAft>
                <a:spcPts val="0"/>
              </a:spcAft>
              <a:buClr>
                <a:schemeClr val="accent2"/>
              </a:buClr>
              <a:buSzPts val="1519"/>
              <a:buChar char="-"/>
              <a:defRPr sz="1600">
                <a:latin typeface="Roboto"/>
                <a:ea typeface="Roboto"/>
                <a:cs typeface="Roboto"/>
                <a:sym typeface="Roboto"/>
              </a:defRPr>
            </a:lvl4pPr>
            <a:lvl5pPr marL="2286000" lvl="4" indent="-373316" algn="l">
              <a:lnSpc>
                <a:spcPct val="100000"/>
              </a:lnSpc>
              <a:spcBef>
                <a:spcPts val="456"/>
              </a:spcBef>
              <a:spcAft>
                <a:spcPts val="0"/>
              </a:spcAft>
              <a:buClr>
                <a:schemeClr val="accent2"/>
              </a:buClr>
              <a:buSzPts val="2279"/>
              <a:buChar char="»"/>
              <a:defRPr sz="1600">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31" name="Google Shape;331;p3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2" name="Google Shape;332;p312"/>
          <p:cNvSpPr txBox="1">
            <a:spLocks noGrp="1"/>
          </p:cNvSpPr>
          <p:nvPr>
            <p:ph type="title"/>
          </p:nvPr>
        </p:nvSpPr>
        <p:spPr>
          <a:xfrm>
            <a:off x="466611" y="555809"/>
            <a:ext cx="3741179" cy="1239616"/>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SzPts val="3418"/>
              <a:buNone/>
              <a:defRPr sz="3199">
                <a:solidFill>
                  <a:schemeClr val="dk1"/>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312"/>
          <p:cNvSpPr txBox="1">
            <a:spLocks noGrp="1"/>
          </p:cNvSpPr>
          <p:nvPr>
            <p:ph type="body" idx="2"/>
          </p:nvPr>
        </p:nvSpPr>
        <p:spPr>
          <a:xfrm>
            <a:off x="466726" y="1692275"/>
            <a:ext cx="3741738" cy="723275"/>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84"/>
              </a:spcBef>
              <a:spcAft>
                <a:spcPts val="0"/>
              </a:spcAft>
              <a:buSzPts val="2400"/>
              <a:buNone/>
              <a:defRPr sz="1600" b="1">
                <a:solidFill>
                  <a:schemeClr val="accent1"/>
                </a:solidFill>
                <a:latin typeface="Roboto Slab"/>
                <a:ea typeface="Roboto Slab"/>
                <a:cs typeface="Roboto Slab"/>
                <a:sym typeface="Roboto Slab"/>
              </a:defRPr>
            </a:lvl1pPr>
            <a:lvl2pPr marL="914400" lvl="1" indent="-368300" algn="l">
              <a:lnSpc>
                <a:spcPct val="100000"/>
              </a:lnSpc>
              <a:spcBef>
                <a:spcPts val="304"/>
              </a:spcBef>
              <a:spcAft>
                <a:spcPts val="0"/>
              </a:spcAft>
              <a:buSzPts val="2200"/>
              <a:buChar char="-"/>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34" name="Google Shape;334;p312"/>
          <p:cNvSpPr txBox="1">
            <a:spLocks noGrp="1"/>
          </p:cNvSpPr>
          <p:nvPr>
            <p:ph type="body" idx="3"/>
          </p:nvPr>
        </p:nvSpPr>
        <p:spPr>
          <a:xfrm>
            <a:off x="466611" y="2481943"/>
            <a:ext cx="3741179" cy="3446158"/>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84"/>
              </a:spcBef>
              <a:spcAft>
                <a:spcPts val="0"/>
              </a:spcAft>
              <a:buClr>
                <a:schemeClr val="accent2"/>
              </a:buClr>
              <a:buSzPts val="2400"/>
              <a:buFont typeface="Arial"/>
              <a:buChar char="•"/>
              <a:defRPr sz="1600">
                <a:latin typeface="Roboto"/>
                <a:ea typeface="Roboto"/>
                <a:cs typeface="Roboto"/>
                <a:sym typeface="Roboto"/>
              </a:defRPr>
            </a:lvl1pPr>
            <a:lvl2pPr marL="914400" lvl="1" indent="-368300" algn="l">
              <a:lnSpc>
                <a:spcPct val="100000"/>
              </a:lnSpc>
              <a:spcBef>
                <a:spcPts val="304"/>
              </a:spcBef>
              <a:spcAft>
                <a:spcPts val="0"/>
              </a:spcAft>
              <a:buClr>
                <a:schemeClr val="accent2"/>
              </a:buClr>
              <a:buSzPts val="2200"/>
              <a:buChar char="-"/>
              <a:defRPr sz="1600">
                <a:latin typeface="Roboto"/>
                <a:ea typeface="Roboto"/>
                <a:cs typeface="Roboto"/>
                <a:sym typeface="Roboto"/>
              </a:defRPr>
            </a:lvl2pPr>
            <a:lvl3pPr marL="1371600" lvl="2" indent="-368300" algn="l">
              <a:lnSpc>
                <a:spcPct val="100000"/>
              </a:lnSpc>
              <a:spcBef>
                <a:spcPts val="304"/>
              </a:spcBef>
              <a:spcAft>
                <a:spcPts val="0"/>
              </a:spcAft>
              <a:buClr>
                <a:schemeClr val="accent2"/>
              </a:buClr>
              <a:buSzPts val="2200"/>
              <a:buChar char="8"/>
              <a:defRPr sz="1600">
                <a:latin typeface="Roboto"/>
                <a:ea typeface="Roboto"/>
                <a:cs typeface="Roboto"/>
                <a:sym typeface="Roboto"/>
              </a:defRPr>
            </a:lvl3pPr>
            <a:lvl4pPr marL="1828800" lvl="3" indent="-325056" algn="l">
              <a:lnSpc>
                <a:spcPct val="100000"/>
              </a:lnSpc>
              <a:spcBef>
                <a:spcPts val="304"/>
              </a:spcBef>
              <a:spcAft>
                <a:spcPts val="0"/>
              </a:spcAft>
              <a:buClr>
                <a:schemeClr val="accent2"/>
              </a:buClr>
              <a:buSzPts val="1519"/>
              <a:buChar char="-"/>
              <a:defRPr sz="1600">
                <a:latin typeface="Roboto"/>
                <a:ea typeface="Roboto"/>
                <a:cs typeface="Roboto"/>
                <a:sym typeface="Roboto"/>
              </a:defRPr>
            </a:lvl4pPr>
            <a:lvl5pPr marL="2286000" lvl="4" indent="-373316" algn="l">
              <a:lnSpc>
                <a:spcPct val="100000"/>
              </a:lnSpc>
              <a:spcBef>
                <a:spcPts val="456"/>
              </a:spcBef>
              <a:spcAft>
                <a:spcPts val="0"/>
              </a:spcAft>
              <a:buClr>
                <a:schemeClr val="accent2"/>
              </a:buClr>
              <a:buSzPts val="2279"/>
              <a:buChar char="»"/>
              <a:defRPr sz="1600">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Highlight Area Right">
  <p:cSld name="Highlight Area Right 2">
    <p:spTree>
      <p:nvGrpSpPr>
        <p:cNvPr id="1" name="Shape 335"/>
        <p:cNvGrpSpPr/>
        <p:nvPr/>
      </p:nvGrpSpPr>
      <p:grpSpPr>
        <a:xfrm>
          <a:off x="0" y="0"/>
          <a:ext cx="0" cy="0"/>
          <a:chOff x="0" y="0"/>
          <a:chExt cx="0" cy="0"/>
        </a:xfrm>
      </p:grpSpPr>
      <p:sp>
        <p:nvSpPr>
          <p:cNvPr id="336" name="Google Shape;336;p167"/>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337" name="Google Shape;337;p167"/>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338" name="Google Shape;338;p167"/>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339" name="Google Shape;339;p167"/>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167"/>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1" name="Google Shape;341;p167"/>
          <p:cNvSpPr/>
          <p:nvPr/>
        </p:nvSpPr>
        <p:spPr>
          <a:xfrm>
            <a:off x="7644876"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cxnSp>
        <p:nvCxnSpPr>
          <p:cNvPr id="342" name="Google Shape;342;p167"/>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343" name="Google Shape;343;p167"/>
          <p:cNvSpPr/>
          <p:nvPr/>
        </p:nvSpPr>
        <p:spPr>
          <a:xfrm>
            <a:off x="7644876"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cxnSp>
        <p:nvCxnSpPr>
          <p:cNvPr id="344" name="Google Shape;344;p167"/>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5"/>
        <p:cNvGrpSpPr/>
        <p:nvPr/>
      </p:nvGrpSpPr>
      <p:grpSpPr>
        <a:xfrm>
          <a:off x="0" y="0"/>
          <a:ext cx="0" cy="0"/>
          <a:chOff x="0" y="0"/>
          <a:chExt cx="0" cy="0"/>
        </a:xfrm>
      </p:grpSpPr>
      <p:sp>
        <p:nvSpPr>
          <p:cNvPr id="346" name="Google Shape;346;p313"/>
          <p:cNvSpPr txBox="1">
            <a:spLocks noGrp="1"/>
          </p:cNvSpPr>
          <p:nvPr>
            <p:ph type="ctrTitle"/>
          </p:nvPr>
        </p:nvSpPr>
        <p:spPr>
          <a:xfrm>
            <a:off x="457202" y="1420286"/>
            <a:ext cx="5181600" cy="980016"/>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313"/>
          <p:cNvSpPr txBox="1">
            <a:spLocks noGrp="1"/>
          </p:cNvSpPr>
          <p:nvPr>
            <p:ph type="subTitle" idx="1"/>
          </p:nvPr>
        </p:nvSpPr>
        <p:spPr>
          <a:xfrm>
            <a:off x="914402" y="2590800"/>
            <a:ext cx="4267200" cy="1168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84"/>
              </a:spcBef>
              <a:spcAft>
                <a:spcPts val="0"/>
              </a:spcAft>
              <a:buSzPts val="2400"/>
              <a:buNone/>
              <a:defRPr>
                <a:solidFill>
                  <a:srgbClr val="898989"/>
                </a:solidFil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348" name="Google Shape;348;p3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9" name="Google Shape;349;p3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0" name="Google Shape;350;p31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Highlight Area Right 2">
  <p:cSld name="Highlight Area Right 2 2">
    <p:spTree>
      <p:nvGrpSpPr>
        <p:cNvPr id="1" name="Shape 351"/>
        <p:cNvGrpSpPr/>
        <p:nvPr/>
      </p:nvGrpSpPr>
      <p:grpSpPr>
        <a:xfrm>
          <a:off x="0" y="0"/>
          <a:ext cx="0" cy="0"/>
          <a:chOff x="0" y="0"/>
          <a:chExt cx="0" cy="0"/>
        </a:xfrm>
      </p:grpSpPr>
      <p:sp>
        <p:nvSpPr>
          <p:cNvPr id="352" name="Google Shape;352;p314"/>
          <p:cNvSpPr/>
          <p:nvPr/>
        </p:nvSpPr>
        <p:spPr>
          <a:xfrm>
            <a:off x="6804588" y="6363470"/>
            <a:ext cx="467400" cy="1485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353" name="Google Shape;353;p314"/>
          <p:cNvCxnSpPr/>
          <p:nvPr/>
        </p:nvCxnSpPr>
        <p:spPr>
          <a:xfrm>
            <a:off x="356461" y="6252279"/>
            <a:ext cx="6915300" cy="0"/>
          </a:xfrm>
          <a:prstGeom prst="straightConnector1">
            <a:avLst/>
          </a:prstGeom>
          <a:noFill/>
          <a:ln w="9525" cap="flat" cmpd="sng">
            <a:solidFill>
              <a:schemeClr val="dk1"/>
            </a:solidFill>
            <a:prstDash val="solid"/>
            <a:round/>
            <a:headEnd type="none" w="sm" len="sm"/>
            <a:tailEnd type="none" w="sm" len="sm"/>
          </a:ln>
        </p:spPr>
      </p:cxnSp>
      <p:pic>
        <p:nvPicPr>
          <p:cNvPr id="354" name="Google Shape;354;p314"/>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355" name="Google Shape;355;p314"/>
          <p:cNvSpPr txBox="1">
            <a:spLocks noGrp="1"/>
          </p:cNvSpPr>
          <p:nvPr>
            <p:ph type="title"/>
          </p:nvPr>
        </p:nvSpPr>
        <p:spPr>
          <a:xfrm>
            <a:off x="356461" y="538394"/>
            <a:ext cx="6915300" cy="413100"/>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314"/>
          <p:cNvSpPr txBox="1">
            <a:spLocks noGrp="1"/>
          </p:cNvSpPr>
          <p:nvPr>
            <p:ph type="body" idx="1"/>
          </p:nvPr>
        </p:nvSpPr>
        <p:spPr>
          <a:xfrm>
            <a:off x="356461" y="1740546"/>
            <a:ext cx="6915300" cy="4408800"/>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7" name="Google Shape;357;p314"/>
          <p:cNvSpPr/>
          <p:nvPr/>
        </p:nvSpPr>
        <p:spPr>
          <a:xfrm>
            <a:off x="7644877" y="0"/>
            <a:ext cx="4547100"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cxnSp>
        <p:nvCxnSpPr>
          <p:cNvPr id="358" name="Google Shape;358;p314"/>
          <p:cNvCxnSpPr/>
          <p:nvPr/>
        </p:nvCxnSpPr>
        <p:spPr>
          <a:xfrm>
            <a:off x="356461" y="432880"/>
            <a:ext cx="6915300" cy="7500"/>
          </a:xfrm>
          <a:prstGeom prst="straightConnector1">
            <a:avLst/>
          </a:prstGeom>
          <a:noFill/>
          <a:ln w="66675" cap="flat" cmpd="sng">
            <a:solidFill>
              <a:schemeClr val="accent3"/>
            </a:solidFill>
            <a:prstDash val="solid"/>
            <a:round/>
            <a:headEnd type="none" w="sm" len="sm"/>
            <a:tailEnd type="none" w="sm" len="sm"/>
          </a:ln>
        </p:spPr>
      </p:cxnSp>
      <p:sp>
        <p:nvSpPr>
          <p:cNvPr id="359" name="Google Shape;359;p314"/>
          <p:cNvSpPr/>
          <p:nvPr/>
        </p:nvSpPr>
        <p:spPr>
          <a:xfrm>
            <a:off x="7644877" y="0"/>
            <a:ext cx="4547100"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cxnSp>
        <p:nvCxnSpPr>
          <p:cNvPr id="360" name="Google Shape;360;p314"/>
          <p:cNvCxnSpPr/>
          <p:nvPr/>
        </p:nvCxnSpPr>
        <p:spPr>
          <a:xfrm>
            <a:off x="356461" y="432880"/>
            <a:ext cx="6915300" cy="750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K12) Title+Body">
  <p:cSld name="(K12) Title+Body">
    <p:spTree>
      <p:nvGrpSpPr>
        <p:cNvPr id="1" name="Shape 361"/>
        <p:cNvGrpSpPr/>
        <p:nvPr/>
      </p:nvGrpSpPr>
      <p:grpSpPr>
        <a:xfrm>
          <a:off x="0" y="0"/>
          <a:ext cx="0" cy="0"/>
          <a:chOff x="0" y="0"/>
          <a:chExt cx="0" cy="0"/>
        </a:xfrm>
      </p:grpSpPr>
      <p:sp>
        <p:nvSpPr>
          <p:cNvPr id="362" name="Google Shape;362;p164"/>
          <p:cNvSpPr txBox="1">
            <a:spLocks noGrp="1"/>
          </p:cNvSpPr>
          <p:nvPr>
            <p:ph type="title"/>
          </p:nvPr>
        </p:nvSpPr>
        <p:spPr>
          <a:xfrm>
            <a:off x="356461" y="538395"/>
            <a:ext cx="11479079"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64"/>
          <p:cNvSpPr txBox="1">
            <a:spLocks noGrp="1"/>
          </p:cNvSpPr>
          <p:nvPr>
            <p:ph type="body" idx="1"/>
          </p:nvPr>
        </p:nvSpPr>
        <p:spPr>
          <a:xfrm>
            <a:off x="356462" y="6351716"/>
            <a:ext cx="6684875" cy="17363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456"/>
              </a:spcBef>
              <a:spcAft>
                <a:spcPts val="0"/>
              </a:spcAft>
              <a:buSzPts val="2400"/>
              <a:buNone/>
              <a:defRPr sz="1139" b="0">
                <a:solidFill>
                  <a:srgbClr val="080808"/>
                </a:solidFill>
                <a:latin typeface="Roboto"/>
                <a:ea typeface="Roboto"/>
                <a:cs typeface="Roboto"/>
                <a:sym typeface="Roboto"/>
              </a:defRPr>
            </a:lvl1pPr>
            <a:lvl2pPr marL="914400" lvl="1"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2pPr>
            <a:lvl3pPr marL="1371600" lvl="2"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3pPr>
            <a:lvl4pPr marL="1828800" lvl="3" indent="-228600" algn="l">
              <a:lnSpc>
                <a:spcPct val="100000"/>
              </a:lnSpc>
              <a:spcBef>
                <a:spcPts val="342"/>
              </a:spcBef>
              <a:spcAft>
                <a:spcPts val="0"/>
              </a:spcAft>
              <a:buSzPts val="1709"/>
              <a:buNone/>
              <a:defRPr sz="1709">
                <a:solidFill>
                  <a:schemeClr val="lt1"/>
                </a:solidFill>
                <a:latin typeface="Roboto"/>
                <a:ea typeface="Roboto"/>
                <a:cs typeface="Roboto"/>
                <a:sym typeface="Roboto"/>
              </a:defRPr>
            </a:lvl4pPr>
            <a:lvl5pPr marL="2286000" lvl="4" indent="-228600" algn="l">
              <a:lnSpc>
                <a:spcPct val="100000"/>
              </a:lnSpc>
              <a:spcBef>
                <a:spcPts val="342"/>
              </a:spcBef>
              <a:spcAft>
                <a:spcPts val="0"/>
              </a:spcAft>
              <a:buClr>
                <a:schemeClr val="lt1"/>
              </a:buClr>
              <a:buSzPts val="1709"/>
              <a:buNone/>
              <a:defRPr sz="1709">
                <a:solidFill>
                  <a:schemeClr val="lt1"/>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p164"/>
          <p:cNvSpPr txBox="1">
            <a:spLocks noGrp="1"/>
          </p:cNvSpPr>
          <p:nvPr>
            <p:ph type="body" idx="2"/>
          </p:nvPr>
        </p:nvSpPr>
        <p:spPr>
          <a:xfrm>
            <a:off x="356461" y="1228752"/>
            <a:ext cx="11479079" cy="4911935"/>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84"/>
              </a:spcBef>
              <a:spcAft>
                <a:spcPts val="0"/>
              </a:spcAft>
              <a:buSzPts val="2400"/>
              <a:buChar char="•"/>
              <a:defRPr b="0" i="0" u="none" strike="noStrike" cap="none"/>
            </a:lvl1pPr>
            <a:lvl2pPr marL="914400" lvl="1" indent="-368300" algn="l">
              <a:lnSpc>
                <a:spcPct val="100000"/>
              </a:lnSpc>
              <a:spcBef>
                <a:spcPts val="304"/>
              </a:spcBef>
              <a:spcAft>
                <a:spcPts val="0"/>
              </a:spcAft>
              <a:buSzPts val="2200"/>
              <a:buChar char="-"/>
              <a:defRPr sz="1519" b="0" i="0"/>
            </a:lvl2pPr>
            <a:lvl3pPr marL="1371600" lvl="2" indent="-368300" algn="l">
              <a:lnSpc>
                <a:spcPct val="100000"/>
              </a:lnSpc>
              <a:spcBef>
                <a:spcPts val="266"/>
              </a:spcBef>
              <a:spcAft>
                <a:spcPts val="0"/>
              </a:spcAft>
              <a:buSzPts val="2200"/>
              <a:buChar char="8"/>
              <a:defRPr sz="1329" b="0" i="0"/>
            </a:lvl3pPr>
            <a:lvl4pPr marL="1828800" lvl="3" indent="-306958" algn="l">
              <a:lnSpc>
                <a:spcPct val="100000"/>
              </a:lnSpc>
              <a:spcBef>
                <a:spcPts val="247"/>
              </a:spcBef>
              <a:spcAft>
                <a:spcPts val="0"/>
              </a:spcAft>
              <a:buSzPts val="1234"/>
              <a:buChar char="-"/>
              <a:defRPr sz="1234" b="0" i="0"/>
            </a:lvl4pPr>
            <a:lvl5pPr marL="2286000" lvl="4" indent="-300926" algn="l">
              <a:lnSpc>
                <a:spcPct val="100000"/>
              </a:lnSpc>
              <a:spcBef>
                <a:spcPts val="228"/>
              </a:spcBef>
              <a:spcAft>
                <a:spcPts val="0"/>
              </a:spcAft>
              <a:buClr>
                <a:schemeClr val="dk1"/>
              </a:buClr>
              <a:buSzPts val="1139"/>
              <a:buChar char="»"/>
              <a:defRPr sz="113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365" name="Google Shape;365;p164"/>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Content Slide — 1 Column with Sidebar">
  <p:cSld name="3_Content Slide — 1 Column with Sidebar">
    <p:spTree>
      <p:nvGrpSpPr>
        <p:cNvPr id="1" name="Shape 366"/>
        <p:cNvGrpSpPr/>
        <p:nvPr/>
      </p:nvGrpSpPr>
      <p:grpSpPr>
        <a:xfrm>
          <a:off x="0" y="0"/>
          <a:ext cx="0" cy="0"/>
          <a:chOff x="0" y="0"/>
          <a:chExt cx="0" cy="0"/>
        </a:xfrm>
      </p:grpSpPr>
      <p:sp>
        <p:nvSpPr>
          <p:cNvPr id="367" name="Google Shape;367;p315"/>
          <p:cNvSpPr txBox="1">
            <a:spLocks noGrp="1"/>
          </p:cNvSpPr>
          <p:nvPr>
            <p:ph type="body" idx="1"/>
          </p:nvPr>
        </p:nvSpPr>
        <p:spPr>
          <a:xfrm>
            <a:off x="4773478" y="555809"/>
            <a:ext cx="6960030" cy="5372292"/>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84"/>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04"/>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04"/>
              </a:spcBef>
              <a:spcAft>
                <a:spcPts val="0"/>
              </a:spcAft>
              <a:buClr>
                <a:schemeClr val="accent2"/>
              </a:buClr>
              <a:buSzPts val="2200"/>
              <a:buChar char="8"/>
              <a:defRPr sz="1600" b="0" i="0">
                <a:latin typeface="Arial"/>
                <a:ea typeface="Arial"/>
                <a:cs typeface="Arial"/>
                <a:sym typeface="Arial"/>
              </a:defRPr>
            </a:lvl3pPr>
            <a:lvl4pPr marL="1828800" lvl="3" indent="-325056" algn="l">
              <a:lnSpc>
                <a:spcPct val="100000"/>
              </a:lnSpc>
              <a:spcBef>
                <a:spcPts val="304"/>
              </a:spcBef>
              <a:spcAft>
                <a:spcPts val="0"/>
              </a:spcAft>
              <a:buClr>
                <a:schemeClr val="accent2"/>
              </a:buClr>
              <a:buSzPts val="1519"/>
              <a:buChar char="-"/>
              <a:defRPr sz="1600" b="0" i="0">
                <a:latin typeface="Arial"/>
                <a:ea typeface="Arial"/>
                <a:cs typeface="Arial"/>
                <a:sym typeface="Arial"/>
              </a:defRPr>
            </a:lvl4pPr>
            <a:lvl5pPr marL="2286000" lvl="4" indent="-373316" algn="l">
              <a:lnSpc>
                <a:spcPct val="100000"/>
              </a:lnSpc>
              <a:spcBef>
                <a:spcPts val="456"/>
              </a:spcBef>
              <a:spcAft>
                <a:spcPts val="0"/>
              </a:spcAft>
              <a:buClr>
                <a:schemeClr val="accent2"/>
              </a:buClr>
              <a:buSzPts val="2279"/>
              <a:buChar char="»"/>
              <a:defRPr sz="1600" b="0" i="0">
                <a:latin typeface="Arial"/>
                <a:ea typeface="Arial"/>
                <a:cs typeface="Arial"/>
                <a:sym typeface="Arial"/>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68" name="Google Shape;368;p31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9" name="Google Shape;369;p315"/>
          <p:cNvSpPr txBox="1">
            <a:spLocks noGrp="1"/>
          </p:cNvSpPr>
          <p:nvPr>
            <p:ph type="body" idx="2"/>
          </p:nvPr>
        </p:nvSpPr>
        <p:spPr>
          <a:xfrm>
            <a:off x="466611" y="2420935"/>
            <a:ext cx="3741179" cy="3507166"/>
          </a:xfrm>
          <a:prstGeom prst="rect">
            <a:avLst/>
          </a:prstGeom>
          <a:noFill/>
          <a:ln>
            <a:noFill/>
          </a:ln>
        </p:spPr>
        <p:txBody>
          <a:bodyPr spcFirstLastPara="1" wrap="square" lIns="0" tIns="228600" rIns="0" bIns="0" anchor="t" anchorCtr="0">
            <a:normAutofit/>
          </a:bodyPr>
          <a:lstStyle>
            <a:lvl1pPr marL="457200" lvl="0" indent="-381000" algn="l">
              <a:lnSpc>
                <a:spcPct val="100000"/>
              </a:lnSpc>
              <a:spcBef>
                <a:spcPts val="684"/>
              </a:spcBef>
              <a:spcAft>
                <a:spcPts val="0"/>
              </a:spcAft>
              <a:buClr>
                <a:schemeClr val="accent2"/>
              </a:buClr>
              <a:buSzPts val="2400"/>
              <a:buFont typeface="Arial"/>
              <a:buChar char="•"/>
              <a:defRPr sz="1600" b="0" i="0">
                <a:latin typeface="Arial"/>
                <a:ea typeface="Arial"/>
                <a:cs typeface="Arial"/>
                <a:sym typeface="Arial"/>
              </a:defRPr>
            </a:lvl1pPr>
            <a:lvl2pPr marL="914400" lvl="1" indent="-368300" algn="l">
              <a:lnSpc>
                <a:spcPct val="100000"/>
              </a:lnSpc>
              <a:spcBef>
                <a:spcPts val="304"/>
              </a:spcBef>
              <a:spcAft>
                <a:spcPts val="0"/>
              </a:spcAft>
              <a:buClr>
                <a:schemeClr val="accent2"/>
              </a:buClr>
              <a:buSzPts val="2200"/>
              <a:buChar char="-"/>
              <a:defRPr sz="1600" b="0" i="0">
                <a:latin typeface="Arial"/>
                <a:ea typeface="Arial"/>
                <a:cs typeface="Arial"/>
                <a:sym typeface="Arial"/>
              </a:defRPr>
            </a:lvl2pPr>
            <a:lvl3pPr marL="1371600" lvl="2" indent="-368300" algn="l">
              <a:lnSpc>
                <a:spcPct val="100000"/>
              </a:lnSpc>
              <a:spcBef>
                <a:spcPts val="304"/>
              </a:spcBef>
              <a:spcAft>
                <a:spcPts val="0"/>
              </a:spcAft>
              <a:buClr>
                <a:schemeClr val="accent2"/>
              </a:buClr>
              <a:buSzPts val="2200"/>
              <a:buChar char="8"/>
              <a:defRPr sz="1600" b="0" i="0">
                <a:latin typeface="Arial"/>
                <a:ea typeface="Arial"/>
                <a:cs typeface="Arial"/>
                <a:sym typeface="Arial"/>
              </a:defRPr>
            </a:lvl3pPr>
            <a:lvl4pPr marL="1828800" lvl="3" indent="-325056" algn="l">
              <a:lnSpc>
                <a:spcPct val="100000"/>
              </a:lnSpc>
              <a:spcBef>
                <a:spcPts val="304"/>
              </a:spcBef>
              <a:spcAft>
                <a:spcPts val="0"/>
              </a:spcAft>
              <a:buClr>
                <a:schemeClr val="accent2"/>
              </a:buClr>
              <a:buSzPts val="1519"/>
              <a:buChar char="-"/>
              <a:defRPr sz="1600" b="0" i="0">
                <a:latin typeface="Arial"/>
                <a:ea typeface="Arial"/>
                <a:cs typeface="Arial"/>
                <a:sym typeface="Arial"/>
              </a:defRPr>
            </a:lvl4pPr>
            <a:lvl5pPr marL="2286000" lvl="4" indent="-373316" algn="l">
              <a:lnSpc>
                <a:spcPct val="100000"/>
              </a:lnSpc>
              <a:spcBef>
                <a:spcPts val="456"/>
              </a:spcBef>
              <a:spcAft>
                <a:spcPts val="0"/>
              </a:spcAft>
              <a:buClr>
                <a:schemeClr val="accent2"/>
              </a:buClr>
              <a:buSzPts val="2279"/>
              <a:buChar char="»"/>
              <a:defRPr sz="1600" b="0" i="0">
                <a:latin typeface="Arial"/>
                <a:ea typeface="Arial"/>
                <a:cs typeface="Arial"/>
                <a:sym typeface="Arial"/>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70" name="Google Shape;370;p315"/>
          <p:cNvSpPr txBox="1">
            <a:spLocks noGrp="1"/>
          </p:cNvSpPr>
          <p:nvPr>
            <p:ph type="body" idx="3"/>
          </p:nvPr>
        </p:nvSpPr>
        <p:spPr>
          <a:xfrm>
            <a:off x="466725" y="1525305"/>
            <a:ext cx="3741738" cy="895630"/>
          </a:xfrm>
          <a:prstGeom prst="rect">
            <a:avLst/>
          </a:prstGeom>
          <a:noFill/>
          <a:ln>
            <a:noFill/>
          </a:ln>
        </p:spPr>
        <p:txBody>
          <a:bodyPr spcFirstLastPara="1" wrap="square" lIns="0" tIns="228600" rIns="0" bIns="0" anchor="t" anchorCtr="0">
            <a:spAutoFit/>
          </a:bodyPr>
          <a:lstStyle>
            <a:lvl1pPr marL="457200" lvl="0" indent="-228600" algn="l">
              <a:lnSpc>
                <a:spcPct val="100000"/>
              </a:lnSpc>
              <a:spcBef>
                <a:spcPts val="684"/>
              </a:spcBef>
              <a:spcAft>
                <a:spcPts val="0"/>
              </a:spcAft>
              <a:buSzPts val="2400"/>
              <a:buNone/>
              <a:defRPr sz="1600" b="1" i="0">
                <a:solidFill>
                  <a:schemeClr val="accent1"/>
                </a:solidFill>
                <a:latin typeface="Arial"/>
                <a:ea typeface="Arial"/>
                <a:cs typeface="Arial"/>
                <a:sym typeface="Arial"/>
              </a:defRPr>
            </a:lvl1pPr>
            <a:lvl2pPr marL="914400" lvl="1" indent="-368300" algn="l">
              <a:lnSpc>
                <a:spcPct val="100000"/>
              </a:lnSpc>
              <a:spcBef>
                <a:spcPts val="304"/>
              </a:spcBef>
              <a:spcAft>
                <a:spcPts val="0"/>
              </a:spcAft>
              <a:buSzPts val="2200"/>
              <a:buChar char="-"/>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71" name="Google Shape;371;p315"/>
          <p:cNvSpPr txBox="1">
            <a:spLocks noGrp="1"/>
          </p:cNvSpPr>
          <p:nvPr>
            <p:ph type="title"/>
          </p:nvPr>
        </p:nvSpPr>
        <p:spPr>
          <a:xfrm>
            <a:off x="466726" y="555809"/>
            <a:ext cx="3741737" cy="969496"/>
          </a:xfrm>
          <a:prstGeom prst="rect">
            <a:avLst/>
          </a:prstGeom>
          <a:noFill/>
          <a:ln>
            <a:noFill/>
          </a:ln>
        </p:spPr>
        <p:txBody>
          <a:bodyPr spcFirstLastPara="1" wrap="square" lIns="0" tIns="137150" rIns="0" bIns="0" anchor="t" anchorCtr="0">
            <a:spAutoFit/>
          </a:bodyPr>
          <a:lstStyle>
            <a:lvl1pPr lvl="0" algn="l">
              <a:lnSpc>
                <a:spcPct val="100000"/>
              </a:lnSpc>
              <a:spcBef>
                <a:spcPts val="0"/>
              </a:spcBef>
              <a:spcAft>
                <a:spcPts val="0"/>
              </a:spcAft>
              <a:buSzPts val="3418"/>
              <a:buNone/>
              <a:defRPr sz="3000" b="0" i="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98975"/>
      </p:ext>
    </p:extLst>
  </p:cSld>
  <p:clrMapOvr>
    <a:masterClrMapping/>
  </p:clrMapOvr>
  <p:extLst>
    <p:ext uri="{DCECCB84-F9BA-43D5-87BE-67443E8EF086}">
      <p15:sldGuideLst xmlns:p15="http://schemas.microsoft.com/office/powerpoint/2012/main">
        <p15:guide id="1" pos="133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2">
    <p:bg>
      <p:bgPr>
        <a:solidFill>
          <a:schemeClr val="accent3"/>
        </a:solidFill>
        <a:effectLst/>
      </p:bgPr>
    </p:bg>
    <p:spTree>
      <p:nvGrpSpPr>
        <p:cNvPr id="1" name="Shape 372"/>
        <p:cNvGrpSpPr/>
        <p:nvPr/>
      </p:nvGrpSpPr>
      <p:grpSpPr>
        <a:xfrm>
          <a:off x="0" y="0"/>
          <a:ext cx="0" cy="0"/>
          <a:chOff x="0" y="0"/>
          <a:chExt cx="0" cy="0"/>
        </a:xfrm>
      </p:grpSpPr>
      <p:sp>
        <p:nvSpPr>
          <p:cNvPr id="373" name="Google Shape;373;p316"/>
          <p:cNvSpPr txBox="1">
            <a:spLocks noGrp="1"/>
          </p:cNvSpPr>
          <p:nvPr>
            <p:ph type="ctrTitle"/>
          </p:nvPr>
        </p:nvSpPr>
        <p:spPr>
          <a:xfrm>
            <a:off x="3799258" y="2952883"/>
            <a:ext cx="4556067" cy="589709"/>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Clr>
                <a:schemeClr val="accent2"/>
              </a:buClr>
              <a:buSzPts val="5696"/>
              <a:buFont typeface="Roboto Slab"/>
              <a:buNone/>
              <a:defRPr sz="5696"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4" name="Google Shape;374;p316"/>
          <p:cNvPicPr preferRelativeResize="0"/>
          <p:nvPr/>
        </p:nvPicPr>
        <p:blipFill rotWithShape="1">
          <a:blip r:embed="rId2">
            <a:alphaModFix/>
          </a:blip>
          <a:srcRect/>
          <a:stretch/>
        </p:blipFill>
        <p:spPr>
          <a:xfrm>
            <a:off x="5198824" y="5907150"/>
            <a:ext cx="1794353" cy="32206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_HIghlight Area Left">
  <p:cSld name="5_HIghlight Area Left">
    <p:spTree>
      <p:nvGrpSpPr>
        <p:cNvPr id="1" name="Shape 375"/>
        <p:cNvGrpSpPr/>
        <p:nvPr/>
      </p:nvGrpSpPr>
      <p:grpSpPr>
        <a:xfrm>
          <a:off x="0" y="0"/>
          <a:ext cx="0" cy="0"/>
          <a:chOff x="0" y="0"/>
          <a:chExt cx="0" cy="0"/>
        </a:xfrm>
      </p:grpSpPr>
      <p:sp>
        <p:nvSpPr>
          <p:cNvPr id="376" name="Google Shape;376;p319"/>
          <p:cNvSpPr/>
          <p:nvPr/>
        </p:nvSpPr>
        <p:spPr>
          <a:xfrm>
            <a:off x="0" y="6077245"/>
            <a:ext cx="12192000" cy="780757"/>
          </a:xfrm>
          <a:prstGeom prst="rect">
            <a:avLst/>
          </a:prstGeom>
          <a:solidFill>
            <a:srgbClr val="324DC7"/>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sp>
        <p:nvSpPr>
          <p:cNvPr id="377" name="Google Shape;377;p319"/>
          <p:cNvSpPr txBox="1">
            <a:spLocks noGrp="1"/>
          </p:cNvSpPr>
          <p:nvPr>
            <p:ph type="title"/>
          </p:nvPr>
        </p:nvSpPr>
        <p:spPr>
          <a:xfrm>
            <a:off x="4920100" y="788293"/>
            <a:ext cx="5468651" cy="1508176"/>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sz="3987">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319"/>
          <p:cNvSpPr txBox="1">
            <a:spLocks noGrp="1"/>
          </p:cNvSpPr>
          <p:nvPr>
            <p:ph type="body" idx="1"/>
          </p:nvPr>
        </p:nvSpPr>
        <p:spPr>
          <a:xfrm>
            <a:off x="4920099" y="3622463"/>
            <a:ext cx="5416992" cy="223073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84"/>
              </a:spcBef>
              <a:spcAft>
                <a:spcPts val="0"/>
              </a:spcAft>
              <a:buSzPts val="2400"/>
              <a:buChar char="•"/>
              <a:defRPr sz="1519"/>
            </a:lvl1pPr>
            <a:lvl2pPr marL="914400" lvl="1" indent="-368300" algn="l">
              <a:lnSpc>
                <a:spcPct val="100000"/>
              </a:lnSpc>
              <a:spcBef>
                <a:spcPts val="304"/>
              </a:spcBef>
              <a:spcAft>
                <a:spcPts val="0"/>
              </a:spcAft>
              <a:buSzPts val="2200"/>
              <a:buChar char="-"/>
              <a:defRPr sz="1519"/>
            </a:lvl2pPr>
            <a:lvl3pPr marL="1371600" lvl="2" indent="-368300" algn="l">
              <a:lnSpc>
                <a:spcPct val="100000"/>
              </a:lnSpc>
              <a:spcBef>
                <a:spcPts val="304"/>
              </a:spcBef>
              <a:spcAft>
                <a:spcPts val="0"/>
              </a:spcAft>
              <a:buSzPts val="2200"/>
              <a:buChar char="8"/>
              <a:defRPr sz="1519"/>
            </a:lvl3pPr>
            <a:lvl4pPr marL="1828800" lvl="3" indent="-325056" algn="l">
              <a:lnSpc>
                <a:spcPct val="100000"/>
              </a:lnSpc>
              <a:spcBef>
                <a:spcPts val="304"/>
              </a:spcBef>
              <a:spcAft>
                <a:spcPts val="0"/>
              </a:spcAft>
              <a:buSzPts val="1519"/>
              <a:buChar char="-"/>
              <a:defRPr sz="1519"/>
            </a:lvl4pPr>
            <a:lvl5pPr marL="2286000" lvl="4" indent="-373316" algn="l">
              <a:lnSpc>
                <a:spcPct val="100000"/>
              </a:lnSpc>
              <a:spcBef>
                <a:spcPts val="456"/>
              </a:spcBef>
              <a:spcAft>
                <a:spcPts val="0"/>
              </a:spcAft>
              <a:buSzPts val="2279"/>
              <a:buChar char="»"/>
              <a:defRPr sz="151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79" name="Google Shape;379;p319"/>
          <p:cNvSpPr txBox="1">
            <a:spLocks noGrp="1"/>
          </p:cNvSpPr>
          <p:nvPr>
            <p:ph type="body" idx="2"/>
          </p:nvPr>
        </p:nvSpPr>
        <p:spPr>
          <a:xfrm>
            <a:off x="8700327" y="6300706"/>
            <a:ext cx="3136356" cy="289393"/>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84"/>
              </a:spcBef>
              <a:spcAft>
                <a:spcPts val="0"/>
              </a:spcAft>
              <a:buSzPts val="2400"/>
              <a:buNone/>
              <a:defRPr sz="1329">
                <a:solidFill>
                  <a:schemeClr val="lt2"/>
                </a:solidFill>
                <a:latin typeface="Roboto"/>
                <a:ea typeface="Roboto"/>
                <a:cs typeface="Roboto"/>
                <a:sym typeface="Roboto"/>
              </a:defRPr>
            </a:lvl1pPr>
            <a:lvl2pPr marL="914400" lvl="1" indent="-228600" algn="r">
              <a:lnSpc>
                <a:spcPct val="100000"/>
              </a:lnSpc>
              <a:spcBef>
                <a:spcPts val="304"/>
              </a:spcBef>
              <a:spcAft>
                <a:spcPts val="0"/>
              </a:spcAft>
              <a:buSzPts val="2200"/>
              <a:buNone/>
              <a:defRPr>
                <a:solidFill>
                  <a:schemeClr val="lt2"/>
                </a:solidFill>
                <a:latin typeface="Roboto"/>
                <a:ea typeface="Roboto"/>
                <a:cs typeface="Roboto"/>
                <a:sym typeface="Roboto"/>
              </a:defRPr>
            </a:lvl2pPr>
            <a:lvl3pPr marL="1371600" lvl="2" indent="-228600" algn="r">
              <a:lnSpc>
                <a:spcPct val="100000"/>
              </a:lnSpc>
              <a:spcBef>
                <a:spcPts val="304"/>
              </a:spcBef>
              <a:spcAft>
                <a:spcPts val="0"/>
              </a:spcAft>
              <a:buSzPts val="2200"/>
              <a:buNone/>
              <a:defRPr>
                <a:solidFill>
                  <a:schemeClr val="lt2"/>
                </a:solidFill>
                <a:latin typeface="Roboto"/>
                <a:ea typeface="Roboto"/>
                <a:cs typeface="Roboto"/>
                <a:sym typeface="Roboto"/>
              </a:defRPr>
            </a:lvl3pPr>
            <a:lvl4pPr marL="1828800" lvl="3" indent="-228600" algn="r">
              <a:lnSpc>
                <a:spcPct val="100000"/>
              </a:lnSpc>
              <a:spcBef>
                <a:spcPts val="304"/>
              </a:spcBef>
              <a:spcAft>
                <a:spcPts val="0"/>
              </a:spcAft>
              <a:buSzPts val="1519"/>
              <a:buNone/>
              <a:defRPr>
                <a:solidFill>
                  <a:schemeClr val="lt2"/>
                </a:solidFill>
                <a:latin typeface="Roboto"/>
                <a:ea typeface="Roboto"/>
                <a:cs typeface="Roboto"/>
                <a:sym typeface="Roboto"/>
              </a:defRPr>
            </a:lvl4pPr>
            <a:lvl5pPr marL="2286000" lvl="4" indent="-228600" algn="r">
              <a:lnSpc>
                <a:spcPct val="100000"/>
              </a:lnSpc>
              <a:spcBef>
                <a:spcPts val="456"/>
              </a:spcBef>
              <a:spcAft>
                <a:spcPts val="0"/>
              </a:spcAft>
              <a:buSzPts val="2279"/>
              <a:buNone/>
              <a:defRPr>
                <a:solidFill>
                  <a:schemeClr val="lt2"/>
                </a:solidFill>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80" name="Google Shape;380;p319"/>
          <p:cNvSpPr txBox="1">
            <a:spLocks noGrp="1"/>
          </p:cNvSpPr>
          <p:nvPr>
            <p:ph type="body" idx="3"/>
          </p:nvPr>
        </p:nvSpPr>
        <p:spPr>
          <a:xfrm>
            <a:off x="4920099" y="1909689"/>
            <a:ext cx="5416992" cy="143232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684"/>
              </a:spcBef>
              <a:spcAft>
                <a:spcPts val="0"/>
              </a:spcAft>
              <a:buSzPts val="2400"/>
              <a:buNone/>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SzPts val="2279"/>
              <a:buNone/>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381" name="Google Shape;381;p319"/>
          <p:cNvSpPr/>
          <p:nvPr/>
        </p:nvSpPr>
        <p:spPr>
          <a:xfrm>
            <a:off x="1" y="2"/>
            <a:ext cx="4547125" cy="6077243"/>
          </a:xfrm>
          <a:prstGeom prst="rect">
            <a:avLst/>
          </a:prstGeom>
          <a:solidFill>
            <a:srgbClr val="324DC7"/>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pic>
        <p:nvPicPr>
          <p:cNvPr id="382" name="Google Shape;382;p319"/>
          <p:cNvPicPr preferRelativeResize="0"/>
          <p:nvPr/>
        </p:nvPicPr>
        <p:blipFill rotWithShape="1">
          <a:blip r:embed="rId2">
            <a:alphaModFix/>
          </a:blip>
          <a:srcRect/>
          <a:stretch/>
        </p:blipFill>
        <p:spPr>
          <a:xfrm>
            <a:off x="453507" y="6289448"/>
            <a:ext cx="1646894" cy="3563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23">
          <p15:clr>
            <a:srgbClr val="FBAE40"/>
          </p15:clr>
        </p15:guide>
        <p15:guide id="2" orient="horz" pos="3691">
          <p15:clr>
            <a:srgbClr val="FBAE40"/>
          </p15:clr>
        </p15:guide>
        <p15:guide id="3" pos="27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83"/>
        <p:cNvGrpSpPr/>
        <p:nvPr/>
      </p:nvGrpSpPr>
      <p:grpSpPr>
        <a:xfrm>
          <a:off x="0" y="0"/>
          <a:ext cx="0" cy="0"/>
          <a:chOff x="0" y="0"/>
          <a:chExt cx="0" cy="0"/>
        </a:xfrm>
      </p:grpSpPr>
      <p:sp>
        <p:nvSpPr>
          <p:cNvPr id="384" name="Google Shape;384;p320"/>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389"/>
        <p:cNvGrpSpPr/>
        <p:nvPr/>
      </p:nvGrpSpPr>
      <p:grpSpPr>
        <a:xfrm>
          <a:off x="0" y="0"/>
          <a:ext cx="0" cy="0"/>
          <a:chOff x="0" y="0"/>
          <a:chExt cx="0" cy="0"/>
        </a:xfrm>
      </p:grpSpPr>
      <p:sp>
        <p:nvSpPr>
          <p:cNvPr id="390" name="Google Shape;390;p322"/>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3_Data Right">
  <p:cSld name="3_Data Right">
    <p:spTree>
      <p:nvGrpSpPr>
        <p:cNvPr id="1" name="Shape 393"/>
        <p:cNvGrpSpPr/>
        <p:nvPr/>
      </p:nvGrpSpPr>
      <p:grpSpPr>
        <a:xfrm>
          <a:off x="0" y="0"/>
          <a:ext cx="0" cy="0"/>
          <a:chOff x="0" y="0"/>
          <a:chExt cx="0" cy="0"/>
        </a:xfrm>
      </p:grpSpPr>
      <p:sp>
        <p:nvSpPr>
          <p:cNvPr id="394" name="Google Shape;394;p324"/>
          <p:cNvSpPr/>
          <p:nvPr/>
        </p:nvSpPr>
        <p:spPr>
          <a:xfrm>
            <a:off x="7644877" y="0"/>
            <a:ext cx="4547125" cy="68580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395" name="Google Shape;395;p324"/>
          <p:cNvSpPr/>
          <p:nvPr/>
        </p:nvSpPr>
        <p:spPr>
          <a:xfrm>
            <a:off x="6804588" y="6363471"/>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Arial"/>
                <a:ea typeface="Arial"/>
                <a:cs typeface="Arial"/>
                <a:sym typeface="Arial"/>
              </a:rPr>
              <a:t>‹#›</a:t>
            </a:fld>
            <a:endParaRPr sz="1139" b="0" i="0" u="none" strike="noStrike" cap="none">
              <a:solidFill>
                <a:srgbClr val="080808"/>
              </a:solidFill>
              <a:latin typeface="Arial"/>
              <a:ea typeface="Arial"/>
              <a:cs typeface="Arial"/>
              <a:sym typeface="Arial"/>
            </a:endParaRPr>
          </a:p>
        </p:txBody>
      </p:sp>
      <p:cxnSp>
        <p:nvCxnSpPr>
          <p:cNvPr id="396" name="Google Shape;396;p324"/>
          <p:cNvCxnSpPr/>
          <p:nvPr/>
        </p:nvCxnSpPr>
        <p:spPr>
          <a:xfrm>
            <a:off x="356462"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397" name="Google Shape;397;p324"/>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398" name="Google Shape;398;p324"/>
          <p:cNvSpPr txBox="1">
            <a:spLocks noGrp="1"/>
          </p:cNvSpPr>
          <p:nvPr>
            <p:ph type="title"/>
          </p:nvPr>
        </p:nvSpPr>
        <p:spPr>
          <a:xfrm>
            <a:off x="356462" y="538395"/>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324"/>
          <p:cNvSpPr txBox="1">
            <a:spLocks noGrp="1"/>
          </p:cNvSpPr>
          <p:nvPr>
            <p:ph type="body" idx="1"/>
          </p:nvPr>
        </p:nvSpPr>
        <p:spPr>
          <a:xfrm>
            <a:off x="356462"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cxnSp>
        <p:nvCxnSpPr>
          <p:cNvPr id="400" name="Google Shape;400;p324"/>
          <p:cNvCxnSpPr/>
          <p:nvPr/>
        </p:nvCxnSpPr>
        <p:spPr>
          <a:xfrm>
            <a:off x="356462" y="432881"/>
            <a:ext cx="6915440" cy="7441"/>
          </a:xfrm>
          <a:prstGeom prst="straightConnector1">
            <a:avLst/>
          </a:prstGeom>
          <a:noFill/>
          <a:ln w="66675" cap="flat" cmpd="sng">
            <a:solidFill>
              <a:schemeClr val="accent3"/>
            </a:solidFill>
            <a:prstDash val="solid"/>
            <a:round/>
            <a:headEnd type="none" w="sm" len="sm"/>
            <a:tailEnd type="none" w="sm" len="sm"/>
          </a:ln>
        </p:spPr>
      </p:cxnSp>
      <p:cxnSp>
        <p:nvCxnSpPr>
          <p:cNvPr id="401" name="Google Shape;401;p324"/>
          <p:cNvCxnSpPr/>
          <p:nvPr/>
        </p:nvCxnSpPr>
        <p:spPr>
          <a:xfrm>
            <a:off x="356462" y="432881"/>
            <a:ext cx="6915440" cy="7441"/>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4_Highlight Area Left">
  <p:cSld name="4_Highlight Area Left">
    <p:spTree>
      <p:nvGrpSpPr>
        <p:cNvPr id="1" name="Shape 402"/>
        <p:cNvGrpSpPr/>
        <p:nvPr/>
      </p:nvGrpSpPr>
      <p:grpSpPr>
        <a:xfrm>
          <a:off x="0" y="0"/>
          <a:ext cx="0" cy="0"/>
          <a:chOff x="0" y="0"/>
          <a:chExt cx="0" cy="0"/>
        </a:xfrm>
      </p:grpSpPr>
      <p:sp>
        <p:nvSpPr>
          <p:cNvPr id="403" name="Google Shape;403;p325"/>
          <p:cNvSpPr/>
          <p:nvPr/>
        </p:nvSpPr>
        <p:spPr>
          <a:xfrm>
            <a:off x="1"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Arial"/>
              <a:ea typeface="Arial"/>
              <a:cs typeface="Arial"/>
              <a:sym typeface="Arial"/>
            </a:endParaRPr>
          </a:p>
        </p:txBody>
      </p:sp>
      <p:sp>
        <p:nvSpPr>
          <p:cNvPr id="404" name="Google Shape;404;p325"/>
          <p:cNvSpPr/>
          <p:nvPr/>
        </p:nvSpPr>
        <p:spPr>
          <a:xfrm>
            <a:off x="11368227" y="6363471"/>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Arial"/>
                <a:ea typeface="Arial"/>
                <a:cs typeface="Arial"/>
                <a:sym typeface="Arial"/>
              </a:rPr>
              <a:t>‹#›</a:t>
            </a:fld>
            <a:endParaRPr sz="1139" b="0" i="0" u="none" strike="noStrike" cap="none">
              <a:solidFill>
                <a:srgbClr val="080808"/>
              </a:solidFill>
              <a:latin typeface="Arial"/>
              <a:ea typeface="Arial"/>
              <a:cs typeface="Arial"/>
              <a:sym typeface="Arial"/>
            </a:endParaRPr>
          </a:p>
        </p:txBody>
      </p:sp>
      <p:cxnSp>
        <p:nvCxnSpPr>
          <p:cNvPr id="405" name="Google Shape;405;p325"/>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406" name="Google Shape;406;p325"/>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407" name="Google Shape;407;p325"/>
          <p:cNvSpPr txBox="1">
            <a:spLocks noGrp="1"/>
          </p:cNvSpPr>
          <p:nvPr>
            <p:ph type="title"/>
          </p:nvPr>
        </p:nvSpPr>
        <p:spPr>
          <a:xfrm>
            <a:off x="4920100" y="538395"/>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8" name="Google Shape;408;p325"/>
          <p:cNvCxnSpPr/>
          <p:nvPr/>
        </p:nvCxnSpPr>
        <p:spPr>
          <a:xfrm>
            <a:off x="4920099" y="432881"/>
            <a:ext cx="6915440" cy="7441"/>
          </a:xfrm>
          <a:prstGeom prst="straightConnector1">
            <a:avLst/>
          </a:prstGeom>
          <a:noFill/>
          <a:ln w="66675" cap="flat" cmpd="sng">
            <a:solidFill>
              <a:schemeClr val="accent3"/>
            </a:solidFill>
            <a:prstDash val="solid"/>
            <a:round/>
            <a:headEnd type="none" w="sm" len="sm"/>
            <a:tailEnd type="none" w="sm" len="sm"/>
          </a:ln>
        </p:spPr>
      </p:cxnSp>
      <p:sp>
        <p:nvSpPr>
          <p:cNvPr id="409" name="Google Shape;409;p325"/>
          <p:cNvSpPr txBox="1">
            <a:spLocks noGrp="1"/>
          </p:cNvSpPr>
          <p:nvPr>
            <p:ph type="body" idx="1"/>
          </p:nvPr>
        </p:nvSpPr>
        <p:spPr>
          <a:xfrm>
            <a:off x="4920100" y="1740546"/>
            <a:ext cx="6722515"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Title, SubTitle and Body">
  <p:cSld name="4_Title, SubTitle and Body">
    <p:spTree>
      <p:nvGrpSpPr>
        <p:cNvPr id="1" name="Shape 410"/>
        <p:cNvGrpSpPr/>
        <p:nvPr/>
      </p:nvGrpSpPr>
      <p:grpSpPr>
        <a:xfrm>
          <a:off x="0" y="0"/>
          <a:ext cx="0" cy="0"/>
          <a:chOff x="0" y="0"/>
          <a:chExt cx="0" cy="0"/>
        </a:xfrm>
      </p:grpSpPr>
      <p:sp>
        <p:nvSpPr>
          <p:cNvPr id="411" name="Google Shape;411;p326"/>
          <p:cNvSpPr txBox="1">
            <a:spLocks noGrp="1"/>
          </p:cNvSpPr>
          <p:nvPr>
            <p:ph type="title"/>
          </p:nvPr>
        </p:nvSpPr>
        <p:spPr>
          <a:xfrm>
            <a:off x="356461" y="538396"/>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326"/>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13" name="Google Shape;413;p326"/>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_Title, SubTitle and Body">
  <p:cSld name="5_Title, SubTitle and Body">
    <p:spTree>
      <p:nvGrpSpPr>
        <p:cNvPr id="1" name="Shape 414"/>
        <p:cNvGrpSpPr/>
        <p:nvPr/>
      </p:nvGrpSpPr>
      <p:grpSpPr>
        <a:xfrm>
          <a:off x="0" y="0"/>
          <a:ext cx="0" cy="0"/>
          <a:chOff x="0" y="0"/>
          <a:chExt cx="0" cy="0"/>
        </a:xfrm>
      </p:grpSpPr>
      <p:sp>
        <p:nvSpPr>
          <p:cNvPr id="415" name="Google Shape;415;p327"/>
          <p:cNvSpPr txBox="1">
            <a:spLocks noGrp="1"/>
          </p:cNvSpPr>
          <p:nvPr>
            <p:ph type="title"/>
          </p:nvPr>
        </p:nvSpPr>
        <p:spPr>
          <a:xfrm>
            <a:off x="356461" y="538396"/>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327"/>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17" name="Google Shape;417;p327"/>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Title, SubTitle and Body">
  <p:cSld name="6_Title, SubTitle and Body">
    <p:spTree>
      <p:nvGrpSpPr>
        <p:cNvPr id="1" name="Shape 418"/>
        <p:cNvGrpSpPr/>
        <p:nvPr/>
      </p:nvGrpSpPr>
      <p:grpSpPr>
        <a:xfrm>
          <a:off x="0" y="0"/>
          <a:ext cx="0" cy="0"/>
          <a:chOff x="0" y="0"/>
          <a:chExt cx="0" cy="0"/>
        </a:xfrm>
      </p:grpSpPr>
      <p:sp>
        <p:nvSpPr>
          <p:cNvPr id="419" name="Google Shape;419;p328"/>
          <p:cNvSpPr/>
          <p:nvPr/>
        </p:nvSpPr>
        <p:spPr>
          <a:xfrm>
            <a:off x="0" y="6077245"/>
            <a:ext cx="12192000" cy="780757"/>
          </a:xfrm>
          <a:prstGeom prst="rect">
            <a:avLst/>
          </a:prstGeom>
          <a:solidFill>
            <a:srgbClr val="324DC7"/>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pic>
        <p:nvPicPr>
          <p:cNvPr id="420" name="Google Shape;420;p328"/>
          <p:cNvPicPr preferRelativeResize="0"/>
          <p:nvPr/>
        </p:nvPicPr>
        <p:blipFill rotWithShape="1">
          <a:blip r:embed="rId2">
            <a:alphaModFix/>
          </a:blip>
          <a:srcRect/>
          <a:stretch/>
        </p:blipFill>
        <p:spPr>
          <a:xfrm>
            <a:off x="453507" y="6289448"/>
            <a:ext cx="1646894" cy="356351"/>
          </a:xfrm>
          <a:prstGeom prst="rect">
            <a:avLst/>
          </a:prstGeom>
          <a:noFill/>
          <a:ln>
            <a:noFill/>
          </a:ln>
        </p:spPr>
      </p:pic>
      <p:sp>
        <p:nvSpPr>
          <p:cNvPr id="421" name="Google Shape;421;p328"/>
          <p:cNvSpPr txBox="1">
            <a:spLocks noGrp="1"/>
          </p:cNvSpPr>
          <p:nvPr>
            <p:ph type="body" idx="1"/>
          </p:nvPr>
        </p:nvSpPr>
        <p:spPr>
          <a:xfrm>
            <a:off x="413587" y="2017055"/>
            <a:ext cx="11459786" cy="4004491"/>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rgbClr val="324DC7"/>
              </a:buClr>
              <a:buSzPts val="1367"/>
              <a:buChar char="•"/>
              <a:defRPr>
                <a:latin typeface="Arial"/>
                <a:ea typeface="Arial"/>
                <a:cs typeface="Arial"/>
                <a:sym typeface="Arial"/>
              </a:defRPr>
            </a:lvl1pPr>
            <a:lvl2pPr marL="914400" lvl="1" indent="-305752" algn="l">
              <a:lnSpc>
                <a:spcPct val="100000"/>
              </a:lnSpc>
              <a:spcBef>
                <a:spcPts val="304"/>
              </a:spcBef>
              <a:spcAft>
                <a:spcPts val="0"/>
              </a:spcAft>
              <a:buClr>
                <a:srgbClr val="324DC7"/>
              </a:buClr>
              <a:buSzPts val="1215"/>
              <a:buChar char="-"/>
              <a:defRPr>
                <a:latin typeface="Arial"/>
                <a:ea typeface="Arial"/>
                <a:cs typeface="Arial"/>
                <a:sym typeface="Arial"/>
              </a:defRPr>
            </a:lvl2pPr>
            <a:lvl3pPr marL="1371600" lvl="2" indent="-305752" algn="l">
              <a:lnSpc>
                <a:spcPct val="100000"/>
              </a:lnSpc>
              <a:spcBef>
                <a:spcPts val="304"/>
              </a:spcBef>
              <a:spcAft>
                <a:spcPts val="0"/>
              </a:spcAft>
              <a:buClr>
                <a:srgbClr val="324DC7"/>
              </a:buClr>
              <a:buSzPts val="1215"/>
              <a:buChar char="8"/>
              <a:defRPr>
                <a:latin typeface="Arial"/>
                <a:ea typeface="Arial"/>
                <a:cs typeface="Arial"/>
                <a:sym typeface="Arial"/>
              </a:defRPr>
            </a:lvl3pPr>
            <a:lvl4pPr marL="1828800" lvl="3" indent="-305752" algn="l">
              <a:lnSpc>
                <a:spcPct val="100000"/>
              </a:lnSpc>
              <a:spcBef>
                <a:spcPts val="304"/>
              </a:spcBef>
              <a:spcAft>
                <a:spcPts val="0"/>
              </a:spcAft>
              <a:buClr>
                <a:srgbClr val="324DC7"/>
              </a:buClr>
              <a:buSzPts val="1215"/>
              <a:buChar char="-"/>
              <a:defRPr>
                <a:latin typeface="Arial"/>
                <a:ea typeface="Arial"/>
                <a:cs typeface="Arial"/>
                <a:sym typeface="Arial"/>
              </a:defRPr>
            </a:lvl4pPr>
            <a:lvl5pPr marL="2286000" lvl="4" indent="-305752" algn="l">
              <a:lnSpc>
                <a:spcPct val="100000"/>
              </a:lnSpc>
              <a:spcBef>
                <a:spcPts val="456"/>
              </a:spcBef>
              <a:spcAft>
                <a:spcPts val="0"/>
              </a:spcAft>
              <a:buClr>
                <a:srgbClr val="324DC7"/>
              </a:buClr>
              <a:buSzPts val="1215"/>
              <a:buChar char="»"/>
              <a:defRPr sz="1519">
                <a:latin typeface="Arial"/>
                <a:ea typeface="Arial"/>
                <a:cs typeface="Arial"/>
                <a:sym typeface="Arial"/>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22" name="Google Shape;422;p328"/>
          <p:cNvSpPr txBox="1">
            <a:spLocks noGrp="1"/>
          </p:cNvSpPr>
          <p:nvPr>
            <p:ph type="subTitle" idx="2"/>
          </p:nvPr>
        </p:nvSpPr>
        <p:spPr>
          <a:xfrm>
            <a:off x="412834" y="1328317"/>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0" i="0">
                <a:solidFill>
                  <a:srgbClr val="324DC7"/>
                </a:solidFill>
                <a:latin typeface="Roboto Medium"/>
                <a:ea typeface="Roboto Medium"/>
                <a:cs typeface="Roboto Medium"/>
                <a:sym typeface="Roboto Medium"/>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423" name="Google Shape;423;p328"/>
          <p:cNvSpPr txBox="1">
            <a:spLocks noGrp="1"/>
          </p:cNvSpPr>
          <p:nvPr>
            <p:ph type="body" idx="3"/>
          </p:nvPr>
        </p:nvSpPr>
        <p:spPr>
          <a:xfrm>
            <a:off x="8700327" y="6300706"/>
            <a:ext cx="3136356" cy="289393"/>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84"/>
              </a:spcBef>
              <a:spcAft>
                <a:spcPts val="0"/>
              </a:spcAft>
              <a:buSzPts val="2400"/>
              <a:buNone/>
              <a:defRPr sz="1329">
                <a:solidFill>
                  <a:schemeClr val="lt2"/>
                </a:solidFill>
                <a:latin typeface="Roboto"/>
                <a:ea typeface="Roboto"/>
                <a:cs typeface="Roboto"/>
                <a:sym typeface="Roboto"/>
              </a:defRPr>
            </a:lvl1pPr>
            <a:lvl2pPr marL="914400" lvl="1" indent="-228600" algn="r">
              <a:lnSpc>
                <a:spcPct val="100000"/>
              </a:lnSpc>
              <a:spcBef>
                <a:spcPts val="304"/>
              </a:spcBef>
              <a:spcAft>
                <a:spcPts val="0"/>
              </a:spcAft>
              <a:buSzPts val="2200"/>
              <a:buNone/>
              <a:defRPr>
                <a:solidFill>
                  <a:schemeClr val="lt2"/>
                </a:solidFill>
                <a:latin typeface="Roboto"/>
                <a:ea typeface="Roboto"/>
                <a:cs typeface="Roboto"/>
                <a:sym typeface="Roboto"/>
              </a:defRPr>
            </a:lvl2pPr>
            <a:lvl3pPr marL="1371600" lvl="2" indent="-228600" algn="r">
              <a:lnSpc>
                <a:spcPct val="100000"/>
              </a:lnSpc>
              <a:spcBef>
                <a:spcPts val="304"/>
              </a:spcBef>
              <a:spcAft>
                <a:spcPts val="0"/>
              </a:spcAft>
              <a:buSzPts val="2200"/>
              <a:buNone/>
              <a:defRPr>
                <a:solidFill>
                  <a:schemeClr val="lt2"/>
                </a:solidFill>
                <a:latin typeface="Roboto"/>
                <a:ea typeface="Roboto"/>
                <a:cs typeface="Roboto"/>
                <a:sym typeface="Roboto"/>
              </a:defRPr>
            </a:lvl3pPr>
            <a:lvl4pPr marL="1828800" lvl="3" indent="-228600" algn="r">
              <a:lnSpc>
                <a:spcPct val="100000"/>
              </a:lnSpc>
              <a:spcBef>
                <a:spcPts val="304"/>
              </a:spcBef>
              <a:spcAft>
                <a:spcPts val="0"/>
              </a:spcAft>
              <a:buSzPts val="1519"/>
              <a:buNone/>
              <a:defRPr>
                <a:solidFill>
                  <a:schemeClr val="lt2"/>
                </a:solidFill>
                <a:latin typeface="Roboto"/>
                <a:ea typeface="Roboto"/>
                <a:cs typeface="Roboto"/>
                <a:sym typeface="Roboto"/>
              </a:defRPr>
            </a:lvl4pPr>
            <a:lvl5pPr marL="2286000" lvl="4" indent="-228600" algn="r">
              <a:lnSpc>
                <a:spcPct val="100000"/>
              </a:lnSpc>
              <a:spcBef>
                <a:spcPts val="456"/>
              </a:spcBef>
              <a:spcAft>
                <a:spcPts val="0"/>
              </a:spcAft>
              <a:buSzPts val="2279"/>
              <a:buNone/>
              <a:defRPr>
                <a:solidFill>
                  <a:schemeClr val="lt2"/>
                </a:solidFill>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24" name="Google Shape;424;p328"/>
          <p:cNvSpPr txBox="1">
            <a:spLocks noGrp="1"/>
          </p:cNvSpPr>
          <p:nvPr>
            <p:ph type="title"/>
          </p:nvPr>
        </p:nvSpPr>
        <p:spPr>
          <a:xfrm>
            <a:off x="417504" y="788294"/>
            <a:ext cx="11455870" cy="534662"/>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sz="3987">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7_Title, SubTitle and Body">
  <p:cSld name="7_Title, SubTitle and Body">
    <p:spTree>
      <p:nvGrpSpPr>
        <p:cNvPr id="1" name="Shape 425"/>
        <p:cNvGrpSpPr/>
        <p:nvPr/>
      </p:nvGrpSpPr>
      <p:grpSpPr>
        <a:xfrm>
          <a:off x="0" y="0"/>
          <a:ext cx="0" cy="0"/>
          <a:chOff x="0" y="0"/>
          <a:chExt cx="0" cy="0"/>
        </a:xfrm>
      </p:grpSpPr>
      <p:sp>
        <p:nvSpPr>
          <p:cNvPr id="426" name="Google Shape;426;p329"/>
          <p:cNvSpPr/>
          <p:nvPr/>
        </p:nvSpPr>
        <p:spPr>
          <a:xfrm>
            <a:off x="0" y="6077245"/>
            <a:ext cx="12192000" cy="780757"/>
          </a:xfrm>
          <a:prstGeom prst="rect">
            <a:avLst/>
          </a:prstGeom>
          <a:solidFill>
            <a:srgbClr val="324DC7"/>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pic>
        <p:nvPicPr>
          <p:cNvPr id="427" name="Google Shape;427;p329"/>
          <p:cNvPicPr preferRelativeResize="0"/>
          <p:nvPr/>
        </p:nvPicPr>
        <p:blipFill rotWithShape="1">
          <a:blip r:embed="rId2">
            <a:alphaModFix/>
          </a:blip>
          <a:srcRect/>
          <a:stretch/>
        </p:blipFill>
        <p:spPr>
          <a:xfrm>
            <a:off x="453507" y="6289448"/>
            <a:ext cx="1646894" cy="356351"/>
          </a:xfrm>
          <a:prstGeom prst="rect">
            <a:avLst/>
          </a:prstGeom>
          <a:noFill/>
          <a:ln>
            <a:noFill/>
          </a:ln>
        </p:spPr>
      </p:pic>
      <p:sp>
        <p:nvSpPr>
          <p:cNvPr id="428" name="Google Shape;428;p329"/>
          <p:cNvSpPr txBox="1">
            <a:spLocks noGrp="1"/>
          </p:cNvSpPr>
          <p:nvPr>
            <p:ph type="body" idx="1"/>
          </p:nvPr>
        </p:nvSpPr>
        <p:spPr>
          <a:xfrm>
            <a:off x="413587" y="2017055"/>
            <a:ext cx="11459786" cy="4004491"/>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rgbClr val="324DC7"/>
              </a:buClr>
              <a:buSzPts val="1367"/>
              <a:buChar char="•"/>
              <a:defRPr>
                <a:latin typeface="Arial"/>
                <a:ea typeface="Arial"/>
                <a:cs typeface="Arial"/>
                <a:sym typeface="Arial"/>
              </a:defRPr>
            </a:lvl1pPr>
            <a:lvl2pPr marL="914400" lvl="1" indent="-305752" algn="l">
              <a:lnSpc>
                <a:spcPct val="100000"/>
              </a:lnSpc>
              <a:spcBef>
                <a:spcPts val="304"/>
              </a:spcBef>
              <a:spcAft>
                <a:spcPts val="0"/>
              </a:spcAft>
              <a:buClr>
                <a:srgbClr val="324DC7"/>
              </a:buClr>
              <a:buSzPts val="1215"/>
              <a:buChar char="-"/>
              <a:defRPr>
                <a:latin typeface="Arial"/>
                <a:ea typeface="Arial"/>
                <a:cs typeface="Arial"/>
                <a:sym typeface="Arial"/>
              </a:defRPr>
            </a:lvl2pPr>
            <a:lvl3pPr marL="1371600" lvl="2" indent="-305752" algn="l">
              <a:lnSpc>
                <a:spcPct val="100000"/>
              </a:lnSpc>
              <a:spcBef>
                <a:spcPts val="304"/>
              </a:spcBef>
              <a:spcAft>
                <a:spcPts val="0"/>
              </a:spcAft>
              <a:buClr>
                <a:srgbClr val="324DC7"/>
              </a:buClr>
              <a:buSzPts val="1215"/>
              <a:buChar char="8"/>
              <a:defRPr>
                <a:latin typeface="Arial"/>
                <a:ea typeface="Arial"/>
                <a:cs typeface="Arial"/>
                <a:sym typeface="Arial"/>
              </a:defRPr>
            </a:lvl3pPr>
            <a:lvl4pPr marL="1828800" lvl="3" indent="-305752" algn="l">
              <a:lnSpc>
                <a:spcPct val="100000"/>
              </a:lnSpc>
              <a:spcBef>
                <a:spcPts val="304"/>
              </a:spcBef>
              <a:spcAft>
                <a:spcPts val="0"/>
              </a:spcAft>
              <a:buClr>
                <a:srgbClr val="324DC7"/>
              </a:buClr>
              <a:buSzPts val="1215"/>
              <a:buChar char="-"/>
              <a:defRPr>
                <a:latin typeface="Arial"/>
                <a:ea typeface="Arial"/>
                <a:cs typeface="Arial"/>
                <a:sym typeface="Arial"/>
              </a:defRPr>
            </a:lvl4pPr>
            <a:lvl5pPr marL="2286000" lvl="4" indent="-305752" algn="l">
              <a:lnSpc>
                <a:spcPct val="100000"/>
              </a:lnSpc>
              <a:spcBef>
                <a:spcPts val="456"/>
              </a:spcBef>
              <a:spcAft>
                <a:spcPts val="0"/>
              </a:spcAft>
              <a:buClr>
                <a:srgbClr val="324DC7"/>
              </a:buClr>
              <a:buSzPts val="1215"/>
              <a:buChar char="»"/>
              <a:defRPr sz="1519">
                <a:latin typeface="Arial"/>
                <a:ea typeface="Arial"/>
                <a:cs typeface="Arial"/>
                <a:sym typeface="Arial"/>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29" name="Google Shape;429;p329"/>
          <p:cNvSpPr txBox="1">
            <a:spLocks noGrp="1"/>
          </p:cNvSpPr>
          <p:nvPr>
            <p:ph type="subTitle" idx="2"/>
          </p:nvPr>
        </p:nvSpPr>
        <p:spPr>
          <a:xfrm>
            <a:off x="412834" y="1328317"/>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0" i="0">
                <a:solidFill>
                  <a:srgbClr val="324DC7"/>
                </a:solidFill>
                <a:latin typeface="Roboto Medium"/>
                <a:ea typeface="Roboto Medium"/>
                <a:cs typeface="Roboto Medium"/>
                <a:sym typeface="Roboto Medium"/>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430" name="Google Shape;430;p329"/>
          <p:cNvSpPr txBox="1">
            <a:spLocks noGrp="1"/>
          </p:cNvSpPr>
          <p:nvPr>
            <p:ph type="body" idx="3"/>
          </p:nvPr>
        </p:nvSpPr>
        <p:spPr>
          <a:xfrm>
            <a:off x="8700327" y="6300706"/>
            <a:ext cx="3136356" cy="289393"/>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84"/>
              </a:spcBef>
              <a:spcAft>
                <a:spcPts val="0"/>
              </a:spcAft>
              <a:buSzPts val="2400"/>
              <a:buNone/>
              <a:defRPr sz="1329">
                <a:solidFill>
                  <a:schemeClr val="lt2"/>
                </a:solidFill>
                <a:latin typeface="Roboto"/>
                <a:ea typeface="Roboto"/>
                <a:cs typeface="Roboto"/>
                <a:sym typeface="Roboto"/>
              </a:defRPr>
            </a:lvl1pPr>
            <a:lvl2pPr marL="914400" lvl="1" indent="-228600" algn="r">
              <a:lnSpc>
                <a:spcPct val="100000"/>
              </a:lnSpc>
              <a:spcBef>
                <a:spcPts val="304"/>
              </a:spcBef>
              <a:spcAft>
                <a:spcPts val="0"/>
              </a:spcAft>
              <a:buSzPts val="2200"/>
              <a:buNone/>
              <a:defRPr>
                <a:solidFill>
                  <a:schemeClr val="lt2"/>
                </a:solidFill>
                <a:latin typeface="Roboto"/>
                <a:ea typeface="Roboto"/>
                <a:cs typeface="Roboto"/>
                <a:sym typeface="Roboto"/>
              </a:defRPr>
            </a:lvl2pPr>
            <a:lvl3pPr marL="1371600" lvl="2" indent="-228600" algn="r">
              <a:lnSpc>
                <a:spcPct val="100000"/>
              </a:lnSpc>
              <a:spcBef>
                <a:spcPts val="304"/>
              </a:spcBef>
              <a:spcAft>
                <a:spcPts val="0"/>
              </a:spcAft>
              <a:buSzPts val="2200"/>
              <a:buNone/>
              <a:defRPr>
                <a:solidFill>
                  <a:schemeClr val="lt2"/>
                </a:solidFill>
                <a:latin typeface="Roboto"/>
                <a:ea typeface="Roboto"/>
                <a:cs typeface="Roboto"/>
                <a:sym typeface="Roboto"/>
              </a:defRPr>
            </a:lvl3pPr>
            <a:lvl4pPr marL="1828800" lvl="3" indent="-228600" algn="r">
              <a:lnSpc>
                <a:spcPct val="100000"/>
              </a:lnSpc>
              <a:spcBef>
                <a:spcPts val="304"/>
              </a:spcBef>
              <a:spcAft>
                <a:spcPts val="0"/>
              </a:spcAft>
              <a:buSzPts val="1519"/>
              <a:buNone/>
              <a:defRPr>
                <a:solidFill>
                  <a:schemeClr val="lt2"/>
                </a:solidFill>
                <a:latin typeface="Roboto"/>
                <a:ea typeface="Roboto"/>
                <a:cs typeface="Roboto"/>
                <a:sym typeface="Roboto"/>
              </a:defRPr>
            </a:lvl4pPr>
            <a:lvl5pPr marL="2286000" lvl="4" indent="-228600" algn="r">
              <a:lnSpc>
                <a:spcPct val="100000"/>
              </a:lnSpc>
              <a:spcBef>
                <a:spcPts val="456"/>
              </a:spcBef>
              <a:spcAft>
                <a:spcPts val="0"/>
              </a:spcAft>
              <a:buSzPts val="2279"/>
              <a:buNone/>
              <a:defRPr>
                <a:solidFill>
                  <a:schemeClr val="lt2"/>
                </a:solidFill>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31" name="Google Shape;431;p329"/>
          <p:cNvSpPr txBox="1">
            <a:spLocks noGrp="1"/>
          </p:cNvSpPr>
          <p:nvPr>
            <p:ph type="title"/>
          </p:nvPr>
        </p:nvSpPr>
        <p:spPr>
          <a:xfrm>
            <a:off x="417504" y="788294"/>
            <a:ext cx="11455870" cy="534662"/>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sz="3987">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9703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432"/>
        <p:cNvGrpSpPr/>
        <p:nvPr/>
      </p:nvGrpSpPr>
      <p:grpSpPr>
        <a:xfrm>
          <a:off x="0" y="0"/>
          <a:ext cx="0" cy="0"/>
          <a:chOff x="0" y="0"/>
          <a:chExt cx="0" cy="0"/>
        </a:xfrm>
      </p:grpSpPr>
      <p:sp>
        <p:nvSpPr>
          <p:cNvPr id="433" name="Google Shape;433;p330"/>
          <p:cNvSpPr txBox="1">
            <a:spLocks noGrp="1"/>
          </p:cNvSpPr>
          <p:nvPr>
            <p:ph type="title"/>
          </p:nvPr>
        </p:nvSpPr>
        <p:spPr>
          <a:xfrm>
            <a:off x="356462" y="538395"/>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8_Title, SubTitle and Body">
  <p:cSld name="8_Title, SubTitle and Body">
    <p:spTree>
      <p:nvGrpSpPr>
        <p:cNvPr id="1" name="Shape 434"/>
        <p:cNvGrpSpPr/>
        <p:nvPr/>
      </p:nvGrpSpPr>
      <p:grpSpPr>
        <a:xfrm>
          <a:off x="0" y="0"/>
          <a:ext cx="0" cy="0"/>
          <a:chOff x="0" y="0"/>
          <a:chExt cx="0" cy="0"/>
        </a:xfrm>
      </p:grpSpPr>
      <p:sp>
        <p:nvSpPr>
          <p:cNvPr id="435" name="Google Shape;435;p331"/>
          <p:cNvSpPr txBox="1">
            <a:spLocks noGrp="1"/>
          </p:cNvSpPr>
          <p:nvPr>
            <p:ph type="title"/>
          </p:nvPr>
        </p:nvSpPr>
        <p:spPr>
          <a:xfrm>
            <a:off x="356461" y="538395"/>
            <a:ext cx="11459786"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331"/>
          <p:cNvSpPr txBox="1">
            <a:spLocks noGrp="1"/>
          </p:cNvSpPr>
          <p:nvPr>
            <p:ph type="body" idx="1"/>
          </p:nvPr>
        </p:nvSpPr>
        <p:spPr>
          <a:xfrm>
            <a:off x="357215" y="1740546"/>
            <a:ext cx="11459786"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456"/>
              </a:spcBef>
              <a:spcAft>
                <a:spcPts val="0"/>
              </a:spcAft>
              <a:buClr>
                <a:schemeClr val="accent3"/>
              </a:buClr>
              <a:buSzPts val="1367"/>
              <a:buChar char="»"/>
              <a:defRPr sz="1709"/>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37" name="Google Shape;437;p331"/>
          <p:cNvSpPr txBox="1">
            <a:spLocks noGrp="1"/>
          </p:cNvSpPr>
          <p:nvPr>
            <p:ph type="subTitle" idx="2"/>
          </p:nvPr>
        </p:nvSpPr>
        <p:spPr>
          <a:xfrm>
            <a:off x="356461" y="1078726"/>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9_Title, SubTitle and Body">
  <p:cSld name="9_Title, SubTitle and Body">
    <p:spTree>
      <p:nvGrpSpPr>
        <p:cNvPr id="1" name="Shape 438"/>
        <p:cNvGrpSpPr/>
        <p:nvPr/>
      </p:nvGrpSpPr>
      <p:grpSpPr>
        <a:xfrm>
          <a:off x="0" y="0"/>
          <a:ext cx="0" cy="0"/>
          <a:chOff x="0" y="0"/>
          <a:chExt cx="0" cy="0"/>
        </a:xfrm>
      </p:grpSpPr>
      <p:sp>
        <p:nvSpPr>
          <p:cNvPr id="439" name="Google Shape;439;p333"/>
          <p:cNvSpPr/>
          <p:nvPr/>
        </p:nvSpPr>
        <p:spPr>
          <a:xfrm>
            <a:off x="0" y="6077244"/>
            <a:ext cx="12192000" cy="780757"/>
          </a:xfrm>
          <a:prstGeom prst="rect">
            <a:avLst/>
          </a:prstGeom>
          <a:solidFill>
            <a:srgbClr val="324DC7"/>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pic>
        <p:nvPicPr>
          <p:cNvPr id="440" name="Google Shape;440;p333"/>
          <p:cNvPicPr preferRelativeResize="0"/>
          <p:nvPr/>
        </p:nvPicPr>
        <p:blipFill rotWithShape="1">
          <a:blip r:embed="rId2">
            <a:alphaModFix/>
          </a:blip>
          <a:srcRect/>
          <a:stretch/>
        </p:blipFill>
        <p:spPr>
          <a:xfrm>
            <a:off x="453507" y="6289447"/>
            <a:ext cx="1646894" cy="356351"/>
          </a:xfrm>
          <a:prstGeom prst="rect">
            <a:avLst/>
          </a:prstGeom>
          <a:noFill/>
          <a:ln>
            <a:noFill/>
          </a:ln>
        </p:spPr>
      </p:pic>
      <p:sp>
        <p:nvSpPr>
          <p:cNvPr id="441" name="Google Shape;441;p333"/>
          <p:cNvSpPr txBox="1">
            <a:spLocks noGrp="1"/>
          </p:cNvSpPr>
          <p:nvPr>
            <p:ph type="body" idx="1"/>
          </p:nvPr>
        </p:nvSpPr>
        <p:spPr>
          <a:xfrm>
            <a:off x="413587" y="2017054"/>
            <a:ext cx="11459786" cy="4004491"/>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rgbClr val="324DC7"/>
              </a:buClr>
              <a:buSzPts val="1367"/>
              <a:buChar char="•"/>
              <a:defRPr>
                <a:latin typeface="Arial"/>
                <a:ea typeface="Arial"/>
                <a:cs typeface="Arial"/>
                <a:sym typeface="Arial"/>
              </a:defRPr>
            </a:lvl1pPr>
            <a:lvl2pPr marL="914400" lvl="1" indent="-305752" algn="l">
              <a:lnSpc>
                <a:spcPct val="100000"/>
              </a:lnSpc>
              <a:spcBef>
                <a:spcPts val="304"/>
              </a:spcBef>
              <a:spcAft>
                <a:spcPts val="0"/>
              </a:spcAft>
              <a:buClr>
                <a:srgbClr val="324DC7"/>
              </a:buClr>
              <a:buSzPts val="1215"/>
              <a:buChar char="-"/>
              <a:defRPr>
                <a:latin typeface="Arial"/>
                <a:ea typeface="Arial"/>
                <a:cs typeface="Arial"/>
                <a:sym typeface="Arial"/>
              </a:defRPr>
            </a:lvl2pPr>
            <a:lvl3pPr marL="1371600" lvl="2" indent="-305752" algn="l">
              <a:lnSpc>
                <a:spcPct val="100000"/>
              </a:lnSpc>
              <a:spcBef>
                <a:spcPts val="304"/>
              </a:spcBef>
              <a:spcAft>
                <a:spcPts val="0"/>
              </a:spcAft>
              <a:buClr>
                <a:srgbClr val="324DC7"/>
              </a:buClr>
              <a:buSzPts val="1215"/>
              <a:buChar char="8"/>
              <a:defRPr>
                <a:latin typeface="Arial"/>
                <a:ea typeface="Arial"/>
                <a:cs typeface="Arial"/>
                <a:sym typeface="Arial"/>
              </a:defRPr>
            </a:lvl3pPr>
            <a:lvl4pPr marL="1828800" lvl="3" indent="-305752" algn="l">
              <a:lnSpc>
                <a:spcPct val="100000"/>
              </a:lnSpc>
              <a:spcBef>
                <a:spcPts val="304"/>
              </a:spcBef>
              <a:spcAft>
                <a:spcPts val="0"/>
              </a:spcAft>
              <a:buClr>
                <a:srgbClr val="324DC7"/>
              </a:buClr>
              <a:buSzPts val="1215"/>
              <a:buChar char="-"/>
              <a:defRPr>
                <a:latin typeface="Arial"/>
                <a:ea typeface="Arial"/>
                <a:cs typeface="Arial"/>
                <a:sym typeface="Arial"/>
              </a:defRPr>
            </a:lvl4pPr>
            <a:lvl5pPr marL="2286000" lvl="4" indent="-305752" algn="l">
              <a:lnSpc>
                <a:spcPct val="100000"/>
              </a:lnSpc>
              <a:spcBef>
                <a:spcPts val="456"/>
              </a:spcBef>
              <a:spcAft>
                <a:spcPts val="0"/>
              </a:spcAft>
              <a:buClr>
                <a:srgbClr val="324DC7"/>
              </a:buClr>
              <a:buSzPts val="1215"/>
              <a:buChar char="»"/>
              <a:defRPr sz="1519">
                <a:latin typeface="Arial"/>
                <a:ea typeface="Arial"/>
                <a:cs typeface="Arial"/>
                <a:sym typeface="Arial"/>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42" name="Google Shape;442;p333"/>
          <p:cNvSpPr txBox="1">
            <a:spLocks noGrp="1"/>
          </p:cNvSpPr>
          <p:nvPr>
            <p:ph type="subTitle" idx="2"/>
          </p:nvPr>
        </p:nvSpPr>
        <p:spPr>
          <a:xfrm>
            <a:off x="412834" y="1328317"/>
            <a:ext cx="6511242"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0" i="0">
                <a:solidFill>
                  <a:srgbClr val="324DC7"/>
                </a:solidFill>
                <a:latin typeface="Roboto Medium"/>
                <a:ea typeface="Roboto Medium"/>
                <a:cs typeface="Roboto Medium"/>
                <a:sym typeface="Roboto Medium"/>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443" name="Google Shape;443;p333"/>
          <p:cNvSpPr txBox="1">
            <a:spLocks noGrp="1"/>
          </p:cNvSpPr>
          <p:nvPr>
            <p:ph type="body" idx="3"/>
          </p:nvPr>
        </p:nvSpPr>
        <p:spPr>
          <a:xfrm>
            <a:off x="8700327" y="6300706"/>
            <a:ext cx="3136356" cy="289393"/>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84"/>
              </a:spcBef>
              <a:spcAft>
                <a:spcPts val="0"/>
              </a:spcAft>
              <a:buSzPts val="2400"/>
              <a:buNone/>
              <a:defRPr sz="1329">
                <a:solidFill>
                  <a:schemeClr val="lt2"/>
                </a:solidFill>
                <a:latin typeface="Roboto"/>
                <a:ea typeface="Roboto"/>
                <a:cs typeface="Roboto"/>
                <a:sym typeface="Roboto"/>
              </a:defRPr>
            </a:lvl1pPr>
            <a:lvl2pPr marL="914400" lvl="1" indent="-228600" algn="r">
              <a:lnSpc>
                <a:spcPct val="100000"/>
              </a:lnSpc>
              <a:spcBef>
                <a:spcPts val="304"/>
              </a:spcBef>
              <a:spcAft>
                <a:spcPts val="0"/>
              </a:spcAft>
              <a:buSzPts val="2200"/>
              <a:buNone/>
              <a:defRPr>
                <a:solidFill>
                  <a:schemeClr val="lt2"/>
                </a:solidFill>
                <a:latin typeface="Roboto"/>
                <a:ea typeface="Roboto"/>
                <a:cs typeface="Roboto"/>
                <a:sym typeface="Roboto"/>
              </a:defRPr>
            </a:lvl2pPr>
            <a:lvl3pPr marL="1371600" lvl="2" indent="-228600" algn="r">
              <a:lnSpc>
                <a:spcPct val="100000"/>
              </a:lnSpc>
              <a:spcBef>
                <a:spcPts val="304"/>
              </a:spcBef>
              <a:spcAft>
                <a:spcPts val="0"/>
              </a:spcAft>
              <a:buSzPts val="2200"/>
              <a:buNone/>
              <a:defRPr>
                <a:solidFill>
                  <a:schemeClr val="lt2"/>
                </a:solidFill>
                <a:latin typeface="Roboto"/>
                <a:ea typeface="Roboto"/>
                <a:cs typeface="Roboto"/>
                <a:sym typeface="Roboto"/>
              </a:defRPr>
            </a:lvl3pPr>
            <a:lvl4pPr marL="1828800" lvl="3" indent="-228600" algn="r">
              <a:lnSpc>
                <a:spcPct val="100000"/>
              </a:lnSpc>
              <a:spcBef>
                <a:spcPts val="304"/>
              </a:spcBef>
              <a:spcAft>
                <a:spcPts val="0"/>
              </a:spcAft>
              <a:buSzPts val="1519"/>
              <a:buNone/>
              <a:defRPr>
                <a:solidFill>
                  <a:schemeClr val="lt2"/>
                </a:solidFill>
                <a:latin typeface="Roboto"/>
                <a:ea typeface="Roboto"/>
                <a:cs typeface="Roboto"/>
                <a:sym typeface="Roboto"/>
              </a:defRPr>
            </a:lvl4pPr>
            <a:lvl5pPr marL="2286000" lvl="4" indent="-228600" algn="r">
              <a:lnSpc>
                <a:spcPct val="100000"/>
              </a:lnSpc>
              <a:spcBef>
                <a:spcPts val="456"/>
              </a:spcBef>
              <a:spcAft>
                <a:spcPts val="0"/>
              </a:spcAft>
              <a:buSzPts val="2279"/>
              <a:buNone/>
              <a:defRPr>
                <a:solidFill>
                  <a:schemeClr val="lt2"/>
                </a:solidFill>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444" name="Google Shape;444;p333"/>
          <p:cNvSpPr txBox="1">
            <a:spLocks noGrp="1"/>
          </p:cNvSpPr>
          <p:nvPr>
            <p:ph type="title"/>
          </p:nvPr>
        </p:nvSpPr>
        <p:spPr>
          <a:xfrm>
            <a:off x="417504" y="788294"/>
            <a:ext cx="11455870" cy="534662"/>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sz="3987">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523">
          <p15:clr>
            <a:srgbClr val="FBAE40"/>
          </p15:clr>
        </p15:guide>
        <p15:guide id="2" pos="404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Cover Slide Main">
  <p:cSld name="Cover Slide Main 2">
    <p:spTree>
      <p:nvGrpSpPr>
        <p:cNvPr id="1" name="Shape 445"/>
        <p:cNvGrpSpPr/>
        <p:nvPr/>
      </p:nvGrpSpPr>
      <p:grpSpPr>
        <a:xfrm>
          <a:off x="0" y="0"/>
          <a:ext cx="0" cy="0"/>
          <a:chOff x="0" y="0"/>
          <a:chExt cx="0" cy="0"/>
        </a:xfrm>
      </p:grpSpPr>
      <p:sp>
        <p:nvSpPr>
          <p:cNvPr id="446" name="Google Shape;446;p173"/>
          <p:cNvSpPr/>
          <p:nvPr/>
        </p:nvSpPr>
        <p:spPr>
          <a:xfrm>
            <a:off x="357480" y="340639"/>
            <a:ext cx="11517138" cy="5818125"/>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329"/>
              <a:buFont typeface="Arial"/>
              <a:buNone/>
            </a:pPr>
            <a:endParaRPr sz="1329" b="0" i="0" u="none" strike="noStrike" cap="none">
              <a:solidFill>
                <a:schemeClr val="dk1"/>
              </a:solidFill>
              <a:latin typeface="Roboto"/>
              <a:ea typeface="Roboto"/>
              <a:cs typeface="Roboto"/>
              <a:sym typeface="Roboto"/>
            </a:endParaRPr>
          </a:p>
        </p:txBody>
      </p:sp>
      <p:sp>
        <p:nvSpPr>
          <p:cNvPr id="447" name="Google Shape;447;p173"/>
          <p:cNvSpPr>
            <a:spLocks noGrp="1"/>
          </p:cNvSpPr>
          <p:nvPr>
            <p:ph type="pic" idx="2"/>
          </p:nvPr>
        </p:nvSpPr>
        <p:spPr>
          <a:xfrm>
            <a:off x="6067348" y="340639"/>
            <a:ext cx="5807271" cy="5818125"/>
          </a:xfrm>
          <a:prstGeom prst="rect">
            <a:avLst/>
          </a:prstGeom>
          <a:solidFill>
            <a:schemeClr val="accent3"/>
          </a:solidFill>
          <a:ln>
            <a:noFill/>
          </a:ln>
        </p:spPr>
      </p:sp>
      <p:sp>
        <p:nvSpPr>
          <p:cNvPr id="448" name="Google Shape;448;p173"/>
          <p:cNvSpPr txBox="1">
            <a:spLocks noGrp="1"/>
          </p:cNvSpPr>
          <p:nvPr>
            <p:ph type="ctrTitle"/>
          </p:nvPr>
        </p:nvSpPr>
        <p:spPr>
          <a:xfrm>
            <a:off x="886359" y="1536675"/>
            <a:ext cx="4828269" cy="58970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367"/>
              <a:buFont typeface="Roboto Slab"/>
              <a:buNone/>
              <a:defRPr sz="4367"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173"/>
          <p:cNvSpPr txBox="1">
            <a:spLocks noGrp="1"/>
          </p:cNvSpPr>
          <p:nvPr>
            <p:ph type="subTitle" idx="1"/>
          </p:nvPr>
        </p:nvSpPr>
        <p:spPr>
          <a:xfrm>
            <a:off x="886360" y="5064161"/>
            <a:ext cx="4828269" cy="534662"/>
          </a:xfrm>
          <a:prstGeom prst="rect">
            <a:avLst/>
          </a:prstGeom>
          <a:noFill/>
          <a:ln>
            <a:noFill/>
          </a:ln>
        </p:spPr>
        <p:txBody>
          <a:bodyPr spcFirstLastPara="1" wrap="square" lIns="0" tIns="45700" rIns="0" bIns="45700" anchor="t" anchorCtr="0">
            <a:noAutofit/>
          </a:bodyPr>
          <a:lstStyle>
            <a:lvl1pPr lvl="0" algn="l">
              <a:lnSpc>
                <a:spcPct val="100000"/>
              </a:lnSpc>
              <a:spcBef>
                <a:spcPts val="760"/>
              </a:spcBef>
              <a:spcAft>
                <a:spcPts val="0"/>
              </a:spcAft>
              <a:buSzPts val="2400"/>
              <a:buNone/>
              <a:defRPr sz="1899" b="1">
                <a:solidFill>
                  <a:schemeClr val="accent2"/>
                </a:solidFill>
                <a:latin typeface="Roboto Slab"/>
                <a:ea typeface="Roboto Slab"/>
                <a:cs typeface="Roboto Slab"/>
                <a:sym typeface="Roboto Slab"/>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450" name="Google Shape;450;p173"/>
          <p:cNvSpPr txBox="1">
            <a:spLocks noGrp="1"/>
          </p:cNvSpPr>
          <p:nvPr>
            <p:ph type="body" idx="3"/>
          </p:nvPr>
        </p:nvSpPr>
        <p:spPr>
          <a:xfrm>
            <a:off x="357481" y="6304778"/>
            <a:ext cx="3932368" cy="274320"/>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08"/>
              </a:spcBef>
              <a:spcAft>
                <a:spcPts val="0"/>
              </a:spcAft>
              <a:buSzPts val="2400"/>
              <a:buNone/>
              <a:defRPr sz="1519">
                <a:solidFill>
                  <a:schemeClr val="dk1"/>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51" name="Google Shape;451;p173"/>
          <p:cNvPicPr preferRelativeResize="0"/>
          <p:nvPr/>
        </p:nvPicPr>
        <p:blipFill rotWithShape="1">
          <a:blip r:embed="rId2">
            <a:alphaModFix/>
          </a:blip>
          <a:srcRect/>
          <a:stretch/>
        </p:blipFill>
        <p:spPr>
          <a:xfrm>
            <a:off x="886359" y="955314"/>
            <a:ext cx="1762376" cy="303862"/>
          </a:xfrm>
          <a:prstGeom prst="rect">
            <a:avLst/>
          </a:prstGeom>
          <a:noFill/>
          <a:ln>
            <a:noFill/>
          </a:ln>
        </p:spPr>
      </p:pic>
      <p:pic>
        <p:nvPicPr>
          <p:cNvPr id="452" name="Google Shape;452;p173"/>
          <p:cNvPicPr preferRelativeResize="0"/>
          <p:nvPr/>
        </p:nvPicPr>
        <p:blipFill rotWithShape="1">
          <a:blip r:embed="rId2">
            <a:alphaModFix/>
          </a:blip>
          <a:srcRect/>
          <a:stretch/>
        </p:blipFill>
        <p:spPr>
          <a:xfrm>
            <a:off x="886359" y="955314"/>
            <a:ext cx="1762376" cy="3038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Cover Slide No Picture">
  <p:cSld name="Cover Slide No Picture">
    <p:spTree>
      <p:nvGrpSpPr>
        <p:cNvPr id="1" name="Shape 453"/>
        <p:cNvGrpSpPr/>
        <p:nvPr/>
      </p:nvGrpSpPr>
      <p:grpSpPr>
        <a:xfrm>
          <a:off x="0" y="0"/>
          <a:ext cx="0" cy="0"/>
          <a:chOff x="0" y="0"/>
          <a:chExt cx="0" cy="0"/>
        </a:xfrm>
      </p:grpSpPr>
      <p:sp>
        <p:nvSpPr>
          <p:cNvPr id="454" name="Google Shape;454;p174"/>
          <p:cNvSpPr/>
          <p:nvPr/>
        </p:nvSpPr>
        <p:spPr>
          <a:xfrm>
            <a:off x="357480" y="340639"/>
            <a:ext cx="11517138" cy="5818125"/>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329"/>
              <a:buFont typeface="Arial"/>
              <a:buNone/>
            </a:pPr>
            <a:endParaRPr sz="1329" b="0" i="0" u="none" strike="noStrike" cap="none">
              <a:solidFill>
                <a:schemeClr val="dk1"/>
              </a:solidFill>
              <a:latin typeface="Roboto"/>
              <a:ea typeface="Roboto"/>
              <a:cs typeface="Roboto"/>
              <a:sym typeface="Roboto"/>
            </a:endParaRPr>
          </a:p>
        </p:txBody>
      </p:sp>
      <p:sp>
        <p:nvSpPr>
          <p:cNvPr id="455" name="Google Shape;455;p174"/>
          <p:cNvSpPr txBox="1">
            <a:spLocks noGrp="1"/>
          </p:cNvSpPr>
          <p:nvPr>
            <p:ph type="ctrTitle"/>
          </p:nvPr>
        </p:nvSpPr>
        <p:spPr>
          <a:xfrm>
            <a:off x="886359" y="1536675"/>
            <a:ext cx="4828269" cy="589709"/>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367"/>
              <a:buFont typeface="Roboto Slab"/>
              <a:buNone/>
              <a:defRPr sz="4367"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174"/>
          <p:cNvSpPr txBox="1">
            <a:spLocks noGrp="1"/>
          </p:cNvSpPr>
          <p:nvPr>
            <p:ph type="subTitle" idx="1"/>
          </p:nvPr>
        </p:nvSpPr>
        <p:spPr>
          <a:xfrm>
            <a:off x="886360" y="5064161"/>
            <a:ext cx="4828269" cy="534662"/>
          </a:xfrm>
          <a:prstGeom prst="rect">
            <a:avLst/>
          </a:prstGeom>
          <a:noFill/>
          <a:ln>
            <a:noFill/>
          </a:ln>
        </p:spPr>
        <p:txBody>
          <a:bodyPr spcFirstLastPara="1" wrap="square" lIns="0" tIns="45700" rIns="0" bIns="45700" anchor="t" anchorCtr="0">
            <a:noAutofit/>
          </a:bodyPr>
          <a:lstStyle>
            <a:lvl1pPr lvl="0" algn="l">
              <a:lnSpc>
                <a:spcPct val="100000"/>
              </a:lnSpc>
              <a:spcBef>
                <a:spcPts val="760"/>
              </a:spcBef>
              <a:spcAft>
                <a:spcPts val="0"/>
              </a:spcAft>
              <a:buSzPts val="2400"/>
              <a:buNone/>
              <a:defRPr sz="1899" b="1">
                <a:solidFill>
                  <a:schemeClr val="accent2"/>
                </a:solidFill>
                <a:latin typeface="Roboto Slab"/>
                <a:ea typeface="Roboto Slab"/>
                <a:cs typeface="Roboto Slab"/>
                <a:sym typeface="Roboto Slab"/>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457" name="Google Shape;457;p174"/>
          <p:cNvSpPr txBox="1">
            <a:spLocks noGrp="1"/>
          </p:cNvSpPr>
          <p:nvPr>
            <p:ph type="body" idx="2"/>
          </p:nvPr>
        </p:nvSpPr>
        <p:spPr>
          <a:xfrm>
            <a:off x="357481" y="6304778"/>
            <a:ext cx="3932368" cy="274320"/>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08"/>
              </a:spcBef>
              <a:spcAft>
                <a:spcPts val="0"/>
              </a:spcAft>
              <a:buSzPts val="2400"/>
              <a:buNone/>
              <a:defRPr sz="1519">
                <a:solidFill>
                  <a:schemeClr val="dk1"/>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58" name="Google Shape;458;p174"/>
          <p:cNvPicPr preferRelativeResize="0"/>
          <p:nvPr/>
        </p:nvPicPr>
        <p:blipFill rotWithShape="1">
          <a:blip r:embed="rId2">
            <a:alphaModFix/>
          </a:blip>
          <a:srcRect/>
          <a:stretch/>
        </p:blipFill>
        <p:spPr>
          <a:xfrm>
            <a:off x="886359" y="955314"/>
            <a:ext cx="1762376" cy="303862"/>
          </a:xfrm>
          <a:prstGeom prst="rect">
            <a:avLst/>
          </a:prstGeom>
          <a:noFill/>
          <a:ln>
            <a:noFill/>
          </a:ln>
        </p:spPr>
      </p:pic>
      <p:pic>
        <p:nvPicPr>
          <p:cNvPr id="459" name="Google Shape;459;p174"/>
          <p:cNvPicPr preferRelativeResize="0"/>
          <p:nvPr/>
        </p:nvPicPr>
        <p:blipFill rotWithShape="1">
          <a:blip r:embed="rId2">
            <a:alphaModFix/>
          </a:blip>
          <a:srcRect/>
          <a:stretch/>
        </p:blipFill>
        <p:spPr>
          <a:xfrm>
            <a:off x="886359" y="955314"/>
            <a:ext cx="1762376" cy="3038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le with a sidebar option">
  <p:cSld name="Title with a sidebar option">
    <p:spTree>
      <p:nvGrpSpPr>
        <p:cNvPr id="1" name="Shape 460"/>
        <p:cNvGrpSpPr/>
        <p:nvPr/>
      </p:nvGrpSpPr>
      <p:grpSpPr>
        <a:xfrm>
          <a:off x="0" y="0"/>
          <a:ext cx="0" cy="0"/>
          <a:chOff x="0" y="0"/>
          <a:chExt cx="0" cy="0"/>
        </a:xfrm>
      </p:grpSpPr>
      <p:sp>
        <p:nvSpPr>
          <p:cNvPr id="461" name="Google Shape;461;p175"/>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462" name="Google Shape;462;p175"/>
          <p:cNvCxnSpPr/>
          <p:nvPr/>
        </p:nvCxnSpPr>
        <p:spPr>
          <a:xfrm>
            <a:off x="2117661" y="6252279"/>
            <a:ext cx="9717878" cy="0"/>
          </a:xfrm>
          <a:prstGeom prst="straightConnector1">
            <a:avLst/>
          </a:prstGeom>
          <a:noFill/>
          <a:ln w="9525" cap="flat" cmpd="sng">
            <a:solidFill>
              <a:schemeClr val="dk1"/>
            </a:solidFill>
            <a:prstDash val="solid"/>
            <a:round/>
            <a:headEnd type="none" w="sm" len="sm"/>
            <a:tailEnd type="none" w="sm" len="sm"/>
          </a:ln>
        </p:spPr>
      </p:cxnSp>
      <p:pic>
        <p:nvPicPr>
          <p:cNvPr id="463" name="Google Shape;463;p175"/>
          <p:cNvPicPr preferRelativeResize="0"/>
          <p:nvPr/>
        </p:nvPicPr>
        <p:blipFill rotWithShape="1">
          <a:blip r:embed="rId2">
            <a:alphaModFix/>
          </a:blip>
          <a:srcRect/>
          <a:stretch/>
        </p:blipFill>
        <p:spPr>
          <a:xfrm>
            <a:off x="2117661" y="6363469"/>
            <a:ext cx="1264628" cy="217044"/>
          </a:xfrm>
          <a:prstGeom prst="rect">
            <a:avLst/>
          </a:prstGeom>
          <a:noFill/>
          <a:ln>
            <a:noFill/>
          </a:ln>
        </p:spPr>
      </p:pic>
      <p:sp>
        <p:nvSpPr>
          <p:cNvPr id="464" name="Google Shape;464;p175"/>
          <p:cNvSpPr txBox="1">
            <a:spLocks noGrp="1"/>
          </p:cNvSpPr>
          <p:nvPr>
            <p:ph type="title"/>
          </p:nvPr>
        </p:nvSpPr>
        <p:spPr>
          <a:xfrm>
            <a:off x="2117661" y="538394"/>
            <a:ext cx="9717878"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5" name="Google Shape;465;p175"/>
          <p:cNvCxnSpPr/>
          <p:nvPr/>
        </p:nvCxnSpPr>
        <p:spPr>
          <a:xfrm>
            <a:off x="2117661" y="440320"/>
            <a:ext cx="9717878" cy="0"/>
          </a:xfrm>
          <a:prstGeom prst="straightConnector1">
            <a:avLst/>
          </a:prstGeom>
          <a:noFill/>
          <a:ln w="66675" cap="flat" cmpd="sng">
            <a:solidFill>
              <a:schemeClr val="accent3"/>
            </a:solidFill>
            <a:prstDash val="solid"/>
            <a:round/>
            <a:headEnd type="none" w="sm" len="sm"/>
            <a:tailEnd type="none" w="sm" len="sm"/>
          </a:ln>
        </p:spPr>
      </p:cxnSp>
      <p:sp>
        <p:nvSpPr>
          <p:cNvPr id="466" name="Google Shape;466;p175"/>
          <p:cNvSpPr txBox="1">
            <a:spLocks noGrp="1"/>
          </p:cNvSpPr>
          <p:nvPr>
            <p:ph type="body" idx="1"/>
          </p:nvPr>
        </p:nvSpPr>
        <p:spPr>
          <a:xfrm>
            <a:off x="2117661" y="1740546"/>
            <a:ext cx="9717878"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Data Left">
  <p:cSld name="Data Left">
    <p:spTree>
      <p:nvGrpSpPr>
        <p:cNvPr id="1" name="Shape 467"/>
        <p:cNvGrpSpPr/>
        <p:nvPr/>
      </p:nvGrpSpPr>
      <p:grpSpPr>
        <a:xfrm>
          <a:off x="0" y="0"/>
          <a:ext cx="0" cy="0"/>
          <a:chOff x="0" y="0"/>
          <a:chExt cx="0" cy="0"/>
        </a:xfrm>
      </p:grpSpPr>
      <p:sp>
        <p:nvSpPr>
          <p:cNvPr id="468" name="Google Shape;468;p176"/>
          <p:cNvSpPr/>
          <p:nvPr/>
        </p:nvSpPr>
        <p:spPr>
          <a:xfrm>
            <a:off x="0" y="0"/>
            <a:ext cx="4547125" cy="68580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sp>
        <p:nvSpPr>
          <p:cNvPr id="469" name="Google Shape;469;p176"/>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470" name="Google Shape;470;p176"/>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471" name="Google Shape;471;p176"/>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472" name="Google Shape;472;p176"/>
          <p:cNvSpPr txBox="1">
            <a:spLocks noGrp="1"/>
          </p:cNvSpPr>
          <p:nvPr>
            <p:ph type="title"/>
          </p:nvPr>
        </p:nvSpPr>
        <p:spPr>
          <a:xfrm>
            <a:off x="4920099" y="538394"/>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3" name="Google Shape;473;p176"/>
          <p:cNvCxnSpPr/>
          <p:nvPr/>
        </p:nvCxnSpPr>
        <p:spPr>
          <a:xfrm>
            <a:off x="4920099"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474" name="Google Shape;474;p176"/>
          <p:cNvSpPr txBox="1">
            <a:spLocks noGrp="1"/>
          </p:cNvSpPr>
          <p:nvPr>
            <p:ph type="body" idx="1"/>
          </p:nvPr>
        </p:nvSpPr>
        <p:spPr>
          <a:xfrm>
            <a:off x="4920099" y="1740546"/>
            <a:ext cx="6722515"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Highlight Area Left">
  <p:cSld name="Highlight Area Left">
    <p:spTree>
      <p:nvGrpSpPr>
        <p:cNvPr id="1" name="Shape 475"/>
        <p:cNvGrpSpPr/>
        <p:nvPr/>
      </p:nvGrpSpPr>
      <p:grpSpPr>
        <a:xfrm>
          <a:off x="0" y="0"/>
          <a:ext cx="0" cy="0"/>
          <a:chOff x="0" y="0"/>
          <a:chExt cx="0" cy="0"/>
        </a:xfrm>
      </p:grpSpPr>
      <p:sp>
        <p:nvSpPr>
          <p:cNvPr id="476" name="Google Shape;476;p177"/>
          <p:cNvSpPr/>
          <p:nvPr/>
        </p:nvSpPr>
        <p:spPr>
          <a:xfrm>
            <a:off x="0"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sp>
        <p:nvSpPr>
          <p:cNvPr id="477" name="Google Shape;477;p177"/>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478" name="Google Shape;478;p177"/>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479" name="Google Shape;479;p177"/>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480" name="Google Shape;480;p177"/>
          <p:cNvSpPr txBox="1">
            <a:spLocks noGrp="1"/>
          </p:cNvSpPr>
          <p:nvPr>
            <p:ph type="title"/>
          </p:nvPr>
        </p:nvSpPr>
        <p:spPr>
          <a:xfrm>
            <a:off x="4920099" y="538394"/>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81" name="Google Shape;481;p177"/>
          <p:cNvCxnSpPr/>
          <p:nvPr/>
        </p:nvCxnSpPr>
        <p:spPr>
          <a:xfrm>
            <a:off x="4920099" y="432880"/>
            <a:ext cx="6915440" cy="7441"/>
          </a:xfrm>
          <a:prstGeom prst="straightConnector1">
            <a:avLst/>
          </a:prstGeom>
          <a:noFill/>
          <a:ln w="66675" cap="flat" cmpd="sng">
            <a:solidFill>
              <a:schemeClr val="accent3"/>
            </a:solidFill>
            <a:prstDash val="solid"/>
            <a:round/>
            <a:headEnd type="none" w="sm" len="sm"/>
            <a:tailEnd type="none" w="sm" len="sm"/>
          </a:ln>
        </p:spPr>
      </p:cxnSp>
      <p:sp>
        <p:nvSpPr>
          <p:cNvPr id="482" name="Google Shape;482;p177"/>
          <p:cNvSpPr txBox="1">
            <a:spLocks noGrp="1"/>
          </p:cNvSpPr>
          <p:nvPr>
            <p:ph type="body" idx="1"/>
          </p:nvPr>
        </p:nvSpPr>
        <p:spPr>
          <a:xfrm>
            <a:off x="4920099" y="1740546"/>
            <a:ext cx="6722515"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Data Right">
  <p:cSld name="Data Right 3">
    <p:spTree>
      <p:nvGrpSpPr>
        <p:cNvPr id="1" name="Shape 483"/>
        <p:cNvGrpSpPr/>
        <p:nvPr/>
      </p:nvGrpSpPr>
      <p:grpSpPr>
        <a:xfrm>
          <a:off x="0" y="0"/>
          <a:ext cx="0" cy="0"/>
          <a:chOff x="0" y="0"/>
          <a:chExt cx="0" cy="0"/>
        </a:xfrm>
      </p:grpSpPr>
      <p:sp>
        <p:nvSpPr>
          <p:cNvPr id="484" name="Google Shape;484;p178"/>
          <p:cNvSpPr/>
          <p:nvPr/>
        </p:nvSpPr>
        <p:spPr>
          <a:xfrm>
            <a:off x="7644876" y="0"/>
            <a:ext cx="4547125" cy="6858000"/>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sp>
        <p:nvSpPr>
          <p:cNvPr id="485" name="Google Shape;485;p178"/>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486" name="Google Shape;486;p178"/>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487" name="Google Shape;487;p178"/>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488" name="Google Shape;488;p178"/>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9" name="Google Shape;489;p178"/>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90" name="Google Shape;490;p178"/>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cxnSp>
        <p:nvCxnSpPr>
          <p:cNvPr id="491" name="Google Shape;491;p178"/>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Full Page Photo">
  <p:cSld name="Full Page Photo">
    <p:spTree>
      <p:nvGrpSpPr>
        <p:cNvPr id="1" name="Shape 492"/>
        <p:cNvGrpSpPr/>
        <p:nvPr/>
      </p:nvGrpSpPr>
      <p:grpSpPr>
        <a:xfrm>
          <a:off x="0" y="0"/>
          <a:ext cx="0" cy="0"/>
          <a:chOff x="0" y="0"/>
          <a:chExt cx="0" cy="0"/>
        </a:xfrm>
      </p:grpSpPr>
      <p:sp>
        <p:nvSpPr>
          <p:cNvPr id="493" name="Google Shape;493;p179"/>
          <p:cNvSpPr>
            <a:spLocks noGrp="1"/>
          </p:cNvSpPr>
          <p:nvPr>
            <p:ph type="pic" idx="2"/>
          </p:nvPr>
        </p:nvSpPr>
        <p:spPr>
          <a:xfrm>
            <a:off x="452924" y="408560"/>
            <a:ext cx="11286153" cy="6100454"/>
          </a:xfrm>
          <a:prstGeom prst="rect">
            <a:avLst/>
          </a:prstGeom>
          <a:noFill/>
          <a:ln>
            <a:noFill/>
          </a:ln>
        </p:spPr>
      </p:sp>
      <p:cxnSp>
        <p:nvCxnSpPr>
          <p:cNvPr id="494" name="Google Shape;494;p179"/>
          <p:cNvCxnSpPr/>
          <p:nvPr/>
        </p:nvCxnSpPr>
        <p:spPr>
          <a:xfrm>
            <a:off x="452924" y="432879"/>
            <a:ext cx="11286153"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614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Quote Slide Solid Background">
  <p:cSld name="Quote Slide Solid Background">
    <p:bg>
      <p:bgPr>
        <a:solidFill>
          <a:schemeClr val="accent3"/>
        </a:solidFill>
        <a:effectLst/>
      </p:bgPr>
    </p:bg>
    <p:spTree>
      <p:nvGrpSpPr>
        <p:cNvPr id="1" name="Shape 495"/>
        <p:cNvGrpSpPr/>
        <p:nvPr/>
      </p:nvGrpSpPr>
      <p:grpSpPr>
        <a:xfrm>
          <a:off x="0" y="0"/>
          <a:ext cx="0" cy="0"/>
          <a:chOff x="0" y="0"/>
          <a:chExt cx="0" cy="0"/>
        </a:xfrm>
      </p:grpSpPr>
      <p:sp>
        <p:nvSpPr>
          <p:cNvPr id="496" name="Google Shape;496;p334"/>
          <p:cNvSpPr txBox="1">
            <a:spLocks noGrp="1"/>
          </p:cNvSpPr>
          <p:nvPr>
            <p:ph type="ctrTitle"/>
          </p:nvPr>
        </p:nvSpPr>
        <p:spPr>
          <a:xfrm>
            <a:off x="0" y="1634537"/>
            <a:ext cx="12192000" cy="3588923"/>
          </a:xfrm>
          <a:prstGeom prst="rect">
            <a:avLst/>
          </a:prstGeom>
          <a:noFill/>
          <a:ln>
            <a:noFill/>
          </a:ln>
        </p:spPr>
        <p:txBody>
          <a:bodyPr spcFirstLastPara="1" wrap="square" lIns="1920225" tIns="45700" rIns="1920225" bIns="45700" anchor="ctr" anchorCtr="0">
            <a:noAutofit/>
          </a:bodyPr>
          <a:lstStyle>
            <a:lvl1pPr lvl="0" algn="ctr">
              <a:lnSpc>
                <a:spcPct val="100000"/>
              </a:lnSpc>
              <a:spcBef>
                <a:spcPts val="0"/>
              </a:spcBef>
              <a:spcAft>
                <a:spcPts val="0"/>
              </a:spcAft>
              <a:buClr>
                <a:schemeClr val="dk2"/>
              </a:buClr>
              <a:buSzPts val="4367"/>
              <a:buFont typeface="Roboto Slab"/>
              <a:buNone/>
              <a:defRPr sz="4367" b="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97" name="Google Shape;497;p334"/>
          <p:cNvGrpSpPr/>
          <p:nvPr/>
        </p:nvGrpSpPr>
        <p:grpSpPr>
          <a:xfrm>
            <a:off x="1489823" y="1921864"/>
            <a:ext cx="1479205" cy="1154271"/>
            <a:chOff x="1422137" y="1993089"/>
            <a:chExt cx="1200306" cy="936625"/>
          </a:xfrm>
        </p:grpSpPr>
        <p:grpSp>
          <p:nvGrpSpPr>
            <p:cNvPr id="498" name="Google Shape;498;p334"/>
            <p:cNvGrpSpPr/>
            <p:nvPr/>
          </p:nvGrpSpPr>
          <p:grpSpPr>
            <a:xfrm>
              <a:off x="1422137" y="1993089"/>
              <a:ext cx="554038" cy="936625"/>
              <a:chOff x="610" y="948"/>
              <a:chExt cx="349" cy="590"/>
            </a:xfrm>
          </p:grpSpPr>
          <p:sp>
            <p:nvSpPr>
              <p:cNvPr id="499" name="Google Shape;499;p334"/>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sp>
            <p:nvSpPr>
              <p:cNvPr id="500" name="Google Shape;500;p334"/>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078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grpSp>
        <p:grpSp>
          <p:nvGrpSpPr>
            <p:cNvPr id="501" name="Google Shape;501;p334"/>
            <p:cNvGrpSpPr/>
            <p:nvPr/>
          </p:nvGrpSpPr>
          <p:grpSpPr>
            <a:xfrm>
              <a:off x="2068405" y="1993089"/>
              <a:ext cx="554038" cy="936625"/>
              <a:chOff x="610" y="948"/>
              <a:chExt cx="349" cy="590"/>
            </a:xfrm>
          </p:grpSpPr>
          <p:sp>
            <p:nvSpPr>
              <p:cNvPr id="502" name="Google Shape;502;p334"/>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sp>
            <p:nvSpPr>
              <p:cNvPr id="503" name="Google Shape;503;p334"/>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156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grpSp>
      </p:grpSp>
      <p:grpSp>
        <p:nvGrpSpPr>
          <p:cNvPr id="504" name="Google Shape;504;p334"/>
          <p:cNvGrpSpPr/>
          <p:nvPr/>
        </p:nvGrpSpPr>
        <p:grpSpPr>
          <a:xfrm rot="10800000">
            <a:off x="9222910" y="2048551"/>
            <a:ext cx="1479205" cy="1154271"/>
            <a:chOff x="1422137" y="1993089"/>
            <a:chExt cx="1200306" cy="936625"/>
          </a:xfrm>
        </p:grpSpPr>
        <p:grpSp>
          <p:nvGrpSpPr>
            <p:cNvPr id="505" name="Google Shape;505;p334"/>
            <p:cNvGrpSpPr/>
            <p:nvPr/>
          </p:nvGrpSpPr>
          <p:grpSpPr>
            <a:xfrm>
              <a:off x="1422137" y="1993089"/>
              <a:ext cx="554038" cy="936625"/>
              <a:chOff x="610" y="948"/>
              <a:chExt cx="349" cy="590"/>
            </a:xfrm>
          </p:grpSpPr>
          <p:sp>
            <p:nvSpPr>
              <p:cNvPr id="506" name="Google Shape;506;p334"/>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sp>
            <p:nvSpPr>
              <p:cNvPr id="507" name="Google Shape;507;p334"/>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40784"/>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grpSp>
        <p:grpSp>
          <p:nvGrpSpPr>
            <p:cNvPr id="508" name="Google Shape;508;p334"/>
            <p:cNvGrpSpPr/>
            <p:nvPr/>
          </p:nvGrpSpPr>
          <p:grpSpPr>
            <a:xfrm>
              <a:off x="2068405" y="1993089"/>
              <a:ext cx="554038" cy="936625"/>
              <a:chOff x="610" y="948"/>
              <a:chExt cx="349" cy="590"/>
            </a:xfrm>
          </p:grpSpPr>
          <p:sp>
            <p:nvSpPr>
              <p:cNvPr id="509" name="Google Shape;509;p334"/>
              <p:cNvSpPr/>
              <p:nvPr/>
            </p:nvSpPr>
            <p:spPr>
              <a:xfrm>
                <a:off x="610" y="950"/>
                <a:ext cx="347" cy="5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sp>
            <p:nvSpPr>
              <p:cNvPr id="510" name="Google Shape;510;p334"/>
              <p:cNvSpPr/>
              <p:nvPr/>
            </p:nvSpPr>
            <p:spPr>
              <a:xfrm>
                <a:off x="612" y="948"/>
                <a:ext cx="347" cy="588"/>
              </a:xfrm>
              <a:custGeom>
                <a:avLst/>
                <a:gdLst/>
                <a:ahLst/>
                <a:cxnLst/>
                <a:rect l="l" t="t" r="r" b="b"/>
                <a:pathLst>
                  <a:path w="144" h="246" extrusionOk="0">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dk2">
                  <a:alpha val="21568"/>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9"/>
                  <a:buFont typeface="Arial"/>
                  <a:buNone/>
                </a:pPr>
                <a:endParaRPr sz="1709" b="0" i="0" u="none" strike="noStrike" cap="none">
                  <a:solidFill>
                    <a:schemeClr val="dk1"/>
                  </a:solidFill>
                  <a:latin typeface="Roboto"/>
                  <a:ea typeface="Roboto"/>
                  <a:cs typeface="Roboto"/>
                  <a:sym typeface="Roboto"/>
                </a:endParaRPr>
              </a:p>
            </p:txBody>
          </p:sp>
        </p:grpSp>
      </p:grpSp>
      <p:sp>
        <p:nvSpPr>
          <p:cNvPr id="511" name="Google Shape;511;p334"/>
          <p:cNvSpPr txBox="1">
            <a:spLocks noGrp="1"/>
          </p:cNvSpPr>
          <p:nvPr>
            <p:ph type="subTitle" idx="1"/>
          </p:nvPr>
        </p:nvSpPr>
        <p:spPr>
          <a:xfrm>
            <a:off x="0" y="5296760"/>
            <a:ext cx="12192000" cy="74102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684"/>
              </a:spcBef>
              <a:spcAft>
                <a:spcPts val="0"/>
              </a:spcAft>
              <a:buSzPts val="2400"/>
              <a:buNone/>
              <a:defRPr sz="1709">
                <a:solidFill>
                  <a:schemeClr val="dk2"/>
                </a:solidFill>
              </a:defRPr>
            </a:lvl1pPr>
            <a:lvl2pPr lvl="1" algn="ctr">
              <a:lnSpc>
                <a:spcPct val="100000"/>
              </a:lnSpc>
              <a:spcBef>
                <a:spcPts val="380"/>
              </a:spcBef>
              <a:spcAft>
                <a:spcPts val="0"/>
              </a:spcAft>
              <a:buSzPts val="2200"/>
              <a:buNone/>
              <a:defRPr sz="1899"/>
            </a:lvl2pPr>
            <a:lvl3pPr lvl="2" algn="ctr">
              <a:lnSpc>
                <a:spcPct val="100000"/>
              </a:lnSpc>
              <a:spcBef>
                <a:spcPts val="342"/>
              </a:spcBef>
              <a:spcAft>
                <a:spcPts val="0"/>
              </a:spcAft>
              <a:buSzPts val="2200"/>
              <a:buNone/>
              <a:defRPr sz="1709"/>
            </a:lvl3pPr>
            <a:lvl4pPr lvl="3" algn="ctr">
              <a:lnSpc>
                <a:spcPct val="100000"/>
              </a:lnSpc>
              <a:spcBef>
                <a:spcPts val="304"/>
              </a:spcBef>
              <a:spcAft>
                <a:spcPts val="0"/>
              </a:spcAft>
              <a:buSzPts val="1519"/>
              <a:buNone/>
              <a:defRPr sz="1519"/>
            </a:lvl4pPr>
            <a:lvl5pPr lvl="4" algn="ctr">
              <a:lnSpc>
                <a:spcPct val="100000"/>
              </a:lnSpc>
              <a:spcBef>
                <a:spcPts val="304"/>
              </a:spcBef>
              <a:spcAft>
                <a:spcPts val="0"/>
              </a:spcAft>
              <a:buClr>
                <a:schemeClr val="dk1"/>
              </a:buClr>
              <a:buSzPts val="1519"/>
              <a:buNone/>
              <a:defRPr sz="1519"/>
            </a:lvl5pPr>
            <a:lvl6pPr lvl="5" algn="ctr">
              <a:lnSpc>
                <a:spcPct val="100000"/>
              </a:lnSpc>
              <a:spcBef>
                <a:spcPts val="304"/>
              </a:spcBef>
              <a:spcAft>
                <a:spcPts val="0"/>
              </a:spcAft>
              <a:buClr>
                <a:schemeClr val="dk1"/>
              </a:buClr>
              <a:buSzPts val="1519"/>
              <a:buNone/>
              <a:defRPr sz="1519"/>
            </a:lvl6pPr>
            <a:lvl7pPr lvl="6" algn="ctr">
              <a:lnSpc>
                <a:spcPct val="100000"/>
              </a:lnSpc>
              <a:spcBef>
                <a:spcPts val="304"/>
              </a:spcBef>
              <a:spcAft>
                <a:spcPts val="0"/>
              </a:spcAft>
              <a:buClr>
                <a:schemeClr val="dk1"/>
              </a:buClr>
              <a:buSzPts val="1519"/>
              <a:buNone/>
              <a:defRPr sz="1519"/>
            </a:lvl7pPr>
            <a:lvl8pPr lvl="7" algn="ctr">
              <a:lnSpc>
                <a:spcPct val="100000"/>
              </a:lnSpc>
              <a:spcBef>
                <a:spcPts val="304"/>
              </a:spcBef>
              <a:spcAft>
                <a:spcPts val="0"/>
              </a:spcAft>
              <a:buClr>
                <a:schemeClr val="dk1"/>
              </a:buClr>
              <a:buSzPts val="1519"/>
              <a:buNone/>
              <a:defRPr sz="1519"/>
            </a:lvl8pPr>
            <a:lvl9pPr lvl="8" algn="ctr">
              <a:lnSpc>
                <a:spcPct val="100000"/>
              </a:lnSpc>
              <a:spcBef>
                <a:spcPts val="304"/>
              </a:spcBef>
              <a:spcAft>
                <a:spcPts val="0"/>
              </a:spcAft>
              <a:buClr>
                <a:schemeClr val="dk1"/>
              </a:buClr>
              <a:buSzPts val="1519"/>
              <a:buNone/>
              <a:defRPr sz="1519"/>
            </a:lvl9pPr>
          </a:lstStyle>
          <a:p>
            <a:endParaRPr/>
          </a:p>
        </p:txBody>
      </p:sp>
      <p:sp>
        <p:nvSpPr>
          <p:cNvPr id="512" name="Google Shape;512;p334"/>
          <p:cNvSpPr/>
          <p:nvPr/>
        </p:nvSpPr>
        <p:spPr>
          <a:xfrm>
            <a:off x="0" y="0"/>
            <a:ext cx="12192000" cy="6858000"/>
          </a:xfrm>
          <a:custGeom>
            <a:avLst/>
            <a:gdLst/>
            <a:ahLst/>
            <a:cxnLst/>
            <a:rect l="l" t="t" r="r" b="b"/>
            <a:pathLst>
              <a:path w="12841288" h="7223125" extrusionOk="0">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dk2"/>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Roboto Slab"/>
              <a:ea typeface="Roboto Slab"/>
              <a:cs typeface="Roboto Slab"/>
              <a:sym typeface="Roboto Slab"/>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3"/>
        <p:cNvGrpSpPr/>
        <p:nvPr/>
      </p:nvGrpSpPr>
      <p:grpSpPr>
        <a:xfrm>
          <a:off x="0" y="0"/>
          <a:ext cx="0" cy="0"/>
          <a:chOff x="0" y="0"/>
          <a:chExt cx="0" cy="0"/>
        </a:xfrm>
      </p:grpSpPr>
      <p:sp>
        <p:nvSpPr>
          <p:cNvPr id="514" name="Google Shape;514;p335"/>
          <p:cNvSpPr txBox="1">
            <a:spLocks noGrp="1"/>
          </p:cNvSpPr>
          <p:nvPr>
            <p:ph type="title"/>
          </p:nvPr>
        </p:nvSpPr>
        <p:spPr>
          <a:xfrm>
            <a:off x="356461" y="538394"/>
            <a:ext cx="11479079"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1E1E1E"/>
              </a:buClr>
              <a:buSzPts val="3446"/>
              <a:buFont typeface="Roboto Slab"/>
              <a:buNone/>
              <a:defRPr sz="3446" b="0" i="0">
                <a:solidFill>
                  <a:srgbClr val="1E1E1E"/>
                </a:solidFill>
                <a:latin typeface="Roboto Slab"/>
                <a:ea typeface="Roboto Slab"/>
                <a:cs typeface="Roboto Slab"/>
                <a:sym typeface="Roboto Sla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335"/>
          <p:cNvSpPr txBox="1">
            <a:spLocks noGrp="1"/>
          </p:cNvSpPr>
          <p:nvPr>
            <p:ph type="body" idx="1"/>
          </p:nvPr>
        </p:nvSpPr>
        <p:spPr>
          <a:xfrm>
            <a:off x="609600" y="1577340"/>
            <a:ext cx="5303520" cy="263040"/>
          </a:xfrm>
          <a:prstGeom prst="rect">
            <a:avLst/>
          </a:prstGeom>
          <a:noFill/>
          <a:ln>
            <a:noFill/>
          </a:ln>
        </p:spPr>
        <p:txBody>
          <a:bodyPr spcFirstLastPara="1" wrap="square" lIns="0" tIns="0" rIns="0" bIns="0" anchor="t" anchorCtr="0">
            <a:spAutoFit/>
          </a:bodyPr>
          <a:lstStyle>
            <a:lvl1pPr marL="457200" lvl="0" indent="-381000" algn="l">
              <a:lnSpc>
                <a:spcPct val="100000"/>
              </a:lnSpc>
              <a:spcBef>
                <a:spcPts val="684"/>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6" name="Google Shape;516;p335"/>
          <p:cNvSpPr txBox="1">
            <a:spLocks noGrp="1"/>
          </p:cNvSpPr>
          <p:nvPr>
            <p:ph type="body" idx="2"/>
          </p:nvPr>
        </p:nvSpPr>
        <p:spPr>
          <a:xfrm>
            <a:off x="6278880" y="1577340"/>
            <a:ext cx="5303520" cy="263040"/>
          </a:xfrm>
          <a:prstGeom prst="rect">
            <a:avLst/>
          </a:prstGeom>
          <a:noFill/>
          <a:ln>
            <a:noFill/>
          </a:ln>
        </p:spPr>
        <p:txBody>
          <a:bodyPr spcFirstLastPara="1" wrap="square" lIns="0" tIns="0" rIns="0" bIns="0" anchor="t" anchorCtr="0">
            <a:spAutoFit/>
          </a:bodyPr>
          <a:lstStyle>
            <a:lvl1pPr marL="457200" lvl="0" indent="-381000" algn="l">
              <a:lnSpc>
                <a:spcPct val="100000"/>
              </a:lnSpc>
              <a:spcBef>
                <a:spcPts val="684"/>
              </a:spcBef>
              <a:spcAft>
                <a:spcPts val="0"/>
              </a:spcAft>
              <a:buSzPts val="2400"/>
              <a:buChar char="•"/>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7" name="Google Shape;517;p335"/>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98989"/>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9pPr>
          </a:lstStyle>
          <a:p>
            <a:endParaRPr/>
          </a:p>
        </p:txBody>
      </p:sp>
      <p:sp>
        <p:nvSpPr>
          <p:cNvPr id="518" name="Google Shape;518;p335"/>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98989"/>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a:ea typeface="Roboto"/>
                <a:cs typeface="Roboto"/>
                <a:sym typeface="Roboto"/>
              </a:defRPr>
            </a:lvl9pPr>
          </a:lstStyle>
          <a:p>
            <a:endParaRPr/>
          </a:p>
        </p:txBody>
      </p:sp>
      <p:sp>
        <p:nvSpPr>
          <p:cNvPr id="519" name="Google Shape;519;p335"/>
          <p:cNvSpPr txBox="1">
            <a:spLocks noGrp="1"/>
          </p:cNvSpPr>
          <p:nvPr>
            <p:ph type="sldNum" idx="12"/>
          </p:nvPr>
        </p:nvSpPr>
        <p:spPr>
          <a:xfrm>
            <a:off x="0" y="0"/>
            <a:ext cx="3000000" cy="3000000"/>
          </a:xfrm>
          <a:prstGeom prst="rect">
            <a:avLst/>
          </a:prstGeom>
          <a:noFill/>
          <a:ln>
            <a:noFill/>
          </a:ln>
        </p:spPr>
        <p:txBody>
          <a:bodyPr spcFirstLastPara="1" wrap="square" lIns="0" tIns="0" rIns="0" bIns="0" anchor="t" anchorCtr="0">
            <a:noAutofit/>
          </a:bodyPr>
          <a:lstStyle>
            <a:lvl1pPr marL="38057" marR="0" lvl="0"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1pPr>
            <a:lvl2pPr marL="38057" marR="0" lvl="1"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2pPr>
            <a:lvl3pPr marL="38057" marR="0" lvl="2"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3pPr>
            <a:lvl4pPr marL="38057" marR="0" lvl="3"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4pPr>
            <a:lvl5pPr marL="38057" marR="0" lvl="4"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5pPr>
            <a:lvl6pPr marL="38057" marR="0" lvl="5"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6pPr>
            <a:lvl7pPr marL="38057" marR="0" lvl="6"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7pPr>
            <a:lvl8pPr marL="38057" marR="0" lvl="7"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8pPr>
            <a:lvl9pPr marL="38057" marR="0" lvl="8" indent="0" algn="l" rtl="0">
              <a:lnSpc>
                <a:spcPct val="100000"/>
              </a:lnSpc>
              <a:spcBef>
                <a:spcPts val="0"/>
              </a:spcBef>
              <a:spcAft>
                <a:spcPts val="0"/>
              </a:spcAft>
              <a:buClr>
                <a:srgbClr val="000000"/>
              </a:buClr>
              <a:buSzPts val="1099"/>
              <a:buFont typeface="Arial"/>
              <a:buNone/>
              <a:defRPr sz="1099" b="0" i="0" u="none" strike="noStrike" cap="none">
                <a:solidFill>
                  <a:srgbClr val="080808"/>
                </a:solidFill>
                <a:latin typeface="Roboto Slab"/>
                <a:ea typeface="Roboto Slab"/>
                <a:cs typeface="Roboto Slab"/>
                <a:sym typeface="Roboto Slab"/>
              </a:defRPr>
            </a:lvl9pPr>
          </a:lstStyle>
          <a:p>
            <a:pPr marL="38057"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2_Highlight Area Right">
  <p:cSld name="2_Highlight Area Right">
    <p:spTree>
      <p:nvGrpSpPr>
        <p:cNvPr id="1" name="Shape 520"/>
        <p:cNvGrpSpPr/>
        <p:nvPr/>
      </p:nvGrpSpPr>
      <p:grpSpPr>
        <a:xfrm>
          <a:off x="0" y="0"/>
          <a:ext cx="0" cy="0"/>
          <a:chOff x="0" y="0"/>
          <a:chExt cx="0" cy="0"/>
        </a:xfrm>
      </p:grpSpPr>
      <p:sp>
        <p:nvSpPr>
          <p:cNvPr id="521" name="Google Shape;521;p336"/>
          <p:cNvSpPr/>
          <p:nvPr/>
        </p:nvSpPr>
        <p:spPr>
          <a:xfrm>
            <a:off x="6804588"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522" name="Google Shape;522;p336"/>
          <p:cNvCxnSpPr/>
          <p:nvPr/>
        </p:nvCxnSpPr>
        <p:spPr>
          <a:xfrm>
            <a:off x="356461"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523" name="Google Shape;523;p336"/>
          <p:cNvPicPr preferRelativeResize="0"/>
          <p:nvPr/>
        </p:nvPicPr>
        <p:blipFill rotWithShape="1">
          <a:blip r:embed="rId2">
            <a:alphaModFix/>
          </a:blip>
          <a:srcRect/>
          <a:stretch/>
        </p:blipFill>
        <p:spPr>
          <a:xfrm>
            <a:off x="372974" y="6363469"/>
            <a:ext cx="1264628" cy="217044"/>
          </a:xfrm>
          <a:prstGeom prst="rect">
            <a:avLst/>
          </a:prstGeom>
          <a:noFill/>
          <a:ln>
            <a:noFill/>
          </a:ln>
        </p:spPr>
      </p:pic>
      <p:sp>
        <p:nvSpPr>
          <p:cNvPr id="524" name="Google Shape;524;p336"/>
          <p:cNvSpPr txBox="1">
            <a:spLocks noGrp="1"/>
          </p:cNvSpPr>
          <p:nvPr>
            <p:ph type="title"/>
          </p:nvPr>
        </p:nvSpPr>
        <p:spPr>
          <a:xfrm>
            <a:off x="356461" y="538394"/>
            <a:ext cx="6915440"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336"/>
          <p:cNvSpPr txBox="1">
            <a:spLocks noGrp="1"/>
          </p:cNvSpPr>
          <p:nvPr>
            <p:ph type="body" idx="1"/>
          </p:nvPr>
        </p:nvSpPr>
        <p:spPr>
          <a:xfrm>
            <a:off x="356461" y="1740546"/>
            <a:ext cx="6915440" cy="4408714"/>
          </a:xfrm>
          <a:prstGeom prst="rect">
            <a:avLst/>
          </a:prstGeom>
          <a:noFill/>
          <a:ln>
            <a:noFill/>
          </a:ln>
        </p:spPr>
        <p:txBody>
          <a:bodyPr spcFirstLastPara="1" wrap="square" lIns="91425" tIns="45700" rIns="91425" bIns="45700" anchor="t" anchorCtr="0">
            <a:normAutofit/>
          </a:bodyPr>
          <a:lstStyle>
            <a:lvl1pPr marL="457200" lvl="0" indent="-315404" algn="l">
              <a:lnSpc>
                <a:spcPct val="100000"/>
              </a:lnSpc>
              <a:spcBef>
                <a:spcPts val="684"/>
              </a:spcBef>
              <a:spcAft>
                <a:spcPts val="0"/>
              </a:spcAft>
              <a:buClr>
                <a:schemeClr val="accent3"/>
              </a:buClr>
              <a:buSzPts val="1367"/>
              <a:buChar char="•"/>
              <a:defRPr/>
            </a:lvl1pPr>
            <a:lvl2pPr marL="914400" lvl="1" indent="-305752" algn="l">
              <a:lnSpc>
                <a:spcPct val="100000"/>
              </a:lnSpc>
              <a:spcBef>
                <a:spcPts val="304"/>
              </a:spcBef>
              <a:spcAft>
                <a:spcPts val="0"/>
              </a:spcAft>
              <a:buClr>
                <a:schemeClr val="accent3"/>
              </a:buClr>
              <a:buSzPts val="1215"/>
              <a:buChar char="-"/>
              <a:defRPr/>
            </a:lvl2pPr>
            <a:lvl3pPr marL="1371600" lvl="2" indent="-305752" algn="l">
              <a:lnSpc>
                <a:spcPct val="100000"/>
              </a:lnSpc>
              <a:spcBef>
                <a:spcPts val="304"/>
              </a:spcBef>
              <a:spcAft>
                <a:spcPts val="0"/>
              </a:spcAft>
              <a:buClr>
                <a:schemeClr val="accent3"/>
              </a:buClr>
              <a:buSzPts val="1215"/>
              <a:buChar char="8"/>
              <a:defRPr/>
            </a:lvl3pPr>
            <a:lvl4pPr marL="1828800" lvl="3" indent="-305752" algn="l">
              <a:lnSpc>
                <a:spcPct val="100000"/>
              </a:lnSpc>
              <a:spcBef>
                <a:spcPts val="304"/>
              </a:spcBef>
              <a:spcAft>
                <a:spcPts val="0"/>
              </a:spcAft>
              <a:buClr>
                <a:schemeClr val="accent3"/>
              </a:buClr>
              <a:buSzPts val="1215"/>
              <a:buChar char="-"/>
              <a:defRPr/>
            </a:lvl4pPr>
            <a:lvl5pPr marL="2286000" lvl="4" indent="-315404" algn="l">
              <a:lnSpc>
                <a:spcPct val="100000"/>
              </a:lnSpc>
              <a:spcBef>
                <a:spcPts val="342"/>
              </a:spcBef>
              <a:spcAft>
                <a:spcPts val="0"/>
              </a:spcAft>
              <a:buClr>
                <a:schemeClr val="accent3"/>
              </a:buClr>
              <a:buSzPts val="1367"/>
              <a:buChar char="»"/>
              <a:defRPr sz="170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6" name="Google Shape;526;p336"/>
          <p:cNvSpPr/>
          <p:nvPr/>
        </p:nvSpPr>
        <p:spPr>
          <a:xfrm>
            <a:off x="7644876"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cxnSp>
        <p:nvCxnSpPr>
          <p:cNvPr id="527" name="Google Shape;527;p336"/>
          <p:cNvCxnSpPr/>
          <p:nvPr/>
        </p:nvCxnSpPr>
        <p:spPr>
          <a:xfrm>
            <a:off x="356461" y="432880"/>
            <a:ext cx="6915440" cy="7441"/>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528"/>
        <p:cNvGrpSpPr/>
        <p:nvPr/>
      </p:nvGrpSpPr>
      <p:grpSpPr>
        <a:xfrm>
          <a:off x="0" y="0"/>
          <a:ext cx="0" cy="0"/>
          <a:chOff x="0" y="0"/>
          <a:chExt cx="0" cy="0"/>
        </a:xfrm>
      </p:grpSpPr>
      <p:sp>
        <p:nvSpPr>
          <p:cNvPr id="529" name="Google Shape;529;p337"/>
          <p:cNvSpPr txBox="1">
            <a:spLocks noGrp="1"/>
          </p:cNvSpPr>
          <p:nvPr>
            <p:ph type="title"/>
          </p:nvPr>
        </p:nvSpPr>
        <p:spPr>
          <a:xfrm>
            <a:off x="356463" y="538396"/>
            <a:ext cx="11286153"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0" name="Google Shape;530;p337"/>
          <p:cNvSpPr txBox="1">
            <a:spLocks noGrp="1"/>
          </p:cNvSpPr>
          <p:nvPr>
            <p:ph type="body" idx="1"/>
          </p:nvPr>
        </p:nvSpPr>
        <p:spPr>
          <a:xfrm>
            <a:off x="356463" y="1311907"/>
            <a:ext cx="11286153" cy="4634802"/>
          </a:xfrm>
          <a:prstGeom prst="rect">
            <a:avLst/>
          </a:prstGeom>
          <a:noFill/>
          <a:ln>
            <a:noFill/>
          </a:ln>
        </p:spPr>
        <p:txBody>
          <a:bodyPr spcFirstLastPara="1" wrap="square" lIns="91425" tIns="45700" rIns="91425" bIns="45700" anchor="t" anchorCtr="0">
            <a:normAutofit/>
          </a:bodyPr>
          <a:lstStyle>
            <a:lvl1pPr marL="457200" lvl="0" indent="-337121" algn="l">
              <a:lnSpc>
                <a:spcPct val="100000"/>
              </a:lnSpc>
              <a:spcBef>
                <a:spcPts val="684"/>
              </a:spcBef>
              <a:spcAft>
                <a:spcPts val="0"/>
              </a:spcAft>
              <a:buClr>
                <a:schemeClr val="accent3"/>
              </a:buClr>
              <a:buSzPts val="1709"/>
              <a:buChar char="•"/>
              <a:defRPr/>
            </a:lvl1pPr>
            <a:lvl2pPr marL="914400" lvl="1" indent="-368300" algn="l">
              <a:lnSpc>
                <a:spcPct val="100000"/>
              </a:lnSpc>
              <a:spcBef>
                <a:spcPts val="304"/>
              </a:spcBef>
              <a:spcAft>
                <a:spcPts val="0"/>
              </a:spcAft>
              <a:buClr>
                <a:schemeClr val="accent3"/>
              </a:buClr>
              <a:buSzPts val="2200"/>
              <a:buChar char="-"/>
              <a:defRPr/>
            </a:lvl2pPr>
            <a:lvl3pPr marL="1371600" lvl="2" indent="-368300" algn="l">
              <a:lnSpc>
                <a:spcPct val="100000"/>
              </a:lnSpc>
              <a:spcBef>
                <a:spcPts val="304"/>
              </a:spcBef>
              <a:spcAft>
                <a:spcPts val="0"/>
              </a:spcAft>
              <a:buClr>
                <a:schemeClr val="accent3"/>
              </a:buClr>
              <a:buSzPts val="2200"/>
              <a:buFont typeface="Noto Sans Symbols"/>
              <a:buChar char="▪"/>
              <a:defRPr/>
            </a:lvl3pPr>
            <a:lvl4pPr marL="1828800" lvl="3" indent="-325056" algn="l">
              <a:lnSpc>
                <a:spcPct val="100000"/>
              </a:lnSpc>
              <a:spcBef>
                <a:spcPts val="304"/>
              </a:spcBef>
              <a:spcAft>
                <a:spcPts val="0"/>
              </a:spcAft>
              <a:buClr>
                <a:schemeClr val="accent3"/>
              </a:buClr>
              <a:buSzPts val="1519"/>
              <a:buChar char="-"/>
              <a:defRPr/>
            </a:lvl4pPr>
            <a:lvl5pPr marL="2286000" lvl="4" indent="-373316" algn="l">
              <a:lnSpc>
                <a:spcPct val="100000"/>
              </a:lnSpc>
              <a:spcBef>
                <a:spcPts val="456"/>
              </a:spcBef>
              <a:spcAft>
                <a:spcPts val="0"/>
              </a:spcAft>
              <a:buClr>
                <a:schemeClr val="dk1"/>
              </a:buClr>
              <a:buSzPts val="2279"/>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1_Closing Slide">
  <p:cSld name="1_Closing Slide">
    <p:bg>
      <p:bgPr>
        <a:solidFill>
          <a:schemeClr val="accent3"/>
        </a:solidFill>
        <a:effectLst/>
      </p:bgPr>
    </p:bg>
    <p:spTree>
      <p:nvGrpSpPr>
        <p:cNvPr id="1" name="Shape 531"/>
        <p:cNvGrpSpPr/>
        <p:nvPr/>
      </p:nvGrpSpPr>
      <p:grpSpPr>
        <a:xfrm>
          <a:off x="0" y="0"/>
          <a:ext cx="0" cy="0"/>
          <a:chOff x="0" y="0"/>
          <a:chExt cx="0" cy="0"/>
        </a:xfrm>
      </p:grpSpPr>
      <p:sp>
        <p:nvSpPr>
          <p:cNvPr id="532" name="Google Shape;532;p338"/>
          <p:cNvSpPr txBox="1">
            <a:spLocks noGrp="1"/>
          </p:cNvSpPr>
          <p:nvPr>
            <p:ph type="ctrTitle"/>
          </p:nvPr>
        </p:nvSpPr>
        <p:spPr>
          <a:xfrm>
            <a:off x="3799259" y="2952884"/>
            <a:ext cx="4556067" cy="589709"/>
          </a:xfrm>
          <a:prstGeom prst="rect">
            <a:avLst/>
          </a:prstGeom>
          <a:noFill/>
          <a:ln>
            <a:noFill/>
          </a:ln>
        </p:spPr>
        <p:txBody>
          <a:bodyPr spcFirstLastPara="1" wrap="square" lIns="0" tIns="45700" rIns="0" bIns="45700" anchor="ctr" anchorCtr="0">
            <a:noAutofit/>
          </a:bodyPr>
          <a:lstStyle>
            <a:lvl1pPr lvl="0" algn="ctr">
              <a:lnSpc>
                <a:spcPct val="100000"/>
              </a:lnSpc>
              <a:spcBef>
                <a:spcPts val="0"/>
              </a:spcBef>
              <a:spcAft>
                <a:spcPts val="0"/>
              </a:spcAft>
              <a:buClr>
                <a:schemeClr val="accent2"/>
              </a:buClr>
              <a:buSzPts val="5695"/>
              <a:buFont typeface="Arial"/>
              <a:buNone/>
              <a:defRPr sz="5695" b="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3" name="Google Shape;533;p338"/>
          <p:cNvPicPr preferRelativeResize="0"/>
          <p:nvPr/>
        </p:nvPicPr>
        <p:blipFill rotWithShape="1">
          <a:blip r:embed="rId2">
            <a:alphaModFix/>
          </a:blip>
          <a:srcRect/>
          <a:stretch/>
        </p:blipFill>
        <p:spPr>
          <a:xfrm>
            <a:off x="5625744" y="5795129"/>
            <a:ext cx="940513" cy="43408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5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Title Only">
  <p:cSld name="2_Title Only 2">
    <p:spTree>
      <p:nvGrpSpPr>
        <p:cNvPr id="1" name="Shape 534"/>
        <p:cNvGrpSpPr/>
        <p:nvPr/>
      </p:nvGrpSpPr>
      <p:grpSpPr>
        <a:xfrm>
          <a:off x="0" y="0"/>
          <a:ext cx="0" cy="0"/>
          <a:chOff x="0" y="0"/>
          <a:chExt cx="0" cy="0"/>
        </a:xfrm>
      </p:grpSpPr>
      <p:sp>
        <p:nvSpPr>
          <p:cNvPr id="535" name="Google Shape;535;p339"/>
          <p:cNvSpPr txBox="1">
            <a:spLocks noGrp="1"/>
          </p:cNvSpPr>
          <p:nvPr>
            <p:ph type="title"/>
          </p:nvPr>
        </p:nvSpPr>
        <p:spPr>
          <a:xfrm>
            <a:off x="356461" y="538394"/>
            <a:ext cx="4478892" cy="934212"/>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339"/>
          <p:cNvSpPr txBox="1">
            <a:spLocks noGrp="1"/>
          </p:cNvSpPr>
          <p:nvPr>
            <p:ph type="body" idx="1"/>
          </p:nvPr>
        </p:nvSpPr>
        <p:spPr>
          <a:xfrm>
            <a:off x="356461" y="1483599"/>
            <a:ext cx="4478892" cy="784338"/>
          </a:xfrm>
          <a:prstGeom prst="rect">
            <a:avLst/>
          </a:prstGeom>
          <a:noFill/>
          <a:ln>
            <a:noFill/>
          </a:ln>
        </p:spPr>
        <p:txBody>
          <a:bodyPr spcFirstLastPara="1" wrap="square" lIns="0" tIns="237725" rIns="0" bIns="45700" anchor="t" anchorCtr="0">
            <a:normAutofit/>
          </a:bodyPr>
          <a:lstStyle>
            <a:lvl1pPr marL="457200" lvl="0" indent="-228600" algn="l">
              <a:lnSpc>
                <a:spcPct val="100000"/>
              </a:lnSpc>
              <a:spcBef>
                <a:spcPts val="684"/>
              </a:spcBef>
              <a:spcAft>
                <a:spcPts val="0"/>
              </a:spcAft>
              <a:buSzPts val="2400"/>
              <a:buNone/>
              <a:defRPr b="1" i="0">
                <a:solidFill>
                  <a:schemeClr val="accent3"/>
                </a:solidFill>
                <a:latin typeface="Arial"/>
                <a:ea typeface="Arial"/>
                <a:cs typeface="Arial"/>
                <a:sym typeface="Arial"/>
              </a:defRPr>
            </a:lvl1pPr>
            <a:lvl2pPr marL="914400" lvl="1" indent="-368300" algn="l">
              <a:lnSpc>
                <a:spcPct val="100000"/>
              </a:lnSpc>
              <a:spcBef>
                <a:spcPts val="360"/>
              </a:spcBef>
              <a:spcAft>
                <a:spcPts val="0"/>
              </a:spcAft>
              <a:buSzPts val="2200"/>
              <a:buChar char="-"/>
              <a:defRPr/>
            </a:lvl2pPr>
            <a:lvl3pPr marL="1371600" lvl="2" indent="-368300" algn="l">
              <a:lnSpc>
                <a:spcPct val="100000"/>
              </a:lnSpc>
              <a:spcBef>
                <a:spcPts val="360"/>
              </a:spcBef>
              <a:spcAft>
                <a:spcPts val="0"/>
              </a:spcAft>
              <a:buSzPts val="2200"/>
              <a:buChar char="8"/>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7" name="Google Shape;537;p339"/>
          <p:cNvSpPr txBox="1">
            <a:spLocks noGrp="1"/>
          </p:cNvSpPr>
          <p:nvPr>
            <p:ph type="body" idx="2"/>
          </p:nvPr>
        </p:nvSpPr>
        <p:spPr>
          <a:xfrm>
            <a:off x="356461" y="2299691"/>
            <a:ext cx="5187282" cy="3074715"/>
          </a:xfrm>
          <a:prstGeom prst="rect">
            <a:avLst/>
          </a:prstGeom>
          <a:noFill/>
          <a:ln>
            <a:noFill/>
          </a:ln>
        </p:spPr>
        <p:txBody>
          <a:bodyPr spcFirstLastPara="1" wrap="square" lIns="0" tIns="237725" rIns="0" bIns="45700" anchor="t" anchorCtr="0">
            <a:noAutofit/>
          </a:bodyPr>
          <a:lstStyle>
            <a:lvl1pPr marL="457200" marR="0" lvl="0" indent="-228600" algn="l">
              <a:lnSpc>
                <a:spcPct val="100000"/>
              </a:lnSpc>
              <a:spcBef>
                <a:spcPts val="646"/>
              </a:spcBef>
              <a:spcAft>
                <a:spcPts val="0"/>
              </a:spcAft>
              <a:buClr>
                <a:schemeClr val="accent3"/>
              </a:buClr>
              <a:buSzPts val="1614"/>
              <a:buFont typeface="Roboto"/>
              <a:buNone/>
              <a:defRPr sz="1614">
                <a:latin typeface="Roboto"/>
                <a:ea typeface="Roboto"/>
                <a:cs typeface="Roboto"/>
                <a:sym typeface="Roboto"/>
              </a:defRPr>
            </a:lvl1pPr>
            <a:lvl2pPr marL="914400" lvl="1" indent="-368300" algn="l">
              <a:lnSpc>
                <a:spcPct val="100000"/>
              </a:lnSpc>
              <a:spcBef>
                <a:spcPts val="323"/>
              </a:spcBef>
              <a:spcAft>
                <a:spcPts val="0"/>
              </a:spcAft>
              <a:buSzPts val="2200"/>
              <a:buChar char="-"/>
              <a:defRPr sz="1614"/>
            </a:lvl2pPr>
            <a:lvl3pPr marL="1371600" lvl="2" indent="-368300" algn="l">
              <a:lnSpc>
                <a:spcPct val="100000"/>
              </a:lnSpc>
              <a:spcBef>
                <a:spcPts val="323"/>
              </a:spcBef>
              <a:spcAft>
                <a:spcPts val="0"/>
              </a:spcAft>
              <a:buSzPts val="2200"/>
              <a:buChar char="8"/>
              <a:defRPr sz="1614"/>
            </a:lvl3pPr>
            <a:lvl4pPr marL="1828800" lvl="3" indent="-331089" algn="l">
              <a:lnSpc>
                <a:spcPct val="100000"/>
              </a:lnSpc>
              <a:spcBef>
                <a:spcPts val="323"/>
              </a:spcBef>
              <a:spcAft>
                <a:spcPts val="0"/>
              </a:spcAft>
              <a:buSzPts val="1614"/>
              <a:buChar char="-"/>
              <a:defRPr sz="1614"/>
            </a:lvl4pPr>
            <a:lvl5pPr marL="2286000" lvl="4" indent="-331089" algn="l">
              <a:lnSpc>
                <a:spcPct val="100000"/>
              </a:lnSpc>
              <a:spcBef>
                <a:spcPts val="323"/>
              </a:spcBef>
              <a:spcAft>
                <a:spcPts val="0"/>
              </a:spcAft>
              <a:buClr>
                <a:schemeClr val="dk1"/>
              </a:buClr>
              <a:buSzPts val="1614"/>
              <a:buChar char="»"/>
              <a:defRPr sz="1614"/>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Highlight Area Left">
  <p:cSld name="Highlight Area Left 2">
    <p:spTree>
      <p:nvGrpSpPr>
        <p:cNvPr id="1" name="Shape 538"/>
        <p:cNvGrpSpPr/>
        <p:nvPr/>
      </p:nvGrpSpPr>
      <p:grpSpPr>
        <a:xfrm>
          <a:off x="0" y="0"/>
          <a:ext cx="0" cy="0"/>
          <a:chOff x="0" y="0"/>
          <a:chExt cx="0" cy="0"/>
        </a:xfrm>
      </p:grpSpPr>
      <p:sp>
        <p:nvSpPr>
          <p:cNvPr id="539" name="Google Shape;539;p340"/>
          <p:cNvSpPr/>
          <p:nvPr/>
        </p:nvSpPr>
        <p:spPr>
          <a:xfrm>
            <a:off x="0" y="0"/>
            <a:ext cx="4547125" cy="68580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a:ea typeface="Roboto"/>
              <a:cs typeface="Roboto"/>
              <a:sym typeface="Roboto"/>
            </a:endParaRPr>
          </a:p>
        </p:txBody>
      </p:sp>
      <p:sp>
        <p:nvSpPr>
          <p:cNvPr id="540" name="Google Shape;540;p340"/>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541" name="Google Shape;541;p340"/>
          <p:cNvCxnSpPr/>
          <p:nvPr/>
        </p:nvCxnSpPr>
        <p:spPr>
          <a:xfrm>
            <a:off x="4920099" y="6252279"/>
            <a:ext cx="6915440" cy="0"/>
          </a:xfrm>
          <a:prstGeom prst="straightConnector1">
            <a:avLst/>
          </a:prstGeom>
          <a:noFill/>
          <a:ln w="9525" cap="flat" cmpd="sng">
            <a:solidFill>
              <a:schemeClr val="dk1"/>
            </a:solidFill>
            <a:prstDash val="solid"/>
            <a:round/>
            <a:headEnd type="none" w="sm" len="sm"/>
            <a:tailEnd type="none" w="sm" len="sm"/>
          </a:ln>
        </p:spPr>
      </p:cxnSp>
      <p:pic>
        <p:nvPicPr>
          <p:cNvPr id="542" name="Google Shape;542;p340"/>
          <p:cNvPicPr preferRelativeResize="0"/>
          <p:nvPr/>
        </p:nvPicPr>
        <p:blipFill rotWithShape="1">
          <a:blip r:embed="rId2">
            <a:alphaModFix/>
          </a:blip>
          <a:srcRect/>
          <a:stretch/>
        </p:blipFill>
        <p:spPr>
          <a:xfrm>
            <a:off x="4920099" y="6363469"/>
            <a:ext cx="1264628" cy="217044"/>
          </a:xfrm>
          <a:prstGeom prst="rect">
            <a:avLst/>
          </a:prstGeom>
          <a:noFill/>
          <a:ln>
            <a:noFill/>
          </a:ln>
        </p:spPr>
      </p:pic>
      <p:sp>
        <p:nvSpPr>
          <p:cNvPr id="543" name="Google Shape;543;p340"/>
          <p:cNvSpPr txBox="1">
            <a:spLocks noGrp="1"/>
          </p:cNvSpPr>
          <p:nvPr>
            <p:ph type="title"/>
          </p:nvPr>
        </p:nvSpPr>
        <p:spPr>
          <a:xfrm>
            <a:off x="4920099" y="538394"/>
            <a:ext cx="6722515" cy="413175"/>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4" name="Google Shape;544;p340"/>
          <p:cNvCxnSpPr/>
          <p:nvPr/>
        </p:nvCxnSpPr>
        <p:spPr>
          <a:xfrm>
            <a:off x="4920099" y="432880"/>
            <a:ext cx="6915440" cy="7441"/>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lideAdd25">
  <p:cSld name="SlideAdd25">
    <p:spTree>
      <p:nvGrpSpPr>
        <p:cNvPr id="1" name="Shape 545"/>
        <p:cNvGrpSpPr/>
        <p:nvPr/>
      </p:nvGrpSpPr>
      <p:grpSpPr>
        <a:xfrm>
          <a:off x="0" y="0"/>
          <a:ext cx="0" cy="0"/>
          <a:chOff x="0" y="0"/>
          <a:chExt cx="0" cy="0"/>
        </a:xfrm>
      </p:grpSpPr>
      <p:sp>
        <p:nvSpPr>
          <p:cNvPr id="546" name="Google Shape;546;p341"/>
          <p:cNvSpPr>
            <a:spLocks noGrp="1"/>
          </p:cNvSpPr>
          <p:nvPr>
            <p:ph type="pic" idx="2"/>
          </p:nvPr>
        </p:nvSpPr>
        <p:spPr>
          <a:xfrm>
            <a:off x="0" y="1"/>
            <a:ext cx="12192000" cy="47244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Sub+Body, Highlight L 5th">
  <p:cSld name="Title+Sub+Body, Highlight L 5th">
    <p:spTree>
      <p:nvGrpSpPr>
        <p:cNvPr id="1" name="Shape 547"/>
        <p:cNvGrpSpPr/>
        <p:nvPr/>
      </p:nvGrpSpPr>
      <p:grpSpPr>
        <a:xfrm>
          <a:off x="0" y="0"/>
          <a:ext cx="0" cy="0"/>
          <a:chOff x="0" y="0"/>
          <a:chExt cx="0" cy="0"/>
        </a:xfrm>
      </p:grpSpPr>
      <p:sp>
        <p:nvSpPr>
          <p:cNvPr id="548" name="Google Shape;548;p342"/>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Arial"/>
                <a:ea typeface="Arial"/>
                <a:cs typeface="Arial"/>
                <a:sym typeface="Arial"/>
              </a:rPr>
              <a:t>‹#›</a:t>
            </a:fld>
            <a:endParaRPr sz="1139" b="0" i="0" u="none" strike="noStrike" cap="none">
              <a:solidFill>
                <a:srgbClr val="080808"/>
              </a:solidFill>
              <a:latin typeface="Arial"/>
              <a:ea typeface="Arial"/>
              <a:cs typeface="Arial"/>
              <a:sym typeface="Arial"/>
            </a:endParaRPr>
          </a:p>
        </p:txBody>
      </p:sp>
      <p:sp>
        <p:nvSpPr>
          <p:cNvPr id="549" name="Google Shape;549;p342"/>
          <p:cNvSpPr txBox="1">
            <a:spLocks noGrp="1"/>
          </p:cNvSpPr>
          <p:nvPr>
            <p:ph type="title"/>
          </p:nvPr>
        </p:nvSpPr>
        <p:spPr>
          <a:xfrm>
            <a:off x="2819730" y="538394"/>
            <a:ext cx="9015809" cy="413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342"/>
          <p:cNvSpPr txBox="1">
            <a:spLocks noGrp="1"/>
          </p:cNvSpPr>
          <p:nvPr>
            <p:ph type="body" idx="1"/>
          </p:nvPr>
        </p:nvSpPr>
        <p:spPr>
          <a:xfrm>
            <a:off x="2819730" y="6351715"/>
            <a:ext cx="8768473" cy="173636"/>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456"/>
              </a:spcBef>
              <a:spcAft>
                <a:spcPts val="0"/>
              </a:spcAft>
              <a:buSzPts val="2400"/>
              <a:buNone/>
              <a:defRPr sz="1139" b="0">
                <a:solidFill>
                  <a:srgbClr val="080808"/>
                </a:solidFill>
                <a:latin typeface="Roboto"/>
                <a:ea typeface="Roboto"/>
                <a:cs typeface="Roboto"/>
                <a:sym typeface="Roboto"/>
              </a:defRPr>
            </a:lvl1pPr>
            <a:lvl2pPr marL="914400" lvl="1"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2pPr>
            <a:lvl3pPr marL="1371600" lvl="2" indent="-228600" algn="l">
              <a:lnSpc>
                <a:spcPct val="100000"/>
              </a:lnSpc>
              <a:spcBef>
                <a:spcPts val="342"/>
              </a:spcBef>
              <a:spcAft>
                <a:spcPts val="0"/>
              </a:spcAft>
              <a:buSzPts val="2200"/>
              <a:buNone/>
              <a:defRPr sz="1709">
                <a:solidFill>
                  <a:schemeClr val="lt1"/>
                </a:solidFill>
                <a:latin typeface="Roboto"/>
                <a:ea typeface="Roboto"/>
                <a:cs typeface="Roboto"/>
                <a:sym typeface="Roboto"/>
              </a:defRPr>
            </a:lvl3pPr>
            <a:lvl4pPr marL="1828800" lvl="3" indent="-228600" algn="l">
              <a:lnSpc>
                <a:spcPct val="100000"/>
              </a:lnSpc>
              <a:spcBef>
                <a:spcPts val="342"/>
              </a:spcBef>
              <a:spcAft>
                <a:spcPts val="0"/>
              </a:spcAft>
              <a:buSzPts val="1709"/>
              <a:buNone/>
              <a:defRPr sz="1709">
                <a:solidFill>
                  <a:schemeClr val="lt1"/>
                </a:solidFill>
                <a:latin typeface="Roboto"/>
                <a:ea typeface="Roboto"/>
                <a:cs typeface="Roboto"/>
                <a:sym typeface="Roboto"/>
              </a:defRPr>
            </a:lvl4pPr>
            <a:lvl5pPr marL="2286000" lvl="4" indent="-228600" algn="l">
              <a:lnSpc>
                <a:spcPct val="100000"/>
              </a:lnSpc>
              <a:spcBef>
                <a:spcPts val="342"/>
              </a:spcBef>
              <a:spcAft>
                <a:spcPts val="0"/>
              </a:spcAft>
              <a:buClr>
                <a:schemeClr val="lt1"/>
              </a:buClr>
              <a:buSzPts val="1709"/>
              <a:buNone/>
              <a:defRPr sz="1709">
                <a:solidFill>
                  <a:schemeClr val="lt1"/>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1" name="Google Shape;551;p342"/>
          <p:cNvSpPr/>
          <p:nvPr/>
        </p:nvSpPr>
        <p:spPr>
          <a:xfrm>
            <a:off x="0" y="0"/>
            <a:ext cx="2438400" cy="6858000"/>
          </a:xfrm>
          <a:prstGeom prst="rect">
            <a:avLst/>
          </a:prstGeom>
          <a:solidFill>
            <a:schemeClr val="lt1"/>
          </a:solidFill>
          <a:ln>
            <a:noFill/>
          </a:ln>
        </p:spPr>
        <p:txBody>
          <a:bodyPr spcFirstLastPara="1" wrap="square" lIns="34175" tIns="694525" rIns="34175" bIns="86800"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2"/>
              </a:solidFill>
              <a:latin typeface="Arial"/>
              <a:ea typeface="Arial"/>
              <a:cs typeface="Arial"/>
              <a:sym typeface="Arial"/>
            </a:endParaRPr>
          </a:p>
        </p:txBody>
      </p:sp>
      <p:sp>
        <p:nvSpPr>
          <p:cNvPr id="552" name="Google Shape;552;p342"/>
          <p:cNvSpPr txBox="1">
            <a:spLocks noGrp="1"/>
          </p:cNvSpPr>
          <p:nvPr>
            <p:ph type="body" idx="2"/>
          </p:nvPr>
        </p:nvSpPr>
        <p:spPr>
          <a:xfrm>
            <a:off x="351035" y="3191276"/>
            <a:ext cx="1736331" cy="1736355"/>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760"/>
              </a:spcBef>
              <a:spcAft>
                <a:spcPts val="0"/>
              </a:spcAft>
              <a:buSzPts val="2400"/>
              <a:buNone/>
              <a:defRPr sz="1899">
                <a:solidFill>
                  <a:schemeClr val="dk2"/>
                </a:solidFill>
                <a:latin typeface="Roboto"/>
                <a:ea typeface="Roboto"/>
                <a:cs typeface="Roboto"/>
                <a:sym typeface="Roboto"/>
              </a:defRPr>
            </a:lvl1pPr>
            <a:lvl2pPr marL="914400" lvl="1" indent="-368300" algn="l">
              <a:lnSpc>
                <a:spcPct val="100000"/>
              </a:lnSpc>
              <a:spcBef>
                <a:spcPts val="304"/>
              </a:spcBef>
              <a:spcAft>
                <a:spcPts val="0"/>
              </a:spcAft>
              <a:buSzPts val="2200"/>
              <a:buChar char="-"/>
              <a:defRPr sz="1519">
                <a:solidFill>
                  <a:schemeClr val="dk2"/>
                </a:solidFill>
                <a:latin typeface="Roboto"/>
                <a:ea typeface="Roboto"/>
                <a:cs typeface="Roboto"/>
                <a:sym typeface="Roboto"/>
              </a:defRPr>
            </a:lvl2pPr>
            <a:lvl3pPr marL="1371600" lvl="2" indent="-368300" algn="l">
              <a:lnSpc>
                <a:spcPct val="100000"/>
              </a:lnSpc>
              <a:spcBef>
                <a:spcPts val="304"/>
              </a:spcBef>
              <a:spcAft>
                <a:spcPts val="0"/>
              </a:spcAft>
              <a:buSzPts val="2200"/>
              <a:buChar char="8"/>
              <a:defRPr sz="1519">
                <a:solidFill>
                  <a:schemeClr val="dk2"/>
                </a:solidFill>
                <a:latin typeface="Roboto"/>
                <a:ea typeface="Roboto"/>
                <a:cs typeface="Roboto"/>
                <a:sym typeface="Roboto"/>
              </a:defRPr>
            </a:lvl3pPr>
            <a:lvl4pPr marL="1828800" lvl="3" indent="-325056" algn="l">
              <a:lnSpc>
                <a:spcPct val="100000"/>
              </a:lnSpc>
              <a:spcBef>
                <a:spcPts val="304"/>
              </a:spcBef>
              <a:spcAft>
                <a:spcPts val="0"/>
              </a:spcAft>
              <a:buSzPts val="1519"/>
              <a:buChar char="-"/>
              <a:defRPr sz="1519">
                <a:solidFill>
                  <a:schemeClr val="dk2"/>
                </a:solidFill>
                <a:latin typeface="Roboto"/>
                <a:ea typeface="Roboto"/>
                <a:cs typeface="Roboto"/>
                <a:sym typeface="Roboto"/>
              </a:defRPr>
            </a:lvl4pPr>
            <a:lvl5pPr marL="2286000" lvl="4" indent="-325056" algn="l">
              <a:lnSpc>
                <a:spcPct val="100000"/>
              </a:lnSpc>
              <a:spcBef>
                <a:spcPts val="304"/>
              </a:spcBef>
              <a:spcAft>
                <a:spcPts val="0"/>
              </a:spcAft>
              <a:buClr>
                <a:schemeClr val="dk2"/>
              </a:buClr>
              <a:buSzPts val="1519"/>
              <a:buChar char="»"/>
              <a:defRPr sz="1519">
                <a:solidFill>
                  <a:schemeClr val="dk2"/>
                </a:solidFill>
                <a:latin typeface="Roboto"/>
                <a:ea typeface="Roboto"/>
                <a:cs typeface="Roboto"/>
                <a:sym typeface="Robot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3" name="Google Shape;553;p342"/>
          <p:cNvSpPr>
            <a:spLocks noGrp="1"/>
          </p:cNvSpPr>
          <p:nvPr>
            <p:ph type="pic" idx="3"/>
          </p:nvPr>
        </p:nvSpPr>
        <p:spPr>
          <a:xfrm>
            <a:off x="568076" y="1619754"/>
            <a:ext cx="1302248" cy="1302266"/>
          </a:xfrm>
          <a:prstGeom prst="rect">
            <a:avLst/>
          </a:prstGeom>
          <a:noFill/>
          <a:ln>
            <a:noFill/>
          </a:ln>
        </p:spPr>
      </p:sp>
      <p:sp>
        <p:nvSpPr>
          <p:cNvPr id="554" name="Google Shape;554;p342"/>
          <p:cNvSpPr txBox="1">
            <a:spLocks noGrp="1"/>
          </p:cNvSpPr>
          <p:nvPr>
            <p:ph type="subTitle" idx="4"/>
          </p:nvPr>
        </p:nvSpPr>
        <p:spPr>
          <a:xfrm>
            <a:off x="2819730" y="1078726"/>
            <a:ext cx="9015809" cy="534662"/>
          </a:xfrm>
          <a:prstGeom prst="rect">
            <a:avLst/>
          </a:prstGeom>
          <a:noFill/>
          <a:ln>
            <a:noFill/>
          </a:ln>
        </p:spPr>
        <p:txBody>
          <a:bodyPr spcFirstLastPara="1" wrap="square" lIns="0" tIns="45700" rIns="0" bIns="45700" anchor="t" anchorCtr="0">
            <a:noAutofit/>
          </a:bodyPr>
          <a:lstStyle>
            <a:lvl1pPr lvl="0" algn="l">
              <a:lnSpc>
                <a:spcPct val="100000"/>
              </a:lnSpc>
              <a:spcBef>
                <a:spcPts val="684"/>
              </a:spcBef>
              <a:spcAft>
                <a:spcPts val="0"/>
              </a:spcAft>
              <a:buSzPts val="2400"/>
              <a:buNone/>
              <a:defRPr sz="1709" b="1" i="0">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555" name="Google Shape;555;p342"/>
          <p:cNvSpPr txBox="1">
            <a:spLocks noGrp="1"/>
          </p:cNvSpPr>
          <p:nvPr>
            <p:ph type="body" idx="5"/>
          </p:nvPr>
        </p:nvSpPr>
        <p:spPr>
          <a:xfrm>
            <a:off x="2819728" y="1740546"/>
            <a:ext cx="9015809" cy="4400141"/>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84"/>
              </a:spcBef>
              <a:spcAft>
                <a:spcPts val="0"/>
              </a:spcAft>
              <a:buSzPts val="2400"/>
              <a:buChar char="•"/>
              <a:defRPr b="0" i="0" u="none" strike="noStrike" cap="none"/>
            </a:lvl1pPr>
            <a:lvl2pPr marL="914400" lvl="1" indent="-368300" algn="l">
              <a:lnSpc>
                <a:spcPct val="100000"/>
              </a:lnSpc>
              <a:spcBef>
                <a:spcPts val="304"/>
              </a:spcBef>
              <a:spcAft>
                <a:spcPts val="0"/>
              </a:spcAft>
              <a:buSzPts val="2200"/>
              <a:buChar char="-"/>
              <a:defRPr sz="1519" b="0" i="0"/>
            </a:lvl2pPr>
            <a:lvl3pPr marL="1371600" lvl="2" indent="-368300" algn="l">
              <a:lnSpc>
                <a:spcPct val="100000"/>
              </a:lnSpc>
              <a:spcBef>
                <a:spcPts val="266"/>
              </a:spcBef>
              <a:spcAft>
                <a:spcPts val="0"/>
              </a:spcAft>
              <a:buSzPts val="2200"/>
              <a:buChar char="8"/>
              <a:defRPr sz="1329" b="0" i="0"/>
            </a:lvl3pPr>
            <a:lvl4pPr marL="1828800" lvl="3" indent="-306958" algn="l">
              <a:lnSpc>
                <a:spcPct val="100000"/>
              </a:lnSpc>
              <a:spcBef>
                <a:spcPts val="247"/>
              </a:spcBef>
              <a:spcAft>
                <a:spcPts val="0"/>
              </a:spcAft>
              <a:buSzPts val="1234"/>
              <a:buChar char="-"/>
              <a:defRPr sz="1234" b="0" i="0"/>
            </a:lvl4pPr>
            <a:lvl5pPr marL="2286000" lvl="4" indent="-300926" algn="l">
              <a:lnSpc>
                <a:spcPct val="100000"/>
              </a:lnSpc>
              <a:spcBef>
                <a:spcPts val="228"/>
              </a:spcBef>
              <a:spcAft>
                <a:spcPts val="0"/>
              </a:spcAft>
              <a:buClr>
                <a:schemeClr val="dk1"/>
              </a:buClr>
              <a:buSzPts val="1139"/>
              <a:buChar char="»"/>
              <a:defRPr sz="1139"/>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556" name="Google Shape;556;p342"/>
          <p:cNvCxnSpPr/>
          <p:nvPr/>
        </p:nvCxnSpPr>
        <p:spPr>
          <a:xfrm>
            <a:off x="2819728" y="432879"/>
            <a:ext cx="9015812" cy="0"/>
          </a:xfrm>
          <a:prstGeom prst="straightConnector1">
            <a:avLst/>
          </a:prstGeom>
          <a:noFill/>
          <a:ln w="66675" cap="flat" cmpd="sng">
            <a:solidFill>
              <a:schemeClr val="accent3"/>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bg>
      <p:bgPr>
        <a:solidFill>
          <a:schemeClr val="accent3"/>
        </a:solidFill>
        <a:effectLst/>
      </p:bgPr>
    </p:bg>
    <p:spTree>
      <p:nvGrpSpPr>
        <p:cNvPr id="1" name="Shape 557"/>
        <p:cNvGrpSpPr/>
        <p:nvPr/>
      </p:nvGrpSpPr>
      <p:grpSpPr>
        <a:xfrm>
          <a:off x="0" y="0"/>
          <a:ext cx="0" cy="0"/>
          <a:chOff x="0" y="0"/>
          <a:chExt cx="0" cy="0"/>
        </a:xfrm>
      </p:grpSpPr>
      <p:sp>
        <p:nvSpPr>
          <p:cNvPr id="558" name="Google Shape;558;p305"/>
          <p:cNvSpPr/>
          <p:nvPr/>
        </p:nvSpPr>
        <p:spPr>
          <a:xfrm>
            <a:off x="1790485" y="589036"/>
            <a:ext cx="10401515" cy="6268965"/>
          </a:xfrm>
          <a:prstGeom prst="rect">
            <a:avLst/>
          </a:prstGeom>
          <a:solidFill>
            <a:schemeClr val="dk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Arial"/>
              <a:ea typeface="Arial"/>
              <a:cs typeface="Arial"/>
              <a:sym typeface="Arial"/>
            </a:endParaRPr>
          </a:p>
        </p:txBody>
      </p:sp>
      <p:sp>
        <p:nvSpPr>
          <p:cNvPr id="559" name="Google Shape;559;p305"/>
          <p:cNvSpPr txBox="1">
            <a:spLocks noGrp="1"/>
          </p:cNvSpPr>
          <p:nvPr>
            <p:ph type="ctrTitle"/>
          </p:nvPr>
        </p:nvSpPr>
        <p:spPr>
          <a:xfrm>
            <a:off x="2353330" y="877834"/>
            <a:ext cx="8241507" cy="1562892"/>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SzPts val="3418"/>
              <a:buNone/>
              <a:defRPr sz="5127"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305"/>
          <p:cNvSpPr txBox="1">
            <a:spLocks noGrp="1"/>
          </p:cNvSpPr>
          <p:nvPr>
            <p:ph type="subTitle" idx="1"/>
          </p:nvPr>
        </p:nvSpPr>
        <p:spPr>
          <a:xfrm>
            <a:off x="2353330" y="5785200"/>
            <a:ext cx="6448450" cy="668799"/>
          </a:xfrm>
          <a:prstGeom prst="rect">
            <a:avLst/>
          </a:prstGeom>
          <a:noFill/>
          <a:ln>
            <a:noFill/>
          </a:ln>
        </p:spPr>
        <p:txBody>
          <a:bodyPr spcFirstLastPara="1" wrap="square" lIns="0" tIns="0" rIns="0" bIns="0" anchor="b" anchorCtr="0">
            <a:noAutofit/>
          </a:bodyPr>
          <a:lstStyle>
            <a:lvl1pPr lvl="0" algn="l">
              <a:lnSpc>
                <a:spcPct val="100000"/>
              </a:lnSpc>
              <a:spcBef>
                <a:spcPts val="684"/>
              </a:spcBef>
              <a:spcAft>
                <a:spcPts val="0"/>
              </a:spcAft>
              <a:buSzPts val="2400"/>
              <a:buNone/>
              <a:defRPr sz="2658" b="0">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561" name="Google Shape;561;p305"/>
          <p:cNvSpPr txBox="1">
            <a:spLocks noGrp="1"/>
          </p:cNvSpPr>
          <p:nvPr>
            <p:ph type="body" idx="2"/>
          </p:nvPr>
        </p:nvSpPr>
        <p:spPr>
          <a:xfrm>
            <a:off x="10215964" y="6152322"/>
            <a:ext cx="1452402" cy="301677"/>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684"/>
              </a:spcBef>
              <a:spcAft>
                <a:spcPts val="0"/>
              </a:spcAft>
              <a:buSzPts val="2400"/>
              <a:buNone/>
              <a:defRPr sz="1329">
                <a:solidFill>
                  <a:schemeClr val="accent3"/>
                </a:solidFill>
                <a:latin typeface="Arial"/>
                <a:ea typeface="Arial"/>
                <a:cs typeface="Arial"/>
                <a:sym typeface="Arial"/>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SzPts val="2279"/>
              <a:buNone/>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62" name="Google Shape;562;p305"/>
          <p:cNvSpPr txBox="1">
            <a:spLocks noGrp="1"/>
          </p:cNvSpPr>
          <p:nvPr>
            <p:ph type="body" idx="3"/>
          </p:nvPr>
        </p:nvSpPr>
        <p:spPr>
          <a:xfrm>
            <a:off x="242356" y="6152322"/>
            <a:ext cx="1452402" cy="30167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84"/>
              </a:spcBef>
              <a:spcAft>
                <a:spcPts val="0"/>
              </a:spcAft>
              <a:buSzPts val="2400"/>
              <a:buNone/>
              <a:defRPr sz="1329">
                <a:solidFill>
                  <a:schemeClr val="dk2"/>
                </a:solidFill>
                <a:latin typeface="Arial"/>
                <a:ea typeface="Arial"/>
                <a:cs typeface="Arial"/>
                <a:sym typeface="Arial"/>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SzPts val="2279"/>
              <a:buNone/>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pic>
        <p:nvPicPr>
          <p:cNvPr id="563" name="Google Shape;563;p305"/>
          <p:cNvPicPr preferRelativeResize="0"/>
          <p:nvPr/>
        </p:nvPicPr>
        <p:blipFill rotWithShape="1">
          <a:blip r:embed="rId2">
            <a:alphaModFix/>
          </a:blip>
          <a:srcRect/>
          <a:stretch/>
        </p:blipFill>
        <p:spPr>
          <a:xfrm>
            <a:off x="0" y="0"/>
            <a:ext cx="1790485" cy="58903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429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3 column text – Chartreuse">
  <p:cSld name="Title, 3 column text – Chartreuse">
    <p:spTree>
      <p:nvGrpSpPr>
        <p:cNvPr id="1" name="Shape 564"/>
        <p:cNvGrpSpPr/>
        <p:nvPr/>
      </p:nvGrpSpPr>
      <p:grpSpPr>
        <a:xfrm>
          <a:off x="0" y="0"/>
          <a:ext cx="0" cy="0"/>
          <a:chOff x="0" y="0"/>
          <a:chExt cx="0" cy="0"/>
        </a:xfrm>
      </p:grpSpPr>
      <p:sp>
        <p:nvSpPr>
          <p:cNvPr id="565" name="Google Shape;565;p343"/>
          <p:cNvSpPr/>
          <p:nvPr/>
        </p:nvSpPr>
        <p:spPr>
          <a:xfrm>
            <a:off x="0" y="0"/>
            <a:ext cx="12192000" cy="6858000"/>
          </a:xfrm>
          <a:prstGeom prst="rect">
            <a:avLst/>
          </a:prstGeom>
          <a:solidFill>
            <a:srgbClr val="E1F400"/>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pic>
        <p:nvPicPr>
          <p:cNvPr id="566" name="Google Shape;566;p343"/>
          <p:cNvPicPr preferRelativeResize="0"/>
          <p:nvPr/>
        </p:nvPicPr>
        <p:blipFill rotWithShape="1">
          <a:blip r:embed="rId2">
            <a:alphaModFix/>
          </a:blip>
          <a:srcRect/>
          <a:stretch/>
        </p:blipFill>
        <p:spPr>
          <a:xfrm>
            <a:off x="3403570" y="171618"/>
            <a:ext cx="9164642" cy="6435661"/>
          </a:xfrm>
          <a:prstGeom prst="rect">
            <a:avLst/>
          </a:prstGeom>
          <a:noFill/>
          <a:ln>
            <a:noFill/>
          </a:ln>
        </p:spPr>
      </p:pic>
      <p:pic>
        <p:nvPicPr>
          <p:cNvPr id="567" name="Google Shape;567;p343"/>
          <p:cNvPicPr preferRelativeResize="0"/>
          <p:nvPr/>
        </p:nvPicPr>
        <p:blipFill rotWithShape="1">
          <a:blip r:embed="rId3">
            <a:alphaModFix/>
          </a:blip>
          <a:srcRect/>
          <a:stretch/>
        </p:blipFill>
        <p:spPr>
          <a:xfrm>
            <a:off x="453678" y="6291957"/>
            <a:ext cx="1656167" cy="358357"/>
          </a:xfrm>
          <a:prstGeom prst="rect">
            <a:avLst/>
          </a:prstGeom>
          <a:noFill/>
          <a:ln>
            <a:noFill/>
          </a:ln>
        </p:spPr>
      </p:pic>
      <p:sp>
        <p:nvSpPr>
          <p:cNvPr id="568" name="Google Shape;568;p343"/>
          <p:cNvSpPr/>
          <p:nvPr/>
        </p:nvSpPr>
        <p:spPr>
          <a:xfrm>
            <a:off x="8194067" y="1717684"/>
            <a:ext cx="3289703" cy="3855456"/>
          </a:xfrm>
          <a:prstGeom prst="rect">
            <a:avLst/>
          </a:prstGeom>
          <a:solidFill>
            <a:schemeClr val="lt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sp>
        <p:nvSpPr>
          <p:cNvPr id="569" name="Google Shape;569;p343"/>
          <p:cNvSpPr txBox="1">
            <a:spLocks noGrp="1"/>
          </p:cNvSpPr>
          <p:nvPr>
            <p:ph type="body" idx="1"/>
          </p:nvPr>
        </p:nvSpPr>
        <p:spPr>
          <a:xfrm>
            <a:off x="8440816" y="2138161"/>
            <a:ext cx="2800242" cy="802441"/>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912"/>
              </a:spcBef>
              <a:spcAft>
                <a:spcPts val="0"/>
              </a:spcAft>
              <a:buClr>
                <a:srgbClr val="324DC7"/>
              </a:buClr>
              <a:buSzPts val="2400"/>
              <a:buFont typeface="Verdana"/>
              <a:buNone/>
              <a:defRPr sz="2279" b="1" i="0">
                <a:solidFill>
                  <a:schemeClr val="dk1"/>
                </a:solidFill>
                <a:latin typeface="Roboto"/>
                <a:ea typeface="Roboto"/>
                <a:cs typeface="Roboto"/>
                <a:sym typeface="Roboto"/>
              </a:defRPr>
            </a:lvl1pPr>
            <a:lvl2pPr marL="914400" lvl="1" indent="-228600" algn="ctr">
              <a:lnSpc>
                <a:spcPct val="100000"/>
              </a:lnSpc>
              <a:spcBef>
                <a:spcPts val="304"/>
              </a:spcBef>
              <a:spcAft>
                <a:spcPts val="0"/>
              </a:spcAft>
              <a:buSzPts val="2200"/>
              <a:buNone/>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0" name="Google Shape;570;p343"/>
          <p:cNvSpPr txBox="1">
            <a:spLocks noGrp="1"/>
          </p:cNvSpPr>
          <p:nvPr>
            <p:ph type="body" idx="2"/>
          </p:nvPr>
        </p:nvSpPr>
        <p:spPr>
          <a:xfrm>
            <a:off x="8440816" y="2994911"/>
            <a:ext cx="2800242" cy="802441"/>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84"/>
              </a:spcBef>
              <a:spcAft>
                <a:spcPts val="0"/>
              </a:spcAft>
              <a:buClr>
                <a:srgbClr val="324DC7"/>
              </a:buClr>
              <a:buSzPts val="2400"/>
              <a:buFont typeface="Verdana"/>
              <a:buNone/>
              <a:defRPr sz="1709">
                <a:solidFill>
                  <a:schemeClr val="dk1"/>
                </a:solidFill>
                <a:latin typeface="Roboto"/>
                <a:ea typeface="Roboto"/>
                <a:cs typeface="Roboto"/>
                <a:sym typeface="Roboto"/>
              </a:defRPr>
            </a:lvl1pPr>
            <a:lvl2pPr marL="914400" lvl="1" indent="-228600" algn="ctr">
              <a:lnSpc>
                <a:spcPct val="100000"/>
              </a:lnSpc>
              <a:spcBef>
                <a:spcPts val="304"/>
              </a:spcBef>
              <a:spcAft>
                <a:spcPts val="0"/>
              </a:spcAft>
              <a:buSzPts val="2200"/>
              <a:buNone/>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1" name="Google Shape;571;p343"/>
          <p:cNvSpPr/>
          <p:nvPr/>
        </p:nvSpPr>
        <p:spPr>
          <a:xfrm>
            <a:off x="453678" y="1717684"/>
            <a:ext cx="3289703" cy="3855456"/>
          </a:xfrm>
          <a:prstGeom prst="rect">
            <a:avLst/>
          </a:prstGeom>
          <a:solidFill>
            <a:schemeClr val="lt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sp>
        <p:nvSpPr>
          <p:cNvPr id="572" name="Google Shape;572;p343"/>
          <p:cNvSpPr txBox="1">
            <a:spLocks noGrp="1"/>
          </p:cNvSpPr>
          <p:nvPr>
            <p:ph type="body" idx="3"/>
          </p:nvPr>
        </p:nvSpPr>
        <p:spPr>
          <a:xfrm>
            <a:off x="700427" y="2138161"/>
            <a:ext cx="2800242" cy="802441"/>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912"/>
              </a:spcBef>
              <a:spcAft>
                <a:spcPts val="0"/>
              </a:spcAft>
              <a:buClr>
                <a:srgbClr val="324DC7"/>
              </a:buClr>
              <a:buSzPts val="2400"/>
              <a:buFont typeface="Verdana"/>
              <a:buNone/>
              <a:defRPr sz="2279" b="1" i="0">
                <a:solidFill>
                  <a:schemeClr val="dk1"/>
                </a:solidFill>
                <a:latin typeface="Roboto"/>
                <a:ea typeface="Roboto"/>
                <a:cs typeface="Roboto"/>
                <a:sym typeface="Roboto"/>
              </a:defRPr>
            </a:lvl1pPr>
            <a:lvl2pPr marL="914400" lvl="1" indent="-228600" algn="ctr">
              <a:lnSpc>
                <a:spcPct val="100000"/>
              </a:lnSpc>
              <a:spcBef>
                <a:spcPts val="304"/>
              </a:spcBef>
              <a:spcAft>
                <a:spcPts val="0"/>
              </a:spcAft>
              <a:buSzPts val="2200"/>
              <a:buNone/>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3" name="Google Shape;573;p343"/>
          <p:cNvSpPr txBox="1">
            <a:spLocks noGrp="1"/>
          </p:cNvSpPr>
          <p:nvPr>
            <p:ph type="body" idx="4"/>
          </p:nvPr>
        </p:nvSpPr>
        <p:spPr>
          <a:xfrm>
            <a:off x="700427" y="2994911"/>
            <a:ext cx="2800242" cy="802441"/>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84"/>
              </a:spcBef>
              <a:spcAft>
                <a:spcPts val="0"/>
              </a:spcAft>
              <a:buClr>
                <a:srgbClr val="324DC7"/>
              </a:buClr>
              <a:buSzPts val="2400"/>
              <a:buFont typeface="Verdana"/>
              <a:buNone/>
              <a:defRPr sz="1709">
                <a:solidFill>
                  <a:schemeClr val="dk1"/>
                </a:solidFill>
                <a:latin typeface="Roboto"/>
                <a:ea typeface="Roboto"/>
                <a:cs typeface="Roboto"/>
                <a:sym typeface="Roboto"/>
              </a:defRPr>
            </a:lvl1pPr>
            <a:lvl2pPr marL="914400" lvl="1" indent="-228600" algn="ctr">
              <a:lnSpc>
                <a:spcPct val="100000"/>
              </a:lnSpc>
              <a:spcBef>
                <a:spcPts val="304"/>
              </a:spcBef>
              <a:spcAft>
                <a:spcPts val="0"/>
              </a:spcAft>
              <a:buSzPts val="2200"/>
              <a:buNone/>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4" name="Google Shape;574;p343"/>
          <p:cNvSpPr/>
          <p:nvPr/>
        </p:nvSpPr>
        <p:spPr>
          <a:xfrm>
            <a:off x="4287322" y="1717684"/>
            <a:ext cx="3289703" cy="3855456"/>
          </a:xfrm>
          <a:prstGeom prst="rect">
            <a:avLst/>
          </a:prstGeom>
          <a:solidFill>
            <a:schemeClr val="lt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lt2"/>
              </a:solidFill>
              <a:latin typeface="Arial"/>
              <a:ea typeface="Arial"/>
              <a:cs typeface="Arial"/>
              <a:sym typeface="Arial"/>
            </a:endParaRPr>
          </a:p>
        </p:txBody>
      </p:sp>
      <p:sp>
        <p:nvSpPr>
          <p:cNvPr id="575" name="Google Shape;575;p343"/>
          <p:cNvSpPr txBox="1">
            <a:spLocks noGrp="1"/>
          </p:cNvSpPr>
          <p:nvPr>
            <p:ph type="body" idx="5"/>
          </p:nvPr>
        </p:nvSpPr>
        <p:spPr>
          <a:xfrm>
            <a:off x="4534071" y="2138161"/>
            <a:ext cx="2800242" cy="802441"/>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912"/>
              </a:spcBef>
              <a:spcAft>
                <a:spcPts val="0"/>
              </a:spcAft>
              <a:buClr>
                <a:srgbClr val="324DC7"/>
              </a:buClr>
              <a:buSzPts val="2400"/>
              <a:buFont typeface="Verdana"/>
              <a:buNone/>
              <a:defRPr sz="2279" b="1" i="0">
                <a:solidFill>
                  <a:schemeClr val="dk1"/>
                </a:solidFill>
                <a:latin typeface="Roboto"/>
                <a:ea typeface="Roboto"/>
                <a:cs typeface="Roboto"/>
                <a:sym typeface="Roboto"/>
              </a:defRPr>
            </a:lvl1pPr>
            <a:lvl2pPr marL="914400" lvl="1" indent="-228600" algn="ctr">
              <a:lnSpc>
                <a:spcPct val="100000"/>
              </a:lnSpc>
              <a:spcBef>
                <a:spcPts val="304"/>
              </a:spcBef>
              <a:spcAft>
                <a:spcPts val="0"/>
              </a:spcAft>
              <a:buSzPts val="2200"/>
              <a:buNone/>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6" name="Google Shape;576;p343"/>
          <p:cNvSpPr txBox="1">
            <a:spLocks noGrp="1"/>
          </p:cNvSpPr>
          <p:nvPr>
            <p:ph type="body" idx="6"/>
          </p:nvPr>
        </p:nvSpPr>
        <p:spPr>
          <a:xfrm>
            <a:off x="4534071" y="2994911"/>
            <a:ext cx="2800242" cy="802441"/>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84"/>
              </a:spcBef>
              <a:spcAft>
                <a:spcPts val="0"/>
              </a:spcAft>
              <a:buClr>
                <a:srgbClr val="324DC7"/>
              </a:buClr>
              <a:buSzPts val="2400"/>
              <a:buFont typeface="Verdana"/>
              <a:buNone/>
              <a:defRPr sz="1709">
                <a:solidFill>
                  <a:schemeClr val="dk1"/>
                </a:solidFill>
                <a:latin typeface="Roboto"/>
                <a:ea typeface="Roboto"/>
                <a:cs typeface="Roboto"/>
                <a:sym typeface="Roboto"/>
              </a:defRPr>
            </a:lvl1pPr>
            <a:lvl2pPr marL="914400" lvl="1" indent="-228600" algn="ctr">
              <a:lnSpc>
                <a:spcPct val="100000"/>
              </a:lnSpc>
              <a:spcBef>
                <a:spcPts val="304"/>
              </a:spcBef>
              <a:spcAft>
                <a:spcPts val="0"/>
              </a:spcAft>
              <a:buSzPts val="2200"/>
              <a:buNone/>
              <a:defRPr/>
            </a:lvl2pPr>
            <a:lvl3pPr marL="1371600" lvl="2" indent="-368300" algn="l">
              <a:lnSpc>
                <a:spcPct val="100000"/>
              </a:lnSpc>
              <a:spcBef>
                <a:spcPts val="304"/>
              </a:spcBef>
              <a:spcAft>
                <a:spcPts val="0"/>
              </a:spcAft>
              <a:buSzPts val="2200"/>
              <a:buChar char="8"/>
              <a:defRPr/>
            </a:lvl3pPr>
            <a:lvl4pPr marL="1828800" lvl="3" indent="-325056" algn="l">
              <a:lnSpc>
                <a:spcPct val="100000"/>
              </a:lnSpc>
              <a:spcBef>
                <a:spcPts val="304"/>
              </a:spcBef>
              <a:spcAft>
                <a:spcPts val="0"/>
              </a:spcAft>
              <a:buSzPts val="1519"/>
              <a:buChar char="-"/>
              <a:defRPr/>
            </a:lvl4pPr>
            <a:lvl5pPr marL="2286000" lvl="4" indent="-373316" algn="l">
              <a:lnSpc>
                <a:spcPct val="100000"/>
              </a:lnSpc>
              <a:spcBef>
                <a:spcPts val="456"/>
              </a:spcBef>
              <a:spcAft>
                <a:spcPts val="0"/>
              </a:spcAft>
              <a:buSzPts val="2279"/>
              <a:buChar char="»"/>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7" name="Google Shape;577;p343"/>
          <p:cNvSpPr/>
          <p:nvPr/>
        </p:nvSpPr>
        <p:spPr>
          <a:xfrm>
            <a:off x="11512920" y="6508166"/>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endParaRPr sz="1139" b="0" i="0" u="none" strike="noStrike" cap="none">
              <a:solidFill>
                <a:schemeClr val="lt2"/>
              </a:solidFill>
              <a:latin typeface="Arial"/>
              <a:ea typeface="Arial"/>
              <a:cs typeface="Arial"/>
              <a:sym typeface="Arial"/>
            </a:endParaRPr>
          </a:p>
        </p:txBody>
      </p:sp>
      <p:sp>
        <p:nvSpPr>
          <p:cNvPr id="578" name="Google Shape;578;p343"/>
          <p:cNvSpPr txBox="1">
            <a:spLocks noGrp="1"/>
          </p:cNvSpPr>
          <p:nvPr>
            <p:ph type="body" idx="7"/>
          </p:nvPr>
        </p:nvSpPr>
        <p:spPr>
          <a:xfrm>
            <a:off x="8700327" y="6300706"/>
            <a:ext cx="3136356" cy="289393"/>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684"/>
              </a:spcBef>
              <a:spcAft>
                <a:spcPts val="0"/>
              </a:spcAft>
              <a:buSzPts val="2400"/>
              <a:buNone/>
              <a:defRPr sz="1329">
                <a:solidFill>
                  <a:schemeClr val="dk1"/>
                </a:solidFill>
                <a:latin typeface="Roboto"/>
                <a:ea typeface="Roboto"/>
                <a:cs typeface="Roboto"/>
                <a:sym typeface="Roboto"/>
              </a:defRPr>
            </a:lvl1pPr>
            <a:lvl2pPr marL="914400" lvl="1" indent="-228600" algn="r">
              <a:lnSpc>
                <a:spcPct val="100000"/>
              </a:lnSpc>
              <a:spcBef>
                <a:spcPts val="304"/>
              </a:spcBef>
              <a:spcAft>
                <a:spcPts val="0"/>
              </a:spcAft>
              <a:buSzPts val="2200"/>
              <a:buNone/>
              <a:defRPr>
                <a:solidFill>
                  <a:schemeClr val="lt2"/>
                </a:solidFill>
                <a:latin typeface="Roboto"/>
                <a:ea typeface="Roboto"/>
                <a:cs typeface="Roboto"/>
                <a:sym typeface="Roboto"/>
              </a:defRPr>
            </a:lvl2pPr>
            <a:lvl3pPr marL="1371600" lvl="2" indent="-228600" algn="r">
              <a:lnSpc>
                <a:spcPct val="100000"/>
              </a:lnSpc>
              <a:spcBef>
                <a:spcPts val="304"/>
              </a:spcBef>
              <a:spcAft>
                <a:spcPts val="0"/>
              </a:spcAft>
              <a:buSzPts val="2200"/>
              <a:buNone/>
              <a:defRPr>
                <a:solidFill>
                  <a:schemeClr val="lt2"/>
                </a:solidFill>
                <a:latin typeface="Roboto"/>
                <a:ea typeface="Roboto"/>
                <a:cs typeface="Roboto"/>
                <a:sym typeface="Roboto"/>
              </a:defRPr>
            </a:lvl3pPr>
            <a:lvl4pPr marL="1828800" lvl="3" indent="-228600" algn="r">
              <a:lnSpc>
                <a:spcPct val="100000"/>
              </a:lnSpc>
              <a:spcBef>
                <a:spcPts val="304"/>
              </a:spcBef>
              <a:spcAft>
                <a:spcPts val="0"/>
              </a:spcAft>
              <a:buSzPts val="1519"/>
              <a:buNone/>
              <a:defRPr>
                <a:solidFill>
                  <a:schemeClr val="lt2"/>
                </a:solidFill>
                <a:latin typeface="Roboto"/>
                <a:ea typeface="Roboto"/>
                <a:cs typeface="Roboto"/>
                <a:sym typeface="Roboto"/>
              </a:defRPr>
            </a:lvl4pPr>
            <a:lvl5pPr marL="2286000" lvl="4" indent="-228600" algn="r">
              <a:lnSpc>
                <a:spcPct val="100000"/>
              </a:lnSpc>
              <a:spcBef>
                <a:spcPts val="456"/>
              </a:spcBef>
              <a:spcAft>
                <a:spcPts val="0"/>
              </a:spcAft>
              <a:buSzPts val="2279"/>
              <a:buNone/>
              <a:defRPr>
                <a:solidFill>
                  <a:schemeClr val="lt2"/>
                </a:solidFill>
                <a:latin typeface="Roboto"/>
                <a:ea typeface="Roboto"/>
                <a:cs typeface="Roboto"/>
                <a:sym typeface="Roboto"/>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79" name="Google Shape;579;p343"/>
          <p:cNvSpPr txBox="1">
            <a:spLocks noGrp="1"/>
          </p:cNvSpPr>
          <p:nvPr>
            <p:ph type="title"/>
          </p:nvPr>
        </p:nvSpPr>
        <p:spPr>
          <a:xfrm>
            <a:off x="417504" y="788294"/>
            <a:ext cx="11418036" cy="534637"/>
          </a:xfrm>
          <a:prstGeom prst="rect">
            <a:avLst/>
          </a:prstGeom>
          <a:noFill/>
          <a:ln>
            <a:noFill/>
          </a:ln>
        </p:spPr>
        <p:txBody>
          <a:bodyPr spcFirstLastPara="1" wrap="square" lIns="0" tIns="0" rIns="72000" bIns="0" anchor="t" anchorCtr="0">
            <a:noAutofit/>
          </a:bodyPr>
          <a:lstStyle>
            <a:lvl1pPr lvl="0" algn="l">
              <a:lnSpc>
                <a:spcPct val="100000"/>
              </a:lnSpc>
              <a:spcBef>
                <a:spcPts val="0"/>
              </a:spcBef>
              <a:spcAft>
                <a:spcPts val="0"/>
              </a:spcAft>
              <a:buSzPts val="3418"/>
              <a:buNone/>
              <a:defRPr sz="3987">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bg>
      <p:bgPr>
        <a:solidFill>
          <a:schemeClr val="accent3"/>
        </a:solidFill>
        <a:effectLst/>
      </p:bgPr>
    </p:bg>
    <p:spTree>
      <p:nvGrpSpPr>
        <p:cNvPr id="1" name="Shape 580"/>
        <p:cNvGrpSpPr/>
        <p:nvPr/>
      </p:nvGrpSpPr>
      <p:grpSpPr>
        <a:xfrm>
          <a:off x="0" y="0"/>
          <a:ext cx="0" cy="0"/>
          <a:chOff x="0" y="0"/>
          <a:chExt cx="0" cy="0"/>
        </a:xfrm>
      </p:grpSpPr>
      <p:sp>
        <p:nvSpPr>
          <p:cNvPr id="581" name="Google Shape;581;p317"/>
          <p:cNvSpPr/>
          <p:nvPr/>
        </p:nvSpPr>
        <p:spPr>
          <a:xfrm>
            <a:off x="1790485" y="589038"/>
            <a:ext cx="10401515" cy="6268965"/>
          </a:xfrm>
          <a:prstGeom prst="rect">
            <a:avLst/>
          </a:prstGeom>
          <a:solidFill>
            <a:schemeClr val="dk2"/>
          </a:solidFill>
          <a:ln>
            <a:noFill/>
          </a:ln>
        </p:spPr>
        <p:txBody>
          <a:bodyPr spcFirstLastPara="1" wrap="square" lIns="34175" tIns="34175" rIns="34175" bIns="34175" anchor="ctr" anchorCtr="0">
            <a:normAutofit/>
          </a:bodyPr>
          <a:lstStyle/>
          <a:p>
            <a:pPr marL="0" marR="0" lvl="0" indent="0" algn="ctr" rtl="0">
              <a:lnSpc>
                <a:spcPct val="100000"/>
              </a:lnSpc>
              <a:spcBef>
                <a:spcPts val="0"/>
              </a:spcBef>
              <a:spcAft>
                <a:spcPts val="0"/>
              </a:spcAft>
              <a:buClr>
                <a:srgbClr val="000000"/>
              </a:buClr>
              <a:buSzPts val="1899"/>
              <a:buFont typeface="Arial"/>
              <a:buNone/>
            </a:pPr>
            <a:endParaRPr sz="1899" b="1" i="0" u="none" strike="noStrike" cap="none">
              <a:solidFill>
                <a:schemeClr val="dk2"/>
              </a:solidFill>
              <a:latin typeface="Arial"/>
              <a:ea typeface="Arial"/>
              <a:cs typeface="Arial"/>
              <a:sym typeface="Arial"/>
            </a:endParaRPr>
          </a:p>
        </p:txBody>
      </p:sp>
      <p:sp>
        <p:nvSpPr>
          <p:cNvPr id="582" name="Google Shape;582;p317"/>
          <p:cNvSpPr txBox="1">
            <a:spLocks noGrp="1"/>
          </p:cNvSpPr>
          <p:nvPr>
            <p:ph type="ctrTitle"/>
          </p:nvPr>
        </p:nvSpPr>
        <p:spPr>
          <a:xfrm>
            <a:off x="2353332" y="877834"/>
            <a:ext cx="8241507" cy="1562892"/>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SzPts val="3418"/>
              <a:buNone/>
              <a:defRPr sz="5127"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3" name="Google Shape;583;p317"/>
          <p:cNvSpPr txBox="1">
            <a:spLocks noGrp="1"/>
          </p:cNvSpPr>
          <p:nvPr>
            <p:ph type="subTitle" idx="1"/>
          </p:nvPr>
        </p:nvSpPr>
        <p:spPr>
          <a:xfrm>
            <a:off x="2353330" y="5785200"/>
            <a:ext cx="6448450" cy="668799"/>
          </a:xfrm>
          <a:prstGeom prst="rect">
            <a:avLst/>
          </a:prstGeom>
          <a:noFill/>
          <a:ln>
            <a:noFill/>
          </a:ln>
        </p:spPr>
        <p:txBody>
          <a:bodyPr spcFirstLastPara="1" wrap="square" lIns="0" tIns="0" rIns="0" bIns="0" anchor="b" anchorCtr="0">
            <a:noAutofit/>
          </a:bodyPr>
          <a:lstStyle>
            <a:lvl1pPr lvl="0" algn="l">
              <a:lnSpc>
                <a:spcPct val="100000"/>
              </a:lnSpc>
              <a:spcBef>
                <a:spcPts val="684"/>
              </a:spcBef>
              <a:spcAft>
                <a:spcPts val="0"/>
              </a:spcAft>
              <a:buSzPts val="2400"/>
              <a:buNone/>
              <a:defRPr sz="2656" b="0">
                <a:solidFill>
                  <a:schemeClr val="accent3"/>
                </a:solidFill>
                <a:latin typeface="Arial"/>
                <a:ea typeface="Arial"/>
                <a:cs typeface="Arial"/>
                <a:sym typeface="Arial"/>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SzPts val="2279"/>
              <a:buNone/>
              <a:defRPr>
                <a:solidFill>
                  <a:srgbClr val="898989"/>
                </a:solidFill>
              </a:defRPr>
            </a:lvl5pPr>
            <a:lvl6pPr lvl="5" algn="ctr">
              <a:lnSpc>
                <a:spcPct val="100000"/>
              </a:lnSpc>
              <a:spcBef>
                <a:spcPts val="399"/>
              </a:spcBef>
              <a:spcAft>
                <a:spcPts val="0"/>
              </a:spcAft>
              <a:buSzPts val="1994"/>
              <a:buNone/>
              <a:defRPr>
                <a:solidFill>
                  <a:srgbClr val="898989"/>
                </a:solidFill>
              </a:defRPr>
            </a:lvl6pPr>
            <a:lvl7pPr lvl="6" algn="ctr">
              <a:lnSpc>
                <a:spcPct val="100000"/>
              </a:lnSpc>
              <a:spcBef>
                <a:spcPts val="399"/>
              </a:spcBef>
              <a:spcAft>
                <a:spcPts val="0"/>
              </a:spcAft>
              <a:buSzPts val="1994"/>
              <a:buNone/>
              <a:defRPr>
                <a:solidFill>
                  <a:srgbClr val="898989"/>
                </a:solidFill>
              </a:defRPr>
            </a:lvl7pPr>
            <a:lvl8pPr lvl="7" algn="ctr">
              <a:lnSpc>
                <a:spcPct val="100000"/>
              </a:lnSpc>
              <a:spcBef>
                <a:spcPts val="399"/>
              </a:spcBef>
              <a:spcAft>
                <a:spcPts val="0"/>
              </a:spcAft>
              <a:buSzPts val="1994"/>
              <a:buNone/>
              <a:defRPr>
                <a:solidFill>
                  <a:srgbClr val="898989"/>
                </a:solidFill>
              </a:defRPr>
            </a:lvl8pPr>
            <a:lvl9pPr lvl="8" algn="ctr">
              <a:lnSpc>
                <a:spcPct val="100000"/>
              </a:lnSpc>
              <a:spcBef>
                <a:spcPts val="399"/>
              </a:spcBef>
              <a:spcAft>
                <a:spcPts val="0"/>
              </a:spcAft>
              <a:buSzPts val="1994"/>
              <a:buNone/>
              <a:defRPr>
                <a:solidFill>
                  <a:srgbClr val="898989"/>
                </a:solidFill>
              </a:defRPr>
            </a:lvl9pPr>
          </a:lstStyle>
          <a:p>
            <a:endParaRPr/>
          </a:p>
        </p:txBody>
      </p:sp>
      <p:sp>
        <p:nvSpPr>
          <p:cNvPr id="584" name="Google Shape;584;p317"/>
          <p:cNvSpPr txBox="1">
            <a:spLocks noGrp="1"/>
          </p:cNvSpPr>
          <p:nvPr>
            <p:ph type="body" idx="2"/>
          </p:nvPr>
        </p:nvSpPr>
        <p:spPr>
          <a:xfrm>
            <a:off x="10215964" y="6152324"/>
            <a:ext cx="1452402" cy="301677"/>
          </a:xfrm>
          <a:prstGeom prst="rect">
            <a:avLst/>
          </a:prstGeom>
          <a:noFill/>
          <a:ln>
            <a:noFill/>
          </a:ln>
        </p:spPr>
        <p:txBody>
          <a:bodyPr spcFirstLastPara="1" wrap="square" lIns="0" tIns="0" rIns="0" bIns="0" anchor="b" anchorCtr="0">
            <a:noAutofit/>
          </a:bodyPr>
          <a:lstStyle>
            <a:lvl1pPr marL="457200" lvl="0" indent="-228600" algn="r">
              <a:lnSpc>
                <a:spcPct val="100000"/>
              </a:lnSpc>
              <a:spcBef>
                <a:spcPts val="684"/>
              </a:spcBef>
              <a:spcAft>
                <a:spcPts val="0"/>
              </a:spcAft>
              <a:buSzPts val="2400"/>
              <a:buNone/>
              <a:defRPr sz="1329">
                <a:solidFill>
                  <a:schemeClr val="accent3"/>
                </a:solidFill>
                <a:latin typeface="Arial"/>
                <a:ea typeface="Arial"/>
                <a:cs typeface="Arial"/>
                <a:sym typeface="Arial"/>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SzPts val="2279"/>
              <a:buNone/>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sp>
        <p:nvSpPr>
          <p:cNvPr id="585" name="Google Shape;585;p317"/>
          <p:cNvSpPr txBox="1">
            <a:spLocks noGrp="1"/>
          </p:cNvSpPr>
          <p:nvPr>
            <p:ph type="body" idx="3"/>
          </p:nvPr>
        </p:nvSpPr>
        <p:spPr>
          <a:xfrm>
            <a:off x="242356" y="6152324"/>
            <a:ext cx="1452402" cy="301677"/>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684"/>
              </a:spcBef>
              <a:spcAft>
                <a:spcPts val="0"/>
              </a:spcAft>
              <a:buSzPts val="2400"/>
              <a:buNone/>
              <a:defRPr sz="1329">
                <a:solidFill>
                  <a:schemeClr val="dk2"/>
                </a:solidFill>
                <a:latin typeface="Arial"/>
                <a:ea typeface="Arial"/>
                <a:cs typeface="Arial"/>
                <a:sym typeface="Arial"/>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SzPts val="2279"/>
              <a:buNone/>
              <a:defRPr/>
            </a:lvl5pPr>
            <a:lvl6pPr marL="2743200" lvl="5" indent="-355219" algn="l">
              <a:lnSpc>
                <a:spcPct val="100000"/>
              </a:lnSpc>
              <a:spcBef>
                <a:spcPts val="399"/>
              </a:spcBef>
              <a:spcAft>
                <a:spcPts val="0"/>
              </a:spcAft>
              <a:buSzPts val="1994"/>
              <a:buChar char="•"/>
              <a:defRPr/>
            </a:lvl6pPr>
            <a:lvl7pPr marL="3200400" lvl="6" indent="-355219" algn="l">
              <a:lnSpc>
                <a:spcPct val="100000"/>
              </a:lnSpc>
              <a:spcBef>
                <a:spcPts val="399"/>
              </a:spcBef>
              <a:spcAft>
                <a:spcPts val="0"/>
              </a:spcAft>
              <a:buSzPts val="1994"/>
              <a:buChar char="•"/>
              <a:defRPr/>
            </a:lvl7pPr>
            <a:lvl8pPr marL="3657600" lvl="7" indent="-355219" algn="l">
              <a:lnSpc>
                <a:spcPct val="100000"/>
              </a:lnSpc>
              <a:spcBef>
                <a:spcPts val="399"/>
              </a:spcBef>
              <a:spcAft>
                <a:spcPts val="0"/>
              </a:spcAft>
              <a:buSzPts val="1994"/>
              <a:buChar char="•"/>
              <a:defRPr/>
            </a:lvl8pPr>
            <a:lvl9pPr marL="4114800" lvl="8" indent="-355219" algn="l">
              <a:lnSpc>
                <a:spcPct val="100000"/>
              </a:lnSpc>
              <a:spcBef>
                <a:spcPts val="399"/>
              </a:spcBef>
              <a:spcAft>
                <a:spcPts val="0"/>
              </a:spcAft>
              <a:buSzPts val="1994"/>
              <a:buChar char="•"/>
              <a:defRPr/>
            </a:lvl9pPr>
          </a:lstStyle>
          <a:p>
            <a:endParaRPr/>
          </a:p>
        </p:txBody>
      </p:sp>
      <p:pic>
        <p:nvPicPr>
          <p:cNvPr id="586" name="Google Shape;586;p317"/>
          <p:cNvPicPr preferRelativeResize="0"/>
          <p:nvPr/>
        </p:nvPicPr>
        <p:blipFill rotWithShape="1">
          <a:blip r:embed="rId2">
            <a:alphaModFix/>
          </a:blip>
          <a:srcRect/>
          <a:stretch/>
        </p:blipFill>
        <p:spPr>
          <a:xfrm>
            <a:off x="0" y="0"/>
            <a:ext cx="1790485" cy="589035"/>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Cover Slide Main 1">
  <p:cSld name="Cover Slide Main">
    <p:spTree>
      <p:nvGrpSpPr>
        <p:cNvPr id="1" name="Shape 587"/>
        <p:cNvGrpSpPr/>
        <p:nvPr/>
      </p:nvGrpSpPr>
      <p:grpSpPr>
        <a:xfrm>
          <a:off x="0" y="0"/>
          <a:ext cx="0" cy="0"/>
          <a:chOff x="0" y="0"/>
          <a:chExt cx="0" cy="0"/>
        </a:xfrm>
      </p:grpSpPr>
      <p:sp>
        <p:nvSpPr>
          <p:cNvPr id="588" name="Google Shape;588;g338c7a4c6b1_0_269"/>
          <p:cNvSpPr/>
          <p:nvPr/>
        </p:nvSpPr>
        <p:spPr>
          <a:xfrm>
            <a:off x="357480" y="340639"/>
            <a:ext cx="11517000" cy="5818200"/>
          </a:xfrm>
          <a:prstGeom prst="rect">
            <a:avLst/>
          </a:prstGeom>
          <a:solidFill>
            <a:schemeClr val="accent3"/>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329"/>
              <a:buFont typeface="Arial"/>
              <a:buNone/>
            </a:pPr>
            <a:endParaRPr sz="1329" b="0" i="0" u="none" strike="noStrike" cap="none">
              <a:solidFill>
                <a:schemeClr val="dk1"/>
              </a:solidFill>
              <a:latin typeface="Roboto"/>
              <a:ea typeface="Roboto"/>
              <a:cs typeface="Roboto"/>
              <a:sym typeface="Roboto"/>
            </a:endParaRPr>
          </a:p>
        </p:txBody>
      </p:sp>
      <p:sp>
        <p:nvSpPr>
          <p:cNvPr id="589" name="Google Shape;589;g338c7a4c6b1_0_269"/>
          <p:cNvSpPr>
            <a:spLocks noGrp="1"/>
          </p:cNvSpPr>
          <p:nvPr>
            <p:ph type="pic" idx="2"/>
          </p:nvPr>
        </p:nvSpPr>
        <p:spPr>
          <a:xfrm>
            <a:off x="6067348" y="340639"/>
            <a:ext cx="5807400" cy="5818200"/>
          </a:xfrm>
          <a:prstGeom prst="rect">
            <a:avLst/>
          </a:prstGeom>
          <a:solidFill>
            <a:schemeClr val="accent3"/>
          </a:solidFill>
          <a:ln>
            <a:noFill/>
          </a:ln>
        </p:spPr>
      </p:sp>
      <p:sp>
        <p:nvSpPr>
          <p:cNvPr id="590" name="Google Shape;590;g338c7a4c6b1_0_269"/>
          <p:cNvSpPr txBox="1">
            <a:spLocks noGrp="1"/>
          </p:cNvSpPr>
          <p:nvPr>
            <p:ph type="ctrTitle"/>
          </p:nvPr>
        </p:nvSpPr>
        <p:spPr>
          <a:xfrm>
            <a:off x="886359" y="1536675"/>
            <a:ext cx="4828200" cy="589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accent2"/>
              </a:buClr>
              <a:buSzPts val="4367"/>
              <a:buFont typeface="Roboto Slab"/>
              <a:buNone/>
              <a:defRPr sz="4367"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1" name="Google Shape;591;g338c7a4c6b1_0_269"/>
          <p:cNvSpPr txBox="1">
            <a:spLocks noGrp="1"/>
          </p:cNvSpPr>
          <p:nvPr>
            <p:ph type="subTitle" idx="1"/>
          </p:nvPr>
        </p:nvSpPr>
        <p:spPr>
          <a:xfrm>
            <a:off x="886360" y="5064161"/>
            <a:ext cx="4828200" cy="534600"/>
          </a:xfrm>
          <a:prstGeom prst="rect">
            <a:avLst/>
          </a:prstGeom>
          <a:noFill/>
          <a:ln>
            <a:noFill/>
          </a:ln>
        </p:spPr>
        <p:txBody>
          <a:bodyPr spcFirstLastPara="1" wrap="square" lIns="0" tIns="45700" rIns="0" bIns="45700" anchor="t" anchorCtr="0">
            <a:noAutofit/>
          </a:bodyPr>
          <a:lstStyle>
            <a:lvl1pPr lvl="0" algn="l">
              <a:lnSpc>
                <a:spcPct val="100000"/>
              </a:lnSpc>
              <a:spcBef>
                <a:spcPts val="760"/>
              </a:spcBef>
              <a:spcAft>
                <a:spcPts val="0"/>
              </a:spcAft>
              <a:buSzPts val="2400"/>
              <a:buNone/>
              <a:defRPr sz="1899" b="1">
                <a:solidFill>
                  <a:schemeClr val="accent2"/>
                </a:solidFill>
                <a:latin typeface="Roboto Slab"/>
                <a:ea typeface="Roboto Slab"/>
                <a:cs typeface="Roboto Slab"/>
                <a:sym typeface="Roboto Slab"/>
              </a:defRPr>
            </a:lvl1pPr>
            <a:lvl2pPr lvl="1" algn="ctr">
              <a:lnSpc>
                <a:spcPct val="100000"/>
              </a:lnSpc>
              <a:spcBef>
                <a:spcPts val="304"/>
              </a:spcBef>
              <a:spcAft>
                <a:spcPts val="0"/>
              </a:spcAft>
              <a:buSzPts val="2200"/>
              <a:buNone/>
              <a:defRPr>
                <a:solidFill>
                  <a:srgbClr val="898989"/>
                </a:solidFill>
              </a:defRPr>
            </a:lvl2pPr>
            <a:lvl3pPr lvl="2" algn="ctr">
              <a:lnSpc>
                <a:spcPct val="100000"/>
              </a:lnSpc>
              <a:spcBef>
                <a:spcPts val="304"/>
              </a:spcBef>
              <a:spcAft>
                <a:spcPts val="0"/>
              </a:spcAft>
              <a:buSzPts val="2200"/>
              <a:buNone/>
              <a:defRPr>
                <a:solidFill>
                  <a:srgbClr val="898989"/>
                </a:solidFill>
              </a:defRPr>
            </a:lvl3pPr>
            <a:lvl4pPr lvl="3" algn="ctr">
              <a:lnSpc>
                <a:spcPct val="100000"/>
              </a:lnSpc>
              <a:spcBef>
                <a:spcPts val="304"/>
              </a:spcBef>
              <a:spcAft>
                <a:spcPts val="0"/>
              </a:spcAft>
              <a:buSzPts val="1519"/>
              <a:buNone/>
              <a:defRPr>
                <a:solidFill>
                  <a:srgbClr val="898989"/>
                </a:solidFill>
              </a:defRPr>
            </a:lvl4pPr>
            <a:lvl5pPr lvl="4" algn="ctr">
              <a:lnSpc>
                <a:spcPct val="100000"/>
              </a:lnSpc>
              <a:spcBef>
                <a:spcPts val="456"/>
              </a:spcBef>
              <a:spcAft>
                <a:spcPts val="0"/>
              </a:spcAft>
              <a:buClr>
                <a:srgbClr val="898989"/>
              </a:buClr>
              <a:buSzPts val="2279"/>
              <a:buNone/>
              <a:defRPr>
                <a:solidFill>
                  <a:srgbClr val="898989"/>
                </a:solidFill>
              </a:defRPr>
            </a:lvl5pPr>
            <a:lvl6pPr lvl="5" algn="ctr">
              <a:lnSpc>
                <a:spcPct val="100000"/>
              </a:lnSpc>
              <a:spcBef>
                <a:spcPts val="399"/>
              </a:spcBef>
              <a:spcAft>
                <a:spcPts val="0"/>
              </a:spcAft>
              <a:buClr>
                <a:srgbClr val="898989"/>
              </a:buClr>
              <a:buSzPts val="1994"/>
              <a:buNone/>
              <a:defRPr>
                <a:solidFill>
                  <a:srgbClr val="898989"/>
                </a:solidFill>
              </a:defRPr>
            </a:lvl6pPr>
            <a:lvl7pPr lvl="6" algn="ctr">
              <a:lnSpc>
                <a:spcPct val="100000"/>
              </a:lnSpc>
              <a:spcBef>
                <a:spcPts val="399"/>
              </a:spcBef>
              <a:spcAft>
                <a:spcPts val="0"/>
              </a:spcAft>
              <a:buClr>
                <a:srgbClr val="898989"/>
              </a:buClr>
              <a:buSzPts val="1994"/>
              <a:buNone/>
              <a:defRPr>
                <a:solidFill>
                  <a:srgbClr val="898989"/>
                </a:solidFill>
              </a:defRPr>
            </a:lvl7pPr>
            <a:lvl8pPr lvl="7" algn="ctr">
              <a:lnSpc>
                <a:spcPct val="100000"/>
              </a:lnSpc>
              <a:spcBef>
                <a:spcPts val="399"/>
              </a:spcBef>
              <a:spcAft>
                <a:spcPts val="0"/>
              </a:spcAft>
              <a:buClr>
                <a:srgbClr val="898989"/>
              </a:buClr>
              <a:buSzPts val="1994"/>
              <a:buNone/>
              <a:defRPr>
                <a:solidFill>
                  <a:srgbClr val="898989"/>
                </a:solidFill>
              </a:defRPr>
            </a:lvl8pPr>
            <a:lvl9pPr lvl="8" algn="ctr">
              <a:lnSpc>
                <a:spcPct val="100000"/>
              </a:lnSpc>
              <a:spcBef>
                <a:spcPts val="399"/>
              </a:spcBef>
              <a:spcAft>
                <a:spcPts val="0"/>
              </a:spcAft>
              <a:buClr>
                <a:srgbClr val="898989"/>
              </a:buClr>
              <a:buSzPts val="1994"/>
              <a:buNone/>
              <a:defRPr>
                <a:solidFill>
                  <a:srgbClr val="898989"/>
                </a:solidFill>
              </a:defRPr>
            </a:lvl9pPr>
          </a:lstStyle>
          <a:p>
            <a:endParaRPr/>
          </a:p>
        </p:txBody>
      </p:sp>
      <p:sp>
        <p:nvSpPr>
          <p:cNvPr id="592" name="Google Shape;592;g338c7a4c6b1_0_269"/>
          <p:cNvSpPr txBox="1">
            <a:spLocks noGrp="1"/>
          </p:cNvSpPr>
          <p:nvPr>
            <p:ph type="body" idx="3"/>
          </p:nvPr>
        </p:nvSpPr>
        <p:spPr>
          <a:xfrm>
            <a:off x="357481" y="6304778"/>
            <a:ext cx="3932400" cy="274200"/>
          </a:xfrm>
          <a:prstGeom prst="rect">
            <a:avLst/>
          </a:prstGeom>
          <a:noFill/>
          <a:ln>
            <a:noFill/>
          </a:ln>
        </p:spPr>
        <p:txBody>
          <a:bodyPr spcFirstLastPara="1" wrap="square" lIns="0" tIns="45700" rIns="91425" bIns="45700" anchor="b" anchorCtr="0">
            <a:noAutofit/>
          </a:bodyPr>
          <a:lstStyle>
            <a:lvl1pPr marL="457200" lvl="0" indent="-228600" algn="l">
              <a:lnSpc>
                <a:spcPct val="100000"/>
              </a:lnSpc>
              <a:spcBef>
                <a:spcPts val="608"/>
              </a:spcBef>
              <a:spcAft>
                <a:spcPts val="0"/>
              </a:spcAft>
              <a:buSzPts val="2400"/>
              <a:buNone/>
              <a:defRPr sz="1519">
                <a:solidFill>
                  <a:schemeClr val="dk1"/>
                </a:solidFill>
                <a:latin typeface="Roboto Slab"/>
                <a:ea typeface="Roboto Slab"/>
                <a:cs typeface="Roboto Slab"/>
                <a:sym typeface="Roboto Slab"/>
              </a:defRPr>
            </a:lvl1pPr>
            <a:lvl2pPr marL="914400" lvl="1" indent="-228600" algn="l">
              <a:lnSpc>
                <a:spcPct val="100000"/>
              </a:lnSpc>
              <a:spcBef>
                <a:spcPts val="304"/>
              </a:spcBef>
              <a:spcAft>
                <a:spcPts val="0"/>
              </a:spcAft>
              <a:buSzPts val="2200"/>
              <a:buNone/>
              <a:defRPr/>
            </a:lvl2pPr>
            <a:lvl3pPr marL="1371600" lvl="2" indent="-228600" algn="l">
              <a:lnSpc>
                <a:spcPct val="100000"/>
              </a:lnSpc>
              <a:spcBef>
                <a:spcPts val="304"/>
              </a:spcBef>
              <a:spcAft>
                <a:spcPts val="0"/>
              </a:spcAft>
              <a:buSzPts val="2200"/>
              <a:buNone/>
              <a:defRPr/>
            </a:lvl3pPr>
            <a:lvl4pPr marL="1828800" lvl="3" indent="-228600" algn="l">
              <a:lnSpc>
                <a:spcPct val="100000"/>
              </a:lnSpc>
              <a:spcBef>
                <a:spcPts val="304"/>
              </a:spcBef>
              <a:spcAft>
                <a:spcPts val="0"/>
              </a:spcAft>
              <a:buSzPts val="1519"/>
              <a:buNone/>
              <a:defRPr/>
            </a:lvl4pPr>
            <a:lvl5pPr marL="2286000" lvl="4" indent="-228600" algn="l">
              <a:lnSpc>
                <a:spcPct val="100000"/>
              </a:lnSpc>
              <a:spcBef>
                <a:spcPts val="456"/>
              </a:spcBef>
              <a:spcAft>
                <a:spcPts val="0"/>
              </a:spcAft>
              <a:buClr>
                <a:schemeClr val="dk1"/>
              </a:buClr>
              <a:buSzPts val="2279"/>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93" name="Google Shape;593;g338c7a4c6b1_0_269"/>
          <p:cNvPicPr preferRelativeResize="0"/>
          <p:nvPr/>
        </p:nvPicPr>
        <p:blipFill rotWithShape="1">
          <a:blip r:embed="rId2">
            <a:alphaModFix/>
          </a:blip>
          <a:srcRect/>
          <a:stretch/>
        </p:blipFill>
        <p:spPr>
          <a:xfrm>
            <a:off x="886359" y="955314"/>
            <a:ext cx="1762376" cy="303862"/>
          </a:xfrm>
          <a:prstGeom prst="rect">
            <a:avLst/>
          </a:prstGeom>
          <a:noFill/>
          <a:ln>
            <a:noFill/>
          </a:ln>
        </p:spPr>
      </p:pic>
      <p:pic>
        <p:nvPicPr>
          <p:cNvPr id="594" name="Google Shape;594;g338c7a4c6b1_0_269"/>
          <p:cNvPicPr preferRelativeResize="0"/>
          <p:nvPr/>
        </p:nvPicPr>
        <p:blipFill rotWithShape="1">
          <a:blip r:embed="rId2">
            <a:alphaModFix/>
          </a:blip>
          <a:srcRect/>
          <a:stretch/>
        </p:blipFill>
        <p:spPr>
          <a:xfrm>
            <a:off x="886359" y="955314"/>
            <a:ext cx="1762376" cy="30386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 Content Slide - Paragrap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1E9C267-FC72-D447-BF05-09A3351C68CB}" type="slidenum">
              <a:rPr lang="en-US" smtClean="0"/>
              <a:t>‹#›</a:t>
            </a:fld>
            <a:endParaRPr lang="en-US"/>
          </a:p>
        </p:txBody>
      </p:sp>
      <p:sp>
        <p:nvSpPr>
          <p:cNvPr id="7" name="Text Placeholder 14"/>
          <p:cNvSpPr>
            <a:spLocks noGrp="1"/>
          </p:cNvSpPr>
          <p:nvPr>
            <p:ph type="body" sz="quarter" idx="13" hasCustomPrompt="1"/>
          </p:nvPr>
        </p:nvSpPr>
        <p:spPr>
          <a:xfrm>
            <a:off x="466725" y="1149062"/>
            <a:ext cx="8704734" cy="477054"/>
          </a:xfrm>
          <a:prstGeom prst="rect">
            <a:avLst/>
          </a:prstGeom>
          <a:noFill/>
        </p:spPr>
        <p:txBody>
          <a:bodyPr wrap="square" lIns="0" tIns="228600" rIns="0" bIns="0">
            <a:spAutoFit/>
          </a:bodyPr>
          <a:lstStyle>
            <a:lvl1pPr marL="0" indent="0">
              <a:buNone/>
              <a:defRPr sz="1600" b="1">
                <a:solidFill>
                  <a:srgbClr val="009CDE"/>
                </a:solidFill>
                <a:latin typeface="Roboto Slab" charset="0"/>
                <a:ea typeface="Roboto Slab" charset="0"/>
                <a:cs typeface="Roboto Slab" charset="0"/>
              </a:defRPr>
            </a:lvl1pPr>
          </a:lstStyle>
          <a:p>
            <a:pPr lvl="0"/>
            <a:r>
              <a:rPr lang="en-US"/>
              <a:t>Subtitle goes here — align top of subtitle box with bottom of title box. </a:t>
            </a:r>
          </a:p>
        </p:txBody>
      </p:sp>
      <p:sp>
        <p:nvSpPr>
          <p:cNvPr id="8" name="Content Placeholder 2"/>
          <p:cNvSpPr>
            <a:spLocks noGrp="1"/>
          </p:cNvSpPr>
          <p:nvPr>
            <p:ph idx="14" hasCustomPrompt="1"/>
          </p:nvPr>
        </p:nvSpPr>
        <p:spPr>
          <a:xfrm>
            <a:off x="466725" y="1917291"/>
            <a:ext cx="4884018" cy="4185943"/>
          </a:xfrm>
          <a:prstGeom prst="rect">
            <a:avLst/>
          </a:prstGeom>
        </p:spPr>
        <p:txBody>
          <a:bodyPr lIns="0" tIns="228600" rIns="0" bIns="0"/>
          <a:lstStyle>
            <a:lvl1pPr marL="0" indent="0">
              <a:lnSpc>
                <a:spcPct val="100000"/>
              </a:lnSpc>
              <a:buClr>
                <a:schemeClr val="accent2"/>
              </a:buClr>
              <a:buFont typeface="Arial" charset="0"/>
              <a:buNone/>
              <a:defRPr sz="1600" baseline="0">
                <a:solidFill>
                  <a:srgbClr val="009CDE"/>
                </a:solidFill>
                <a:latin typeface="Roboto" charset="0"/>
                <a:ea typeface="Roboto" charset="0"/>
                <a:cs typeface="Roboto" charset="0"/>
              </a:defRPr>
            </a:lvl1pPr>
            <a:lvl2pPr marL="457025" indent="0">
              <a:buClr>
                <a:schemeClr val="accent2"/>
              </a:buClr>
              <a:buNone/>
              <a:defRPr sz="1600">
                <a:latin typeface="Roboto" charset="0"/>
                <a:ea typeface="Roboto" charset="0"/>
                <a:cs typeface="Roboto" charset="0"/>
              </a:defRPr>
            </a:lvl2pPr>
            <a:lvl3pPr marL="914049" indent="0">
              <a:buClr>
                <a:schemeClr val="accent2"/>
              </a:buClr>
              <a:buNone/>
              <a:defRPr sz="1600">
                <a:latin typeface="Roboto" charset="0"/>
                <a:ea typeface="Roboto" charset="0"/>
                <a:cs typeface="Roboto" charset="0"/>
              </a:defRPr>
            </a:lvl3pPr>
            <a:lvl4pPr marL="1371074" indent="0">
              <a:buClr>
                <a:schemeClr val="accent2"/>
              </a:buClr>
              <a:buNone/>
              <a:defRPr sz="1600">
                <a:latin typeface="Roboto" charset="0"/>
                <a:ea typeface="Roboto" charset="0"/>
                <a:cs typeface="Roboto" charset="0"/>
              </a:defRPr>
            </a:lvl4pPr>
            <a:lvl5pPr marL="1828098" indent="0">
              <a:buClr>
                <a:schemeClr val="accent2"/>
              </a:buClr>
              <a:buNone/>
              <a:defRPr sz="1600">
                <a:latin typeface="Roboto" charset="0"/>
                <a:ea typeface="Roboto" charset="0"/>
                <a:cs typeface="Roboto" charset="0"/>
              </a:defRPr>
            </a:lvl5pPr>
          </a:lstStyle>
          <a:p>
            <a:pPr lvl="0"/>
            <a:r>
              <a:rPr lang="en-US"/>
              <a:t>Paragraph describing content to the right. </a:t>
            </a:r>
          </a:p>
        </p:txBody>
      </p:sp>
      <p:sp>
        <p:nvSpPr>
          <p:cNvPr id="9" name="Content Placeholder 2"/>
          <p:cNvSpPr>
            <a:spLocks noGrp="1"/>
          </p:cNvSpPr>
          <p:nvPr>
            <p:ph idx="15"/>
          </p:nvPr>
        </p:nvSpPr>
        <p:spPr>
          <a:xfrm>
            <a:off x="5636830" y="1917291"/>
            <a:ext cx="6096678" cy="4185943"/>
          </a:xfrm>
          <a:prstGeom prst="rect">
            <a:avLst/>
          </a:prstGeom>
        </p:spPr>
        <p:txBody>
          <a:bodyPr lIns="0" tIns="228600" rIns="0" bIns="0"/>
          <a:lstStyle>
            <a:lvl1pPr marL="285640" indent="-285640">
              <a:buClr>
                <a:srgbClr val="009CDE"/>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a:t>Click to edit Master text styles</a:t>
            </a:r>
          </a:p>
        </p:txBody>
      </p:sp>
      <p:sp>
        <p:nvSpPr>
          <p:cNvPr id="10" name="Text Placeholder 23"/>
          <p:cNvSpPr>
            <a:spLocks noGrp="1"/>
          </p:cNvSpPr>
          <p:nvPr>
            <p:ph type="body" sz="quarter" idx="16" hasCustomPrompt="1"/>
          </p:nvPr>
        </p:nvSpPr>
        <p:spPr>
          <a:xfrm>
            <a:off x="466725" y="646979"/>
            <a:ext cx="7697872" cy="494764"/>
          </a:xfrm>
          <a:prstGeom prst="rect">
            <a:avLst/>
          </a:prstGeom>
        </p:spPr>
        <p:txBody>
          <a:bodyPr vert="horz" lIns="0" tIns="0" rIns="0" bIns="0" anchor="t"/>
          <a:lstStyle>
            <a:lvl1pPr marL="0" indent="0">
              <a:buNone/>
              <a:defRPr sz="3597" baseline="0">
                <a:latin typeface="Roboto Slab Regular"/>
                <a:cs typeface="Roboto Slab Regular"/>
              </a:defRPr>
            </a:lvl1pPr>
          </a:lstStyle>
          <a:p>
            <a:pPr lvl="0"/>
            <a:r>
              <a:rPr lang="en-US"/>
              <a:t>Title of slide goes here.</a:t>
            </a:r>
          </a:p>
        </p:txBody>
      </p:sp>
    </p:spTree>
    <p:extLst>
      <p:ext uri="{BB962C8B-B14F-4D97-AF65-F5344CB8AC3E}">
        <p14:creationId xmlns:p14="http://schemas.microsoft.com/office/powerpoint/2010/main" val="29714386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25078515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3190324836"/>
      </p:ext>
    </p:extLst>
  </p:cSld>
  <p:clrMapOvr>
    <a:masterClrMapping/>
  </p:clrMapOvr>
  <p:hf sldNum="0" hdr="0" ftr="0"/>
  <p:extLst>
    <p:ext uri="{DCECCB84-F9BA-43D5-87BE-67443E8EF086}">
      <p15:sldGuideLst xmlns:p15="http://schemas.microsoft.com/office/powerpoint/2012/main">
        <p15:guide id="1" orient="horz" pos="451"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41515446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98031731"/>
      </p:ext>
    </p:extLst>
  </p:cSld>
  <p:clrMapOvr>
    <a:masterClrMapping/>
  </p:clrMapOvr>
  <p:hf sldNum="0" hdr="0" ftr="0"/>
  <p:extLst>
    <p:ext uri="{DCECCB84-F9BA-43D5-87BE-67443E8EF086}">
      <p15:sldGuideLst xmlns:p15="http://schemas.microsoft.com/office/powerpoint/2012/main">
        <p15:guide id="1" orient="horz" pos="451"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userDrawn="1"/>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247447080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2017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50" Type="http://schemas.openxmlformats.org/officeDocument/2006/relationships/slideLayout" Target="../slideLayouts/slideLayout94.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image" Target="../media/image12.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8" Type="http://schemas.openxmlformats.org/officeDocument/2006/relationships/slideLayout" Target="../slideLayouts/slideLayout52.xml"/><Relationship Id="rId51" Type="http://schemas.openxmlformats.org/officeDocument/2006/relationships/theme" Target="../theme/theme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9" Type="http://schemas.openxmlformats.org/officeDocument/2006/relationships/slideLayout" Target="../slideLayouts/slideLayout133.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42" Type="http://schemas.openxmlformats.org/officeDocument/2006/relationships/slideLayout" Target="../slideLayouts/slideLayout136.xml"/><Relationship Id="rId47" Type="http://schemas.openxmlformats.org/officeDocument/2006/relationships/theme" Target="../theme/theme3.xml"/><Relationship Id="rId50" Type="http://schemas.openxmlformats.org/officeDocument/2006/relationships/image" Target="../media/image1.emf"/><Relationship Id="rId7" Type="http://schemas.openxmlformats.org/officeDocument/2006/relationships/slideLayout" Target="../slideLayouts/slideLayout10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9" Type="http://schemas.openxmlformats.org/officeDocument/2006/relationships/slideLayout" Target="../slideLayouts/slideLayout123.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slideLayout" Target="../slideLayouts/slideLayout131.xml"/><Relationship Id="rId40" Type="http://schemas.openxmlformats.org/officeDocument/2006/relationships/slideLayout" Target="../slideLayouts/slideLayout134.xml"/><Relationship Id="rId45" Type="http://schemas.openxmlformats.org/officeDocument/2006/relationships/slideLayout" Target="../slideLayouts/slideLayout139.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slideLayout" Target="../slideLayouts/slideLayout130.xml"/><Relationship Id="rId49" Type="http://schemas.openxmlformats.org/officeDocument/2006/relationships/tags" Target="../tags/tag4.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4" Type="http://schemas.openxmlformats.org/officeDocument/2006/relationships/slideLayout" Target="../slideLayouts/slideLayout138.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43" Type="http://schemas.openxmlformats.org/officeDocument/2006/relationships/slideLayout" Target="../slideLayouts/slideLayout137.xml"/><Relationship Id="rId48" Type="http://schemas.openxmlformats.org/officeDocument/2006/relationships/tags" Target="../tags/tag3.xml"/><Relationship Id="rId8" Type="http://schemas.openxmlformats.org/officeDocument/2006/relationships/slideLayout" Target="../slideLayouts/slideLayout102.xml"/><Relationship Id="rId3" Type="http://schemas.openxmlformats.org/officeDocument/2006/relationships/slideLayout" Target="../slideLayouts/slideLayout97.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slideLayout" Target="../slideLayouts/slideLayout132.xml"/><Relationship Id="rId46" Type="http://schemas.openxmlformats.org/officeDocument/2006/relationships/slideLayout" Target="../slideLayouts/slideLayout140.xml"/><Relationship Id="rId20" Type="http://schemas.openxmlformats.org/officeDocument/2006/relationships/slideLayout" Target="../slideLayouts/slideLayout114.xml"/><Relationship Id="rId41" Type="http://schemas.openxmlformats.org/officeDocument/2006/relationships/slideLayout" Target="../slideLayouts/slideLayout135.xml"/><Relationship Id="rId1" Type="http://schemas.openxmlformats.org/officeDocument/2006/relationships/slideLayout" Target="../slideLayouts/slideLayout95.xml"/><Relationship Id="rId6"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image" Target="../media/image23.jpeg"/><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tags" Target="../tags/tag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image" Target="../media/image22.emf"/><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tags" Target="../tags/tag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oleObject" Target="../embeddings/oleObject1.bin"/><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theme" Target="../theme/theme4.xml"/><Relationship Id="rId30" Type="http://schemas.openxmlformats.org/officeDocument/2006/relationships/tags" Target="../tags/tag7.xml"/><Relationship Id="rId8" Type="http://schemas.openxmlformats.org/officeDocument/2006/relationships/slideLayout" Target="../slideLayouts/slideLayout1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oleObject" Target="../embeddings/oleObject2.bin"/><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ags" Target="../tags/tag10.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9.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ags" Target="../tags/tag8.xml"/><Relationship Id="rId28" Type="http://schemas.openxmlformats.org/officeDocument/2006/relationships/image" Target="../media/image1.emf"/><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heme" Target="../theme/theme5.xml"/><Relationship Id="rId27" Type="http://schemas.openxmlformats.org/officeDocument/2006/relationships/image" Target="../media/image27.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 Type="http://schemas.openxmlformats.org/officeDocument/2006/relationships/slideLayout" Target="../slideLayouts/slideLayout190.xml"/><Relationship Id="rId21" Type="http://schemas.openxmlformats.org/officeDocument/2006/relationships/tags" Target="../tags/tag11.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theme" Target="../theme/theme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image" Target="../media/image29.jpeg"/><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tags" Target="../tags/tag1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26" Type="http://schemas.openxmlformats.org/officeDocument/2006/relationships/slideLayout" Target="../slideLayouts/slideLayout232.xml"/><Relationship Id="rId39" Type="http://schemas.openxmlformats.org/officeDocument/2006/relationships/slideLayout" Target="../slideLayouts/slideLayout245.xml"/><Relationship Id="rId21" Type="http://schemas.openxmlformats.org/officeDocument/2006/relationships/slideLayout" Target="../slideLayouts/slideLayout227.xml"/><Relationship Id="rId34" Type="http://schemas.openxmlformats.org/officeDocument/2006/relationships/slideLayout" Target="../slideLayouts/slideLayout240.xml"/><Relationship Id="rId42" Type="http://schemas.openxmlformats.org/officeDocument/2006/relationships/theme" Target="../theme/theme7.xml"/><Relationship Id="rId7" Type="http://schemas.openxmlformats.org/officeDocument/2006/relationships/slideLayout" Target="../slideLayouts/slideLayout213.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29" Type="http://schemas.openxmlformats.org/officeDocument/2006/relationships/slideLayout" Target="../slideLayouts/slideLayout235.xml"/><Relationship Id="rId41" Type="http://schemas.openxmlformats.org/officeDocument/2006/relationships/slideLayout" Target="../slideLayouts/slideLayout247.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24" Type="http://schemas.openxmlformats.org/officeDocument/2006/relationships/slideLayout" Target="../slideLayouts/slideLayout230.xml"/><Relationship Id="rId32" Type="http://schemas.openxmlformats.org/officeDocument/2006/relationships/slideLayout" Target="../slideLayouts/slideLayout238.xml"/><Relationship Id="rId37" Type="http://schemas.openxmlformats.org/officeDocument/2006/relationships/slideLayout" Target="../slideLayouts/slideLayout243.xml"/><Relationship Id="rId40" Type="http://schemas.openxmlformats.org/officeDocument/2006/relationships/slideLayout" Target="../slideLayouts/slideLayout246.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23" Type="http://schemas.openxmlformats.org/officeDocument/2006/relationships/slideLayout" Target="../slideLayouts/slideLayout229.xml"/><Relationship Id="rId28" Type="http://schemas.openxmlformats.org/officeDocument/2006/relationships/slideLayout" Target="../slideLayouts/slideLayout234.xml"/><Relationship Id="rId36" Type="http://schemas.openxmlformats.org/officeDocument/2006/relationships/slideLayout" Target="../slideLayouts/slideLayout242.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31" Type="http://schemas.openxmlformats.org/officeDocument/2006/relationships/slideLayout" Target="../slideLayouts/slideLayout237.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 Id="rId22" Type="http://schemas.openxmlformats.org/officeDocument/2006/relationships/slideLayout" Target="../slideLayouts/slideLayout228.xml"/><Relationship Id="rId27" Type="http://schemas.openxmlformats.org/officeDocument/2006/relationships/slideLayout" Target="../slideLayouts/slideLayout233.xml"/><Relationship Id="rId30" Type="http://schemas.openxmlformats.org/officeDocument/2006/relationships/slideLayout" Target="../slideLayouts/slideLayout236.xml"/><Relationship Id="rId35" Type="http://schemas.openxmlformats.org/officeDocument/2006/relationships/slideLayout" Target="../slideLayouts/slideLayout241.xml"/><Relationship Id="rId43" Type="http://schemas.openxmlformats.org/officeDocument/2006/relationships/image" Target="../media/image12.jpeg"/><Relationship Id="rId8" Type="http://schemas.openxmlformats.org/officeDocument/2006/relationships/slideLayout" Target="../slideLayouts/slideLayout214.xml"/><Relationship Id="rId3" Type="http://schemas.openxmlformats.org/officeDocument/2006/relationships/slideLayout" Target="../slideLayouts/slideLayout209.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5" Type="http://schemas.openxmlformats.org/officeDocument/2006/relationships/slideLayout" Target="../slideLayouts/slideLayout231.xml"/><Relationship Id="rId33" Type="http://schemas.openxmlformats.org/officeDocument/2006/relationships/slideLayout" Target="../slideLayouts/slideLayout239.xml"/><Relationship Id="rId38" Type="http://schemas.openxmlformats.org/officeDocument/2006/relationships/slideLayout" Target="../slideLayouts/slideLayout2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47"/>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F9F53F-8523-EEA3-2F24-82F0BA9408E9}"/>
              </a:ext>
            </a:extLst>
          </p:cNvPr>
          <p:cNvPicPr>
            <a:picLocks noChangeAspect="1"/>
          </p:cNvPicPr>
          <p:nvPr userDrawn="1"/>
        </p:nvPicPr>
        <p:blipFill>
          <a:blip r:embed="rId48">
            <a:lum bright="-100000"/>
          </a:blip>
          <a:stretch>
            <a:fillRect/>
          </a:stretch>
        </p:blipFill>
        <p:spPr>
          <a:xfrm>
            <a:off x="347267" y="6363742"/>
            <a:ext cx="1266074" cy="217044"/>
          </a:xfrm>
          <a:prstGeom prst="rect">
            <a:avLst/>
          </a:prstGeom>
        </p:spPr>
      </p:pic>
      <p:sp>
        <p:nvSpPr>
          <p:cNvPr id="2" name="Subtitle 2">
            <a:extLst>
              <a:ext uri="{FF2B5EF4-FFF2-40B4-BE49-F238E27FC236}">
                <a16:creationId xmlns:a16="http://schemas.microsoft.com/office/drawing/2014/main" id="{EDE6CA42-3B11-2C6A-4985-BFD6FF0E00D0}"/>
              </a:ext>
            </a:extLst>
          </p:cNvPr>
          <p:cNvSpPr txBox="1">
            <a:spLocks/>
          </p:cNvSpPr>
          <p:nvPr userDrawn="1"/>
        </p:nvSpPr>
        <p:spPr>
          <a:xfrm>
            <a:off x="886360" y="5064161"/>
            <a:ext cx="4828269" cy="534662"/>
          </a:xfrm>
          <a:prstGeom prst="rect">
            <a:avLst/>
          </a:prstGeom>
        </p:spPr>
        <p:txBody>
          <a:bodyPr lIns="0" rIns="0">
            <a:noAutofit/>
          </a:bodyPr>
          <a:lstStyle>
            <a:lvl1pPr marL="0" marR="0" indent="0" algn="l"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kumimoji="0" lang="en-US" altLang="zh-CN" sz="2000" b="1" i="0" u="none" strike="noStrike" kern="1200" cap="none" spc="0" normalizeH="0" baseline="0" noProof="1">
                <a:ln>
                  <a:noFill/>
                </a:ln>
                <a:solidFill>
                  <a:schemeClr val="accent2"/>
                </a:solidFill>
                <a:effectLst/>
                <a:uLnTx/>
                <a:uFillTx/>
                <a:latin typeface="Roboto"/>
                <a:ea typeface="+mn-ea"/>
                <a:cs typeface="+mn-cs"/>
              </a:defRPr>
            </a:lvl1pPr>
            <a:lvl2pPr marL="490667" marR="0" indent="0" algn="ctr" defTabSz="981075" rtl="0" eaLnBrk="1" fontAlgn="base" latinLnBrk="0" hangingPunct="1">
              <a:lnSpc>
                <a:spcPct val="100000"/>
              </a:lnSpc>
              <a:spcBef>
                <a:spcPct val="20000"/>
              </a:spcBef>
              <a:spcAft>
                <a:spcPct val="0"/>
              </a:spcAft>
              <a:buClr>
                <a:schemeClr val="accent3"/>
              </a:buClr>
              <a:buSzPts val="2200"/>
              <a:buFont typeface="Verdana"/>
              <a:buNone/>
              <a:tabLst/>
              <a:defRPr lang="en-CA" altLang="zh-CN" sz="1600" kern="1200" baseline="0" noProof="1">
                <a:solidFill>
                  <a:schemeClr val="tx1">
                    <a:tint val="75000"/>
                  </a:schemeClr>
                </a:solidFill>
                <a:latin typeface="+mn-lt"/>
                <a:ea typeface="+mn-ea"/>
                <a:cs typeface="+mn-cs"/>
              </a:defRPr>
            </a:lvl2pPr>
            <a:lvl3pPr marL="981334" marR="0" indent="0" algn="ctr" defTabSz="981075" rtl="0" eaLnBrk="1" fontAlgn="base" latinLnBrk="0" hangingPunct="1">
              <a:lnSpc>
                <a:spcPct val="100000"/>
              </a:lnSpc>
              <a:spcBef>
                <a:spcPct val="20000"/>
              </a:spcBef>
              <a:spcAft>
                <a:spcPct val="0"/>
              </a:spcAft>
              <a:buClr>
                <a:schemeClr val="accent3"/>
              </a:buClr>
              <a:buSzPts val="2200"/>
              <a:buFont typeface="Marlett" pitchFamily="2" charset="2"/>
              <a:buNone/>
              <a:tabLst/>
              <a:defRPr lang="zh-CN" altLang="en-US" sz="1600" kern="1200" noProof="1">
                <a:solidFill>
                  <a:schemeClr val="tx1">
                    <a:tint val="75000"/>
                  </a:schemeClr>
                </a:solidFill>
                <a:latin typeface="+mn-lt"/>
                <a:ea typeface="+mn-ea"/>
                <a:cs typeface="+mn-cs"/>
              </a:defRPr>
            </a:lvl3pPr>
            <a:lvl4pPr marL="1472001" marR="0" indent="0" algn="ctr" defTabSz="981334" rtl="0" eaLnBrk="1" fontAlgn="auto" latinLnBrk="0" hangingPunct="1">
              <a:lnSpc>
                <a:spcPct val="100000"/>
              </a:lnSpc>
              <a:spcBef>
                <a:spcPct val="20000"/>
              </a:spcBef>
              <a:spcAft>
                <a:spcPts val="0"/>
              </a:spcAft>
              <a:buClr>
                <a:schemeClr val="accent3"/>
              </a:buClr>
              <a:buSzTx/>
              <a:buFont typeface="Verdana" pitchFamily="34" charset="0"/>
              <a:buNone/>
              <a:tabLst/>
              <a:defRPr lang="en-CA" altLang="zh-CN" sz="1600" kern="1200">
                <a:solidFill>
                  <a:schemeClr val="tx1">
                    <a:tint val="75000"/>
                  </a:schemeClr>
                </a:solidFill>
                <a:latin typeface="+mn-lt"/>
                <a:ea typeface="+mn-ea"/>
                <a:cs typeface="+mn-cs"/>
              </a:defRPr>
            </a:lvl4pPr>
            <a:lvl5pPr marL="1962668" indent="0" algn="ctr" defTabSz="981334"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5pPr>
            <a:lvl6pPr marL="2453335"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944002"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434669"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925336"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US" sz="1899"/>
              <a:t>Click to edit Master subtitle style</a:t>
            </a:r>
          </a:p>
        </p:txBody>
      </p:sp>
    </p:spTree>
    <p:custDataLst>
      <p:tags r:id="rId46"/>
    </p:custDataLst>
    <p:extLst>
      <p:ext uri="{BB962C8B-B14F-4D97-AF65-F5344CB8AC3E}">
        <p14:creationId xmlns:p14="http://schemas.microsoft.com/office/powerpoint/2010/main" val="2494774950"/>
      </p:ext>
    </p:extLst>
  </p:cSld>
  <p:clrMap bg1="lt1" tx1="dk1" bg2="lt2" tx2="dk2" accent1="accent1" accent2="accent2" accent3="accent3" accent4="accent4" accent5="accent5" accent6="accent6" hlink="hlink" folHlink="folHlink"/>
  <p:sldLayoutIdLst>
    <p:sldLayoutId id="2147485081" r:id="rId1"/>
    <p:sldLayoutId id="2147485052" r:id="rId2"/>
    <p:sldLayoutId id="2147485031" r:id="rId3"/>
    <p:sldLayoutId id="2147485082" r:id="rId4"/>
    <p:sldLayoutId id="2147485083" r:id="rId5"/>
    <p:sldLayoutId id="2147485084" r:id="rId6"/>
    <p:sldLayoutId id="2147485035" r:id="rId7"/>
    <p:sldLayoutId id="2147485036" r:id="rId8"/>
    <p:sldLayoutId id="2147485085" r:id="rId9"/>
    <p:sldLayoutId id="2147485011" r:id="rId10"/>
    <p:sldLayoutId id="2147485012" r:id="rId11"/>
    <p:sldLayoutId id="2147485013" r:id="rId12"/>
    <p:sldLayoutId id="2147485014" r:id="rId13"/>
    <p:sldLayoutId id="2147485015" r:id="rId14"/>
    <p:sldLayoutId id="2147485016" r:id="rId15"/>
    <p:sldLayoutId id="2147484398" r:id="rId16"/>
    <p:sldLayoutId id="2147484396" r:id="rId17"/>
    <p:sldLayoutId id="2147485017" r:id="rId18"/>
    <p:sldLayoutId id="2147485093" r:id="rId19"/>
    <p:sldLayoutId id="2147484397" r:id="rId20"/>
    <p:sldLayoutId id="2147484196" r:id="rId21"/>
    <p:sldLayoutId id="2147485094" r:id="rId22"/>
    <p:sldLayoutId id="2147483710" r:id="rId23"/>
    <p:sldLayoutId id="2147485096" r:id="rId24"/>
    <p:sldLayoutId id="2147485097" r:id="rId25"/>
    <p:sldLayoutId id="2147485098" r:id="rId26"/>
    <p:sldLayoutId id="2147485099" r:id="rId27"/>
    <p:sldLayoutId id="2147483711" r:id="rId28"/>
    <p:sldLayoutId id="2147483683" r:id="rId29"/>
    <p:sldLayoutId id="2147483684" r:id="rId30"/>
    <p:sldLayoutId id="2147483685" r:id="rId31"/>
    <p:sldLayoutId id="2147483686" r:id="rId32"/>
    <p:sldLayoutId id="2147485100" r:id="rId33"/>
    <p:sldLayoutId id="2147485101" r:id="rId34"/>
    <p:sldLayoutId id="2147485102" r:id="rId35"/>
    <p:sldLayoutId id="2147485103" r:id="rId36"/>
    <p:sldLayoutId id="2147485104" r:id="rId37"/>
    <p:sldLayoutId id="2147485105" r:id="rId38"/>
    <p:sldLayoutId id="2147484404" r:id="rId39"/>
    <p:sldLayoutId id="2147484408" r:id="rId40"/>
    <p:sldLayoutId id="2147484409" r:id="rId41"/>
    <p:sldLayoutId id="2147484410" r:id="rId42"/>
    <p:sldLayoutId id="2147484411" r:id="rId43"/>
    <p:sldLayoutId id="2147485164" r:id="rId44"/>
  </p:sldLayoutIdLst>
  <p:txStyles>
    <p:titleStyle>
      <a:lvl1pPr algn="l" defTabSz="981334" rtl="0" eaLnBrk="1" latinLnBrk="0" hangingPunct="1">
        <a:spcBef>
          <a:spcPct val="0"/>
        </a:spcBef>
        <a:buNone/>
        <a:defRPr sz="3400" b="1" kern="1200">
          <a:solidFill>
            <a:schemeClr val="tx1"/>
          </a:solidFill>
          <a:latin typeface="Roboto"/>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0" userDrawn="1">
          <p15:clr>
            <a:srgbClr val="F26B43"/>
          </p15:clr>
        </p15:guide>
        <p15:guide id="2" pos="2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1"/>
        <p:cNvGrpSpPr/>
        <p:nvPr/>
      </p:nvGrpSpPr>
      <p:grpSpPr>
        <a:xfrm>
          <a:off x="0" y="0"/>
          <a:ext cx="0" cy="0"/>
          <a:chOff x="0" y="0"/>
          <a:chExt cx="0" cy="0"/>
        </a:xfrm>
      </p:grpSpPr>
      <p:pic>
        <p:nvPicPr>
          <p:cNvPr id="252" name="Google Shape;252;p148"/>
          <p:cNvPicPr preferRelativeResize="0"/>
          <p:nvPr/>
        </p:nvPicPr>
        <p:blipFill rotWithShape="1">
          <a:blip r:embed="rId52">
            <a:alphaModFix/>
          </a:blip>
          <a:srcRect/>
          <a:stretch/>
        </p:blipFill>
        <p:spPr>
          <a:xfrm>
            <a:off x="356460" y="6363469"/>
            <a:ext cx="1264628" cy="217044"/>
          </a:xfrm>
          <a:prstGeom prst="rect">
            <a:avLst/>
          </a:prstGeom>
          <a:noFill/>
          <a:ln>
            <a:noFill/>
          </a:ln>
        </p:spPr>
      </p:pic>
      <p:sp>
        <p:nvSpPr>
          <p:cNvPr id="253" name="Google Shape;253;p148"/>
          <p:cNvSpPr txBox="1">
            <a:spLocks noGrp="1"/>
          </p:cNvSpPr>
          <p:nvPr>
            <p:ph type="title"/>
          </p:nvPr>
        </p:nvSpPr>
        <p:spPr>
          <a:xfrm>
            <a:off x="356461" y="538394"/>
            <a:ext cx="11479079" cy="413175"/>
          </a:xfrm>
          <a:prstGeom prst="rect">
            <a:avLst/>
          </a:prstGeom>
          <a:noFill/>
          <a:ln>
            <a:noFill/>
          </a:ln>
        </p:spPr>
        <p:txBody>
          <a:bodyPr spcFirstLastPara="1" wrap="square" lIns="0" tIns="0" rIns="72000" bIns="0" anchor="t" anchorCtr="0">
            <a:noAutofit/>
          </a:bodyPr>
          <a:lstStyle>
            <a:lvl1pPr marR="0" lvl="0" algn="l" rtl="0">
              <a:lnSpc>
                <a:spcPct val="100000"/>
              </a:lnSpc>
              <a:spcBef>
                <a:spcPts val="0"/>
              </a:spcBef>
              <a:spcAft>
                <a:spcPts val="0"/>
              </a:spcAft>
              <a:buClr>
                <a:schemeClr val="dk1"/>
              </a:buClr>
              <a:buSzPts val="3418"/>
              <a:buFont typeface="Roboto Slab"/>
              <a:buNone/>
              <a:defRPr sz="3418"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4" name="Google Shape;254;p148"/>
          <p:cNvSpPr txBox="1">
            <a:spLocks noGrp="1"/>
          </p:cNvSpPr>
          <p:nvPr>
            <p:ph type="body" idx="1"/>
          </p:nvPr>
        </p:nvSpPr>
        <p:spPr>
          <a:xfrm>
            <a:off x="356461" y="1213751"/>
            <a:ext cx="11479079" cy="440014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84"/>
              </a:spcBef>
              <a:spcAft>
                <a:spcPts val="0"/>
              </a:spcAft>
              <a:buClr>
                <a:schemeClr val="accent3"/>
              </a:buClr>
              <a:buSzPts val="2400"/>
              <a:buFont typeface="Verdana"/>
              <a:buChar char="•"/>
              <a:defRPr sz="1709" b="0" i="0" u="none" strike="noStrike" cap="none">
                <a:solidFill>
                  <a:schemeClr val="dk1"/>
                </a:solidFill>
                <a:latin typeface="Roboto"/>
                <a:ea typeface="Roboto"/>
                <a:cs typeface="Roboto"/>
                <a:sym typeface="Roboto"/>
              </a:defRPr>
            </a:lvl1pPr>
            <a:lvl2pPr marL="914400" marR="0" lvl="1" indent="-368300" algn="l" rtl="0">
              <a:lnSpc>
                <a:spcPct val="100000"/>
              </a:lnSpc>
              <a:spcBef>
                <a:spcPts val="304"/>
              </a:spcBef>
              <a:spcAft>
                <a:spcPts val="0"/>
              </a:spcAft>
              <a:buClr>
                <a:schemeClr val="accent3"/>
              </a:buClr>
              <a:buSzPts val="2200"/>
              <a:buFont typeface="Verdana"/>
              <a:buChar char="-"/>
              <a:defRPr sz="1519" b="0" i="0" u="none" strike="noStrike" cap="none">
                <a:solidFill>
                  <a:schemeClr val="dk1"/>
                </a:solidFill>
                <a:latin typeface="Roboto"/>
                <a:ea typeface="Roboto"/>
                <a:cs typeface="Roboto"/>
                <a:sym typeface="Roboto"/>
              </a:defRPr>
            </a:lvl2pPr>
            <a:lvl3pPr marL="1371600" marR="0" lvl="2" indent="-368300" algn="l" rtl="0">
              <a:lnSpc>
                <a:spcPct val="100000"/>
              </a:lnSpc>
              <a:spcBef>
                <a:spcPts val="304"/>
              </a:spcBef>
              <a:spcAft>
                <a:spcPts val="0"/>
              </a:spcAft>
              <a:buClr>
                <a:schemeClr val="accent3"/>
              </a:buClr>
              <a:buSzPts val="2200"/>
              <a:buFont typeface="Arial"/>
              <a:buChar char="8"/>
              <a:defRPr sz="1519" b="0" i="0" u="none" strike="noStrike" cap="none">
                <a:solidFill>
                  <a:schemeClr val="dk1"/>
                </a:solidFill>
                <a:latin typeface="Roboto"/>
                <a:ea typeface="Roboto"/>
                <a:cs typeface="Roboto"/>
                <a:sym typeface="Roboto"/>
              </a:defRPr>
            </a:lvl3pPr>
            <a:lvl4pPr marL="1828800" marR="0" lvl="3" indent="-325056" algn="l" rtl="0">
              <a:lnSpc>
                <a:spcPct val="100000"/>
              </a:lnSpc>
              <a:spcBef>
                <a:spcPts val="304"/>
              </a:spcBef>
              <a:spcAft>
                <a:spcPts val="0"/>
              </a:spcAft>
              <a:buClr>
                <a:schemeClr val="accent3"/>
              </a:buClr>
              <a:buSzPts val="1519"/>
              <a:buFont typeface="Verdana"/>
              <a:buChar char="-"/>
              <a:defRPr sz="1519" b="0" i="0" u="none" strike="noStrike" cap="none">
                <a:solidFill>
                  <a:schemeClr val="dk1"/>
                </a:solidFill>
                <a:latin typeface="Roboto"/>
                <a:ea typeface="Roboto"/>
                <a:cs typeface="Roboto"/>
                <a:sym typeface="Roboto"/>
              </a:defRPr>
            </a:lvl4pPr>
            <a:lvl5pPr marL="2286000" marR="0" lvl="4" indent="-373316" algn="l" rtl="0">
              <a:lnSpc>
                <a:spcPct val="100000"/>
              </a:lnSpc>
              <a:spcBef>
                <a:spcPts val="456"/>
              </a:spcBef>
              <a:spcAft>
                <a:spcPts val="0"/>
              </a:spcAft>
              <a:buClr>
                <a:schemeClr val="dk1"/>
              </a:buClr>
              <a:buSzPts val="2279"/>
              <a:buFont typeface="Arial"/>
              <a:buChar char="»"/>
              <a:defRPr sz="2279" b="0" i="0" u="none" strike="noStrike" cap="none">
                <a:solidFill>
                  <a:schemeClr val="dk1"/>
                </a:solidFill>
                <a:latin typeface="Verdana"/>
                <a:ea typeface="Verdana"/>
                <a:cs typeface="Verdana"/>
                <a:sym typeface="Verdana"/>
              </a:defRPr>
            </a:lvl5pPr>
            <a:lvl6pPr marL="2743200" marR="0" lvl="5"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6pPr>
            <a:lvl7pPr marL="3200400" marR="0" lvl="6"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7pPr>
            <a:lvl8pPr marL="3657600" marR="0" lvl="7"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8pPr>
            <a:lvl9pPr marL="4114800" marR="0" lvl="8"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9pPr>
          </a:lstStyle>
          <a:p>
            <a:endParaRPr/>
          </a:p>
        </p:txBody>
      </p:sp>
      <p:sp>
        <p:nvSpPr>
          <p:cNvPr id="255" name="Google Shape;255;p148"/>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256" name="Google Shape;256;p148"/>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cxnSp>
        <p:nvCxnSpPr>
          <p:cNvPr id="257" name="Google Shape;257;p148"/>
          <p:cNvCxnSpPr/>
          <p:nvPr/>
        </p:nvCxnSpPr>
        <p:spPr>
          <a:xfrm>
            <a:off x="372975" y="6252279"/>
            <a:ext cx="11462565" cy="0"/>
          </a:xfrm>
          <a:prstGeom prst="straightConnector1">
            <a:avLst/>
          </a:prstGeom>
          <a:noFill/>
          <a:ln w="9525"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89" r:id="rId1"/>
    <p:sldLayoutId id="2147483692" r:id="rId2"/>
    <p:sldLayoutId id="2147483693" r:id="rId3"/>
    <p:sldLayoutId id="2147484986" r:id="rId4"/>
    <p:sldLayoutId id="2147485032" r:id="rId5"/>
    <p:sldLayoutId id="2147485033" r:id="rId6"/>
    <p:sldLayoutId id="2147485034" r:id="rId7"/>
    <p:sldLayoutId id="2147484987" r:id="rId8"/>
    <p:sldLayoutId id="2147485002" r:id="rId9"/>
    <p:sldLayoutId id="2147485037" r:id="rId10"/>
    <p:sldLayoutId id="2147485038" r:id="rId11"/>
    <p:sldLayoutId id="2147485039" r:id="rId12"/>
    <p:sldLayoutId id="2147485040" r:id="rId13"/>
    <p:sldLayoutId id="2147485041" r:id="rId14"/>
    <p:sldLayoutId id="2147485042" r:id="rId15"/>
    <p:sldLayoutId id="2147485043" r:id="rId16"/>
    <p:sldLayoutId id="2147485044" r:id="rId17"/>
    <p:sldLayoutId id="2147485029" r:id="rId18"/>
    <p:sldLayoutId id="2147485047" r:id="rId19"/>
    <p:sldLayoutId id="2147485049" r:id="rId20"/>
    <p:sldLayoutId id="2147485050" r:id="rId21"/>
    <p:sldLayoutId id="2147485018" r:id="rId22"/>
    <p:sldLayoutId id="2147485019" r:id="rId23"/>
    <p:sldLayoutId id="2147485020" r:id="rId24"/>
    <p:sldLayoutId id="2147485021" r:id="rId25"/>
    <p:sldLayoutId id="2147485022" r:id="rId26"/>
    <p:sldLayoutId id="2147485023" r:id="rId27"/>
    <p:sldLayoutId id="2147485024" r:id="rId28"/>
    <p:sldLayoutId id="2147485025" r:id="rId29"/>
    <p:sldLayoutId id="2147485026" r:id="rId30"/>
    <p:sldLayoutId id="2147485027" r:id="rId31"/>
    <p:sldLayoutId id="2147485028" r:id="rId32"/>
    <p:sldLayoutId id="2147485089" r:id="rId33"/>
    <p:sldLayoutId id="2147483728" r:id="rId34"/>
    <p:sldLayoutId id="2147483729" r:id="rId35"/>
    <p:sldLayoutId id="2147483730" r:id="rId36"/>
    <p:sldLayoutId id="2147485079"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 id="2147483780" r:id="rId49"/>
    <p:sldLayoutId id="2147485004" r:id="rId5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49"/>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F9F53F-8523-EEA3-2F24-82F0BA9408E9}"/>
              </a:ext>
            </a:extLst>
          </p:cNvPr>
          <p:cNvPicPr>
            <a:picLocks noChangeAspect="1"/>
          </p:cNvPicPr>
          <p:nvPr userDrawn="1"/>
        </p:nvPicPr>
        <p:blipFill>
          <a:blip r:embed="rId50">
            <a:lum bright="-100000"/>
          </a:blip>
          <a:stretch>
            <a:fillRect/>
          </a:stretch>
        </p:blipFill>
        <p:spPr>
          <a:xfrm>
            <a:off x="347267" y="6363742"/>
            <a:ext cx="1266074" cy="217044"/>
          </a:xfrm>
          <a:prstGeom prst="rect">
            <a:avLst/>
          </a:prstGeom>
        </p:spPr>
      </p:pic>
      <p:sp>
        <p:nvSpPr>
          <p:cNvPr id="2" name="Subtitle 2">
            <a:extLst>
              <a:ext uri="{FF2B5EF4-FFF2-40B4-BE49-F238E27FC236}">
                <a16:creationId xmlns:a16="http://schemas.microsoft.com/office/drawing/2014/main" id="{EDE6CA42-3B11-2C6A-4985-BFD6FF0E00D0}"/>
              </a:ext>
            </a:extLst>
          </p:cNvPr>
          <p:cNvSpPr txBox="1">
            <a:spLocks/>
          </p:cNvSpPr>
          <p:nvPr userDrawn="1"/>
        </p:nvSpPr>
        <p:spPr>
          <a:xfrm>
            <a:off x="886360" y="5064161"/>
            <a:ext cx="4828269" cy="534662"/>
          </a:xfrm>
          <a:prstGeom prst="rect">
            <a:avLst/>
          </a:prstGeom>
        </p:spPr>
        <p:txBody>
          <a:bodyPr lIns="0" rIns="0">
            <a:noAutofit/>
          </a:bodyPr>
          <a:lstStyle>
            <a:lvl1pPr marL="0" marR="0" indent="0" algn="l"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kumimoji="0" lang="en-US" altLang="zh-CN" sz="2000" b="1" i="0" u="none" strike="noStrike" kern="1200" cap="none" spc="0" normalizeH="0" baseline="0" noProof="1">
                <a:ln>
                  <a:noFill/>
                </a:ln>
                <a:solidFill>
                  <a:schemeClr val="accent2"/>
                </a:solidFill>
                <a:effectLst/>
                <a:uLnTx/>
                <a:uFillTx/>
                <a:latin typeface="Roboto"/>
                <a:ea typeface="+mn-ea"/>
                <a:cs typeface="+mn-cs"/>
              </a:defRPr>
            </a:lvl1pPr>
            <a:lvl2pPr marL="490667" marR="0" indent="0" algn="ctr" defTabSz="981075" rtl="0" eaLnBrk="1" fontAlgn="base" latinLnBrk="0" hangingPunct="1">
              <a:lnSpc>
                <a:spcPct val="100000"/>
              </a:lnSpc>
              <a:spcBef>
                <a:spcPct val="20000"/>
              </a:spcBef>
              <a:spcAft>
                <a:spcPct val="0"/>
              </a:spcAft>
              <a:buClr>
                <a:schemeClr val="accent3"/>
              </a:buClr>
              <a:buSzPts val="2200"/>
              <a:buFont typeface="Verdana"/>
              <a:buNone/>
              <a:tabLst/>
              <a:defRPr lang="en-CA" altLang="zh-CN" sz="1600" kern="1200" baseline="0" noProof="1">
                <a:solidFill>
                  <a:schemeClr val="tx1">
                    <a:tint val="75000"/>
                  </a:schemeClr>
                </a:solidFill>
                <a:latin typeface="+mn-lt"/>
                <a:ea typeface="+mn-ea"/>
                <a:cs typeface="+mn-cs"/>
              </a:defRPr>
            </a:lvl2pPr>
            <a:lvl3pPr marL="981334" marR="0" indent="0" algn="ctr" defTabSz="981075" rtl="0" eaLnBrk="1" fontAlgn="base" latinLnBrk="0" hangingPunct="1">
              <a:lnSpc>
                <a:spcPct val="100000"/>
              </a:lnSpc>
              <a:spcBef>
                <a:spcPct val="20000"/>
              </a:spcBef>
              <a:spcAft>
                <a:spcPct val="0"/>
              </a:spcAft>
              <a:buClr>
                <a:schemeClr val="accent3"/>
              </a:buClr>
              <a:buSzPts val="2200"/>
              <a:buFont typeface="Marlett" pitchFamily="2" charset="2"/>
              <a:buNone/>
              <a:tabLst/>
              <a:defRPr lang="zh-CN" altLang="en-US" sz="1600" kern="1200" noProof="1">
                <a:solidFill>
                  <a:schemeClr val="tx1">
                    <a:tint val="75000"/>
                  </a:schemeClr>
                </a:solidFill>
                <a:latin typeface="+mn-lt"/>
                <a:ea typeface="+mn-ea"/>
                <a:cs typeface="+mn-cs"/>
              </a:defRPr>
            </a:lvl3pPr>
            <a:lvl4pPr marL="1472001" marR="0" indent="0" algn="ctr" defTabSz="981334" rtl="0" eaLnBrk="1" fontAlgn="auto" latinLnBrk="0" hangingPunct="1">
              <a:lnSpc>
                <a:spcPct val="100000"/>
              </a:lnSpc>
              <a:spcBef>
                <a:spcPct val="20000"/>
              </a:spcBef>
              <a:spcAft>
                <a:spcPts val="0"/>
              </a:spcAft>
              <a:buClr>
                <a:schemeClr val="accent3"/>
              </a:buClr>
              <a:buSzTx/>
              <a:buFont typeface="Verdana" pitchFamily="34" charset="0"/>
              <a:buNone/>
              <a:tabLst/>
              <a:defRPr lang="en-CA" altLang="zh-CN" sz="1600" kern="1200">
                <a:solidFill>
                  <a:schemeClr val="tx1">
                    <a:tint val="75000"/>
                  </a:schemeClr>
                </a:solidFill>
                <a:latin typeface="+mn-lt"/>
                <a:ea typeface="+mn-ea"/>
                <a:cs typeface="+mn-cs"/>
              </a:defRPr>
            </a:lvl4pPr>
            <a:lvl5pPr marL="1962668" indent="0" algn="ctr" defTabSz="981334"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5pPr>
            <a:lvl6pPr marL="2453335"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944002"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434669"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925336"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US" sz="1899"/>
              <a:t>Click to edit Master subtitle style</a:t>
            </a:r>
          </a:p>
        </p:txBody>
      </p:sp>
    </p:spTree>
    <p:custDataLst>
      <p:tags r:id="rId48"/>
    </p:custDataLst>
    <p:extLst>
      <p:ext uri="{BB962C8B-B14F-4D97-AF65-F5344CB8AC3E}">
        <p14:creationId xmlns:p14="http://schemas.microsoft.com/office/powerpoint/2010/main" val="249477495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5071" r:id="rId6"/>
    <p:sldLayoutId id="2147485072" r:id="rId7"/>
    <p:sldLayoutId id="2147485073" r:id="rId8"/>
    <p:sldLayoutId id="2147485074" r:id="rId9"/>
    <p:sldLayoutId id="2147485075" r:id="rId10"/>
    <p:sldLayoutId id="2147485076" r:id="rId11"/>
    <p:sldLayoutId id="2147485077" r:id="rId12"/>
    <p:sldLayoutId id="2147485078" r:id="rId13"/>
    <p:sldLayoutId id="2147485086" r:id="rId14"/>
    <p:sldLayoutId id="2147485087" r:id="rId15"/>
    <p:sldLayoutId id="2147485088"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4014" r:id="rId26"/>
    <p:sldLayoutId id="2147484015" r:id="rId27"/>
    <p:sldLayoutId id="2147484016" r:id="rId28"/>
    <p:sldLayoutId id="2147484017" r:id="rId29"/>
    <p:sldLayoutId id="2147484018" r:id="rId30"/>
    <p:sldLayoutId id="2147484019" r:id="rId31"/>
    <p:sldLayoutId id="2147484020" r:id="rId32"/>
    <p:sldLayoutId id="2147484207" r:id="rId33"/>
    <p:sldLayoutId id="2147484095" r:id="rId34"/>
    <p:sldLayoutId id="2147485045" r:id="rId35"/>
    <p:sldLayoutId id="2147484096" r:id="rId36"/>
    <p:sldLayoutId id="2147484097" r:id="rId37"/>
    <p:sldLayoutId id="2147484098" r:id="rId38"/>
    <p:sldLayoutId id="2147484099" r:id="rId39"/>
    <p:sldLayoutId id="2147485046" r:id="rId40"/>
    <p:sldLayoutId id="2147484100" r:id="rId41"/>
    <p:sldLayoutId id="2147484101" r:id="rId42"/>
    <p:sldLayoutId id="2147484102" r:id="rId43"/>
    <p:sldLayoutId id="2147484103" r:id="rId44"/>
    <p:sldLayoutId id="2147484169" r:id="rId45"/>
    <p:sldLayoutId id="2147484104" r:id="rId46"/>
  </p:sldLayoutIdLst>
  <p:txStyles>
    <p:titleStyle>
      <a:lvl1pPr algn="l" defTabSz="981334" rtl="0" eaLnBrk="1" latinLnBrk="0" hangingPunct="1">
        <a:spcBef>
          <a:spcPct val="0"/>
        </a:spcBef>
        <a:buNone/>
        <a:defRPr sz="3400" b="1" kern="1200">
          <a:solidFill>
            <a:schemeClr val="tx1"/>
          </a:solidFill>
          <a:latin typeface="Roboto"/>
          <a:ea typeface="+mj-ea"/>
          <a:cs typeface="+mj-cs"/>
        </a:defRPr>
      </a:lvl1pPr>
    </p:titleStyle>
    <p:bodyStyle>
      <a:lvl1pPr marL="271463" marR="0" indent="-271463" algn="l" defTabSz="981075"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800" b="0" i="0" u="none" strike="noStrike" kern="1200" cap="none" spc="0" normalizeH="0" baseline="0" noProof="1">
          <a:ln>
            <a:noFill/>
          </a:ln>
          <a:solidFill>
            <a:schemeClr val="tx1"/>
          </a:solidFill>
          <a:effectLst/>
          <a:uLnTx/>
          <a:uFillTx/>
          <a:latin typeface="+mn-lt"/>
          <a:ea typeface="+mn-ea"/>
          <a:cs typeface="+mn-cs"/>
        </a:defRPr>
      </a:lvl1pPr>
      <a:lvl2pPr marL="574675" marR="0" indent="-119063" algn="l" defTabSz="981075" rtl="0" eaLnBrk="1" fontAlgn="base" latinLnBrk="0" hangingPunct="1">
        <a:lnSpc>
          <a:spcPct val="100000"/>
        </a:lnSpc>
        <a:spcBef>
          <a:spcPct val="20000"/>
        </a:spcBef>
        <a:spcAft>
          <a:spcPct val="0"/>
        </a:spcAft>
        <a:buClr>
          <a:schemeClr val="accent3"/>
        </a:buClr>
        <a:buSzPts val="2200"/>
        <a:buFont typeface="Verdana"/>
        <a:buChar char="-"/>
        <a:tabLst/>
        <a:defRPr lang="en-CA" altLang="zh-CN" sz="1600" kern="1200" baseline="0" noProof="1">
          <a:solidFill>
            <a:schemeClr val="tx1"/>
          </a:solidFill>
          <a:latin typeface="+mn-lt"/>
          <a:ea typeface="+mn-ea"/>
          <a:cs typeface="+mn-cs"/>
        </a:defRPr>
      </a:lvl2pPr>
      <a:lvl3pPr marL="1052513" marR="0" indent="-287338" algn="l" defTabSz="981075"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600" kern="1200" noProof="1">
          <a:solidFill>
            <a:schemeClr val="tx1"/>
          </a:solidFill>
          <a:latin typeface="+mn-lt"/>
          <a:ea typeface="+mn-ea"/>
          <a:cs typeface="+mn-cs"/>
        </a:defRPr>
      </a:lvl3pPr>
      <a:lvl4pPr marL="1453896" marR="0" indent="-210312" algn="l" defTabSz="981334"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600" kern="1200">
          <a:solidFill>
            <a:schemeClr val="tx1"/>
          </a:solidFill>
          <a:latin typeface="+mn-lt"/>
          <a:ea typeface="+mn-ea"/>
          <a:cs typeface="+mn-cs"/>
        </a:defRPr>
      </a:lvl4pPr>
      <a:lvl5pPr marL="2208002" indent="-245334" algn="l" defTabSz="981334"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5pPr>
      <a:lvl6pPr marL="2698669"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89336"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80003"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70670" indent="-245334" algn="l" defTabSz="981334"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81334" rtl="0" eaLnBrk="1" latinLnBrk="0" hangingPunct="1">
        <a:defRPr sz="1800" kern="1200">
          <a:solidFill>
            <a:schemeClr val="tx1"/>
          </a:solidFill>
          <a:latin typeface="+mn-lt"/>
          <a:ea typeface="+mn-ea"/>
          <a:cs typeface="+mn-cs"/>
        </a:defRPr>
      </a:lvl1pPr>
      <a:lvl2pPr marL="490667" algn="l" defTabSz="981334" rtl="0" eaLnBrk="1" latinLnBrk="0" hangingPunct="1">
        <a:defRPr sz="1900" kern="1200">
          <a:solidFill>
            <a:schemeClr val="tx1"/>
          </a:solidFill>
          <a:latin typeface="+mn-lt"/>
          <a:ea typeface="+mn-ea"/>
          <a:cs typeface="+mn-cs"/>
        </a:defRPr>
      </a:lvl2pPr>
      <a:lvl3pPr marL="981334" algn="l" defTabSz="981334" rtl="0" eaLnBrk="1" latinLnBrk="0" hangingPunct="1">
        <a:defRPr sz="1900" kern="1200">
          <a:solidFill>
            <a:schemeClr val="tx1"/>
          </a:solidFill>
          <a:latin typeface="+mn-lt"/>
          <a:ea typeface="+mn-ea"/>
          <a:cs typeface="+mn-cs"/>
        </a:defRPr>
      </a:lvl3pPr>
      <a:lvl4pPr marL="1472001" algn="l" defTabSz="981334" rtl="0" eaLnBrk="1" latinLnBrk="0" hangingPunct="1">
        <a:defRPr sz="1900" kern="1200">
          <a:solidFill>
            <a:schemeClr val="tx1"/>
          </a:solidFill>
          <a:latin typeface="+mn-lt"/>
          <a:ea typeface="+mn-ea"/>
          <a:cs typeface="+mn-cs"/>
        </a:defRPr>
      </a:lvl4pPr>
      <a:lvl5pPr marL="1962668" algn="l" defTabSz="981334" rtl="0" eaLnBrk="1" latinLnBrk="0" hangingPunct="1">
        <a:defRPr sz="1900" kern="1200">
          <a:solidFill>
            <a:schemeClr val="tx1"/>
          </a:solidFill>
          <a:latin typeface="+mn-lt"/>
          <a:ea typeface="+mn-ea"/>
          <a:cs typeface="+mn-cs"/>
        </a:defRPr>
      </a:lvl5pPr>
      <a:lvl6pPr marL="2453335" algn="l" defTabSz="981334" rtl="0" eaLnBrk="1" latinLnBrk="0" hangingPunct="1">
        <a:defRPr sz="1900" kern="1200">
          <a:solidFill>
            <a:schemeClr val="tx1"/>
          </a:solidFill>
          <a:latin typeface="+mn-lt"/>
          <a:ea typeface="+mn-ea"/>
          <a:cs typeface="+mn-cs"/>
        </a:defRPr>
      </a:lvl6pPr>
      <a:lvl7pPr marL="2944002" algn="l" defTabSz="981334" rtl="0" eaLnBrk="1" latinLnBrk="0" hangingPunct="1">
        <a:defRPr sz="1900" kern="1200">
          <a:solidFill>
            <a:schemeClr val="tx1"/>
          </a:solidFill>
          <a:latin typeface="+mn-lt"/>
          <a:ea typeface="+mn-ea"/>
          <a:cs typeface="+mn-cs"/>
        </a:defRPr>
      </a:lvl7pPr>
      <a:lvl8pPr marL="3434669" algn="l" defTabSz="981334" rtl="0" eaLnBrk="1" latinLnBrk="0" hangingPunct="1">
        <a:defRPr sz="1900" kern="1200">
          <a:solidFill>
            <a:schemeClr val="tx1"/>
          </a:solidFill>
          <a:latin typeface="+mn-lt"/>
          <a:ea typeface="+mn-ea"/>
          <a:cs typeface="+mn-cs"/>
        </a:defRPr>
      </a:lvl8pPr>
      <a:lvl9pPr marL="3925336" algn="l" defTabSz="981334"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0" userDrawn="1">
          <p15:clr>
            <a:srgbClr val="F26B43"/>
          </p15:clr>
        </p15:guide>
        <p15:guide id="2" pos="217"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6CD744E-1C8A-4270-B899-07DB6370D8F4}"/>
              </a:ext>
            </a:extLst>
          </p:cNvPr>
          <p:cNvGraphicFramePr>
            <a:graphicFrameLocks noChangeAspect="1"/>
          </p:cNvGraphicFramePr>
          <p:nvPr userDrawn="1">
            <p:custDataLst>
              <p:tags r:id="rId29"/>
            </p:custDataLst>
          </p:nvPr>
        </p:nvGraphicFramePr>
        <p:xfrm>
          <a:off x="1508" y="1508"/>
          <a:ext cx="1508" cy="1508"/>
        </p:xfrm>
        <a:graphic>
          <a:graphicData uri="http://schemas.openxmlformats.org/presentationml/2006/ole">
            <mc:AlternateContent xmlns:mc="http://schemas.openxmlformats.org/markup-compatibility/2006">
              <mc:Choice xmlns:v="urn:schemas-microsoft-com:vml" Requires="v">
                <p:oleObj name="think-cell Slide" r:id="rId31" imgW="592" imgH="591" progId="TCLayout.ActiveDocument.1">
                  <p:embed/>
                </p:oleObj>
              </mc:Choice>
              <mc:Fallback>
                <p:oleObj name="think-cell Slide" r:id="rId31" imgW="592" imgH="591" progId="TCLayout.ActiveDocument.1">
                  <p:embed/>
                  <p:pic>
                    <p:nvPicPr>
                      <p:cNvPr id="3" name="Object 2" hidden="1">
                        <a:extLst>
                          <a:ext uri="{FF2B5EF4-FFF2-40B4-BE49-F238E27FC236}">
                            <a16:creationId xmlns:a16="http://schemas.microsoft.com/office/drawing/2014/main" id="{16CD744E-1C8A-4270-B899-07DB6370D8F4}"/>
                          </a:ext>
                        </a:extLst>
                      </p:cNvPr>
                      <p:cNvPicPr/>
                      <p:nvPr/>
                    </p:nvPicPr>
                    <p:blipFill>
                      <a:blip r:embed="rId32"/>
                      <a:stretch>
                        <a:fillRect/>
                      </a:stretch>
                    </p:blipFill>
                    <p:spPr>
                      <a:xfrm>
                        <a:off x="1508" y="1508"/>
                        <a:ext cx="1508" cy="1508"/>
                      </a:xfrm>
                      <a:prstGeom prst="rect">
                        <a:avLst/>
                      </a:prstGeom>
                    </p:spPr>
                  </p:pic>
                </p:oleObj>
              </mc:Fallback>
            </mc:AlternateContent>
          </a:graphicData>
        </a:graphic>
      </p:graphicFrame>
      <p:pic>
        <p:nvPicPr>
          <p:cNvPr id="8" name="Picture 7"/>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2" y="538395"/>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30"/>
            </p:custDataLst>
          </p:nvPr>
        </p:nvSpPr>
        <p:spPr>
          <a:xfrm>
            <a:off x="356461" y="1213751"/>
            <a:ext cx="11302958"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8"/>
    </p:custDataLst>
    <p:extLst>
      <p:ext uri="{BB962C8B-B14F-4D97-AF65-F5344CB8AC3E}">
        <p14:creationId xmlns:p14="http://schemas.microsoft.com/office/powerpoint/2010/main" val="602628404"/>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776" r:id="rId16"/>
    <p:sldLayoutId id="2147483862" r:id="rId17"/>
    <p:sldLayoutId id="2147483863" r:id="rId18"/>
    <p:sldLayoutId id="2147483864" r:id="rId19"/>
    <p:sldLayoutId id="2147483725" r:id="rId20"/>
    <p:sldLayoutId id="2147483726" r:id="rId21"/>
    <p:sldLayoutId id="2147483727" r:id="rId22"/>
    <p:sldLayoutId id="2147483870" r:id="rId23"/>
    <p:sldLayoutId id="2147483871" r:id="rId24"/>
    <p:sldLayoutId id="2147483872" r:id="rId25"/>
    <p:sldLayoutId id="2147483873" r:id="rId26"/>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tx1"/>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tx1"/>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tx1"/>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116E755-1746-52C7-8229-3BFBA970A98E}"/>
              </a:ext>
            </a:extLst>
          </p:cNvPr>
          <p:cNvGraphicFramePr>
            <a:graphicFrameLocks noChangeAspect="1"/>
          </p:cNvGraphicFramePr>
          <p:nvPr userDrawn="1">
            <p:custDataLst>
              <p:tags r:id="rId24"/>
            </p:custDataLst>
            <p:extLst>
              <p:ext uri="{D42A27DB-BD31-4B8C-83A1-F6EECF244321}">
                <p14:modId xmlns:p14="http://schemas.microsoft.com/office/powerpoint/2010/main" val="2712657144"/>
              </p:ext>
            </p:extLst>
          </p:nvPr>
        </p:nvGraphicFramePr>
        <p:xfrm>
          <a:off x="1508" y="1508"/>
          <a:ext cx="1508" cy="1508"/>
        </p:xfrm>
        <a:graphic>
          <a:graphicData uri="http://schemas.openxmlformats.org/presentationml/2006/ole">
            <mc:AlternateContent xmlns:mc="http://schemas.openxmlformats.org/markup-compatibility/2006">
              <mc:Choice xmlns:v="urn:schemas-microsoft-com:vml" Requires="v">
                <p:oleObj name="think-cell Slide" r:id="rId26" imgW="406" imgH="403" progId="TCLayout.ActiveDocument.1">
                  <p:embed/>
                </p:oleObj>
              </mc:Choice>
              <mc:Fallback>
                <p:oleObj name="think-cell Slide" r:id="rId26" imgW="406" imgH="403" progId="TCLayout.ActiveDocument.1">
                  <p:embed/>
                  <p:pic>
                    <p:nvPicPr>
                      <p:cNvPr id="3" name="think-cell data - do not delete" hidden="1">
                        <a:extLst>
                          <a:ext uri="{FF2B5EF4-FFF2-40B4-BE49-F238E27FC236}">
                            <a16:creationId xmlns:a16="http://schemas.microsoft.com/office/drawing/2014/main" id="{6116E755-1746-52C7-8229-3BFBA970A98E}"/>
                          </a:ext>
                        </a:extLst>
                      </p:cNvPr>
                      <p:cNvPicPr/>
                      <p:nvPr/>
                    </p:nvPicPr>
                    <p:blipFill>
                      <a:blip r:embed="rId27"/>
                      <a:stretch>
                        <a:fillRect/>
                      </a:stretch>
                    </p:blipFill>
                    <p:spPr>
                      <a:xfrm>
                        <a:off x="1508" y="1508"/>
                        <a:ext cx="1508" cy="1508"/>
                      </a:xfrm>
                      <a:prstGeom prst="rect">
                        <a:avLst/>
                      </a:prstGeom>
                    </p:spPr>
                  </p:pic>
                </p:oleObj>
              </mc:Fallback>
            </mc:AlternateContent>
          </a:graphicData>
        </a:graphic>
      </p:graphicFrame>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5"/>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F9F53F-8523-EEA3-2F24-82F0BA9408E9}"/>
              </a:ext>
            </a:extLst>
          </p:cNvPr>
          <p:cNvPicPr>
            <a:picLocks noChangeAspect="1"/>
          </p:cNvPicPr>
          <p:nvPr userDrawn="1"/>
        </p:nvPicPr>
        <p:blipFill>
          <a:blip r:embed="rId28">
            <a:lum bright="-100000"/>
          </a:blip>
          <a:stretch>
            <a:fillRect/>
          </a:stretch>
        </p:blipFill>
        <p:spPr>
          <a:xfrm>
            <a:off x="347267" y="6363742"/>
            <a:ext cx="1266074" cy="217044"/>
          </a:xfrm>
          <a:prstGeom prst="rect">
            <a:avLst/>
          </a:prstGeom>
        </p:spPr>
      </p:pic>
      <p:sp>
        <p:nvSpPr>
          <p:cNvPr id="2" name="Subtitle 2">
            <a:extLst>
              <a:ext uri="{FF2B5EF4-FFF2-40B4-BE49-F238E27FC236}">
                <a16:creationId xmlns:a16="http://schemas.microsoft.com/office/drawing/2014/main" id="{EDE6CA42-3B11-2C6A-4985-BFD6FF0E00D0}"/>
              </a:ext>
            </a:extLst>
          </p:cNvPr>
          <p:cNvSpPr txBox="1">
            <a:spLocks/>
          </p:cNvSpPr>
          <p:nvPr userDrawn="1"/>
        </p:nvSpPr>
        <p:spPr>
          <a:xfrm>
            <a:off x="886360" y="5064161"/>
            <a:ext cx="4828269" cy="534662"/>
          </a:xfrm>
          <a:prstGeom prst="rect">
            <a:avLst/>
          </a:prstGeom>
        </p:spPr>
        <p:txBody>
          <a:bodyPr lIns="0" rIns="0">
            <a:noAutofit/>
          </a:bodyPr>
          <a:lstStyle>
            <a:lvl1pPr marL="0" marR="0" indent="0" algn="l"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kumimoji="0" lang="en-US" altLang="zh-CN" sz="2000" b="1" i="0" u="none" strike="noStrike" kern="1200" cap="none" spc="0" normalizeH="0" baseline="0" noProof="1">
                <a:ln>
                  <a:noFill/>
                </a:ln>
                <a:solidFill>
                  <a:schemeClr val="accent2"/>
                </a:solidFill>
                <a:effectLst/>
                <a:uLnTx/>
                <a:uFillTx/>
                <a:latin typeface="Roboto"/>
                <a:ea typeface="+mn-ea"/>
                <a:cs typeface="+mn-cs"/>
              </a:defRPr>
            </a:lvl1pPr>
            <a:lvl2pPr marL="490667" marR="0" indent="0" algn="ctr" defTabSz="981075" rtl="0" eaLnBrk="1" fontAlgn="base" latinLnBrk="0" hangingPunct="1">
              <a:lnSpc>
                <a:spcPct val="100000"/>
              </a:lnSpc>
              <a:spcBef>
                <a:spcPct val="20000"/>
              </a:spcBef>
              <a:spcAft>
                <a:spcPct val="0"/>
              </a:spcAft>
              <a:buClr>
                <a:schemeClr val="accent3"/>
              </a:buClr>
              <a:buSzPts val="2200"/>
              <a:buFont typeface="Verdana"/>
              <a:buNone/>
              <a:tabLst/>
              <a:defRPr lang="en-CA" altLang="zh-CN" sz="1600" kern="1200" baseline="0" noProof="1">
                <a:solidFill>
                  <a:schemeClr val="tx1">
                    <a:tint val="75000"/>
                  </a:schemeClr>
                </a:solidFill>
                <a:latin typeface="+mn-lt"/>
                <a:ea typeface="+mn-ea"/>
                <a:cs typeface="+mn-cs"/>
              </a:defRPr>
            </a:lvl2pPr>
            <a:lvl3pPr marL="981334" marR="0" indent="0" algn="ctr" defTabSz="981075" rtl="0" eaLnBrk="1" fontAlgn="base" latinLnBrk="0" hangingPunct="1">
              <a:lnSpc>
                <a:spcPct val="100000"/>
              </a:lnSpc>
              <a:spcBef>
                <a:spcPct val="20000"/>
              </a:spcBef>
              <a:spcAft>
                <a:spcPct val="0"/>
              </a:spcAft>
              <a:buClr>
                <a:schemeClr val="accent3"/>
              </a:buClr>
              <a:buSzPts val="2200"/>
              <a:buFont typeface="Marlett" pitchFamily="2" charset="2"/>
              <a:buNone/>
              <a:tabLst/>
              <a:defRPr lang="zh-CN" altLang="en-US" sz="1600" kern="1200" noProof="1">
                <a:solidFill>
                  <a:schemeClr val="tx1">
                    <a:tint val="75000"/>
                  </a:schemeClr>
                </a:solidFill>
                <a:latin typeface="+mn-lt"/>
                <a:ea typeface="+mn-ea"/>
                <a:cs typeface="+mn-cs"/>
              </a:defRPr>
            </a:lvl3pPr>
            <a:lvl4pPr marL="1472001" marR="0" indent="0" algn="ctr" defTabSz="981334" rtl="0" eaLnBrk="1" fontAlgn="auto" latinLnBrk="0" hangingPunct="1">
              <a:lnSpc>
                <a:spcPct val="100000"/>
              </a:lnSpc>
              <a:spcBef>
                <a:spcPct val="20000"/>
              </a:spcBef>
              <a:spcAft>
                <a:spcPts val="0"/>
              </a:spcAft>
              <a:buClr>
                <a:schemeClr val="accent3"/>
              </a:buClr>
              <a:buSzTx/>
              <a:buFont typeface="Verdana" pitchFamily="34" charset="0"/>
              <a:buNone/>
              <a:tabLst/>
              <a:defRPr lang="en-CA" altLang="zh-CN" sz="1600" kern="1200">
                <a:solidFill>
                  <a:schemeClr val="tx1">
                    <a:tint val="75000"/>
                  </a:schemeClr>
                </a:solidFill>
                <a:latin typeface="+mn-lt"/>
                <a:ea typeface="+mn-ea"/>
                <a:cs typeface="+mn-cs"/>
              </a:defRPr>
            </a:lvl4pPr>
            <a:lvl5pPr marL="1962668" indent="0" algn="ctr" defTabSz="981334"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5pPr>
            <a:lvl6pPr marL="2453335"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944002"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434669"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925336"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US" sz="1899"/>
              <a:t>Click to edit Master subtitle style</a:t>
            </a:r>
          </a:p>
        </p:txBody>
      </p:sp>
    </p:spTree>
    <p:custDataLst>
      <p:tags r:id="rId23"/>
    </p:custDataLst>
    <p:extLst>
      <p:ext uri="{BB962C8B-B14F-4D97-AF65-F5344CB8AC3E}">
        <p14:creationId xmlns:p14="http://schemas.microsoft.com/office/powerpoint/2010/main" val="3487858929"/>
      </p:ext>
    </p:extLst>
  </p:cSld>
  <p:clrMap bg1="lt1" tx1="dk1" bg2="lt2" tx2="dk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 id="2147485118" r:id="rId12"/>
    <p:sldLayoutId id="2147485119" r:id="rId13"/>
    <p:sldLayoutId id="2147485120" r:id="rId14"/>
    <p:sldLayoutId id="2147485121" r:id="rId15"/>
    <p:sldLayoutId id="2147485122" r:id="rId16"/>
    <p:sldLayoutId id="2147485123" r:id="rId17"/>
    <p:sldLayoutId id="2147485125" r:id="rId18"/>
    <p:sldLayoutId id="2147485127" r:id="rId19"/>
    <p:sldLayoutId id="2147485128" r:id="rId20"/>
    <p:sldLayoutId id="2147485129" r:id="rId21"/>
  </p:sldLayoutIdLst>
  <p:txStyles>
    <p:titleStyle>
      <a:lvl1pPr algn="l" defTabSz="931678" rtl="0" eaLnBrk="1" latinLnBrk="0" hangingPunct="1">
        <a:spcBef>
          <a:spcPct val="0"/>
        </a:spcBef>
        <a:buNone/>
        <a:defRPr sz="3228" b="1" kern="1200">
          <a:solidFill>
            <a:schemeClr val="tx1"/>
          </a:solidFill>
          <a:latin typeface="Roboto"/>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9">
          <p15:clr>
            <a:srgbClr val="F26B43"/>
          </p15:clr>
        </p15:guide>
        <p15:guide id="2" pos="2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22" name="Slide title"/>
          <p:cNvSpPr>
            <a:spLocks noGrp="1" noChangeArrowheads="1"/>
          </p:cNvSpPr>
          <p:nvPr>
            <p:ph type="title"/>
          </p:nvPr>
        </p:nvSpPr>
        <p:spPr bwMode="gray">
          <a:xfrm>
            <a:off x="356461" y="538395"/>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2"/>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7" y="6363471"/>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6"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21"/>
    </p:custDataLst>
    <p:extLst>
      <p:ext uri="{BB962C8B-B14F-4D97-AF65-F5344CB8AC3E}">
        <p14:creationId xmlns:p14="http://schemas.microsoft.com/office/powerpoint/2010/main" val="619772795"/>
      </p:ext>
    </p:extLst>
  </p:cSld>
  <p:clrMap bg1="lt1" tx1="dk1" bg2="lt2" tx2="dk2" accent1="accent1" accent2="accent2" accent3="accent3" accent4="accent4" accent5="accent5" accent6="accent6" hlink="hlink" folHlink="folHlink"/>
  <p:sldLayoutIdLst>
    <p:sldLayoutId id="2147485166"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 id="2147485177" r:id="rId12"/>
    <p:sldLayoutId id="2147485178" r:id="rId13"/>
    <p:sldLayoutId id="2147485179" r:id="rId14"/>
    <p:sldLayoutId id="2147485180" r:id="rId15"/>
    <p:sldLayoutId id="2147485181" r:id="rId16"/>
    <p:sldLayoutId id="2147485182" r:id="rId17"/>
    <p:sldLayoutId id="2147485183" r:id="rId18"/>
    <p:sldLayoutId id="2147485184" r:id="rId19"/>
  </p:sldLayoutIdLst>
  <p:txStyles>
    <p:titleStyle>
      <a:lvl1pPr algn="l" defTabSz="931592" rtl="0" eaLnBrk="1" latinLnBrk="0" hangingPunct="1">
        <a:spcBef>
          <a:spcPct val="0"/>
        </a:spcBef>
        <a:buNone/>
        <a:defRPr sz="3418" kern="1200">
          <a:solidFill>
            <a:schemeClr val="tx1"/>
          </a:solidFill>
          <a:latin typeface="+mj-lt"/>
          <a:ea typeface="+mj-ea"/>
          <a:cs typeface="+mj-cs"/>
        </a:defRPr>
      </a:lvl1pPr>
    </p:titleStyle>
    <p:bodyStyle>
      <a:lvl1pPr marL="257703" marR="0" indent="-257703" algn="l" defTabSz="931347"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46" marR="0" indent="-113028" algn="l" defTabSz="931347"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164" marR="0" indent="-272774" algn="l" defTabSz="931347"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203" marR="0" indent="-199651" algn="l" defTabSz="931592"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084" indent="-232898" algn="l" defTabSz="931592"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1881"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677"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474"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270" indent="-232898" algn="l" defTabSz="931592"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592" rtl="0" eaLnBrk="1" latinLnBrk="0" hangingPunct="1">
        <a:defRPr sz="1709" kern="1200">
          <a:solidFill>
            <a:schemeClr val="tx1"/>
          </a:solidFill>
          <a:latin typeface="+mn-lt"/>
          <a:ea typeface="+mn-ea"/>
          <a:cs typeface="+mn-cs"/>
        </a:defRPr>
      </a:lvl1pPr>
      <a:lvl2pPr marL="465797" algn="l" defTabSz="931592" rtl="0" eaLnBrk="1" latinLnBrk="0" hangingPunct="1">
        <a:defRPr sz="1804" kern="1200">
          <a:solidFill>
            <a:schemeClr val="tx1"/>
          </a:solidFill>
          <a:latin typeface="+mn-lt"/>
          <a:ea typeface="+mn-ea"/>
          <a:cs typeface="+mn-cs"/>
        </a:defRPr>
      </a:lvl2pPr>
      <a:lvl3pPr marL="931592" algn="l" defTabSz="931592" rtl="0" eaLnBrk="1" latinLnBrk="0" hangingPunct="1">
        <a:defRPr sz="1804" kern="1200">
          <a:solidFill>
            <a:schemeClr val="tx1"/>
          </a:solidFill>
          <a:latin typeface="+mn-lt"/>
          <a:ea typeface="+mn-ea"/>
          <a:cs typeface="+mn-cs"/>
        </a:defRPr>
      </a:lvl3pPr>
      <a:lvl4pPr marL="1397390" algn="l" defTabSz="931592" rtl="0" eaLnBrk="1" latinLnBrk="0" hangingPunct="1">
        <a:defRPr sz="1804" kern="1200">
          <a:solidFill>
            <a:schemeClr val="tx1"/>
          </a:solidFill>
          <a:latin typeface="+mn-lt"/>
          <a:ea typeface="+mn-ea"/>
          <a:cs typeface="+mn-cs"/>
        </a:defRPr>
      </a:lvl4pPr>
      <a:lvl5pPr marL="1863186" algn="l" defTabSz="931592" rtl="0" eaLnBrk="1" latinLnBrk="0" hangingPunct="1">
        <a:defRPr sz="1804" kern="1200">
          <a:solidFill>
            <a:schemeClr val="tx1"/>
          </a:solidFill>
          <a:latin typeface="+mn-lt"/>
          <a:ea typeface="+mn-ea"/>
          <a:cs typeface="+mn-cs"/>
        </a:defRPr>
      </a:lvl5pPr>
      <a:lvl6pPr marL="2328982" algn="l" defTabSz="931592" rtl="0" eaLnBrk="1" latinLnBrk="0" hangingPunct="1">
        <a:defRPr sz="1804" kern="1200">
          <a:solidFill>
            <a:schemeClr val="tx1"/>
          </a:solidFill>
          <a:latin typeface="+mn-lt"/>
          <a:ea typeface="+mn-ea"/>
          <a:cs typeface="+mn-cs"/>
        </a:defRPr>
      </a:lvl6pPr>
      <a:lvl7pPr marL="2794778" algn="l" defTabSz="931592" rtl="0" eaLnBrk="1" latinLnBrk="0" hangingPunct="1">
        <a:defRPr sz="1804" kern="1200">
          <a:solidFill>
            <a:schemeClr val="tx1"/>
          </a:solidFill>
          <a:latin typeface="+mn-lt"/>
          <a:ea typeface="+mn-ea"/>
          <a:cs typeface="+mn-cs"/>
        </a:defRPr>
      </a:lvl7pPr>
      <a:lvl8pPr marL="3260576" algn="l" defTabSz="931592" rtl="0" eaLnBrk="1" latinLnBrk="0" hangingPunct="1">
        <a:defRPr sz="1804" kern="1200">
          <a:solidFill>
            <a:schemeClr val="tx1"/>
          </a:solidFill>
          <a:latin typeface="+mn-lt"/>
          <a:ea typeface="+mn-ea"/>
          <a:cs typeface="+mn-cs"/>
        </a:defRPr>
      </a:lvl8pPr>
      <a:lvl9pPr marL="3726371" algn="l" defTabSz="931592" rtl="0" eaLnBrk="1" latinLnBrk="0" hangingPunct="1">
        <a:defRPr sz="180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pic>
        <p:nvPicPr>
          <p:cNvPr id="10" name="Google Shape;10;p293"/>
          <p:cNvPicPr preferRelativeResize="0"/>
          <p:nvPr/>
        </p:nvPicPr>
        <p:blipFill rotWithShape="1">
          <a:blip r:embed="rId43">
            <a:alphaModFix/>
          </a:blip>
          <a:srcRect/>
          <a:stretch/>
        </p:blipFill>
        <p:spPr>
          <a:xfrm>
            <a:off x="356460" y="6363469"/>
            <a:ext cx="1264628" cy="217044"/>
          </a:xfrm>
          <a:prstGeom prst="rect">
            <a:avLst/>
          </a:prstGeom>
          <a:noFill/>
          <a:ln>
            <a:noFill/>
          </a:ln>
        </p:spPr>
      </p:pic>
      <p:sp>
        <p:nvSpPr>
          <p:cNvPr id="11" name="Google Shape;11;p293"/>
          <p:cNvSpPr txBox="1">
            <a:spLocks noGrp="1"/>
          </p:cNvSpPr>
          <p:nvPr>
            <p:ph type="title"/>
          </p:nvPr>
        </p:nvSpPr>
        <p:spPr>
          <a:xfrm>
            <a:off x="356461" y="538394"/>
            <a:ext cx="11479079" cy="413175"/>
          </a:xfrm>
          <a:prstGeom prst="rect">
            <a:avLst/>
          </a:prstGeom>
          <a:noFill/>
          <a:ln>
            <a:noFill/>
          </a:ln>
        </p:spPr>
        <p:txBody>
          <a:bodyPr spcFirstLastPara="1" wrap="square" lIns="0" tIns="0" rIns="72000" bIns="0" anchor="t" anchorCtr="0">
            <a:noAutofit/>
          </a:bodyPr>
          <a:lstStyle>
            <a:lvl1pPr marR="0" lvl="0" algn="l" rtl="0">
              <a:lnSpc>
                <a:spcPct val="100000"/>
              </a:lnSpc>
              <a:spcBef>
                <a:spcPts val="0"/>
              </a:spcBef>
              <a:spcAft>
                <a:spcPts val="0"/>
              </a:spcAft>
              <a:buClr>
                <a:schemeClr val="dk1"/>
              </a:buClr>
              <a:buSzPts val="3418"/>
              <a:buFont typeface="Roboto Slab"/>
              <a:buNone/>
              <a:defRPr sz="3418"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93"/>
          <p:cNvSpPr txBox="1">
            <a:spLocks noGrp="1"/>
          </p:cNvSpPr>
          <p:nvPr>
            <p:ph type="body" idx="1"/>
          </p:nvPr>
        </p:nvSpPr>
        <p:spPr>
          <a:xfrm>
            <a:off x="356461" y="1213751"/>
            <a:ext cx="11479079" cy="4400141"/>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84"/>
              </a:spcBef>
              <a:spcAft>
                <a:spcPts val="0"/>
              </a:spcAft>
              <a:buClr>
                <a:schemeClr val="accent3"/>
              </a:buClr>
              <a:buSzPts val="2400"/>
              <a:buFont typeface="Verdana"/>
              <a:buChar char="•"/>
              <a:defRPr sz="1709" b="0" i="0" u="none" strike="noStrike" cap="none">
                <a:solidFill>
                  <a:schemeClr val="dk1"/>
                </a:solidFill>
                <a:latin typeface="Roboto"/>
                <a:ea typeface="Roboto"/>
                <a:cs typeface="Roboto"/>
                <a:sym typeface="Roboto"/>
              </a:defRPr>
            </a:lvl1pPr>
            <a:lvl2pPr marL="914400" marR="0" lvl="1" indent="-368300" algn="l" rtl="0">
              <a:lnSpc>
                <a:spcPct val="100000"/>
              </a:lnSpc>
              <a:spcBef>
                <a:spcPts val="304"/>
              </a:spcBef>
              <a:spcAft>
                <a:spcPts val="0"/>
              </a:spcAft>
              <a:buClr>
                <a:schemeClr val="accent3"/>
              </a:buClr>
              <a:buSzPts val="2200"/>
              <a:buFont typeface="Verdana"/>
              <a:buChar char="-"/>
              <a:defRPr sz="1519" b="0" i="0" u="none" strike="noStrike" cap="none">
                <a:solidFill>
                  <a:schemeClr val="dk1"/>
                </a:solidFill>
                <a:latin typeface="Roboto"/>
                <a:ea typeface="Roboto"/>
                <a:cs typeface="Roboto"/>
                <a:sym typeface="Roboto"/>
              </a:defRPr>
            </a:lvl2pPr>
            <a:lvl3pPr marL="1371600" marR="0" lvl="2" indent="-368300" algn="l" rtl="0">
              <a:lnSpc>
                <a:spcPct val="100000"/>
              </a:lnSpc>
              <a:spcBef>
                <a:spcPts val="304"/>
              </a:spcBef>
              <a:spcAft>
                <a:spcPts val="0"/>
              </a:spcAft>
              <a:buClr>
                <a:schemeClr val="accent3"/>
              </a:buClr>
              <a:buSzPts val="2200"/>
              <a:buFont typeface="Arial"/>
              <a:buChar char="8"/>
              <a:defRPr sz="1519" b="0" i="0" u="none" strike="noStrike" cap="none">
                <a:solidFill>
                  <a:schemeClr val="dk1"/>
                </a:solidFill>
                <a:latin typeface="Roboto"/>
                <a:ea typeface="Roboto"/>
                <a:cs typeface="Roboto"/>
                <a:sym typeface="Roboto"/>
              </a:defRPr>
            </a:lvl3pPr>
            <a:lvl4pPr marL="1828800" marR="0" lvl="3" indent="-325056" algn="l" rtl="0">
              <a:lnSpc>
                <a:spcPct val="100000"/>
              </a:lnSpc>
              <a:spcBef>
                <a:spcPts val="304"/>
              </a:spcBef>
              <a:spcAft>
                <a:spcPts val="0"/>
              </a:spcAft>
              <a:buClr>
                <a:schemeClr val="accent3"/>
              </a:buClr>
              <a:buSzPts val="1519"/>
              <a:buFont typeface="Verdana"/>
              <a:buChar char="-"/>
              <a:defRPr sz="1519" b="0" i="0" u="none" strike="noStrike" cap="none">
                <a:solidFill>
                  <a:schemeClr val="dk1"/>
                </a:solidFill>
                <a:latin typeface="Roboto"/>
                <a:ea typeface="Roboto"/>
                <a:cs typeface="Roboto"/>
                <a:sym typeface="Roboto"/>
              </a:defRPr>
            </a:lvl4pPr>
            <a:lvl5pPr marL="2286000" marR="0" lvl="4" indent="-373316" algn="l" rtl="0">
              <a:lnSpc>
                <a:spcPct val="100000"/>
              </a:lnSpc>
              <a:spcBef>
                <a:spcPts val="456"/>
              </a:spcBef>
              <a:spcAft>
                <a:spcPts val="0"/>
              </a:spcAft>
              <a:buClr>
                <a:schemeClr val="dk1"/>
              </a:buClr>
              <a:buSzPts val="2279"/>
              <a:buFont typeface="Arial"/>
              <a:buChar char="»"/>
              <a:defRPr sz="2279" b="0" i="0" u="none" strike="noStrike" cap="none">
                <a:solidFill>
                  <a:schemeClr val="dk1"/>
                </a:solidFill>
                <a:latin typeface="Verdana"/>
                <a:ea typeface="Verdana"/>
                <a:cs typeface="Verdana"/>
                <a:sym typeface="Verdana"/>
              </a:defRPr>
            </a:lvl5pPr>
            <a:lvl6pPr marL="2743200" marR="0" lvl="5"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6pPr>
            <a:lvl7pPr marL="3200400" marR="0" lvl="6"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7pPr>
            <a:lvl8pPr marL="3657600" marR="0" lvl="7"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8pPr>
            <a:lvl9pPr marL="4114800" marR="0" lvl="8" indent="-355219" algn="l" rtl="0">
              <a:lnSpc>
                <a:spcPct val="100000"/>
              </a:lnSpc>
              <a:spcBef>
                <a:spcPts val="399"/>
              </a:spcBef>
              <a:spcAft>
                <a:spcPts val="0"/>
              </a:spcAft>
              <a:buClr>
                <a:schemeClr val="dk1"/>
              </a:buClr>
              <a:buSzPts val="1994"/>
              <a:buFont typeface="Arial"/>
              <a:buChar char="•"/>
              <a:defRPr sz="1994" b="0" i="0" u="none" strike="noStrike" cap="none">
                <a:solidFill>
                  <a:schemeClr val="dk1"/>
                </a:solidFill>
                <a:latin typeface="Roboto"/>
                <a:ea typeface="Roboto"/>
                <a:cs typeface="Roboto"/>
                <a:sym typeface="Roboto"/>
              </a:defRPr>
            </a:lvl9pPr>
          </a:lstStyle>
          <a:p>
            <a:endParaRPr/>
          </a:p>
        </p:txBody>
      </p:sp>
      <p:sp>
        <p:nvSpPr>
          <p:cNvPr id="13" name="Google Shape;13;p293"/>
          <p:cNvSpPr/>
          <p:nvPr/>
        </p:nvSpPr>
        <p:spPr>
          <a:xfrm>
            <a:off x="11368226" y="6363470"/>
            <a:ext cx="467314" cy="14843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39"/>
              <a:buFont typeface="Arial"/>
              <a:buNone/>
            </a:pPr>
            <a:fld id="{00000000-1234-1234-1234-123412341234}" type="slidenum">
              <a:rPr lang="en-US" sz="1139" b="0" i="0" u="none" strike="noStrike" cap="none">
                <a:solidFill>
                  <a:srgbClr val="080808"/>
                </a:solidFill>
                <a:latin typeface="Roboto Slab"/>
                <a:ea typeface="Roboto Slab"/>
                <a:cs typeface="Roboto Slab"/>
                <a:sym typeface="Roboto Slab"/>
              </a:rPr>
              <a:t>‹#›</a:t>
            </a:fld>
            <a:endParaRPr sz="1139" b="0" i="0" u="none" strike="noStrike" cap="none">
              <a:solidFill>
                <a:srgbClr val="080808"/>
              </a:solidFill>
              <a:latin typeface="Roboto Slab"/>
              <a:ea typeface="Roboto Slab"/>
              <a:cs typeface="Roboto Slab"/>
              <a:sym typeface="Roboto Slab"/>
            </a:endParaRPr>
          </a:p>
        </p:txBody>
      </p:sp>
      <p:cxnSp>
        <p:nvCxnSpPr>
          <p:cNvPr id="14" name="Google Shape;14;p293"/>
          <p:cNvCxnSpPr/>
          <p:nvPr/>
        </p:nvCxnSpPr>
        <p:spPr>
          <a:xfrm>
            <a:off x="356461" y="432879"/>
            <a:ext cx="11479079" cy="0"/>
          </a:xfrm>
          <a:prstGeom prst="straightConnector1">
            <a:avLst/>
          </a:prstGeom>
          <a:noFill/>
          <a:ln w="66675" cap="flat" cmpd="sng">
            <a:solidFill>
              <a:schemeClr val="accent3"/>
            </a:solidFill>
            <a:prstDash val="solid"/>
            <a:round/>
            <a:headEnd type="none" w="sm" len="sm"/>
            <a:tailEnd type="none" w="sm" len="sm"/>
          </a:ln>
        </p:spPr>
      </p:cxnSp>
      <p:cxnSp>
        <p:nvCxnSpPr>
          <p:cNvPr id="15" name="Google Shape;15;p293"/>
          <p:cNvCxnSpPr/>
          <p:nvPr/>
        </p:nvCxnSpPr>
        <p:spPr>
          <a:xfrm>
            <a:off x="372975" y="6252279"/>
            <a:ext cx="11462565"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1856616972"/>
      </p:ext>
    </p:extLst>
  </p:cSld>
  <p:clrMap bg1="lt1" tx1="dk1" bg2="dk2" tx2="lt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 id="2147485197" r:id="rId12"/>
    <p:sldLayoutId id="2147485198" r:id="rId13"/>
    <p:sldLayoutId id="2147485199" r:id="rId14"/>
    <p:sldLayoutId id="2147485200" r:id="rId15"/>
    <p:sldLayoutId id="2147485201" r:id="rId16"/>
    <p:sldLayoutId id="2147485202" r:id="rId17"/>
    <p:sldLayoutId id="2147485203" r:id="rId18"/>
    <p:sldLayoutId id="2147485204" r:id="rId19"/>
    <p:sldLayoutId id="2147485205" r:id="rId20"/>
    <p:sldLayoutId id="2147485206" r:id="rId21"/>
    <p:sldLayoutId id="2147485207" r:id="rId22"/>
    <p:sldLayoutId id="2147485208" r:id="rId23"/>
    <p:sldLayoutId id="2147485209" r:id="rId24"/>
    <p:sldLayoutId id="2147485210" r:id="rId25"/>
    <p:sldLayoutId id="2147485211" r:id="rId26"/>
    <p:sldLayoutId id="2147485212" r:id="rId27"/>
    <p:sldLayoutId id="2147485213" r:id="rId28"/>
    <p:sldLayoutId id="2147485214" r:id="rId29"/>
    <p:sldLayoutId id="2147485215" r:id="rId30"/>
    <p:sldLayoutId id="2147485216" r:id="rId31"/>
    <p:sldLayoutId id="2147485217" r:id="rId32"/>
    <p:sldLayoutId id="2147485218" r:id="rId33"/>
    <p:sldLayoutId id="2147485219" r:id="rId34"/>
    <p:sldLayoutId id="2147485220" r:id="rId35"/>
    <p:sldLayoutId id="2147485221" r:id="rId36"/>
    <p:sldLayoutId id="2147485222" r:id="rId37"/>
    <p:sldLayoutId id="2147485223" r:id="rId38"/>
    <p:sldLayoutId id="2147485224" r:id="rId39"/>
    <p:sldLayoutId id="2147485225" r:id="rId40"/>
    <p:sldLayoutId id="2147485226"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k12reports.collegeboard.org/login" TargetMode="External"/><Relationship Id="rId2" Type="http://schemas.openxmlformats.org/officeDocument/2006/relationships/notesSlide" Target="../notesSlides/notesSlide10.xml"/><Relationship Id="rId1" Type="http://schemas.openxmlformats.org/officeDocument/2006/relationships/slideLayout" Target="../slideLayouts/slideLayout14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2.xml"/><Relationship Id="rId1" Type="http://schemas.openxmlformats.org/officeDocument/2006/relationships/tags" Target="../tags/tag13.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12.xml"/><Relationship Id="rId1" Type="http://schemas.openxmlformats.org/officeDocument/2006/relationships/tags" Target="../tags/tag14.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12.xml"/><Relationship Id="rId1" Type="http://schemas.openxmlformats.org/officeDocument/2006/relationships/tags" Target="../tags/tag15.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1.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14.xml"/><Relationship Id="rId1" Type="http://schemas.openxmlformats.org/officeDocument/2006/relationships/tags" Target="../tags/tag16.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74.xml"/></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2.xml"/></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4.xml"/><Relationship Id="rId1" Type="http://schemas.openxmlformats.org/officeDocument/2006/relationships/tags" Target="../tags/tag17.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4.xml"/><Relationship Id="rId1" Type="http://schemas.openxmlformats.org/officeDocument/2006/relationships/tags" Target="../tags/tag18.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2.xml"/><Relationship Id="rId1" Type="http://schemas.openxmlformats.org/officeDocument/2006/relationships/tags" Target="../tags/tag19.xml"/><Relationship Id="rId4" Type="http://schemas.openxmlformats.org/officeDocument/2006/relationships/hyperlink" Target="http://studentscores.collegeboard.org&#8203;"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8.xml"/><Relationship Id="rId1" Type="http://schemas.openxmlformats.org/officeDocument/2006/relationships/tags" Target="../tags/tag20.xml"/><Relationship Id="rId5" Type="http://schemas.openxmlformats.org/officeDocument/2006/relationships/image" Target="../media/image69.png"/><Relationship Id="rId4" Type="http://schemas.openxmlformats.org/officeDocument/2006/relationships/hyperlink" Target="https://www.youtube.com/watch?v=T2lEDoOm8J4"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3.xml"/><Relationship Id="rId1" Type="http://schemas.openxmlformats.org/officeDocument/2006/relationships/tags" Target="../tags/tag21.xml"/><Relationship Id="rId5" Type="http://schemas.openxmlformats.org/officeDocument/2006/relationships/image" Target="../media/image70.png"/><Relationship Id="rId4" Type="http://schemas.openxmlformats.org/officeDocument/2006/relationships/hyperlink" Target="https://satsuite.collegeboard.org/media/pdf/sat-sd-understanding-scores.pdf"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4.xml"/><Relationship Id="rId1" Type="http://schemas.openxmlformats.org/officeDocument/2006/relationships/tags" Target="../tags/tag22.xml"/><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8.xml"/></Relationships>
</file>

<file path=ppt/slides/_rels/slide4.xml.rels><?xml version="1.0" encoding="UTF-8" standalone="yes"?>
<Relationships xmlns="http://schemas.openxmlformats.org/package/2006/relationships"><Relationship Id="rId3" Type="http://schemas.openxmlformats.org/officeDocument/2006/relationships/hyperlink" Target="https://satsuite.collegeboard.org/higher-ed-professionals/score-reports/score-comparisons/sat-act" TargetMode="External"/><Relationship Id="rId2" Type="http://schemas.openxmlformats.org/officeDocument/2006/relationships/notesSlide" Target="../notesSlides/notesSlide3.xml"/><Relationship Id="rId1" Type="http://schemas.openxmlformats.org/officeDocument/2006/relationships/slideLayout" Target="../slideLayouts/slideLayout189.xml"/><Relationship Id="rId4" Type="http://schemas.openxmlformats.org/officeDocument/2006/relationships/hyperlink" Target="https://satsuite.collegeboard.org/media/pdf/sat-sd-understanding-score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3.xml"/></Relationships>
</file>

<file path=ppt/slides/_rels/slide6.xml.rels><?xml version="1.0" encoding="UTF-8" standalone="yes"?>
<Relationships xmlns="http://schemas.openxmlformats.org/package/2006/relationships"><Relationship Id="rId3" Type="http://schemas.openxmlformats.org/officeDocument/2006/relationships/hyperlink" Target="https://satsuite.collegeboard.org/practice/content-domains" TargetMode="External"/><Relationship Id="rId2" Type="http://schemas.openxmlformats.org/officeDocument/2006/relationships/notesSlide" Target="../notesSlides/notesSlide5.xml"/><Relationship Id="rId1" Type="http://schemas.openxmlformats.org/officeDocument/2006/relationships/slideLayout" Target="../slideLayouts/slideLayout143.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3" Type="http://schemas.openxmlformats.org/officeDocument/2006/relationships/hyperlink" Target="https://satsuite.collegeboard.org/help-center/how-do-i-get-managing-access-tool-if-im-first-access-manager-my-institution" TargetMode="External"/><Relationship Id="rId2" Type="http://schemas.openxmlformats.org/officeDocument/2006/relationships/notesSlide" Target="../notesSlides/notesSlide7.xml"/><Relationship Id="rId1" Type="http://schemas.openxmlformats.org/officeDocument/2006/relationships/slideLayout" Target="../slideLayouts/slideLayout148.xml"/><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hyperlink" Target="https://app.cloud.scorm.com/sc/InvitationConfirmEmail?publicInvitationId=8e6a06bf-35f5-4f87-9220-8d55d09b8f69" TargetMode="External"/><Relationship Id="rId2" Type="http://schemas.openxmlformats.org/officeDocument/2006/relationships/notesSlide" Target="../notesSlides/notesSlide8.xml"/><Relationship Id="rId1" Type="http://schemas.openxmlformats.org/officeDocument/2006/relationships/slideLayout" Target="../slideLayouts/slideLayout148.xml"/><Relationship Id="rId5" Type="http://schemas.openxmlformats.org/officeDocument/2006/relationships/image" Target="../media/image49.png"/><Relationship Id="rId4" Type="http://schemas.openxmlformats.org/officeDocument/2006/relationships/hyperlink" Target="https://satsuite.collegeboard.org/help-center/k12-reporting-port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359" y="1536675"/>
            <a:ext cx="4828269" cy="2386396"/>
          </a:xfrm>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4600">
                <a:solidFill>
                  <a:schemeClr val="tx2"/>
                </a:solidFill>
                <a:ea typeface="Roboto"/>
                <a:cs typeface="Roboto"/>
              </a:rPr>
              <a:t>SAT Scores and Reports Training for Kentucky</a:t>
            </a:r>
          </a:p>
        </p:txBody>
      </p:sp>
      <p:sp>
        <p:nvSpPr>
          <p:cNvPr id="3" name="Rectangle 2">
            <a:extLst>
              <a:ext uri="{FF2B5EF4-FFF2-40B4-BE49-F238E27FC236}">
                <a16:creationId xmlns:a16="http://schemas.microsoft.com/office/drawing/2014/main" id="{55E416B2-C349-45B1-42B5-1A42829BC9AB}"/>
              </a:ext>
            </a:extLst>
          </p:cNvPr>
          <p:cNvSpPr/>
          <p:nvPr/>
        </p:nvSpPr>
        <p:spPr>
          <a:xfrm>
            <a:off x="886359" y="5139554"/>
            <a:ext cx="4291946" cy="1015788"/>
          </a:xfrm>
          <a:prstGeom prst="rect">
            <a:avLst/>
          </a:prstGeom>
        </p:spPr>
        <p:txBody>
          <a:bodyPr wrap="square" lIns="86817" tIns="45720" rIns="86817" bIns="45720" anchor="t">
            <a:no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1800" b="1">
                <a:solidFill>
                  <a:schemeClr val="tx2"/>
                </a:solidFill>
                <a:latin typeface="+mj-lt"/>
              </a:rPr>
              <a:t>Mark Yoho, Director</a:t>
            </a:r>
          </a:p>
          <a:p>
            <a:r>
              <a:rPr lang="en-US" sz="1800" b="1">
                <a:solidFill>
                  <a:schemeClr val="tx2"/>
                </a:solidFill>
                <a:latin typeface="+mj-lt"/>
                <a:ea typeface="Roboto"/>
                <a:cs typeface="Roboto"/>
              </a:rPr>
              <a:t>myoho@collegeboard.org</a:t>
            </a:r>
          </a:p>
          <a:p>
            <a:endParaRPr lang="en-US" sz="1800" b="1">
              <a:solidFill>
                <a:schemeClr val="tx2"/>
              </a:solidFill>
              <a:latin typeface="+mj-lt"/>
              <a:ea typeface="Roboto"/>
              <a:cs typeface="Roboto"/>
            </a:endParaRPr>
          </a:p>
        </p:txBody>
      </p:sp>
      <p:pic>
        <p:nvPicPr>
          <p:cNvPr id="14" name="Picture Placeholder 6" descr="Photograph of two young people sitting on outdoor steps, each holding a smartphone and wearing backpacks. One person wears a red long-sleeve shirt and the other wears a light gray shirt with a floral-patterned headscarf and red headphones around their neck, suggesting a casual, social setting.">
            <a:extLst>
              <a:ext uri="{FF2B5EF4-FFF2-40B4-BE49-F238E27FC236}">
                <a16:creationId xmlns:a16="http://schemas.microsoft.com/office/drawing/2014/main" id="{23574AD5-9F37-F34B-9D98-A67BC5FC0C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3113" y="338632"/>
            <a:ext cx="5807245" cy="5819966"/>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pic>
        <p:nvPicPr>
          <p:cNvPr id="30" name="Picture Placeholder 6" descr="Photograph of two students sitting on outdoor steps, each holding a smartphone and wearing backpacks. One student wears an orange long-sleeve shirt and the other a floral-patterned headscarf with red headphones around their neck, suggesting a casual, social or study-related setting.">
            <a:extLst>
              <a:ext uri="{FF2B5EF4-FFF2-40B4-BE49-F238E27FC236}">
                <a16:creationId xmlns:a16="http://schemas.microsoft.com/office/drawing/2014/main" id="{CFF0C88F-6CE2-D306-C0C4-7066C1C37D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77160" y="338632"/>
            <a:ext cx="5797863" cy="5816710"/>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pic>
      <p:sp>
        <p:nvSpPr>
          <p:cNvPr id="5" name="BainBulletsConfiguration">
            <a:extLs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a:solidFill>
                <a:srgbClr val="FFFFFF"/>
              </a:solidFill>
            </a:endParaRPr>
          </a:p>
        </p:txBody>
      </p:sp>
    </p:spTree>
    <p:extLst>
      <p:ext uri="{BB962C8B-B14F-4D97-AF65-F5344CB8AC3E}">
        <p14:creationId xmlns:p14="http://schemas.microsoft.com/office/powerpoint/2010/main" val="159858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0430-6506-8F20-6468-0511D1F1E8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69297F3-1015-C0E9-53DB-9CD14CF1DA9E}"/>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AA537E74-BEE9-012C-2195-7811AA9C074F}"/>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7E25E73F-15CF-DE1B-4A1B-344EB4754B37}"/>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2F6993D2-54A9-A374-7837-1CE5046D57A3}"/>
              </a:ext>
            </a:extLst>
          </p:cNvPr>
          <p:cNvSpPr>
            <a:spLocks noGrp="1"/>
          </p:cNvSpPr>
          <p:nvPr>
            <p:ph type="ctrTitle"/>
          </p:nvPr>
        </p:nvSpPr>
        <p:spPr>
          <a:xfrm>
            <a:off x="2353330" y="877834"/>
            <a:ext cx="8241507" cy="2170166"/>
          </a:xfrm>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K-12 Assessment Reporting</a:t>
            </a:r>
            <a:endParaRPr lang="en-US" sz="6800">
              <a:solidFill>
                <a:schemeClr val="accent3"/>
              </a:solidFill>
              <a:ea typeface="Roboto"/>
              <a:cs typeface="Roboto"/>
            </a:endParaRPr>
          </a:p>
        </p:txBody>
      </p:sp>
    </p:spTree>
    <p:extLst>
      <p:ext uri="{BB962C8B-B14F-4D97-AF65-F5344CB8AC3E}">
        <p14:creationId xmlns:p14="http://schemas.microsoft.com/office/powerpoint/2010/main" val="144426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B876-D9F1-DCED-2217-5718331B06CB}"/>
              </a:ext>
            </a:extLst>
          </p:cNvPr>
          <p:cNvSpPr>
            <a:spLocks noGrp="1"/>
          </p:cNvSpPr>
          <p:nvPr>
            <p:ph type="title"/>
          </p:nvPr>
        </p:nvSpPr>
        <p:spPr>
          <a:xfrm>
            <a:off x="353242" y="538395"/>
            <a:ext cx="6285681" cy="621811"/>
          </a:xfrm>
        </p:spPr>
        <p:txBody>
          <a:bodyPr/>
          <a:lstStyle/>
          <a:p>
            <a:r>
              <a:rPr lang="en-US" sz="3200" b="1">
                <a:latin typeface="Roboto"/>
                <a:ea typeface="Roboto"/>
                <a:cs typeface="Roboto"/>
              </a:rPr>
              <a:t>Login to K-12 Reporting Portal</a:t>
            </a:r>
          </a:p>
        </p:txBody>
      </p:sp>
      <p:sp>
        <p:nvSpPr>
          <p:cNvPr id="10" name="TextBox 9">
            <a:extLst>
              <a:ext uri="{FF2B5EF4-FFF2-40B4-BE49-F238E27FC236}">
                <a16:creationId xmlns:a16="http://schemas.microsoft.com/office/drawing/2014/main" id="{1405733F-2CB3-5822-FFAE-94ABACA19A1D}"/>
              </a:ext>
            </a:extLst>
          </p:cNvPr>
          <p:cNvSpPr txBox="1"/>
          <p:nvPr/>
        </p:nvSpPr>
        <p:spPr>
          <a:xfrm>
            <a:off x="353242" y="1230361"/>
            <a:ext cx="6285682" cy="4573935"/>
          </a:xfrm>
          <a:prstGeom prst="rect">
            <a:avLst/>
          </a:prstGeom>
          <a:noFill/>
        </p:spPr>
        <p:txBody>
          <a:bodyPr wrap="square" lIns="36000" tIns="36000" rIns="36000" bIns="36000" rtlCol="0" anchor="t">
            <a:spAutoFit/>
          </a:bodyPr>
          <a:lstStyle/>
          <a:p>
            <a:pPr marL="228600" indent="-228600">
              <a:spcAft>
                <a:spcPts val="500"/>
              </a:spcAft>
              <a:buFont typeface="Arial" panose="020B0604020202020204" pitchFamily="34" charset="0"/>
              <a:buChar char="•"/>
            </a:pPr>
            <a:r>
              <a:rPr lang="en-US" sz="2600"/>
              <a:t>Once access to the K-12 Reporting Portal has been granted by your Access Manager, you can log into the K-12 Reporting Portal.</a:t>
            </a:r>
            <a:endParaRPr lang="en-US" sz="2600">
              <a:ea typeface="Roboto"/>
              <a:cs typeface="Roboto"/>
            </a:endParaRPr>
          </a:p>
          <a:p>
            <a:pPr marL="228600" indent="-228600">
              <a:spcAft>
                <a:spcPts val="500"/>
              </a:spcAft>
              <a:buFont typeface="Arial" panose="020B0604020202020204" pitchFamily="34" charset="0"/>
              <a:buChar char="•"/>
            </a:pPr>
            <a:r>
              <a:rPr lang="en-US" sz="2600"/>
              <a:t>Log in directly at: </a:t>
            </a:r>
            <a:r>
              <a:rPr lang="en-US" sz="2600" b="1">
                <a:solidFill>
                  <a:srgbClr val="00B0F0"/>
                </a:solidFill>
                <a:hlinkClick r:id="rId3">
                  <a:extLst>
                    <a:ext uri="{A12FA001-AC4F-418D-AE19-62706E023703}">
                      <ahyp:hlinkClr xmlns:ahyp="http://schemas.microsoft.com/office/drawing/2018/hyperlinkcolor" val="tx"/>
                    </a:ext>
                  </a:extLst>
                </a:hlinkClick>
              </a:rPr>
              <a:t>https://k12reports.collegeboard.org/login</a:t>
            </a:r>
            <a:r>
              <a:rPr lang="en-US" sz="2600"/>
              <a:t>. </a:t>
            </a:r>
            <a:endParaRPr lang="en-US" sz="2600">
              <a:ea typeface="Roboto"/>
              <a:cs typeface="Roboto"/>
            </a:endParaRPr>
          </a:p>
          <a:p>
            <a:pPr marL="228600" indent="-228600">
              <a:spcAft>
                <a:spcPts val="500"/>
              </a:spcAft>
              <a:buFont typeface="Arial" panose="020B0604020202020204" pitchFamily="34" charset="0"/>
              <a:buChar char="•"/>
            </a:pPr>
            <a:r>
              <a:rPr lang="en-US" sz="2600"/>
              <a:t>You can also click "</a:t>
            </a:r>
            <a:r>
              <a:rPr lang="en-US" sz="2600" b="1"/>
              <a:t>K-12 Assessment Reporting</a:t>
            </a:r>
            <a:r>
              <a:rPr lang="en-US" sz="2600"/>
              <a:t>" on your College Board dashboard to launch the portal.</a:t>
            </a:r>
            <a:endParaRPr lang="en-US" sz="2600">
              <a:ea typeface="Roboto"/>
              <a:cs typeface="Roboto"/>
            </a:endParaRPr>
          </a:p>
          <a:p>
            <a:pPr marL="228600" indent="-228600">
              <a:buFont typeface="Arial" panose="020B0604020202020204" pitchFamily="34" charset="0"/>
              <a:buChar char="•"/>
            </a:pPr>
            <a:endParaRPr lang="en-US" sz="2000">
              <a:ea typeface="Roboto"/>
              <a:cs typeface="Roboto"/>
            </a:endParaRPr>
          </a:p>
        </p:txBody>
      </p:sp>
      <p:pic>
        <p:nvPicPr>
          <p:cNvPr id="8" name="Picture 7" descr="QR code graphic designed for quick scanning, containing encoded data linked to a Bitly shortened URL. Black and white square modules arranged in a grid with three larger position markers in corners for alignment and scanning accuracy.&#10;">
            <a:extLst>
              <a:ext uri="{FF2B5EF4-FFF2-40B4-BE49-F238E27FC236}">
                <a16:creationId xmlns:a16="http://schemas.microsoft.com/office/drawing/2014/main" id="{DEC6949F-0E32-8B66-53AB-2C6B519BD925}"/>
              </a:ext>
            </a:extLst>
          </p:cNvPr>
          <p:cNvPicPr>
            <a:picLocks noChangeAspect="1"/>
          </p:cNvPicPr>
          <p:nvPr/>
        </p:nvPicPr>
        <p:blipFill>
          <a:blip r:embed="rId4"/>
          <a:stretch>
            <a:fillRect/>
          </a:stretch>
        </p:blipFill>
        <p:spPr>
          <a:xfrm>
            <a:off x="7727406" y="686952"/>
            <a:ext cx="2011273" cy="1964724"/>
          </a:xfrm>
          <a:prstGeom prst="rect">
            <a:avLst/>
          </a:prstGeom>
        </p:spPr>
      </p:pic>
      <p:pic>
        <p:nvPicPr>
          <p:cNvPr id="6" name="Picture 5" descr="Screenshot of a sign-in form for a website or application featuring fields for email address and password input, a &quot;Remember my email address&quot; checkbox, and a blue &quot;Sign In&quot; button. Additional options include a &quot;Need help signing in?&quot; link and a &quot;Create Account&quot; link for new users, with a blue acorn icon displayed above the form title.&#10;">
            <a:extLst>
              <a:ext uri="{FF2B5EF4-FFF2-40B4-BE49-F238E27FC236}">
                <a16:creationId xmlns:a16="http://schemas.microsoft.com/office/drawing/2014/main" id="{32082941-EF5E-7414-6532-7EDCEC0D72C6}"/>
              </a:ext>
            </a:extLst>
          </p:cNvPr>
          <p:cNvPicPr>
            <a:picLocks noChangeAspect="1"/>
          </p:cNvPicPr>
          <p:nvPr/>
        </p:nvPicPr>
        <p:blipFill>
          <a:blip r:embed="rId5"/>
          <a:stretch>
            <a:fillRect/>
          </a:stretch>
        </p:blipFill>
        <p:spPr>
          <a:xfrm>
            <a:off x="9841578" y="60054"/>
            <a:ext cx="1966248" cy="3305446"/>
          </a:xfrm>
          <a:prstGeom prst="rect">
            <a:avLst/>
          </a:prstGeom>
          <a:effectLst>
            <a:outerShdw blurRad="63500" sx="102000" sy="102000" algn="ctr" rotWithShape="0">
              <a:prstClr val="black">
                <a:alpha val="40000"/>
              </a:prstClr>
            </a:outerShdw>
          </a:effectLst>
        </p:spPr>
      </p:pic>
      <p:pic>
        <p:nvPicPr>
          <p:cNvPr id="4" name="Picture 3" descr="Screenshot of a College Board Professional Account page listing tools and services with columns for tool name, user role, expiration status, and access management options. Notable entries include K-12 Assessment Reporting, SAT Suite Ordering and Registration, and Test Day Toolkit, all marked with multiple roles and expiration dates, with editable access links.&#10;">
            <a:extLst>
              <a:ext uri="{FF2B5EF4-FFF2-40B4-BE49-F238E27FC236}">
                <a16:creationId xmlns:a16="http://schemas.microsoft.com/office/drawing/2014/main" id="{DBDD9F7B-3C5B-1BD2-2AF3-F70E57A9E669}"/>
              </a:ext>
            </a:extLst>
          </p:cNvPr>
          <p:cNvPicPr>
            <a:picLocks noChangeAspect="1"/>
          </p:cNvPicPr>
          <p:nvPr/>
        </p:nvPicPr>
        <p:blipFill>
          <a:blip r:embed="rId6"/>
          <a:stretch>
            <a:fillRect/>
          </a:stretch>
        </p:blipFill>
        <p:spPr>
          <a:xfrm>
            <a:off x="7628350" y="3517329"/>
            <a:ext cx="4424204" cy="3066575"/>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B3EF6A65-5BD9-A9DD-1E31-137F7F5BE8D3}"/>
              </a:ext>
              <a:ext uri="{C183D7F6-B498-43B3-948B-1728B52AA6E4}">
                <adec:decorative xmlns:adec="http://schemas.microsoft.com/office/drawing/2017/decorative" val="1"/>
              </a:ext>
            </a:extLst>
          </p:cNvPr>
          <p:cNvSpPr/>
          <p:nvPr/>
        </p:nvSpPr>
        <p:spPr>
          <a:xfrm>
            <a:off x="7681515" y="5029197"/>
            <a:ext cx="1600710" cy="15948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32500" lnSpcReduction="20000"/>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15476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8BED675-8F67-6D28-9635-B00666789BB5}"/>
              </a:ext>
            </a:extLst>
          </p:cNvPr>
          <p:cNvSpPr>
            <a:spLocks noGrp="1"/>
          </p:cNvSpPr>
          <p:nvPr>
            <p:ph type="title"/>
          </p:nvPr>
        </p:nvSpPr>
        <p:spPr>
          <a:xfrm>
            <a:off x="356462" y="538395"/>
            <a:ext cx="11286153" cy="589564"/>
          </a:xfrm>
        </p:spPr>
        <p:txBody>
          <a:bodyPr/>
          <a:lstStyle/>
          <a:p>
            <a:r>
              <a:rPr lang="en-US" sz="3600" b="1"/>
              <a:t>K-12 Reporting Portal Home Page </a:t>
            </a:r>
            <a:br>
              <a:rPr lang="en-US" sz="3600" b="1"/>
            </a:br>
            <a:endParaRPr lang="en-US" sz="3600" b="1"/>
          </a:p>
        </p:txBody>
      </p:sp>
      <p:sp>
        <p:nvSpPr>
          <p:cNvPr id="4" name="TextBox 3">
            <a:extLst>
              <a:ext uri="{FF2B5EF4-FFF2-40B4-BE49-F238E27FC236}">
                <a16:creationId xmlns:a16="http://schemas.microsoft.com/office/drawing/2014/main" id="{3BAAD5F3-242E-FAA0-E0FF-F3BA6CD9338F}"/>
              </a:ext>
            </a:extLst>
          </p:cNvPr>
          <p:cNvSpPr txBox="1"/>
          <p:nvPr/>
        </p:nvSpPr>
        <p:spPr>
          <a:xfrm>
            <a:off x="246888" y="2133639"/>
            <a:ext cx="2121408" cy="828851"/>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a:ln>
                  <a:noFill/>
                </a:ln>
                <a:solidFill>
                  <a:srgbClr val="1E1E1E"/>
                </a:solidFill>
                <a:effectLst/>
                <a:uLnTx/>
                <a:uFillTx/>
                <a:latin typeface="Roboto"/>
                <a:ea typeface="+mn-ea"/>
                <a:cs typeface="Arial"/>
                <a:sym typeface="Arial"/>
              </a:rPr>
              <a:t>Search By Student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19" b="0" i="0" u="none" strike="noStrike" kern="1200" cap="none" spc="0" normalizeH="0" baseline="0" noProof="0">
                <a:ln>
                  <a:noFill/>
                </a:ln>
                <a:solidFill>
                  <a:srgbClr val="1E1E1E"/>
                </a:solidFill>
                <a:effectLst/>
                <a:uLnTx/>
                <a:uFillTx/>
                <a:latin typeface="Roboto"/>
                <a:ea typeface="+mn-ea"/>
                <a:cs typeface="Arial"/>
                <a:sym typeface="Arial"/>
              </a:rPr>
              <a:t>(available to schools and districts)</a:t>
            </a:r>
            <a:endParaRPr kumimoji="0" lang="en-US" sz="1899" b="0" i="0" u="none" strike="noStrike" kern="1200" cap="none" spc="0" normalizeH="0" baseline="0" noProof="0">
              <a:ln>
                <a:noFill/>
              </a:ln>
              <a:solidFill>
                <a:srgbClr val="1E1E1E"/>
              </a:solidFill>
              <a:effectLst/>
              <a:uLnTx/>
              <a:uFillTx/>
              <a:latin typeface="Roboto"/>
              <a:ea typeface="+mn-ea"/>
              <a:cs typeface="Arial"/>
              <a:sym typeface="Arial"/>
            </a:endParaRPr>
          </a:p>
        </p:txBody>
      </p:sp>
      <p:pic>
        <p:nvPicPr>
          <p:cNvPr id="21" name="Picture 20" descr="Screenshot of a K12 Reporting Portal displaying SAT and PSAT-related scores alongside upcoming test registrations. The portal shows 287 total students tested, an average score of 1253 split between reading and writing (632) and math (621), and lists multiple future SAT test dates with varying numbers of registered students.&#10;&#10;">
            <a:extLst>
              <a:ext uri="{FF2B5EF4-FFF2-40B4-BE49-F238E27FC236}">
                <a16:creationId xmlns:a16="http://schemas.microsoft.com/office/drawing/2014/main" id="{A081CC20-B4A0-9748-FBC0-D3811F8C8F51}"/>
              </a:ext>
            </a:extLst>
          </p:cNvPr>
          <p:cNvPicPr>
            <a:picLocks noChangeAspect="1"/>
          </p:cNvPicPr>
          <p:nvPr/>
        </p:nvPicPr>
        <p:blipFill>
          <a:blip r:embed="rId4"/>
          <a:stretch>
            <a:fillRect/>
          </a:stretch>
        </p:blipFill>
        <p:spPr>
          <a:xfrm>
            <a:off x="2655046" y="1127959"/>
            <a:ext cx="6881908" cy="4652469"/>
          </a:xfrm>
          <a:prstGeom prst="rect">
            <a:avLst/>
          </a:prstGeom>
        </p:spPr>
      </p:pic>
      <p:sp>
        <p:nvSpPr>
          <p:cNvPr id="5" name="TextBox 4">
            <a:extLst>
              <a:ext uri="{FF2B5EF4-FFF2-40B4-BE49-F238E27FC236}">
                <a16:creationId xmlns:a16="http://schemas.microsoft.com/office/drawing/2014/main" id="{3E78F78E-53D7-9682-29EE-C92AF319E57A}"/>
              </a:ext>
            </a:extLst>
          </p:cNvPr>
          <p:cNvSpPr txBox="1"/>
          <p:nvPr/>
        </p:nvSpPr>
        <p:spPr>
          <a:xfrm>
            <a:off x="9979924" y="1398253"/>
            <a:ext cx="1436557" cy="945806"/>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Quick Navigation Links</a:t>
            </a:r>
          </a:p>
        </p:txBody>
      </p:sp>
      <p:sp>
        <p:nvSpPr>
          <p:cNvPr id="7" name="Right Brace 6">
            <a:extLst>
              <a:ext uri="{FF2B5EF4-FFF2-40B4-BE49-F238E27FC236}">
                <a16:creationId xmlns:a16="http://schemas.microsoft.com/office/drawing/2014/main" id="{8C35738A-C3A2-C018-A6CE-D2308A5CEDCA}"/>
              </a:ext>
              <a:ext uri="{C183D7F6-B498-43B3-948B-1728B52AA6E4}">
                <adec:decorative xmlns:adec="http://schemas.microsoft.com/office/drawing/2017/decorative" val="1"/>
              </a:ext>
            </a:extLst>
          </p:cNvPr>
          <p:cNvSpPr/>
          <p:nvPr/>
        </p:nvSpPr>
        <p:spPr>
          <a:xfrm rot="10800000">
            <a:off x="2271599" y="2081160"/>
            <a:ext cx="223831" cy="954647"/>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8" name="Right Brace 7">
            <a:extLst>
              <a:ext uri="{FF2B5EF4-FFF2-40B4-BE49-F238E27FC236}">
                <a16:creationId xmlns:a16="http://schemas.microsoft.com/office/drawing/2014/main" id="{06DB9674-E33F-6F1D-EBFC-66138B0FFDBD}"/>
              </a:ext>
              <a:ext uri="{C183D7F6-B498-43B3-948B-1728B52AA6E4}">
                <adec:decorative xmlns:adec="http://schemas.microsoft.com/office/drawing/2017/decorative" val="1"/>
              </a:ext>
            </a:extLst>
          </p:cNvPr>
          <p:cNvSpPr/>
          <p:nvPr/>
        </p:nvSpPr>
        <p:spPr>
          <a:xfrm>
            <a:off x="9568125" y="1747126"/>
            <a:ext cx="256890" cy="364861"/>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9" name="Right Brace 8">
            <a:extLst>
              <a:ext uri="{FF2B5EF4-FFF2-40B4-BE49-F238E27FC236}">
                <a16:creationId xmlns:a16="http://schemas.microsoft.com/office/drawing/2014/main" id="{3970CCBA-41DA-D05F-93C8-DDDB70CF19E3}"/>
              </a:ext>
              <a:ext uri="{C183D7F6-B498-43B3-948B-1728B52AA6E4}">
                <adec:decorative xmlns:adec="http://schemas.microsoft.com/office/drawing/2017/decorative" val="1"/>
              </a:ext>
            </a:extLst>
          </p:cNvPr>
          <p:cNvSpPr/>
          <p:nvPr/>
        </p:nvSpPr>
        <p:spPr>
          <a:xfrm rot="10800000">
            <a:off x="2210878" y="4315933"/>
            <a:ext cx="309936" cy="945807"/>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6" name="TextBox 5">
            <a:extLst>
              <a:ext uri="{FF2B5EF4-FFF2-40B4-BE49-F238E27FC236}">
                <a16:creationId xmlns:a16="http://schemas.microsoft.com/office/drawing/2014/main" id="{748D8096-5A16-7692-C220-399887EE8C89}"/>
              </a:ext>
            </a:extLst>
          </p:cNvPr>
          <p:cNvSpPr txBox="1"/>
          <p:nvPr/>
        </p:nvSpPr>
        <p:spPr>
          <a:xfrm>
            <a:off x="356462" y="4462062"/>
            <a:ext cx="1701897" cy="653547"/>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a:ln>
                  <a:noFill/>
                </a:ln>
                <a:solidFill>
                  <a:srgbClr val="1E1E1E"/>
                </a:solidFill>
                <a:effectLst/>
                <a:uLnTx/>
                <a:uFillTx/>
                <a:latin typeface="Roboto"/>
                <a:ea typeface="+mn-ea"/>
                <a:cs typeface="Arial"/>
                <a:sym typeface="Arial"/>
              </a:rPr>
              <a:t>PDF Student Score Reports</a:t>
            </a:r>
          </a:p>
        </p:txBody>
      </p:sp>
      <p:sp>
        <p:nvSpPr>
          <p:cNvPr id="10" name="TextBox 9">
            <a:extLst>
              <a:ext uri="{FF2B5EF4-FFF2-40B4-BE49-F238E27FC236}">
                <a16:creationId xmlns:a16="http://schemas.microsoft.com/office/drawing/2014/main" id="{0E99C69D-00EA-52CD-A170-90D2F45FA402}"/>
              </a:ext>
            </a:extLst>
          </p:cNvPr>
          <p:cNvSpPr txBox="1"/>
          <p:nvPr/>
        </p:nvSpPr>
        <p:spPr>
          <a:xfrm>
            <a:off x="10065765" y="4135289"/>
            <a:ext cx="1769773" cy="653547"/>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Upcoming Registrations</a:t>
            </a:r>
          </a:p>
        </p:txBody>
      </p:sp>
      <p:sp>
        <p:nvSpPr>
          <p:cNvPr id="12" name="Rectangle 11">
            <a:extLst>
              <a:ext uri="{FF2B5EF4-FFF2-40B4-BE49-F238E27FC236}">
                <a16:creationId xmlns:a16="http://schemas.microsoft.com/office/drawing/2014/main" id="{FCAA6C80-D1A8-72AC-9197-20D35A5E98D1}"/>
              </a:ext>
              <a:ext uri="{C183D7F6-B498-43B3-948B-1728B52AA6E4}">
                <adec:decorative xmlns:adec="http://schemas.microsoft.com/office/drawing/2017/decorative" val="1"/>
              </a:ext>
            </a:extLst>
          </p:cNvPr>
          <p:cNvSpPr/>
          <p:nvPr/>
        </p:nvSpPr>
        <p:spPr>
          <a:xfrm>
            <a:off x="4534573" y="1716299"/>
            <a:ext cx="1105769" cy="154857"/>
          </a:xfrm>
          <a:prstGeom prst="rect">
            <a:avLst/>
          </a:prstGeom>
          <a:solidFill>
            <a:schemeClr val="accent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fontScale="3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9" b="1" i="0" u="none" strike="noStrike" kern="1200" cap="none" spc="0" normalizeH="0" baseline="0" noProof="0">
              <a:ln>
                <a:noFill/>
              </a:ln>
              <a:solidFill>
                <a:srgbClr val="FFFFFF"/>
              </a:solidFill>
              <a:effectLst/>
              <a:uLnTx/>
              <a:uFillTx/>
              <a:latin typeface="Roboto Slab"/>
              <a:ea typeface="+mn-ea"/>
              <a:cs typeface="+mn-cs"/>
              <a:sym typeface="Arial"/>
            </a:endParaRPr>
          </a:p>
        </p:txBody>
      </p:sp>
      <p:sp>
        <p:nvSpPr>
          <p:cNvPr id="11" name="Right Brace 10">
            <a:extLst>
              <a:ext uri="{FF2B5EF4-FFF2-40B4-BE49-F238E27FC236}">
                <a16:creationId xmlns:a16="http://schemas.microsoft.com/office/drawing/2014/main" id="{17311D05-B03D-1DFC-F0F9-4C1855464186}"/>
              </a:ext>
              <a:ext uri="{C183D7F6-B498-43B3-948B-1728B52AA6E4}">
                <adec:decorative xmlns:adec="http://schemas.microsoft.com/office/drawing/2017/decorative" val="1"/>
              </a:ext>
            </a:extLst>
          </p:cNvPr>
          <p:cNvSpPr/>
          <p:nvPr/>
        </p:nvSpPr>
        <p:spPr>
          <a:xfrm>
            <a:off x="9622795" y="3143699"/>
            <a:ext cx="357129" cy="2636729"/>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Tree>
    <p:custDataLst>
      <p:tags r:id="rId1"/>
    </p:custDataLst>
    <p:extLst>
      <p:ext uri="{BB962C8B-B14F-4D97-AF65-F5344CB8AC3E}">
        <p14:creationId xmlns:p14="http://schemas.microsoft.com/office/powerpoint/2010/main" val="1161303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37496-B776-331C-6235-87CEAB157FD5}"/>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C3D2ADE1-D3BC-304C-977E-6EBA9321C8FF}"/>
              </a:ext>
            </a:extLst>
          </p:cNvPr>
          <p:cNvSpPr>
            <a:spLocks noGrp="1"/>
          </p:cNvSpPr>
          <p:nvPr>
            <p:ph type="title"/>
          </p:nvPr>
        </p:nvSpPr>
        <p:spPr>
          <a:xfrm>
            <a:off x="356462" y="538395"/>
            <a:ext cx="11286153" cy="589564"/>
          </a:xfrm>
        </p:spPr>
        <p:txBody>
          <a:bodyPr/>
          <a:lstStyle/>
          <a:p>
            <a:r>
              <a:rPr lang="en-US" sz="3600" b="1"/>
              <a:t>K-12 Reporting Portal Home Page – Find Scores </a:t>
            </a:r>
            <a:br>
              <a:rPr lang="en-US" sz="3600" b="1"/>
            </a:br>
            <a:endParaRPr lang="en-US" sz="3600" b="1"/>
          </a:p>
        </p:txBody>
      </p:sp>
      <p:sp>
        <p:nvSpPr>
          <p:cNvPr id="4" name="TextBox 3">
            <a:extLst>
              <a:ext uri="{FF2B5EF4-FFF2-40B4-BE49-F238E27FC236}">
                <a16:creationId xmlns:a16="http://schemas.microsoft.com/office/drawing/2014/main" id="{93F09206-56D2-DBFC-EA64-201C3886525A}"/>
              </a:ext>
            </a:extLst>
          </p:cNvPr>
          <p:cNvSpPr txBox="1"/>
          <p:nvPr/>
        </p:nvSpPr>
        <p:spPr>
          <a:xfrm>
            <a:off x="296291" y="2010942"/>
            <a:ext cx="1914906" cy="653547"/>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Select by Test or Administration</a:t>
            </a:r>
          </a:p>
        </p:txBody>
      </p:sp>
      <p:sp>
        <p:nvSpPr>
          <p:cNvPr id="7" name="Right Brace 6" descr="Brace showing where to locate Select by Test or Administration">
            <a:extLst>
              <a:ext uri="{FF2B5EF4-FFF2-40B4-BE49-F238E27FC236}">
                <a16:creationId xmlns:a16="http://schemas.microsoft.com/office/drawing/2014/main" id="{613A0E93-A2B3-C9BF-EB68-F2806A2748C0}"/>
              </a:ext>
              <a:ext uri="{C183D7F6-B498-43B3-948B-1728B52AA6E4}">
                <adec:decorative xmlns:adec="http://schemas.microsoft.com/office/drawing/2017/decorative" val="0"/>
              </a:ext>
            </a:extLst>
          </p:cNvPr>
          <p:cNvSpPr/>
          <p:nvPr/>
        </p:nvSpPr>
        <p:spPr>
          <a:xfrm rot="10800000">
            <a:off x="2132870" y="1829554"/>
            <a:ext cx="256888" cy="1462285"/>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pic>
        <p:nvPicPr>
          <p:cNvPr id="3" name="Picture 2" descr="Screenshot of SAT and PSAT-related scores dashboard showing data for SAT administration on August 23, 2025. It displays total students as 287 and average total score as 1253, with breakdowns of 621 in Math and 632 in Reading and Writing, along with options to download PDFs and view additional score details.&#10;">
            <a:extLst>
              <a:ext uri="{FF2B5EF4-FFF2-40B4-BE49-F238E27FC236}">
                <a16:creationId xmlns:a16="http://schemas.microsoft.com/office/drawing/2014/main" id="{59E43460-CC5B-AADC-8DF2-E43EA3D605E8}"/>
              </a:ext>
            </a:extLst>
          </p:cNvPr>
          <p:cNvPicPr>
            <a:picLocks noChangeAspect="1"/>
          </p:cNvPicPr>
          <p:nvPr/>
        </p:nvPicPr>
        <p:blipFill>
          <a:blip r:embed="rId4"/>
          <a:stretch>
            <a:fillRect/>
          </a:stretch>
        </p:blipFill>
        <p:spPr>
          <a:xfrm>
            <a:off x="2288652" y="1127959"/>
            <a:ext cx="7613817" cy="4990495"/>
          </a:xfrm>
          <a:prstGeom prst="rect">
            <a:avLst/>
          </a:prstGeom>
        </p:spPr>
      </p:pic>
      <p:sp>
        <p:nvSpPr>
          <p:cNvPr id="6" name="TextBox 5">
            <a:extLst>
              <a:ext uri="{FF2B5EF4-FFF2-40B4-BE49-F238E27FC236}">
                <a16:creationId xmlns:a16="http://schemas.microsoft.com/office/drawing/2014/main" id="{676A24F6-D78D-506B-BAE8-EFBCF91D0481}"/>
              </a:ext>
            </a:extLst>
          </p:cNvPr>
          <p:cNvSpPr txBox="1"/>
          <p:nvPr/>
        </p:nvSpPr>
        <p:spPr>
          <a:xfrm>
            <a:off x="296292" y="4969970"/>
            <a:ext cx="1914905" cy="853730"/>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a:ln>
                  <a:noFill/>
                </a:ln>
                <a:solidFill>
                  <a:srgbClr val="1E1E1E"/>
                </a:solidFill>
                <a:effectLst/>
                <a:uLnTx/>
                <a:uFillTx/>
                <a:latin typeface="Roboto"/>
                <a:ea typeface="+mn-ea"/>
                <a:cs typeface="Arial"/>
                <a:sym typeface="Arial"/>
              </a:rPr>
              <a:t>Student Roster </a:t>
            </a:r>
            <a:r>
              <a:rPr kumimoji="0" lang="en-US" sz="1600" b="0" i="0" u="none" strike="noStrike" kern="1200" cap="none" spc="0" normalizeH="0" baseline="0" noProof="0">
                <a:ln>
                  <a:noFill/>
                </a:ln>
                <a:solidFill>
                  <a:srgbClr val="1E1E1E"/>
                </a:solidFill>
                <a:effectLst/>
                <a:uLnTx/>
                <a:uFillTx/>
                <a:latin typeface="Roboto"/>
                <a:ea typeface="+mn-ea"/>
                <a:cs typeface="Arial"/>
                <a:sym typeface="Arial"/>
              </a:rPr>
              <a:t>(requires detailed access)</a:t>
            </a:r>
            <a:endParaRPr kumimoji="0" lang="en-US" sz="1899" b="0" i="0" u="none" strike="noStrike" kern="1200" cap="none" spc="0" normalizeH="0" baseline="0" noProof="0">
              <a:ln>
                <a:noFill/>
              </a:ln>
              <a:solidFill>
                <a:srgbClr val="1E1E1E"/>
              </a:solidFill>
              <a:effectLst/>
              <a:uLnTx/>
              <a:uFillTx/>
              <a:latin typeface="Roboto"/>
              <a:ea typeface="+mn-ea"/>
              <a:cs typeface="Arial"/>
              <a:sym typeface="Arial"/>
            </a:endParaRPr>
          </a:p>
        </p:txBody>
      </p:sp>
      <p:sp>
        <p:nvSpPr>
          <p:cNvPr id="13" name="Right Brace 12" descr="Brace showing where to find student roster area">
            <a:extLst>
              <a:ext uri="{FF2B5EF4-FFF2-40B4-BE49-F238E27FC236}">
                <a16:creationId xmlns:a16="http://schemas.microsoft.com/office/drawing/2014/main" id="{0B29C7C1-9936-1846-2460-2CC95AD619B9}"/>
              </a:ext>
              <a:ext uri="{C183D7F6-B498-43B3-948B-1728B52AA6E4}">
                <adec:decorative xmlns:adec="http://schemas.microsoft.com/office/drawing/2017/decorative" val="0"/>
              </a:ext>
            </a:extLst>
          </p:cNvPr>
          <p:cNvSpPr/>
          <p:nvPr/>
        </p:nvSpPr>
        <p:spPr>
          <a:xfrm rot="10800000">
            <a:off x="2110090" y="5110949"/>
            <a:ext cx="256890" cy="880787"/>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11" name="Right Brace 10" descr="Brace denoting where to find information about upcoming registrations.&#10;">
            <a:extLst>
              <a:ext uri="{FF2B5EF4-FFF2-40B4-BE49-F238E27FC236}">
                <a16:creationId xmlns:a16="http://schemas.microsoft.com/office/drawing/2014/main" id="{061F5966-FED8-7385-655C-26BDDB92AE4B}"/>
              </a:ext>
              <a:ext uri="{C183D7F6-B498-43B3-948B-1728B52AA6E4}">
                <adec:decorative xmlns:adec="http://schemas.microsoft.com/office/drawing/2017/decorative" val="0"/>
              </a:ext>
            </a:extLst>
          </p:cNvPr>
          <p:cNvSpPr/>
          <p:nvPr/>
        </p:nvSpPr>
        <p:spPr>
          <a:xfrm>
            <a:off x="9860235" y="5056532"/>
            <a:ext cx="256890" cy="880787"/>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10" name="TextBox 9">
            <a:extLst>
              <a:ext uri="{FF2B5EF4-FFF2-40B4-BE49-F238E27FC236}">
                <a16:creationId xmlns:a16="http://schemas.microsoft.com/office/drawing/2014/main" id="{79B600C2-6B72-24E7-FC8D-3BEA7A1E9A7E}"/>
              </a:ext>
            </a:extLst>
          </p:cNvPr>
          <p:cNvSpPr txBox="1"/>
          <p:nvPr/>
        </p:nvSpPr>
        <p:spPr>
          <a:xfrm>
            <a:off x="10212674" y="5170153"/>
            <a:ext cx="1769773" cy="653547"/>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Upcoming Registrations</a:t>
            </a:r>
          </a:p>
        </p:txBody>
      </p:sp>
    </p:spTree>
    <p:custDataLst>
      <p:tags r:id="rId1"/>
    </p:custDataLst>
    <p:extLst>
      <p:ext uri="{BB962C8B-B14F-4D97-AF65-F5344CB8AC3E}">
        <p14:creationId xmlns:p14="http://schemas.microsoft.com/office/powerpoint/2010/main" val="3066379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C84C2-C1F0-D1EF-5D62-F2B1862BEB8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FC9891A9-5374-AA91-701A-6952EB9E7EA4}"/>
              </a:ext>
            </a:extLst>
          </p:cNvPr>
          <p:cNvSpPr>
            <a:spLocks noGrp="1"/>
          </p:cNvSpPr>
          <p:nvPr>
            <p:ph type="title"/>
          </p:nvPr>
        </p:nvSpPr>
        <p:spPr>
          <a:xfrm>
            <a:off x="356462" y="538395"/>
            <a:ext cx="11286153" cy="589564"/>
          </a:xfrm>
        </p:spPr>
        <p:txBody>
          <a:bodyPr/>
          <a:lstStyle/>
          <a:p>
            <a:r>
              <a:rPr lang="en-US" sz="3600" b="1"/>
              <a:t>K-12 Reporting Portal Home Page - Reports</a:t>
            </a:r>
            <a:br>
              <a:rPr lang="en-US" sz="3600" b="1"/>
            </a:br>
            <a:endParaRPr lang="en-US" sz="3600" b="1"/>
          </a:p>
        </p:txBody>
      </p:sp>
      <p:pic>
        <p:nvPicPr>
          <p:cNvPr id="17" name="Picture 16" descr="Screenshot of a downloadable reports webpage showing electronic score report (ESR) data files and other report downloads. The table lists report types like SAT and PSAT, with details on student counts, delivery and expiration dates, download options in various formats, and links to batch score reports and growth reports.&#10;">
            <a:extLst>
              <a:ext uri="{FF2B5EF4-FFF2-40B4-BE49-F238E27FC236}">
                <a16:creationId xmlns:a16="http://schemas.microsoft.com/office/drawing/2014/main" id="{232FEB53-8BFC-B876-115A-7B50CF149175}"/>
              </a:ext>
            </a:extLst>
          </p:cNvPr>
          <p:cNvPicPr>
            <a:picLocks noChangeAspect="1"/>
          </p:cNvPicPr>
          <p:nvPr/>
        </p:nvPicPr>
        <p:blipFill>
          <a:blip r:embed="rId4"/>
          <a:srcRect l="2523" t="2830" r="2567" b="2437"/>
          <a:stretch>
            <a:fillRect/>
          </a:stretch>
        </p:blipFill>
        <p:spPr>
          <a:xfrm>
            <a:off x="357284" y="1331001"/>
            <a:ext cx="8489676" cy="4488027"/>
          </a:xfrm>
          <a:prstGeom prst="rect">
            <a:avLst/>
          </a:prstGeom>
          <a:ln>
            <a:solidFill>
              <a:schemeClr val="accent1"/>
            </a:solidFill>
          </a:ln>
        </p:spPr>
      </p:pic>
      <p:sp>
        <p:nvSpPr>
          <p:cNvPr id="4" name="TextBox 3">
            <a:extLst>
              <a:ext uri="{FF2B5EF4-FFF2-40B4-BE49-F238E27FC236}">
                <a16:creationId xmlns:a16="http://schemas.microsoft.com/office/drawing/2014/main" id="{BBD2E9C4-F306-1346-91FB-7CC3BC959B66}"/>
              </a:ext>
            </a:extLst>
          </p:cNvPr>
          <p:cNvSpPr txBox="1"/>
          <p:nvPr/>
        </p:nvSpPr>
        <p:spPr>
          <a:xfrm>
            <a:off x="9389644" y="1933188"/>
            <a:ext cx="2866364" cy="2991623"/>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1" i="0" u="none" strike="noStrike" kern="1200" cap="none" spc="0" normalizeH="0" baseline="0" noProof="0">
                <a:ln>
                  <a:noFill/>
                </a:ln>
                <a:solidFill>
                  <a:srgbClr val="1E1E1E"/>
                </a:solidFill>
                <a:effectLst/>
                <a:uLnTx/>
                <a:uFillTx/>
                <a:latin typeface="Roboto"/>
                <a:ea typeface="+mn-ea"/>
                <a:cs typeface="Arial"/>
                <a:sym typeface="Arial"/>
              </a:rPr>
              <a:t>Scheduled and Requested Reports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Growth Reports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99" b="0" i="0" u="none" strike="noStrike" kern="1200" cap="none" spc="0" normalizeH="0" baseline="0" noProof="0">
              <a:ln>
                <a:noFill/>
              </a:ln>
              <a:solidFill>
                <a:srgbClr val="1E1E1E"/>
              </a:solidFill>
              <a:effectLst/>
              <a:uLnTx/>
              <a:uFillTx/>
              <a:latin typeface="Roboto"/>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Fee Waiver Codes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99" b="0" i="0" u="none" strike="noStrike" kern="1200" cap="none" spc="0" normalizeH="0" baseline="0" noProof="0">
              <a:ln>
                <a:noFill/>
              </a:ln>
              <a:solidFill>
                <a:srgbClr val="1E1E1E"/>
              </a:solidFill>
              <a:effectLst/>
              <a:uLnTx/>
              <a:uFillTx/>
              <a:latin typeface="Roboto"/>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Cohort Files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99" b="0" i="0" u="none" strike="noStrike" kern="1200" cap="none" spc="0" normalizeH="0" baseline="0" noProof="0">
              <a:ln>
                <a:noFill/>
              </a:ln>
              <a:solidFill>
                <a:srgbClr val="1E1E1E"/>
              </a:solidFill>
              <a:effectLst/>
              <a:uLnTx/>
              <a:uFillTx/>
              <a:latin typeface="Roboto"/>
              <a:ea typeface="+mn-ea"/>
              <a:cs typeface="Arial"/>
              <a:sym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Batch PDF’s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99" b="0" i="0" u="none" strike="noStrike" kern="1200" cap="none" spc="0" normalizeH="0" baseline="0" noProof="0">
              <a:ln>
                <a:noFill/>
              </a:ln>
              <a:solidFill>
                <a:srgbClr val="1E1E1E"/>
              </a:solidFill>
              <a:effectLst/>
              <a:uLnTx/>
              <a:uFillTx/>
              <a:latin typeface="Roboto"/>
              <a:ea typeface="+mn-ea"/>
              <a:cs typeface="Arial"/>
              <a:sym typeface="Arial"/>
            </a:endParaRPr>
          </a:p>
        </p:txBody>
      </p:sp>
      <p:sp>
        <p:nvSpPr>
          <p:cNvPr id="6" name="TextBox 5">
            <a:extLst>
              <a:ext uri="{FF2B5EF4-FFF2-40B4-BE49-F238E27FC236}">
                <a16:creationId xmlns:a16="http://schemas.microsoft.com/office/drawing/2014/main" id="{46EC03B3-6996-5993-445B-0F50DDA2B750}"/>
              </a:ext>
            </a:extLst>
          </p:cNvPr>
          <p:cNvSpPr txBox="1"/>
          <p:nvPr/>
        </p:nvSpPr>
        <p:spPr>
          <a:xfrm>
            <a:off x="9493277" y="5310151"/>
            <a:ext cx="2314007" cy="653547"/>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Click to View Additional Reports</a:t>
            </a:r>
          </a:p>
        </p:txBody>
      </p:sp>
      <p:sp>
        <p:nvSpPr>
          <p:cNvPr id="8" name="Right Brace 7">
            <a:extLst>
              <a:ext uri="{FF2B5EF4-FFF2-40B4-BE49-F238E27FC236}">
                <a16:creationId xmlns:a16="http://schemas.microsoft.com/office/drawing/2014/main" id="{9185F434-0F94-4A57-1E2B-7A5DBC0981F6}"/>
              </a:ext>
              <a:ext uri="{C183D7F6-B498-43B3-948B-1728B52AA6E4}">
                <adec:decorative xmlns:adec="http://schemas.microsoft.com/office/drawing/2017/decorative" val="1"/>
              </a:ext>
            </a:extLst>
          </p:cNvPr>
          <p:cNvSpPr/>
          <p:nvPr/>
        </p:nvSpPr>
        <p:spPr>
          <a:xfrm>
            <a:off x="8862706" y="1756968"/>
            <a:ext cx="228600" cy="3581816"/>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9" name="Right Brace 8">
            <a:extLst>
              <a:ext uri="{FF2B5EF4-FFF2-40B4-BE49-F238E27FC236}">
                <a16:creationId xmlns:a16="http://schemas.microsoft.com/office/drawing/2014/main" id="{0DDECA19-4B9F-5980-70B2-8AFB9B23086A}"/>
              </a:ext>
              <a:ext uri="{C183D7F6-B498-43B3-948B-1728B52AA6E4}">
                <adec:decorative xmlns:adec="http://schemas.microsoft.com/office/drawing/2017/decorative" val="1"/>
              </a:ext>
            </a:extLst>
          </p:cNvPr>
          <p:cNvSpPr/>
          <p:nvPr/>
        </p:nvSpPr>
        <p:spPr>
          <a:xfrm>
            <a:off x="8865247" y="5422792"/>
            <a:ext cx="228600" cy="365760"/>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Tree>
    <p:custDataLst>
      <p:tags r:id="rId1"/>
    </p:custDataLst>
    <p:extLst>
      <p:ext uri="{BB962C8B-B14F-4D97-AF65-F5344CB8AC3E}">
        <p14:creationId xmlns:p14="http://schemas.microsoft.com/office/powerpoint/2010/main" val="86038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32E4-C214-240A-AC90-3FB59F29C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38B4D-2339-71E6-D866-8B217544DAD1}"/>
              </a:ext>
            </a:extLst>
          </p:cNvPr>
          <p:cNvSpPr>
            <a:spLocks noGrp="1"/>
          </p:cNvSpPr>
          <p:nvPr>
            <p:ph type="title"/>
          </p:nvPr>
        </p:nvSpPr>
        <p:spPr>
          <a:xfrm>
            <a:off x="356461" y="538394"/>
            <a:ext cx="11286153" cy="632937"/>
          </a:xfrm>
        </p:spPr>
        <p:txBody>
          <a:bodyPr/>
          <a:lstStyle/>
          <a:p>
            <a:r>
              <a:rPr lang="en-US"/>
              <a:t>Electronic Score Report (ESR) Data Files</a:t>
            </a:r>
          </a:p>
        </p:txBody>
      </p:sp>
      <p:sp>
        <p:nvSpPr>
          <p:cNvPr id="3" name="TextBox 2">
            <a:extLst>
              <a:ext uri="{FF2B5EF4-FFF2-40B4-BE49-F238E27FC236}">
                <a16:creationId xmlns:a16="http://schemas.microsoft.com/office/drawing/2014/main" id="{7EAE83FF-2F34-8F96-251B-EDFED1432392}"/>
              </a:ext>
            </a:extLst>
          </p:cNvPr>
          <p:cNvSpPr txBox="1"/>
          <p:nvPr/>
        </p:nvSpPr>
        <p:spPr>
          <a:xfrm>
            <a:off x="356461" y="1171331"/>
            <a:ext cx="6349375" cy="4012243"/>
          </a:xfrm>
          <a:prstGeom prst="rect">
            <a:avLst/>
          </a:prstGeom>
          <a:solidFill>
            <a:schemeClr val="accent2"/>
          </a:solidFill>
        </p:spPr>
        <p:txBody>
          <a:bodyPr wrap="square" lIns="36000" tIns="36000" rIns="36000" bIns="36000" rtlCol="0" anchor="t">
            <a:spAutoFit/>
          </a:bodyPr>
          <a:lstStyle/>
          <a:p>
            <a:pPr marL="285750" indent="-285750">
              <a:buFont typeface="Arial" panose="020B0604020202020204" pitchFamily="34" charset="0"/>
              <a:buChar char="•"/>
            </a:pPr>
            <a:r>
              <a:rPr lang="en-US" sz="1600"/>
              <a:t>View the 4 most recent ESR data files delivered to your organization.</a:t>
            </a:r>
          </a:p>
          <a:p>
            <a:pPr marL="742950" lvl="1" indent="-285750">
              <a:buFont typeface="Arial" panose="020B0604020202020204" pitchFamily="34" charset="0"/>
              <a:buChar char="•"/>
            </a:pPr>
            <a:r>
              <a:rPr lang="en-US" sz="1600"/>
              <a:t>Test</a:t>
            </a:r>
          </a:p>
          <a:p>
            <a:pPr marL="742950" lvl="1" indent="-285750">
              <a:buFont typeface="Arial" panose="020B0604020202020204" pitchFamily="34" charset="0"/>
              <a:buChar char="•"/>
            </a:pPr>
            <a:r>
              <a:rPr lang="en-US" sz="1600"/>
              <a:t>Student record count</a:t>
            </a:r>
          </a:p>
          <a:p>
            <a:pPr marL="742950" lvl="1" indent="-285750">
              <a:buFont typeface="Arial" panose="020B0604020202020204" pitchFamily="34" charset="0"/>
              <a:buChar char="•"/>
            </a:pPr>
            <a:r>
              <a:rPr lang="en-US" sz="1600"/>
              <a:t>Delivery and expiration date</a:t>
            </a:r>
          </a:p>
          <a:p>
            <a:pPr marL="742950" lvl="1"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View a cross-organization download audit – see who at the organization has downloaded the ESR and when.</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Quickly download the ESR in the desired format – fixed width (.txt) and/or comma delimited (.csv).</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Access the current data file layouts.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Access a full list (See More) of all ESR’s delivered over the past 3 years.</a:t>
            </a:r>
          </a:p>
        </p:txBody>
      </p:sp>
      <p:pic>
        <p:nvPicPr>
          <p:cNvPr id="5" name="Picture 4" descr="Screenshot of a downloadable reports list showing Electronic Score Report (ESR) data files for SAT and PSAT10 exams with delivery and expiration dates, student counts, and download options. File formats include fixed width and comma delimited (.csv), with download counts noted for some reports and buttons for ESR data layouts and additional options.&#10;">
            <a:extLst>
              <a:ext uri="{FF2B5EF4-FFF2-40B4-BE49-F238E27FC236}">
                <a16:creationId xmlns:a16="http://schemas.microsoft.com/office/drawing/2014/main" id="{7384908C-E9F5-B4C8-F60F-7F220513BA4F}"/>
              </a:ext>
            </a:extLst>
          </p:cNvPr>
          <p:cNvPicPr>
            <a:picLocks noChangeAspect="1"/>
          </p:cNvPicPr>
          <p:nvPr/>
        </p:nvPicPr>
        <p:blipFill>
          <a:blip r:embed="rId3"/>
          <a:stretch>
            <a:fillRect/>
          </a:stretch>
        </p:blipFill>
        <p:spPr>
          <a:xfrm>
            <a:off x="7496222" y="1057031"/>
            <a:ext cx="4339317" cy="4196191"/>
          </a:xfrm>
          <a:prstGeom prst="rect">
            <a:avLst/>
          </a:prstGeom>
          <a:effectLst>
            <a:outerShdw blurRad="63500" sx="102000" sy="102000" algn="ctr" rotWithShape="0">
              <a:prstClr val="black">
                <a:alpha val="40000"/>
              </a:prstClr>
            </a:outerShdw>
          </a:effectLst>
        </p:spPr>
      </p:pic>
      <p:pic>
        <p:nvPicPr>
          <p:cNvPr id="8" name="Picture 7" descr="Screenshot of a download history panel listing five recent downloads by user Brielle Glass with dates ranging from 07/15/2025 to 07/17/2025. Panel includes a title &quot;Most Recent Downloads&quot; and a close button marked with an &quot;X&quot; in the top right corner.&#10;">
            <a:extLst>
              <a:ext uri="{FF2B5EF4-FFF2-40B4-BE49-F238E27FC236}">
                <a16:creationId xmlns:a16="http://schemas.microsoft.com/office/drawing/2014/main" id="{0A609DCF-33AB-8F0A-8EE6-EBFA4B7C2CFC}"/>
              </a:ext>
            </a:extLst>
          </p:cNvPr>
          <p:cNvPicPr>
            <a:picLocks noChangeAspect="1"/>
          </p:cNvPicPr>
          <p:nvPr/>
        </p:nvPicPr>
        <p:blipFill>
          <a:blip r:embed="rId4"/>
          <a:srcRect t="1635"/>
          <a:stretch>
            <a:fillRect/>
          </a:stretch>
        </p:blipFill>
        <p:spPr>
          <a:xfrm>
            <a:off x="7981713" y="4852756"/>
            <a:ext cx="1983678" cy="1466850"/>
          </a:xfrm>
          <a:prstGeom prst="rect">
            <a:avLst/>
          </a:prstGeom>
          <a:effectLst>
            <a:outerShdw blurRad="63500" sx="102000" sy="102000" algn="ctr" rotWithShape="0">
              <a:prstClr val="black">
                <a:alpha val="40000"/>
              </a:prstClr>
            </a:outerShdw>
          </a:effectLst>
        </p:spPr>
      </p:pic>
      <p:cxnSp>
        <p:nvCxnSpPr>
          <p:cNvPr id="4" name="Connector: Elbow 3">
            <a:extLst>
              <a:ext uri="{FF2B5EF4-FFF2-40B4-BE49-F238E27FC236}">
                <a16:creationId xmlns:a16="http://schemas.microsoft.com/office/drawing/2014/main" id="{B1795B61-778E-FC8F-F888-9970DBC93130}"/>
              </a:ext>
              <a:ext uri="{C183D7F6-B498-43B3-948B-1728B52AA6E4}">
                <adec:decorative xmlns:adec="http://schemas.microsoft.com/office/drawing/2017/decorative" val="1"/>
              </a:ext>
            </a:extLst>
          </p:cNvPr>
          <p:cNvCxnSpPr>
            <a:cxnSpLocks/>
            <a:endCxn id="8" idx="1"/>
          </p:cNvCxnSpPr>
          <p:nvPr/>
        </p:nvCxnSpPr>
        <p:spPr>
          <a:xfrm rot="5400000">
            <a:off x="6910818" y="4267397"/>
            <a:ext cx="2389680" cy="247889"/>
          </a:xfrm>
          <a:prstGeom prst="bentConnector4">
            <a:avLst>
              <a:gd name="adj1" fmla="val -23"/>
              <a:gd name="adj2" fmla="val 192219"/>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58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E9966F-E763-E402-B44F-0642B93021EF}"/>
              </a:ext>
            </a:extLst>
          </p:cNvPr>
          <p:cNvSpPr txBox="1">
            <a:spLocks noGrp="1"/>
          </p:cNvSpPr>
          <p:nvPr>
            <p:ph type="title" idx="4294967295"/>
          </p:nvPr>
        </p:nvSpPr>
        <p:spPr bwMode="gray">
          <a:xfrm>
            <a:off x="2297521" y="584775"/>
            <a:ext cx="7596959" cy="413170"/>
          </a:xfrm>
          <a:prstGeom prst="rect">
            <a:avLst/>
          </a:prstGeom>
          <a:noFill/>
          <a:ln w="9525">
            <a:noFill/>
            <a:prstDash/>
            <a:miter lim="800000"/>
            <a:headEnd/>
            <a:tailEnd/>
          </a:ln>
          <a:effectLst/>
        </p:spPr>
        <p:txBody>
          <a:bodyPr rot="0" spcFirstLastPara="0" vertOverflow="overflow" horzOverflow="overflow" vert="horz" wrap="square" lIns="0" tIns="0" rIns="68360" bIns="0" numCol="1" spcCol="0" rtlCol="0" fromWordArt="0" anchor="t" anchorCtr="0" forceAA="0" compatLnSpc="1">
            <a:prstTxWarp prst="textNoShape">
              <a:avLst/>
            </a:prstTxWarp>
            <a:noAutofit/>
          </a:bodyPr>
          <a:lstStyle>
            <a:lvl1pPr algn="l" defTabSz="981334" rtl="0" eaLnBrk="1" latinLnBrk="0" hangingPunct="1">
              <a:spcBef>
                <a:spcPct val="0"/>
              </a:spcBef>
              <a:buNone/>
              <a:defRPr sz="3400" b="1" kern="1200">
                <a:solidFill>
                  <a:schemeClr val="tx1"/>
                </a:solidFill>
                <a:latin typeface="Roboto"/>
                <a:ea typeface="+mj-ea"/>
                <a:cs typeface="+mj-cs"/>
              </a:defRPr>
            </a:lvl1pPr>
          </a:lstStyle>
          <a:p>
            <a:pPr marL="0" marR="0" lvl="0" indent="0" algn="ctr" defTabSz="931678" rtl="0" eaLnBrk="1" fontAlgn="auto" latinLnBrk="0" hangingPunct="1">
              <a:lnSpc>
                <a:spcPct val="100000"/>
              </a:lnSpc>
              <a:spcBef>
                <a:spcPct val="0"/>
              </a:spcBef>
              <a:spcAft>
                <a:spcPts val="0"/>
              </a:spcAft>
              <a:buClrTx/>
              <a:buSzTx/>
              <a:buFontTx/>
              <a:buNone/>
              <a:tabLst/>
              <a:defRPr/>
            </a:pPr>
            <a:r>
              <a:rPr kumimoji="0" lang="en-US" sz="3038" b="1" i="0" u="none" strike="noStrike" kern="1200" cap="none" spc="0" normalizeH="0" baseline="0" noProof="0">
                <a:ln>
                  <a:noFill/>
                </a:ln>
                <a:solidFill>
                  <a:srgbClr val="1E1E1E"/>
                </a:solidFill>
                <a:effectLst/>
                <a:uLnTx/>
                <a:uFillTx/>
                <a:latin typeface="Roboto"/>
                <a:ea typeface="+mj-ea"/>
                <a:cs typeface="+mj-cs"/>
              </a:rPr>
              <a:t>New Homepage</a:t>
            </a:r>
            <a:endParaRPr kumimoji="0" lang="en-US" sz="3038" b="0" i="0" u="none" strike="noStrike" kern="1200" cap="none" spc="0" normalizeH="0" baseline="0" noProof="0">
              <a:ln>
                <a:noFill/>
              </a:ln>
              <a:solidFill>
                <a:srgbClr val="1E1E1E"/>
              </a:solidFill>
              <a:effectLst/>
              <a:uLnTx/>
              <a:uFillTx/>
              <a:latin typeface="Roboto"/>
              <a:ea typeface="+mj-ea"/>
              <a:cs typeface="+mj-cs"/>
            </a:endParaRPr>
          </a:p>
        </p:txBody>
      </p:sp>
      <p:pic>
        <p:nvPicPr>
          <p:cNvPr id="4" name="Picture 3" descr="Screenshot of an online dashboard displaying sections for &quot;More Online Reports &amp; Tools&quot; and &quot;Reporting &amp; Testing Help.&quot; The top section lists report categories with icons and links, including engagement reports, student eligibility awards, and various educational tools, while the bottom section features articles offering guidance on score release schedules, reporting portal features, and instructional videos.&#10;">
            <a:extLst>
              <a:ext uri="{FF2B5EF4-FFF2-40B4-BE49-F238E27FC236}">
                <a16:creationId xmlns:a16="http://schemas.microsoft.com/office/drawing/2014/main" id="{D7B4D7DA-8682-7690-62C2-A5E111697A32}"/>
              </a:ext>
            </a:extLst>
          </p:cNvPr>
          <p:cNvPicPr>
            <a:picLocks noChangeAspect="1"/>
          </p:cNvPicPr>
          <p:nvPr/>
        </p:nvPicPr>
        <p:blipFill>
          <a:blip r:embed="rId2"/>
          <a:stretch>
            <a:fillRect/>
          </a:stretch>
        </p:blipFill>
        <p:spPr>
          <a:xfrm>
            <a:off x="133811" y="997945"/>
            <a:ext cx="5079465" cy="4991889"/>
          </a:xfrm>
          <a:prstGeom prst="rect">
            <a:avLst/>
          </a:prstGeom>
        </p:spPr>
      </p:pic>
      <p:sp>
        <p:nvSpPr>
          <p:cNvPr id="5" name="Right Brace 4">
            <a:extLst>
              <a:ext uri="{FF2B5EF4-FFF2-40B4-BE49-F238E27FC236}">
                <a16:creationId xmlns:a16="http://schemas.microsoft.com/office/drawing/2014/main" id="{729E8E76-B5AA-B60F-ECEB-37B0A5005AE0}"/>
              </a:ext>
              <a:ext uri="{C183D7F6-B498-43B3-948B-1728B52AA6E4}">
                <adec:decorative xmlns:adec="http://schemas.microsoft.com/office/drawing/2017/decorative" val="1"/>
              </a:ext>
            </a:extLst>
          </p:cNvPr>
          <p:cNvSpPr/>
          <p:nvPr/>
        </p:nvSpPr>
        <p:spPr>
          <a:xfrm>
            <a:off x="4822963" y="1420492"/>
            <a:ext cx="176199" cy="2376898"/>
          </a:xfrm>
          <a:prstGeom prst="rightBrace">
            <a:avLst/>
          </a:prstGeom>
          <a:ln>
            <a:solidFill>
              <a:srgbClr val="0070C0"/>
            </a:soli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defTabSz="868131"/>
            <a:endParaRPr lang="en-US" sz="1709">
              <a:solidFill>
                <a:srgbClr val="1E1E1E"/>
              </a:solidFill>
              <a:latin typeface="Roboto"/>
            </a:endParaRPr>
          </a:p>
        </p:txBody>
      </p:sp>
      <p:sp>
        <p:nvSpPr>
          <p:cNvPr id="7" name="Right Brace 6">
            <a:extLst>
              <a:ext uri="{FF2B5EF4-FFF2-40B4-BE49-F238E27FC236}">
                <a16:creationId xmlns:a16="http://schemas.microsoft.com/office/drawing/2014/main" id="{0421FF20-3E74-86A9-03E6-28A080BB98C6}"/>
              </a:ext>
              <a:ext uri="{C183D7F6-B498-43B3-948B-1728B52AA6E4}">
                <adec:decorative xmlns:adec="http://schemas.microsoft.com/office/drawing/2017/decorative" val="1"/>
              </a:ext>
            </a:extLst>
          </p:cNvPr>
          <p:cNvSpPr/>
          <p:nvPr/>
        </p:nvSpPr>
        <p:spPr>
          <a:xfrm>
            <a:off x="4822950" y="3849099"/>
            <a:ext cx="176198" cy="1564633"/>
          </a:xfrm>
          <a:prstGeom prst="rightBrace">
            <a:avLst/>
          </a:prstGeom>
          <a:ln>
            <a:solidFill>
              <a:srgbClr val="0070C0"/>
            </a:solidFill>
          </a:ln>
          <a:effectLst/>
        </p:spPr>
        <p:style>
          <a:lnRef idx="2">
            <a:schemeClr val="accent4"/>
          </a:lnRef>
          <a:fillRef idx="0">
            <a:schemeClr val="accent4"/>
          </a:fillRef>
          <a:effectRef idx="1">
            <a:schemeClr val="accent4"/>
          </a:effectRef>
          <a:fontRef idx="minor">
            <a:schemeClr val="tx1"/>
          </a:fontRef>
        </p:style>
        <p:txBody>
          <a:bodyPr rtlCol="0" anchor="ctr"/>
          <a:lstStyle/>
          <a:p>
            <a:pPr algn="ctr" defTabSz="868131"/>
            <a:endParaRPr lang="en-US" sz="1709">
              <a:solidFill>
                <a:srgbClr val="1E1E1E"/>
              </a:solidFill>
              <a:latin typeface="Roboto"/>
            </a:endParaRPr>
          </a:p>
        </p:txBody>
      </p:sp>
      <p:sp>
        <p:nvSpPr>
          <p:cNvPr id="2" name="TextBox 1">
            <a:extLst>
              <a:ext uri="{FF2B5EF4-FFF2-40B4-BE49-F238E27FC236}">
                <a16:creationId xmlns:a16="http://schemas.microsoft.com/office/drawing/2014/main" id="{A4C77EC3-C0AA-BE9F-9F2A-0D7412F59817}"/>
              </a:ext>
            </a:extLst>
          </p:cNvPr>
          <p:cNvSpPr txBox="1"/>
          <p:nvPr/>
        </p:nvSpPr>
        <p:spPr>
          <a:xfrm>
            <a:off x="5427405" y="1143646"/>
            <a:ext cx="6420465" cy="4854781"/>
          </a:xfrm>
          <a:prstGeom prst="rect">
            <a:avLst/>
          </a:prstGeom>
          <a:noFill/>
        </p:spPr>
        <p:txBody>
          <a:bodyPr wrap="square" lIns="36000" tIns="36000" rIns="36000" bIns="36000" rtlCol="0">
            <a:spAutoFit/>
          </a:bodyPr>
          <a:lstStyle/>
          <a:p>
            <a:pPr defTabSz="868131"/>
            <a:r>
              <a:rPr lang="en-US" sz="1600" b="1">
                <a:solidFill>
                  <a:srgbClr val="006298"/>
                </a:solidFill>
              </a:rPr>
              <a:t>More Online Reports and Tools </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Run </a:t>
            </a:r>
            <a:r>
              <a:rPr lang="en-US" sz="1600" err="1">
                <a:solidFill>
                  <a:srgbClr val="1E1E1E"/>
                </a:solidFill>
              </a:rPr>
              <a:t>BigFuture</a:t>
            </a:r>
            <a:r>
              <a:rPr lang="en-US" sz="1600">
                <a:solidFill>
                  <a:srgbClr val="1E1E1E"/>
                </a:solidFill>
              </a:rPr>
              <a:t> School and Connections reports </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Run National Recognition Program reports </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Other tools available include cohort growth over time report and links to the Skills Insight tool, Educator Question Bank, and recently run reports </a:t>
            </a:r>
          </a:p>
          <a:p>
            <a:pPr defTabSz="868131"/>
            <a:endParaRPr lang="en-US" sz="1600" b="1">
              <a:solidFill>
                <a:srgbClr val="006298"/>
              </a:solidFill>
            </a:endParaRPr>
          </a:p>
          <a:p>
            <a:pPr defTabSz="868131"/>
            <a:r>
              <a:rPr lang="en-US" sz="1600" b="1">
                <a:solidFill>
                  <a:srgbClr val="006298"/>
                </a:solidFill>
              </a:rPr>
              <a:t>Reporting and Testing Help </a:t>
            </a:r>
          </a:p>
          <a:p>
            <a:pPr defTabSz="868131"/>
            <a:r>
              <a:rPr lang="en-US" sz="1600" b="1">
                <a:solidFill>
                  <a:srgbClr val="006298"/>
                </a:solidFill>
              </a:rPr>
              <a:t>Includes Links to Helpful Resources for Educators</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Score release schedule for students and educators</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K–12 reporting portal quick help videos </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K–12 reporting help page</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Managing or requesting K–12 reporting access</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Contact us for help</a:t>
            </a:r>
          </a:p>
          <a:p>
            <a:pPr marL="271291" indent="-271291" defTabSz="868131">
              <a:lnSpc>
                <a:spcPct val="120000"/>
              </a:lnSpc>
              <a:spcBef>
                <a:spcPts val="380"/>
              </a:spcBef>
              <a:buClr>
                <a:srgbClr val="006298"/>
              </a:buClr>
              <a:buFont typeface="Arial" panose="020B0604020202020204" pitchFamily="34" charset="0"/>
              <a:buChar char="•"/>
            </a:pPr>
            <a:r>
              <a:rPr lang="en-US" sz="1600">
                <a:solidFill>
                  <a:srgbClr val="1E1E1E"/>
                </a:solidFill>
              </a:rPr>
              <a:t>How to register students for in-school testing</a:t>
            </a:r>
            <a:endParaRPr lang="en-US" sz="1600"/>
          </a:p>
        </p:txBody>
      </p:sp>
    </p:spTree>
    <p:extLst>
      <p:ext uri="{BB962C8B-B14F-4D97-AF65-F5344CB8AC3E}">
        <p14:creationId xmlns:p14="http://schemas.microsoft.com/office/powerpoint/2010/main" val="146321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29E34-437E-E8AC-37FA-4D0CF90E2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BB43F-E33E-C430-8B6C-5399B557FF33}"/>
              </a:ext>
            </a:extLst>
          </p:cNvPr>
          <p:cNvSpPr>
            <a:spLocks noGrp="1"/>
          </p:cNvSpPr>
          <p:nvPr>
            <p:ph type="title"/>
          </p:nvPr>
        </p:nvSpPr>
        <p:spPr>
          <a:xfrm>
            <a:off x="356461" y="538394"/>
            <a:ext cx="11479079" cy="413175"/>
          </a:xfrm>
        </p:spPr>
        <p:txBody>
          <a:bodyPr wrap="square" anchor="ctr">
            <a:normAutofit/>
          </a:bodyPr>
          <a:lstStyle/>
          <a:p>
            <a:pPr>
              <a:lnSpc>
                <a:spcPct val="90000"/>
              </a:lnSpc>
            </a:pPr>
            <a:r>
              <a:rPr lang="en-US" sz="2900"/>
              <a:t>More Online Reports</a:t>
            </a:r>
          </a:p>
        </p:txBody>
      </p:sp>
      <p:sp>
        <p:nvSpPr>
          <p:cNvPr id="4" name="TextBox 3">
            <a:extLst>
              <a:ext uri="{FF2B5EF4-FFF2-40B4-BE49-F238E27FC236}">
                <a16:creationId xmlns:a16="http://schemas.microsoft.com/office/drawing/2014/main" id="{D5AF90ED-CE7E-BF1C-9FB5-3B82D38360C0}"/>
              </a:ext>
            </a:extLst>
          </p:cNvPr>
          <p:cNvSpPr txBox="1"/>
          <p:nvPr/>
        </p:nvSpPr>
        <p:spPr>
          <a:xfrm>
            <a:off x="356461" y="1171331"/>
            <a:ext cx="4996589" cy="2781137"/>
          </a:xfrm>
          <a:prstGeom prst="rect">
            <a:avLst/>
          </a:prstGeom>
          <a:solidFill>
            <a:schemeClr val="accent2"/>
          </a:solidFill>
        </p:spPr>
        <p:txBody>
          <a:bodyPr wrap="square" lIns="36000" tIns="36000" rIns="36000" bIns="36000" rtlCol="0" anchor="t">
            <a:spAutoFit/>
          </a:bodyPr>
          <a:lstStyle/>
          <a:p>
            <a:pPr marL="285750" indent="-285750">
              <a:buFont typeface="Arial" panose="020B0604020202020204" pitchFamily="34" charset="0"/>
              <a:buChar char="•"/>
            </a:pPr>
            <a:r>
              <a:rPr lang="en-US" sz="1600"/>
              <a:t>View additional online reports available in your portal.</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Reports related to student engagement with the </a:t>
            </a:r>
            <a:r>
              <a:rPr lang="en-US" sz="1600" err="1"/>
              <a:t>BigFuture</a:t>
            </a:r>
            <a:r>
              <a:rPr lang="en-US" sz="1600"/>
              <a:t> School App and Connections. </a:t>
            </a:r>
            <a:r>
              <a:rPr lang="en-US" sz="1600" i="1"/>
              <a:t>Note - these reports are for In-School assessments only</a:t>
            </a:r>
            <a:endParaRPr lang="en-US" sz="1600" i="1">
              <a:ea typeface="Roboto"/>
              <a:cs typeface="Roboto"/>
            </a:endParaRP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Reports related to student eligibility and awards in College Board’s national recognition program.</a:t>
            </a:r>
            <a:endParaRPr lang="en-US" sz="1600">
              <a:ea typeface="Roboto"/>
              <a:cs typeface="Roboto"/>
            </a:endParaRP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Run each report with </a:t>
            </a:r>
            <a:r>
              <a:rPr lang="en-US" sz="1600" b="1" u="sng"/>
              <a:t>one click</a:t>
            </a:r>
            <a:r>
              <a:rPr lang="en-US" sz="1600"/>
              <a:t>!</a:t>
            </a:r>
            <a:endParaRPr lang="en-US" sz="1600">
              <a:ea typeface="Roboto"/>
              <a:cs typeface="Roboto"/>
            </a:endParaRPr>
          </a:p>
        </p:txBody>
      </p:sp>
      <p:pic>
        <p:nvPicPr>
          <p:cNvPr id="8" name="Picture 7" descr="Screenshot of a web page section titled &quot;More Online Reports &amp; Tools,&quot; displaying two columns for &quot;BigFuture School and Connections&quot; and &quot;National Recognition Program.&quot; Each column lists clickable report options related to student engagement and eligibility, with icons and brief descriptions for each report type.&#10;">
            <a:extLst>
              <a:ext uri="{FF2B5EF4-FFF2-40B4-BE49-F238E27FC236}">
                <a16:creationId xmlns:a16="http://schemas.microsoft.com/office/drawing/2014/main" id="{51FD1E82-FD85-44AC-5CCD-DD9B375EBC75}"/>
              </a:ext>
            </a:extLst>
          </p:cNvPr>
          <p:cNvPicPr>
            <a:picLocks noChangeAspect="1"/>
          </p:cNvPicPr>
          <p:nvPr/>
        </p:nvPicPr>
        <p:blipFill>
          <a:blip r:embed="rId3"/>
          <a:stretch>
            <a:fillRect/>
          </a:stretch>
        </p:blipFill>
        <p:spPr>
          <a:xfrm>
            <a:off x="5512812" y="1311907"/>
            <a:ext cx="6441645" cy="34340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6131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88D3-054E-337D-31DE-C48F787AD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A6030A-67FC-EC12-6BE9-89F4378EB85F}"/>
              </a:ext>
            </a:extLst>
          </p:cNvPr>
          <p:cNvSpPr>
            <a:spLocks noGrp="1"/>
          </p:cNvSpPr>
          <p:nvPr>
            <p:ph type="title"/>
          </p:nvPr>
        </p:nvSpPr>
        <p:spPr>
          <a:xfrm>
            <a:off x="356461" y="538394"/>
            <a:ext cx="11479079" cy="413175"/>
          </a:xfrm>
        </p:spPr>
        <p:txBody>
          <a:bodyPr wrap="square" anchor="ctr">
            <a:normAutofit/>
          </a:bodyPr>
          <a:lstStyle/>
          <a:p>
            <a:pPr>
              <a:lnSpc>
                <a:spcPct val="90000"/>
              </a:lnSpc>
            </a:pPr>
            <a:r>
              <a:rPr lang="en-US" sz="2900"/>
              <a:t>Other Tools</a:t>
            </a:r>
          </a:p>
        </p:txBody>
      </p:sp>
      <p:sp>
        <p:nvSpPr>
          <p:cNvPr id="4" name="TextBox 3">
            <a:extLst>
              <a:ext uri="{FF2B5EF4-FFF2-40B4-BE49-F238E27FC236}">
                <a16:creationId xmlns:a16="http://schemas.microsoft.com/office/drawing/2014/main" id="{1614BD4F-9390-D272-F375-19D2DC02CDE3}"/>
              </a:ext>
            </a:extLst>
          </p:cNvPr>
          <p:cNvSpPr txBox="1"/>
          <p:nvPr/>
        </p:nvSpPr>
        <p:spPr>
          <a:xfrm>
            <a:off x="356461" y="1171331"/>
            <a:ext cx="6272939" cy="3027358"/>
          </a:xfrm>
          <a:prstGeom prst="rect">
            <a:avLst/>
          </a:prstGeom>
          <a:solidFill>
            <a:schemeClr val="accent2"/>
          </a:solidFill>
        </p:spPr>
        <p:txBody>
          <a:bodyPr wrap="square" lIns="36000" tIns="36000" rIns="36000" bIns="36000" rtlCol="0" anchor="t">
            <a:spAutoFit/>
          </a:bodyPr>
          <a:lstStyle/>
          <a:p>
            <a:pPr marL="285750" indent="-285750">
              <a:buFont typeface="Arial" panose="020B0604020202020204" pitchFamily="34" charset="0"/>
              <a:buChar char="•"/>
            </a:pPr>
            <a:r>
              <a:rPr lang="en-US" sz="1600"/>
              <a:t>Access additional tools that may be helpful as you interpret the data provided in your reports.</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Run a cohort growth report.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Access the Skills Insight Tool, a great resource when analyzing the aggregate Knowledge and Skills report.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Access the Educator Question Bank.</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Access your most recently run reports and quickly run them again.</a:t>
            </a:r>
          </a:p>
        </p:txBody>
      </p:sp>
      <p:pic>
        <p:nvPicPr>
          <p:cNvPr id="6" name="Picture 5" descr="Screenshot of a tool menu titled &quot;Other Tools&quot; listing four options with brief descriptions: Growth Over Time for cohort growth tracking, Skills Insight Tool for knowledge and skills reporting, Educator Question Bank for skill-specific questions, and Recently Run Online Reports to access last five generated reports. Each option includes a right arrow icon indicating navigation to detailed features.&#10;">
            <a:extLst>
              <a:ext uri="{FF2B5EF4-FFF2-40B4-BE49-F238E27FC236}">
                <a16:creationId xmlns:a16="http://schemas.microsoft.com/office/drawing/2014/main" id="{AD64D181-7F03-09EC-C828-752A87C21E07}"/>
              </a:ext>
            </a:extLst>
          </p:cNvPr>
          <p:cNvPicPr>
            <a:picLocks noChangeAspect="1"/>
          </p:cNvPicPr>
          <p:nvPr/>
        </p:nvPicPr>
        <p:blipFill>
          <a:blip r:embed="rId3"/>
          <a:stretch>
            <a:fillRect/>
          </a:stretch>
        </p:blipFill>
        <p:spPr>
          <a:xfrm>
            <a:off x="7516247" y="1105597"/>
            <a:ext cx="4429804" cy="4400141"/>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2081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F56349E-6CC2-40D2-FFFE-CB000A8F1339}"/>
              </a:ext>
            </a:extLst>
          </p:cNvPr>
          <p:cNvSpPr>
            <a:spLocks noGrp="1"/>
          </p:cNvSpPr>
          <p:nvPr>
            <p:ph type="title"/>
          </p:nvPr>
        </p:nvSpPr>
        <p:spPr>
          <a:xfrm>
            <a:off x="356461" y="538394"/>
            <a:ext cx="11479079" cy="413175"/>
          </a:xfrm>
        </p:spPr>
        <p:txBody>
          <a:bodyPr wrap="square" anchor="ctr">
            <a:normAutofit/>
          </a:bodyPr>
          <a:lstStyle/>
          <a:p>
            <a:pPr>
              <a:lnSpc>
                <a:spcPct val="90000"/>
              </a:lnSpc>
            </a:pPr>
            <a:r>
              <a:rPr lang="en-US" sz="2900"/>
              <a:t>Reporting &amp; Testing Help</a:t>
            </a:r>
          </a:p>
        </p:txBody>
      </p:sp>
      <p:pic>
        <p:nvPicPr>
          <p:cNvPr id="8" name="Picture 7" descr="Screenshot of a webpage section titled &quot;Reporting &amp; Testing Help&quot; providing resources for educators and staff related to K-12 reporting, score release schedules, and student registration. Four labeled cards offer links to articles on educator and student score release schedules, K-12 Reporting Portal features, targeted reporting help videos, and a sample link with explanations.&#10;">
            <a:extLst>
              <a:ext uri="{FF2B5EF4-FFF2-40B4-BE49-F238E27FC236}">
                <a16:creationId xmlns:a16="http://schemas.microsoft.com/office/drawing/2014/main" id="{1D023BD2-B695-F84D-1CFB-322DA6FCB60F}"/>
              </a:ext>
            </a:extLst>
          </p:cNvPr>
          <p:cNvPicPr>
            <a:picLocks noChangeAspect="1"/>
          </p:cNvPicPr>
          <p:nvPr/>
        </p:nvPicPr>
        <p:blipFill>
          <a:blip r:embed="rId3"/>
          <a:stretch>
            <a:fillRect/>
          </a:stretch>
        </p:blipFill>
        <p:spPr>
          <a:xfrm>
            <a:off x="2158794" y="2539693"/>
            <a:ext cx="8433619" cy="2811206"/>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954D081-5942-DFC7-1D1F-D9610CA31A32}"/>
              </a:ext>
            </a:extLst>
          </p:cNvPr>
          <p:cNvSpPr txBox="1"/>
          <p:nvPr/>
        </p:nvSpPr>
        <p:spPr>
          <a:xfrm>
            <a:off x="356461" y="1171331"/>
            <a:ext cx="11197364" cy="1057588"/>
          </a:xfrm>
          <a:prstGeom prst="rect">
            <a:avLst/>
          </a:prstGeom>
          <a:solidFill>
            <a:schemeClr val="accent2"/>
          </a:solidFill>
        </p:spPr>
        <p:txBody>
          <a:bodyPr wrap="square" lIns="36000" tIns="36000" rIns="36000" bIns="36000" rtlCol="0" anchor="t">
            <a:spAutoFit/>
          </a:bodyPr>
          <a:lstStyle/>
          <a:p>
            <a:pPr marL="285750" indent="-285750">
              <a:buFont typeface="Arial" panose="020B0604020202020204" pitchFamily="34" charset="0"/>
              <a:buChar char="•"/>
            </a:pPr>
            <a:r>
              <a:rPr lang="en-US" sz="1600"/>
              <a:t>Access help documentation and resources to help better understand the reporting portal and the reports/data provided in it.</a:t>
            </a:r>
          </a:p>
          <a:p>
            <a:pPr marL="285750" indent="-285750">
              <a:buFont typeface="Arial" panose="020B0604020202020204" pitchFamily="34" charset="0"/>
              <a:buChar char="•"/>
            </a:pPr>
            <a:endParaRPr lang="en-US" sz="1600"/>
          </a:p>
          <a:p>
            <a:pPr marL="285750" indent="-285750">
              <a:buFont typeface="Arial" panose="020B0604020202020204" pitchFamily="34" charset="0"/>
              <a:buChar char="•"/>
            </a:pPr>
            <a:r>
              <a:rPr lang="en-US" sz="1600"/>
              <a:t>Utilize the carousel features to scroll through available K-12 reporting resources.</a:t>
            </a:r>
          </a:p>
        </p:txBody>
      </p:sp>
    </p:spTree>
    <p:extLst>
      <p:ext uri="{BB962C8B-B14F-4D97-AF65-F5344CB8AC3E}">
        <p14:creationId xmlns:p14="http://schemas.microsoft.com/office/powerpoint/2010/main" val="143114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EC07C-C422-6660-D8FF-72B7E7459AC2}"/>
              </a:ext>
            </a:extLst>
          </p:cNvPr>
          <p:cNvSpPr txBox="1">
            <a:spLocks noGrp="1"/>
          </p:cNvSpPr>
          <p:nvPr>
            <p:ph type="title" idx="4294967295"/>
          </p:nvPr>
        </p:nvSpPr>
        <p:spPr>
          <a:xfrm>
            <a:off x="373625" y="538813"/>
            <a:ext cx="2616555" cy="565146"/>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Agenda</a:t>
            </a:r>
          </a:p>
        </p:txBody>
      </p:sp>
      <p:grpSp>
        <p:nvGrpSpPr>
          <p:cNvPr id="40" name="object 40" descr="A banner that reads #1 Scores and Benchmarks"/>
          <p:cNvGrpSpPr/>
          <p:nvPr/>
        </p:nvGrpSpPr>
        <p:grpSpPr>
          <a:xfrm>
            <a:off x="2114304" y="1584042"/>
            <a:ext cx="7963393" cy="877998"/>
            <a:chOff x="3314683" y="3716489"/>
            <a:chExt cx="11945090" cy="1316997"/>
          </a:xfrm>
        </p:grpSpPr>
        <p:sp>
          <p:nvSpPr>
            <p:cNvPr id="41" name="object 41"/>
            <p:cNvSpPr/>
            <p:nvPr/>
          </p:nvSpPr>
          <p:spPr>
            <a:xfrm>
              <a:off x="3970108" y="3716489"/>
              <a:ext cx="11289665" cy="1316990"/>
            </a:xfrm>
            <a:custGeom>
              <a:avLst/>
              <a:gdLst/>
              <a:ahLst/>
              <a:cxnLst/>
              <a:rect l="l" t="t" r="r" b="b"/>
              <a:pathLst>
                <a:path w="11289665" h="1316989">
                  <a:moveTo>
                    <a:pt x="11289284" y="0"/>
                  </a:moveTo>
                  <a:lnTo>
                    <a:pt x="0" y="0"/>
                  </a:lnTo>
                  <a:lnTo>
                    <a:pt x="0" y="1316393"/>
                  </a:lnTo>
                  <a:lnTo>
                    <a:pt x="11289284" y="1316393"/>
                  </a:lnTo>
                  <a:lnTo>
                    <a:pt x="11289284" y="0"/>
                  </a:lnTo>
                  <a:close/>
                </a:path>
              </a:pathLst>
            </a:custGeom>
            <a:solidFill>
              <a:srgbClr val="F2F2F2"/>
            </a:solidFill>
          </p:spPr>
          <p:txBody>
            <a:bodyPr wrap="square" lIns="0" tIns="0" rIns="0" bIns="0" rtlCol="0"/>
            <a:lstStyle/>
            <a:p>
              <a:endParaRPr sz="1200"/>
            </a:p>
          </p:txBody>
        </p:sp>
        <p:pic>
          <p:nvPicPr>
            <p:cNvPr id="42" name="object 42"/>
            <p:cNvPicPr/>
            <p:nvPr/>
          </p:nvPicPr>
          <p:blipFill>
            <a:blip r:embed="rId2" cstate="print"/>
            <a:stretch>
              <a:fillRect/>
            </a:stretch>
          </p:blipFill>
          <p:spPr>
            <a:xfrm>
              <a:off x="7702652" y="4244163"/>
              <a:ext cx="1074773" cy="258279"/>
            </a:xfrm>
            <a:prstGeom prst="rect">
              <a:avLst/>
            </a:prstGeom>
          </p:spPr>
        </p:pic>
        <p:pic>
          <p:nvPicPr>
            <p:cNvPr id="43" name="object 43"/>
            <p:cNvPicPr/>
            <p:nvPr/>
          </p:nvPicPr>
          <p:blipFill>
            <a:blip r:embed="rId3" cstate="print"/>
            <a:stretch>
              <a:fillRect/>
            </a:stretch>
          </p:blipFill>
          <p:spPr>
            <a:xfrm>
              <a:off x="8891290" y="4308124"/>
              <a:ext cx="166624" cy="194312"/>
            </a:xfrm>
            <a:prstGeom prst="rect">
              <a:avLst/>
            </a:prstGeom>
          </p:spPr>
        </p:pic>
        <p:pic>
          <p:nvPicPr>
            <p:cNvPr id="44" name="object 44"/>
            <p:cNvPicPr/>
            <p:nvPr/>
          </p:nvPicPr>
          <p:blipFill>
            <a:blip r:embed="rId4" cstate="print"/>
            <a:stretch>
              <a:fillRect/>
            </a:stretch>
          </p:blipFill>
          <p:spPr>
            <a:xfrm>
              <a:off x="9085685" y="4308029"/>
              <a:ext cx="161086" cy="188849"/>
            </a:xfrm>
            <a:prstGeom prst="rect">
              <a:avLst/>
            </a:prstGeom>
          </p:spPr>
        </p:pic>
        <p:sp>
          <p:nvSpPr>
            <p:cNvPr id="45" name="object 45"/>
            <p:cNvSpPr/>
            <p:nvPr/>
          </p:nvSpPr>
          <p:spPr>
            <a:xfrm>
              <a:off x="9277402" y="4233053"/>
              <a:ext cx="167005" cy="269875"/>
            </a:xfrm>
            <a:custGeom>
              <a:avLst/>
              <a:gdLst/>
              <a:ahLst/>
              <a:cxnLst/>
              <a:rect l="l" t="t" r="r" b="b"/>
              <a:pathLst>
                <a:path w="167004" h="269875">
                  <a:moveTo>
                    <a:pt x="72125" y="74980"/>
                  </a:moveTo>
                  <a:lnTo>
                    <a:pt x="29419" y="89214"/>
                  </a:lnTo>
                  <a:lnTo>
                    <a:pt x="7641" y="122239"/>
                  </a:lnTo>
                  <a:lnTo>
                    <a:pt x="5475" y="130530"/>
                  </a:lnTo>
                  <a:lnTo>
                    <a:pt x="2259" y="139335"/>
                  </a:lnTo>
                  <a:lnTo>
                    <a:pt x="608" y="148924"/>
                  </a:lnTo>
                  <a:lnTo>
                    <a:pt x="0" y="159035"/>
                  </a:lnTo>
                  <a:lnTo>
                    <a:pt x="0" y="183722"/>
                  </a:lnTo>
                  <a:lnTo>
                    <a:pt x="608" y="193008"/>
                  </a:lnTo>
                  <a:lnTo>
                    <a:pt x="2259" y="202294"/>
                  </a:lnTo>
                  <a:lnTo>
                    <a:pt x="5475" y="211061"/>
                  </a:lnTo>
                  <a:lnTo>
                    <a:pt x="7654" y="219392"/>
                  </a:lnTo>
                  <a:lnTo>
                    <a:pt x="29419" y="252375"/>
                  </a:lnTo>
                  <a:lnTo>
                    <a:pt x="63834" y="268860"/>
                  </a:lnTo>
                  <a:lnTo>
                    <a:pt x="72125" y="269379"/>
                  </a:lnTo>
                  <a:lnTo>
                    <a:pt x="79981" y="268860"/>
                  </a:lnTo>
                  <a:lnTo>
                    <a:pt x="117472" y="247387"/>
                  </a:lnTo>
                  <a:lnTo>
                    <a:pt x="119419" y="244966"/>
                  </a:lnTo>
                  <a:lnTo>
                    <a:pt x="116957" y="227723"/>
                  </a:lnTo>
                  <a:lnTo>
                    <a:pt x="72125" y="227723"/>
                  </a:lnTo>
                  <a:lnTo>
                    <a:pt x="69343" y="224955"/>
                  </a:lnTo>
                  <a:lnTo>
                    <a:pt x="63794" y="222173"/>
                  </a:lnTo>
                  <a:lnTo>
                    <a:pt x="61012" y="216623"/>
                  </a:lnTo>
                  <a:lnTo>
                    <a:pt x="58231" y="213842"/>
                  </a:lnTo>
                  <a:lnTo>
                    <a:pt x="52681" y="202730"/>
                  </a:lnTo>
                  <a:lnTo>
                    <a:pt x="49900" y="194398"/>
                  </a:lnTo>
                  <a:lnTo>
                    <a:pt x="49900" y="147193"/>
                  </a:lnTo>
                  <a:lnTo>
                    <a:pt x="61012" y="124968"/>
                  </a:lnTo>
                  <a:lnTo>
                    <a:pt x="63753" y="122239"/>
                  </a:lnTo>
                  <a:lnTo>
                    <a:pt x="69343" y="119418"/>
                  </a:lnTo>
                  <a:lnTo>
                    <a:pt x="72125" y="113855"/>
                  </a:lnTo>
                  <a:lnTo>
                    <a:pt x="116562" y="113855"/>
                  </a:lnTo>
                  <a:lnTo>
                    <a:pt x="116562" y="93367"/>
                  </a:lnTo>
                  <a:lnTo>
                    <a:pt x="80370" y="75458"/>
                  </a:lnTo>
                  <a:lnTo>
                    <a:pt x="72125" y="74980"/>
                  </a:lnTo>
                  <a:close/>
                </a:path>
                <a:path w="167004" h="269875">
                  <a:moveTo>
                    <a:pt x="166549" y="0"/>
                  </a:moveTo>
                  <a:lnTo>
                    <a:pt x="116562" y="0"/>
                  </a:lnTo>
                  <a:lnTo>
                    <a:pt x="116562" y="93367"/>
                  </a:lnTo>
                  <a:lnTo>
                    <a:pt x="117472" y="94203"/>
                  </a:lnTo>
                  <a:lnTo>
                    <a:pt x="122112" y="99974"/>
                  </a:lnTo>
                  <a:lnTo>
                    <a:pt x="138079" y="139335"/>
                  </a:lnTo>
                  <a:lnTo>
                    <a:pt x="144324" y="169405"/>
                  </a:lnTo>
                  <a:lnTo>
                    <a:pt x="144324" y="177736"/>
                  </a:lnTo>
                  <a:lnTo>
                    <a:pt x="142246" y="186503"/>
                  </a:lnTo>
                  <a:lnTo>
                    <a:pt x="138079" y="205075"/>
                  </a:lnTo>
                  <a:lnTo>
                    <a:pt x="122112" y="241617"/>
                  </a:lnTo>
                  <a:lnTo>
                    <a:pt x="119419" y="244966"/>
                  </a:lnTo>
                  <a:lnTo>
                    <a:pt x="122112" y="263829"/>
                  </a:lnTo>
                  <a:lnTo>
                    <a:pt x="166549" y="263829"/>
                  </a:lnTo>
                  <a:lnTo>
                    <a:pt x="166549" y="0"/>
                  </a:lnTo>
                  <a:close/>
                </a:path>
                <a:path w="167004" h="269875">
                  <a:moveTo>
                    <a:pt x="116562" y="93367"/>
                  </a:moveTo>
                  <a:lnTo>
                    <a:pt x="116562" y="130530"/>
                  </a:lnTo>
                  <a:lnTo>
                    <a:pt x="119331" y="136080"/>
                  </a:lnTo>
                  <a:lnTo>
                    <a:pt x="119331" y="141630"/>
                  </a:lnTo>
                  <a:lnTo>
                    <a:pt x="122112" y="147193"/>
                  </a:lnTo>
                  <a:lnTo>
                    <a:pt x="122112" y="199948"/>
                  </a:lnTo>
                  <a:lnTo>
                    <a:pt x="119331" y="208280"/>
                  </a:lnTo>
                  <a:lnTo>
                    <a:pt x="116562" y="213842"/>
                  </a:lnTo>
                  <a:lnTo>
                    <a:pt x="116562" y="224955"/>
                  </a:lnTo>
                  <a:lnTo>
                    <a:pt x="119419" y="244966"/>
                  </a:lnTo>
                  <a:lnTo>
                    <a:pt x="122112" y="241617"/>
                  </a:lnTo>
                  <a:lnTo>
                    <a:pt x="126233" y="235325"/>
                  </a:lnTo>
                  <a:lnTo>
                    <a:pt x="142246" y="186503"/>
                  </a:lnTo>
                  <a:lnTo>
                    <a:pt x="144324" y="177736"/>
                  </a:lnTo>
                  <a:lnTo>
                    <a:pt x="144324" y="169405"/>
                  </a:lnTo>
                  <a:lnTo>
                    <a:pt x="142246" y="159035"/>
                  </a:lnTo>
                  <a:lnTo>
                    <a:pt x="130096" y="114209"/>
                  </a:lnTo>
                  <a:lnTo>
                    <a:pt x="117472" y="94203"/>
                  </a:lnTo>
                  <a:lnTo>
                    <a:pt x="116562" y="93367"/>
                  </a:lnTo>
                  <a:close/>
                </a:path>
                <a:path w="167004" h="269875">
                  <a:moveTo>
                    <a:pt x="116562" y="213842"/>
                  </a:moveTo>
                  <a:lnTo>
                    <a:pt x="110999" y="219392"/>
                  </a:lnTo>
                  <a:lnTo>
                    <a:pt x="105450" y="222173"/>
                  </a:lnTo>
                  <a:lnTo>
                    <a:pt x="99900" y="227723"/>
                  </a:lnTo>
                  <a:lnTo>
                    <a:pt x="116957" y="227723"/>
                  </a:lnTo>
                  <a:lnTo>
                    <a:pt x="116562" y="224955"/>
                  </a:lnTo>
                  <a:lnTo>
                    <a:pt x="116562" y="213842"/>
                  </a:lnTo>
                  <a:close/>
                </a:path>
                <a:path w="167004" h="269875">
                  <a:moveTo>
                    <a:pt x="116562" y="130530"/>
                  </a:moveTo>
                  <a:lnTo>
                    <a:pt x="116562" y="213842"/>
                  </a:lnTo>
                  <a:lnTo>
                    <a:pt x="119331" y="208280"/>
                  </a:lnTo>
                  <a:lnTo>
                    <a:pt x="122112" y="199948"/>
                  </a:lnTo>
                  <a:lnTo>
                    <a:pt x="122112" y="147193"/>
                  </a:lnTo>
                  <a:lnTo>
                    <a:pt x="119331" y="141630"/>
                  </a:lnTo>
                  <a:lnTo>
                    <a:pt x="119331" y="136080"/>
                  </a:lnTo>
                  <a:lnTo>
                    <a:pt x="116562" y="130530"/>
                  </a:lnTo>
                  <a:close/>
                </a:path>
                <a:path w="167004" h="269875">
                  <a:moveTo>
                    <a:pt x="116562" y="113855"/>
                  </a:moveTo>
                  <a:lnTo>
                    <a:pt x="97118" y="113855"/>
                  </a:lnTo>
                  <a:lnTo>
                    <a:pt x="102668" y="116636"/>
                  </a:lnTo>
                  <a:lnTo>
                    <a:pt x="105450" y="119418"/>
                  </a:lnTo>
                  <a:lnTo>
                    <a:pt x="111020" y="122239"/>
                  </a:lnTo>
                  <a:lnTo>
                    <a:pt x="113781" y="127749"/>
                  </a:lnTo>
                  <a:lnTo>
                    <a:pt x="116562" y="130530"/>
                  </a:lnTo>
                  <a:lnTo>
                    <a:pt x="116562" y="113855"/>
                  </a:lnTo>
                  <a:close/>
                </a:path>
              </a:pathLst>
            </a:custGeom>
            <a:solidFill>
              <a:srgbClr val="181818"/>
            </a:solidFill>
          </p:spPr>
          <p:txBody>
            <a:bodyPr wrap="square" lIns="0" tIns="0" rIns="0" bIns="0" rtlCol="0"/>
            <a:lstStyle/>
            <a:p>
              <a:endParaRPr sz="1200"/>
            </a:p>
          </p:txBody>
        </p:sp>
        <p:pic>
          <p:nvPicPr>
            <p:cNvPr id="46" name="object 46"/>
            <p:cNvPicPr/>
            <p:nvPr/>
          </p:nvPicPr>
          <p:blipFill>
            <a:blip r:embed="rId5" cstate="print"/>
            <a:stretch>
              <a:fillRect/>
            </a:stretch>
          </p:blipFill>
          <p:spPr>
            <a:xfrm>
              <a:off x="9577251" y="4233049"/>
              <a:ext cx="1946818" cy="269389"/>
            </a:xfrm>
            <a:prstGeom prst="rect">
              <a:avLst/>
            </a:prstGeom>
          </p:spPr>
        </p:pic>
        <p:sp>
          <p:nvSpPr>
            <p:cNvPr id="47" name="object 47"/>
            <p:cNvSpPr/>
            <p:nvPr/>
          </p:nvSpPr>
          <p:spPr>
            <a:xfrm>
              <a:off x="3314683" y="3716496"/>
              <a:ext cx="1313815" cy="1316990"/>
            </a:xfrm>
            <a:custGeom>
              <a:avLst/>
              <a:gdLst/>
              <a:ahLst/>
              <a:cxnLst/>
              <a:rect l="l" t="t" r="r" b="b"/>
              <a:pathLst>
                <a:path w="1313814" h="1316989">
                  <a:moveTo>
                    <a:pt x="658190" y="0"/>
                  </a:moveTo>
                  <a:lnTo>
                    <a:pt x="611149" y="1650"/>
                  </a:lnTo>
                  <a:lnTo>
                    <a:pt x="565007" y="6529"/>
                  </a:lnTo>
                  <a:lnTo>
                    <a:pt x="519874" y="14525"/>
                  </a:lnTo>
                  <a:lnTo>
                    <a:pt x="475861" y="25527"/>
                  </a:lnTo>
                  <a:lnTo>
                    <a:pt x="433079" y="39424"/>
                  </a:lnTo>
                  <a:lnTo>
                    <a:pt x="391640" y="56105"/>
                  </a:lnTo>
                  <a:lnTo>
                    <a:pt x="351653" y="75460"/>
                  </a:lnTo>
                  <a:lnTo>
                    <a:pt x="313230" y="97377"/>
                  </a:lnTo>
                  <a:lnTo>
                    <a:pt x="276482" y="121745"/>
                  </a:lnTo>
                  <a:lnTo>
                    <a:pt x="241520" y="148454"/>
                  </a:lnTo>
                  <a:lnTo>
                    <a:pt x="208455" y="177393"/>
                  </a:lnTo>
                  <a:lnTo>
                    <a:pt x="177397" y="208450"/>
                  </a:lnTo>
                  <a:lnTo>
                    <a:pt x="148458" y="241515"/>
                  </a:lnTo>
                  <a:lnTo>
                    <a:pt x="121749" y="276477"/>
                  </a:lnTo>
                  <a:lnTo>
                    <a:pt x="97380" y="313224"/>
                  </a:lnTo>
                  <a:lnTo>
                    <a:pt x="75462" y="351647"/>
                  </a:lnTo>
                  <a:lnTo>
                    <a:pt x="56107" y="391634"/>
                  </a:lnTo>
                  <a:lnTo>
                    <a:pt x="39425" y="433074"/>
                  </a:lnTo>
                  <a:lnTo>
                    <a:pt x="25528" y="475856"/>
                  </a:lnTo>
                  <a:lnTo>
                    <a:pt x="14526" y="519870"/>
                  </a:lnTo>
                  <a:lnTo>
                    <a:pt x="6530" y="565004"/>
                  </a:lnTo>
                  <a:lnTo>
                    <a:pt x="1650" y="611148"/>
                  </a:lnTo>
                  <a:lnTo>
                    <a:pt x="0" y="658190"/>
                  </a:lnTo>
                  <a:lnTo>
                    <a:pt x="1650" y="705232"/>
                  </a:lnTo>
                  <a:lnTo>
                    <a:pt x="6530" y="751375"/>
                  </a:lnTo>
                  <a:lnTo>
                    <a:pt x="14526" y="796509"/>
                  </a:lnTo>
                  <a:lnTo>
                    <a:pt x="25528" y="840523"/>
                  </a:lnTo>
                  <a:lnTo>
                    <a:pt x="39425" y="883305"/>
                  </a:lnTo>
                  <a:lnTo>
                    <a:pt x="56107" y="924745"/>
                  </a:lnTo>
                  <a:lnTo>
                    <a:pt x="75462" y="964732"/>
                  </a:lnTo>
                  <a:lnTo>
                    <a:pt x="97380" y="1003155"/>
                  </a:lnTo>
                  <a:lnTo>
                    <a:pt x="121749" y="1039903"/>
                  </a:lnTo>
                  <a:lnTo>
                    <a:pt x="148458" y="1074865"/>
                  </a:lnTo>
                  <a:lnTo>
                    <a:pt x="177397" y="1107930"/>
                  </a:lnTo>
                  <a:lnTo>
                    <a:pt x="208455" y="1138987"/>
                  </a:lnTo>
                  <a:lnTo>
                    <a:pt x="241520" y="1167925"/>
                  </a:lnTo>
                  <a:lnTo>
                    <a:pt x="276482" y="1194634"/>
                  </a:lnTo>
                  <a:lnTo>
                    <a:pt x="313230" y="1219003"/>
                  </a:lnTo>
                  <a:lnTo>
                    <a:pt x="351653" y="1240920"/>
                  </a:lnTo>
                  <a:lnTo>
                    <a:pt x="391640" y="1260274"/>
                  </a:lnTo>
                  <a:lnTo>
                    <a:pt x="433079" y="1276955"/>
                  </a:lnTo>
                  <a:lnTo>
                    <a:pt x="475861" y="1290852"/>
                  </a:lnTo>
                  <a:lnTo>
                    <a:pt x="519874" y="1301854"/>
                  </a:lnTo>
                  <a:lnTo>
                    <a:pt x="565007" y="1309850"/>
                  </a:lnTo>
                  <a:lnTo>
                    <a:pt x="611149" y="1314729"/>
                  </a:lnTo>
                  <a:lnTo>
                    <a:pt x="658190" y="1316380"/>
                  </a:lnTo>
                  <a:lnTo>
                    <a:pt x="706987" y="1314576"/>
                  </a:lnTo>
                  <a:lnTo>
                    <a:pt x="754830" y="1309250"/>
                  </a:lnTo>
                  <a:lnTo>
                    <a:pt x="801591" y="1300529"/>
                  </a:lnTo>
                  <a:lnTo>
                    <a:pt x="847140" y="1288538"/>
                  </a:lnTo>
                  <a:lnTo>
                    <a:pt x="891349" y="1273405"/>
                  </a:lnTo>
                  <a:lnTo>
                    <a:pt x="934090" y="1255256"/>
                  </a:lnTo>
                  <a:lnTo>
                    <a:pt x="975236" y="1234219"/>
                  </a:lnTo>
                  <a:lnTo>
                    <a:pt x="1014657" y="1210419"/>
                  </a:lnTo>
                  <a:lnTo>
                    <a:pt x="1052225" y="1183985"/>
                  </a:lnTo>
                  <a:lnTo>
                    <a:pt x="1087812" y="1155041"/>
                  </a:lnTo>
                  <a:lnTo>
                    <a:pt x="1121289" y="1123716"/>
                  </a:lnTo>
                  <a:lnTo>
                    <a:pt x="1152528" y="1090136"/>
                  </a:lnTo>
                  <a:lnTo>
                    <a:pt x="1181402" y="1054427"/>
                  </a:lnTo>
                  <a:lnTo>
                    <a:pt x="1207781" y="1016717"/>
                  </a:lnTo>
                  <a:lnTo>
                    <a:pt x="1231537" y="977133"/>
                  </a:lnTo>
                  <a:lnTo>
                    <a:pt x="1252542" y="935800"/>
                  </a:lnTo>
                  <a:lnTo>
                    <a:pt x="1270667" y="892845"/>
                  </a:lnTo>
                  <a:lnTo>
                    <a:pt x="1285785" y="848396"/>
                  </a:lnTo>
                  <a:lnTo>
                    <a:pt x="1297766" y="802580"/>
                  </a:lnTo>
                  <a:lnTo>
                    <a:pt x="1306484" y="755522"/>
                  </a:lnTo>
                  <a:lnTo>
                    <a:pt x="1311808" y="707350"/>
                  </a:lnTo>
                  <a:lnTo>
                    <a:pt x="1313611" y="658190"/>
                  </a:lnTo>
                  <a:lnTo>
                    <a:pt x="1311808" y="609030"/>
                  </a:lnTo>
                  <a:lnTo>
                    <a:pt x="1306484" y="560858"/>
                  </a:lnTo>
                  <a:lnTo>
                    <a:pt x="1297766" y="513800"/>
                  </a:lnTo>
                  <a:lnTo>
                    <a:pt x="1285785" y="467983"/>
                  </a:lnTo>
                  <a:lnTo>
                    <a:pt x="1270667" y="423534"/>
                  </a:lnTo>
                  <a:lnTo>
                    <a:pt x="1252542" y="380580"/>
                  </a:lnTo>
                  <a:lnTo>
                    <a:pt x="1231537" y="339247"/>
                  </a:lnTo>
                  <a:lnTo>
                    <a:pt x="1207781" y="299662"/>
                  </a:lnTo>
                  <a:lnTo>
                    <a:pt x="1181402" y="261952"/>
                  </a:lnTo>
                  <a:lnTo>
                    <a:pt x="1152528" y="226243"/>
                  </a:lnTo>
                  <a:lnTo>
                    <a:pt x="1121289" y="192663"/>
                  </a:lnTo>
                  <a:lnTo>
                    <a:pt x="1087812" y="161338"/>
                  </a:lnTo>
                  <a:lnTo>
                    <a:pt x="1052225" y="132395"/>
                  </a:lnTo>
                  <a:lnTo>
                    <a:pt x="1014657" y="105960"/>
                  </a:lnTo>
                  <a:lnTo>
                    <a:pt x="975236" y="82161"/>
                  </a:lnTo>
                  <a:lnTo>
                    <a:pt x="934090" y="61123"/>
                  </a:lnTo>
                  <a:lnTo>
                    <a:pt x="891349" y="42975"/>
                  </a:lnTo>
                  <a:lnTo>
                    <a:pt x="847140" y="27842"/>
                  </a:lnTo>
                  <a:lnTo>
                    <a:pt x="801591" y="15851"/>
                  </a:lnTo>
                  <a:lnTo>
                    <a:pt x="754830" y="7129"/>
                  </a:lnTo>
                  <a:lnTo>
                    <a:pt x="706987" y="1803"/>
                  </a:lnTo>
                  <a:lnTo>
                    <a:pt x="658190" y="0"/>
                  </a:lnTo>
                  <a:close/>
                </a:path>
              </a:pathLst>
            </a:custGeom>
            <a:solidFill>
              <a:srgbClr val="006298"/>
            </a:solidFill>
          </p:spPr>
          <p:txBody>
            <a:bodyPr wrap="square" lIns="0" tIns="0" rIns="0" bIns="0" rtlCol="0"/>
            <a:lstStyle/>
            <a:p>
              <a:endParaRPr sz="1200"/>
            </a:p>
          </p:txBody>
        </p:sp>
      </p:grpSp>
      <p:grpSp>
        <p:nvGrpSpPr>
          <p:cNvPr id="49" name="object 49" descr="A banner that reads #2 Accessing and Using the K-12 Reporting Portal"/>
          <p:cNvGrpSpPr/>
          <p:nvPr/>
        </p:nvGrpSpPr>
        <p:grpSpPr>
          <a:xfrm>
            <a:off x="2114304" y="2739361"/>
            <a:ext cx="7963393" cy="879687"/>
            <a:chOff x="3314683" y="5449468"/>
            <a:chExt cx="11945090" cy="1319530"/>
          </a:xfrm>
        </p:grpSpPr>
        <p:sp>
          <p:nvSpPr>
            <p:cNvPr id="50" name="object 50"/>
            <p:cNvSpPr/>
            <p:nvPr/>
          </p:nvSpPr>
          <p:spPr>
            <a:xfrm>
              <a:off x="3970108" y="5449468"/>
              <a:ext cx="11289665" cy="1319530"/>
            </a:xfrm>
            <a:custGeom>
              <a:avLst/>
              <a:gdLst/>
              <a:ahLst/>
              <a:cxnLst/>
              <a:rect l="l" t="t" r="r" b="b"/>
              <a:pathLst>
                <a:path w="11289665" h="1319529">
                  <a:moveTo>
                    <a:pt x="11289284" y="0"/>
                  </a:moveTo>
                  <a:lnTo>
                    <a:pt x="0" y="0"/>
                  </a:lnTo>
                  <a:lnTo>
                    <a:pt x="0" y="1319161"/>
                  </a:lnTo>
                  <a:lnTo>
                    <a:pt x="11289284" y="1319161"/>
                  </a:lnTo>
                  <a:lnTo>
                    <a:pt x="11289284" y="0"/>
                  </a:lnTo>
                  <a:close/>
                </a:path>
              </a:pathLst>
            </a:custGeom>
            <a:solidFill>
              <a:srgbClr val="F2F2F2"/>
            </a:solidFill>
          </p:spPr>
          <p:txBody>
            <a:bodyPr wrap="square" lIns="0" tIns="0" rIns="0" bIns="0" rtlCol="0"/>
            <a:lstStyle/>
            <a:p>
              <a:endParaRPr sz="1200"/>
            </a:p>
          </p:txBody>
        </p:sp>
        <p:pic>
          <p:nvPicPr>
            <p:cNvPr id="51" name="object 51"/>
            <p:cNvPicPr/>
            <p:nvPr/>
          </p:nvPicPr>
          <p:blipFill>
            <a:blip r:embed="rId6" cstate="print"/>
            <a:stretch>
              <a:fillRect/>
            </a:stretch>
          </p:blipFill>
          <p:spPr>
            <a:xfrm>
              <a:off x="6055771" y="5971578"/>
              <a:ext cx="1627436" cy="333260"/>
            </a:xfrm>
            <a:prstGeom prst="rect">
              <a:avLst/>
            </a:prstGeom>
          </p:spPr>
        </p:pic>
        <p:sp>
          <p:nvSpPr>
            <p:cNvPr id="52" name="object 52"/>
            <p:cNvSpPr/>
            <p:nvPr/>
          </p:nvSpPr>
          <p:spPr>
            <a:xfrm>
              <a:off x="7808188" y="5977127"/>
              <a:ext cx="519430" cy="258445"/>
            </a:xfrm>
            <a:custGeom>
              <a:avLst/>
              <a:gdLst/>
              <a:ahLst/>
              <a:cxnLst/>
              <a:rect l="l" t="t" r="r" b="b"/>
              <a:pathLst>
                <a:path w="519429" h="258445">
                  <a:moveTo>
                    <a:pt x="213842" y="255498"/>
                  </a:moveTo>
                  <a:lnTo>
                    <a:pt x="176326" y="210845"/>
                  </a:lnTo>
                  <a:lnTo>
                    <a:pt x="178638" y="207822"/>
                  </a:lnTo>
                  <a:lnTo>
                    <a:pt x="183286" y="199961"/>
                  </a:lnTo>
                  <a:lnTo>
                    <a:pt x="196329" y="161074"/>
                  </a:lnTo>
                  <a:lnTo>
                    <a:pt x="196430" y="160642"/>
                  </a:lnTo>
                  <a:lnTo>
                    <a:pt x="198208" y="151358"/>
                  </a:lnTo>
                  <a:lnTo>
                    <a:pt x="199466" y="142074"/>
                  </a:lnTo>
                  <a:lnTo>
                    <a:pt x="199834" y="135356"/>
                  </a:lnTo>
                  <a:lnTo>
                    <a:pt x="199948" y="133311"/>
                  </a:lnTo>
                  <a:lnTo>
                    <a:pt x="158292" y="133311"/>
                  </a:lnTo>
                  <a:lnTo>
                    <a:pt x="157784" y="141643"/>
                  </a:lnTo>
                  <a:lnTo>
                    <a:pt x="157759" y="142074"/>
                  </a:lnTo>
                  <a:lnTo>
                    <a:pt x="156210" y="151015"/>
                  </a:lnTo>
                  <a:lnTo>
                    <a:pt x="153606" y="159473"/>
                  </a:lnTo>
                  <a:lnTo>
                    <a:pt x="149961" y="166636"/>
                  </a:lnTo>
                  <a:lnTo>
                    <a:pt x="147345" y="174879"/>
                  </a:lnTo>
                  <a:lnTo>
                    <a:pt x="146900" y="175831"/>
                  </a:lnTo>
                  <a:lnTo>
                    <a:pt x="118414" y="141922"/>
                  </a:lnTo>
                  <a:lnTo>
                    <a:pt x="118414" y="208800"/>
                  </a:lnTo>
                  <a:lnTo>
                    <a:pt x="83312" y="219405"/>
                  </a:lnTo>
                  <a:lnTo>
                    <a:pt x="74980" y="219405"/>
                  </a:lnTo>
                  <a:lnTo>
                    <a:pt x="63868" y="213842"/>
                  </a:lnTo>
                  <a:lnTo>
                    <a:pt x="61087" y="211074"/>
                  </a:lnTo>
                  <a:lnTo>
                    <a:pt x="55537" y="208292"/>
                  </a:lnTo>
                  <a:lnTo>
                    <a:pt x="49987" y="197180"/>
                  </a:lnTo>
                  <a:lnTo>
                    <a:pt x="49987" y="172186"/>
                  </a:lnTo>
                  <a:lnTo>
                    <a:pt x="52755" y="166636"/>
                  </a:lnTo>
                  <a:lnTo>
                    <a:pt x="55537" y="163855"/>
                  </a:lnTo>
                  <a:lnTo>
                    <a:pt x="55537" y="161074"/>
                  </a:lnTo>
                  <a:lnTo>
                    <a:pt x="63868" y="152742"/>
                  </a:lnTo>
                  <a:lnTo>
                    <a:pt x="68059" y="149809"/>
                  </a:lnTo>
                  <a:lnTo>
                    <a:pt x="118414" y="208800"/>
                  </a:lnTo>
                  <a:lnTo>
                    <a:pt x="118414" y="141922"/>
                  </a:lnTo>
                  <a:lnTo>
                    <a:pt x="103949" y="124701"/>
                  </a:lnTo>
                  <a:lnTo>
                    <a:pt x="119418" y="113868"/>
                  </a:lnTo>
                  <a:lnTo>
                    <a:pt x="141630" y="91655"/>
                  </a:lnTo>
                  <a:lnTo>
                    <a:pt x="147180" y="80543"/>
                  </a:lnTo>
                  <a:lnTo>
                    <a:pt x="149961" y="72212"/>
                  </a:lnTo>
                  <a:lnTo>
                    <a:pt x="152742" y="66649"/>
                  </a:lnTo>
                  <a:lnTo>
                    <a:pt x="140144" y="23177"/>
                  </a:lnTo>
                  <a:lnTo>
                    <a:pt x="111086" y="3251"/>
                  </a:lnTo>
                  <a:lnTo>
                    <a:pt x="111086" y="55549"/>
                  </a:lnTo>
                  <a:lnTo>
                    <a:pt x="111086" y="72212"/>
                  </a:lnTo>
                  <a:lnTo>
                    <a:pt x="108305" y="74980"/>
                  </a:lnTo>
                  <a:lnTo>
                    <a:pt x="105524" y="80543"/>
                  </a:lnTo>
                  <a:lnTo>
                    <a:pt x="99974" y="83312"/>
                  </a:lnTo>
                  <a:lnTo>
                    <a:pt x="94424" y="88874"/>
                  </a:lnTo>
                  <a:lnTo>
                    <a:pt x="80594" y="97320"/>
                  </a:lnTo>
                  <a:lnTo>
                    <a:pt x="74980" y="91655"/>
                  </a:lnTo>
                  <a:lnTo>
                    <a:pt x="63868" y="69430"/>
                  </a:lnTo>
                  <a:lnTo>
                    <a:pt x="63868" y="61099"/>
                  </a:lnTo>
                  <a:lnTo>
                    <a:pt x="66649" y="55549"/>
                  </a:lnTo>
                  <a:lnTo>
                    <a:pt x="66649" y="52768"/>
                  </a:lnTo>
                  <a:lnTo>
                    <a:pt x="69430" y="47218"/>
                  </a:lnTo>
                  <a:lnTo>
                    <a:pt x="77711" y="38925"/>
                  </a:lnTo>
                  <a:lnTo>
                    <a:pt x="97269" y="38925"/>
                  </a:lnTo>
                  <a:lnTo>
                    <a:pt x="102755" y="41656"/>
                  </a:lnTo>
                  <a:lnTo>
                    <a:pt x="105524" y="47218"/>
                  </a:lnTo>
                  <a:lnTo>
                    <a:pt x="108305" y="49987"/>
                  </a:lnTo>
                  <a:lnTo>
                    <a:pt x="111086" y="55549"/>
                  </a:lnTo>
                  <a:lnTo>
                    <a:pt x="111086" y="3251"/>
                  </a:lnTo>
                  <a:lnTo>
                    <a:pt x="107607" y="2082"/>
                  </a:lnTo>
                  <a:lnTo>
                    <a:pt x="98755" y="520"/>
                  </a:lnTo>
                  <a:lnTo>
                    <a:pt x="88861" y="0"/>
                  </a:lnTo>
                  <a:lnTo>
                    <a:pt x="78917" y="520"/>
                  </a:lnTo>
                  <a:lnTo>
                    <a:pt x="38176" y="18415"/>
                  </a:lnTo>
                  <a:lnTo>
                    <a:pt x="19951" y="56718"/>
                  </a:lnTo>
                  <a:lnTo>
                    <a:pt x="19431" y="66649"/>
                  </a:lnTo>
                  <a:lnTo>
                    <a:pt x="19850" y="72212"/>
                  </a:lnTo>
                  <a:lnTo>
                    <a:pt x="19900" y="72898"/>
                  </a:lnTo>
                  <a:lnTo>
                    <a:pt x="21158" y="79146"/>
                  </a:lnTo>
                  <a:lnTo>
                    <a:pt x="22948" y="85407"/>
                  </a:lnTo>
                  <a:lnTo>
                    <a:pt x="24993" y="91655"/>
                  </a:lnTo>
                  <a:lnTo>
                    <a:pt x="28714" y="96304"/>
                  </a:lnTo>
                  <a:lnTo>
                    <a:pt x="31978" y="101803"/>
                  </a:lnTo>
                  <a:lnTo>
                    <a:pt x="35140" y="107670"/>
                  </a:lnTo>
                  <a:lnTo>
                    <a:pt x="38874" y="113868"/>
                  </a:lnTo>
                  <a:lnTo>
                    <a:pt x="43561" y="120218"/>
                  </a:lnTo>
                  <a:lnTo>
                    <a:pt x="38214" y="125196"/>
                  </a:lnTo>
                  <a:lnTo>
                    <a:pt x="32270" y="130187"/>
                  </a:lnTo>
                  <a:lnTo>
                    <a:pt x="26847" y="134658"/>
                  </a:lnTo>
                  <a:lnTo>
                    <a:pt x="22212" y="138861"/>
                  </a:lnTo>
                  <a:lnTo>
                    <a:pt x="16484" y="144678"/>
                  </a:lnTo>
                  <a:lnTo>
                    <a:pt x="11798" y="149974"/>
                  </a:lnTo>
                  <a:lnTo>
                    <a:pt x="8153" y="155270"/>
                  </a:lnTo>
                  <a:lnTo>
                    <a:pt x="5549" y="161074"/>
                  </a:lnTo>
                  <a:lnTo>
                    <a:pt x="2336" y="167322"/>
                  </a:lnTo>
                  <a:lnTo>
                    <a:pt x="685" y="173570"/>
                  </a:lnTo>
                  <a:lnTo>
                    <a:pt x="76" y="179832"/>
                  </a:lnTo>
                  <a:lnTo>
                    <a:pt x="0" y="186080"/>
                  </a:lnTo>
                  <a:lnTo>
                    <a:pt x="355" y="193243"/>
                  </a:lnTo>
                  <a:lnTo>
                    <a:pt x="406" y="194411"/>
                  </a:lnTo>
                  <a:lnTo>
                    <a:pt x="508" y="196456"/>
                  </a:lnTo>
                  <a:lnTo>
                    <a:pt x="2070" y="206565"/>
                  </a:lnTo>
                  <a:lnTo>
                    <a:pt x="4610" y="215887"/>
                  </a:lnTo>
                  <a:lnTo>
                    <a:pt x="4673" y="216154"/>
                  </a:lnTo>
                  <a:lnTo>
                    <a:pt x="36093" y="249948"/>
                  </a:lnTo>
                  <a:lnTo>
                    <a:pt x="68821" y="257810"/>
                  </a:lnTo>
                  <a:lnTo>
                    <a:pt x="69507" y="257810"/>
                  </a:lnTo>
                  <a:lnTo>
                    <a:pt x="80530" y="258279"/>
                  </a:lnTo>
                  <a:lnTo>
                    <a:pt x="119418" y="252730"/>
                  </a:lnTo>
                  <a:lnTo>
                    <a:pt x="145199" y="240182"/>
                  </a:lnTo>
                  <a:lnTo>
                    <a:pt x="158292" y="255498"/>
                  </a:lnTo>
                  <a:lnTo>
                    <a:pt x="213842" y="255498"/>
                  </a:lnTo>
                  <a:close/>
                </a:path>
                <a:path w="519429" h="258445">
                  <a:moveTo>
                    <a:pt x="519315" y="2781"/>
                  </a:moveTo>
                  <a:lnTo>
                    <a:pt x="469328" y="2781"/>
                  </a:lnTo>
                  <a:lnTo>
                    <a:pt x="469328" y="169418"/>
                  </a:lnTo>
                  <a:lnTo>
                    <a:pt x="468858" y="177266"/>
                  </a:lnTo>
                  <a:lnTo>
                    <a:pt x="447116" y="213855"/>
                  </a:lnTo>
                  <a:lnTo>
                    <a:pt x="441553" y="216623"/>
                  </a:lnTo>
                  <a:lnTo>
                    <a:pt x="405447" y="216623"/>
                  </a:lnTo>
                  <a:lnTo>
                    <a:pt x="399897" y="213855"/>
                  </a:lnTo>
                  <a:lnTo>
                    <a:pt x="394347" y="208292"/>
                  </a:lnTo>
                  <a:lnTo>
                    <a:pt x="388785" y="205524"/>
                  </a:lnTo>
                  <a:lnTo>
                    <a:pt x="380453" y="2781"/>
                  </a:lnTo>
                  <a:lnTo>
                    <a:pt x="327685" y="2781"/>
                  </a:lnTo>
                  <a:lnTo>
                    <a:pt x="327685" y="169418"/>
                  </a:lnTo>
                  <a:lnTo>
                    <a:pt x="328256" y="183476"/>
                  </a:lnTo>
                  <a:lnTo>
                    <a:pt x="345617" y="227647"/>
                  </a:lnTo>
                  <a:lnTo>
                    <a:pt x="374904" y="247180"/>
                  </a:lnTo>
                  <a:lnTo>
                    <a:pt x="385838" y="252425"/>
                  </a:lnTo>
                  <a:lnTo>
                    <a:pt x="397814" y="255854"/>
                  </a:lnTo>
                  <a:lnTo>
                    <a:pt x="410832" y="257721"/>
                  </a:lnTo>
                  <a:lnTo>
                    <a:pt x="424891" y="258292"/>
                  </a:lnTo>
                  <a:lnTo>
                    <a:pt x="437388" y="257721"/>
                  </a:lnTo>
                  <a:lnTo>
                    <a:pt x="474878" y="247180"/>
                  </a:lnTo>
                  <a:lnTo>
                    <a:pt x="508203" y="219405"/>
                  </a:lnTo>
                  <a:lnTo>
                    <a:pt x="519315" y="169418"/>
                  </a:lnTo>
                  <a:lnTo>
                    <a:pt x="519315" y="2781"/>
                  </a:lnTo>
                  <a:close/>
                </a:path>
              </a:pathLst>
            </a:custGeom>
            <a:solidFill>
              <a:srgbClr val="181818"/>
            </a:solidFill>
          </p:spPr>
          <p:txBody>
            <a:bodyPr wrap="square" lIns="0" tIns="0" rIns="0" bIns="0" rtlCol="0"/>
            <a:lstStyle/>
            <a:p>
              <a:endParaRPr sz="1200"/>
            </a:p>
          </p:txBody>
        </p:sp>
        <p:pic>
          <p:nvPicPr>
            <p:cNvPr id="53" name="object 53"/>
            <p:cNvPicPr/>
            <p:nvPr/>
          </p:nvPicPr>
          <p:blipFill>
            <a:blip r:embed="rId7" cstate="print"/>
            <a:stretch>
              <a:fillRect/>
            </a:stretch>
          </p:blipFill>
          <p:spPr>
            <a:xfrm>
              <a:off x="8358071" y="6040997"/>
              <a:ext cx="158292" cy="194411"/>
            </a:xfrm>
            <a:prstGeom prst="rect">
              <a:avLst/>
            </a:prstGeom>
          </p:spPr>
        </p:pic>
        <p:sp>
          <p:nvSpPr>
            <p:cNvPr id="54" name="object 54"/>
            <p:cNvSpPr/>
            <p:nvPr/>
          </p:nvSpPr>
          <p:spPr>
            <a:xfrm>
              <a:off x="8549690" y="5971578"/>
              <a:ext cx="55880" cy="261620"/>
            </a:xfrm>
            <a:custGeom>
              <a:avLst/>
              <a:gdLst/>
              <a:ahLst/>
              <a:cxnLst/>
              <a:rect l="l" t="t" r="r" b="b"/>
              <a:pathLst>
                <a:path w="55879" h="261620">
                  <a:moveTo>
                    <a:pt x="52768" y="74980"/>
                  </a:moveTo>
                  <a:lnTo>
                    <a:pt x="2781" y="74980"/>
                  </a:lnTo>
                  <a:lnTo>
                    <a:pt x="2781" y="261048"/>
                  </a:lnTo>
                  <a:lnTo>
                    <a:pt x="52768" y="261048"/>
                  </a:lnTo>
                  <a:lnTo>
                    <a:pt x="52768" y="74980"/>
                  </a:lnTo>
                  <a:close/>
                </a:path>
                <a:path w="55879" h="261620">
                  <a:moveTo>
                    <a:pt x="36106" y="0"/>
                  </a:moveTo>
                  <a:lnTo>
                    <a:pt x="19443" y="0"/>
                  </a:lnTo>
                  <a:lnTo>
                    <a:pt x="11112" y="2768"/>
                  </a:lnTo>
                  <a:lnTo>
                    <a:pt x="8331" y="8331"/>
                  </a:lnTo>
                  <a:lnTo>
                    <a:pt x="2781" y="11099"/>
                  </a:lnTo>
                  <a:lnTo>
                    <a:pt x="0" y="16662"/>
                  </a:lnTo>
                  <a:lnTo>
                    <a:pt x="0" y="33324"/>
                  </a:lnTo>
                  <a:lnTo>
                    <a:pt x="2781" y="38874"/>
                  </a:lnTo>
                  <a:lnTo>
                    <a:pt x="11112" y="47205"/>
                  </a:lnTo>
                  <a:lnTo>
                    <a:pt x="19443" y="49987"/>
                  </a:lnTo>
                  <a:lnTo>
                    <a:pt x="36106" y="49987"/>
                  </a:lnTo>
                  <a:lnTo>
                    <a:pt x="47218" y="44424"/>
                  </a:lnTo>
                  <a:lnTo>
                    <a:pt x="52768" y="38874"/>
                  </a:lnTo>
                  <a:lnTo>
                    <a:pt x="55549" y="33324"/>
                  </a:lnTo>
                  <a:lnTo>
                    <a:pt x="55549" y="16662"/>
                  </a:lnTo>
                  <a:lnTo>
                    <a:pt x="52768" y="11099"/>
                  </a:lnTo>
                  <a:lnTo>
                    <a:pt x="47218" y="8331"/>
                  </a:lnTo>
                  <a:lnTo>
                    <a:pt x="41656" y="2768"/>
                  </a:lnTo>
                  <a:lnTo>
                    <a:pt x="36106" y="0"/>
                  </a:lnTo>
                  <a:close/>
                </a:path>
              </a:pathLst>
            </a:custGeom>
            <a:solidFill>
              <a:srgbClr val="181818"/>
            </a:solidFill>
          </p:spPr>
          <p:txBody>
            <a:bodyPr wrap="square" lIns="0" tIns="0" rIns="0" bIns="0" rtlCol="0"/>
            <a:lstStyle/>
            <a:p>
              <a:endParaRPr sz="1200"/>
            </a:p>
          </p:txBody>
        </p:sp>
        <p:pic>
          <p:nvPicPr>
            <p:cNvPr id="55" name="object 55"/>
            <p:cNvPicPr/>
            <p:nvPr/>
          </p:nvPicPr>
          <p:blipFill>
            <a:blip r:embed="rId8" cstate="print"/>
            <a:stretch>
              <a:fillRect/>
            </a:stretch>
          </p:blipFill>
          <p:spPr>
            <a:xfrm>
              <a:off x="8641334" y="6041006"/>
              <a:ext cx="161086" cy="191617"/>
            </a:xfrm>
            <a:prstGeom prst="rect">
              <a:avLst/>
            </a:prstGeom>
          </p:spPr>
        </p:pic>
        <p:sp>
          <p:nvSpPr>
            <p:cNvPr id="56" name="object 56"/>
            <p:cNvSpPr/>
            <p:nvPr/>
          </p:nvSpPr>
          <p:spPr>
            <a:xfrm>
              <a:off x="8832964" y="6041009"/>
              <a:ext cx="169545" cy="264160"/>
            </a:xfrm>
            <a:custGeom>
              <a:avLst/>
              <a:gdLst/>
              <a:ahLst/>
              <a:cxnLst/>
              <a:rect l="l" t="t" r="r" b="b"/>
              <a:pathLst>
                <a:path w="169545" h="264160">
                  <a:moveTo>
                    <a:pt x="33324" y="205511"/>
                  </a:moveTo>
                  <a:lnTo>
                    <a:pt x="11112" y="236054"/>
                  </a:lnTo>
                  <a:lnTo>
                    <a:pt x="16662" y="241604"/>
                  </a:lnTo>
                  <a:lnTo>
                    <a:pt x="24993" y="247167"/>
                  </a:lnTo>
                  <a:lnTo>
                    <a:pt x="30556" y="249935"/>
                  </a:lnTo>
                  <a:lnTo>
                    <a:pt x="36804" y="253627"/>
                  </a:lnTo>
                  <a:lnTo>
                    <a:pt x="43052" y="256535"/>
                  </a:lnTo>
                  <a:lnTo>
                    <a:pt x="49301" y="258921"/>
                  </a:lnTo>
                  <a:lnTo>
                    <a:pt x="63880" y="263829"/>
                  </a:lnTo>
                  <a:lnTo>
                    <a:pt x="80543" y="263829"/>
                  </a:lnTo>
                  <a:lnTo>
                    <a:pt x="127749" y="255498"/>
                  </a:lnTo>
                  <a:lnTo>
                    <a:pt x="158305" y="227723"/>
                  </a:lnTo>
                  <a:lnTo>
                    <a:pt x="77762" y="227723"/>
                  </a:lnTo>
                  <a:lnTo>
                    <a:pt x="71513" y="227245"/>
                  </a:lnTo>
                  <a:lnTo>
                    <a:pt x="65265" y="225986"/>
                  </a:lnTo>
                  <a:lnTo>
                    <a:pt x="59016" y="224208"/>
                  </a:lnTo>
                  <a:lnTo>
                    <a:pt x="52768" y="222173"/>
                  </a:lnTo>
                  <a:lnTo>
                    <a:pt x="48171" y="218004"/>
                  </a:lnTo>
                  <a:lnTo>
                    <a:pt x="37929" y="209674"/>
                  </a:lnTo>
                  <a:lnTo>
                    <a:pt x="33324" y="205511"/>
                  </a:lnTo>
                  <a:close/>
                </a:path>
                <a:path w="169545" h="264160">
                  <a:moveTo>
                    <a:pt x="169417" y="5549"/>
                  </a:moveTo>
                  <a:lnTo>
                    <a:pt x="124980" y="5549"/>
                  </a:lnTo>
                  <a:lnTo>
                    <a:pt x="123909" y="21600"/>
                  </a:lnTo>
                  <a:lnTo>
                    <a:pt x="123843" y="22576"/>
                  </a:lnTo>
                  <a:lnTo>
                    <a:pt x="127749" y="27762"/>
                  </a:lnTo>
                  <a:lnTo>
                    <a:pt x="131441" y="34097"/>
                  </a:lnTo>
                  <a:lnTo>
                    <a:pt x="134348" y="40954"/>
                  </a:lnTo>
                  <a:lnTo>
                    <a:pt x="136734" y="48854"/>
                  </a:lnTo>
                  <a:lnTo>
                    <a:pt x="138861" y="58318"/>
                  </a:lnTo>
                  <a:lnTo>
                    <a:pt x="142123" y="66732"/>
                  </a:lnTo>
                  <a:lnTo>
                    <a:pt x="143988" y="74980"/>
                  </a:lnTo>
                  <a:lnTo>
                    <a:pt x="144065" y="75322"/>
                  </a:lnTo>
                  <a:lnTo>
                    <a:pt x="145498" y="84477"/>
                  </a:lnTo>
                  <a:lnTo>
                    <a:pt x="147192" y="94411"/>
                  </a:lnTo>
                  <a:lnTo>
                    <a:pt x="147192" y="102755"/>
                  </a:lnTo>
                  <a:lnTo>
                    <a:pt x="145498" y="112690"/>
                  </a:lnTo>
                  <a:lnTo>
                    <a:pt x="144065" y="121845"/>
                  </a:lnTo>
                  <a:lnTo>
                    <a:pt x="142113" y="130478"/>
                  </a:lnTo>
                  <a:lnTo>
                    <a:pt x="138861" y="138849"/>
                  </a:lnTo>
                  <a:lnTo>
                    <a:pt x="136299" y="146705"/>
                  </a:lnTo>
                  <a:lnTo>
                    <a:pt x="132959" y="153779"/>
                  </a:lnTo>
                  <a:lnTo>
                    <a:pt x="129099" y="160332"/>
                  </a:lnTo>
                  <a:lnTo>
                    <a:pt x="124980" y="166623"/>
                  </a:lnTo>
                  <a:lnTo>
                    <a:pt x="122199" y="170691"/>
                  </a:lnTo>
                  <a:lnTo>
                    <a:pt x="122199" y="194398"/>
                  </a:lnTo>
                  <a:lnTo>
                    <a:pt x="119418" y="199948"/>
                  </a:lnTo>
                  <a:lnTo>
                    <a:pt x="116649" y="208279"/>
                  </a:lnTo>
                  <a:lnTo>
                    <a:pt x="113868" y="213842"/>
                  </a:lnTo>
                  <a:lnTo>
                    <a:pt x="77762" y="227723"/>
                  </a:lnTo>
                  <a:lnTo>
                    <a:pt x="158305" y="227723"/>
                  </a:lnTo>
                  <a:lnTo>
                    <a:pt x="163556" y="218826"/>
                  </a:lnTo>
                  <a:lnTo>
                    <a:pt x="166985" y="208629"/>
                  </a:lnTo>
                  <a:lnTo>
                    <a:pt x="168853" y="196869"/>
                  </a:lnTo>
                  <a:lnTo>
                    <a:pt x="169302" y="186067"/>
                  </a:lnTo>
                  <a:lnTo>
                    <a:pt x="169417" y="5549"/>
                  </a:lnTo>
                  <a:close/>
                </a:path>
                <a:path w="169545" h="264160">
                  <a:moveTo>
                    <a:pt x="74980" y="0"/>
                  </a:moveTo>
                  <a:lnTo>
                    <a:pt x="66697" y="519"/>
                  </a:lnTo>
                  <a:lnTo>
                    <a:pt x="58670" y="2079"/>
                  </a:lnTo>
                  <a:lnTo>
                    <a:pt x="51163" y="4682"/>
                  </a:lnTo>
                  <a:lnTo>
                    <a:pt x="44437" y="8331"/>
                  </a:lnTo>
                  <a:lnTo>
                    <a:pt x="38188" y="11363"/>
                  </a:lnTo>
                  <a:lnTo>
                    <a:pt x="11460" y="40954"/>
                  </a:lnTo>
                  <a:lnTo>
                    <a:pt x="1807" y="75322"/>
                  </a:lnTo>
                  <a:lnTo>
                    <a:pt x="1738" y="75669"/>
                  </a:lnTo>
                  <a:lnTo>
                    <a:pt x="478" y="85650"/>
                  </a:lnTo>
                  <a:lnTo>
                    <a:pt x="115" y="94411"/>
                  </a:lnTo>
                  <a:lnTo>
                    <a:pt x="0" y="99974"/>
                  </a:lnTo>
                  <a:lnTo>
                    <a:pt x="478" y="109909"/>
                  </a:lnTo>
                  <a:lnTo>
                    <a:pt x="11460" y="153433"/>
                  </a:lnTo>
                  <a:lnTo>
                    <a:pt x="38188" y="183027"/>
                  </a:lnTo>
                  <a:lnTo>
                    <a:pt x="44437" y="186067"/>
                  </a:lnTo>
                  <a:lnTo>
                    <a:pt x="51163" y="189710"/>
                  </a:lnTo>
                  <a:lnTo>
                    <a:pt x="58670" y="192314"/>
                  </a:lnTo>
                  <a:lnTo>
                    <a:pt x="66697" y="193877"/>
                  </a:lnTo>
                  <a:lnTo>
                    <a:pt x="74980" y="194398"/>
                  </a:lnTo>
                  <a:lnTo>
                    <a:pt x="83271" y="193877"/>
                  </a:lnTo>
                  <a:lnTo>
                    <a:pt x="91301" y="192314"/>
                  </a:lnTo>
                  <a:lnTo>
                    <a:pt x="98810" y="189710"/>
                  </a:lnTo>
                  <a:lnTo>
                    <a:pt x="105536" y="186067"/>
                  </a:lnTo>
                  <a:lnTo>
                    <a:pt x="111307" y="183027"/>
                  </a:lnTo>
                  <a:lnTo>
                    <a:pt x="116297" y="178427"/>
                  </a:lnTo>
                  <a:lnTo>
                    <a:pt x="120767" y="172785"/>
                  </a:lnTo>
                  <a:lnTo>
                    <a:pt x="122199" y="170691"/>
                  </a:lnTo>
                  <a:lnTo>
                    <a:pt x="122199" y="155511"/>
                  </a:lnTo>
                  <a:lnTo>
                    <a:pt x="80543" y="155511"/>
                  </a:lnTo>
                  <a:lnTo>
                    <a:pt x="74980" y="152742"/>
                  </a:lnTo>
                  <a:lnTo>
                    <a:pt x="72212" y="149961"/>
                  </a:lnTo>
                  <a:lnTo>
                    <a:pt x="61099" y="144411"/>
                  </a:lnTo>
                  <a:lnTo>
                    <a:pt x="52768" y="127749"/>
                  </a:lnTo>
                  <a:lnTo>
                    <a:pt x="52654" y="121845"/>
                  </a:lnTo>
                  <a:lnTo>
                    <a:pt x="49987" y="113855"/>
                  </a:lnTo>
                  <a:lnTo>
                    <a:pt x="49987" y="80530"/>
                  </a:lnTo>
                  <a:lnTo>
                    <a:pt x="52768" y="74980"/>
                  </a:lnTo>
                  <a:lnTo>
                    <a:pt x="52768" y="66732"/>
                  </a:lnTo>
                  <a:lnTo>
                    <a:pt x="55546" y="61086"/>
                  </a:lnTo>
                  <a:lnTo>
                    <a:pt x="58318" y="55537"/>
                  </a:lnTo>
                  <a:lnTo>
                    <a:pt x="66649" y="47205"/>
                  </a:lnTo>
                  <a:lnTo>
                    <a:pt x="72212" y="44424"/>
                  </a:lnTo>
                  <a:lnTo>
                    <a:pt x="74980" y="41655"/>
                  </a:lnTo>
                  <a:lnTo>
                    <a:pt x="80543" y="38874"/>
                  </a:lnTo>
                  <a:lnTo>
                    <a:pt x="122755" y="38874"/>
                  </a:lnTo>
                  <a:lnTo>
                    <a:pt x="123843" y="22576"/>
                  </a:lnTo>
                  <a:lnTo>
                    <a:pt x="123108" y="21600"/>
                  </a:lnTo>
                  <a:lnTo>
                    <a:pt x="117686" y="15960"/>
                  </a:lnTo>
                  <a:lnTo>
                    <a:pt x="111741" y="11363"/>
                  </a:lnTo>
                  <a:lnTo>
                    <a:pt x="105536" y="8331"/>
                  </a:lnTo>
                  <a:lnTo>
                    <a:pt x="99201" y="4682"/>
                  </a:lnTo>
                  <a:lnTo>
                    <a:pt x="92344" y="2079"/>
                  </a:lnTo>
                  <a:lnTo>
                    <a:pt x="84445" y="519"/>
                  </a:lnTo>
                  <a:lnTo>
                    <a:pt x="74980" y="0"/>
                  </a:lnTo>
                  <a:close/>
                </a:path>
                <a:path w="169545" h="264160">
                  <a:moveTo>
                    <a:pt x="123843" y="22576"/>
                  </a:moveTo>
                  <a:lnTo>
                    <a:pt x="122199" y="47205"/>
                  </a:lnTo>
                  <a:lnTo>
                    <a:pt x="122199" y="61086"/>
                  </a:lnTo>
                  <a:lnTo>
                    <a:pt x="125008" y="66732"/>
                  </a:lnTo>
                  <a:lnTo>
                    <a:pt x="127749" y="74980"/>
                  </a:lnTo>
                  <a:lnTo>
                    <a:pt x="127749" y="119418"/>
                  </a:lnTo>
                  <a:lnTo>
                    <a:pt x="124980" y="127749"/>
                  </a:lnTo>
                  <a:lnTo>
                    <a:pt x="122199" y="133311"/>
                  </a:lnTo>
                  <a:lnTo>
                    <a:pt x="122199" y="170691"/>
                  </a:lnTo>
                  <a:lnTo>
                    <a:pt x="138861" y="138849"/>
                  </a:lnTo>
                  <a:lnTo>
                    <a:pt x="142113" y="130478"/>
                  </a:lnTo>
                  <a:lnTo>
                    <a:pt x="143988" y="122186"/>
                  </a:lnTo>
                  <a:lnTo>
                    <a:pt x="144065" y="121845"/>
                  </a:lnTo>
                  <a:lnTo>
                    <a:pt x="145498" y="112690"/>
                  </a:lnTo>
                  <a:lnTo>
                    <a:pt x="147192" y="102755"/>
                  </a:lnTo>
                  <a:lnTo>
                    <a:pt x="147192" y="94411"/>
                  </a:lnTo>
                  <a:lnTo>
                    <a:pt x="145498" y="84477"/>
                  </a:lnTo>
                  <a:lnTo>
                    <a:pt x="144120" y="75669"/>
                  </a:lnTo>
                  <a:lnTo>
                    <a:pt x="144065" y="75322"/>
                  </a:lnTo>
                  <a:lnTo>
                    <a:pt x="142123" y="66732"/>
                  </a:lnTo>
                  <a:lnTo>
                    <a:pt x="138861" y="58318"/>
                  </a:lnTo>
                  <a:lnTo>
                    <a:pt x="136734" y="48854"/>
                  </a:lnTo>
                  <a:lnTo>
                    <a:pt x="134348" y="40954"/>
                  </a:lnTo>
                  <a:lnTo>
                    <a:pt x="131441" y="34097"/>
                  </a:lnTo>
                  <a:lnTo>
                    <a:pt x="127749" y="27762"/>
                  </a:lnTo>
                  <a:lnTo>
                    <a:pt x="123843" y="22576"/>
                  </a:lnTo>
                  <a:close/>
                </a:path>
                <a:path w="169545" h="264160">
                  <a:moveTo>
                    <a:pt x="122199" y="133311"/>
                  </a:moveTo>
                  <a:lnTo>
                    <a:pt x="116649" y="144411"/>
                  </a:lnTo>
                  <a:lnTo>
                    <a:pt x="111086" y="149961"/>
                  </a:lnTo>
                  <a:lnTo>
                    <a:pt x="105536" y="152742"/>
                  </a:lnTo>
                  <a:lnTo>
                    <a:pt x="97205" y="155511"/>
                  </a:lnTo>
                  <a:lnTo>
                    <a:pt x="122199" y="155511"/>
                  </a:lnTo>
                  <a:lnTo>
                    <a:pt x="122199" y="133311"/>
                  </a:lnTo>
                  <a:close/>
                </a:path>
                <a:path w="169545" h="264160">
                  <a:moveTo>
                    <a:pt x="122199" y="61086"/>
                  </a:moveTo>
                  <a:lnTo>
                    <a:pt x="122199" y="133311"/>
                  </a:lnTo>
                  <a:lnTo>
                    <a:pt x="124980" y="127749"/>
                  </a:lnTo>
                  <a:lnTo>
                    <a:pt x="127749" y="119418"/>
                  </a:lnTo>
                  <a:lnTo>
                    <a:pt x="127749" y="74980"/>
                  </a:lnTo>
                  <a:lnTo>
                    <a:pt x="125008" y="66732"/>
                  </a:lnTo>
                  <a:lnTo>
                    <a:pt x="122199" y="61086"/>
                  </a:lnTo>
                  <a:close/>
                </a:path>
                <a:path w="169545" h="264160">
                  <a:moveTo>
                    <a:pt x="122755" y="38874"/>
                  </a:moveTo>
                  <a:lnTo>
                    <a:pt x="94424" y="38874"/>
                  </a:lnTo>
                  <a:lnTo>
                    <a:pt x="105536" y="44424"/>
                  </a:lnTo>
                  <a:lnTo>
                    <a:pt x="111086" y="44424"/>
                  </a:lnTo>
                  <a:lnTo>
                    <a:pt x="113868" y="49987"/>
                  </a:lnTo>
                  <a:lnTo>
                    <a:pt x="122199" y="58318"/>
                  </a:lnTo>
                  <a:lnTo>
                    <a:pt x="122199" y="47205"/>
                  </a:lnTo>
                  <a:lnTo>
                    <a:pt x="122755" y="38874"/>
                  </a:lnTo>
                  <a:close/>
                </a:path>
              </a:pathLst>
            </a:custGeom>
            <a:solidFill>
              <a:srgbClr val="181818"/>
            </a:solidFill>
          </p:spPr>
          <p:txBody>
            <a:bodyPr wrap="square" lIns="0" tIns="0" rIns="0" bIns="0" rtlCol="0"/>
            <a:lstStyle/>
            <a:p>
              <a:endParaRPr sz="1200"/>
            </a:p>
          </p:txBody>
        </p:sp>
        <p:pic>
          <p:nvPicPr>
            <p:cNvPr id="57" name="object 57"/>
            <p:cNvPicPr/>
            <p:nvPr/>
          </p:nvPicPr>
          <p:blipFill>
            <a:blip r:embed="rId9" cstate="print"/>
            <a:stretch>
              <a:fillRect/>
            </a:stretch>
          </p:blipFill>
          <p:spPr>
            <a:xfrm>
              <a:off x="9113468" y="5999340"/>
              <a:ext cx="111086" cy="236067"/>
            </a:xfrm>
            <a:prstGeom prst="rect">
              <a:avLst/>
            </a:prstGeom>
          </p:spPr>
        </p:pic>
        <p:sp>
          <p:nvSpPr>
            <p:cNvPr id="58" name="object 58"/>
            <p:cNvSpPr/>
            <p:nvPr/>
          </p:nvSpPr>
          <p:spPr>
            <a:xfrm>
              <a:off x="9249549" y="5966015"/>
              <a:ext cx="161290" cy="266700"/>
            </a:xfrm>
            <a:custGeom>
              <a:avLst/>
              <a:gdLst/>
              <a:ahLst/>
              <a:cxnLst/>
              <a:rect l="l" t="t" r="r" b="b"/>
              <a:pathLst>
                <a:path w="161290" h="266700">
                  <a:moveTo>
                    <a:pt x="49987" y="0"/>
                  </a:moveTo>
                  <a:lnTo>
                    <a:pt x="0" y="0"/>
                  </a:lnTo>
                  <a:lnTo>
                    <a:pt x="0" y="266611"/>
                  </a:lnTo>
                  <a:lnTo>
                    <a:pt x="49987" y="266611"/>
                  </a:lnTo>
                  <a:lnTo>
                    <a:pt x="49987" y="166636"/>
                  </a:lnTo>
                  <a:lnTo>
                    <a:pt x="27762" y="166636"/>
                  </a:lnTo>
                  <a:lnTo>
                    <a:pt x="28162" y="158305"/>
                  </a:lnTo>
                  <a:lnTo>
                    <a:pt x="39222" y="114561"/>
                  </a:lnTo>
                  <a:lnTo>
                    <a:pt x="49987" y="99801"/>
                  </a:lnTo>
                  <a:lnTo>
                    <a:pt x="49987" y="0"/>
                  </a:lnTo>
                  <a:close/>
                </a:path>
                <a:path w="161290" h="266700">
                  <a:moveTo>
                    <a:pt x="155524" y="113868"/>
                  </a:moveTo>
                  <a:lnTo>
                    <a:pt x="88861" y="113868"/>
                  </a:lnTo>
                  <a:lnTo>
                    <a:pt x="94424" y="116649"/>
                  </a:lnTo>
                  <a:lnTo>
                    <a:pt x="97193" y="116649"/>
                  </a:lnTo>
                  <a:lnTo>
                    <a:pt x="102755" y="119418"/>
                  </a:lnTo>
                  <a:lnTo>
                    <a:pt x="105567" y="122284"/>
                  </a:lnTo>
                  <a:lnTo>
                    <a:pt x="111086" y="133311"/>
                  </a:lnTo>
                  <a:lnTo>
                    <a:pt x="111086" y="266611"/>
                  </a:lnTo>
                  <a:lnTo>
                    <a:pt x="161074" y="266611"/>
                  </a:lnTo>
                  <a:lnTo>
                    <a:pt x="161074" y="147193"/>
                  </a:lnTo>
                  <a:lnTo>
                    <a:pt x="160598" y="138906"/>
                  </a:lnTo>
                  <a:lnTo>
                    <a:pt x="159337" y="130530"/>
                  </a:lnTo>
                  <a:lnTo>
                    <a:pt x="157577" y="122284"/>
                  </a:lnTo>
                  <a:lnTo>
                    <a:pt x="155524" y="113868"/>
                  </a:lnTo>
                  <a:close/>
                </a:path>
                <a:path w="161290" h="266700">
                  <a:moveTo>
                    <a:pt x="49987" y="99801"/>
                  </a:moveTo>
                  <a:lnTo>
                    <a:pt x="31282" y="138906"/>
                  </a:lnTo>
                  <a:lnTo>
                    <a:pt x="29572" y="147193"/>
                  </a:lnTo>
                  <a:lnTo>
                    <a:pt x="29500" y="147540"/>
                  </a:lnTo>
                  <a:lnTo>
                    <a:pt x="28240" y="156696"/>
                  </a:lnTo>
                  <a:lnTo>
                    <a:pt x="27762" y="166636"/>
                  </a:lnTo>
                  <a:lnTo>
                    <a:pt x="41655" y="166636"/>
                  </a:lnTo>
                  <a:lnTo>
                    <a:pt x="41655" y="158305"/>
                  </a:lnTo>
                  <a:lnTo>
                    <a:pt x="44437" y="152742"/>
                  </a:lnTo>
                  <a:lnTo>
                    <a:pt x="44437" y="147193"/>
                  </a:lnTo>
                  <a:lnTo>
                    <a:pt x="47191" y="138906"/>
                  </a:lnTo>
                  <a:lnTo>
                    <a:pt x="47205" y="133311"/>
                  </a:lnTo>
                  <a:lnTo>
                    <a:pt x="49987" y="130530"/>
                  </a:lnTo>
                  <a:lnTo>
                    <a:pt x="49987" y="99801"/>
                  </a:lnTo>
                  <a:close/>
                </a:path>
                <a:path w="161290" h="266700">
                  <a:moveTo>
                    <a:pt x="49987" y="130530"/>
                  </a:moveTo>
                  <a:lnTo>
                    <a:pt x="47205" y="133311"/>
                  </a:lnTo>
                  <a:lnTo>
                    <a:pt x="47191" y="138906"/>
                  </a:lnTo>
                  <a:lnTo>
                    <a:pt x="44437" y="147193"/>
                  </a:lnTo>
                  <a:lnTo>
                    <a:pt x="44437" y="152742"/>
                  </a:lnTo>
                  <a:lnTo>
                    <a:pt x="41655" y="158305"/>
                  </a:lnTo>
                  <a:lnTo>
                    <a:pt x="41655" y="166636"/>
                  </a:lnTo>
                  <a:lnTo>
                    <a:pt x="49987" y="166636"/>
                  </a:lnTo>
                  <a:lnTo>
                    <a:pt x="49987" y="130530"/>
                  </a:lnTo>
                  <a:close/>
                </a:path>
                <a:path w="161290" h="266700">
                  <a:moveTo>
                    <a:pt x="99974" y="74993"/>
                  </a:moveTo>
                  <a:lnTo>
                    <a:pt x="58318" y="90954"/>
                  </a:lnTo>
                  <a:lnTo>
                    <a:pt x="49987" y="99801"/>
                  </a:lnTo>
                  <a:lnTo>
                    <a:pt x="49987" y="130530"/>
                  </a:lnTo>
                  <a:lnTo>
                    <a:pt x="52768" y="124980"/>
                  </a:lnTo>
                  <a:lnTo>
                    <a:pt x="74980" y="113868"/>
                  </a:lnTo>
                  <a:lnTo>
                    <a:pt x="155524" y="113868"/>
                  </a:lnTo>
                  <a:lnTo>
                    <a:pt x="149961" y="97205"/>
                  </a:lnTo>
                  <a:lnTo>
                    <a:pt x="112471" y="76725"/>
                  </a:lnTo>
                  <a:lnTo>
                    <a:pt x="106439" y="75513"/>
                  </a:lnTo>
                  <a:lnTo>
                    <a:pt x="106793" y="75513"/>
                  </a:lnTo>
                  <a:lnTo>
                    <a:pt x="99974" y="74993"/>
                  </a:lnTo>
                  <a:close/>
                </a:path>
              </a:pathLst>
            </a:custGeom>
            <a:solidFill>
              <a:srgbClr val="181818"/>
            </a:solidFill>
          </p:spPr>
          <p:txBody>
            <a:bodyPr wrap="square" lIns="0" tIns="0" rIns="0" bIns="0" rtlCol="0"/>
            <a:lstStyle/>
            <a:p>
              <a:endParaRPr sz="1200"/>
            </a:p>
          </p:txBody>
        </p:sp>
        <p:pic>
          <p:nvPicPr>
            <p:cNvPr id="59" name="object 59"/>
            <p:cNvPicPr/>
            <p:nvPr/>
          </p:nvPicPr>
          <p:blipFill>
            <a:blip r:embed="rId10" cstate="print"/>
            <a:stretch>
              <a:fillRect/>
            </a:stretch>
          </p:blipFill>
          <p:spPr>
            <a:xfrm>
              <a:off x="9441178" y="6041004"/>
              <a:ext cx="169405" cy="194398"/>
            </a:xfrm>
            <a:prstGeom prst="rect">
              <a:avLst/>
            </a:prstGeom>
          </p:spPr>
        </p:pic>
        <p:sp>
          <p:nvSpPr>
            <p:cNvPr id="60" name="object 60"/>
            <p:cNvSpPr/>
            <p:nvPr/>
          </p:nvSpPr>
          <p:spPr>
            <a:xfrm>
              <a:off x="9732772" y="5979909"/>
              <a:ext cx="319405" cy="252729"/>
            </a:xfrm>
            <a:custGeom>
              <a:avLst/>
              <a:gdLst/>
              <a:ahLst/>
              <a:cxnLst/>
              <a:rect l="l" t="t" r="r" b="b"/>
              <a:pathLst>
                <a:path w="319404" h="252729">
                  <a:moveTo>
                    <a:pt x="205524" y="252717"/>
                  </a:moveTo>
                  <a:lnTo>
                    <a:pt x="113779" y="111201"/>
                  </a:lnTo>
                  <a:lnTo>
                    <a:pt x="120535" y="102755"/>
                  </a:lnTo>
                  <a:lnTo>
                    <a:pt x="202742" y="0"/>
                  </a:lnTo>
                  <a:lnTo>
                    <a:pt x="138861" y="0"/>
                  </a:lnTo>
                  <a:lnTo>
                    <a:pt x="74993" y="83312"/>
                  </a:lnTo>
                  <a:lnTo>
                    <a:pt x="52768" y="115062"/>
                  </a:lnTo>
                  <a:lnTo>
                    <a:pt x="52768" y="0"/>
                  </a:lnTo>
                  <a:lnTo>
                    <a:pt x="0" y="0"/>
                  </a:lnTo>
                  <a:lnTo>
                    <a:pt x="0" y="252717"/>
                  </a:lnTo>
                  <a:lnTo>
                    <a:pt x="52768" y="252717"/>
                  </a:lnTo>
                  <a:lnTo>
                    <a:pt x="52768" y="186067"/>
                  </a:lnTo>
                  <a:lnTo>
                    <a:pt x="52768" y="177342"/>
                  </a:lnTo>
                  <a:lnTo>
                    <a:pt x="78574" y="150317"/>
                  </a:lnTo>
                  <a:lnTo>
                    <a:pt x="144424" y="252717"/>
                  </a:lnTo>
                  <a:lnTo>
                    <a:pt x="205524" y="252717"/>
                  </a:lnTo>
                  <a:close/>
                </a:path>
                <a:path w="319404" h="252729">
                  <a:moveTo>
                    <a:pt x="319379" y="122186"/>
                  </a:moveTo>
                  <a:lnTo>
                    <a:pt x="219405" y="122186"/>
                  </a:lnTo>
                  <a:lnTo>
                    <a:pt x="219405" y="163842"/>
                  </a:lnTo>
                  <a:lnTo>
                    <a:pt x="319379" y="163842"/>
                  </a:lnTo>
                  <a:lnTo>
                    <a:pt x="319379" y="122186"/>
                  </a:lnTo>
                  <a:close/>
                </a:path>
              </a:pathLst>
            </a:custGeom>
            <a:solidFill>
              <a:srgbClr val="181818"/>
            </a:solidFill>
          </p:spPr>
          <p:txBody>
            <a:bodyPr wrap="square" lIns="0" tIns="0" rIns="0" bIns="0" rtlCol="0"/>
            <a:lstStyle/>
            <a:p>
              <a:endParaRPr sz="1200"/>
            </a:p>
          </p:txBody>
        </p:sp>
        <p:pic>
          <p:nvPicPr>
            <p:cNvPr id="61" name="object 61"/>
            <p:cNvPicPr/>
            <p:nvPr/>
          </p:nvPicPr>
          <p:blipFill>
            <a:blip r:embed="rId11" cstate="print"/>
            <a:stretch>
              <a:fillRect/>
            </a:stretch>
          </p:blipFill>
          <p:spPr>
            <a:xfrm>
              <a:off x="10104922" y="5979904"/>
              <a:ext cx="108305" cy="252729"/>
            </a:xfrm>
            <a:prstGeom prst="rect">
              <a:avLst/>
            </a:prstGeom>
          </p:spPr>
        </p:pic>
        <p:sp>
          <p:nvSpPr>
            <p:cNvPr id="62" name="object 62"/>
            <p:cNvSpPr/>
            <p:nvPr/>
          </p:nvSpPr>
          <p:spPr>
            <a:xfrm>
              <a:off x="10288215" y="5977124"/>
              <a:ext cx="177800" cy="255904"/>
            </a:xfrm>
            <a:custGeom>
              <a:avLst/>
              <a:gdLst/>
              <a:ahLst/>
              <a:cxnLst/>
              <a:rect l="l" t="t" r="r" b="b"/>
              <a:pathLst>
                <a:path w="177800" h="255904">
                  <a:moveTo>
                    <a:pt x="86093" y="0"/>
                  </a:moveTo>
                  <a:lnTo>
                    <a:pt x="41655" y="11112"/>
                  </a:lnTo>
                  <a:lnTo>
                    <a:pt x="11112" y="41656"/>
                  </a:lnTo>
                  <a:lnTo>
                    <a:pt x="0" y="83324"/>
                  </a:lnTo>
                  <a:lnTo>
                    <a:pt x="49987" y="83324"/>
                  </a:lnTo>
                  <a:lnTo>
                    <a:pt x="49987" y="74993"/>
                  </a:lnTo>
                  <a:lnTo>
                    <a:pt x="52768" y="66649"/>
                  </a:lnTo>
                  <a:lnTo>
                    <a:pt x="55549" y="61099"/>
                  </a:lnTo>
                  <a:lnTo>
                    <a:pt x="58318" y="52768"/>
                  </a:lnTo>
                  <a:lnTo>
                    <a:pt x="61099" y="47218"/>
                  </a:lnTo>
                  <a:lnTo>
                    <a:pt x="77762" y="38887"/>
                  </a:lnTo>
                  <a:lnTo>
                    <a:pt x="94424" y="38887"/>
                  </a:lnTo>
                  <a:lnTo>
                    <a:pt x="105536" y="44437"/>
                  </a:lnTo>
                  <a:lnTo>
                    <a:pt x="108305" y="47218"/>
                  </a:lnTo>
                  <a:lnTo>
                    <a:pt x="113868" y="49987"/>
                  </a:lnTo>
                  <a:lnTo>
                    <a:pt x="116636" y="55549"/>
                  </a:lnTo>
                  <a:lnTo>
                    <a:pt x="116636" y="61099"/>
                  </a:lnTo>
                  <a:lnTo>
                    <a:pt x="119418" y="69430"/>
                  </a:lnTo>
                  <a:lnTo>
                    <a:pt x="119418" y="86093"/>
                  </a:lnTo>
                  <a:lnTo>
                    <a:pt x="111086" y="102755"/>
                  </a:lnTo>
                  <a:lnTo>
                    <a:pt x="105536" y="111086"/>
                  </a:lnTo>
                  <a:lnTo>
                    <a:pt x="101323" y="115734"/>
                  </a:lnTo>
                  <a:lnTo>
                    <a:pt x="91863" y="127106"/>
                  </a:lnTo>
                  <a:lnTo>
                    <a:pt x="5549" y="222173"/>
                  </a:lnTo>
                  <a:lnTo>
                    <a:pt x="5549" y="255498"/>
                  </a:lnTo>
                  <a:lnTo>
                    <a:pt x="177736" y="255498"/>
                  </a:lnTo>
                  <a:lnTo>
                    <a:pt x="177736" y="216623"/>
                  </a:lnTo>
                  <a:lnTo>
                    <a:pt x="69430" y="216623"/>
                  </a:lnTo>
                  <a:lnTo>
                    <a:pt x="113868" y="166636"/>
                  </a:lnTo>
                  <a:lnTo>
                    <a:pt x="119682" y="160388"/>
                  </a:lnTo>
                  <a:lnTo>
                    <a:pt x="130266" y="147891"/>
                  </a:lnTo>
                  <a:lnTo>
                    <a:pt x="136080" y="141643"/>
                  </a:lnTo>
                  <a:lnTo>
                    <a:pt x="140641" y="135827"/>
                  </a:lnTo>
                  <a:lnTo>
                    <a:pt x="145459" y="130530"/>
                  </a:lnTo>
                  <a:lnTo>
                    <a:pt x="149753" y="125233"/>
                  </a:lnTo>
                  <a:lnTo>
                    <a:pt x="152742" y="119418"/>
                  </a:lnTo>
                  <a:lnTo>
                    <a:pt x="156434" y="113169"/>
                  </a:lnTo>
                  <a:lnTo>
                    <a:pt x="159342" y="106921"/>
                  </a:lnTo>
                  <a:lnTo>
                    <a:pt x="163855" y="94424"/>
                  </a:lnTo>
                  <a:lnTo>
                    <a:pt x="166636" y="88874"/>
                  </a:lnTo>
                  <a:lnTo>
                    <a:pt x="169405" y="80543"/>
                  </a:lnTo>
                  <a:lnTo>
                    <a:pt x="169405" y="72212"/>
                  </a:lnTo>
                  <a:lnTo>
                    <a:pt x="168842" y="60669"/>
                  </a:lnTo>
                  <a:lnTo>
                    <a:pt x="153570" y="25519"/>
                  </a:lnTo>
                  <a:lnTo>
                    <a:pt x="121633" y="4688"/>
                  </a:lnTo>
                  <a:lnTo>
                    <a:pt x="99676" y="521"/>
                  </a:lnTo>
                  <a:lnTo>
                    <a:pt x="86093" y="0"/>
                  </a:lnTo>
                  <a:close/>
                </a:path>
              </a:pathLst>
            </a:custGeom>
            <a:solidFill>
              <a:srgbClr val="181818"/>
            </a:solidFill>
          </p:spPr>
          <p:txBody>
            <a:bodyPr wrap="square" lIns="0" tIns="0" rIns="0" bIns="0" rtlCol="0"/>
            <a:lstStyle/>
            <a:p>
              <a:endParaRPr sz="1200"/>
            </a:p>
          </p:txBody>
        </p:sp>
        <p:pic>
          <p:nvPicPr>
            <p:cNvPr id="63" name="object 63"/>
            <p:cNvPicPr/>
            <p:nvPr/>
          </p:nvPicPr>
          <p:blipFill>
            <a:blip r:embed="rId12" cstate="print"/>
            <a:stretch>
              <a:fillRect/>
            </a:stretch>
          </p:blipFill>
          <p:spPr>
            <a:xfrm>
              <a:off x="10590931" y="5971578"/>
              <a:ext cx="1513569" cy="333260"/>
            </a:xfrm>
            <a:prstGeom prst="rect">
              <a:avLst/>
            </a:prstGeom>
          </p:spPr>
        </p:pic>
        <p:pic>
          <p:nvPicPr>
            <p:cNvPr id="64" name="object 64"/>
            <p:cNvPicPr/>
            <p:nvPr/>
          </p:nvPicPr>
          <p:blipFill>
            <a:blip r:embed="rId13" cstate="print"/>
            <a:stretch>
              <a:fillRect/>
            </a:stretch>
          </p:blipFill>
          <p:spPr>
            <a:xfrm>
              <a:off x="12454519" y="6041005"/>
              <a:ext cx="174868" cy="194398"/>
            </a:xfrm>
            <a:prstGeom prst="rect">
              <a:avLst/>
            </a:prstGeom>
          </p:spPr>
        </p:pic>
        <p:pic>
          <p:nvPicPr>
            <p:cNvPr id="65" name="object 65"/>
            <p:cNvPicPr/>
            <p:nvPr/>
          </p:nvPicPr>
          <p:blipFill>
            <a:blip r:embed="rId14" cstate="print"/>
            <a:stretch>
              <a:fillRect/>
            </a:stretch>
          </p:blipFill>
          <p:spPr>
            <a:xfrm>
              <a:off x="12237803" y="5979906"/>
              <a:ext cx="191630" cy="252717"/>
            </a:xfrm>
            <a:prstGeom prst="rect">
              <a:avLst/>
            </a:prstGeom>
          </p:spPr>
        </p:pic>
        <p:pic>
          <p:nvPicPr>
            <p:cNvPr id="66" name="object 66"/>
            <p:cNvPicPr/>
            <p:nvPr/>
          </p:nvPicPr>
          <p:blipFill>
            <a:blip r:embed="rId15" cstate="print"/>
            <a:stretch>
              <a:fillRect/>
            </a:stretch>
          </p:blipFill>
          <p:spPr>
            <a:xfrm>
              <a:off x="12659933" y="5999340"/>
              <a:ext cx="405481" cy="236067"/>
            </a:xfrm>
            <a:prstGeom prst="rect">
              <a:avLst/>
            </a:prstGeom>
          </p:spPr>
        </p:pic>
        <p:sp>
          <p:nvSpPr>
            <p:cNvPr id="67" name="object 67"/>
            <p:cNvSpPr/>
            <p:nvPr/>
          </p:nvSpPr>
          <p:spPr>
            <a:xfrm>
              <a:off x="13095960" y="5966015"/>
              <a:ext cx="53340" cy="266700"/>
            </a:xfrm>
            <a:custGeom>
              <a:avLst/>
              <a:gdLst/>
              <a:ahLst/>
              <a:cxnLst/>
              <a:rect l="l" t="t" r="r" b="b"/>
              <a:pathLst>
                <a:path w="53340" h="266700">
                  <a:moveTo>
                    <a:pt x="52768" y="0"/>
                  </a:moveTo>
                  <a:lnTo>
                    <a:pt x="0" y="0"/>
                  </a:lnTo>
                  <a:lnTo>
                    <a:pt x="0" y="266611"/>
                  </a:lnTo>
                  <a:lnTo>
                    <a:pt x="52768" y="266611"/>
                  </a:lnTo>
                  <a:lnTo>
                    <a:pt x="52768" y="0"/>
                  </a:lnTo>
                  <a:close/>
                </a:path>
              </a:pathLst>
            </a:custGeom>
            <a:solidFill>
              <a:srgbClr val="181818"/>
            </a:solidFill>
          </p:spPr>
          <p:txBody>
            <a:bodyPr wrap="square" lIns="0" tIns="0" rIns="0" bIns="0" rtlCol="0"/>
            <a:lstStyle/>
            <a:p>
              <a:endParaRPr sz="1200"/>
            </a:p>
          </p:txBody>
        </p:sp>
        <p:sp>
          <p:nvSpPr>
            <p:cNvPr id="68" name="object 68"/>
            <p:cNvSpPr/>
            <p:nvPr/>
          </p:nvSpPr>
          <p:spPr>
            <a:xfrm>
              <a:off x="3314683" y="5452242"/>
              <a:ext cx="1313815" cy="1313815"/>
            </a:xfrm>
            <a:custGeom>
              <a:avLst/>
              <a:gdLst/>
              <a:ahLst/>
              <a:cxnLst/>
              <a:rect l="l" t="t" r="r" b="b"/>
              <a:pathLst>
                <a:path w="1313814" h="1313815">
                  <a:moveTo>
                    <a:pt x="658190" y="0"/>
                  </a:moveTo>
                  <a:lnTo>
                    <a:pt x="611149" y="1650"/>
                  </a:lnTo>
                  <a:lnTo>
                    <a:pt x="565007" y="6529"/>
                  </a:lnTo>
                  <a:lnTo>
                    <a:pt x="519874" y="14525"/>
                  </a:lnTo>
                  <a:lnTo>
                    <a:pt x="475861" y="25527"/>
                  </a:lnTo>
                  <a:lnTo>
                    <a:pt x="433079" y="39424"/>
                  </a:lnTo>
                  <a:lnTo>
                    <a:pt x="391640" y="56105"/>
                  </a:lnTo>
                  <a:lnTo>
                    <a:pt x="351653" y="75460"/>
                  </a:lnTo>
                  <a:lnTo>
                    <a:pt x="313230" y="97377"/>
                  </a:lnTo>
                  <a:lnTo>
                    <a:pt x="276482" y="121745"/>
                  </a:lnTo>
                  <a:lnTo>
                    <a:pt x="241520" y="148454"/>
                  </a:lnTo>
                  <a:lnTo>
                    <a:pt x="208455" y="177393"/>
                  </a:lnTo>
                  <a:lnTo>
                    <a:pt x="177397" y="208450"/>
                  </a:lnTo>
                  <a:lnTo>
                    <a:pt x="148458" y="241515"/>
                  </a:lnTo>
                  <a:lnTo>
                    <a:pt x="121749" y="276477"/>
                  </a:lnTo>
                  <a:lnTo>
                    <a:pt x="97380" y="313224"/>
                  </a:lnTo>
                  <a:lnTo>
                    <a:pt x="75462" y="351647"/>
                  </a:lnTo>
                  <a:lnTo>
                    <a:pt x="56107" y="391634"/>
                  </a:lnTo>
                  <a:lnTo>
                    <a:pt x="39425" y="433074"/>
                  </a:lnTo>
                  <a:lnTo>
                    <a:pt x="25528" y="475856"/>
                  </a:lnTo>
                  <a:lnTo>
                    <a:pt x="14526" y="519870"/>
                  </a:lnTo>
                  <a:lnTo>
                    <a:pt x="6530" y="565004"/>
                  </a:lnTo>
                  <a:lnTo>
                    <a:pt x="1650" y="611148"/>
                  </a:lnTo>
                  <a:lnTo>
                    <a:pt x="0" y="658190"/>
                  </a:lnTo>
                  <a:lnTo>
                    <a:pt x="1803" y="706987"/>
                  </a:lnTo>
                  <a:lnTo>
                    <a:pt x="7129" y="754830"/>
                  </a:lnTo>
                  <a:lnTo>
                    <a:pt x="15851" y="801591"/>
                  </a:lnTo>
                  <a:lnTo>
                    <a:pt x="27843" y="847140"/>
                  </a:lnTo>
                  <a:lnTo>
                    <a:pt x="42976" y="891349"/>
                  </a:lnTo>
                  <a:lnTo>
                    <a:pt x="61125" y="934090"/>
                  </a:lnTo>
                  <a:lnTo>
                    <a:pt x="82163" y="975236"/>
                  </a:lnTo>
                  <a:lnTo>
                    <a:pt x="105963" y="1014657"/>
                  </a:lnTo>
                  <a:lnTo>
                    <a:pt x="132399" y="1052225"/>
                  </a:lnTo>
                  <a:lnTo>
                    <a:pt x="161342" y="1087812"/>
                  </a:lnTo>
                  <a:lnTo>
                    <a:pt x="192668" y="1121289"/>
                  </a:lnTo>
                  <a:lnTo>
                    <a:pt x="226249" y="1152528"/>
                  </a:lnTo>
                  <a:lnTo>
                    <a:pt x="261957" y="1181402"/>
                  </a:lnTo>
                  <a:lnTo>
                    <a:pt x="299668" y="1207781"/>
                  </a:lnTo>
                  <a:lnTo>
                    <a:pt x="339252" y="1231537"/>
                  </a:lnTo>
                  <a:lnTo>
                    <a:pt x="380585" y="1252542"/>
                  </a:lnTo>
                  <a:lnTo>
                    <a:pt x="423539" y="1270667"/>
                  </a:lnTo>
                  <a:lnTo>
                    <a:pt x="467988" y="1285785"/>
                  </a:lnTo>
                  <a:lnTo>
                    <a:pt x="513804" y="1297766"/>
                  </a:lnTo>
                  <a:lnTo>
                    <a:pt x="560861" y="1306484"/>
                  </a:lnTo>
                  <a:lnTo>
                    <a:pt x="609031" y="1311808"/>
                  </a:lnTo>
                  <a:lnTo>
                    <a:pt x="658190" y="1313611"/>
                  </a:lnTo>
                  <a:lnTo>
                    <a:pt x="706987" y="1311808"/>
                  </a:lnTo>
                  <a:lnTo>
                    <a:pt x="754830" y="1306484"/>
                  </a:lnTo>
                  <a:lnTo>
                    <a:pt x="801591" y="1297766"/>
                  </a:lnTo>
                  <a:lnTo>
                    <a:pt x="847140" y="1285785"/>
                  </a:lnTo>
                  <a:lnTo>
                    <a:pt x="891349" y="1270667"/>
                  </a:lnTo>
                  <a:lnTo>
                    <a:pt x="934090" y="1252542"/>
                  </a:lnTo>
                  <a:lnTo>
                    <a:pt x="975236" y="1231537"/>
                  </a:lnTo>
                  <a:lnTo>
                    <a:pt x="1014657" y="1207781"/>
                  </a:lnTo>
                  <a:lnTo>
                    <a:pt x="1052225" y="1181402"/>
                  </a:lnTo>
                  <a:lnTo>
                    <a:pt x="1087812" y="1152528"/>
                  </a:lnTo>
                  <a:lnTo>
                    <a:pt x="1121289" y="1121289"/>
                  </a:lnTo>
                  <a:lnTo>
                    <a:pt x="1152528" y="1087812"/>
                  </a:lnTo>
                  <a:lnTo>
                    <a:pt x="1181402" y="1052225"/>
                  </a:lnTo>
                  <a:lnTo>
                    <a:pt x="1207781" y="1014657"/>
                  </a:lnTo>
                  <a:lnTo>
                    <a:pt x="1231537" y="975236"/>
                  </a:lnTo>
                  <a:lnTo>
                    <a:pt x="1252542" y="934090"/>
                  </a:lnTo>
                  <a:lnTo>
                    <a:pt x="1270667" y="891349"/>
                  </a:lnTo>
                  <a:lnTo>
                    <a:pt x="1285785" y="847140"/>
                  </a:lnTo>
                  <a:lnTo>
                    <a:pt x="1297766" y="801591"/>
                  </a:lnTo>
                  <a:lnTo>
                    <a:pt x="1306484" y="754830"/>
                  </a:lnTo>
                  <a:lnTo>
                    <a:pt x="1311808" y="706987"/>
                  </a:lnTo>
                  <a:lnTo>
                    <a:pt x="1313611" y="658190"/>
                  </a:lnTo>
                  <a:lnTo>
                    <a:pt x="1311808" y="609030"/>
                  </a:lnTo>
                  <a:lnTo>
                    <a:pt x="1306484" y="560858"/>
                  </a:lnTo>
                  <a:lnTo>
                    <a:pt x="1297766" y="513800"/>
                  </a:lnTo>
                  <a:lnTo>
                    <a:pt x="1285785" y="467983"/>
                  </a:lnTo>
                  <a:lnTo>
                    <a:pt x="1270667" y="423534"/>
                  </a:lnTo>
                  <a:lnTo>
                    <a:pt x="1252542" y="380580"/>
                  </a:lnTo>
                  <a:lnTo>
                    <a:pt x="1231537" y="339247"/>
                  </a:lnTo>
                  <a:lnTo>
                    <a:pt x="1207781" y="299662"/>
                  </a:lnTo>
                  <a:lnTo>
                    <a:pt x="1181402" y="261952"/>
                  </a:lnTo>
                  <a:lnTo>
                    <a:pt x="1152528" y="226243"/>
                  </a:lnTo>
                  <a:lnTo>
                    <a:pt x="1121289" y="192663"/>
                  </a:lnTo>
                  <a:lnTo>
                    <a:pt x="1087812" y="161338"/>
                  </a:lnTo>
                  <a:lnTo>
                    <a:pt x="1052225" y="132395"/>
                  </a:lnTo>
                  <a:lnTo>
                    <a:pt x="1014657" y="105960"/>
                  </a:lnTo>
                  <a:lnTo>
                    <a:pt x="975236" y="82161"/>
                  </a:lnTo>
                  <a:lnTo>
                    <a:pt x="934090" y="61123"/>
                  </a:lnTo>
                  <a:lnTo>
                    <a:pt x="891349" y="42975"/>
                  </a:lnTo>
                  <a:lnTo>
                    <a:pt x="847140" y="27842"/>
                  </a:lnTo>
                  <a:lnTo>
                    <a:pt x="801591" y="15851"/>
                  </a:lnTo>
                  <a:lnTo>
                    <a:pt x="754830" y="7129"/>
                  </a:lnTo>
                  <a:lnTo>
                    <a:pt x="706987" y="1803"/>
                  </a:lnTo>
                  <a:lnTo>
                    <a:pt x="658190" y="0"/>
                  </a:lnTo>
                  <a:close/>
                </a:path>
              </a:pathLst>
            </a:custGeom>
            <a:solidFill>
              <a:srgbClr val="006298"/>
            </a:solidFill>
          </p:spPr>
          <p:txBody>
            <a:bodyPr wrap="square" lIns="0" tIns="0" rIns="0" bIns="0" rtlCol="0"/>
            <a:lstStyle/>
            <a:p>
              <a:endParaRPr sz="1200"/>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D6144-BBAB-9EE6-D30C-7B3857D255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0778067-3E60-828C-2701-1DAB56EFB3EF}"/>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2DC1AC57-1EDA-5885-38CE-E1C3D6D20179}"/>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E88788DD-F12E-2B68-4E14-A7599D5D5C44}"/>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E532D723-CCF7-B451-CDB2-64AB31AE7EA5}"/>
              </a:ext>
            </a:extLst>
          </p:cNvPr>
          <p:cNvSpPr>
            <a:spLocks noGrp="1"/>
          </p:cNvSpPr>
          <p:nvPr>
            <p:ph type="ctrTitle"/>
          </p:nvPr>
        </p:nvSpPr>
        <p:spPr>
          <a:xfrm>
            <a:off x="2353330" y="877834"/>
            <a:ext cx="8241507" cy="3153392"/>
          </a:xfrm>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Reports Available in the K-12 Reporting Portal</a:t>
            </a:r>
            <a:endParaRPr lang="en-US" sz="6800">
              <a:solidFill>
                <a:schemeClr val="accent3"/>
              </a:solidFill>
              <a:ea typeface="Roboto"/>
              <a:cs typeface="Roboto"/>
            </a:endParaRPr>
          </a:p>
        </p:txBody>
      </p:sp>
    </p:spTree>
    <p:extLst>
      <p:ext uri="{BB962C8B-B14F-4D97-AF65-F5344CB8AC3E}">
        <p14:creationId xmlns:p14="http://schemas.microsoft.com/office/powerpoint/2010/main" val="421259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B876-D9F1-DCED-2217-5718331B06CB}"/>
              </a:ext>
            </a:extLst>
          </p:cNvPr>
          <p:cNvSpPr>
            <a:spLocks noGrp="1"/>
          </p:cNvSpPr>
          <p:nvPr>
            <p:ph type="title"/>
          </p:nvPr>
        </p:nvSpPr>
        <p:spPr>
          <a:xfrm>
            <a:off x="356462" y="538395"/>
            <a:ext cx="11286153" cy="611979"/>
          </a:xfrm>
        </p:spPr>
        <p:txBody>
          <a:bodyPr/>
          <a:lstStyle/>
          <a:p>
            <a:r>
              <a:rPr lang="en-US" sz="3200" b="1">
                <a:latin typeface="Roboto"/>
                <a:ea typeface="Roboto"/>
                <a:cs typeface="Roboto"/>
              </a:rPr>
              <a:t>Aggregate Reports</a:t>
            </a:r>
          </a:p>
        </p:txBody>
      </p:sp>
      <p:graphicFrame>
        <p:nvGraphicFramePr>
          <p:cNvPr id="3" name="Table 2">
            <a:extLst>
              <a:ext uri="{FF2B5EF4-FFF2-40B4-BE49-F238E27FC236}">
                <a16:creationId xmlns:a16="http://schemas.microsoft.com/office/drawing/2014/main" id="{0240408A-AD82-AB4D-6BE9-AB3D64A173E4}"/>
              </a:ext>
            </a:extLst>
          </p:cNvPr>
          <p:cNvGraphicFramePr>
            <a:graphicFrameLocks noGrp="1"/>
          </p:cNvGraphicFramePr>
          <p:nvPr>
            <p:extLst>
              <p:ext uri="{D42A27DB-BD31-4B8C-83A1-F6EECF244321}">
                <p14:modId xmlns:p14="http://schemas.microsoft.com/office/powerpoint/2010/main" val="1413082911"/>
              </p:ext>
            </p:extLst>
          </p:nvPr>
        </p:nvGraphicFramePr>
        <p:xfrm>
          <a:off x="145752" y="1719087"/>
          <a:ext cx="11899901" cy="3652732"/>
        </p:xfrm>
        <a:graphic>
          <a:graphicData uri="http://schemas.openxmlformats.org/drawingml/2006/table">
            <a:tbl>
              <a:tblPr firstRow="1" bandRow="1">
                <a:tableStyleId>{0E3FDE45-AF77-4B5C-9715-49D594BDF05E}</a:tableStyleId>
              </a:tblPr>
              <a:tblGrid>
                <a:gridCol w="2730502">
                  <a:extLst>
                    <a:ext uri="{9D8B030D-6E8A-4147-A177-3AD203B41FA5}">
                      <a16:colId xmlns:a16="http://schemas.microsoft.com/office/drawing/2014/main" val="3637811024"/>
                    </a:ext>
                  </a:extLst>
                </a:gridCol>
                <a:gridCol w="9169399">
                  <a:extLst>
                    <a:ext uri="{9D8B030D-6E8A-4147-A177-3AD203B41FA5}">
                      <a16:colId xmlns:a16="http://schemas.microsoft.com/office/drawing/2014/main" val="3318782541"/>
                    </a:ext>
                  </a:extLst>
                </a:gridCol>
              </a:tblGrid>
              <a:tr h="368709">
                <a:tc>
                  <a:txBody>
                    <a:bodyPr/>
                    <a:lstStyle/>
                    <a:p>
                      <a:r>
                        <a:rPr lang="en-US">
                          <a:solidFill>
                            <a:schemeClr val="tx2"/>
                          </a:solidFill>
                        </a:rPr>
                        <a:t>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a:solidFill>
                            <a:schemeClr val="tx2"/>
                          </a:solidFill>
                        </a:rPr>
                        <a:t>Brief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71289137"/>
                  </a:ext>
                </a:extLst>
              </a:tr>
              <a:tr h="370839">
                <a:tc>
                  <a:txBody>
                    <a:bodyPr/>
                    <a:lstStyle/>
                    <a:p>
                      <a:r>
                        <a:rPr lang="en-US" sz="1400" b="1"/>
                        <a:t>Performance by All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a:t>These reports provide score and benchmark performance aggregated for all students.  You can also compare overall performance of a school to their district, state, and total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402155"/>
                  </a:ext>
                </a:extLst>
              </a:tr>
              <a:tr h="370839">
                <a:tc>
                  <a:txBody>
                    <a:bodyPr/>
                    <a:lstStyle/>
                    <a:p>
                      <a:r>
                        <a:rPr lang="en-US" sz="1400" b="1"/>
                        <a:t>Performance by 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a:t>These reports provide score and benchmark performance aggregated for different demographic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158588"/>
                  </a:ext>
                </a:extLst>
              </a:tr>
              <a:tr h="370839">
                <a:tc>
                  <a:txBody>
                    <a:bodyPr/>
                    <a:lstStyle/>
                    <a:p>
                      <a:r>
                        <a:rPr lang="en-US" sz="1400" b="1"/>
                        <a:t>Knowledge and Skills </a:t>
                      </a:r>
                    </a:p>
                    <a:p>
                      <a:endParaRPr lang="en-US" sz="1400" b="1"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a:t>This report shows aggregate student performance across four content domains in Reading and Writing and four content domains in Math, aggregated across defined performance score bands. You can compare overall performance of a school to their district, state, and total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537423"/>
                  </a:ext>
                </a:extLst>
              </a:tr>
              <a:tr h="370839">
                <a:tc>
                  <a:txBody>
                    <a:bodyPr/>
                    <a:lstStyle/>
                    <a:p>
                      <a:r>
                        <a:rPr lang="en-US" sz="1400" b="1"/>
                        <a:t>Engagement</a:t>
                      </a:r>
                    </a:p>
                    <a:p>
                      <a:pPr marL="0" marR="0" lvl="0" indent="0" algn="l" defTabSz="931592" rtl="0" eaLnBrk="1" fontAlgn="auto" latinLnBrk="0" hangingPunct="1">
                        <a:lnSpc>
                          <a:spcPct val="100000"/>
                        </a:lnSpc>
                        <a:spcBef>
                          <a:spcPts val="0"/>
                        </a:spcBef>
                        <a:spcAft>
                          <a:spcPts val="0"/>
                        </a:spcAft>
                        <a:buClrTx/>
                        <a:buSzTx/>
                        <a:buFontTx/>
                        <a:buNone/>
                        <a:tabLst/>
                        <a:defRPr/>
                      </a:pPr>
                      <a:endParaRPr lang="en-US" sz="1400" b="1"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a:t>This report offers insights into students’ engagement in </a:t>
                      </a:r>
                      <a:r>
                        <a:rPr lang="en-US" sz="1300" err="1"/>
                        <a:t>BigFuture</a:t>
                      </a:r>
                      <a:r>
                        <a:rPr lang="en-US" sz="1300"/>
                        <a:t> School, a free mobile app that launched in fall 2023 and was available to in-school digital PSAT/NMSQT, PSAT 10, and SAT School Day test takers that were 13 and older.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2630354"/>
                  </a:ext>
                </a:extLst>
              </a:tr>
              <a:tr h="370839">
                <a:tc>
                  <a:txBody>
                    <a:bodyPr/>
                    <a:lstStyle/>
                    <a:p>
                      <a:r>
                        <a:rPr lang="en-US" sz="1400" b="1"/>
                        <a:t>Connections Outreach</a:t>
                      </a:r>
                    </a:p>
                    <a:p>
                      <a:pPr marL="0" marR="0" lvl="0" indent="0" algn="l" defTabSz="931592" rtl="0" eaLnBrk="1" fontAlgn="auto" latinLnBrk="0" hangingPunct="1">
                        <a:lnSpc>
                          <a:spcPct val="100000"/>
                        </a:lnSpc>
                        <a:spcBef>
                          <a:spcPts val="0"/>
                        </a:spcBef>
                        <a:spcAft>
                          <a:spcPts val="0"/>
                        </a:spcAft>
                        <a:buClrTx/>
                        <a:buSzTx/>
                        <a:buFontTx/>
                        <a:buNone/>
                        <a:tabLst/>
                        <a:defRPr/>
                      </a:pPr>
                      <a:endParaRPr lang="en-US" sz="1400" b="1"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a:t>This Report contains the list of nonprofit colleges/universities and scholarship organizations delivering messages through Connections™ to your students in the </a:t>
                      </a:r>
                      <a:r>
                        <a:rPr lang="en-US" sz="1300" err="1"/>
                        <a:t>BigFuture</a:t>
                      </a:r>
                      <a:r>
                        <a:rPr lang="en-US" sz="1300"/>
                        <a:t> School mobile 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4327818"/>
                  </a:ext>
                </a:extLst>
              </a:tr>
              <a:tr h="703384">
                <a:tc>
                  <a:txBody>
                    <a:bodyPr/>
                    <a:lstStyle/>
                    <a:p>
                      <a:r>
                        <a:rPr lang="en-US" sz="1400" b="1"/>
                        <a:t>Growth</a:t>
                      </a:r>
                    </a:p>
                    <a:p>
                      <a:endParaRPr lang="en-US" sz="1400" b="1"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This report helps you track the growth of a group of students from test to test and to project their performance on a future test.</a:t>
                      </a:r>
                      <a:r>
                        <a:rPr lang="en-US" sz="1300" b="1" dirty="0"/>
                        <a:t> Note</a:t>
                      </a:r>
                      <a:r>
                        <a:rPr lang="en-US" sz="1300" dirty="0"/>
                        <a:t>: This is a scheduled report and will be delivered in </a:t>
                      </a:r>
                      <a:r>
                        <a:rPr lang="en-US" sz="1300" b="1" dirty="0"/>
                        <a:t>Reports You Scheduled </a:t>
                      </a:r>
                      <a:r>
                        <a:rPr lang="en-US" sz="1300" dirty="0"/>
                        <a:t>of </a:t>
                      </a:r>
                      <a:r>
                        <a:rPr lang="en-US" sz="1300" b="1" dirty="0"/>
                        <a:t>Downloads</a:t>
                      </a:r>
                      <a:r>
                        <a:rPr lang="en-US" sz="1300" dirty="0"/>
                        <a:t> within 24 hours for download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9063631"/>
                  </a:ext>
                </a:extLst>
              </a:tr>
            </a:tbl>
          </a:graphicData>
        </a:graphic>
      </p:graphicFrame>
    </p:spTree>
    <p:extLst>
      <p:ext uri="{BB962C8B-B14F-4D97-AF65-F5344CB8AC3E}">
        <p14:creationId xmlns:p14="http://schemas.microsoft.com/office/powerpoint/2010/main" val="88312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B876-D9F1-DCED-2217-5718331B06CB}"/>
              </a:ext>
            </a:extLst>
          </p:cNvPr>
          <p:cNvSpPr>
            <a:spLocks noGrp="1"/>
          </p:cNvSpPr>
          <p:nvPr>
            <p:ph type="title"/>
          </p:nvPr>
        </p:nvSpPr>
        <p:spPr>
          <a:xfrm>
            <a:off x="356462" y="538395"/>
            <a:ext cx="11286153" cy="661140"/>
          </a:xfrm>
        </p:spPr>
        <p:txBody>
          <a:bodyPr/>
          <a:lstStyle/>
          <a:p>
            <a:r>
              <a:rPr lang="en-US" sz="3200" b="1">
                <a:latin typeface="Roboto"/>
                <a:ea typeface="Roboto"/>
                <a:cs typeface="Roboto"/>
              </a:rPr>
              <a:t>Student Reports</a:t>
            </a:r>
          </a:p>
        </p:txBody>
      </p:sp>
      <p:graphicFrame>
        <p:nvGraphicFramePr>
          <p:cNvPr id="3" name="Table 2">
            <a:extLst>
              <a:ext uri="{FF2B5EF4-FFF2-40B4-BE49-F238E27FC236}">
                <a16:creationId xmlns:a16="http://schemas.microsoft.com/office/drawing/2014/main" id="{0240408A-AD82-AB4D-6BE9-AB3D64A173E4}"/>
              </a:ext>
            </a:extLst>
          </p:cNvPr>
          <p:cNvGraphicFramePr>
            <a:graphicFrameLocks noGrp="1"/>
          </p:cNvGraphicFramePr>
          <p:nvPr/>
        </p:nvGraphicFramePr>
        <p:xfrm>
          <a:off x="101598" y="1671405"/>
          <a:ext cx="11899901" cy="2138680"/>
        </p:xfrm>
        <a:graphic>
          <a:graphicData uri="http://schemas.openxmlformats.org/drawingml/2006/table">
            <a:tbl>
              <a:tblPr firstRow="1" bandRow="1">
                <a:tableStyleId>{0E3FDE45-AF77-4B5C-9715-49D594BDF05E}</a:tableStyleId>
              </a:tblPr>
              <a:tblGrid>
                <a:gridCol w="2730502">
                  <a:extLst>
                    <a:ext uri="{9D8B030D-6E8A-4147-A177-3AD203B41FA5}">
                      <a16:colId xmlns:a16="http://schemas.microsoft.com/office/drawing/2014/main" val="3637811024"/>
                    </a:ext>
                  </a:extLst>
                </a:gridCol>
                <a:gridCol w="9169399">
                  <a:extLst>
                    <a:ext uri="{9D8B030D-6E8A-4147-A177-3AD203B41FA5}">
                      <a16:colId xmlns:a16="http://schemas.microsoft.com/office/drawing/2014/main" val="3318782541"/>
                    </a:ext>
                  </a:extLst>
                </a:gridCol>
              </a:tblGrid>
              <a:tr h="370840">
                <a:tc>
                  <a:txBody>
                    <a:bodyPr/>
                    <a:lstStyle/>
                    <a:p>
                      <a:r>
                        <a:rPr lang="en-US">
                          <a:solidFill>
                            <a:schemeClr val="tx2"/>
                          </a:solidFill>
                        </a:rPr>
                        <a:t>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a:solidFill>
                            <a:schemeClr val="tx2"/>
                          </a:solidFill>
                        </a:rPr>
                        <a:t>Brief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71289137"/>
                  </a:ext>
                </a:extLst>
              </a:tr>
              <a:tr h="370840">
                <a:tc>
                  <a:txBody>
                    <a:bodyPr/>
                    <a:lstStyle/>
                    <a:p>
                      <a:r>
                        <a:rPr lang="en-US" sz="1400" b="1"/>
                        <a:t>Student Roster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a:t>This report provides a student roster for students that completed an administration.  You’ll see details about their scores, benchmarks, knowledge and skills, and more.  You can drill into students from this report to view their detailed scores and score insights online.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5402155"/>
                  </a:ext>
                </a:extLst>
              </a:tr>
              <a:tr h="370840">
                <a:tc>
                  <a:txBody>
                    <a:bodyPr/>
                    <a:lstStyle/>
                    <a:p>
                      <a:r>
                        <a:rPr lang="en-US" sz="1400" b="1"/>
                        <a:t>Batch Score Report PDFs</a:t>
                      </a:r>
                    </a:p>
                    <a:p>
                      <a:endParaRPr lang="en-US" sz="1400" b="1"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dirty="0"/>
                        <a:t>These reports generate individual student score report PDFs for students that completed a test administration. You can run this report for all testers that completed a test administration, or for specified grades.</a:t>
                      </a:r>
                    </a:p>
                    <a:p>
                      <a:endParaRPr lang="en-US" sz="1300" dirty="0"/>
                    </a:p>
                    <a:p>
                      <a:r>
                        <a:rPr lang="en-US" sz="1300" b="1" dirty="0"/>
                        <a:t>Note</a:t>
                      </a:r>
                      <a:r>
                        <a:rPr lang="en-US" sz="1300" dirty="0"/>
                        <a:t>: This is a scheduled report and will be delivered in </a:t>
                      </a:r>
                      <a:r>
                        <a:rPr lang="en-US" sz="1300" b="1" dirty="0"/>
                        <a:t>Reports You Scheduled </a:t>
                      </a:r>
                      <a:r>
                        <a:rPr lang="en-US" sz="1300" dirty="0"/>
                        <a:t>of </a:t>
                      </a:r>
                      <a:r>
                        <a:rPr lang="en-US" sz="1300" b="1" dirty="0"/>
                        <a:t>Downloads</a:t>
                      </a:r>
                      <a:r>
                        <a:rPr lang="en-US" sz="1300" dirty="0"/>
                        <a:t> within 24 hours for download.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158588"/>
                  </a:ext>
                </a:extLst>
              </a:tr>
            </a:tbl>
          </a:graphicData>
        </a:graphic>
      </p:graphicFrame>
    </p:spTree>
    <p:extLst>
      <p:ext uri="{BB962C8B-B14F-4D97-AF65-F5344CB8AC3E}">
        <p14:creationId xmlns:p14="http://schemas.microsoft.com/office/powerpoint/2010/main" val="372316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9ED3-F71B-F203-4760-701B84EDEC1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7FAE7D-6C8C-F509-6599-D7CF268410EC}"/>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8F743341-5C7E-8043-8EF3-1B4759D9A197}"/>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7F0F4150-343E-EB44-400D-93E15639BD93}"/>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15FC4849-5E05-D43C-DF1B-96E4DBD99F75}"/>
              </a:ext>
            </a:extLst>
          </p:cNvPr>
          <p:cNvSpPr>
            <a:spLocks noGrp="1"/>
          </p:cNvSpPr>
          <p:nvPr>
            <p:ph type="ctrTitle"/>
          </p:nvPr>
        </p:nvSpPr>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Running a Report</a:t>
            </a:r>
            <a:endParaRPr lang="en-US" sz="6800">
              <a:solidFill>
                <a:schemeClr val="accent3"/>
              </a:solidFill>
              <a:ea typeface="Roboto"/>
              <a:cs typeface="Roboto"/>
            </a:endParaRPr>
          </a:p>
        </p:txBody>
      </p:sp>
    </p:spTree>
    <p:extLst>
      <p:ext uri="{BB962C8B-B14F-4D97-AF65-F5344CB8AC3E}">
        <p14:creationId xmlns:p14="http://schemas.microsoft.com/office/powerpoint/2010/main" val="10499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5">
          <a:extLst>
            <a:ext uri="{FF2B5EF4-FFF2-40B4-BE49-F238E27FC236}">
              <a16:creationId xmlns:a16="http://schemas.microsoft.com/office/drawing/2014/main" id="{F30773A5-0429-8C7A-6931-BE46A033FB28}"/>
            </a:ext>
          </a:extLst>
        </p:cNvPr>
        <p:cNvGrpSpPr/>
        <p:nvPr/>
      </p:nvGrpSpPr>
      <p:grpSpPr>
        <a:xfrm>
          <a:off x="0" y="0"/>
          <a:ext cx="0" cy="0"/>
          <a:chOff x="0" y="0"/>
          <a:chExt cx="0" cy="0"/>
        </a:xfrm>
      </p:grpSpPr>
      <p:sp>
        <p:nvSpPr>
          <p:cNvPr id="1227" name="Google Shape;1227;p198">
            <a:extLst>
              <a:ext uri="{FF2B5EF4-FFF2-40B4-BE49-F238E27FC236}">
                <a16:creationId xmlns:a16="http://schemas.microsoft.com/office/drawing/2014/main" id="{1D09DD27-C00F-23DC-D852-B8DC756AE69E}"/>
              </a:ext>
            </a:extLst>
          </p:cNvPr>
          <p:cNvSpPr txBox="1">
            <a:spLocks noGrp="1"/>
          </p:cNvSpPr>
          <p:nvPr>
            <p:ph type="title"/>
          </p:nvPr>
        </p:nvSpPr>
        <p:spPr>
          <a:xfrm>
            <a:off x="356461" y="538394"/>
            <a:ext cx="11479079" cy="530121"/>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Clr>
                <a:schemeClr val="dk1"/>
              </a:buClr>
              <a:buSzPts val="3500"/>
              <a:buFont typeface="Roboto Slab"/>
              <a:buNone/>
            </a:pPr>
            <a:r>
              <a:rPr lang="en-US" sz="3600" b="1" i="0" u="none" strike="noStrike" cap="none">
                <a:solidFill>
                  <a:schemeClr val="dk1"/>
                </a:solidFill>
                <a:latin typeface="Roboto Slab"/>
                <a:ea typeface="Roboto Slab"/>
                <a:cs typeface="Roboto Slab"/>
                <a:sym typeface="Roboto Slab"/>
              </a:rPr>
              <a:t>Performance Reports</a:t>
            </a:r>
            <a:endParaRPr sz="3518"/>
          </a:p>
        </p:txBody>
      </p:sp>
      <p:sp>
        <p:nvSpPr>
          <p:cNvPr id="1229" name="Google Shape;1229;p198">
            <a:extLst>
              <a:ext uri="{FF2B5EF4-FFF2-40B4-BE49-F238E27FC236}">
                <a16:creationId xmlns:a16="http://schemas.microsoft.com/office/drawing/2014/main" id="{79FBE8DA-8B4B-DF81-CBDA-30F3402998FE}"/>
              </a:ext>
            </a:extLst>
          </p:cNvPr>
          <p:cNvSpPr txBox="1"/>
          <p:nvPr/>
        </p:nvSpPr>
        <p:spPr>
          <a:xfrm>
            <a:off x="359794" y="1088922"/>
            <a:ext cx="11584287" cy="469137"/>
          </a:xfrm>
          <a:prstGeom prst="rect">
            <a:avLst/>
          </a:prstGeom>
          <a:noFill/>
          <a:ln>
            <a:no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0" i="0" u="none" strike="noStrike" kern="0" cap="none" spc="0" normalizeH="0" baseline="0" noProof="0">
                <a:ln>
                  <a:noFill/>
                </a:ln>
                <a:solidFill>
                  <a:srgbClr val="006298"/>
                </a:solidFill>
                <a:effectLst/>
                <a:uLnTx/>
                <a:uFillTx/>
                <a:latin typeface="Roboto"/>
                <a:ea typeface="Roboto"/>
                <a:cs typeface="Roboto"/>
                <a:sym typeface="Roboto"/>
              </a:rPr>
              <a:t>These reports provide score and benchmark performance aggregated for all students or a demographic group.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0" i="0" u="none" strike="noStrike" kern="0" cap="none" spc="0" normalizeH="0" baseline="0" noProof="0">
                <a:ln>
                  <a:noFill/>
                </a:ln>
                <a:solidFill>
                  <a:srgbClr val="006298"/>
                </a:solidFill>
                <a:effectLst/>
                <a:uLnTx/>
                <a:uFillTx/>
                <a:latin typeface="Roboto"/>
                <a:ea typeface="Roboto"/>
                <a:cs typeface="Roboto"/>
                <a:sym typeface="Roboto"/>
              </a:rPr>
              <a:t>You can also compare overall performance of a school to their district, state, and total group.</a:t>
            </a:r>
            <a:endParaRPr kumimoji="0" sz="1300" b="0" i="0" u="none" strike="noStrike" kern="0" cap="none" spc="0" normalizeH="0" baseline="0" noProof="0">
              <a:ln>
                <a:noFill/>
              </a:ln>
              <a:solidFill>
                <a:srgbClr val="006298"/>
              </a:solidFill>
              <a:effectLst/>
              <a:uLnTx/>
              <a:uFillTx/>
              <a:latin typeface="Roboto"/>
              <a:ea typeface="Roboto"/>
              <a:cs typeface="Roboto"/>
              <a:sym typeface="Roboto"/>
            </a:endParaRPr>
          </a:p>
        </p:txBody>
      </p:sp>
      <p:sp>
        <p:nvSpPr>
          <p:cNvPr id="4" name="TextBox 3">
            <a:extLst>
              <a:ext uri="{FF2B5EF4-FFF2-40B4-BE49-F238E27FC236}">
                <a16:creationId xmlns:a16="http://schemas.microsoft.com/office/drawing/2014/main" id="{4FBF5972-A4F1-98C0-4C15-0E174140292E}"/>
              </a:ext>
            </a:extLst>
          </p:cNvPr>
          <p:cNvSpPr txBox="1"/>
          <p:nvPr/>
        </p:nvSpPr>
        <p:spPr>
          <a:xfrm>
            <a:off x="416634" y="1807630"/>
            <a:ext cx="3648385" cy="361287"/>
          </a:xfrm>
          <a:prstGeom prst="rect">
            <a:avLst/>
          </a:prstGeom>
          <a:noFill/>
        </p:spPr>
        <p:txBody>
          <a:bodyPr wrap="square" lIns="34180" tIns="34180" rIns="34180" bIns="341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99" b="0" i="0" u="none" strike="noStrike" kern="1200" cap="none" spc="0" normalizeH="0" baseline="0" noProof="0">
                <a:ln>
                  <a:noFill/>
                </a:ln>
                <a:solidFill>
                  <a:srgbClr val="1E1E1E"/>
                </a:solidFill>
                <a:effectLst/>
                <a:uLnTx/>
                <a:uFillTx/>
                <a:latin typeface="Roboto"/>
                <a:ea typeface="+mn-ea"/>
                <a:cs typeface="Arial"/>
                <a:sym typeface="Arial"/>
              </a:rPr>
              <a:t>Select by Test &amp; Administration</a:t>
            </a:r>
          </a:p>
        </p:txBody>
      </p:sp>
      <p:pic>
        <p:nvPicPr>
          <p:cNvPr id="7" name="Picture 6" descr="Screenshot of a SAT and PSAT-related scores dashboard showing data for SAT School Day Spring 2025 administration. It displays total students as 5,094 and average scores with a total of 965, broken down into 473 for Math and 492 for Reading and Writing, alongside options to download PDFs and view detailed score breakdowns.&#10;">
            <a:extLst>
              <a:ext uri="{FF2B5EF4-FFF2-40B4-BE49-F238E27FC236}">
                <a16:creationId xmlns:a16="http://schemas.microsoft.com/office/drawing/2014/main" id="{10C361F0-83EC-9DF3-BE81-0F6422D1F0E1}"/>
              </a:ext>
            </a:extLst>
          </p:cNvPr>
          <p:cNvPicPr>
            <a:picLocks noChangeAspect="1"/>
          </p:cNvPicPr>
          <p:nvPr/>
        </p:nvPicPr>
        <p:blipFill>
          <a:blip r:embed="rId4"/>
          <a:stretch>
            <a:fillRect/>
          </a:stretch>
        </p:blipFill>
        <p:spPr>
          <a:xfrm>
            <a:off x="512133" y="2279138"/>
            <a:ext cx="6049219" cy="3972479"/>
          </a:xfrm>
          <a:prstGeom prst="rect">
            <a:avLst/>
          </a:prstGeom>
        </p:spPr>
      </p:pic>
      <p:sp>
        <p:nvSpPr>
          <p:cNvPr id="1228" name="Google Shape;1228;p198">
            <a:extLst>
              <a:ext uri="{FF2B5EF4-FFF2-40B4-BE49-F238E27FC236}">
                <a16:creationId xmlns:a16="http://schemas.microsoft.com/office/drawing/2014/main" id="{06B8ED14-AF55-3EDC-CB4A-2081C3B88BE9}"/>
              </a:ext>
              <a:ext uri="{C183D7F6-B498-43B3-948B-1728B52AA6E4}">
                <adec:decorative xmlns:adec="http://schemas.microsoft.com/office/drawing/2017/decorative" val="1"/>
              </a:ext>
            </a:extLst>
          </p:cNvPr>
          <p:cNvSpPr/>
          <p:nvPr/>
        </p:nvSpPr>
        <p:spPr>
          <a:xfrm>
            <a:off x="3638267" y="5424503"/>
            <a:ext cx="1793983" cy="434623"/>
          </a:xfrm>
          <a:prstGeom prst="roundRect">
            <a:avLst>
              <a:gd name="adj" fmla="val 16667"/>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34175" tIns="34175" rIns="34175" bIns="341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99"/>
              <a:buFont typeface="Arial"/>
              <a:buNone/>
              <a:tabLst/>
              <a:defRPr/>
            </a:pPr>
            <a:endParaRPr kumimoji="0" sz="1899" b="1" i="0" u="none" strike="noStrike" kern="0" cap="none" spc="0" normalizeH="0" baseline="0" noProof="0">
              <a:ln>
                <a:noFill/>
              </a:ln>
              <a:solidFill>
                <a:srgbClr val="FFFFFF"/>
              </a:solidFill>
              <a:effectLst/>
              <a:uLnTx/>
              <a:uFillTx/>
              <a:latin typeface="Roboto Slab"/>
              <a:ea typeface="Roboto Slab"/>
              <a:cs typeface="Roboto Slab"/>
              <a:sym typeface="Roboto Slab"/>
            </a:endParaRPr>
          </a:p>
        </p:txBody>
      </p:sp>
      <p:sp>
        <p:nvSpPr>
          <p:cNvPr id="1230" name="Google Shape;1230;p198">
            <a:extLst>
              <a:ext uri="{FF2B5EF4-FFF2-40B4-BE49-F238E27FC236}">
                <a16:creationId xmlns:a16="http://schemas.microsoft.com/office/drawing/2014/main" id="{FE2A6633-A4C4-0490-5141-7816D6B9783F}"/>
              </a:ext>
            </a:extLst>
          </p:cNvPr>
          <p:cNvSpPr txBox="1"/>
          <p:nvPr/>
        </p:nvSpPr>
        <p:spPr>
          <a:xfrm>
            <a:off x="7706855" y="1967631"/>
            <a:ext cx="3973010" cy="623015"/>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23"/>
              <a:buFont typeface="Arial"/>
              <a:buNone/>
              <a:tabLst/>
              <a:defRPr/>
            </a:pPr>
            <a:r>
              <a:rPr kumimoji="0" lang="en-US" sz="1800" b="1" i="0" u="none" strike="noStrike" kern="0" cap="none" spc="0" normalizeH="0" baseline="0" noProof="0">
                <a:ln>
                  <a:noFill/>
                </a:ln>
                <a:solidFill>
                  <a:srgbClr val="1E1E1E"/>
                </a:solidFill>
                <a:effectLst/>
                <a:uLnTx/>
                <a:uFillTx/>
                <a:latin typeface="Roboto Slab"/>
                <a:ea typeface="Roboto Slab"/>
                <a:cs typeface="Roboto Slab"/>
                <a:sym typeface="Roboto Slab"/>
              </a:rPr>
              <a:t>Select the Institution, Test, Administration, and Grade Level(s)</a:t>
            </a:r>
            <a:endParaRPr kumimoji="0" lang="en-US" sz="1800" b="0" i="0" u="none" strike="noStrike" kern="0" cap="none" spc="0" normalizeH="0" baseline="0" noProof="0">
              <a:ln>
                <a:noFill/>
              </a:ln>
              <a:solidFill>
                <a:srgbClr val="1E1E1E"/>
              </a:solidFill>
              <a:effectLst/>
              <a:uLnTx/>
              <a:uFillTx/>
              <a:latin typeface="Arial"/>
              <a:ea typeface="Arial"/>
              <a:cs typeface="Arial"/>
              <a:sym typeface="Arial"/>
            </a:endParaRPr>
          </a:p>
        </p:txBody>
      </p:sp>
      <p:grpSp>
        <p:nvGrpSpPr>
          <p:cNvPr id="1232" name="Google Shape;1232;p198" descr="A screenshot showing what to select when searching for student score reports.">
            <a:extLst>
              <a:ext uri="{FF2B5EF4-FFF2-40B4-BE49-F238E27FC236}">
                <a16:creationId xmlns:a16="http://schemas.microsoft.com/office/drawing/2014/main" id="{D08B163D-AB09-EEF1-6F5E-1209B7960176}"/>
              </a:ext>
            </a:extLst>
          </p:cNvPr>
          <p:cNvGrpSpPr/>
          <p:nvPr/>
        </p:nvGrpSpPr>
        <p:grpSpPr>
          <a:xfrm>
            <a:off x="7438213" y="2607341"/>
            <a:ext cx="4333806" cy="3379791"/>
            <a:chOff x="6963345" y="3049298"/>
            <a:chExt cx="4926329" cy="3864987"/>
          </a:xfrm>
        </p:grpSpPr>
        <p:pic>
          <p:nvPicPr>
            <p:cNvPr id="1233" name="Google Shape;1233;p198" descr="A screenshot of a computer&#10;&#10;Description automatically generated">
              <a:extLst>
                <a:ext uri="{FF2B5EF4-FFF2-40B4-BE49-F238E27FC236}">
                  <a16:creationId xmlns:a16="http://schemas.microsoft.com/office/drawing/2014/main" id="{90F2F63F-1755-860A-35E2-260B6FE8FA14}"/>
                </a:ext>
              </a:extLst>
            </p:cNvPr>
            <p:cNvPicPr preferRelativeResize="0"/>
            <p:nvPr/>
          </p:nvPicPr>
          <p:blipFill rotWithShape="1">
            <a:blip r:embed="rId5">
              <a:alphaModFix/>
            </a:blip>
            <a:srcRect/>
            <a:stretch/>
          </p:blipFill>
          <p:spPr>
            <a:xfrm>
              <a:off x="6963345" y="3049298"/>
              <a:ext cx="4926329" cy="3864987"/>
            </a:xfrm>
            <a:prstGeom prst="rect">
              <a:avLst/>
            </a:prstGeom>
            <a:noFill/>
            <a:ln>
              <a:noFill/>
            </a:ln>
          </p:spPr>
        </p:pic>
        <p:sp>
          <p:nvSpPr>
            <p:cNvPr id="1234" name="Google Shape;1234;p198">
              <a:extLst>
                <a:ext uri="{FF2B5EF4-FFF2-40B4-BE49-F238E27FC236}">
                  <a16:creationId xmlns:a16="http://schemas.microsoft.com/office/drawing/2014/main" id="{DB096034-7A66-B11F-0160-49CFACACDE55}"/>
                </a:ext>
              </a:extLst>
            </p:cNvPr>
            <p:cNvSpPr txBox="1"/>
            <p:nvPr/>
          </p:nvSpPr>
          <p:spPr>
            <a:xfrm>
              <a:off x="7258344" y="4184977"/>
              <a:ext cx="2576353" cy="257369"/>
            </a:xfrm>
            <a:prstGeom prst="rect">
              <a:avLst/>
            </a:prstGeom>
            <a:solidFill>
              <a:schemeClr val="dk2"/>
            </a:solidFill>
            <a:ln>
              <a:no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39"/>
                <a:buFont typeface="Arial"/>
                <a:buNone/>
                <a:tabLst/>
                <a:defRPr/>
              </a:pPr>
              <a:r>
                <a:rPr kumimoji="0" lang="en-US" sz="1139" b="0" i="0" u="none" strike="noStrike" kern="0" cap="none" spc="0" normalizeH="0" baseline="0" noProof="0">
                  <a:ln>
                    <a:noFill/>
                  </a:ln>
                  <a:solidFill>
                    <a:srgbClr val="1E1E1E"/>
                  </a:solidFill>
                  <a:effectLst/>
                  <a:uLnTx/>
                  <a:uFillTx/>
                  <a:latin typeface="Arial"/>
                  <a:ea typeface="Arial"/>
                  <a:cs typeface="Arial"/>
                  <a:sym typeface="Arial"/>
                </a:rPr>
                <a:t>Sample Institution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235" name="Google Shape;1235;p198">
            <a:extLst>
              <a:ext uri="{FF2B5EF4-FFF2-40B4-BE49-F238E27FC236}">
                <a16:creationId xmlns:a16="http://schemas.microsoft.com/office/drawing/2014/main" id="{75933086-DC4F-056A-4534-57E7E7B74D5E}"/>
              </a:ext>
              <a:ext uri="{C183D7F6-B498-43B3-948B-1728B52AA6E4}">
                <adec:decorative xmlns:adec="http://schemas.microsoft.com/office/drawing/2017/decorative" val="1"/>
              </a:ext>
            </a:extLst>
          </p:cNvPr>
          <p:cNvSpPr txBox="1"/>
          <p:nvPr/>
        </p:nvSpPr>
        <p:spPr>
          <a:xfrm>
            <a:off x="7702291" y="4532177"/>
            <a:ext cx="2751552" cy="244332"/>
          </a:xfrm>
          <a:prstGeom prst="rect">
            <a:avLst/>
          </a:prstGeom>
          <a:solidFill>
            <a:schemeClr val="accent2"/>
          </a:solidFill>
          <a:ln>
            <a:no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39"/>
              <a:buFont typeface="Arial"/>
              <a:buNone/>
              <a:tabLst/>
              <a:defRPr/>
            </a:pPr>
            <a:r>
              <a:rPr kumimoji="0" lang="en-US" sz="1139" b="0" i="0" u="none" strike="noStrike" kern="0" cap="none" spc="0" normalizeH="0" baseline="0" noProof="0">
                <a:ln>
                  <a:noFill/>
                </a:ln>
                <a:solidFill>
                  <a:srgbClr val="1E1E1E"/>
                </a:solidFill>
                <a:effectLst/>
                <a:uLnTx/>
                <a:uFillTx/>
                <a:latin typeface="Arial"/>
                <a:ea typeface="Arial"/>
                <a:cs typeface="Arial"/>
                <a:sym typeface="Arial"/>
              </a:rPr>
              <a:t>SAT School Day Spring 2025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2628;p286">
            <a:extLst>
              <a:ext uri="{FF2B5EF4-FFF2-40B4-BE49-F238E27FC236}">
                <a16:creationId xmlns:a16="http://schemas.microsoft.com/office/drawing/2014/main" id="{80B1F419-57DE-AFC8-074F-AAD4CCB20115}"/>
              </a:ext>
              <a:ext uri="{C183D7F6-B498-43B3-948B-1728B52AA6E4}">
                <adec:decorative xmlns:adec="http://schemas.microsoft.com/office/drawing/2017/decorative" val="1"/>
              </a:ext>
            </a:extLst>
          </p:cNvPr>
          <p:cNvSpPr/>
          <p:nvPr/>
        </p:nvSpPr>
        <p:spPr>
          <a:xfrm>
            <a:off x="512133" y="2779776"/>
            <a:ext cx="2615115" cy="301752"/>
          </a:xfrm>
          <a:prstGeom prst="rect">
            <a:avLst/>
          </a:prstGeom>
          <a:noFill/>
          <a:ln w="19050" cap="flat" cmpd="sng">
            <a:solidFill>
              <a:srgbClr val="FF0000"/>
            </a:solidFill>
            <a:prstDash val="solid"/>
            <a:round/>
            <a:headEnd type="none" w="sm" len="sm"/>
            <a:tailEnd type="none" w="sm" len="sm"/>
          </a:ln>
        </p:spPr>
        <p:txBody>
          <a:bodyPr spcFirstLastPara="1" wrap="square" lIns="34175" tIns="34175" rIns="34175" bIns="34175" anchor="ctr" anchorCtr="0">
            <a:normAutofit/>
          </a:bodyPr>
          <a:lstStyle/>
          <a:p>
            <a:pPr marL="0" marR="0" lvl="0" indent="0" algn="ctr" defTabSz="914400" rtl="0" eaLnBrk="1" fontAlgn="auto" latinLnBrk="0" hangingPunct="1">
              <a:lnSpc>
                <a:spcPct val="80000"/>
              </a:lnSpc>
              <a:spcBef>
                <a:spcPts val="0"/>
              </a:spcBef>
              <a:spcAft>
                <a:spcPts val="0"/>
              </a:spcAft>
              <a:buClr>
                <a:srgbClr val="000000"/>
              </a:buClr>
              <a:buSzPts val="1756"/>
              <a:buFont typeface="Arial"/>
              <a:buNone/>
              <a:tabLst/>
              <a:defRPr/>
            </a:pPr>
            <a:endParaRPr kumimoji="0" sz="1756" b="1"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9" name="Google Shape;2628;p286">
            <a:extLst>
              <a:ext uri="{FF2B5EF4-FFF2-40B4-BE49-F238E27FC236}">
                <a16:creationId xmlns:a16="http://schemas.microsoft.com/office/drawing/2014/main" id="{FDA8DFF7-D54E-DA2D-9D18-3D1BEAE91EB6}"/>
              </a:ext>
              <a:ext uri="{C183D7F6-B498-43B3-948B-1728B52AA6E4}">
                <adec:decorative xmlns:adec="http://schemas.microsoft.com/office/drawing/2017/decorative" val="1"/>
              </a:ext>
            </a:extLst>
          </p:cNvPr>
          <p:cNvSpPr/>
          <p:nvPr/>
        </p:nvSpPr>
        <p:spPr>
          <a:xfrm>
            <a:off x="627957" y="3562104"/>
            <a:ext cx="2883339" cy="415535"/>
          </a:xfrm>
          <a:prstGeom prst="rect">
            <a:avLst/>
          </a:prstGeom>
          <a:noFill/>
          <a:ln w="19050" cap="flat" cmpd="sng">
            <a:solidFill>
              <a:srgbClr val="FF0000"/>
            </a:solidFill>
            <a:prstDash val="solid"/>
            <a:round/>
            <a:headEnd type="none" w="sm" len="sm"/>
            <a:tailEnd type="none" w="sm" len="sm"/>
          </a:ln>
        </p:spPr>
        <p:txBody>
          <a:bodyPr spcFirstLastPara="1" wrap="square" lIns="34175" tIns="34175" rIns="34175" bIns="34175" anchor="ctr" anchorCtr="0">
            <a:normAutofit/>
          </a:bodyPr>
          <a:lstStyle/>
          <a:p>
            <a:pPr marL="0" marR="0" lvl="0" indent="0" algn="ctr" defTabSz="914400" rtl="0" eaLnBrk="1" fontAlgn="auto" latinLnBrk="0" hangingPunct="1">
              <a:lnSpc>
                <a:spcPct val="80000"/>
              </a:lnSpc>
              <a:spcBef>
                <a:spcPts val="0"/>
              </a:spcBef>
              <a:spcAft>
                <a:spcPts val="0"/>
              </a:spcAft>
              <a:buClr>
                <a:srgbClr val="000000"/>
              </a:buClr>
              <a:buSzPts val="1756"/>
              <a:buFont typeface="Arial"/>
              <a:buNone/>
              <a:tabLst/>
              <a:defRPr/>
            </a:pPr>
            <a:endParaRPr kumimoji="0" sz="1756" b="1" i="0" u="none" strike="noStrike" kern="0" cap="none" spc="0" normalizeH="0" baseline="0" noProof="0">
              <a:ln>
                <a:noFill/>
              </a:ln>
              <a:solidFill>
                <a:srgbClr val="FFFFFF"/>
              </a:solidFill>
              <a:effectLst/>
              <a:uLnTx/>
              <a:uFillTx/>
              <a:latin typeface="Roboto"/>
              <a:ea typeface="Roboto"/>
              <a:cs typeface="Roboto"/>
              <a:sym typeface="Roboto"/>
            </a:endParaRPr>
          </a:p>
        </p:txBody>
      </p:sp>
    </p:spTree>
    <p:custDataLst>
      <p:tags r:id="rId1"/>
    </p:custDataLst>
    <p:extLst>
      <p:ext uri="{BB962C8B-B14F-4D97-AF65-F5344CB8AC3E}">
        <p14:creationId xmlns:p14="http://schemas.microsoft.com/office/powerpoint/2010/main" val="137107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8E27-FB66-7DBD-C7C7-81423A530166}"/>
              </a:ext>
            </a:extLst>
          </p:cNvPr>
          <p:cNvSpPr>
            <a:spLocks noGrp="1"/>
          </p:cNvSpPr>
          <p:nvPr>
            <p:ph type="title"/>
          </p:nvPr>
        </p:nvSpPr>
        <p:spPr/>
        <p:txBody>
          <a:bodyPr/>
          <a:lstStyle/>
          <a:p>
            <a:r>
              <a:rPr lang="en-US">
                <a:ea typeface="Roboto"/>
                <a:cs typeface="Roboto"/>
              </a:rPr>
              <a:t>Performance by All </a:t>
            </a:r>
            <a:r>
              <a:rPr lang="en-US"/>
              <a:t>Students – School</a:t>
            </a:r>
            <a:r>
              <a:rPr lang="en-US">
                <a:ea typeface="Roboto"/>
                <a:cs typeface="Roboto"/>
              </a:rPr>
              <a:t> View </a:t>
            </a:r>
            <a:endParaRPr lang="en-US"/>
          </a:p>
        </p:txBody>
      </p:sp>
      <p:sp>
        <p:nvSpPr>
          <p:cNvPr id="5" name="TextBox 4">
            <a:extLst>
              <a:ext uri="{FF2B5EF4-FFF2-40B4-BE49-F238E27FC236}">
                <a16:creationId xmlns:a16="http://schemas.microsoft.com/office/drawing/2014/main" id="{0C9CB717-C72E-DD7A-BA7C-56E408965B1C}"/>
              </a:ext>
            </a:extLst>
          </p:cNvPr>
          <p:cNvSpPr txBox="1"/>
          <p:nvPr/>
        </p:nvSpPr>
        <p:spPr>
          <a:xfrm>
            <a:off x="217041" y="573037"/>
            <a:ext cx="4028289" cy="5384114"/>
          </a:xfrm>
          <a:prstGeom prst="rect">
            <a:avLst/>
          </a:prstGeom>
          <a:noFill/>
        </p:spPr>
        <p:txBody>
          <a:bodyPr wrap="square" lIns="86817" tIns="43408" rIns="86817" bIns="43408" anchor="t">
            <a:spAutoFit/>
          </a:bodyPr>
          <a:lstStyle/>
          <a:p>
            <a:pPr defTabSz="868131"/>
            <a:r>
              <a:rPr lang="en-US" sz="1329" b="1">
                <a:solidFill>
                  <a:srgbClr val="FFFFFF"/>
                </a:solidFill>
                <a:latin typeface="Roboto"/>
              </a:rPr>
              <a:t>Report Features:</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Aggregate student mean scores and score band distributions</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Aggregate student section-level benchmark performance</a:t>
            </a:r>
          </a:p>
          <a:p>
            <a:pPr marL="694505" lvl="2"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Meets/exceeds</a:t>
            </a:r>
          </a:p>
          <a:p>
            <a:pPr marL="694505" lvl="2"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Approaching benchmark (&lt;1 year from meeting)</a:t>
            </a:r>
          </a:p>
          <a:p>
            <a:pPr marL="694505" lvl="2"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Not yet approaching benchmark (&gt;1 year from meeting)</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Performance comparisons to orgs in their hierarchy </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Districts can also view school performance and states can also view district and school performance</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Click a </a:t>
            </a:r>
            <a:r>
              <a:rPr lang="en-US" sz="1329" b="1">
                <a:solidFill>
                  <a:srgbClr val="FFFFFF"/>
                </a:solidFill>
                <a:latin typeface="Roboto" panose="02000000000000000000" pitchFamily="2" charset="0"/>
                <a:ea typeface="Roboto" panose="02000000000000000000" pitchFamily="2" charset="0"/>
                <a:cs typeface="Roboto" panose="02000000000000000000" pitchFamily="2" charset="0"/>
              </a:rPr>
              <a:t>view students </a:t>
            </a: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option to run a detailed roster report that includes all students in the report (available to Detailed Reporting role only)</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Export to XLS</a:t>
            </a:r>
          </a:p>
        </p:txBody>
      </p:sp>
      <p:grpSp>
        <p:nvGrpSpPr>
          <p:cNvPr id="7" name="Group 6" descr="A screenshot that shows district, state, and school break down of student scores.">
            <a:extLst>
              <a:ext uri="{FF2B5EF4-FFF2-40B4-BE49-F238E27FC236}">
                <a16:creationId xmlns:a16="http://schemas.microsoft.com/office/drawing/2014/main" id="{C8ABD736-8AD4-F63D-883F-CA4A8BC02FB1}"/>
              </a:ext>
            </a:extLst>
          </p:cNvPr>
          <p:cNvGrpSpPr/>
          <p:nvPr/>
        </p:nvGrpSpPr>
        <p:grpSpPr>
          <a:xfrm>
            <a:off x="4661496" y="953874"/>
            <a:ext cx="7530504" cy="5904126"/>
            <a:chOff x="4661496" y="953874"/>
            <a:chExt cx="7530504" cy="5904126"/>
          </a:xfrm>
        </p:grpSpPr>
        <p:pic>
          <p:nvPicPr>
            <p:cNvPr id="4" name="Google Shape;1262;p200" descr="A screenshot of a computer&#10;&#10;Description automatically generated">
              <a:extLst>
                <a:ext uri="{FF2B5EF4-FFF2-40B4-BE49-F238E27FC236}">
                  <a16:creationId xmlns:a16="http://schemas.microsoft.com/office/drawing/2014/main" id="{2DA826C1-7701-01B8-6220-B5ADF6F21D61}"/>
                </a:ext>
              </a:extLst>
            </p:cNvPr>
            <p:cNvPicPr preferRelativeResize="0"/>
            <p:nvPr/>
          </p:nvPicPr>
          <p:blipFill rotWithShape="1">
            <a:blip r:embed="rId3">
              <a:alphaModFix/>
            </a:blip>
            <a:srcRect/>
            <a:stretch/>
          </p:blipFill>
          <p:spPr>
            <a:xfrm>
              <a:off x="4661496" y="953874"/>
              <a:ext cx="7530504" cy="5904126"/>
            </a:xfrm>
            <a:prstGeom prst="rect">
              <a:avLst/>
            </a:prstGeom>
            <a:noFill/>
            <a:ln>
              <a:noFill/>
            </a:ln>
          </p:spPr>
        </p:pic>
        <p:sp>
          <p:nvSpPr>
            <p:cNvPr id="6" name="Rectangle 5">
              <a:extLst>
                <a:ext uri="{FF2B5EF4-FFF2-40B4-BE49-F238E27FC236}">
                  <a16:creationId xmlns:a16="http://schemas.microsoft.com/office/drawing/2014/main" id="{C9383D1A-08BF-3D24-CDA7-3F90A89B443F}"/>
                </a:ext>
              </a:extLst>
            </p:cNvPr>
            <p:cNvSpPr/>
            <p:nvPr/>
          </p:nvSpPr>
          <p:spPr>
            <a:xfrm>
              <a:off x="4738255" y="1226127"/>
              <a:ext cx="1174172" cy="176646"/>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0000" lnSpcReduction="20000"/>
            </a:bodyPr>
            <a:lstStyle/>
            <a:p>
              <a:pPr algn="ctr"/>
              <a:endParaRPr lang="en-US" sz="2000" b="1">
                <a:solidFill>
                  <a:schemeClr val="accent2"/>
                </a:solidFill>
                <a:latin typeface="+mj-lt"/>
              </a:endParaRPr>
            </a:p>
          </p:txBody>
        </p:sp>
      </p:grpSp>
    </p:spTree>
    <p:extLst>
      <p:ext uri="{BB962C8B-B14F-4D97-AF65-F5344CB8AC3E}">
        <p14:creationId xmlns:p14="http://schemas.microsoft.com/office/powerpoint/2010/main" val="1198530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4B5B-DC6D-0C7E-C7FF-F066B88DB60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4D3AE5F-3975-4D0E-98AF-E734083811F8}"/>
              </a:ext>
            </a:extLst>
          </p:cNvPr>
          <p:cNvSpPr txBox="1">
            <a:spLocks noGrp="1"/>
          </p:cNvSpPr>
          <p:nvPr>
            <p:ph type="title" idx="4294967295"/>
          </p:nvPr>
        </p:nvSpPr>
        <p:spPr>
          <a:xfrm>
            <a:off x="285656" y="105169"/>
            <a:ext cx="7181526" cy="380480"/>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defTabSz="914400">
              <a:spcBef>
                <a:spcPts val="0"/>
              </a:spcBef>
              <a:defRPr/>
            </a:pPr>
            <a:r>
              <a:rPr kumimoji="0" lang="en-US" sz="2000" b="0" i="0" u="none" strike="noStrike" kern="1200" cap="none" spc="0" normalizeH="0" baseline="0" noProof="0">
                <a:ln>
                  <a:noFill/>
                </a:ln>
                <a:effectLst/>
                <a:uLnTx/>
                <a:uFillTx/>
                <a:latin typeface="+mn-lt"/>
                <a:ea typeface="+mn-ea"/>
                <a:cs typeface="+mn-cs"/>
              </a:rPr>
              <a:t>Performance by All Students Report</a:t>
            </a:r>
            <a:r>
              <a:rPr lang="en-US" sz="2000" b="0">
                <a:latin typeface="+mn-lt"/>
                <a:ea typeface="+mn-ea"/>
                <a:cs typeface="+mn-cs"/>
              </a:rPr>
              <a:t> - Benchmarks</a:t>
            </a:r>
            <a:endParaRPr kumimoji="0" lang="en-US" sz="2000" b="0" i="0" u="none" strike="noStrike" kern="1200" cap="none" spc="0" normalizeH="0" baseline="0" noProof="0">
              <a:ln>
                <a:noFill/>
              </a:ln>
              <a:effectLst/>
              <a:uLnTx/>
              <a:uFillTx/>
              <a:latin typeface="+mn-lt"/>
              <a:ea typeface="+mn-ea"/>
              <a:cs typeface="+mn-cs"/>
            </a:endParaRPr>
          </a:p>
        </p:txBody>
      </p:sp>
      <p:pic>
        <p:nvPicPr>
          <p:cNvPr id="6" name="Picture 5" descr="Table showing section benchmark performance across five groups: District, State (Kentucky Department of Education), State (All Schools), U.S. and U.S. Territories, and Global Testers. Each row includes number of testers, percentage meeting both benchmarks, one benchmark, or none, and a horizontal bar with color-coded segments representing benchmark distribution.&#10;">
            <a:extLst>
              <a:ext uri="{FF2B5EF4-FFF2-40B4-BE49-F238E27FC236}">
                <a16:creationId xmlns:a16="http://schemas.microsoft.com/office/drawing/2014/main" id="{2E8BAC5D-4E77-0FF1-889D-4A79ED154F00}"/>
              </a:ext>
            </a:extLst>
          </p:cNvPr>
          <p:cNvPicPr>
            <a:picLocks noChangeAspect="1"/>
          </p:cNvPicPr>
          <p:nvPr/>
        </p:nvPicPr>
        <p:blipFill>
          <a:blip r:embed="rId2"/>
          <a:stretch>
            <a:fillRect/>
          </a:stretch>
        </p:blipFill>
        <p:spPr>
          <a:xfrm>
            <a:off x="0" y="796636"/>
            <a:ext cx="12192000" cy="5264727"/>
          </a:xfrm>
          <a:prstGeom prst="rect">
            <a:avLst/>
          </a:prstGeom>
        </p:spPr>
      </p:pic>
      <p:sp>
        <p:nvSpPr>
          <p:cNvPr id="7" name="Rectangle 6">
            <a:extLst>
              <a:ext uri="{FF2B5EF4-FFF2-40B4-BE49-F238E27FC236}">
                <a16:creationId xmlns:a16="http://schemas.microsoft.com/office/drawing/2014/main" id="{AED57B3A-7232-8897-4D5B-D348AF1BC6E9}"/>
              </a:ext>
              <a:ext uri="{C183D7F6-B498-43B3-948B-1728B52AA6E4}">
                <adec:decorative xmlns:adec="http://schemas.microsoft.com/office/drawing/2017/decorative" val="1"/>
              </a:ext>
            </a:extLst>
          </p:cNvPr>
          <p:cNvSpPr/>
          <p:nvPr/>
        </p:nvSpPr>
        <p:spPr>
          <a:xfrm>
            <a:off x="2369127" y="716973"/>
            <a:ext cx="3117273" cy="5818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8" name="Rectangle 7">
            <a:extLst>
              <a:ext uri="{FF2B5EF4-FFF2-40B4-BE49-F238E27FC236}">
                <a16:creationId xmlns:a16="http://schemas.microsoft.com/office/drawing/2014/main" id="{77044EA2-725B-6E9B-4A79-42AF303088BC}"/>
              </a:ext>
              <a:ext uri="{C183D7F6-B498-43B3-948B-1728B52AA6E4}">
                <adec:decorative xmlns:adec="http://schemas.microsoft.com/office/drawing/2017/decorative" val="1"/>
              </a:ext>
            </a:extLst>
          </p:cNvPr>
          <p:cNvSpPr/>
          <p:nvPr/>
        </p:nvSpPr>
        <p:spPr>
          <a:xfrm>
            <a:off x="0" y="2184466"/>
            <a:ext cx="5486400" cy="39434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9" name="Rectangle 8">
            <a:extLst>
              <a:ext uri="{FF2B5EF4-FFF2-40B4-BE49-F238E27FC236}">
                <a16:creationId xmlns:a16="http://schemas.microsoft.com/office/drawing/2014/main" id="{56852F9B-DDB0-4599-1CBC-8C75BB51FA22}"/>
              </a:ext>
              <a:ext uri="{C183D7F6-B498-43B3-948B-1728B52AA6E4}">
                <adec:decorative xmlns:adec="http://schemas.microsoft.com/office/drawing/2017/decorative" val="1"/>
              </a:ext>
            </a:extLst>
          </p:cNvPr>
          <p:cNvSpPr/>
          <p:nvPr/>
        </p:nvSpPr>
        <p:spPr>
          <a:xfrm>
            <a:off x="4827141" y="2686693"/>
            <a:ext cx="2292850" cy="5818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11" name="Rectangle 10">
            <a:extLst>
              <a:ext uri="{FF2B5EF4-FFF2-40B4-BE49-F238E27FC236}">
                <a16:creationId xmlns:a16="http://schemas.microsoft.com/office/drawing/2014/main" id="{A64DE857-4118-54EE-D9CA-148FA52FA6CF}"/>
              </a:ext>
              <a:ext uri="{C183D7F6-B498-43B3-948B-1728B52AA6E4}">
                <adec:decorative xmlns:adec="http://schemas.microsoft.com/office/drawing/2017/decorative" val="1"/>
              </a:ext>
            </a:extLst>
          </p:cNvPr>
          <p:cNvSpPr/>
          <p:nvPr/>
        </p:nvSpPr>
        <p:spPr>
          <a:xfrm>
            <a:off x="0" y="1609851"/>
            <a:ext cx="585627" cy="4191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332695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A8BAC-A6EC-52EE-01A8-CFE54E748B6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78924B4-C851-0BAA-396A-47EBACDB8FF6}"/>
              </a:ext>
            </a:extLst>
          </p:cNvPr>
          <p:cNvSpPr txBox="1">
            <a:spLocks noGrp="1"/>
          </p:cNvSpPr>
          <p:nvPr>
            <p:ph type="title" idx="4294967295"/>
          </p:nvPr>
        </p:nvSpPr>
        <p:spPr>
          <a:xfrm>
            <a:off x="246580" y="105169"/>
            <a:ext cx="7210833" cy="380480"/>
          </a:xfrm>
          <a:prstGeom prst="rect">
            <a:avLst/>
          </a:prstGeom>
          <a:noFill/>
          <a:ln>
            <a:noFill/>
            <a:prstDash/>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defTabSz="914400">
              <a:spcBef>
                <a:spcPts val="0"/>
              </a:spcBef>
              <a:defRPr/>
            </a:pPr>
            <a:r>
              <a:rPr kumimoji="0" lang="en-US" sz="2000" b="0" i="0" u="none" strike="noStrike" kern="1200" cap="none" spc="0" normalizeH="0" baseline="0" noProof="0">
                <a:ln>
                  <a:noFill/>
                </a:ln>
                <a:effectLst/>
                <a:uLnTx/>
                <a:uFillTx/>
                <a:latin typeface="+mn-lt"/>
                <a:ea typeface="+mn-ea"/>
                <a:cs typeface="+mn-cs"/>
              </a:rPr>
              <a:t>Performance by All Students Report</a:t>
            </a:r>
            <a:r>
              <a:rPr lang="en-US" sz="2000" b="0">
                <a:latin typeface="+mn-lt"/>
                <a:ea typeface="+mn-ea"/>
                <a:cs typeface="+mn-cs"/>
              </a:rPr>
              <a:t> – Performance Levels</a:t>
            </a:r>
            <a:endParaRPr kumimoji="0" lang="en-US" sz="2000" b="0" i="0" u="none" strike="noStrike" kern="1200" cap="none" spc="0" normalizeH="0" baseline="0" noProof="0">
              <a:ln>
                <a:noFill/>
              </a:ln>
              <a:effectLst/>
              <a:uLnTx/>
              <a:uFillTx/>
              <a:latin typeface="+mn-lt"/>
              <a:ea typeface="+mn-ea"/>
              <a:cs typeface="+mn-cs"/>
            </a:endParaRPr>
          </a:p>
        </p:txBody>
      </p:sp>
      <p:pic>
        <p:nvPicPr>
          <p:cNvPr id="3" name="Picture 2" descr="Table displaying math performance levels across different groups, including State (Kentucky Department of Education), State (All Schools), U.S. and U.S. Territories, and Global Testers. It shows number of testers, percentage meeting/exceeding benchmark, approaching benchmark, and not yet approaching benchmark, with corresponding horizontal bar charts illustrating benchmark distribution in dark blue, medium blue, and light blue colors.&#10;">
            <a:extLst>
              <a:ext uri="{FF2B5EF4-FFF2-40B4-BE49-F238E27FC236}">
                <a16:creationId xmlns:a16="http://schemas.microsoft.com/office/drawing/2014/main" id="{1324E9FC-70BE-0865-62C4-4E063CE9193E}"/>
              </a:ext>
            </a:extLst>
          </p:cNvPr>
          <p:cNvPicPr>
            <a:picLocks noChangeAspect="1"/>
          </p:cNvPicPr>
          <p:nvPr/>
        </p:nvPicPr>
        <p:blipFill>
          <a:blip r:embed="rId2"/>
          <a:stretch>
            <a:fillRect/>
          </a:stretch>
        </p:blipFill>
        <p:spPr>
          <a:xfrm>
            <a:off x="0" y="1158865"/>
            <a:ext cx="12192000" cy="3862176"/>
          </a:xfrm>
          <a:prstGeom prst="rect">
            <a:avLst/>
          </a:prstGeom>
        </p:spPr>
      </p:pic>
      <p:sp>
        <p:nvSpPr>
          <p:cNvPr id="7" name="Rectangle 6">
            <a:extLst>
              <a:ext uri="{FF2B5EF4-FFF2-40B4-BE49-F238E27FC236}">
                <a16:creationId xmlns:a16="http://schemas.microsoft.com/office/drawing/2014/main" id="{41B1EA08-1700-BA56-9916-6DCCEC45DDDE}"/>
              </a:ext>
              <a:ext uri="{C183D7F6-B498-43B3-948B-1728B52AA6E4}">
                <adec:decorative xmlns:adec="http://schemas.microsoft.com/office/drawing/2017/decorative" val="1"/>
              </a:ext>
            </a:extLst>
          </p:cNvPr>
          <p:cNvSpPr/>
          <p:nvPr/>
        </p:nvSpPr>
        <p:spPr>
          <a:xfrm>
            <a:off x="98538" y="1732807"/>
            <a:ext cx="6877615" cy="38366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
        <p:nvSpPr>
          <p:cNvPr id="4" name="Rectangle 3">
            <a:extLst>
              <a:ext uri="{FF2B5EF4-FFF2-40B4-BE49-F238E27FC236}">
                <a16:creationId xmlns:a16="http://schemas.microsoft.com/office/drawing/2014/main" id="{8A82682A-5217-BE73-0420-8A6E5CAF73AA}"/>
              </a:ext>
              <a:ext uri="{C183D7F6-B498-43B3-948B-1728B52AA6E4}">
                <adec:decorative xmlns:adec="http://schemas.microsoft.com/office/drawing/2017/decorative" val="1"/>
              </a:ext>
            </a:extLst>
          </p:cNvPr>
          <p:cNvSpPr/>
          <p:nvPr/>
        </p:nvSpPr>
        <p:spPr>
          <a:xfrm>
            <a:off x="4935953" y="2465798"/>
            <a:ext cx="2255957" cy="3033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endParaRPr lang="en-US" sz="2000" b="1">
              <a:solidFill>
                <a:schemeClr val="tx2"/>
              </a:solidFill>
              <a:latin typeface="+mj-lt"/>
            </a:endParaRPr>
          </a:p>
        </p:txBody>
      </p:sp>
      <p:sp>
        <p:nvSpPr>
          <p:cNvPr id="5" name="Rectangle 4">
            <a:extLst>
              <a:ext uri="{FF2B5EF4-FFF2-40B4-BE49-F238E27FC236}">
                <a16:creationId xmlns:a16="http://schemas.microsoft.com/office/drawing/2014/main" id="{F1D9133C-DF6A-AA76-E227-E5BD4DFAA893}"/>
              </a:ext>
              <a:ext uri="{C183D7F6-B498-43B3-948B-1728B52AA6E4}">
                <adec:decorative xmlns:adec="http://schemas.microsoft.com/office/drawing/2017/decorative" val="1"/>
              </a:ext>
            </a:extLst>
          </p:cNvPr>
          <p:cNvSpPr/>
          <p:nvPr/>
        </p:nvSpPr>
        <p:spPr>
          <a:xfrm>
            <a:off x="67716" y="1158865"/>
            <a:ext cx="620654" cy="3804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26183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3DC3D-A0D8-37B7-6974-065E44364EB1}"/>
              </a:ext>
            </a:extLst>
          </p:cNvPr>
          <p:cNvSpPr>
            <a:spLocks noGrp="1"/>
          </p:cNvSpPr>
          <p:nvPr>
            <p:ph type="title"/>
          </p:nvPr>
        </p:nvSpPr>
        <p:spPr/>
        <p:txBody>
          <a:bodyPr/>
          <a:lstStyle/>
          <a:p>
            <a:r>
              <a:rPr lang="en-US">
                <a:ea typeface="Roboto"/>
                <a:cs typeface="Roboto"/>
              </a:rPr>
              <a:t>Performance by All Demographics </a:t>
            </a:r>
            <a:endParaRPr lang="en-US"/>
          </a:p>
        </p:txBody>
      </p:sp>
      <p:sp>
        <p:nvSpPr>
          <p:cNvPr id="5" name="TextBox 4">
            <a:extLst>
              <a:ext uri="{FF2B5EF4-FFF2-40B4-BE49-F238E27FC236}">
                <a16:creationId xmlns:a16="http://schemas.microsoft.com/office/drawing/2014/main" id="{B8046C77-2B38-0204-2348-8773BDE6471A}"/>
              </a:ext>
            </a:extLst>
          </p:cNvPr>
          <p:cNvSpPr txBox="1"/>
          <p:nvPr/>
        </p:nvSpPr>
        <p:spPr>
          <a:xfrm>
            <a:off x="217043" y="573038"/>
            <a:ext cx="4074645" cy="5879687"/>
          </a:xfrm>
          <a:prstGeom prst="rect">
            <a:avLst/>
          </a:prstGeom>
          <a:noFill/>
        </p:spPr>
        <p:txBody>
          <a:bodyPr wrap="square">
            <a:spAutoFit/>
          </a:bodyPr>
          <a:lstStyle/>
          <a:p>
            <a:pPr defTabSz="868131"/>
            <a:r>
              <a:rPr lang="en-US" sz="1329" b="1">
                <a:solidFill>
                  <a:srgbClr val="FFFFFF"/>
                </a:solidFill>
                <a:latin typeface="Roboto"/>
              </a:rPr>
              <a:t>Report Features:</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Reporting on 3 demographics:  gender, race/ethnicity, fee waiver usage</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Aggregate student mean scores and score band distributions by demographic</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Aggregate student section-level benchmark performance by demographic</a:t>
            </a:r>
          </a:p>
          <a:p>
            <a:pPr marL="694505" lvl="2"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Meets/exceeds</a:t>
            </a:r>
          </a:p>
          <a:p>
            <a:pPr marL="694505" lvl="2"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Approaching benchmark (&lt;1 year from meeting)</a:t>
            </a:r>
          </a:p>
          <a:p>
            <a:pPr marL="694505" lvl="2"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Not yet approaching benchmark (&gt;1 year from meeting)</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Districts can also view school demographic performance, and states can also view district and school demographic performance, by running this report for a specific school (district and state) or a specific district (state).</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Click a </a:t>
            </a:r>
            <a:r>
              <a:rPr lang="en-US" sz="1329" b="1">
                <a:solidFill>
                  <a:srgbClr val="FFFFFF"/>
                </a:solidFill>
                <a:latin typeface="Roboto" panose="02000000000000000000" pitchFamily="2" charset="0"/>
                <a:ea typeface="Roboto" panose="02000000000000000000" pitchFamily="2" charset="0"/>
                <a:cs typeface="Roboto" panose="02000000000000000000" pitchFamily="2" charset="0"/>
              </a:rPr>
              <a:t>view students</a:t>
            </a: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 option to run a detailed roster report of all students in the report (available to Detailed Reporting role only).</a:t>
            </a:r>
          </a:p>
          <a:p>
            <a:pPr marL="260439" lvl="1" indent="-271291" defTabSz="868131">
              <a:lnSpc>
                <a:spcPct val="120000"/>
              </a:lnSpc>
              <a:spcBef>
                <a:spcPts val="570"/>
              </a:spcBef>
              <a:buFont typeface="Arial" panose="020B0604020202020204" pitchFamily="34" charset="0"/>
              <a:buChar char="•"/>
            </a:pPr>
            <a:r>
              <a:rPr lang="en-US" sz="1329">
                <a:solidFill>
                  <a:srgbClr val="FFFFFF"/>
                </a:solidFill>
                <a:latin typeface="Roboto" panose="02000000000000000000" pitchFamily="2" charset="0"/>
                <a:ea typeface="Roboto" panose="02000000000000000000" pitchFamily="2" charset="0"/>
                <a:cs typeface="Roboto" panose="02000000000000000000" pitchFamily="2" charset="0"/>
              </a:rPr>
              <a:t>Export to XLS.</a:t>
            </a:r>
          </a:p>
        </p:txBody>
      </p:sp>
      <p:pic>
        <p:nvPicPr>
          <p:cNvPr id="8" name="Picture 7" descr="Table displaying benchmark performance types across different groups, including all testers, male, female, and unspecified categories. It shows number of testers, percentage meeting both or one benchmark, and benchmark distribution with horizontal bar charts in dark blue, medium blue, and light blue representing met both benchmarks, met one benchmark, and met no benchmarks respectively.&#10;">
            <a:extLst>
              <a:ext uri="{FF2B5EF4-FFF2-40B4-BE49-F238E27FC236}">
                <a16:creationId xmlns:a16="http://schemas.microsoft.com/office/drawing/2014/main" id="{8F26A4E1-0CFF-8C75-3B88-A6F5E9DA8409}"/>
              </a:ext>
            </a:extLst>
          </p:cNvPr>
          <p:cNvPicPr>
            <a:picLocks noChangeAspect="1"/>
          </p:cNvPicPr>
          <p:nvPr/>
        </p:nvPicPr>
        <p:blipFill>
          <a:blip r:embed="rId3"/>
          <a:stretch>
            <a:fillRect/>
          </a:stretch>
        </p:blipFill>
        <p:spPr>
          <a:xfrm>
            <a:off x="4572000" y="1112651"/>
            <a:ext cx="7620000" cy="4197104"/>
          </a:xfrm>
          <a:prstGeom prst="rect">
            <a:avLst/>
          </a:prstGeom>
        </p:spPr>
      </p:pic>
    </p:spTree>
    <p:extLst>
      <p:ext uri="{BB962C8B-B14F-4D97-AF65-F5344CB8AC3E}">
        <p14:creationId xmlns:p14="http://schemas.microsoft.com/office/powerpoint/2010/main" val="2339996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0152-A306-20DE-76FB-C926A41E090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F6239F-FC96-3537-BFE5-2C783A9B543F}"/>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61F8B0E1-6DD7-E0BD-8570-3BF1749C40C9}"/>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D50B1B02-97E8-BB9C-285A-826EFB84AA7F}"/>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D6561C95-CC0C-29ED-A206-17EB064259AD}"/>
              </a:ext>
            </a:extLst>
          </p:cNvPr>
          <p:cNvSpPr>
            <a:spLocks noGrp="1"/>
          </p:cNvSpPr>
          <p:nvPr>
            <p:ph type="ctrTitle"/>
          </p:nvPr>
        </p:nvSpPr>
        <p:spPr>
          <a:xfrm>
            <a:off x="2353330" y="877834"/>
            <a:ext cx="8241507" cy="3153392"/>
          </a:xfrm>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Review the Knowledge and Skills Report</a:t>
            </a:r>
            <a:endParaRPr lang="en-US" sz="6800">
              <a:solidFill>
                <a:schemeClr val="accent3"/>
              </a:solidFill>
              <a:ea typeface="Roboto"/>
              <a:cs typeface="Roboto"/>
            </a:endParaRPr>
          </a:p>
        </p:txBody>
      </p:sp>
    </p:spTree>
    <p:extLst>
      <p:ext uri="{BB962C8B-B14F-4D97-AF65-F5344CB8AC3E}">
        <p14:creationId xmlns:p14="http://schemas.microsoft.com/office/powerpoint/2010/main" val="262408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09CED-AB4C-C9E3-E6B3-DCC1B4AA6C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50815E-741C-A2EA-FC52-DF30E8308FFE}"/>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0EBFCD4C-A32C-71D0-05F8-24DEBD478E3E}"/>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AD5788F6-2FD4-52AA-BDB3-EEF8E1663C41}"/>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C5244841-A31E-1CD4-032F-7117751AF919}"/>
              </a:ext>
            </a:extLst>
          </p:cNvPr>
          <p:cNvSpPr>
            <a:spLocks noGrp="1"/>
          </p:cNvSpPr>
          <p:nvPr>
            <p:ph type="ctrTitle"/>
          </p:nvPr>
        </p:nvSpPr>
        <p:spPr>
          <a:xfrm>
            <a:off x="2353330" y="877834"/>
            <a:ext cx="8241507" cy="2229160"/>
          </a:xfrm>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Scores and Benchmarks</a:t>
            </a:r>
            <a:endParaRPr lang="en-US" sz="6800">
              <a:solidFill>
                <a:schemeClr val="accent3"/>
              </a:solidFill>
              <a:ea typeface="Roboto"/>
              <a:cs typeface="Roboto"/>
            </a:endParaRPr>
          </a:p>
        </p:txBody>
      </p:sp>
    </p:spTree>
    <p:extLst>
      <p:ext uri="{BB962C8B-B14F-4D97-AF65-F5344CB8AC3E}">
        <p14:creationId xmlns:p14="http://schemas.microsoft.com/office/powerpoint/2010/main" val="2103980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8" name="Google Shape;1468;p206"/>
          <p:cNvSpPr txBox="1">
            <a:spLocks noGrp="1"/>
          </p:cNvSpPr>
          <p:nvPr>
            <p:ph type="title"/>
          </p:nvPr>
        </p:nvSpPr>
        <p:spPr>
          <a:xfrm>
            <a:off x="356461" y="538394"/>
            <a:ext cx="11479079" cy="625878"/>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SzPts val="3418"/>
              <a:buNone/>
            </a:pPr>
            <a:r>
              <a:rPr lang="en-US" sz="3600" b="1" i="0" u="none" strike="noStrike" cap="none">
                <a:solidFill>
                  <a:schemeClr val="dk1"/>
                </a:solidFill>
                <a:latin typeface="Roboto Slab"/>
                <a:ea typeface="Roboto Slab"/>
                <a:cs typeface="Roboto Slab"/>
                <a:sym typeface="Roboto Slab"/>
              </a:rPr>
              <a:t>Knowledge and Skills</a:t>
            </a:r>
            <a:endParaRPr sz="3600"/>
          </a:p>
        </p:txBody>
      </p:sp>
      <p:pic>
        <p:nvPicPr>
          <p:cNvPr id="2" name="Picture 1" descr="Screenshot of a SAT and PSAT-related scores dashboard showing data for SAT School Day Spring 2025 administration. It displays total students as 5,094 and average scores with a total of 965, including 473 in Math and 492 in Reading and Writing, along with options to download PDFs and view detailed score breakdowns.&#10;">
            <a:extLst>
              <a:ext uri="{FF2B5EF4-FFF2-40B4-BE49-F238E27FC236}">
                <a16:creationId xmlns:a16="http://schemas.microsoft.com/office/drawing/2014/main" id="{EDAC560C-191C-D016-71B0-DAB81CA442C1}"/>
              </a:ext>
            </a:extLst>
          </p:cNvPr>
          <p:cNvPicPr>
            <a:picLocks noChangeAspect="1"/>
          </p:cNvPicPr>
          <p:nvPr/>
        </p:nvPicPr>
        <p:blipFill>
          <a:blip r:embed="rId4"/>
          <a:stretch>
            <a:fillRect/>
          </a:stretch>
        </p:blipFill>
        <p:spPr>
          <a:xfrm>
            <a:off x="330335" y="1376467"/>
            <a:ext cx="6049219" cy="3972479"/>
          </a:xfrm>
          <a:prstGeom prst="rect">
            <a:avLst/>
          </a:prstGeom>
        </p:spPr>
      </p:pic>
      <p:sp>
        <p:nvSpPr>
          <p:cNvPr id="1469" name="Google Shape;1469;p206">
            <a:extLst>
              <a:ext uri="{C183D7F6-B498-43B3-948B-1728B52AA6E4}">
                <adec:decorative xmlns:adec="http://schemas.microsoft.com/office/drawing/2017/decorative" val="1"/>
              </a:ext>
            </a:extLst>
          </p:cNvPr>
          <p:cNvSpPr/>
          <p:nvPr/>
        </p:nvSpPr>
        <p:spPr>
          <a:xfrm>
            <a:off x="3521880" y="4866717"/>
            <a:ext cx="1671912" cy="237256"/>
          </a:xfrm>
          <a:prstGeom prst="roundRect">
            <a:avLst>
              <a:gd name="adj" fmla="val 16667"/>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34175" tIns="34175" rIns="34175" bIns="341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99"/>
              <a:buFont typeface="Arial"/>
              <a:buNone/>
              <a:tabLst/>
              <a:defRPr/>
            </a:pPr>
            <a:endParaRPr kumimoji="0" sz="1899" b="1" i="0" u="none" strike="noStrike" kern="0" cap="none" spc="0" normalizeH="0" baseline="0" noProof="0">
              <a:ln>
                <a:noFill/>
              </a:ln>
              <a:solidFill>
                <a:srgbClr val="E57200"/>
              </a:solidFill>
              <a:effectLst/>
              <a:uLnTx/>
              <a:uFillTx/>
              <a:latin typeface="Roboto Slab"/>
              <a:ea typeface="Roboto Slab"/>
              <a:cs typeface="Roboto Slab"/>
              <a:sym typeface="Roboto Slab"/>
            </a:endParaRPr>
          </a:p>
        </p:txBody>
      </p:sp>
      <p:cxnSp>
        <p:nvCxnSpPr>
          <p:cNvPr id="1475" name="Google Shape;1475;p206">
            <a:extLst>
              <a:ext uri="{C183D7F6-B498-43B3-948B-1728B52AA6E4}">
                <adec:decorative xmlns:adec="http://schemas.microsoft.com/office/drawing/2017/decorative" val="1"/>
              </a:ext>
            </a:extLst>
          </p:cNvPr>
          <p:cNvCxnSpPr>
            <a:cxnSpLocks/>
          </p:cNvCxnSpPr>
          <p:nvPr/>
        </p:nvCxnSpPr>
        <p:spPr>
          <a:xfrm flipH="1">
            <a:off x="5392067" y="4994733"/>
            <a:ext cx="703933" cy="0"/>
          </a:xfrm>
          <a:prstGeom prst="straightConnector1">
            <a:avLst/>
          </a:prstGeom>
          <a:noFill/>
          <a:ln w="38100" cap="flat" cmpd="sng">
            <a:solidFill>
              <a:srgbClr val="FF0000"/>
            </a:solidFill>
            <a:prstDash val="solid"/>
            <a:round/>
            <a:headEnd type="none" w="sm" len="sm"/>
            <a:tailEnd type="triangle" w="med" len="med"/>
          </a:ln>
        </p:spPr>
      </p:cxnSp>
      <p:sp>
        <p:nvSpPr>
          <p:cNvPr id="3" name="Google Shape;1230;p198">
            <a:extLst>
              <a:ext uri="{FF2B5EF4-FFF2-40B4-BE49-F238E27FC236}">
                <a16:creationId xmlns:a16="http://schemas.microsoft.com/office/drawing/2014/main" id="{B73893B9-302C-7FC9-0F4A-1E2E1AB5B570}"/>
              </a:ext>
            </a:extLst>
          </p:cNvPr>
          <p:cNvSpPr txBox="1"/>
          <p:nvPr/>
        </p:nvSpPr>
        <p:spPr>
          <a:xfrm>
            <a:off x="6566732" y="2097137"/>
            <a:ext cx="3973010" cy="346016"/>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23"/>
              <a:buFont typeface="Arial"/>
              <a:buNone/>
              <a:tabLst/>
              <a:defRPr/>
            </a:pPr>
            <a:r>
              <a:rPr kumimoji="0" lang="en-US" sz="1800" b="1" i="0" u="none" strike="noStrike" kern="0" cap="none" spc="0" normalizeH="0" baseline="0" noProof="0">
                <a:ln>
                  <a:noFill/>
                </a:ln>
                <a:solidFill>
                  <a:srgbClr val="1E1E1E"/>
                </a:solidFill>
                <a:effectLst/>
                <a:uLnTx/>
                <a:uFillTx/>
                <a:latin typeface="Roboto Slab"/>
                <a:ea typeface="Roboto Slab"/>
                <a:cs typeface="Roboto Slab"/>
                <a:sym typeface="Roboto Slab"/>
              </a:rPr>
              <a:t>Select the Test &amp; Administration, </a:t>
            </a:r>
            <a:endParaRPr kumimoji="0" lang="en-US" sz="1800" b="0" i="0" u="none" strike="noStrike" kern="0" cap="none" spc="0" normalizeH="0" baseline="0" noProof="0">
              <a:ln>
                <a:noFill/>
              </a:ln>
              <a:solidFill>
                <a:srgbClr val="1E1E1E"/>
              </a:solidFill>
              <a:effectLst/>
              <a:uLnTx/>
              <a:uFillTx/>
              <a:latin typeface="Arial"/>
              <a:ea typeface="Arial"/>
              <a:cs typeface="Arial"/>
              <a:sym typeface="Arial"/>
            </a:endParaRPr>
          </a:p>
        </p:txBody>
      </p:sp>
      <p:sp>
        <p:nvSpPr>
          <p:cNvPr id="11" name="Google Shape;1230;p198">
            <a:extLst>
              <a:ext uri="{FF2B5EF4-FFF2-40B4-BE49-F238E27FC236}">
                <a16:creationId xmlns:a16="http://schemas.microsoft.com/office/drawing/2014/main" id="{C8AD26B4-1964-3CC7-AE5D-016E1199890F}"/>
              </a:ext>
            </a:extLst>
          </p:cNvPr>
          <p:cNvSpPr txBox="1"/>
          <p:nvPr/>
        </p:nvSpPr>
        <p:spPr>
          <a:xfrm>
            <a:off x="7352589" y="2870789"/>
            <a:ext cx="3973010" cy="346016"/>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23"/>
              <a:buFont typeface="Arial"/>
              <a:buNone/>
              <a:tabLst/>
              <a:defRPr/>
            </a:pPr>
            <a:r>
              <a:rPr kumimoji="0" lang="en-US" sz="1800" b="1" i="0" u="none" strike="noStrike" kern="0" cap="none" spc="0" normalizeH="0" baseline="0" noProof="0">
                <a:ln>
                  <a:noFill/>
                </a:ln>
                <a:solidFill>
                  <a:srgbClr val="1E1E1E"/>
                </a:solidFill>
                <a:effectLst/>
                <a:uLnTx/>
                <a:uFillTx/>
                <a:latin typeface="Roboto Slab"/>
                <a:ea typeface="Roboto Slab"/>
                <a:cs typeface="Roboto Slab"/>
                <a:sym typeface="Roboto Slab"/>
              </a:rPr>
              <a:t>Adjust Selections to Run Reports</a:t>
            </a:r>
            <a:endParaRPr kumimoji="0" lang="en-US" sz="1800" b="0" i="0" u="none" strike="noStrike" kern="0" cap="none" spc="0" normalizeH="0" baseline="0" noProof="0">
              <a:ln>
                <a:noFill/>
              </a:ln>
              <a:solidFill>
                <a:srgbClr val="1E1E1E"/>
              </a:solidFill>
              <a:effectLst/>
              <a:uLnTx/>
              <a:uFillTx/>
              <a:latin typeface="Arial"/>
              <a:ea typeface="Arial"/>
              <a:cs typeface="Arial"/>
              <a:sym typeface="Arial"/>
            </a:endParaRPr>
          </a:p>
        </p:txBody>
      </p:sp>
      <p:sp>
        <p:nvSpPr>
          <p:cNvPr id="8" name="Right Brace 7">
            <a:extLst>
              <a:ext uri="{FF2B5EF4-FFF2-40B4-BE49-F238E27FC236}">
                <a16:creationId xmlns:a16="http://schemas.microsoft.com/office/drawing/2014/main" id="{800B3985-7470-D278-DC30-CFCBDAEF910E}"/>
              </a:ext>
              <a:ext uri="{C183D7F6-B498-43B3-948B-1728B52AA6E4}">
                <adec:decorative xmlns:adec="http://schemas.microsoft.com/office/drawing/2017/decorative" val="1"/>
              </a:ext>
            </a:extLst>
          </p:cNvPr>
          <p:cNvSpPr/>
          <p:nvPr/>
        </p:nvSpPr>
        <p:spPr>
          <a:xfrm>
            <a:off x="6428330" y="1376467"/>
            <a:ext cx="256890" cy="1787357"/>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sp>
        <p:nvSpPr>
          <p:cNvPr id="12" name="Right Brace 11">
            <a:extLst>
              <a:ext uri="{FF2B5EF4-FFF2-40B4-BE49-F238E27FC236}">
                <a16:creationId xmlns:a16="http://schemas.microsoft.com/office/drawing/2014/main" id="{160EBF80-EC09-D573-B138-F925FB655EB0}"/>
              </a:ext>
              <a:ext uri="{C183D7F6-B498-43B3-948B-1728B52AA6E4}">
                <adec:decorative xmlns:adec="http://schemas.microsoft.com/office/drawing/2017/decorative" val="1"/>
              </a:ext>
            </a:extLst>
          </p:cNvPr>
          <p:cNvSpPr/>
          <p:nvPr/>
        </p:nvSpPr>
        <p:spPr>
          <a:xfrm rot="16200000">
            <a:off x="9171431" y="1382640"/>
            <a:ext cx="365760" cy="3840480"/>
          </a:xfrm>
          <a:prstGeom prst="rightBrace">
            <a:avLst/>
          </a:prstGeom>
          <a:ln>
            <a:solidFill>
              <a:srgbClr val="0070C0"/>
            </a:solidFill>
          </a:ln>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9" b="0" i="0" u="none" strike="noStrike" kern="1200" cap="none" spc="0" normalizeH="0" baseline="0" noProof="0">
              <a:ln>
                <a:noFill/>
              </a:ln>
              <a:solidFill>
                <a:srgbClr val="1E1E1E"/>
              </a:solidFill>
              <a:effectLst/>
              <a:uLnTx/>
              <a:uFillTx/>
              <a:latin typeface="Roboto"/>
              <a:ea typeface="+mn-ea"/>
              <a:cs typeface="+mn-cs"/>
              <a:sym typeface="Arial"/>
            </a:endParaRPr>
          </a:p>
        </p:txBody>
      </p:sp>
      <p:pic>
        <p:nvPicPr>
          <p:cNvPr id="4" name="Google Shape;1233;p198" descr="Screenshot of a report generation form for student performance. Form includes dropdown menus for selecting test type (SAT), administration period (SAT School Day Spring 2025), and grade level (11), with a yellow &quot;Run Report&quot; button to execute the report.&#10;&#10;">
            <a:extLst>
              <a:ext uri="{FF2B5EF4-FFF2-40B4-BE49-F238E27FC236}">
                <a16:creationId xmlns:a16="http://schemas.microsoft.com/office/drawing/2014/main" id="{93E1810B-CF20-C95F-D15B-2967882D72E5}"/>
              </a:ext>
            </a:extLst>
          </p:cNvPr>
          <p:cNvPicPr preferRelativeResize="0"/>
          <p:nvPr/>
        </p:nvPicPr>
        <p:blipFill rotWithShape="1">
          <a:blip r:embed="rId5">
            <a:alphaModFix/>
          </a:blip>
          <a:srcRect/>
          <a:stretch/>
        </p:blipFill>
        <p:spPr>
          <a:xfrm>
            <a:off x="7449012" y="3429000"/>
            <a:ext cx="3780163" cy="2815051"/>
          </a:xfrm>
          <a:prstGeom prst="rect">
            <a:avLst/>
          </a:prstGeom>
          <a:noFill/>
          <a:ln>
            <a:solidFill>
              <a:schemeClr val="accent1"/>
            </a:solidFill>
          </a:ln>
        </p:spPr>
      </p:pic>
      <p:grpSp>
        <p:nvGrpSpPr>
          <p:cNvPr id="10" name="Group 9">
            <a:extLst>
              <a:ext uri="{FF2B5EF4-FFF2-40B4-BE49-F238E27FC236}">
                <a16:creationId xmlns:a16="http://schemas.microsoft.com/office/drawing/2014/main" id="{D820CE32-96BB-41DF-7177-20F17610A67E}"/>
              </a:ext>
              <a:ext uri="{C183D7F6-B498-43B3-948B-1728B52AA6E4}">
                <adec:decorative xmlns:adec="http://schemas.microsoft.com/office/drawing/2017/decorative" val="1"/>
              </a:ext>
            </a:extLst>
          </p:cNvPr>
          <p:cNvGrpSpPr/>
          <p:nvPr/>
        </p:nvGrpSpPr>
        <p:grpSpPr>
          <a:xfrm>
            <a:off x="7645835" y="4248849"/>
            <a:ext cx="2404019" cy="979548"/>
            <a:chOff x="7697731" y="3600450"/>
            <a:chExt cx="2756112" cy="1176059"/>
          </a:xfrm>
        </p:grpSpPr>
        <p:sp>
          <p:nvSpPr>
            <p:cNvPr id="6" name="Google Shape;1234;p198">
              <a:extLst>
                <a:ext uri="{FF2B5EF4-FFF2-40B4-BE49-F238E27FC236}">
                  <a16:creationId xmlns:a16="http://schemas.microsoft.com/office/drawing/2014/main" id="{C997015F-014A-32E2-A8DC-98667A9B9ABB}"/>
                </a:ext>
              </a:extLst>
            </p:cNvPr>
            <p:cNvSpPr txBox="1"/>
            <p:nvPr/>
          </p:nvSpPr>
          <p:spPr>
            <a:xfrm>
              <a:off x="7697731" y="3600450"/>
              <a:ext cx="2266477" cy="225060"/>
            </a:xfrm>
            <a:prstGeom prst="rect">
              <a:avLst/>
            </a:prstGeom>
            <a:solidFill>
              <a:schemeClr val="dk2"/>
            </a:solidFill>
            <a:ln>
              <a:solidFill>
                <a:schemeClr val="accent1"/>
              </a:solid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39"/>
                <a:buFont typeface="Arial"/>
                <a:buNone/>
                <a:tabLst/>
                <a:defRPr/>
              </a:pPr>
              <a:r>
                <a:rPr kumimoji="0" lang="en-US" sz="1139" b="0" i="0" u="none" strike="noStrike" kern="0" cap="none" spc="0" normalizeH="0" baseline="0" noProof="0">
                  <a:ln>
                    <a:noFill/>
                  </a:ln>
                  <a:solidFill>
                    <a:srgbClr val="1E1E1E"/>
                  </a:solidFill>
                  <a:effectLst/>
                  <a:uLnTx/>
                  <a:uFillTx/>
                  <a:latin typeface="Arial"/>
                  <a:ea typeface="Arial"/>
                  <a:cs typeface="Arial"/>
                  <a:sym typeface="Arial"/>
                </a:rPr>
                <a:t>Sample Institution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 name="Google Shape;1235;p198">
              <a:extLst>
                <a:ext uri="{FF2B5EF4-FFF2-40B4-BE49-F238E27FC236}">
                  <a16:creationId xmlns:a16="http://schemas.microsoft.com/office/drawing/2014/main" id="{09E52A9B-8F72-A063-32DD-34F0A3324A4F}"/>
                </a:ext>
              </a:extLst>
            </p:cNvPr>
            <p:cNvSpPr txBox="1"/>
            <p:nvPr/>
          </p:nvSpPr>
          <p:spPr>
            <a:xfrm>
              <a:off x="7702291" y="4532177"/>
              <a:ext cx="2751552" cy="244332"/>
            </a:xfrm>
            <a:prstGeom prst="rect">
              <a:avLst/>
            </a:prstGeom>
            <a:solidFill>
              <a:schemeClr val="accent2"/>
            </a:solidFill>
            <a:ln>
              <a:solidFill>
                <a:schemeClr val="accent1"/>
              </a:solid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39"/>
                <a:buFont typeface="Arial"/>
                <a:buNone/>
                <a:tabLst/>
                <a:defRPr/>
              </a:pPr>
              <a:r>
                <a:rPr kumimoji="0" lang="en-US" sz="1139" b="0" i="0" u="none" strike="noStrike" kern="0" cap="none" spc="0" normalizeH="0" baseline="0" noProof="0">
                  <a:ln>
                    <a:noFill/>
                  </a:ln>
                  <a:solidFill>
                    <a:srgbClr val="1E1E1E"/>
                  </a:solidFill>
                  <a:effectLst/>
                  <a:uLnTx/>
                  <a:uFillTx/>
                  <a:latin typeface="Arial"/>
                  <a:ea typeface="Arial"/>
                  <a:cs typeface="Arial"/>
                  <a:sym typeface="Arial"/>
                </a:rPr>
                <a:t>SAT School Day Spring 2025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ustDataLst>
      <p:tags r:id="rId1"/>
    </p:custDataLst>
    <p:extLst>
      <p:ext uri="{BB962C8B-B14F-4D97-AF65-F5344CB8AC3E}">
        <p14:creationId xmlns:p14="http://schemas.microsoft.com/office/powerpoint/2010/main" val="437351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3" name="Google Shape;1483;p207"/>
          <p:cNvSpPr txBox="1">
            <a:spLocks noGrp="1"/>
          </p:cNvSpPr>
          <p:nvPr>
            <p:ph type="title"/>
          </p:nvPr>
        </p:nvSpPr>
        <p:spPr>
          <a:xfrm>
            <a:off x="356449" y="538425"/>
            <a:ext cx="10024500" cy="413100"/>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SzPts val="3418"/>
              <a:buNone/>
            </a:pPr>
            <a:r>
              <a:rPr lang="en-US" sz="3600" b="1" i="0" u="none" strike="noStrike" cap="none">
                <a:solidFill>
                  <a:schemeClr val="dk1"/>
                </a:solidFill>
                <a:latin typeface="Roboto Slab"/>
                <a:ea typeface="Roboto Slab"/>
                <a:cs typeface="Roboto Slab"/>
                <a:sym typeface="Roboto Slab"/>
              </a:rPr>
              <a:t>Knowledge and Skills – Reading and Writing</a:t>
            </a:r>
            <a:endParaRPr sz="3600"/>
          </a:p>
        </p:txBody>
      </p:sp>
      <p:pic>
        <p:nvPicPr>
          <p:cNvPr id="1482" name="Google Shape;1482;p207" descr="A table displaying performance data for Reading and Writing across five score bands, segmented by four content domains: Information and Ideas, Craft and Structure, Expression of Ideas, and Standard English Conventions. Each domain shows number and percentage of testers within score bands, highlighting trends such as higher percentages in middle score bands (370-480) and lower percentages in highest and lowest bands.&#10;"/>
          <p:cNvPicPr preferRelativeResize="0"/>
          <p:nvPr/>
        </p:nvPicPr>
        <p:blipFill>
          <a:blip r:embed="rId4">
            <a:alphaModFix/>
          </a:blip>
          <a:srcRect l="-678" r="-119" b="1677"/>
          <a:stretch>
            <a:fillRect/>
          </a:stretch>
        </p:blipFill>
        <p:spPr>
          <a:xfrm>
            <a:off x="1454151" y="1141047"/>
            <a:ext cx="9103102" cy="5032241"/>
          </a:xfrm>
          <a:prstGeom prst="rect">
            <a:avLst/>
          </a:prstGeom>
          <a:noFill/>
          <a:ln>
            <a:noFill/>
          </a:ln>
          <a:effectLst>
            <a:outerShdw blurRad="342900" dist="209550" dir="5400000" algn="bl" rotWithShape="0">
              <a:srgbClr val="000000">
                <a:alpha val="50000"/>
              </a:srgbClr>
            </a:outerShdw>
          </a:effectLst>
        </p:spPr>
      </p:pic>
      <p:sp>
        <p:nvSpPr>
          <p:cNvPr id="1495" name="Google Shape;1495;p207"/>
          <p:cNvSpPr txBox="1"/>
          <p:nvPr/>
        </p:nvSpPr>
        <p:spPr>
          <a:xfrm>
            <a:off x="144951" y="1310929"/>
            <a:ext cx="1309200" cy="478200"/>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29"/>
              <a:buFont typeface="Arial"/>
              <a:buNone/>
              <a:tabLst/>
              <a:defRPr/>
            </a:pPr>
            <a:r>
              <a:rPr kumimoji="0" lang="en-US" sz="1329" b="1" i="0" u="none" strike="noStrike" kern="0" cap="none" spc="0" normalizeH="0" baseline="0" noProof="0">
                <a:ln>
                  <a:noFill/>
                </a:ln>
                <a:solidFill>
                  <a:srgbClr val="006298"/>
                </a:solidFill>
                <a:effectLst/>
                <a:uLnTx/>
                <a:uFillTx/>
                <a:latin typeface="Roboto Slab"/>
                <a:ea typeface="Roboto Slab"/>
                <a:cs typeface="Roboto Slab"/>
                <a:sym typeface="Roboto Slab"/>
              </a:rPr>
              <a:t>Groups Being Displayed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94" name="Google Shape;1494;p207" descr="An arrow indicating where Groups Being Displayed is located&#10;">
            <a:extLst>
              <a:ext uri="{C183D7F6-B498-43B3-948B-1728B52AA6E4}">
                <adec:decorative xmlns:adec="http://schemas.microsoft.com/office/drawing/2017/decorative" val="0"/>
              </a:ext>
            </a:extLst>
          </p:cNvPr>
          <p:cNvCxnSpPr/>
          <p:nvPr/>
        </p:nvCxnSpPr>
        <p:spPr>
          <a:xfrm rot="10800000" flipH="1">
            <a:off x="1371912" y="1547620"/>
            <a:ext cx="454200" cy="48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117"/>
              </a:srgbClr>
            </a:outerShdw>
          </a:effectLst>
        </p:spPr>
      </p:cxnSp>
      <p:grpSp>
        <p:nvGrpSpPr>
          <p:cNvPr id="1487" name="Google Shape;1487;p207" descr="The words Export Data with a blue arrow below them pointing to a yellow button that says &quot;Export Reports.&quot;"/>
          <p:cNvGrpSpPr/>
          <p:nvPr/>
        </p:nvGrpSpPr>
        <p:grpSpPr>
          <a:xfrm>
            <a:off x="8889210" y="1185855"/>
            <a:ext cx="3022795" cy="658798"/>
            <a:chOff x="8927337" y="1373838"/>
            <a:chExt cx="3183900" cy="693910"/>
          </a:xfrm>
        </p:grpSpPr>
        <p:sp>
          <p:nvSpPr>
            <p:cNvPr id="1488" name="Google Shape;1488;p207"/>
            <p:cNvSpPr txBox="1"/>
            <p:nvPr/>
          </p:nvSpPr>
          <p:spPr>
            <a:xfrm>
              <a:off x="8927337" y="1373838"/>
              <a:ext cx="3183900" cy="288300"/>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29"/>
                <a:buFont typeface="Arial"/>
                <a:buNone/>
                <a:tabLst/>
                <a:defRPr/>
              </a:pPr>
              <a:r>
                <a:rPr kumimoji="0" lang="en-US" sz="1329" b="1" i="0" u="none" strike="noStrike" kern="0" cap="none" spc="0" normalizeH="0" baseline="0" noProof="0">
                  <a:ln>
                    <a:noFill/>
                  </a:ln>
                  <a:solidFill>
                    <a:srgbClr val="006298"/>
                  </a:solidFill>
                  <a:effectLst/>
                  <a:uLnTx/>
                  <a:uFillTx/>
                  <a:latin typeface="Roboto Slab"/>
                  <a:ea typeface="Roboto Slab"/>
                  <a:cs typeface="Roboto Slab"/>
                  <a:sym typeface="Roboto Slab"/>
                </a:rPr>
                <a:t>Export data </a:t>
              </a:r>
              <a:endParaRPr kumimoji="0" sz="1329" b="1" i="0" u="none" strike="noStrike" kern="0" cap="none" spc="0" normalizeH="0" baseline="0" noProof="0">
                <a:ln>
                  <a:noFill/>
                </a:ln>
                <a:solidFill>
                  <a:srgbClr val="006298"/>
                </a:solidFill>
                <a:effectLst/>
                <a:uLnTx/>
                <a:uFillTx/>
                <a:latin typeface="Roboto Slab"/>
                <a:ea typeface="Roboto Slab"/>
                <a:cs typeface="Roboto Slab"/>
                <a:sym typeface="Roboto Slab"/>
              </a:endParaRPr>
            </a:p>
          </p:txBody>
        </p:sp>
        <p:cxnSp>
          <p:nvCxnSpPr>
            <p:cNvPr id="1489" name="Google Shape;1489;p207"/>
            <p:cNvCxnSpPr/>
            <p:nvPr/>
          </p:nvCxnSpPr>
          <p:spPr>
            <a:xfrm flipH="1">
              <a:off x="10114036" y="1662148"/>
              <a:ext cx="216600" cy="4056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117"/>
                </a:srgbClr>
              </a:outerShdw>
            </a:effectLst>
          </p:spPr>
        </p:cxnSp>
      </p:grpSp>
      <p:sp>
        <p:nvSpPr>
          <p:cNvPr id="1486" name="Google Shape;1486;p207"/>
          <p:cNvSpPr txBox="1"/>
          <p:nvPr/>
        </p:nvSpPr>
        <p:spPr>
          <a:xfrm>
            <a:off x="7139219" y="2034175"/>
            <a:ext cx="1921200" cy="302700"/>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19"/>
              <a:buFont typeface="Arial"/>
              <a:buNone/>
              <a:tabLst/>
              <a:defRPr/>
            </a:pPr>
            <a:r>
              <a:rPr kumimoji="0" lang="en-US" sz="1519" b="1" i="0" u="none" strike="noStrike" kern="0" cap="none" spc="0" normalizeH="0" baseline="0" noProof="0">
                <a:ln>
                  <a:noFill/>
                </a:ln>
                <a:solidFill>
                  <a:srgbClr val="006298"/>
                </a:solidFill>
                <a:effectLst/>
                <a:uLnTx/>
                <a:uFillTx/>
                <a:latin typeface="Roboto Slab"/>
                <a:ea typeface="Roboto Slab"/>
                <a:cs typeface="Roboto Slab"/>
                <a:sym typeface="Roboto Slab"/>
              </a:rPr>
              <a:t>Content Domains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490" name="Google Shape;1490;p207" descr="Text Link to Skills Insight with a blue arrow indicating where the Skills Insight and Example Questions are located."/>
          <p:cNvGrpSpPr/>
          <p:nvPr/>
        </p:nvGrpSpPr>
        <p:grpSpPr>
          <a:xfrm>
            <a:off x="10400608" y="2034167"/>
            <a:ext cx="1680108" cy="753290"/>
            <a:chOff x="11022010" y="653648"/>
            <a:chExt cx="1769652" cy="793438"/>
          </a:xfrm>
        </p:grpSpPr>
        <p:sp>
          <p:nvSpPr>
            <p:cNvPr id="1491" name="Google Shape;1491;p207"/>
            <p:cNvSpPr txBox="1"/>
            <p:nvPr/>
          </p:nvSpPr>
          <p:spPr>
            <a:xfrm>
              <a:off x="11412563" y="653648"/>
              <a:ext cx="1379100" cy="565200"/>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519"/>
                <a:buFont typeface="Arial"/>
                <a:buNone/>
                <a:tabLst/>
                <a:defRPr/>
              </a:pPr>
              <a:r>
                <a:rPr kumimoji="0" lang="en-US" sz="1519" b="1" i="0" u="none" strike="noStrike" kern="0" cap="none" spc="0" normalizeH="0" baseline="0" noProof="0">
                  <a:ln>
                    <a:noFill/>
                  </a:ln>
                  <a:solidFill>
                    <a:srgbClr val="006298"/>
                  </a:solidFill>
                  <a:effectLst/>
                  <a:uLnTx/>
                  <a:uFillTx/>
                  <a:latin typeface="Roboto Slab"/>
                  <a:ea typeface="Roboto Slab"/>
                  <a:cs typeface="Roboto Slab"/>
                  <a:sym typeface="Roboto Slab"/>
                </a:rPr>
                <a:t>Link to Skills Insight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92" name="Google Shape;1492;p207"/>
            <p:cNvCxnSpPr/>
            <p:nvPr/>
          </p:nvCxnSpPr>
          <p:spPr>
            <a:xfrm flipH="1">
              <a:off x="11022010" y="972486"/>
              <a:ext cx="560700" cy="4746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117"/>
                </a:srgbClr>
              </a:outerShdw>
            </a:effectLst>
          </p:spPr>
        </p:cxnSp>
      </p:grpSp>
      <p:sp>
        <p:nvSpPr>
          <p:cNvPr id="1493" name="Google Shape;1493;p207">
            <a:extLst>
              <a:ext uri="{C183D7F6-B498-43B3-948B-1728B52AA6E4}">
                <adec:decorative xmlns:adec="http://schemas.microsoft.com/office/drawing/2017/decorative" val="1"/>
              </a:ext>
            </a:extLst>
          </p:cNvPr>
          <p:cNvSpPr/>
          <p:nvPr/>
        </p:nvSpPr>
        <p:spPr>
          <a:xfrm rot="5400000">
            <a:off x="7205675" y="-124200"/>
            <a:ext cx="609300" cy="6310800"/>
          </a:xfrm>
          <a:prstGeom prst="leftBrace">
            <a:avLst>
              <a:gd name="adj1" fmla="val 8333"/>
              <a:gd name="adj2" fmla="val 50000"/>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23"/>
              <a:buFont typeface="Arial"/>
              <a:buNone/>
              <a:tabLst/>
              <a:defRPr/>
            </a:pPr>
            <a:endParaRPr kumimoji="0" sz="1623" b="0" i="0" u="none" strike="noStrike" kern="0" cap="none" spc="0" normalizeH="0" baseline="0" noProof="0">
              <a:ln>
                <a:noFill/>
              </a:ln>
              <a:solidFill>
                <a:srgbClr val="1E1E1E"/>
              </a:solidFill>
              <a:effectLst/>
              <a:uLnTx/>
              <a:uFillTx/>
              <a:latin typeface="Roboto Slab"/>
              <a:ea typeface="Roboto Slab"/>
              <a:cs typeface="Roboto Slab"/>
              <a:sym typeface="Roboto Slab"/>
            </a:endParaRPr>
          </a:p>
        </p:txBody>
      </p:sp>
      <p:sp>
        <p:nvSpPr>
          <p:cNvPr id="1484" name="Google Shape;1484;p207"/>
          <p:cNvSpPr txBox="1"/>
          <p:nvPr/>
        </p:nvSpPr>
        <p:spPr>
          <a:xfrm>
            <a:off x="144955" y="4597990"/>
            <a:ext cx="1309200" cy="682800"/>
          </a:xfrm>
          <a:prstGeom prst="rect">
            <a:avLst/>
          </a:prstGeom>
          <a:noFill/>
          <a:ln>
            <a:noFill/>
          </a:ln>
        </p:spPr>
        <p:txBody>
          <a:bodyPr spcFirstLastPara="1" wrap="square" lIns="34175" tIns="34175" rIns="34175" bIns="3417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29"/>
              <a:buFont typeface="Arial"/>
              <a:buNone/>
              <a:tabLst/>
              <a:defRPr/>
            </a:pPr>
            <a:r>
              <a:rPr kumimoji="0" lang="en-US" sz="1329" b="1" i="0" u="none" strike="noStrike" kern="0" cap="none" spc="0" normalizeH="0" baseline="0" noProof="0">
                <a:ln>
                  <a:noFill/>
                </a:ln>
                <a:solidFill>
                  <a:srgbClr val="006298"/>
                </a:solidFill>
                <a:effectLst/>
                <a:uLnTx/>
                <a:uFillTx/>
                <a:latin typeface="Roboto Slab"/>
                <a:ea typeface="Roboto Slab"/>
                <a:cs typeface="Roboto Slab"/>
                <a:sym typeface="Roboto Slab"/>
              </a:rPr>
              <a:t>Section Performance Score Bands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5" name="Google Shape;1485;p207">
            <a:extLst>
              <a:ext uri="{C183D7F6-B498-43B3-948B-1728B52AA6E4}">
                <adec:decorative xmlns:adec="http://schemas.microsoft.com/office/drawing/2017/decorative" val="1"/>
              </a:ext>
            </a:extLst>
          </p:cNvPr>
          <p:cNvSpPr/>
          <p:nvPr/>
        </p:nvSpPr>
        <p:spPr>
          <a:xfrm>
            <a:off x="1592440" y="3795614"/>
            <a:ext cx="394606" cy="2377674"/>
          </a:xfrm>
          <a:prstGeom prst="leftBrace">
            <a:avLst>
              <a:gd name="adj1" fmla="val 8333"/>
              <a:gd name="adj2" fmla="val 50000"/>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23"/>
              <a:buFont typeface="Arial"/>
              <a:buNone/>
              <a:tabLst/>
              <a:defRPr/>
            </a:pPr>
            <a:endParaRPr kumimoji="0" sz="1623" b="0" i="0" u="none" strike="noStrike" kern="0" cap="none" spc="0" normalizeH="0" baseline="0" noProof="0">
              <a:ln>
                <a:noFill/>
              </a:ln>
              <a:solidFill>
                <a:srgbClr val="1E1E1E"/>
              </a:solidFill>
              <a:effectLst/>
              <a:uLnTx/>
              <a:uFillTx/>
              <a:latin typeface="Roboto Slab"/>
              <a:ea typeface="Roboto Slab"/>
              <a:cs typeface="Roboto Slab"/>
              <a:sym typeface="Roboto Slab"/>
            </a:endParaRPr>
          </a:p>
        </p:txBody>
      </p:sp>
      <p:cxnSp>
        <p:nvCxnSpPr>
          <p:cNvPr id="1496" name="Google Shape;1496;p207">
            <a:extLst>
              <a:ext uri="{C183D7F6-B498-43B3-948B-1728B52AA6E4}">
                <adec:decorative xmlns:adec="http://schemas.microsoft.com/office/drawing/2017/decorative" val="1"/>
              </a:ext>
            </a:extLst>
          </p:cNvPr>
          <p:cNvCxnSpPr>
            <a:endCxn id="1493" idx="1"/>
          </p:cNvCxnSpPr>
          <p:nvPr/>
        </p:nvCxnSpPr>
        <p:spPr>
          <a:xfrm flipH="1">
            <a:off x="7510325" y="2336850"/>
            <a:ext cx="483600" cy="389700"/>
          </a:xfrm>
          <a:prstGeom prst="straightConnector1">
            <a:avLst/>
          </a:prstGeom>
          <a:noFill/>
          <a:ln w="38100" cap="flat" cmpd="sng">
            <a:solidFill>
              <a:schemeClr val="accent3"/>
            </a:solidFill>
            <a:prstDash val="solid"/>
            <a:round/>
            <a:headEnd type="none" w="sm" len="sm"/>
            <a:tailEnd type="triangle" w="med" len="med"/>
          </a:ln>
          <a:effectLst>
            <a:outerShdw blurRad="40000" dist="23000" dir="5400000" rotWithShape="0">
              <a:srgbClr val="000000">
                <a:alpha val="34120"/>
              </a:srgbClr>
            </a:outerShdw>
          </a:effectLst>
        </p:spPr>
      </p:cxnSp>
    </p:spTree>
    <p:custDataLst>
      <p:tags r:id="rId1"/>
    </p:custDataLst>
    <p:extLst>
      <p:ext uri="{BB962C8B-B14F-4D97-AF65-F5344CB8AC3E}">
        <p14:creationId xmlns:p14="http://schemas.microsoft.com/office/powerpoint/2010/main" val="1298159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4D59C-4402-33D8-078F-7497B6B0AB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97BEF5-28E1-B178-EA57-9F28F616741B}"/>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9D0E2C7A-C46E-8610-08EA-50DD1B59E641}"/>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6EA5A120-0D3F-DACF-AE0E-078F96608BFE}"/>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02290508-33FC-961E-0CAF-B8CFA2080386}"/>
              </a:ext>
            </a:extLst>
          </p:cNvPr>
          <p:cNvSpPr>
            <a:spLocks noGrp="1"/>
          </p:cNvSpPr>
          <p:nvPr>
            <p:ph type="ctrTitle"/>
          </p:nvPr>
        </p:nvSpPr>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Student Reports</a:t>
            </a:r>
            <a:br>
              <a:rPr lang="en-US" sz="6800">
                <a:solidFill>
                  <a:schemeClr val="accent3"/>
                </a:solidFill>
              </a:rPr>
            </a:br>
            <a:endParaRPr lang="en-US" sz="6800">
              <a:solidFill>
                <a:schemeClr val="accent3"/>
              </a:solidFill>
              <a:ea typeface="Roboto"/>
              <a:cs typeface="Roboto"/>
            </a:endParaRPr>
          </a:p>
        </p:txBody>
      </p:sp>
    </p:spTree>
    <p:extLst>
      <p:ext uri="{BB962C8B-B14F-4D97-AF65-F5344CB8AC3E}">
        <p14:creationId xmlns:p14="http://schemas.microsoft.com/office/powerpoint/2010/main" val="1929962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42">
          <a:extLst>
            <a:ext uri="{FF2B5EF4-FFF2-40B4-BE49-F238E27FC236}">
              <a16:creationId xmlns:a16="http://schemas.microsoft.com/office/drawing/2014/main" id="{833FB2E8-D1AC-8C36-D50B-8DADDBA546F1}"/>
            </a:ext>
          </a:extLst>
        </p:cNvPr>
        <p:cNvGrpSpPr/>
        <p:nvPr/>
      </p:nvGrpSpPr>
      <p:grpSpPr>
        <a:xfrm>
          <a:off x="0" y="0"/>
          <a:ext cx="0" cy="0"/>
          <a:chOff x="0" y="0"/>
          <a:chExt cx="0" cy="0"/>
        </a:xfrm>
      </p:grpSpPr>
      <p:sp>
        <p:nvSpPr>
          <p:cNvPr id="2343" name="Google Shape;2343;p266">
            <a:extLst>
              <a:ext uri="{FF2B5EF4-FFF2-40B4-BE49-F238E27FC236}">
                <a16:creationId xmlns:a16="http://schemas.microsoft.com/office/drawing/2014/main" id="{A03B9453-A390-7D6E-65D4-A123E45E0007}"/>
              </a:ext>
            </a:extLst>
          </p:cNvPr>
          <p:cNvSpPr txBox="1">
            <a:spLocks noGrp="1"/>
          </p:cNvSpPr>
          <p:nvPr>
            <p:ph type="title"/>
          </p:nvPr>
        </p:nvSpPr>
        <p:spPr>
          <a:xfrm>
            <a:off x="356539" y="548306"/>
            <a:ext cx="11835378" cy="400663"/>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SzPts val="3418"/>
              <a:buNone/>
            </a:pPr>
            <a:r>
              <a:rPr lang="en-US" sz="3200" b="1">
                <a:latin typeface="Roboto"/>
                <a:ea typeface="Roboto"/>
                <a:cs typeface="Roboto"/>
                <a:sym typeface="Roboto Slab"/>
              </a:rPr>
              <a:t>Accessing Student Scores: 3 Methods</a:t>
            </a:r>
            <a:endParaRPr lang="en-US" sz="3200" b="1">
              <a:latin typeface="Roboto"/>
              <a:ea typeface="Roboto"/>
              <a:cs typeface="Roboto"/>
            </a:endParaRPr>
          </a:p>
        </p:txBody>
      </p:sp>
      <p:sp>
        <p:nvSpPr>
          <p:cNvPr id="2344" name="Google Shape;2344;p266" descr="The number 1. Text below reads Big Future School Mobile App. Students 13 and older and located in the US can use the free mobile app to quickly access PSAT/NMSQT scores, customized career possibilities, and information about colleges, financial aid, scholarships, and more!">
            <a:extLst>
              <a:ext uri="{FF2B5EF4-FFF2-40B4-BE49-F238E27FC236}">
                <a16:creationId xmlns:a16="http://schemas.microsoft.com/office/drawing/2014/main" id="{B0DE581E-E655-29DB-3115-46C06FDDD2F0}"/>
              </a:ext>
              <a:ext uri="{C183D7F6-B498-43B3-948B-1728B52AA6E4}">
                <adec:decorative xmlns:adec="http://schemas.microsoft.com/office/drawing/2017/decorative" val="0"/>
              </a:ext>
            </a:extLst>
          </p:cNvPr>
          <p:cNvSpPr/>
          <p:nvPr/>
        </p:nvSpPr>
        <p:spPr>
          <a:xfrm>
            <a:off x="439696" y="1411400"/>
            <a:ext cx="3635441" cy="4449584"/>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Slab"/>
              <a:ea typeface="Roboto Slab"/>
              <a:cs typeface="Roboto Slab"/>
              <a:sym typeface="Roboto Slab"/>
            </a:endParaRPr>
          </a:p>
        </p:txBody>
      </p:sp>
      <p:sp>
        <p:nvSpPr>
          <p:cNvPr id="2345" name="Google Shape;2345;p266" descr="The number two with text below reading &quot;College Board Website. Students log into their College Board account at studentscores.collegeboard.org to access scores and get additional insights while exploring other post secondary planning resources like Big Future.">
            <a:extLst>
              <a:ext uri="{FF2B5EF4-FFF2-40B4-BE49-F238E27FC236}">
                <a16:creationId xmlns:a16="http://schemas.microsoft.com/office/drawing/2014/main" id="{5B205062-3C5E-9868-82A9-5346D9BB7616}"/>
              </a:ext>
              <a:ext uri="{C183D7F6-B498-43B3-948B-1728B52AA6E4}">
                <adec:decorative xmlns:adec="http://schemas.microsoft.com/office/drawing/2017/decorative" val="0"/>
              </a:ext>
            </a:extLst>
          </p:cNvPr>
          <p:cNvSpPr/>
          <p:nvPr/>
        </p:nvSpPr>
        <p:spPr>
          <a:xfrm>
            <a:off x="4236011" y="1411400"/>
            <a:ext cx="3635441" cy="4449584"/>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Slab"/>
              <a:ea typeface="Roboto Slab"/>
              <a:cs typeface="Roboto Slab"/>
              <a:sym typeface="Roboto Slab"/>
            </a:endParaRPr>
          </a:p>
        </p:txBody>
      </p:sp>
      <p:sp>
        <p:nvSpPr>
          <p:cNvPr id="2353" name="Google Shape;2353;p266" descr="The number 3 with the text below reading &quot;Official Score report PDF from School. Students can receive a copy of their official score report from their school counselor.&quot;">
            <a:extLst>
              <a:ext uri="{FF2B5EF4-FFF2-40B4-BE49-F238E27FC236}">
                <a16:creationId xmlns:a16="http://schemas.microsoft.com/office/drawing/2014/main" id="{2AF45D82-D0F4-A45B-B968-BAEF250FA772}"/>
              </a:ext>
              <a:ext uri="{C183D7F6-B498-43B3-948B-1728B52AA6E4}">
                <adec:decorative xmlns:adec="http://schemas.microsoft.com/office/drawing/2017/decorative" val="0"/>
              </a:ext>
            </a:extLst>
          </p:cNvPr>
          <p:cNvSpPr/>
          <p:nvPr/>
        </p:nvSpPr>
        <p:spPr>
          <a:xfrm>
            <a:off x="8056346" y="1439107"/>
            <a:ext cx="3635441" cy="4449584"/>
          </a:xfrm>
          <a:prstGeom prst="rect">
            <a:avLst/>
          </a:prstGeom>
          <a:solidFill>
            <a:srgbClr val="F8F8F8"/>
          </a:solidFill>
          <a:ln>
            <a:noFill/>
          </a:ln>
        </p:spPr>
        <p:txBody>
          <a:bodyPr spcFirstLastPara="1" wrap="square" lIns="34175" tIns="34175" rIns="34175" bIns="34175" anchor="ctr" anchorCtr="0">
            <a:noAutofit/>
          </a:bodyPr>
          <a:lstStyle/>
          <a:p>
            <a:pPr marL="0" marR="0" lvl="0" indent="0" algn="ctr" rtl="0">
              <a:lnSpc>
                <a:spcPct val="100000"/>
              </a:lnSpc>
              <a:spcBef>
                <a:spcPts val="0"/>
              </a:spcBef>
              <a:spcAft>
                <a:spcPts val="0"/>
              </a:spcAft>
              <a:buClr>
                <a:srgbClr val="000000"/>
              </a:buClr>
              <a:buSzPts val="1899"/>
              <a:buFont typeface="Arial"/>
              <a:buNone/>
            </a:pPr>
            <a:endParaRPr sz="1899" b="0" i="0" u="none" strike="noStrike" cap="none">
              <a:solidFill>
                <a:schemeClr val="dk1"/>
              </a:solidFill>
              <a:latin typeface="Roboto Slab"/>
              <a:ea typeface="Roboto Slab"/>
              <a:cs typeface="Roboto Slab"/>
              <a:sym typeface="Roboto Slab"/>
            </a:endParaRPr>
          </a:p>
        </p:txBody>
      </p:sp>
      <p:sp>
        <p:nvSpPr>
          <p:cNvPr id="2346" name="Google Shape;2346;p266">
            <a:extLst>
              <a:ext uri="{FF2B5EF4-FFF2-40B4-BE49-F238E27FC236}">
                <a16:creationId xmlns:a16="http://schemas.microsoft.com/office/drawing/2014/main" id="{C89FB564-A950-16CC-9AB4-7775E704ECA4}"/>
              </a:ext>
              <a:ext uri="{C183D7F6-B498-43B3-948B-1728B52AA6E4}">
                <adec:decorative xmlns:adec="http://schemas.microsoft.com/office/drawing/2017/decorative" val="1"/>
              </a:ext>
            </a:extLst>
          </p:cNvPr>
          <p:cNvSpPr/>
          <p:nvPr/>
        </p:nvSpPr>
        <p:spPr>
          <a:xfrm>
            <a:off x="4473249" y="2796632"/>
            <a:ext cx="3083270" cy="910294"/>
          </a:xfrm>
          <a:prstGeom prst="rect">
            <a:avLst/>
          </a:prstGeom>
          <a:noFill/>
          <a:ln>
            <a:noFill/>
          </a:ln>
        </p:spPr>
        <p:txBody>
          <a:bodyPr spcFirstLastPara="1" wrap="square" lIns="86800" tIns="45700" rIns="86800" bIns="45700" anchor="t" anchorCtr="0">
            <a:noAutofit/>
          </a:bodyPr>
          <a:lstStyle/>
          <a:p>
            <a:pPr marL="0" marR="0" lvl="0" indent="0" algn="ctr" rtl="0">
              <a:lnSpc>
                <a:spcPct val="100000"/>
              </a:lnSpc>
              <a:spcBef>
                <a:spcPts val="0"/>
              </a:spcBef>
              <a:spcAft>
                <a:spcPts val="0"/>
              </a:spcAft>
              <a:buClr>
                <a:srgbClr val="000000"/>
              </a:buClr>
              <a:buSzPts val="2279"/>
              <a:buFont typeface="Arial"/>
              <a:buNone/>
            </a:pPr>
            <a:r>
              <a:rPr lang="en-US" sz="2250" b="1" i="0" u="none" strike="noStrike" cap="none">
                <a:solidFill>
                  <a:srgbClr val="000000"/>
                </a:solidFill>
                <a:latin typeface="Roboto"/>
                <a:ea typeface="Roboto Slab"/>
                <a:cs typeface="Roboto Slab"/>
                <a:sym typeface="Roboto Slab"/>
              </a:rPr>
              <a:t>College Board Website</a:t>
            </a:r>
            <a:endParaRPr sz="2250" b="0" i="0" u="none" strike="noStrike" cap="none">
              <a:solidFill>
                <a:srgbClr val="000000"/>
              </a:solidFill>
              <a:latin typeface="Roboto"/>
              <a:ea typeface="Arial"/>
              <a:cs typeface="Arial"/>
              <a:sym typeface="Arial"/>
            </a:endParaRPr>
          </a:p>
        </p:txBody>
      </p:sp>
      <p:sp>
        <p:nvSpPr>
          <p:cNvPr id="2347" name="Google Shape;2347;p266">
            <a:extLst>
              <a:ext uri="{FF2B5EF4-FFF2-40B4-BE49-F238E27FC236}">
                <a16:creationId xmlns:a16="http://schemas.microsoft.com/office/drawing/2014/main" id="{C74D93BA-A9E2-C0BD-7142-85BF54DC6A55}"/>
              </a:ext>
              <a:ext uri="{C183D7F6-B498-43B3-948B-1728B52AA6E4}">
                <adec:decorative xmlns:adec="http://schemas.microsoft.com/office/drawing/2017/decorative" val="1"/>
              </a:ext>
            </a:extLst>
          </p:cNvPr>
          <p:cNvSpPr/>
          <p:nvPr/>
        </p:nvSpPr>
        <p:spPr>
          <a:xfrm>
            <a:off x="3837007" y="3634980"/>
            <a:ext cx="4507875" cy="2026640"/>
          </a:xfrm>
          <a:prstGeom prst="rect">
            <a:avLst/>
          </a:prstGeom>
          <a:noFill/>
          <a:ln>
            <a:noFill/>
          </a:ln>
        </p:spPr>
        <p:txBody>
          <a:bodyPr spcFirstLastPara="1" wrap="square" lIns="434075" tIns="43400" rIns="434075" bIns="43400" anchor="ctr" anchorCtr="0">
            <a:spAutoFit/>
          </a:bodyPr>
          <a:lstStyle/>
          <a:p>
            <a:pPr marL="0" marR="0" lvl="0" indent="0" algn="ctr" rtl="0">
              <a:lnSpc>
                <a:spcPct val="100000"/>
              </a:lnSpc>
              <a:spcBef>
                <a:spcPts val="0"/>
              </a:spcBef>
              <a:spcAft>
                <a:spcPts val="0"/>
              </a:spcAft>
              <a:buClr>
                <a:srgbClr val="000000"/>
              </a:buClr>
              <a:buSzPts val="1377"/>
              <a:buFont typeface="Arial"/>
              <a:buNone/>
            </a:pPr>
            <a:r>
              <a:rPr lang="en-US" sz="1800" b="0" i="0" u="none" strike="noStrike" cap="none">
                <a:solidFill>
                  <a:srgbClr val="000000"/>
                </a:solidFill>
                <a:latin typeface="Roboto"/>
                <a:ea typeface="Roboto Slab"/>
                <a:cs typeface="Roboto Slab"/>
                <a:sym typeface="Roboto Slab"/>
              </a:rPr>
              <a:t>Students log in to their College Board account at </a:t>
            </a:r>
            <a:r>
              <a:rPr lang="en-US" sz="1800" b="0" i="0" u="none" strike="noStrike" cap="none">
                <a:solidFill>
                  <a:srgbClr val="000000"/>
                </a:solidFill>
                <a:latin typeface="Roboto"/>
                <a:ea typeface="Roboto Slab"/>
                <a:cs typeface="Roboto Slab"/>
                <a:sym typeface="Roboto Slab"/>
                <a:hlinkClick r:id="rId4"/>
              </a:rPr>
              <a:t>studentscores.collegeboard.org</a:t>
            </a:r>
            <a:r>
              <a:rPr lang="en-US" sz="1800" b="0" i="0" u="none" strike="noStrike" cap="none">
                <a:solidFill>
                  <a:srgbClr val="000000"/>
                </a:solidFill>
                <a:latin typeface="Roboto"/>
                <a:ea typeface="Roboto Slab"/>
                <a:cs typeface="Roboto Slab"/>
                <a:sym typeface="Roboto Slab"/>
              </a:rPr>
              <a:t> to access scores and get additional insights while exploring other post-secondary planning resources like </a:t>
            </a:r>
            <a:r>
              <a:rPr lang="en-US" sz="1800" b="0" i="0" u="none" strike="noStrike" cap="none" err="1">
                <a:solidFill>
                  <a:srgbClr val="000000"/>
                </a:solidFill>
                <a:latin typeface="Roboto"/>
                <a:ea typeface="Roboto Slab"/>
                <a:cs typeface="Roboto Slab"/>
                <a:sym typeface="Roboto Slab"/>
              </a:rPr>
              <a:t>BigFuture</a:t>
            </a:r>
            <a:r>
              <a:rPr lang="en-US" sz="1800" b="0" i="0" u="none" strike="noStrike" cap="none">
                <a:solidFill>
                  <a:srgbClr val="000000"/>
                </a:solidFill>
                <a:latin typeface="Roboto"/>
                <a:ea typeface="Roboto Slab"/>
                <a:cs typeface="Roboto Slab"/>
                <a:sym typeface="Roboto Slab"/>
              </a:rPr>
              <a:t>.</a:t>
            </a:r>
            <a:endParaRPr lang="en-US" sz="1800" b="0" i="0" u="none" strike="noStrike" cap="none">
              <a:solidFill>
                <a:srgbClr val="000000"/>
              </a:solidFill>
              <a:latin typeface="Roboto"/>
              <a:ea typeface="Arial"/>
              <a:cs typeface="Arial"/>
            </a:endParaRPr>
          </a:p>
        </p:txBody>
      </p:sp>
      <p:sp>
        <p:nvSpPr>
          <p:cNvPr id="2348" name="Google Shape;2348;p266">
            <a:extLst>
              <a:ext uri="{FF2B5EF4-FFF2-40B4-BE49-F238E27FC236}">
                <a16:creationId xmlns:a16="http://schemas.microsoft.com/office/drawing/2014/main" id="{CAE5489D-D472-9949-450E-D96A3FE801DC}"/>
              </a:ext>
              <a:ext uri="{C183D7F6-B498-43B3-948B-1728B52AA6E4}">
                <adec:decorative xmlns:adec="http://schemas.microsoft.com/office/drawing/2017/decorative" val="1"/>
              </a:ext>
            </a:extLst>
          </p:cNvPr>
          <p:cNvSpPr/>
          <p:nvPr/>
        </p:nvSpPr>
        <p:spPr>
          <a:xfrm>
            <a:off x="473076" y="2763502"/>
            <a:ext cx="3635442" cy="921337"/>
          </a:xfrm>
          <a:prstGeom prst="rect">
            <a:avLst/>
          </a:prstGeom>
          <a:noFill/>
          <a:ln>
            <a:noFill/>
          </a:ln>
        </p:spPr>
        <p:txBody>
          <a:bodyPr spcFirstLastPara="1" wrap="square" lIns="86800" tIns="45700" rIns="86800" bIns="45700" anchor="t" anchorCtr="0">
            <a:noAutofit/>
          </a:bodyPr>
          <a:lstStyle/>
          <a:p>
            <a:pPr marL="0" marR="0" lvl="0" indent="0" algn="ctr" rtl="0">
              <a:lnSpc>
                <a:spcPct val="100000"/>
              </a:lnSpc>
              <a:spcBef>
                <a:spcPts val="0"/>
              </a:spcBef>
              <a:spcAft>
                <a:spcPts val="0"/>
              </a:spcAft>
              <a:buClr>
                <a:srgbClr val="000000"/>
              </a:buClr>
              <a:buSzPts val="2279"/>
              <a:buFont typeface="Arial"/>
              <a:buNone/>
            </a:pPr>
            <a:r>
              <a:rPr lang="en-US" sz="2250" b="1" i="0" u="none" strike="noStrike" cap="none" err="1">
                <a:solidFill>
                  <a:srgbClr val="000000"/>
                </a:solidFill>
                <a:latin typeface="Roboto"/>
                <a:ea typeface="Roboto Slab"/>
                <a:cs typeface="Roboto Slab"/>
                <a:sym typeface="Roboto Slab"/>
              </a:rPr>
              <a:t>BigFuture</a:t>
            </a:r>
            <a:r>
              <a:rPr lang="en-US" sz="2250" b="1" i="0" u="none" strike="noStrike" cap="none">
                <a:solidFill>
                  <a:srgbClr val="000000"/>
                </a:solidFill>
                <a:latin typeface="Roboto"/>
                <a:ea typeface="Roboto Slab"/>
                <a:cs typeface="Roboto Slab"/>
                <a:sym typeface="Roboto Slab"/>
              </a:rPr>
              <a:t> School </a:t>
            </a:r>
            <a:endParaRPr lang="en-US" sz="2250" b="0" i="0" u="none" strike="noStrike" cap="none">
              <a:solidFill>
                <a:srgbClr val="000000"/>
              </a:solidFill>
              <a:latin typeface="Roboto"/>
              <a:ea typeface="Arial"/>
              <a:cs typeface="Arial"/>
            </a:endParaRPr>
          </a:p>
          <a:p>
            <a:pPr marL="0" marR="0" lvl="0" indent="0" algn="ctr" rtl="0">
              <a:lnSpc>
                <a:spcPct val="100000"/>
              </a:lnSpc>
              <a:spcBef>
                <a:spcPts val="0"/>
              </a:spcBef>
              <a:spcAft>
                <a:spcPts val="0"/>
              </a:spcAft>
              <a:buClr>
                <a:srgbClr val="000000"/>
              </a:buClr>
              <a:buSzPts val="2279"/>
              <a:buFont typeface="Arial"/>
              <a:buNone/>
            </a:pPr>
            <a:r>
              <a:rPr lang="en-US" sz="2250" b="1" i="0" u="none" strike="noStrike" cap="none">
                <a:solidFill>
                  <a:srgbClr val="000000"/>
                </a:solidFill>
                <a:latin typeface="Roboto"/>
                <a:ea typeface="Roboto Slab"/>
                <a:cs typeface="Roboto Slab"/>
                <a:sym typeface="Roboto Slab"/>
              </a:rPr>
              <a:t>Mobile App</a:t>
            </a:r>
            <a:endParaRPr sz="2250" b="0" i="0" u="none" strike="noStrike" cap="none">
              <a:solidFill>
                <a:srgbClr val="000000"/>
              </a:solidFill>
              <a:latin typeface="Roboto"/>
              <a:ea typeface="Arial"/>
              <a:cs typeface="Arial"/>
              <a:sym typeface="Arial"/>
            </a:endParaRPr>
          </a:p>
        </p:txBody>
      </p:sp>
      <p:sp>
        <p:nvSpPr>
          <p:cNvPr id="2350" name="Google Shape;2350;p266">
            <a:extLst>
              <a:ext uri="{FF2B5EF4-FFF2-40B4-BE49-F238E27FC236}">
                <a16:creationId xmlns:a16="http://schemas.microsoft.com/office/drawing/2014/main" id="{F2AA8020-8723-6AD0-8292-8787351583B5}"/>
              </a:ext>
              <a:ext uri="{C183D7F6-B498-43B3-948B-1728B52AA6E4}">
                <adec:decorative xmlns:adec="http://schemas.microsoft.com/office/drawing/2017/decorative" val="1"/>
              </a:ext>
            </a:extLst>
          </p:cNvPr>
          <p:cNvSpPr/>
          <p:nvPr/>
        </p:nvSpPr>
        <p:spPr>
          <a:xfrm>
            <a:off x="124262" y="3551037"/>
            <a:ext cx="4099268" cy="2585283"/>
          </a:xfrm>
          <a:prstGeom prst="rect">
            <a:avLst/>
          </a:prstGeom>
          <a:noFill/>
          <a:ln>
            <a:noFill/>
          </a:ln>
        </p:spPr>
        <p:txBody>
          <a:bodyPr spcFirstLastPara="1" wrap="square" lIns="434075" tIns="45700" rIns="434075" bIns="45700" anchor="ctr" anchorCtr="0">
            <a:spAutoFit/>
          </a:bodyPr>
          <a:lstStyle/>
          <a:p>
            <a:pPr marL="0" marR="0" lvl="0" indent="0" algn="ctr" rtl="0">
              <a:lnSpc>
                <a:spcPct val="100000"/>
              </a:lnSpc>
              <a:spcBef>
                <a:spcPts val="0"/>
              </a:spcBef>
              <a:spcAft>
                <a:spcPts val="0"/>
              </a:spcAft>
              <a:buClr>
                <a:srgbClr val="000000"/>
              </a:buClr>
              <a:buSzPts val="1399"/>
              <a:buFont typeface="Arial"/>
              <a:buNone/>
            </a:pPr>
            <a:r>
              <a:rPr lang="en-US" sz="1800" b="0" i="0" u="none" strike="noStrike" cap="none">
                <a:solidFill>
                  <a:srgbClr val="000000"/>
                </a:solidFill>
                <a:latin typeface="Roboto"/>
                <a:ea typeface="Roboto Slab"/>
                <a:cs typeface="Roboto Slab"/>
                <a:sym typeface="Roboto Slab"/>
              </a:rPr>
              <a:t>Students 13 and older and located in the United States can use the free mobile app to quickly access PSAT/NMSQT scores, customized career possibilities, and information about colleges, financial aid, scholarships, and more!</a:t>
            </a:r>
            <a:endParaRPr lang="en-US" sz="1800" b="0" i="0" u="none" strike="noStrike" cap="none">
              <a:solidFill>
                <a:srgbClr val="000000"/>
              </a:solidFill>
              <a:latin typeface="Roboto"/>
              <a:ea typeface="Arial"/>
              <a:cs typeface="Arial"/>
            </a:endParaRPr>
          </a:p>
          <a:p>
            <a:pPr marL="0" marR="0" lvl="0" indent="0" algn="ctr" rtl="0">
              <a:lnSpc>
                <a:spcPct val="100000"/>
              </a:lnSpc>
              <a:spcBef>
                <a:spcPts val="0"/>
              </a:spcBef>
              <a:spcAft>
                <a:spcPts val="0"/>
              </a:spcAft>
              <a:buClr>
                <a:srgbClr val="000000"/>
              </a:buClr>
              <a:buSzPts val="1329"/>
              <a:buFont typeface="Arial"/>
              <a:buNone/>
            </a:pPr>
            <a:endParaRPr sz="1800" b="0" i="0" u="none" strike="noStrike" cap="none">
              <a:solidFill>
                <a:srgbClr val="000000"/>
              </a:solidFill>
              <a:latin typeface="Roboto Slab"/>
              <a:ea typeface="Roboto Slab"/>
              <a:cs typeface="Roboto Slab"/>
            </a:endParaRPr>
          </a:p>
        </p:txBody>
      </p:sp>
      <p:sp>
        <p:nvSpPr>
          <p:cNvPr id="2351" name="Google Shape;2351;p266">
            <a:extLst>
              <a:ext uri="{FF2B5EF4-FFF2-40B4-BE49-F238E27FC236}">
                <a16:creationId xmlns:a16="http://schemas.microsoft.com/office/drawing/2014/main" id="{24B46C75-783B-46E5-AF85-EE4938758995}"/>
              </a:ext>
              <a:ext uri="{C183D7F6-B498-43B3-948B-1728B52AA6E4}">
                <adec:decorative xmlns:adec="http://schemas.microsoft.com/office/drawing/2017/decorative" val="1"/>
              </a:ext>
            </a:extLst>
          </p:cNvPr>
          <p:cNvSpPr/>
          <p:nvPr/>
        </p:nvSpPr>
        <p:spPr>
          <a:xfrm>
            <a:off x="5537398" y="1722572"/>
            <a:ext cx="954969" cy="95496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2"/>
                </a:solidFill>
                <a:latin typeface="Roboto Slab"/>
                <a:ea typeface="Roboto Slab"/>
                <a:cs typeface="Roboto Slab"/>
                <a:sym typeface="Roboto Slab"/>
              </a:rPr>
              <a:t>2</a:t>
            </a:r>
            <a:endParaRPr sz="1400" b="0" i="0" u="none" strike="noStrike" cap="none">
              <a:solidFill>
                <a:srgbClr val="000000"/>
              </a:solidFill>
              <a:latin typeface="Arial"/>
              <a:ea typeface="Arial"/>
              <a:cs typeface="Arial"/>
              <a:sym typeface="Arial"/>
            </a:endParaRPr>
          </a:p>
        </p:txBody>
      </p:sp>
      <p:sp>
        <p:nvSpPr>
          <p:cNvPr id="2352" name="Google Shape;2352;p266">
            <a:extLst>
              <a:ext uri="{FF2B5EF4-FFF2-40B4-BE49-F238E27FC236}">
                <a16:creationId xmlns:a16="http://schemas.microsoft.com/office/drawing/2014/main" id="{E77F1CE5-ECC1-9AB5-B769-C0C28427E4EF}"/>
              </a:ext>
              <a:ext uri="{C183D7F6-B498-43B3-948B-1728B52AA6E4}">
                <adec:decorative xmlns:adec="http://schemas.microsoft.com/office/drawing/2017/decorative" val="1"/>
              </a:ext>
            </a:extLst>
          </p:cNvPr>
          <p:cNvSpPr/>
          <p:nvPr/>
        </p:nvSpPr>
        <p:spPr>
          <a:xfrm>
            <a:off x="1700541" y="1667046"/>
            <a:ext cx="954969" cy="95496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199"/>
              <a:buFont typeface="Arial"/>
              <a:buNone/>
            </a:pPr>
            <a:r>
              <a:rPr lang="en-US" sz="3199" b="1" i="0" u="none" strike="noStrike" cap="none">
                <a:solidFill>
                  <a:schemeClr val="accent2"/>
                </a:solidFill>
                <a:latin typeface="Roboto Slab"/>
                <a:ea typeface="Roboto Slab"/>
                <a:cs typeface="Roboto Slab"/>
                <a:sym typeface="Roboto Slab"/>
              </a:rPr>
              <a:t>1</a:t>
            </a:r>
            <a:endParaRPr sz="1400" b="0" i="0" u="none" strike="noStrike" cap="none">
              <a:solidFill>
                <a:srgbClr val="000000"/>
              </a:solidFill>
              <a:latin typeface="Arial"/>
              <a:ea typeface="Arial"/>
              <a:cs typeface="Arial"/>
              <a:sym typeface="Arial"/>
            </a:endParaRPr>
          </a:p>
        </p:txBody>
      </p:sp>
      <p:sp>
        <p:nvSpPr>
          <p:cNvPr id="2354" name="Google Shape;2354;p266">
            <a:extLst>
              <a:ext uri="{FF2B5EF4-FFF2-40B4-BE49-F238E27FC236}">
                <a16:creationId xmlns:a16="http://schemas.microsoft.com/office/drawing/2014/main" id="{71D80621-DED7-A51C-FAB7-EFB1B9065E29}"/>
              </a:ext>
              <a:ext uri="{C183D7F6-B498-43B3-948B-1728B52AA6E4}">
                <adec:decorative xmlns:adec="http://schemas.microsoft.com/office/drawing/2017/decorative" val="1"/>
              </a:ext>
            </a:extLst>
          </p:cNvPr>
          <p:cNvSpPr/>
          <p:nvPr/>
        </p:nvSpPr>
        <p:spPr>
          <a:xfrm>
            <a:off x="8017498" y="2791209"/>
            <a:ext cx="3635442" cy="921337"/>
          </a:xfrm>
          <a:prstGeom prst="rect">
            <a:avLst/>
          </a:prstGeom>
          <a:noFill/>
          <a:ln>
            <a:noFill/>
          </a:ln>
        </p:spPr>
        <p:txBody>
          <a:bodyPr spcFirstLastPara="1" wrap="square" lIns="86800" tIns="45700" rIns="86800" bIns="45700" anchor="t" anchorCtr="0">
            <a:noAutofit/>
          </a:bodyPr>
          <a:lstStyle/>
          <a:p>
            <a:pPr marL="0" marR="0" lvl="0" indent="0" algn="ctr" rtl="0">
              <a:lnSpc>
                <a:spcPct val="100000"/>
              </a:lnSpc>
              <a:spcBef>
                <a:spcPts val="0"/>
              </a:spcBef>
              <a:spcAft>
                <a:spcPts val="0"/>
              </a:spcAft>
              <a:buClr>
                <a:srgbClr val="000000"/>
              </a:buClr>
              <a:buSzPts val="2279"/>
              <a:buFont typeface="Arial"/>
              <a:buNone/>
            </a:pPr>
            <a:r>
              <a:rPr lang="en-US" sz="2250" b="1" i="0" u="none" strike="noStrike" cap="none">
                <a:solidFill>
                  <a:srgbClr val="000000"/>
                </a:solidFill>
                <a:latin typeface="Roboto"/>
                <a:ea typeface="Roboto Slab"/>
                <a:cs typeface="Roboto Slab"/>
                <a:sym typeface="Roboto Slab"/>
              </a:rPr>
              <a:t>Official Score Report PDF from School</a:t>
            </a:r>
            <a:endParaRPr sz="2250" b="1" i="0" u="none" strike="noStrike" cap="none">
              <a:solidFill>
                <a:srgbClr val="000000"/>
              </a:solidFill>
              <a:latin typeface="Roboto"/>
              <a:ea typeface="Roboto Slab"/>
              <a:cs typeface="Roboto Slab"/>
              <a:sym typeface="Roboto Slab"/>
            </a:endParaRPr>
          </a:p>
        </p:txBody>
      </p:sp>
      <p:sp>
        <p:nvSpPr>
          <p:cNvPr id="2355" name="Google Shape;2355;p266">
            <a:extLst>
              <a:ext uri="{FF2B5EF4-FFF2-40B4-BE49-F238E27FC236}">
                <a16:creationId xmlns:a16="http://schemas.microsoft.com/office/drawing/2014/main" id="{B0EBDC1B-2E4E-0795-DDB1-266B846ECAE3}"/>
              </a:ext>
              <a:ext uri="{C183D7F6-B498-43B3-948B-1728B52AA6E4}">
                <adec:decorative xmlns:adec="http://schemas.microsoft.com/office/drawing/2017/decorative" val="1"/>
              </a:ext>
            </a:extLst>
          </p:cNvPr>
          <p:cNvSpPr/>
          <p:nvPr/>
        </p:nvSpPr>
        <p:spPr>
          <a:xfrm>
            <a:off x="8065625" y="3637103"/>
            <a:ext cx="3539189" cy="1195643"/>
          </a:xfrm>
          <a:prstGeom prst="rect">
            <a:avLst/>
          </a:prstGeom>
          <a:noFill/>
          <a:ln>
            <a:noFill/>
          </a:ln>
        </p:spPr>
        <p:txBody>
          <a:bodyPr spcFirstLastPara="1" wrap="square" lIns="434075" tIns="43400" rIns="434075" bIns="43400" anchor="ctr" anchorCtr="0">
            <a:spAutoFit/>
          </a:bodyPr>
          <a:lstStyle/>
          <a:p>
            <a:pPr marL="0" marR="0" lvl="0" indent="0" algn="ctr" rtl="0">
              <a:lnSpc>
                <a:spcPct val="100000"/>
              </a:lnSpc>
              <a:spcBef>
                <a:spcPts val="0"/>
              </a:spcBef>
              <a:spcAft>
                <a:spcPts val="0"/>
              </a:spcAft>
              <a:buClr>
                <a:srgbClr val="000000"/>
              </a:buClr>
              <a:buSzPts val="1399"/>
              <a:buFont typeface="Arial"/>
              <a:buNone/>
            </a:pPr>
            <a:r>
              <a:rPr lang="en-US" sz="1800" b="0" i="0" u="none" strike="noStrike" cap="none">
                <a:solidFill>
                  <a:srgbClr val="000000"/>
                </a:solidFill>
                <a:latin typeface="Roboto"/>
                <a:ea typeface="Roboto Slab"/>
                <a:cs typeface="Roboto Slab"/>
                <a:sym typeface="Roboto Slab"/>
              </a:rPr>
              <a:t>Students can receive a copy of their official score report from their school counselor.</a:t>
            </a:r>
            <a:endParaRPr lang="en-US" sz="1800" b="0" i="0" u="none" strike="noStrike" cap="none">
              <a:solidFill>
                <a:srgbClr val="000000"/>
              </a:solidFill>
              <a:latin typeface="Roboto"/>
              <a:ea typeface="Arial"/>
              <a:cs typeface="Arial"/>
            </a:endParaRPr>
          </a:p>
        </p:txBody>
      </p:sp>
      <p:sp>
        <p:nvSpPr>
          <p:cNvPr id="2356" name="Google Shape;2356;p266">
            <a:extLst>
              <a:ext uri="{FF2B5EF4-FFF2-40B4-BE49-F238E27FC236}">
                <a16:creationId xmlns:a16="http://schemas.microsoft.com/office/drawing/2014/main" id="{66CD925C-63FB-2A12-557D-863FD1E82429}"/>
              </a:ext>
              <a:ext uri="{C183D7F6-B498-43B3-948B-1728B52AA6E4}">
                <adec:decorative xmlns:adec="http://schemas.microsoft.com/office/drawing/2017/decorative" val="1"/>
              </a:ext>
            </a:extLst>
          </p:cNvPr>
          <p:cNvSpPr/>
          <p:nvPr/>
        </p:nvSpPr>
        <p:spPr>
          <a:xfrm>
            <a:off x="9357735" y="1750280"/>
            <a:ext cx="954969" cy="954969"/>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2"/>
                </a:solidFill>
                <a:latin typeface="Roboto Slab"/>
                <a:ea typeface="Roboto Slab"/>
                <a:cs typeface="Roboto Slab"/>
                <a:sym typeface="Roboto Slab"/>
              </a:rPr>
              <a:t>3</a:t>
            </a:r>
            <a:endParaRPr sz="1400" b="0" i="0" u="none" strike="noStrike" cap="none">
              <a:solidFill>
                <a:srgbClr val="000000"/>
              </a:solidFill>
              <a:latin typeface="Arial"/>
              <a:ea typeface="Arial"/>
              <a:cs typeface="Arial"/>
              <a:sym typeface="Arial"/>
            </a:endParaRPr>
          </a:p>
        </p:txBody>
      </p:sp>
    </p:spTree>
    <p:custDataLst>
      <p:tags r:id="rId1"/>
    </p:custDataLst>
    <p:extLst>
      <p:ext uri="{BB962C8B-B14F-4D97-AF65-F5344CB8AC3E}">
        <p14:creationId xmlns:p14="http://schemas.microsoft.com/office/powerpoint/2010/main" val="383634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3">
          <a:extLst>
            <a:ext uri="{FF2B5EF4-FFF2-40B4-BE49-F238E27FC236}">
              <a16:creationId xmlns:a16="http://schemas.microsoft.com/office/drawing/2014/main" id="{C0409AD9-AC33-DB71-25B5-52267C0B5A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205CB4-7729-EC01-10B2-ACA5B6CB5B39}"/>
              </a:ext>
            </a:extLst>
          </p:cNvPr>
          <p:cNvSpPr>
            <a:spLocks noGrp="1"/>
          </p:cNvSpPr>
          <p:nvPr>
            <p:ph type="title"/>
          </p:nvPr>
        </p:nvSpPr>
        <p:spPr>
          <a:xfrm>
            <a:off x="356461" y="-413175"/>
            <a:ext cx="11479079" cy="413175"/>
          </a:xfrm>
        </p:spPr>
        <p:txBody>
          <a:bodyPr spcFirstLastPara="1" wrap="square" lIns="0" tIns="0" rIns="72000" bIns="0" anchor="b" anchorCtr="0">
            <a:noAutofit/>
          </a:bodyPr>
          <a:lstStyle/>
          <a:p>
            <a:r>
              <a:rPr lang="en-US"/>
              <a:t>Understanding your digital SAT Score Report</a:t>
            </a:r>
          </a:p>
        </p:txBody>
      </p:sp>
      <p:sp>
        <p:nvSpPr>
          <p:cNvPr id="2374" name="Google Shape;2374;p268">
            <a:extLst>
              <a:ext uri="{FF2B5EF4-FFF2-40B4-BE49-F238E27FC236}">
                <a16:creationId xmlns:a16="http://schemas.microsoft.com/office/drawing/2014/main" id="{4E0CBFBD-5987-D81B-727E-8518E8A1D84F}"/>
              </a:ext>
            </a:extLst>
          </p:cNvPr>
          <p:cNvSpPr txBox="1"/>
          <p:nvPr/>
        </p:nvSpPr>
        <p:spPr>
          <a:xfrm>
            <a:off x="2567186" y="5937328"/>
            <a:ext cx="7052812" cy="346016"/>
          </a:xfrm>
          <a:prstGeom prst="rect">
            <a:avLst/>
          </a:prstGeom>
          <a:noFill/>
          <a:ln>
            <a:noFill/>
          </a:ln>
        </p:spPr>
        <p:txBody>
          <a:bodyPr spcFirstLastPara="1" wrap="square" lIns="34175" tIns="34175" rIns="34175" bIns="34175" anchor="t" anchorCtr="0">
            <a:spAutoFit/>
          </a:bodyPr>
          <a:lstStyle/>
          <a:p>
            <a:pPr marL="0" marR="0" lvl="0" indent="0" algn="ctr" rtl="0">
              <a:lnSpc>
                <a:spcPct val="100000"/>
              </a:lnSpc>
              <a:spcBef>
                <a:spcPts val="0"/>
              </a:spcBef>
              <a:spcAft>
                <a:spcPts val="0"/>
              </a:spcAft>
              <a:buClr>
                <a:srgbClr val="000000"/>
              </a:buClr>
              <a:buSzPts val="1329"/>
              <a:buFont typeface="Arial"/>
              <a:buNone/>
            </a:pPr>
            <a:r>
              <a:rPr lang="en-US" sz="1800" b="0" i="0" u="none" strike="noStrike" cap="none">
                <a:solidFill>
                  <a:srgbClr val="000000"/>
                </a:solidFill>
                <a:latin typeface="Arial"/>
                <a:ea typeface="Arial"/>
                <a:cs typeface="Arial"/>
                <a:sym typeface="Arial"/>
              </a:rPr>
              <a:t>Video Link: </a:t>
            </a:r>
            <a:r>
              <a:rPr lang="en-US" sz="1800" u="sng">
                <a:solidFill>
                  <a:schemeClr val="accent4"/>
                </a:solidFill>
                <a:hlinkClick r:id="rId4">
                  <a:extLst>
                    <a:ext uri="{A12FA001-AC4F-418D-AE19-62706E023703}">
                      <ahyp:hlinkClr xmlns:ahyp="http://schemas.microsoft.com/office/drawing/2018/hyperlinkcolor" val="tx"/>
                    </a:ext>
                  </a:extLst>
                </a:hlinkClick>
              </a:rPr>
              <a:t>https://www.youtube.com/watch?v=T2lEDoOm8J4</a:t>
            </a:r>
            <a:r>
              <a:rPr lang="en-US" sz="1800" u="none">
                <a:solidFill>
                  <a:srgbClr val="000000"/>
                </a:solidFill>
              </a:rPr>
              <a:t> </a:t>
            </a:r>
            <a:endParaRPr lang="en-US" sz="1800" b="0" i="0" u="none" strike="noStrike" cap="none">
              <a:solidFill>
                <a:srgbClr val="000000"/>
              </a:solidFill>
              <a:latin typeface="Arial"/>
              <a:ea typeface="Arial"/>
              <a:cs typeface="Arial"/>
            </a:endParaRPr>
          </a:p>
        </p:txBody>
      </p:sp>
      <p:pic>
        <p:nvPicPr>
          <p:cNvPr id="2" name="Picture 1" descr="A close-up of a logo">
            <a:extLst>
              <a:ext uri="{FF2B5EF4-FFF2-40B4-BE49-F238E27FC236}">
                <a16:creationId xmlns:a16="http://schemas.microsoft.com/office/drawing/2014/main" id="{49AD0C12-BBA3-DF6C-EA0C-BE1C588E1EBC}"/>
              </a:ext>
            </a:extLst>
          </p:cNvPr>
          <p:cNvPicPr>
            <a:picLocks noChangeAspect="1"/>
          </p:cNvPicPr>
          <p:nvPr/>
        </p:nvPicPr>
        <p:blipFill>
          <a:blip r:embed="rId5"/>
          <a:stretch>
            <a:fillRect/>
          </a:stretch>
        </p:blipFill>
        <p:spPr>
          <a:xfrm>
            <a:off x="766763" y="534266"/>
            <a:ext cx="10658475" cy="5415396"/>
          </a:xfrm>
          <a:prstGeom prst="rect">
            <a:avLst/>
          </a:prstGeom>
        </p:spPr>
      </p:pic>
    </p:spTree>
    <p:custDataLst>
      <p:tags r:id="rId1"/>
    </p:custDataLst>
    <p:extLst>
      <p:ext uri="{BB962C8B-B14F-4D97-AF65-F5344CB8AC3E}">
        <p14:creationId xmlns:p14="http://schemas.microsoft.com/office/powerpoint/2010/main" val="3569141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0">
          <a:extLst>
            <a:ext uri="{FF2B5EF4-FFF2-40B4-BE49-F238E27FC236}">
              <a16:creationId xmlns:a16="http://schemas.microsoft.com/office/drawing/2014/main" id="{31EDEA04-715C-444A-B0C5-06A5DBE5BEF1}"/>
            </a:ext>
          </a:extLst>
        </p:cNvPr>
        <p:cNvGrpSpPr/>
        <p:nvPr/>
      </p:nvGrpSpPr>
      <p:grpSpPr>
        <a:xfrm>
          <a:off x="0" y="0"/>
          <a:ext cx="0" cy="0"/>
          <a:chOff x="0" y="0"/>
          <a:chExt cx="0" cy="0"/>
        </a:xfrm>
      </p:grpSpPr>
      <p:sp>
        <p:nvSpPr>
          <p:cNvPr id="2381" name="Google Shape;2381;p269">
            <a:extLst>
              <a:ext uri="{FF2B5EF4-FFF2-40B4-BE49-F238E27FC236}">
                <a16:creationId xmlns:a16="http://schemas.microsoft.com/office/drawing/2014/main" id="{00C855E0-96D3-31B0-A52D-782471B7BD6E}"/>
              </a:ext>
            </a:extLst>
          </p:cNvPr>
          <p:cNvSpPr txBox="1">
            <a:spLocks noGrp="1"/>
          </p:cNvSpPr>
          <p:nvPr>
            <p:ph type="title"/>
          </p:nvPr>
        </p:nvSpPr>
        <p:spPr>
          <a:xfrm>
            <a:off x="356461" y="538394"/>
            <a:ext cx="11286153" cy="413175"/>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SzPts val="3418"/>
              <a:buNone/>
            </a:pPr>
            <a:r>
              <a:rPr lang="en-US" sz="3600" b="1">
                <a:latin typeface="Roboto Slab"/>
                <a:ea typeface="Roboto Slab"/>
                <a:cs typeface="Roboto Slab"/>
                <a:sym typeface="Roboto Slab"/>
              </a:rPr>
              <a:t>Student Score Report</a:t>
            </a:r>
            <a:endParaRPr lang="en-US" sz="3600" b="1"/>
          </a:p>
        </p:txBody>
      </p:sp>
      <p:sp>
        <p:nvSpPr>
          <p:cNvPr id="2" name="TextBox 1">
            <a:extLst>
              <a:ext uri="{FF2B5EF4-FFF2-40B4-BE49-F238E27FC236}">
                <a16:creationId xmlns:a16="http://schemas.microsoft.com/office/drawing/2014/main" id="{1740F4C0-1DCD-833F-B447-635B5B7BEF32}"/>
              </a:ext>
            </a:extLst>
          </p:cNvPr>
          <p:cNvSpPr txBox="1"/>
          <p:nvPr/>
        </p:nvSpPr>
        <p:spPr>
          <a:xfrm>
            <a:off x="5291191" y="556189"/>
            <a:ext cx="5899360" cy="646331"/>
          </a:xfrm>
          <a:prstGeom prst="rect">
            <a:avLst/>
          </a:prstGeom>
          <a:noFill/>
          <a:ln w="19050">
            <a:solidFill>
              <a:srgbClr val="C00000"/>
            </a:solidFill>
          </a:ln>
        </p:spPr>
        <p:txBody>
          <a:bodyPr wrap="square" rtlCol="0">
            <a:spAutoFit/>
          </a:bodyPr>
          <a:lstStyle/>
          <a:p>
            <a:r>
              <a:rPr lang="en-US">
                <a:solidFill>
                  <a:schemeClr val="accent3"/>
                </a:solidFill>
                <a:hlinkClick r:id="rId4">
                  <a:extLst>
                    <a:ext uri="{A12FA001-AC4F-418D-AE19-62706E023703}">
                      <ahyp:hlinkClr xmlns:ahyp="http://schemas.microsoft.com/office/drawing/2018/hyperlinkcolor" val="tx"/>
                    </a:ext>
                  </a:extLst>
                </a:hlinkClick>
              </a:rPr>
              <a:t>Link</a:t>
            </a:r>
            <a:r>
              <a:rPr lang="en-US">
                <a:solidFill>
                  <a:schemeClr val="accent3"/>
                </a:solidFill>
              </a:rPr>
              <a:t> </a:t>
            </a:r>
            <a:r>
              <a:rPr lang="en-US"/>
              <a:t>to a pdf to help students and families understand their SAT scores.</a:t>
            </a:r>
            <a:endParaRPr lang="en-US">
              <a:solidFill>
                <a:schemeClr val="accent3"/>
              </a:solidFill>
            </a:endParaRPr>
          </a:p>
        </p:txBody>
      </p:sp>
      <p:sp>
        <p:nvSpPr>
          <p:cNvPr id="2383" name="Google Shape;2383;p269">
            <a:extLst>
              <a:ext uri="{FF2B5EF4-FFF2-40B4-BE49-F238E27FC236}">
                <a16:creationId xmlns:a16="http://schemas.microsoft.com/office/drawing/2014/main" id="{57728D43-211F-9B77-B5CE-859B694AEEA7}"/>
              </a:ext>
            </a:extLst>
          </p:cNvPr>
          <p:cNvSpPr txBox="1"/>
          <p:nvPr/>
        </p:nvSpPr>
        <p:spPr>
          <a:xfrm>
            <a:off x="722234" y="3358202"/>
            <a:ext cx="2102829" cy="346016"/>
          </a:xfrm>
          <a:prstGeom prst="rect">
            <a:avLst/>
          </a:prstGeom>
          <a:noFill/>
          <a:ln>
            <a:no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34"/>
              <a:buFont typeface="Arial"/>
              <a:buNone/>
              <a:tabLst/>
              <a:defRPr/>
            </a:pPr>
            <a:r>
              <a:rPr kumimoji="0" lang="en-US" sz="1800" b="1" i="0" u="none" strike="noStrike" kern="0" cap="none" spc="0" normalizeH="0" baseline="0" noProof="0">
                <a:ln>
                  <a:noFill/>
                </a:ln>
                <a:solidFill>
                  <a:srgbClr val="006298"/>
                </a:solidFill>
                <a:effectLst/>
                <a:uLnTx/>
                <a:uFillTx/>
                <a:latin typeface="Arial"/>
                <a:ea typeface="Arial"/>
                <a:cs typeface="Arial"/>
                <a:sym typeface="Arial"/>
              </a:rPr>
              <a:t>Your Total Score</a:t>
            </a:r>
          </a:p>
        </p:txBody>
      </p:sp>
      <p:sp>
        <p:nvSpPr>
          <p:cNvPr id="2384" name="Google Shape;2384;p269">
            <a:extLst>
              <a:ext uri="{FF2B5EF4-FFF2-40B4-BE49-F238E27FC236}">
                <a16:creationId xmlns:a16="http://schemas.microsoft.com/office/drawing/2014/main" id="{7C10E596-15C1-08BB-6396-54E785F7C0F6}"/>
              </a:ext>
            </a:extLst>
          </p:cNvPr>
          <p:cNvSpPr txBox="1"/>
          <p:nvPr/>
        </p:nvSpPr>
        <p:spPr>
          <a:xfrm>
            <a:off x="1075311" y="4573399"/>
            <a:ext cx="2261005" cy="900014"/>
          </a:xfrm>
          <a:prstGeom prst="rect">
            <a:avLst/>
          </a:prstGeom>
          <a:noFill/>
          <a:ln>
            <a:no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34"/>
              <a:buFont typeface="Arial"/>
              <a:buNone/>
              <a:tabLst/>
              <a:defRPr/>
            </a:pPr>
            <a:r>
              <a:rPr kumimoji="0" lang="en-US" sz="1800" b="1" i="0" u="none" strike="noStrike" kern="0" cap="none" spc="0" normalizeH="0" baseline="0" noProof="0">
                <a:ln>
                  <a:noFill/>
                </a:ln>
                <a:solidFill>
                  <a:srgbClr val="006298"/>
                </a:solidFill>
                <a:effectLst/>
                <a:uLnTx/>
                <a:uFillTx/>
                <a:latin typeface="Arial"/>
                <a:ea typeface="Arial"/>
                <a:cs typeface="Arial"/>
                <a:sym typeface="Arial"/>
              </a:rPr>
              <a:t>Section Scores for Reading/Writing and Math</a:t>
            </a:r>
          </a:p>
        </p:txBody>
      </p:sp>
      <p:cxnSp>
        <p:nvCxnSpPr>
          <p:cNvPr id="2388" name="Google Shape;2388;p269">
            <a:extLst>
              <a:ext uri="{FF2B5EF4-FFF2-40B4-BE49-F238E27FC236}">
                <a16:creationId xmlns:a16="http://schemas.microsoft.com/office/drawing/2014/main" id="{A4C574E5-1BDF-A267-03AA-2010FD680614}"/>
              </a:ext>
              <a:ext uri="{C183D7F6-B498-43B3-948B-1728B52AA6E4}">
                <adec:decorative xmlns:adec="http://schemas.microsoft.com/office/drawing/2017/decorative" val="1"/>
              </a:ext>
            </a:extLst>
          </p:cNvPr>
          <p:cNvCxnSpPr/>
          <p:nvPr/>
        </p:nvCxnSpPr>
        <p:spPr>
          <a:xfrm>
            <a:off x="2825063" y="3536581"/>
            <a:ext cx="511253" cy="0"/>
          </a:xfrm>
          <a:prstGeom prst="straightConnector1">
            <a:avLst/>
          </a:prstGeom>
          <a:noFill/>
          <a:ln w="38100" cap="flat" cmpd="sng">
            <a:solidFill>
              <a:schemeClr val="accent3"/>
            </a:solidFill>
            <a:prstDash val="solid"/>
            <a:round/>
            <a:headEnd type="none" w="sm" len="sm"/>
            <a:tailEnd type="triangle" w="med" len="med"/>
          </a:ln>
        </p:spPr>
      </p:cxnSp>
      <p:pic>
        <p:nvPicPr>
          <p:cNvPr id="3" name="Picture 2" descr="SAT score report screenshot for student Camila Classmate, Grade 11, tested on October 10, 2025. Report shows total score 1120 with section scores 620 in Reading and Writing and 500 in Math, including detailed performance bars for specific skill areas like Command of Evidence and Algebra, with percentile ranks and score ranges.&#10;">
            <a:extLst>
              <a:ext uri="{FF2B5EF4-FFF2-40B4-BE49-F238E27FC236}">
                <a16:creationId xmlns:a16="http://schemas.microsoft.com/office/drawing/2014/main" id="{A160CD7A-AB80-1A59-AB9D-77BDA714C15B}"/>
              </a:ext>
            </a:extLst>
          </p:cNvPr>
          <p:cNvPicPr>
            <a:picLocks noChangeAspect="1"/>
          </p:cNvPicPr>
          <p:nvPr/>
        </p:nvPicPr>
        <p:blipFill>
          <a:blip r:embed="rId5"/>
          <a:stretch>
            <a:fillRect/>
          </a:stretch>
        </p:blipFill>
        <p:spPr>
          <a:xfrm>
            <a:off x="3318886" y="1262096"/>
            <a:ext cx="8250245" cy="5439299"/>
          </a:xfrm>
          <a:prstGeom prst="rect">
            <a:avLst/>
          </a:prstGeom>
        </p:spPr>
      </p:pic>
      <p:sp>
        <p:nvSpPr>
          <p:cNvPr id="2387" name="Google Shape;2387;p269">
            <a:extLst>
              <a:ext uri="{FF2B5EF4-FFF2-40B4-BE49-F238E27FC236}">
                <a16:creationId xmlns:a16="http://schemas.microsoft.com/office/drawing/2014/main" id="{072726CF-E5A6-6A00-E90D-D0A3B74D7A0D}"/>
              </a:ext>
              <a:ext uri="{C183D7F6-B498-43B3-948B-1728B52AA6E4}">
                <adec:decorative xmlns:adec="http://schemas.microsoft.com/office/drawing/2017/decorative" val="1"/>
              </a:ext>
            </a:extLst>
          </p:cNvPr>
          <p:cNvSpPr/>
          <p:nvPr/>
        </p:nvSpPr>
        <p:spPr>
          <a:xfrm>
            <a:off x="3721576" y="4573399"/>
            <a:ext cx="198731" cy="1022505"/>
          </a:xfrm>
          <a:prstGeom prst="leftBrace">
            <a:avLst>
              <a:gd name="adj1" fmla="val 17105"/>
              <a:gd name="adj2" fmla="val 50943"/>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329"/>
              <a:buFont typeface="Arial"/>
              <a:buNone/>
              <a:tabLst/>
              <a:defRPr/>
            </a:pPr>
            <a:endParaRPr kumimoji="0" sz="1329" b="0" i="0" u="none" strike="noStrike" kern="0" cap="none" spc="0" normalizeH="0" baseline="0" noProof="0">
              <a:ln>
                <a:noFill/>
              </a:ln>
              <a:solidFill>
                <a:srgbClr val="1E1E1E"/>
              </a:solidFill>
              <a:effectLst/>
              <a:uLnTx/>
              <a:uFillTx/>
              <a:latin typeface="Arial"/>
              <a:ea typeface="Arial"/>
              <a:cs typeface="Arial"/>
              <a:sym typeface="Arial"/>
            </a:endParaRPr>
          </a:p>
        </p:txBody>
      </p:sp>
      <p:sp>
        <p:nvSpPr>
          <p:cNvPr id="2389" name="Google Shape;2389;p269">
            <a:extLst>
              <a:ext uri="{FF2B5EF4-FFF2-40B4-BE49-F238E27FC236}">
                <a16:creationId xmlns:a16="http://schemas.microsoft.com/office/drawing/2014/main" id="{7C604E89-6B76-D4B1-E182-D365926C96B1}"/>
              </a:ext>
            </a:extLst>
          </p:cNvPr>
          <p:cNvSpPr txBox="1"/>
          <p:nvPr/>
        </p:nvSpPr>
        <p:spPr>
          <a:xfrm>
            <a:off x="9553883" y="2187852"/>
            <a:ext cx="2509071" cy="900014"/>
          </a:xfrm>
          <a:prstGeom prst="rect">
            <a:avLst/>
          </a:prstGeom>
          <a:solidFill>
            <a:schemeClr val="bg2"/>
          </a:solidFill>
          <a:ln>
            <a:noFill/>
          </a:ln>
        </p:spPr>
        <p:txBody>
          <a:bodyPr spcFirstLastPara="1" wrap="square" lIns="34175" tIns="34175" rIns="34175" bIns="3417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34"/>
              <a:buFont typeface="Arial"/>
              <a:buNone/>
              <a:tabLst/>
              <a:defRPr/>
            </a:pPr>
            <a:r>
              <a:rPr kumimoji="0" lang="en-US" sz="1800" b="1" i="0" u="none" strike="noStrike" kern="0" cap="none" spc="0" normalizeH="0" baseline="0" noProof="0">
                <a:ln>
                  <a:noFill/>
                </a:ln>
                <a:solidFill>
                  <a:srgbClr val="006298"/>
                </a:solidFill>
                <a:effectLst/>
                <a:uLnTx/>
                <a:uFillTx/>
                <a:latin typeface="Arial"/>
                <a:ea typeface="Arial"/>
                <a:cs typeface="Arial"/>
                <a:sym typeface="Arial"/>
              </a:rPr>
              <a:t>Knowledge and Skill Performance for each domain.</a:t>
            </a:r>
          </a:p>
        </p:txBody>
      </p:sp>
      <p:cxnSp>
        <p:nvCxnSpPr>
          <p:cNvPr id="4" name="Google Shape;2388;p269">
            <a:extLst>
              <a:ext uri="{FF2B5EF4-FFF2-40B4-BE49-F238E27FC236}">
                <a16:creationId xmlns:a16="http://schemas.microsoft.com/office/drawing/2014/main" id="{F6B143CA-2143-B99F-CFF0-55480AA5DDB0}"/>
              </a:ext>
              <a:ext uri="{C183D7F6-B498-43B3-948B-1728B52AA6E4}">
                <adec:decorative xmlns:adec="http://schemas.microsoft.com/office/drawing/2017/decorative" val="1"/>
              </a:ext>
            </a:extLst>
          </p:cNvPr>
          <p:cNvCxnSpPr>
            <a:cxnSpLocks/>
          </p:cNvCxnSpPr>
          <p:nvPr/>
        </p:nvCxnSpPr>
        <p:spPr>
          <a:xfrm>
            <a:off x="10297165" y="3087866"/>
            <a:ext cx="0" cy="847526"/>
          </a:xfrm>
          <a:prstGeom prst="straightConnector1">
            <a:avLst/>
          </a:prstGeom>
          <a:noFill/>
          <a:ln w="38100" cap="flat" cmpd="sng">
            <a:solidFill>
              <a:schemeClr val="accent3"/>
            </a:solidFill>
            <a:prstDash val="solid"/>
            <a:round/>
            <a:headEnd type="none" w="sm" len="sm"/>
            <a:tailEnd type="triangle" w="med" len="med"/>
          </a:ln>
        </p:spPr>
      </p:cxnSp>
    </p:spTree>
    <p:custDataLst>
      <p:tags r:id="rId1"/>
    </p:custDataLst>
    <p:extLst>
      <p:ext uri="{BB962C8B-B14F-4D97-AF65-F5344CB8AC3E}">
        <p14:creationId xmlns:p14="http://schemas.microsoft.com/office/powerpoint/2010/main" val="391766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18">
          <a:extLst>
            <a:ext uri="{FF2B5EF4-FFF2-40B4-BE49-F238E27FC236}">
              <a16:creationId xmlns:a16="http://schemas.microsoft.com/office/drawing/2014/main" id="{9715BD39-361D-8EDA-1ED5-9ABD45BD8AC8}"/>
            </a:ext>
          </a:extLst>
        </p:cNvPr>
        <p:cNvGrpSpPr/>
        <p:nvPr/>
      </p:nvGrpSpPr>
      <p:grpSpPr>
        <a:xfrm>
          <a:off x="0" y="0"/>
          <a:ext cx="0" cy="0"/>
          <a:chOff x="0" y="0"/>
          <a:chExt cx="0" cy="0"/>
        </a:xfrm>
      </p:grpSpPr>
      <p:sp>
        <p:nvSpPr>
          <p:cNvPr id="2422" name="Google Shape;2422;p272">
            <a:extLst>
              <a:ext uri="{FF2B5EF4-FFF2-40B4-BE49-F238E27FC236}">
                <a16:creationId xmlns:a16="http://schemas.microsoft.com/office/drawing/2014/main" id="{092886AC-024E-107C-B8D4-A298B8BDB338}"/>
              </a:ext>
            </a:extLst>
          </p:cNvPr>
          <p:cNvSpPr txBox="1">
            <a:spLocks noGrp="1"/>
          </p:cNvSpPr>
          <p:nvPr>
            <p:ph type="title"/>
          </p:nvPr>
        </p:nvSpPr>
        <p:spPr>
          <a:xfrm>
            <a:off x="359221" y="706573"/>
            <a:ext cx="7285632" cy="457342"/>
          </a:xfrm>
          <a:prstGeom prst="rect">
            <a:avLst/>
          </a:prstGeom>
          <a:noFill/>
          <a:ln>
            <a:noFill/>
          </a:ln>
        </p:spPr>
        <p:txBody>
          <a:bodyPr spcFirstLastPara="1" wrap="square" lIns="0" tIns="0" rIns="72000" bIns="0" anchor="t" anchorCtr="0">
            <a:noAutofit/>
          </a:bodyPr>
          <a:lstStyle/>
          <a:p>
            <a:pPr marL="0" lvl="0" indent="0" algn="l" rtl="0">
              <a:lnSpc>
                <a:spcPct val="100000"/>
              </a:lnSpc>
              <a:spcBef>
                <a:spcPts val="0"/>
              </a:spcBef>
              <a:spcAft>
                <a:spcPts val="0"/>
              </a:spcAft>
              <a:buSzPts val="3418"/>
              <a:buNone/>
            </a:pPr>
            <a:r>
              <a:rPr lang="en-US" sz="3600" b="1"/>
              <a:t>Career Insights Snapshot</a:t>
            </a:r>
            <a:br>
              <a:rPr lang="en-US" sz="2400" b="1"/>
            </a:br>
            <a:r>
              <a:rPr lang="en-US" sz="1600" b="1"/>
              <a:t>Your skills are in demand! Consider exploring these growing careers in your state that need skills like yours. </a:t>
            </a:r>
            <a:r>
              <a:rPr lang="en-US" sz="1600" b="1">
                <a:solidFill>
                  <a:srgbClr val="1F639A"/>
                </a:solidFill>
              </a:rPr>
              <a:t>These are examples, not recommendations</a:t>
            </a:r>
            <a:r>
              <a:rPr lang="en-US" sz="1600" b="1"/>
              <a:t> to jump-start your career exploration. </a:t>
            </a:r>
            <a:endParaRPr lang="en-US" sz="1600"/>
          </a:p>
        </p:txBody>
      </p:sp>
      <p:sp>
        <p:nvSpPr>
          <p:cNvPr id="2420" name="Google Shape;2420;p272">
            <a:extLst>
              <a:ext uri="{FF2B5EF4-FFF2-40B4-BE49-F238E27FC236}">
                <a16:creationId xmlns:a16="http://schemas.microsoft.com/office/drawing/2014/main" id="{10305439-0150-B392-552A-C6D02B3AC9F7}"/>
              </a:ext>
            </a:extLst>
          </p:cNvPr>
          <p:cNvSpPr txBox="1"/>
          <p:nvPr/>
        </p:nvSpPr>
        <p:spPr>
          <a:xfrm>
            <a:off x="7905943" y="244992"/>
            <a:ext cx="4031032" cy="6966770"/>
          </a:xfrm>
          <a:prstGeom prst="rect">
            <a:avLst/>
          </a:prstGeom>
          <a:noFill/>
          <a:ln>
            <a:noFill/>
          </a:ln>
        </p:spPr>
        <p:txBody>
          <a:bodyPr spcFirstLastPara="1" wrap="square" lIns="36000" tIns="36000" rIns="36000" bIns="360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999"/>
              <a:buFont typeface="Arial"/>
              <a:buNone/>
              <a:tabLst/>
              <a:defRPr/>
            </a:pPr>
            <a:r>
              <a:rPr kumimoji="0" lang="en-US" sz="1950" b="0" i="0" u="none" strike="noStrike" kern="0" cap="none" spc="0" normalizeH="0" baseline="0" noProof="0">
                <a:ln>
                  <a:noFill/>
                </a:ln>
                <a:solidFill>
                  <a:srgbClr val="000000"/>
                </a:solidFill>
                <a:effectLst/>
                <a:uLnTx/>
                <a:uFillTx/>
                <a:latin typeface="Roboto"/>
                <a:ea typeface="Roboto"/>
                <a:cs typeface="Roboto"/>
                <a:sym typeface="Roboto"/>
              </a:rPr>
              <a:t>Each career shown to a student: </a:t>
            </a:r>
            <a:endParaRPr kumimoji="0" sz="195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999"/>
              <a:buFont typeface="Arial"/>
              <a:buNone/>
              <a:tabLst/>
              <a:defRPr/>
            </a:pPr>
            <a:endParaRPr kumimoji="0" sz="900" b="0" i="0" u="none" strike="noStrike" kern="0" cap="none" spc="0" normalizeH="0" baseline="0" noProof="0">
              <a:ln>
                <a:noFill/>
              </a:ln>
              <a:solidFill>
                <a:srgbClr val="000000"/>
              </a:solidFill>
              <a:effectLst/>
              <a:uLnTx/>
              <a:uFillTx/>
              <a:latin typeface="Roboto"/>
              <a:ea typeface="Roboto"/>
              <a:cs typeface="Roboto"/>
              <a:sym typeface="Arial"/>
            </a:endParaRPr>
          </a:p>
          <a:p>
            <a:pPr marL="227965" marR="0" lvl="1" indent="-227965" algn="l" defTabSz="914400" rtl="0" eaLnBrk="1" fontAlgn="auto" latinLnBrk="0" hangingPunct="1">
              <a:lnSpc>
                <a:spcPct val="100000"/>
              </a:lnSpc>
              <a:spcBef>
                <a:spcPts val="0"/>
              </a:spcBef>
              <a:spcAft>
                <a:spcPts val="0"/>
              </a:spcAft>
              <a:buClr>
                <a:srgbClr val="000000"/>
              </a:buClr>
              <a:buSzPts val="1600"/>
              <a:buFont typeface="Noto Sans Symbols"/>
              <a:buChar char="●"/>
              <a:tabLst/>
              <a:defRPr/>
            </a:pP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Needs skills like theirs. </a:t>
            </a: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Connects to math, reading and writing scores.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227965" algn="l" defTabSz="914400" rtl="0" eaLnBrk="1" fontAlgn="auto" latinLnBrk="0" hangingPunct="1">
              <a:lnSpc>
                <a:spcPct val="100000"/>
              </a:lnSpc>
              <a:spcBef>
                <a:spcPts val="0"/>
              </a:spcBef>
              <a:spcAft>
                <a:spcPts val="0"/>
              </a:spcAft>
              <a:buClr>
                <a:srgbClr val="000000"/>
              </a:buClr>
              <a:buSzPts val="1600"/>
              <a:buFont typeface="Noto Sans Symbols"/>
              <a:buChar char="●"/>
              <a:tabLst/>
              <a:defRPr/>
            </a:pPr>
            <a:endParaRPr kumimoji="0" lang="en-US" sz="900" b="0" i="0" u="none" strike="noStrike" kern="0" cap="none" spc="0" normalizeH="0" baseline="0" noProof="0">
              <a:ln>
                <a:noFill/>
              </a:ln>
              <a:solidFill>
                <a:srgbClr val="000000"/>
              </a:solidFill>
              <a:effectLst/>
              <a:uLnTx/>
              <a:uFillTx/>
              <a:latin typeface="Roboto"/>
              <a:ea typeface="Roboto"/>
              <a:cs typeface="Roboto"/>
              <a:sym typeface="Arial"/>
            </a:endParaRPr>
          </a:p>
          <a:p>
            <a:pPr marL="227965" marR="0" lvl="1" indent="-227965" algn="l" defTabSz="914400" rtl="0" eaLnBrk="1" fontAlgn="auto" latinLnBrk="0" hangingPunct="1">
              <a:lnSpc>
                <a:spcPct val="100000"/>
              </a:lnSpc>
              <a:spcBef>
                <a:spcPts val="0"/>
              </a:spcBef>
              <a:spcAft>
                <a:spcPts val="0"/>
              </a:spcAft>
              <a:buClr>
                <a:srgbClr val="000000"/>
              </a:buClr>
              <a:buSzPts val="1600"/>
              <a:buFont typeface="Noto Sans Symbols"/>
              <a:buChar char="●"/>
              <a:tabLst/>
              <a:defRPr/>
            </a:pP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Is a growing career.</a:t>
            </a:r>
            <a:r>
              <a:rPr kumimoji="0" lang="en-US" sz="1800" b="0" i="0" u="none" strike="noStrike" kern="0" cap="none" spc="0" normalizeH="0" baseline="0" noProof="0">
                <a:ln>
                  <a:noFill/>
                </a:ln>
                <a:solidFill>
                  <a:srgbClr val="1E1E1E"/>
                </a:solidFill>
                <a:effectLst/>
                <a:uLnTx/>
                <a:uFillTx/>
                <a:latin typeface="Roboto"/>
                <a:ea typeface="Roboto"/>
                <a:cs typeface="Roboto"/>
                <a:sym typeface="Roboto"/>
              </a:rPr>
              <a:t> Shows positive job growth within their state over 5 years.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126365" algn="l" defTabSz="914400" rtl="0" eaLnBrk="1" fontAlgn="auto" latinLnBrk="0" hangingPunct="1">
              <a:lnSpc>
                <a:spcPct val="100000"/>
              </a:lnSpc>
              <a:spcBef>
                <a:spcPts val="0"/>
              </a:spcBef>
              <a:spcAft>
                <a:spcPts val="0"/>
              </a:spcAft>
              <a:buClr>
                <a:srgbClr val="000000"/>
              </a:buClr>
              <a:buSzPts val="1600"/>
              <a:buFont typeface="Noto Sans Symbols"/>
              <a:buNone/>
              <a:tabLst/>
              <a:defRPr/>
            </a:pPr>
            <a:endParaRPr kumimoji="0" sz="900" b="0" i="0" u="none" strike="noStrike" kern="0" cap="none" spc="0" normalizeH="0" baseline="0" noProof="0">
              <a:ln>
                <a:noFill/>
              </a:ln>
              <a:solidFill>
                <a:srgbClr val="1E1E1E"/>
              </a:solidFill>
              <a:effectLst/>
              <a:uLnTx/>
              <a:uFillTx/>
              <a:latin typeface="Roboto"/>
              <a:ea typeface="Roboto"/>
              <a:cs typeface="Roboto"/>
              <a:sym typeface="Arial"/>
            </a:endParaRPr>
          </a:p>
          <a:p>
            <a:pPr marL="227965" marR="0" lvl="1" indent="-227965" algn="l" defTabSz="914400" rtl="0" eaLnBrk="1" fontAlgn="auto" latinLnBrk="0" hangingPunct="1">
              <a:lnSpc>
                <a:spcPct val="100000"/>
              </a:lnSpc>
              <a:spcBef>
                <a:spcPts val="0"/>
              </a:spcBef>
              <a:spcAft>
                <a:spcPts val="0"/>
              </a:spcAft>
              <a:buClr>
                <a:srgbClr val="000000"/>
              </a:buClr>
              <a:buSzPts val="1600"/>
              <a:buFont typeface="Noto Sans Symbols"/>
              <a:buChar char="●"/>
              <a:tabLst/>
              <a:defRPr/>
            </a:pP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Pays a living wage. </a:t>
            </a:r>
            <a:r>
              <a:rPr kumimoji="0" lang="en-US" sz="1800" b="0" i="0" u="none" strike="noStrike" kern="0" cap="none" spc="0" normalizeH="0" baseline="0" noProof="0">
                <a:ln>
                  <a:noFill/>
                </a:ln>
                <a:solidFill>
                  <a:srgbClr val="1E1E1E"/>
                </a:solidFill>
                <a:effectLst/>
                <a:uLnTx/>
                <a:uFillTx/>
                <a:latin typeface="Roboto"/>
                <a:ea typeface="Roboto"/>
                <a:cs typeface="Roboto"/>
                <a:sym typeface="Roboto"/>
              </a:rPr>
              <a:t>Demonstrates careers with livable salaries in their state based on MIT Living Wage Calculator.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126365" algn="l" defTabSz="914400" rtl="0" eaLnBrk="1" fontAlgn="auto" latinLnBrk="0" hangingPunct="1">
              <a:lnSpc>
                <a:spcPct val="100000"/>
              </a:lnSpc>
              <a:spcBef>
                <a:spcPts val="0"/>
              </a:spcBef>
              <a:spcAft>
                <a:spcPts val="0"/>
              </a:spcAft>
              <a:buClr>
                <a:srgbClr val="000000"/>
              </a:buClr>
              <a:buSzPts val="1600"/>
              <a:buFont typeface="Noto Sans Symbols"/>
              <a:buNone/>
              <a:tabLst/>
              <a:defRPr/>
            </a:pPr>
            <a:endParaRPr kumimoji="0" sz="900" b="0" i="0" u="none" strike="noStrike" kern="0" cap="none" spc="0" normalizeH="0" baseline="0" noProof="0">
              <a:ln>
                <a:noFill/>
              </a:ln>
              <a:solidFill>
                <a:srgbClr val="1E1E1E"/>
              </a:solidFill>
              <a:effectLst/>
              <a:uLnTx/>
              <a:uFillTx/>
              <a:latin typeface="Roboto"/>
              <a:ea typeface="Roboto"/>
              <a:cs typeface="Roboto"/>
              <a:sym typeface="Arial"/>
            </a:endParaRPr>
          </a:p>
          <a:p>
            <a:pPr marL="227965" marR="0" lvl="1" indent="-227965" algn="l" defTabSz="914400" rtl="0" eaLnBrk="1" fontAlgn="auto" latinLnBrk="0" hangingPunct="1">
              <a:lnSpc>
                <a:spcPct val="100000"/>
              </a:lnSpc>
              <a:spcBef>
                <a:spcPts val="0"/>
              </a:spcBef>
              <a:spcAft>
                <a:spcPts val="0"/>
              </a:spcAft>
              <a:buClr>
                <a:srgbClr val="000000"/>
              </a:buClr>
              <a:buSzPts val="1600"/>
              <a:buFont typeface="Noto Sans Symbols"/>
              <a:buChar char="●"/>
              <a:tabLst/>
              <a:defRPr/>
            </a:pP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Spans 6 interest areas. </a:t>
            </a: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Exposes students to a variety of career types.</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113665" algn="l"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227965" algn="l" defTabSz="914400" rtl="0" eaLnBrk="1" fontAlgn="auto" latinLnBrk="0" hangingPunct="1">
              <a:lnSpc>
                <a:spcPct val="100000"/>
              </a:lnSpc>
              <a:spcBef>
                <a:spcPts val="0"/>
              </a:spcBef>
              <a:spcAft>
                <a:spcPts val="0"/>
              </a:spcAft>
              <a:buClr>
                <a:srgbClr val="000000"/>
              </a:buClr>
              <a:buSzPts val="1600"/>
              <a:buFont typeface="Noto Sans Symbols"/>
              <a:buChar char="●"/>
              <a:tabLst/>
              <a:defRPr/>
            </a:pP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Requires postsecondary education. </a:t>
            </a: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Shows most common level of education and a variety of education options.  </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126365" algn="l" defTabSz="914400" rtl="0" eaLnBrk="1" fontAlgn="auto" latinLnBrk="0" hangingPunct="1">
              <a:lnSpc>
                <a:spcPct val="100000"/>
              </a:lnSpc>
              <a:spcBef>
                <a:spcPts val="0"/>
              </a:spcBef>
              <a:spcAft>
                <a:spcPts val="0"/>
              </a:spcAft>
              <a:buClr>
                <a:srgbClr val="000000"/>
              </a:buClr>
              <a:buSzPts val="1600"/>
              <a:buFont typeface="Noto Sans Symbols"/>
              <a:buNone/>
              <a:tabLst/>
              <a:defRPr/>
            </a:pPr>
            <a:endParaRPr kumimoji="0" sz="900" b="0" i="0" u="none" strike="noStrike" kern="0" cap="none" spc="0" normalizeH="0" baseline="0" noProof="0">
              <a:ln>
                <a:noFill/>
              </a:ln>
              <a:solidFill>
                <a:srgbClr val="000000"/>
              </a:solidFill>
              <a:effectLst/>
              <a:uLnTx/>
              <a:uFillTx/>
              <a:latin typeface="Roboto"/>
              <a:ea typeface="Roboto"/>
              <a:cs typeface="Roboto"/>
              <a:sym typeface="Arial"/>
            </a:endParaRPr>
          </a:p>
          <a:p>
            <a:pPr marL="0" marR="0" lvl="1"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Plus, it encourages students to explore more careers that reflect their </a:t>
            </a: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skills </a:t>
            </a:r>
            <a:r>
              <a:rPr kumimoji="0" lang="en-US" sz="1800" b="0" i="1" u="none" strike="noStrike" kern="0" cap="none" spc="0" normalizeH="0" baseline="0" noProof="0">
                <a:ln>
                  <a:noFill/>
                </a:ln>
                <a:solidFill>
                  <a:srgbClr val="1F639A"/>
                </a:solidFill>
                <a:effectLst/>
                <a:uLnTx/>
                <a:uFillTx/>
                <a:latin typeface="Roboto"/>
                <a:ea typeface="Roboto"/>
                <a:cs typeface="Roboto"/>
                <a:sym typeface="Roboto"/>
              </a:rPr>
              <a:t>and </a:t>
            </a:r>
            <a:r>
              <a:rPr kumimoji="0" lang="en-US" sz="1800" b="0" i="0" u="none" strike="noStrike" kern="0" cap="none" spc="0" normalizeH="0" baseline="0" noProof="0">
                <a:ln>
                  <a:noFill/>
                </a:ln>
                <a:solidFill>
                  <a:srgbClr val="1F639A"/>
                </a:solidFill>
                <a:effectLst/>
                <a:uLnTx/>
                <a:uFillTx/>
                <a:latin typeface="Roboto"/>
                <a:ea typeface="Roboto"/>
                <a:cs typeface="Roboto"/>
                <a:sym typeface="Roboto"/>
              </a:rPr>
              <a:t>interests</a:t>
            </a: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 at bigfuture.org</a:t>
            </a: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227965" marR="0" lvl="1" indent="-126365" algn="l" defTabSz="914400" rtl="0" eaLnBrk="1" fontAlgn="auto" latinLnBrk="0" hangingPunct="1">
              <a:lnSpc>
                <a:spcPct val="100000"/>
              </a:lnSpc>
              <a:spcBef>
                <a:spcPts val="0"/>
              </a:spcBef>
              <a:spcAft>
                <a:spcPts val="0"/>
              </a:spcAft>
              <a:buClr>
                <a:srgbClr val="000000"/>
              </a:buClr>
              <a:buSzPts val="1600"/>
              <a:buFont typeface="Noto Sans Symbols"/>
              <a:buNone/>
              <a:tabLst/>
              <a:defRPr/>
            </a:pPr>
            <a:endParaRPr kumimoji="0" sz="1800" b="0" i="0" u="none" strike="noStrike" kern="0" cap="none" spc="0" normalizeH="0" baseline="0" noProof="0">
              <a:ln>
                <a:noFill/>
              </a:ln>
              <a:solidFill>
                <a:srgbClr val="000000"/>
              </a:solidFill>
              <a:effectLst/>
              <a:uLnTx/>
              <a:uFillTx/>
              <a:latin typeface="Roboto"/>
              <a:ea typeface="Roboto"/>
              <a:cs typeface="Roboto"/>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Roboto"/>
              <a:ea typeface="Roboto"/>
              <a:cs typeface="Roboto"/>
              <a:sym typeface="Roboto"/>
            </a:endParaRPr>
          </a:p>
        </p:txBody>
      </p:sp>
      <p:pic>
        <p:nvPicPr>
          <p:cNvPr id="2" name="Picture 1" descr="A screenshot of a report">
            <a:extLst>
              <a:ext uri="{FF2B5EF4-FFF2-40B4-BE49-F238E27FC236}">
                <a16:creationId xmlns:a16="http://schemas.microsoft.com/office/drawing/2014/main" id="{E9A7F77E-8984-3FA0-6A88-B7DD2345D408}"/>
              </a:ext>
            </a:extLst>
          </p:cNvPr>
          <p:cNvPicPr>
            <a:picLocks noChangeAspect="1"/>
          </p:cNvPicPr>
          <p:nvPr/>
        </p:nvPicPr>
        <p:blipFill>
          <a:blip r:embed="rId4"/>
          <a:stretch>
            <a:fillRect/>
          </a:stretch>
        </p:blipFill>
        <p:spPr>
          <a:xfrm>
            <a:off x="21625" y="2363012"/>
            <a:ext cx="7620363" cy="2377258"/>
          </a:xfrm>
          <a:prstGeom prst="rect">
            <a:avLst/>
          </a:prstGeom>
          <a:ln>
            <a:solidFill>
              <a:schemeClr val="accent1"/>
            </a:solidFill>
          </a:ln>
        </p:spPr>
      </p:pic>
      <p:pic>
        <p:nvPicPr>
          <p:cNvPr id="2421" name="Google Shape;2421;p272" descr="An image of binoculars and the text &quot;Don't see a career you're interested in? Learn more about almost 1,000 careers for free.&quot; There is a QR code for satsuite.org/whatsnext">
            <a:extLst>
              <a:ext uri="{FF2B5EF4-FFF2-40B4-BE49-F238E27FC236}">
                <a16:creationId xmlns:a16="http://schemas.microsoft.com/office/drawing/2014/main" id="{84CAF4F9-6A39-A824-735D-70EAC4FE69C0}"/>
              </a:ext>
            </a:extLst>
          </p:cNvPr>
          <p:cNvPicPr preferRelativeResize="0"/>
          <p:nvPr/>
        </p:nvPicPr>
        <p:blipFill rotWithShape="1">
          <a:blip r:embed="rId5">
            <a:alphaModFix/>
          </a:blip>
          <a:srcRect l="3537" t="73934" r="2721" b="-474"/>
          <a:stretch/>
        </p:blipFill>
        <p:spPr>
          <a:xfrm>
            <a:off x="1768" y="4914394"/>
            <a:ext cx="7620362" cy="1237119"/>
          </a:xfrm>
          <a:prstGeom prst="rect">
            <a:avLst/>
          </a:prstGeom>
          <a:noFill/>
          <a:ln>
            <a:noFill/>
          </a:ln>
        </p:spPr>
      </p:pic>
    </p:spTree>
    <p:custDataLst>
      <p:tags r:id="rId1"/>
    </p:custDataLst>
    <p:extLst>
      <p:ext uri="{BB962C8B-B14F-4D97-AF65-F5344CB8AC3E}">
        <p14:creationId xmlns:p14="http://schemas.microsoft.com/office/powerpoint/2010/main" val="881666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557C-B83B-3040-8942-8EC51932C403}"/>
              </a:ext>
            </a:extLst>
          </p:cNvPr>
          <p:cNvSpPr>
            <a:spLocks noGrp="1"/>
          </p:cNvSpPr>
          <p:nvPr>
            <p:ph type="ctrTitle"/>
          </p:nvPr>
        </p:nvSpPr>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r>
              <a:rPr lang="en-US" sz="6000">
                <a:solidFill>
                  <a:schemeClr val="tx2"/>
                </a:solidFill>
              </a:rPr>
              <a:t>Thank You!</a:t>
            </a:r>
            <a:endParaRPr lang="en-US" sz="6000">
              <a:solidFill>
                <a:schemeClr val="tx2"/>
              </a:solidFill>
              <a:ea typeface="Roboto"/>
              <a:cs typeface="Roboto"/>
            </a:endParaRPr>
          </a:p>
        </p:txBody>
      </p:sp>
    </p:spTree>
    <p:extLst>
      <p:ext uri="{BB962C8B-B14F-4D97-AF65-F5344CB8AC3E}">
        <p14:creationId xmlns:p14="http://schemas.microsoft.com/office/powerpoint/2010/main" val="236394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3200" b="1">
                <a:latin typeface="Roboto"/>
                <a:ea typeface="+mn-lt"/>
                <a:cs typeface="+mn-lt"/>
              </a:rPr>
              <a:t>Student Scores on the SAT</a:t>
            </a:r>
            <a:endParaRPr lang="en-US" sz="3200" b="1">
              <a:latin typeface="Roboto"/>
            </a:endParaRPr>
          </a:p>
        </p:txBody>
      </p:sp>
      <p:sp>
        <p:nvSpPr>
          <p:cNvPr id="28" name="Oval 27"/>
          <p:cNvSpPr/>
          <p:nvPr/>
        </p:nvSpPr>
        <p:spPr>
          <a:xfrm>
            <a:off x="1398868" y="1977487"/>
            <a:ext cx="1819071" cy="1775939"/>
          </a:xfrm>
          <a:prstGeom prst="ellipse">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1850" b="1" i="0" u="none" strike="noStrike" kern="1200" cap="none" spc="0" normalizeH="0" baseline="0" noProof="0">
                <a:ln>
                  <a:noFill/>
                </a:ln>
                <a:solidFill>
                  <a:srgbClr val="FFFFFF"/>
                </a:solidFill>
                <a:effectLst/>
                <a:uLnTx/>
                <a:uFillTx/>
                <a:latin typeface="Roboto"/>
                <a:ea typeface="Roboto"/>
                <a:cs typeface="Roboto"/>
              </a:rPr>
              <a:t>Reading and Writing Section</a:t>
            </a:r>
            <a:endParaRPr kumimoji="0" lang="en-US" sz="1899" b="1" i="0" u="none" strike="noStrike" kern="1200" cap="none" spc="0" normalizeH="0" baseline="0" noProof="0">
              <a:ln>
                <a:noFill/>
              </a:ln>
              <a:solidFill>
                <a:srgbClr val="FFFFFF"/>
              </a:solidFill>
              <a:effectLst/>
              <a:uLnTx/>
              <a:uFillTx/>
              <a:latin typeface="Roboto"/>
              <a:ea typeface="Roboto"/>
              <a:cs typeface="Roboto"/>
            </a:endParaRPr>
          </a:p>
        </p:txBody>
      </p:sp>
      <p:sp>
        <p:nvSpPr>
          <p:cNvPr id="3" name="BainBulletsConfiguration">
            <a:extLs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l" defTabSz="868131"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FFFFFF"/>
              </a:solidFill>
              <a:effectLst/>
              <a:uLnTx/>
              <a:uFillTx/>
              <a:latin typeface="Roboto"/>
              <a:ea typeface="+mn-ea"/>
              <a:cs typeface="+mn-cs"/>
            </a:endParaRPr>
          </a:p>
        </p:txBody>
      </p:sp>
      <p:sp>
        <p:nvSpPr>
          <p:cNvPr id="4" name="Chevron 50">
            <a:extLst>
              <a:ext uri="{FF2B5EF4-FFF2-40B4-BE49-F238E27FC236}">
                <a16:creationId xmlns:a16="http://schemas.microsoft.com/office/drawing/2014/main" id="{23A114D9-91ED-11BD-3318-6D134C045542}"/>
              </a:ext>
              <a:ext uri="{C183D7F6-B498-43B3-948B-1728B52AA6E4}">
                <adec:decorative xmlns:adec="http://schemas.microsoft.com/office/drawing/2017/decorative" val="1"/>
              </a:ext>
            </a:extLst>
          </p:cNvPr>
          <p:cNvSpPr/>
          <p:nvPr/>
        </p:nvSpPr>
        <p:spPr>
          <a:xfrm>
            <a:off x="3735406" y="2484889"/>
            <a:ext cx="505446" cy="761362"/>
          </a:xfrm>
          <a:prstGeom prst="chevr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73633" tIns="34180" rIns="0" bIns="34180" rtlCol="0" anchor="ctr">
            <a:no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endParaRPr kumimoji="0" lang="en-US" sz="1329" b="1" i="0" u="none" strike="noStrike" kern="1200" cap="none" spc="0" normalizeH="0" baseline="0" noProof="0">
              <a:ln>
                <a:noFill/>
              </a:ln>
              <a:solidFill>
                <a:srgbClr val="1E1E1E"/>
              </a:solidFill>
              <a:effectLst/>
              <a:uLnTx/>
              <a:uFillTx/>
              <a:latin typeface="Roboto"/>
              <a:ea typeface="Roboto"/>
              <a:cs typeface="Roboto"/>
            </a:endParaRPr>
          </a:p>
        </p:txBody>
      </p:sp>
      <p:sp>
        <p:nvSpPr>
          <p:cNvPr id="51" name="Chevron 50" descr="A chevron showing the relationship of how the reading and writing section contributes to the total score.">
            <a:extLst>
              <a:ext uri="{C183D7F6-B498-43B3-948B-1728B52AA6E4}">
                <adec:decorative xmlns:adec="http://schemas.microsoft.com/office/drawing/2017/decorative" val="0"/>
              </a:ext>
            </a:extLst>
          </p:cNvPr>
          <p:cNvSpPr/>
          <p:nvPr/>
        </p:nvSpPr>
        <p:spPr>
          <a:xfrm>
            <a:off x="3361595" y="2484890"/>
            <a:ext cx="505446" cy="761362"/>
          </a:xfrm>
          <a:prstGeom prst="chevr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73633" tIns="34180" rIns="0" bIns="34180" rtlCol="0" anchor="ctr">
            <a:no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endParaRPr kumimoji="0" lang="en-US" sz="1329" b="1" i="0" u="none" strike="noStrike" kern="1200" cap="none" spc="0" normalizeH="0" baseline="0" noProof="0">
              <a:ln>
                <a:noFill/>
              </a:ln>
              <a:solidFill>
                <a:srgbClr val="1E1E1E"/>
              </a:solidFill>
              <a:effectLst/>
              <a:uLnTx/>
              <a:uFillTx/>
              <a:latin typeface="Roboto"/>
              <a:ea typeface="Roboto"/>
              <a:cs typeface="Roboto"/>
            </a:endParaRPr>
          </a:p>
        </p:txBody>
      </p:sp>
      <p:sp>
        <p:nvSpPr>
          <p:cNvPr id="25" name="Oval 24">
            <a:extLst>
              <a:ext uri="{C183D7F6-B498-43B3-948B-1728B52AA6E4}">
                <adec:decorative xmlns:adec="http://schemas.microsoft.com/office/drawing/2017/decorative" val="1"/>
              </a:ext>
            </a:extLst>
          </p:cNvPr>
          <p:cNvSpPr/>
          <p:nvPr/>
        </p:nvSpPr>
        <p:spPr>
          <a:xfrm>
            <a:off x="4642949" y="1045557"/>
            <a:ext cx="2882995" cy="2882996"/>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1E1E1E"/>
              </a:solidFill>
              <a:effectLst/>
              <a:uLnTx/>
              <a:uFillTx/>
              <a:latin typeface="Roboto"/>
              <a:ea typeface="Roboto"/>
              <a:cs typeface="Roboto"/>
            </a:endParaRPr>
          </a:p>
        </p:txBody>
      </p:sp>
      <p:sp>
        <p:nvSpPr>
          <p:cNvPr id="30" name="Rectangle 29"/>
          <p:cNvSpPr/>
          <p:nvPr/>
        </p:nvSpPr>
        <p:spPr>
          <a:xfrm>
            <a:off x="4761495" y="2139236"/>
            <a:ext cx="2622591" cy="738664"/>
          </a:xfrm>
          <a:prstGeom prst="rect">
            <a:avLst/>
          </a:prstGeom>
        </p:spPr>
        <p:txBody>
          <a:bodyPr wrap="square" lIns="91440" tIns="45720" rIns="91440" bIns="45720" anchor="t">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E1E1E"/>
                </a:solidFill>
                <a:effectLst/>
                <a:uLnTx/>
                <a:uFillTx/>
                <a:latin typeface="Roboto"/>
                <a:ea typeface="Roboto"/>
                <a:cs typeface="Roboto"/>
              </a:rPr>
              <a:t>Total Score</a:t>
            </a:r>
          </a:p>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E1E1E"/>
                </a:solidFill>
                <a:effectLst/>
                <a:uLnTx/>
                <a:uFillTx/>
                <a:latin typeface="Roboto"/>
                <a:ea typeface="Roboto"/>
                <a:cs typeface="Roboto"/>
              </a:rPr>
              <a:t>Sum of Section Scores</a:t>
            </a:r>
          </a:p>
        </p:txBody>
      </p:sp>
      <p:sp>
        <p:nvSpPr>
          <p:cNvPr id="7" name="Chevron 50" descr="A chevron between the math section and total score showing the relationship.">
            <a:extLst>
              <a:ext uri="{FF2B5EF4-FFF2-40B4-BE49-F238E27FC236}">
                <a16:creationId xmlns:a16="http://schemas.microsoft.com/office/drawing/2014/main" id="{32B66DCF-1406-32A1-36A8-F388CA26A89D}"/>
              </a:ext>
              <a:ext uri="{C183D7F6-B498-43B3-948B-1728B52AA6E4}">
                <adec:decorative xmlns:adec="http://schemas.microsoft.com/office/drawing/2017/decorative" val="0"/>
              </a:ext>
            </a:extLst>
          </p:cNvPr>
          <p:cNvSpPr/>
          <p:nvPr/>
        </p:nvSpPr>
        <p:spPr>
          <a:xfrm rot="10800000">
            <a:off x="7947972" y="2484889"/>
            <a:ext cx="505446" cy="761362"/>
          </a:xfrm>
          <a:prstGeom prst="chevr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73633" tIns="34180" rIns="0" bIns="34180" rtlCol="0" anchor="ctr">
            <a:no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endParaRPr kumimoji="0" lang="en-US" sz="1329" b="1" i="0" u="none" strike="noStrike" kern="1200" cap="none" spc="0" normalizeH="0" baseline="0" noProof="0">
              <a:ln>
                <a:noFill/>
              </a:ln>
              <a:solidFill>
                <a:srgbClr val="1E1E1E"/>
              </a:solidFill>
              <a:effectLst/>
              <a:uLnTx/>
              <a:uFillTx/>
              <a:latin typeface="Roboto"/>
              <a:ea typeface="Roboto"/>
              <a:cs typeface="Roboto"/>
            </a:endParaRPr>
          </a:p>
        </p:txBody>
      </p:sp>
      <p:sp>
        <p:nvSpPr>
          <p:cNvPr id="6" name="Oval 5">
            <a:extLst>
              <a:ext uri="{FF2B5EF4-FFF2-40B4-BE49-F238E27FC236}">
                <a16:creationId xmlns:a16="http://schemas.microsoft.com/office/drawing/2014/main" id="{4E6B95D8-3A33-7174-53E0-DC58F405167F}"/>
              </a:ext>
            </a:extLst>
          </p:cNvPr>
          <p:cNvSpPr/>
          <p:nvPr/>
        </p:nvSpPr>
        <p:spPr>
          <a:xfrm>
            <a:off x="8994130" y="1977487"/>
            <a:ext cx="1819071" cy="1775939"/>
          </a:xfrm>
          <a:prstGeom prst="ellipse">
            <a:avLst/>
          </a:prstGeom>
          <a:solidFill>
            <a:schemeClr val="accent3">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1850" b="1" i="0" u="none" strike="noStrike" kern="1200" cap="none" spc="0" normalizeH="0" baseline="0" noProof="0">
                <a:ln>
                  <a:noFill/>
                </a:ln>
                <a:solidFill>
                  <a:srgbClr val="FFFFFF"/>
                </a:solidFill>
                <a:effectLst/>
                <a:uLnTx/>
                <a:uFillTx/>
                <a:latin typeface="Roboto"/>
                <a:ea typeface="Roboto"/>
                <a:cs typeface="Roboto"/>
              </a:rPr>
              <a:t>Math Section</a:t>
            </a:r>
            <a:endParaRPr kumimoji="0" lang="en-US" sz="1899" b="1" i="0" u="none" strike="noStrike" kern="1200" cap="none" spc="0" normalizeH="0" baseline="0" noProof="0">
              <a:ln>
                <a:noFill/>
              </a:ln>
              <a:solidFill>
                <a:srgbClr val="FFFFFF"/>
              </a:solidFill>
              <a:effectLst/>
              <a:uLnTx/>
              <a:uFillTx/>
              <a:latin typeface="Roboto"/>
              <a:ea typeface="Roboto"/>
              <a:cs typeface="Roboto"/>
            </a:endParaRPr>
          </a:p>
        </p:txBody>
      </p:sp>
      <p:sp>
        <p:nvSpPr>
          <p:cNvPr id="31" name="Rectangle 30"/>
          <p:cNvSpPr/>
          <p:nvPr/>
        </p:nvSpPr>
        <p:spPr>
          <a:xfrm>
            <a:off x="1012707" y="4136409"/>
            <a:ext cx="2589261" cy="307777"/>
          </a:xfrm>
          <a:prstGeom prst="rect">
            <a:avLst/>
          </a:prstGeom>
        </p:spPr>
        <p:txBody>
          <a:bodyPr wrap="square" lIns="91440" tIns="45720" rIns="91440" bIns="45720" anchor="t">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E1E1E"/>
                </a:solidFill>
                <a:effectLst/>
                <a:uLnTx/>
                <a:uFillTx/>
                <a:latin typeface="Roboto"/>
                <a:ea typeface="Roboto"/>
                <a:cs typeface="Roboto"/>
              </a:rPr>
              <a:t>SAT: 200-800</a:t>
            </a:r>
          </a:p>
        </p:txBody>
      </p:sp>
      <p:sp>
        <p:nvSpPr>
          <p:cNvPr id="58" name="Rectangle 57"/>
          <p:cNvSpPr/>
          <p:nvPr/>
        </p:nvSpPr>
        <p:spPr>
          <a:xfrm>
            <a:off x="4669515" y="4141708"/>
            <a:ext cx="2869118" cy="369332"/>
          </a:xfrm>
          <a:prstGeom prst="rect">
            <a:avLst/>
          </a:prstGeom>
        </p:spPr>
        <p:txBody>
          <a:bodyPr wrap="square" lIns="91440" tIns="45720" rIns="91440" bIns="45720" anchor="t">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E1E1E"/>
                </a:solidFill>
                <a:effectLst/>
                <a:uLnTx/>
                <a:uFillTx/>
                <a:latin typeface="Roboto"/>
                <a:ea typeface="Roboto"/>
                <a:cs typeface="Roboto"/>
              </a:rPr>
              <a:t>SAT:  1600</a:t>
            </a:r>
          </a:p>
        </p:txBody>
      </p:sp>
      <p:sp>
        <p:nvSpPr>
          <p:cNvPr id="59" name="Rectangle 58"/>
          <p:cNvSpPr/>
          <p:nvPr/>
        </p:nvSpPr>
        <p:spPr>
          <a:xfrm>
            <a:off x="8604578" y="4137890"/>
            <a:ext cx="2589261" cy="307777"/>
          </a:xfrm>
          <a:prstGeom prst="rect">
            <a:avLst/>
          </a:prstGeom>
        </p:spPr>
        <p:txBody>
          <a:bodyPr wrap="square" lIns="91440" tIns="45720" rIns="91440" bIns="45720" anchor="t">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E1E1E"/>
                </a:solidFill>
                <a:effectLst/>
                <a:uLnTx/>
                <a:uFillTx/>
                <a:latin typeface="Roboto"/>
                <a:ea typeface="Roboto"/>
                <a:cs typeface="Roboto"/>
              </a:rPr>
              <a:t>SAT: 200-800</a:t>
            </a:r>
          </a:p>
        </p:txBody>
      </p:sp>
      <p:sp>
        <p:nvSpPr>
          <p:cNvPr id="5" name="Chevron 50">
            <a:extLst>
              <a:ext uri="{FF2B5EF4-FFF2-40B4-BE49-F238E27FC236}">
                <a16:creationId xmlns:a16="http://schemas.microsoft.com/office/drawing/2014/main" id="{EDA039A7-944E-BC8D-C682-928668A3F8B8}"/>
              </a:ext>
              <a:ext uri="{C183D7F6-B498-43B3-948B-1728B52AA6E4}">
                <adec:decorative xmlns:adec="http://schemas.microsoft.com/office/drawing/2017/decorative" val="1"/>
              </a:ext>
            </a:extLst>
          </p:cNvPr>
          <p:cNvSpPr/>
          <p:nvPr/>
        </p:nvSpPr>
        <p:spPr>
          <a:xfrm rot="10800000">
            <a:off x="8350538" y="2484889"/>
            <a:ext cx="505446" cy="761362"/>
          </a:xfrm>
          <a:prstGeom prst="chevron">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73633" tIns="34180" rIns="0" bIns="34180" rtlCol="0" anchor="ctr">
            <a:no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0" marR="0" lvl="0" indent="0" algn="ctr" defTabSz="868131" rtl="0" eaLnBrk="1" fontAlgn="auto" latinLnBrk="0" hangingPunct="1">
              <a:lnSpc>
                <a:spcPct val="100000"/>
              </a:lnSpc>
              <a:spcBef>
                <a:spcPts val="0"/>
              </a:spcBef>
              <a:spcAft>
                <a:spcPts val="0"/>
              </a:spcAft>
              <a:buClrTx/>
              <a:buSzTx/>
              <a:buFontTx/>
              <a:buNone/>
              <a:tabLst/>
              <a:defRPr/>
            </a:pPr>
            <a:endParaRPr kumimoji="0" lang="en-US" sz="1329" b="1" i="0" u="none" strike="noStrike" kern="1200" cap="none" spc="0" normalizeH="0" baseline="0" noProof="0">
              <a:ln>
                <a:noFill/>
              </a:ln>
              <a:solidFill>
                <a:srgbClr val="1E1E1E"/>
              </a:solidFill>
              <a:effectLst/>
              <a:uLnTx/>
              <a:uFillTx/>
              <a:latin typeface="Roboto"/>
              <a:ea typeface="Roboto"/>
              <a:cs typeface="Roboto"/>
            </a:endParaRPr>
          </a:p>
        </p:txBody>
      </p:sp>
      <p:sp>
        <p:nvSpPr>
          <p:cNvPr id="9" name="Rectangle 8">
            <a:extLst>
              <a:ext uri="{FF2B5EF4-FFF2-40B4-BE49-F238E27FC236}">
                <a16:creationId xmlns:a16="http://schemas.microsoft.com/office/drawing/2014/main" id="{802FC076-D61C-D777-3FC5-C28988978E31}"/>
              </a:ext>
            </a:extLst>
          </p:cNvPr>
          <p:cNvSpPr/>
          <p:nvPr/>
        </p:nvSpPr>
        <p:spPr>
          <a:xfrm>
            <a:off x="481933" y="4818710"/>
            <a:ext cx="9417275" cy="1323439"/>
          </a:xfrm>
          <a:prstGeom prst="rect">
            <a:avLst/>
          </a:prstGeom>
        </p:spPr>
        <p:txBody>
          <a:bodyPr wrap="square" lIns="91440" tIns="45720" rIns="91440" bIns="45720" anchor="t">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marL="285750" marR="0" lvl="0" indent="-285750" defTabSz="86813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a:ln>
                  <a:noFill/>
                </a:ln>
                <a:solidFill>
                  <a:srgbClr val="1E1E1E"/>
                </a:solidFill>
                <a:effectLst/>
                <a:uLnTx/>
                <a:uFillTx/>
                <a:latin typeface="Roboto"/>
                <a:ea typeface="Roboto"/>
                <a:cs typeface="Roboto"/>
              </a:rPr>
              <a:t>The SAT is on a 1600 point scale </a:t>
            </a:r>
          </a:p>
          <a:p>
            <a:pPr marL="719816" lvl="1" indent="-285750">
              <a:buFont typeface="Arial" panose="020B0604020202020204" pitchFamily="34" charset="0"/>
              <a:buChar char="•"/>
            </a:pPr>
            <a:r>
              <a:rPr lang="en-US" sz="1600">
                <a:solidFill>
                  <a:srgbClr val="1E1E1E"/>
                </a:solidFill>
                <a:latin typeface="Roboto"/>
                <a:ea typeface="Roboto"/>
                <a:cs typeface="Roboto"/>
              </a:rPr>
              <a:t>800 points are generated from the Reading and Writing Section and 800 from the Math section</a:t>
            </a:r>
          </a:p>
          <a:p>
            <a:pPr marL="719816" lvl="1" indent="-285750">
              <a:buFont typeface="Arial" panose="020B0604020202020204" pitchFamily="34" charset="0"/>
              <a:buChar char="•"/>
            </a:pPr>
            <a:r>
              <a:rPr lang="en-US" sz="1600">
                <a:solidFill>
                  <a:srgbClr val="1E1E1E"/>
                </a:solidFill>
                <a:latin typeface="Roboto"/>
                <a:ea typeface="Roboto"/>
                <a:cs typeface="Roboto"/>
              </a:rPr>
              <a:t>V</a:t>
            </a:r>
            <a:r>
              <a:rPr kumimoji="0" lang="en-US" sz="1600" i="0" u="none" strike="noStrike" kern="1200" cap="none" spc="0" normalizeH="0" baseline="0" noProof="0" err="1">
                <a:ln>
                  <a:noFill/>
                </a:ln>
                <a:solidFill>
                  <a:srgbClr val="1E1E1E"/>
                </a:solidFill>
                <a:effectLst/>
                <a:uLnTx/>
                <a:uFillTx/>
                <a:latin typeface="Roboto"/>
                <a:ea typeface="Roboto"/>
                <a:cs typeface="Roboto"/>
              </a:rPr>
              <a:t>isit</a:t>
            </a:r>
            <a:r>
              <a:rPr kumimoji="0" lang="en-US" sz="1600" i="0" u="none" strike="noStrike" kern="1200" cap="none" spc="0" normalizeH="0" baseline="0" noProof="0">
                <a:ln>
                  <a:noFill/>
                </a:ln>
                <a:solidFill>
                  <a:srgbClr val="1E1E1E"/>
                </a:solidFill>
                <a:effectLst/>
                <a:uLnTx/>
                <a:uFillTx/>
                <a:latin typeface="Roboto"/>
                <a:ea typeface="Roboto"/>
                <a:cs typeface="Roboto"/>
              </a:rPr>
              <a:t> </a:t>
            </a:r>
            <a:r>
              <a:rPr kumimoji="0" lang="en-US" sz="1600" i="0" u="none" strike="noStrike" kern="1200" cap="none" spc="0" normalizeH="0" baseline="0" noProof="0">
                <a:ln>
                  <a:noFill/>
                </a:ln>
                <a:solidFill>
                  <a:schemeClr val="accent3"/>
                </a:solidFill>
                <a:effectLst/>
                <a:uLnTx/>
                <a:uFillTx/>
                <a:latin typeface="Roboto"/>
                <a:ea typeface="Roboto"/>
                <a:cs typeface="Roboto"/>
                <a:hlinkClick r:id="rId3">
                  <a:extLst>
                    <a:ext uri="{A12FA001-AC4F-418D-AE19-62706E023703}">
                      <ahyp:hlinkClr xmlns:ahyp="http://schemas.microsoft.com/office/drawing/2018/hyperlinkcolor" val="tx"/>
                    </a:ext>
                  </a:extLst>
                </a:hlinkClick>
              </a:rPr>
              <a:t>here</a:t>
            </a:r>
            <a:r>
              <a:rPr kumimoji="0" lang="en-US" sz="1600" i="0" u="none" strike="noStrike" kern="1200" cap="none" spc="0" normalizeH="0" baseline="0" noProof="0">
                <a:ln>
                  <a:noFill/>
                </a:ln>
                <a:solidFill>
                  <a:srgbClr val="1E1E1E"/>
                </a:solidFill>
                <a:effectLst/>
                <a:uLnTx/>
                <a:uFillTx/>
                <a:latin typeface="Roboto"/>
                <a:ea typeface="Roboto"/>
                <a:cs typeface="Roboto"/>
              </a:rPr>
              <a:t> for information on how to compare SAT and ACT scores</a:t>
            </a:r>
          </a:p>
          <a:p>
            <a:pPr marL="285750" indent="-285750">
              <a:buFont typeface="Arial" panose="020B0604020202020204" pitchFamily="34" charset="0"/>
              <a:buChar char="•"/>
            </a:pPr>
            <a:r>
              <a:rPr lang="en-US" sz="1600">
                <a:solidFill>
                  <a:srgbClr val="1E1E1E"/>
                </a:solidFill>
                <a:latin typeface="Roboto"/>
                <a:ea typeface="Roboto"/>
                <a:cs typeface="Roboto"/>
              </a:rPr>
              <a:t>Further details </a:t>
            </a:r>
            <a:r>
              <a:rPr lang="en-US" sz="1600">
                <a:solidFill>
                  <a:schemeClr val="accent3"/>
                </a:solidFill>
                <a:latin typeface="Roboto"/>
                <a:ea typeface="Roboto"/>
                <a:cs typeface="Roboto"/>
                <a:hlinkClick r:id="rId4">
                  <a:extLst>
                    <a:ext uri="{A12FA001-AC4F-418D-AE19-62706E023703}">
                      <ahyp:hlinkClr xmlns:ahyp="http://schemas.microsoft.com/office/drawing/2018/hyperlinkcolor" val="tx"/>
                    </a:ext>
                  </a:extLst>
                </a:hlinkClick>
              </a:rPr>
              <a:t>here</a:t>
            </a:r>
            <a:r>
              <a:rPr lang="en-US" sz="1600">
                <a:solidFill>
                  <a:srgbClr val="1E1E1E"/>
                </a:solidFill>
                <a:latin typeface="Roboto"/>
                <a:ea typeface="Roboto"/>
                <a:cs typeface="Roboto"/>
              </a:rPr>
              <a:t> on understanding SAT scores for students and families</a:t>
            </a:r>
            <a:endParaRPr kumimoji="0" lang="en-US" sz="1600" i="0" u="none" strike="noStrike" kern="1200" cap="none" spc="0" normalizeH="0" baseline="0" noProof="0">
              <a:ln>
                <a:noFill/>
              </a:ln>
              <a:solidFill>
                <a:srgbClr val="1E1E1E"/>
              </a:solidFill>
              <a:effectLst/>
              <a:uLnTx/>
              <a:uFillTx/>
              <a:latin typeface="Roboto"/>
              <a:ea typeface="Roboto"/>
              <a:cs typeface="Roboto"/>
            </a:endParaRPr>
          </a:p>
        </p:txBody>
      </p:sp>
    </p:spTree>
    <p:extLst>
      <p:ext uri="{BB962C8B-B14F-4D97-AF65-F5344CB8AC3E}">
        <p14:creationId xmlns:p14="http://schemas.microsoft.com/office/powerpoint/2010/main" val="200110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82F4E-D466-2D7F-9B74-BD0FE57D4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AEFDF-C8F4-9218-0353-330A5B8D9394}"/>
              </a:ext>
            </a:extLst>
          </p:cNvPr>
          <p:cNvSpPr>
            <a:spLocks noGrp="1"/>
          </p:cNvSpPr>
          <p:nvPr>
            <p:ph type="title"/>
          </p:nvPr>
        </p:nvSpPr>
        <p:spPr>
          <a:xfrm>
            <a:off x="362038" y="682316"/>
            <a:ext cx="10672663" cy="408232"/>
          </a:xfrm>
        </p:spPr>
        <p:txBody>
          <a:bodyPr vert="horz" wrap="square" lIns="0" tIns="0" rIns="0" bIns="0" numCol="1" anchor="t" anchorCtr="0" compatLnSpc="1">
            <a:prstTxWarp prst="textNoShape">
              <a:avLst/>
            </a:prstTxWarp>
          </a:bodyPr>
          <a:lstStyle>
            <a:defPPr>
              <a:defRPr lang="en-US"/>
            </a:defPPr>
            <a:lvl1pPr marL="0" algn="l" defTabSz="963046" rtl="0" eaLnBrk="1" latinLnBrk="0" hangingPunct="1">
              <a:defRPr sz="1896" kern="1200">
                <a:solidFill>
                  <a:schemeClr val="tx1"/>
                </a:solidFill>
                <a:latin typeface="+mn-lt"/>
                <a:ea typeface="+mn-ea"/>
                <a:cs typeface="+mn-cs"/>
              </a:defRPr>
            </a:lvl1pPr>
            <a:lvl2pPr marL="481523" algn="l" defTabSz="963046" rtl="0" eaLnBrk="1" latinLnBrk="0" hangingPunct="1">
              <a:defRPr sz="1896" kern="1200">
                <a:solidFill>
                  <a:schemeClr val="tx1"/>
                </a:solidFill>
                <a:latin typeface="+mn-lt"/>
                <a:ea typeface="+mn-ea"/>
                <a:cs typeface="+mn-cs"/>
              </a:defRPr>
            </a:lvl2pPr>
            <a:lvl3pPr marL="963046" algn="l" defTabSz="963046" rtl="0" eaLnBrk="1" latinLnBrk="0" hangingPunct="1">
              <a:defRPr sz="1896" kern="1200">
                <a:solidFill>
                  <a:schemeClr val="tx1"/>
                </a:solidFill>
                <a:latin typeface="+mn-lt"/>
                <a:ea typeface="+mn-ea"/>
                <a:cs typeface="+mn-cs"/>
              </a:defRPr>
            </a:lvl3pPr>
            <a:lvl4pPr marL="1444569" algn="l" defTabSz="963046" rtl="0" eaLnBrk="1" latinLnBrk="0" hangingPunct="1">
              <a:defRPr sz="1896" kern="1200">
                <a:solidFill>
                  <a:schemeClr val="tx1"/>
                </a:solidFill>
                <a:latin typeface="+mn-lt"/>
                <a:ea typeface="+mn-ea"/>
                <a:cs typeface="+mn-cs"/>
              </a:defRPr>
            </a:lvl4pPr>
            <a:lvl5pPr marL="1926092" algn="l" defTabSz="963046" rtl="0" eaLnBrk="1" latinLnBrk="0" hangingPunct="1">
              <a:defRPr sz="1896" kern="1200">
                <a:solidFill>
                  <a:schemeClr val="tx1"/>
                </a:solidFill>
                <a:latin typeface="+mn-lt"/>
                <a:ea typeface="+mn-ea"/>
                <a:cs typeface="+mn-cs"/>
              </a:defRPr>
            </a:lvl5pPr>
            <a:lvl6pPr marL="2407615" algn="l" defTabSz="963046" rtl="0" eaLnBrk="1" latinLnBrk="0" hangingPunct="1">
              <a:defRPr sz="1896" kern="1200">
                <a:solidFill>
                  <a:schemeClr val="tx1"/>
                </a:solidFill>
                <a:latin typeface="+mn-lt"/>
                <a:ea typeface="+mn-ea"/>
                <a:cs typeface="+mn-cs"/>
              </a:defRPr>
            </a:lvl6pPr>
            <a:lvl7pPr marL="2889138" algn="l" defTabSz="963046" rtl="0" eaLnBrk="1" latinLnBrk="0" hangingPunct="1">
              <a:defRPr sz="1896" kern="1200">
                <a:solidFill>
                  <a:schemeClr val="tx1"/>
                </a:solidFill>
                <a:latin typeface="+mn-lt"/>
                <a:ea typeface="+mn-ea"/>
                <a:cs typeface="+mn-cs"/>
              </a:defRPr>
            </a:lvl7pPr>
            <a:lvl8pPr marL="3370661" algn="l" defTabSz="963046" rtl="0" eaLnBrk="1" latinLnBrk="0" hangingPunct="1">
              <a:defRPr sz="1896" kern="1200">
                <a:solidFill>
                  <a:schemeClr val="tx1"/>
                </a:solidFill>
                <a:latin typeface="+mn-lt"/>
                <a:ea typeface="+mn-ea"/>
                <a:cs typeface="+mn-cs"/>
              </a:defRPr>
            </a:lvl8pPr>
            <a:lvl9pPr marL="3852184" algn="l" defTabSz="963046" rtl="0" eaLnBrk="1" latinLnBrk="0" hangingPunct="1">
              <a:defRPr sz="1896" kern="1200">
                <a:solidFill>
                  <a:schemeClr val="tx1"/>
                </a:solidFill>
                <a:latin typeface="+mn-lt"/>
                <a:ea typeface="+mn-ea"/>
                <a:cs typeface="+mn-cs"/>
              </a:defRPr>
            </a:lvl9pPr>
          </a:lstStyle>
          <a:p>
            <a:r>
              <a:rPr lang="en-US" sz="3228">
                <a:latin typeface="Roboto" panose="02000000000000000000" pitchFamily="2" charset="0"/>
                <a:ea typeface="Roboto" panose="02000000000000000000" pitchFamily="2" charset="0"/>
                <a:cs typeface="Roboto" panose="02000000000000000000" pitchFamily="2" charset="0"/>
              </a:rPr>
              <a:t>SAT Suite College and Career Readiness Benchmarks</a:t>
            </a:r>
          </a:p>
        </p:txBody>
      </p:sp>
      <p:sp>
        <p:nvSpPr>
          <p:cNvPr id="4" name="TextBox 3">
            <a:extLst>
              <a:ext uri="{FF2B5EF4-FFF2-40B4-BE49-F238E27FC236}">
                <a16:creationId xmlns:a16="http://schemas.microsoft.com/office/drawing/2014/main" id="{26F37576-D195-1B36-2049-45F02BC271DA}"/>
              </a:ext>
            </a:extLst>
          </p:cNvPr>
          <p:cNvSpPr txBox="1"/>
          <p:nvPr/>
        </p:nvSpPr>
        <p:spPr>
          <a:xfrm>
            <a:off x="362039" y="1406350"/>
            <a:ext cx="11464125" cy="656196"/>
          </a:xfrm>
          <a:prstGeom prst="rect">
            <a:avLst/>
          </a:prstGeom>
          <a:no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a:defRPr lang="en-US"/>
            </a:defPPr>
            <a:lvl1pPr marL="0" algn="l" defTabSz="963046" rtl="0" eaLnBrk="1" latinLnBrk="0" hangingPunct="1">
              <a:defRPr sz="1896" kern="1200">
                <a:solidFill>
                  <a:schemeClr val="tx1"/>
                </a:solidFill>
                <a:latin typeface="+mn-lt"/>
                <a:ea typeface="+mn-ea"/>
                <a:cs typeface="+mn-cs"/>
              </a:defRPr>
            </a:lvl1pPr>
            <a:lvl2pPr marL="481523" algn="l" defTabSz="963046" rtl="0" eaLnBrk="1" latinLnBrk="0" hangingPunct="1">
              <a:defRPr sz="1896" kern="1200">
                <a:solidFill>
                  <a:schemeClr val="tx1"/>
                </a:solidFill>
                <a:latin typeface="+mn-lt"/>
                <a:ea typeface="+mn-ea"/>
                <a:cs typeface="+mn-cs"/>
              </a:defRPr>
            </a:lvl2pPr>
            <a:lvl3pPr marL="963046" algn="l" defTabSz="963046" rtl="0" eaLnBrk="1" latinLnBrk="0" hangingPunct="1">
              <a:defRPr sz="1896" kern="1200">
                <a:solidFill>
                  <a:schemeClr val="tx1"/>
                </a:solidFill>
                <a:latin typeface="+mn-lt"/>
                <a:ea typeface="+mn-ea"/>
                <a:cs typeface="+mn-cs"/>
              </a:defRPr>
            </a:lvl3pPr>
            <a:lvl4pPr marL="1444569" algn="l" defTabSz="963046" rtl="0" eaLnBrk="1" latinLnBrk="0" hangingPunct="1">
              <a:defRPr sz="1896" kern="1200">
                <a:solidFill>
                  <a:schemeClr val="tx1"/>
                </a:solidFill>
                <a:latin typeface="+mn-lt"/>
                <a:ea typeface="+mn-ea"/>
                <a:cs typeface="+mn-cs"/>
              </a:defRPr>
            </a:lvl4pPr>
            <a:lvl5pPr marL="1926092" algn="l" defTabSz="963046" rtl="0" eaLnBrk="1" latinLnBrk="0" hangingPunct="1">
              <a:defRPr sz="1896" kern="1200">
                <a:solidFill>
                  <a:schemeClr val="tx1"/>
                </a:solidFill>
                <a:latin typeface="+mn-lt"/>
                <a:ea typeface="+mn-ea"/>
                <a:cs typeface="+mn-cs"/>
              </a:defRPr>
            </a:lvl5pPr>
            <a:lvl6pPr marL="2407615" algn="l" defTabSz="963046" rtl="0" eaLnBrk="1" latinLnBrk="0" hangingPunct="1">
              <a:defRPr sz="1896" kern="1200">
                <a:solidFill>
                  <a:schemeClr val="tx1"/>
                </a:solidFill>
                <a:latin typeface="+mn-lt"/>
                <a:ea typeface="+mn-ea"/>
                <a:cs typeface="+mn-cs"/>
              </a:defRPr>
            </a:lvl6pPr>
            <a:lvl7pPr marL="2889138" algn="l" defTabSz="963046" rtl="0" eaLnBrk="1" latinLnBrk="0" hangingPunct="1">
              <a:defRPr sz="1896" kern="1200">
                <a:solidFill>
                  <a:schemeClr val="tx1"/>
                </a:solidFill>
                <a:latin typeface="+mn-lt"/>
                <a:ea typeface="+mn-ea"/>
                <a:cs typeface="+mn-cs"/>
              </a:defRPr>
            </a:lvl7pPr>
            <a:lvl8pPr marL="3370661" algn="l" defTabSz="963046" rtl="0" eaLnBrk="1" latinLnBrk="0" hangingPunct="1">
              <a:defRPr sz="1896" kern="1200">
                <a:solidFill>
                  <a:schemeClr val="tx1"/>
                </a:solidFill>
                <a:latin typeface="+mn-lt"/>
                <a:ea typeface="+mn-ea"/>
                <a:cs typeface="+mn-cs"/>
              </a:defRPr>
            </a:lvl8pPr>
            <a:lvl9pPr marL="3852184" algn="l" defTabSz="963046" rtl="0" eaLnBrk="1" latinLnBrk="0" hangingPunct="1">
              <a:defRPr sz="1896" kern="1200">
                <a:solidFill>
                  <a:schemeClr val="tx1"/>
                </a:solidFill>
                <a:latin typeface="+mn-lt"/>
                <a:ea typeface="+mn-ea"/>
                <a:cs typeface="+mn-cs"/>
              </a:defRPr>
            </a:lvl9pPr>
          </a:lstStyle>
          <a:p>
            <a:pPr defTabSz="914316"/>
            <a:r>
              <a:rPr lang="en-US" b="1">
                <a:solidFill>
                  <a:srgbClr val="006298"/>
                </a:solidFill>
                <a:latin typeface="Roboto" panose="02000000000000000000" pitchFamily="2" charset="0"/>
                <a:ea typeface="Roboto" panose="02000000000000000000" pitchFamily="2" charset="0"/>
                <a:cs typeface="Roboto" panose="02000000000000000000" pitchFamily="2" charset="0"/>
              </a:rPr>
              <a:t>The tests in the SAT Suite of Assessments provide college and career readiness benchmarks and consistent feedback for measuring student progress.</a:t>
            </a:r>
          </a:p>
        </p:txBody>
      </p:sp>
      <p:sp>
        <p:nvSpPr>
          <p:cNvPr id="3" name="Content Placeholder 2">
            <a:extLst>
              <a:ext uri="{FF2B5EF4-FFF2-40B4-BE49-F238E27FC236}">
                <a16:creationId xmlns:a16="http://schemas.microsoft.com/office/drawing/2014/main" id="{71394741-C9BE-6971-0979-A728872365DD}"/>
              </a:ext>
            </a:extLst>
          </p:cNvPr>
          <p:cNvSpPr>
            <a:spLocks noGrp="1"/>
          </p:cNvSpPr>
          <p:nvPr>
            <p:ph idx="1"/>
          </p:nvPr>
        </p:nvSpPr>
        <p:spPr>
          <a:xfrm>
            <a:off x="362038" y="2156871"/>
            <a:ext cx="11381109" cy="3728276"/>
          </a:xfrm>
        </p:spPr>
        <p:txBody>
          <a:bodyPr>
            <a:normAutofit/>
          </a:bodyPr>
          <a:lstStyle>
            <a:defPPr>
              <a:defRPr lang="en-US"/>
            </a:defPPr>
            <a:lvl1pPr marL="0" algn="l" defTabSz="963046" rtl="0" eaLnBrk="1" latinLnBrk="0" hangingPunct="1">
              <a:defRPr sz="1896" kern="1200">
                <a:solidFill>
                  <a:schemeClr val="tx1"/>
                </a:solidFill>
                <a:latin typeface="+mn-lt"/>
                <a:ea typeface="+mn-ea"/>
                <a:cs typeface="+mn-cs"/>
              </a:defRPr>
            </a:lvl1pPr>
            <a:lvl2pPr marL="481523" algn="l" defTabSz="963046" rtl="0" eaLnBrk="1" latinLnBrk="0" hangingPunct="1">
              <a:defRPr sz="1896" kern="1200">
                <a:solidFill>
                  <a:schemeClr val="tx1"/>
                </a:solidFill>
                <a:latin typeface="+mn-lt"/>
                <a:ea typeface="+mn-ea"/>
                <a:cs typeface="+mn-cs"/>
              </a:defRPr>
            </a:lvl2pPr>
            <a:lvl3pPr marL="963046" algn="l" defTabSz="963046" rtl="0" eaLnBrk="1" latinLnBrk="0" hangingPunct="1">
              <a:defRPr sz="1896" kern="1200">
                <a:solidFill>
                  <a:schemeClr val="tx1"/>
                </a:solidFill>
                <a:latin typeface="+mn-lt"/>
                <a:ea typeface="+mn-ea"/>
                <a:cs typeface="+mn-cs"/>
              </a:defRPr>
            </a:lvl3pPr>
            <a:lvl4pPr marL="1444569" algn="l" defTabSz="963046" rtl="0" eaLnBrk="1" latinLnBrk="0" hangingPunct="1">
              <a:defRPr sz="1896" kern="1200">
                <a:solidFill>
                  <a:schemeClr val="tx1"/>
                </a:solidFill>
                <a:latin typeface="+mn-lt"/>
                <a:ea typeface="+mn-ea"/>
                <a:cs typeface="+mn-cs"/>
              </a:defRPr>
            </a:lvl4pPr>
            <a:lvl5pPr marL="1926092" algn="l" defTabSz="963046" rtl="0" eaLnBrk="1" latinLnBrk="0" hangingPunct="1">
              <a:defRPr sz="1896" kern="1200">
                <a:solidFill>
                  <a:schemeClr val="tx1"/>
                </a:solidFill>
                <a:latin typeface="+mn-lt"/>
                <a:ea typeface="+mn-ea"/>
                <a:cs typeface="+mn-cs"/>
              </a:defRPr>
            </a:lvl5pPr>
            <a:lvl6pPr marL="2407615" algn="l" defTabSz="963046" rtl="0" eaLnBrk="1" latinLnBrk="0" hangingPunct="1">
              <a:defRPr sz="1896" kern="1200">
                <a:solidFill>
                  <a:schemeClr val="tx1"/>
                </a:solidFill>
                <a:latin typeface="+mn-lt"/>
                <a:ea typeface="+mn-ea"/>
                <a:cs typeface="+mn-cs"/>
              </a:defRPr>
            </a:lvl6pPr>
            <a:lvl7pPr marL="2889138" algn="l" defTabSz="963046" rtl="0" eaLnBrk="1" latinLnBrk="0" hangingPunct="1">
              <a:defRPr sz="1896" kern="1200">
                <a:solidFill>
                  <a:schemeClr val="tx1"/>
                </a:solidFill>
                <a:latin typeface="+mn-lt"/>
                <a:ea typeface="+mn-ea"/>
                <a:cs typeface="+mn-cs"/>
              </a:defRPr>
            </a:lvl7pPr>
            <a:lvl8pPr marL="3370661" algn="l" defTabSz="963046" rtl="0" eaLnBrk="1" latinLnBrk="0" hangingPunct="1">
              <a:defRPr sz="1896" kern="1200">
                <a:solidFill>
                  <a:schemeClr val="tx1"/>
                </a:solidFill>
                <a:latin typeface="+mn-lt"/>
                <a:ea typeface="+mn-ea"/>
                <a:cs typeface="+mn-cs"/>
              </a:defRPr>
            </a:lvl8pPr>
            <a:lvl9pPr marL="3852184" algn="l" defTabSz="963046" rtl="0" eaLnBrk="1" latinLnBrk="0" hangingPunct="1">
              <a:defRPr sz="1896" kern="1200">
                <a:solidFill>
                  <a:schemeClr val="tx1"/>
                </a:solidFill>
                <a:latin typeface="+mn-lt"/>
                <a:ea typeface="+mn-ea"/>
                <a:cs typeface="+mn-cs"/>
              </a:defRPr>
            </a:lvl9pPr>
          </a:lstStyle>
          <a:p>
            <a:pPr marL="257727" defTabSz="931433">
              <a:lnSpc>
                <a:spcPct val="120000"/>
              </a:lnSpc>
              <a:spcBef>
                <a:spcPts val="570"/>
              </a:spcBef>
              <a:buSzPct val="80000"/>
            </a:pPr>
            <a:r>
              <a:rPr lang="en-US" altLang="zh-CN" sz="1709"/>
              <a:t>College and Career Readiness benchmarks </a:t>
            </a:r>
          </a:p>
          <a:p>
            <a:pPr marL="714885" lvl="2" indent="-257727" defTabSz="931433">
              <a:lnSpc>
                <a:spcPct val="120000"/>
              </a:lnSpc>
              <a:spcBef>
                <a:spcPts val="570"/>
              </a:spcBef>
              <a:buSzPct val="80000"/>
              <a:buFont typeface="Verdana" pitchFamily="34" charset="0"/>
              <a:buChar char="•"/>
            </a:pPr>
            <a:r>
              <a:rPr lang="en-US" altLang="zh-CN" sz="1709"/>
              <a:t>Set at the Section Level</a:t>
            </a:r>
          </a:p>
          <a:p>
            <a:pPr marL="714885" lvl="2" indent="-257727" defTabSz="931433">
              <a:lnSpc>
                <a:spcPct val="120000"/>
              </a:lnSpc>
              <a:spcBef>
                <a:spcPts val="570"/>
              </a:spcBef>
              <a:buSzPct val="80000"/>
              <a:buFont typeface="Verdana" pitchFamily="34" charset="0"/>
              <a:buChar char="•"/>
            </a:pPr>
            <a:r>
              <a:rPr lang="en-US" altLang="zh-CN" sz="1709"/>
              <a:t>Students who earn that score or higher have a 75% likelihood of earning a C or better in a first-year, credit-bearing course in the same subject area.</a:t>
            </a:r>
          </a:p>
          <a:p>
            <a:pPr marL="257727" defTabSz="931433">
              <a:lnSpc>
                <a:spcPct val="120000"/>
              </a:lnSpc>
              <a:spcBef>
                <a:spcPts val="570"/>
              </a:spcBef>
              <a:buSzPct val="80000"/>
            </a:pPr>
            <a:r>
              <a:rPr lang="en-US" altLang="zh-CN" sz="1709"/>
              <a:t>Grade-level benchmarks </a:t>
            </a:r>
          </a:p>
          <a:p>
            <a:pPr marL="714885" lvl="2" indent="-257727" defTabSz="931433">
              <a:lnSpc>
                <a:spcPct val="120000"/>
              </a:lnSpc>
              <a:spcBef>
                <a:spcPts val="570"/>
              </a:spcBef>
              <a:buSzPct val="80000"/>
              <a:buFont typeface="Verdana" pitchFamily="34" charset="0"/>
              <a:buChar char="•"/>
            </a:pPr>
            <a:r>
              <a:rPr lang="en-US" altLang="zh-CN" sz="1709"/>
              <a:t>Based on expected student growth toward the SAT benchmark</a:t>
            </a:r>
          </a:p>
        </p:txBody>
      </p:sp>
      <p:graphicFrame>
        <p:nvGraphicFramePr>
          <p:cNvPr id="9" name="Table 8">
            <a:extLst>
              <a:ext uri="{FF2B5EF4-FFF2-40B4-BE49-F238E27FC236}">
                <a16:creationId xmlns:a16="http://schemas.microsoft.com/office/drawing/2014/main" id="{4FD0EC90-2300-B926-95F8-9D4F99F2880F}"/>
              </a:ext>
            </a:extLst>
          </p:cNvPr>
          <p:cNvGraphicFramePr>
            <a:graphicFrameLocks noGrp="1"/>
          </p:cNvGraphicFramePr>
          <p:nvPr/>
        </p:nvGraphicFramePr>
        <p:xfrm>
          <a:off x="2011737" y="4622007"/>
          <a:ext cx="8168526" cy="1349561"/>
        </p:xfrm>
        <a:graphic>
          <a:graphicData uri="http://schemas.openxmlformats.org/drawingml/2006/table">
            <a:tbl>
              <a:tblPr firstRow="1" bandRow="1">
                <a:tableStyleId>{EB9631B5-78F2-41C9-869B-9F39066F8104}</a:tableStyleId>
              </a:tblPr>
              <a:tblGrid>
                <a:gridCol w="1361421">
                  <a:extLst>
                    <a:ext uri="{9D8B030D-6E8A-4147-A177-3AD203B41FA5}">
                      <a16:colId xmlns:a16="http://schemas.microsoft.com/office/drawing/2014/main" val="2639280881"/>
                    </a:ext>
                  </a:extLst>
                </a:gridCol>
                <a:gridCol w="1361421">
                  <a:extLst>
                    <a:ext uri="{9D8B030D-6E8A-4147-A177-3AD203B41FA5}">
                      <a16:colId xmlns:a16="http://schemas.microsoft.com/office/drawing/2014/main" val="2877129853"/>
                    </a:ext>
                  </a:extLst>
                </a:gridCol>
                <a:gridCol w="1361421">
                  <a:extLst>
                    <a:ext uri="{9D8B030D-6E8A-4147-A177-3AD203B41FA5}">
                      <a16:colId xmlns:a16="http://schemas.microsoft.com/office/drawing/2014/main" val="43198023"/>
                    </a:ext>
                  </a:extLst>
                </a:gridCol>
                <a:gridCol w="1361421">
                  <a:extLst>
                    <a:ext uri="{9D8B030D-6E8A-4147-A177-3AD203B41FA5}">
                      <a16:colId xmlns:a16="http://schemas.microsoft.com/office/drawing/2014/main" val="2681752752"/>
                    </a:ext>
                  </a:extLst>
                </a:gridCol>
                <a:gridCol w="1361421">
                  <a:extLst>
                    <a:ext uri="{9D8B030D-6E8A-4147-A177-3AD203B41FA5}">
                      <a16:colId xmlns:a16="http://schemas.microsoft.com/office/drawing/2014/main" val="2619184804"/>
                    </a:ext>
                  </a:extLst>
                </a:gridCol>
                <a:gridCol w="1361421">
                  <a:extLst>
                    <a:ext uri="{9D8B030D-6E8A-4147-A177-3AD203B41FA5}">
                      <a16:colId xmlns:a16="http://schemas.microsoft.com/office/drawing/2014/main" val="3103220485"/>
                    </a:ext>
                  </a:extLst>
                </a:gridCol>
              </a:tblGrid>
              <a:tr h="366341">
                <a:tc>
                  <a:txBody>
                    <a:bodyPr/>
                    <a:lstStyle/>
                    <a:p>
                      <a:endParaRPr lang="en-US" sz="1700"/>
                    </a:p>
                  </a:txBody>
                  <a:tcPr marL="91438" marR="91438" marT="45719" marB="45719" anchor="ctr">
                    <a:lnL w="0">
                      <a:noFill/>
                    </a:lnL>
                    <a:lnR w="0">
                      <a:noFill/>
                    </a:lnR>
                    <a:lnT w="0">
                      <a:noFill/>
                    </a:lnT>
                    <a:lnB w="0">
                      <a:noFill/>
                    </a:lnB>
                    <a:solidFill>
                      <a:schemeClr val="accent3"/>
                    </a:solidFill>
                  </a:tcPr>
                </a:tc>
                <a:tc>
                  <a:txBody>
                    <a:bodyPr/>
                    <a:lstStyle/>
                    <a:p>
                      <a:pPr algn="ctr"/>
                      <a:r>
                        <a:rPr lang="en-US" sz="1700"/>
                        <a:t>Grade 8</a:t>
                      </a:r>
                    </a:p>
                  </a:txBody>
                  <a:tcPr marL="91438" marR="91438" marT="45719" marB="45719" anchor="ctr">
                    <a:lnL w="0">
                      <a:noFill/>
                    </a:lnL>
                    <a:lnR w="0">
                      <a:noFill/>
                    </a:lnR>
                    <a:lnT w="0">
                      <a:noFill/>
                    </a:lnT>
                    <a:lnB w="0">
                      <a:noFill/>
                    </a:lnB>
                    <a:solidFill>
                      <a:schemeClr val="accent3"/>
                    </a:solidFill>
                  </a:tcPr>
                </a:tc>
                <a:tc>
                  <a:txBody>
                    <a:bodyPr/>
                    <a:lstStyle/>
                    <a:p>
                      <a:pPr algn="ctr"/>
                      <a:r>
                        <a:rPr lang="en-US" sz="1700"/>
                        <a:t>Grade 9</a:t>
                      </a:r>
                    </a:p>
                  </a:txBody>
                  <a:tcPr marL="91438" marR="91438" marT="45719" marB="45719" anchor="ctr">
                    <a:lnL w="0">
                      <a:noFill/>
                    </a:lnL>
                    <a:lnR w="0">
                      <a:noFill/>
                    </a:lnR>
                    <a:lnT w="0">
                      <a:noFill/>
                    </a:lnT>
                    <a:lnB w="0">
                      <a:noFill/>
                    </a:lnB>
                    <a:solidFill>
                      <a:schemeClr val="accent3"/>
                    </a:solidFill>
                  </a:tcPr>
                </a:tc>
                <a:tc>
                  <a:txBody>
                    <a:bodyPr/>
                    <a:lstStyle/>
                    <a:p>
                      <a:pPr algn="ctr"/>
                      <a:r>
                        <a:rPr lang="en-US" sz="1700"/>
                        <a:t>Grade 10</a:t>
                      </a:r>
                    </a:p>
                  </a:txBody>
                  <a:tcPr marL="91438" marR="91438" marT="45719" marB="45719" anchor="ctr">
                    <a:lnL w="0">
                      <a:noFill/>
                    </a:lnL>
                    <a:lnR w="0">
                      <a:noFill/>
                    </a:lnR>
                    <a:lnT w="0">
                      <a:noFill/>
                    </a:lnT>
                    <a:lnB w="0">
                      <a:noFill/>
                    </a:lnB>
                    <a:solidFill>
                      <a:schemeClr val="accent3"/>
                    </a:solidFill>
                  </a:tcPr>
                </a:tc>
                <a:tc>
                  <a:txBody>
                    <a:bodyPr/>
                    <a:lstStyle/>
                    <a:p>
                      <a:pPr algn="ctr"/>
                      <a:r>
                        <a:rPr lang="en-US" sz="1700"/>
                        <a:t>Grade 11</a:t>
                      </a:r>
                    </a:p>
                  </a:txBody>
                  <a:tcPr marL="91438" marR="91438" marT="45719" marB="45719" anchor="ctr">
                    <a:lnL w="0">
                      <a:noFill/>
                    </a:lnL>
                    <a:lnR w="0">
                      <a:noFill/>
                    </a:lnR>
                    <a:lnT w="0">
                      <a:noFill/>
                    </a:lnT>
                    <a:lnB w="0">
                      <a:noFill/>
                    </a:lnB>
                    <a:solidFill>
                      <a:schemeClr val="accent3"/>
                    </a:solidFill>
                  </a:tcPr>
                </a:tc>
                <a:tc>
                  <a:txBody>
                    <a:bodyPr/>
                    <a:lstStyle/>
                    <a:p>
                      <a:pPr algn="ctr"/>
                      <a:r>
                        <a:rPr lang="en-US" sz="1700"/>
                        <a:t>SAT</a:t>
                      </a:r>
                    </a:p>
                  </a:txBody>
                  <a:tcPr marL="91438" marR="91438" marT="45719" marB="45719" anchor="ctr">
                    <a:lnL w="0">
                      <a:noFill/>
                    </a:lnL>
                    <a:lnR w="0">
                      <a:noFill/>
                    </a:lnR>
                    <a:lnT w="0">
                      <a:noFill/>
                    </a:lnT>
                    <a:lnB w="0">
                      <a:noFill/>
                    </a:lnB>
                    <a:solidFill>
                      <a:schemeClr val="accent3"/>
                    </a:solidFill>
                  </a:tcPr>
                </a:tc>
                <a:extLst>
                  <a:ext uri="{0D108BD9-81ED-4DB2-BD59-A6C34878D82A}">
                    <a16:rowId xmlns:a16="http://schemas.microsoft.com/office/drawing/2014/main" val="1414662610"/>
                  </a:ext>
                </a:extLst>
              </a:tr>
              <a:tr h="612385">
                <a:tc>
                  <a:txBody>
                    <a:bodyPr/>
                    <a:lstStyle/>
                    <a:p>
                      <a:r>
                        <a:rPr lang="en-US" sz="1700"/>
                        <a:t>Reading and Writing </a:t>
                      </a:r>
                    </a:p>
                  </a:txBody>
                  <a:tcPr marL="91438" marR="91438" marT="45719" marB="45719" anchor="ctr">
                    <a:lnL w="0">
                      <a:noFill/>
                    </a:lnL>
                    <a:lnR w="0">
                      <a:noFill/>
                    </a:lnR>
                    <a:lnT w="0">
                      <a:noFill/>
                    </a:lnT>
                    <a:lnB w="0">
                      <a:noFill/>
                    </a:lnB>
                  </a:tcPr>
                </a:tc>
                <a:tc>
                  <a:txBody>
                    <a:bodyPr/>
                    <a:lstStyle/>
                    <a:p>
                      <a:pPr algn="ctr"/>
                      <a:r>
                        <a:rPr lang="en-US" sz="1700"/>
                        <a:t>390</a:t>
                      </a:r>
                    </a:p>
                  </a:txBody>
                  <a:tcPr marL="91438" marR="91438" marT="45719" marB="45719" anchor="ctr">
                    <a:lnL w="0">
                      <a:noFill/>
                    </a:lnL>
                    <a:lnR w="0">
                      <a:noFill/>
                    </a:lnR>
                    <a:lnT w="0">
                      <a:noFill/>
                    </a:lnT>
                    <a:lnB w="0">
                      <a:noFill/>
                    </a:lnB>
                  </a:tcPr>
                </a:tc>
                <a:tc>
                  <a:txBody>
                    <a:bodyPr/>
                    <a:lstStyle/>
                    <a:p>
                      <a:pPr algn="ctr"/>
                      <a:r>
                        <a:rPr lang="en-US" sz="1700"/>
                        <a:t>410</a:t>
                      </a:r>
                    </a:p>
                  </a:txBody>
                  <a:tcPr marL="91438" marR="91438" marT="45719" marB="45719" anchor="ctr">
                    <a:lnL w="0">
                      <a:noFill/>
                    </a:lnL>
                    <a:lnR w="0">
                      <a:noFill/>
                    </a:lnR>
                    <a:lnT w="0">
                      <a:noFill/>
                    </a:lnT>
                    <a:lnB w="0">
                      <a:noFill/>
                    </a:lnB>
                  </a:tcPr>
                </a:tc>
                <a:tc>
                  <a:txBody>
                    <a:bodyPr/>
                    <a:lstStyle/>
                    <a:p>
                      <a:pPr algn="ctr"/>
                      <a:r>
                        <a:rPr lang="en-US" sz="1700"/>
                        <a:t>430</a:t>
                      </a:r>
                    </a:p>
                  </a:txBody>
                  <a:tcPr marL="91438" marR="91438" marT="45719" marB="45719" anchor="ctr">
                    <a:lnL w="0">
                      <a:noFill/>
                    </a:lnL>
                    <a:lnR w="0">
                      <a:noFill/>
                    </a:lnR>
                    <a:lnT w="0">
                      <a:noFill/>
                    </a:lnT>
                    <a:lnB w="0">
                      <a:noFill/>
                    </a:lnB>
                  </a:tcPr>
                </a:tc>
                <a:tc>
                  <a:txBody>
                    <a:bodyPr/>
                    <a:lstStyle/>
                    <a:p>
                      <a:pPr algn="ctr"/>
                      <a:r>
                        <a:rPr lang="en-US" sz="1700"/>
                        <a:t>460</a:t>
                      </a:r>
                    </a:p>
                  </a:txBody>
                  <a:tcPr marL="91438" marR="91438" marT="45719" marB="45719" anchor="ctr">
                    <a:lnL w="0">
                      <a:noFill/>
                    </a:lnL>
                    <a:lnR w="0">
                      <a:noFill/>
                    </a:lnR>
                    <a:lnT w="0">
                      <a:noFill/>
                    </a:lnT>
                    <a:lnB w="0">
                      <a:noFill/>
                    </a:lnB>
                  </a:tcPr>
                </a:tc>
                <a:tc>
                  <a:txBody>
                    <a:bodyPr/>
                    <a:lstStyle/>
                    <a:p>
                      <a:pPr algn="ctr"/>
                      <a:r>
                        <a:rPr lang="en-US" sz="1700"/>
                        <a:t>480</a:t>
                      </a:r>
                    </a:p>
                  </a:txBody>
                  <a:tcPr marL="91438" marR="91438" marT="45719" marB="45719" anchor="ctr">
                    <a:lnL w="0">
                      <a:noFill/>
                    </a:lnL>
                    <a:lnR w="0">
                      <a:noFill/>
                    </a:lnR>
                    <a:lnT w="0">
                      <a:noFill/>
                    </a:lnT>
                    <a:lnB w="0">
                      <a:noFill/>
                    </a:lnB>
                  </a:tcPr>
                </a:tc>
                <a:extLst>
                  <a:ext uri="{0D108BD9-81ED-4DB2-BD59-A6C34878D82A}">
                    <a16:rowId xmlns:a16="http://schemas.microsoft.com/office/drawing/2014/main" val="1904140852"/>
                  </a:ext>
                </a:extLst>
              </a:tr>
              <a:tr h="370835">
                <a:tc>
                  <a:txBody>
                    <a:bodyPr/>
                    <a:lstStyle/>
                    <a:p>
                      <a:r>
                        <a:rPr lang="en-US" sz="1700"/>
                        <a:t>Math</a:t>
                      </a:r>
                    </a:p>
                  </a:txBody>
                  <a:tcPr marL="91438" marR="91438" marT="45719" marB="45719" anchor="ctr">
                    <a:lnL w="0">
                      <a:noFill/>
                    </a:lnL>
                    <a:lnR w="0">
                      <a:noFill/>
                    </a:lnR>
                    <a:lnT w="0">
                      <a:noFill/>
                    </a:lnT>
                    <a:lnB w="0">
                      <a:noFill/>
                    </a:lnB>
                  </a:tcPr>
                </a:tc>
                <a:tc>
                  <a:txBody>
                    <a:bodyPr/>
                    <a:lstStyle/>
                    <a:p>
                      <a:pPr lvl="0" algn="ctr">
                        <a:buNone/>
                      </a:pPr>
                      <a:r>
                        <a:rPr lang="en-US" sz="1700"/>
                        <a:t>430</a:t>
                      </a:r>
                    </a:p>
                  </a:txBody>
                  <a:tcPr marL="91438" marR="91438" marT="45719" marB="45719" anchor="ctr">
                    <a:lnL w="0">
                      <a:noFill/>
                    </a:lnL>
                    <a:lnR w="0">
                      <a:noFill/>
                    </a:lnR>
                    <a:lnT w="0">
                      <a:noFill/>
                    </a:lnT>
                    <a:lnB w="0">
                      <a:noFill/>
                    </a:lnB>
                  </a:tcPr>
                </a:tc>
                <a:tc>
                  <a:txBody>
                    <a:bodyPr/>
                    <a:lstStyle/>
                    <a:p>
                      <a:pPr lvl="0" algn="ctr">
                        <a:buNone/>
                      </a:pPr>
                      <a:r>
                        <a:rPr lang="en-US" sz="1700"/>
                        <a:t>450</a:t>
                      </a:r>
                    </a:p>
                  </a:txBody>
                  <a:tcPr marL="91438" marR="91438" marT="45719" marB="45719" anchor="ctr">
                    <a:lnL w="0">
                      <a:noFill/>
                    </a:lnL>
                    <a:lnR w="0">
                      <a:noFill/>
                    </a:lnR>
                    <a:lnT w="0">
                      <a:noFill/>
                    </a:lnT>
                    <a:lnB w="0">
                      <a:noFill/>
                    </a:lnB>
                  </a:tcPr>
                </a:tc>
                <a:tc>
                  <a:txBody>
                    <a:bodyPr/>
                    <a:lstStyle/>
                    <a:p>
                      <a:pPr lvl="0" algn="ctr">
                        <a:buNone/>
                      </a:pPr>
                      <a:r>
                        <a:rPr lang="en-US" sz="1700"/>
                        <a:t>480</a:t>
                      </a:r>
                    </a:p>
                  </a:txBody>
                  <a:tcPr marL="91438" marR="91438" marT="45719" marB="45719" anchor="ctr">
                    <a:lnL w="0">
                      <a:noFill/>
                    </a:lnL>
                    <a:lnR w="0">
                      <a:noFill/>
                    </a:lnR>
                    <a:lnT w="0">
                      <a:noFill/>
                    </a:lnT>
                    <a:lnB w="0">
                      <a:noFill/>
                    </a:lnB>
                  </a:tcPr>
                </a:tc>
                <a:tc>
                  <a:txBody>
                    <a:bodyPr/>
                    <a:lstStyle/>
                    <a:p>
                      <a:pPr lvl="0" algn="ctr">
                        <a:buNone/>
                      </a:pPr>
                      <a:r>
                        <a:rPr lang="en-US" sz="1700"/>
                        <a:t>510</a:t>
                      </a:r>
                    </a:p>
                  </a:txBody>
                  <a:tcPr marL="91438" marR="91438" marT="45719" marB="45719" anchor="ctr">
                    <a:lnL w="0">
                      <a:noFill/>
                    </a:lnL>
                    <a:lnR w="0">
                      <a:noFill/>
                    </a:lnR>
                    <a:lnT w="0">
                      <a:noFill/>
                    </a:lnT>
                    <a:lnB w="0">
                      <a:noFill/>
                    </a:lnB>
                  </a:tcPr>
                </a:tc>
                <a:tc>
                  <a:txBody>
                    <a:bodyPr/>
                    <a:lstStyle/>
                    <a:p>
                      <a:pPr lvl="0" algn="ctr">
                        <a:buNone/>
                      </a:pPr>
                      <a:r>
                        <a:rPr lang="en-US" sz="1700" dirty="0"/>
                        <a:t>530</a:t>
                      </a:r>
                    </a:p>
                  </a:txBody>
                  <a:tcPr marL="91438" marR="91438" marT="45719" marB="45719" anchor="ctr">
                    <a:lnL w="0">
                      <a:noFill/>
                    </a:lnL>
                    <a:lnR w="0">
                      <a:noFill/>
                    </a:lnR>
                    <a:lnT w="0">
                      <a:noFill/>
                    </a:lnT>
                    <a:lnB w="0">
                      <a:noFill/>
                    </a:lnB>
                  </a:tcPr>
                </a:tc>
                <a:extLst>
                  <a:ext uri="{0D108BD9-81ED-4DB2-BD59-A6C34878D82A}">
                    <a16:rowId xmlns:a16="http://schemas.microsoft.com/office/drawing/2014/main" val="454129924"/>
                  </a:ext>
                </a:extLst>
              </a:tr>
            </a:tbl>
          </a:graphicData>
        </a:graphic>
      </p:graphicFrame>
    </p:spTree>
    <p:extLst>
      <p:ext uri="{BB962C8B-B14F-4D97-AF65-F5344CB8AC3E}">
        <p14:creationId xmlns:p14="http://schemas.microsoft.com/office/powerpoint/2010/main" val="349848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462" y="538395"/>
            <a:ext cx="11286153" cy="862482"/>
          </a:xfrm>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3200" b="1">
                <a:latin typeface="Roboto"/>
                <a:ea typeface="Roboto Slab"/>
                <a:cs typeface="Roboto Slab"/>
              </a:rPr>
              <a:t>Content Domains and Students Practice</a:t>
            </a:r>
            <a:br>
              <a:rPr lang="en-US" sz="3200" b="1">
                <a:latin typeface="Roboto"/>
                <a:ea typeface="Roboto Slab"/>
                <a:cs typeface="Roboto Slab"/>
              </a:rPr>
            </a:br>
            <a:r>
              <a:rPr lang="en-US" sz="2000">
                <a:latin typeface="Roboto"/>
                <a:ea typeface="Roboto Slab"/>
                <a:cs typeface="Roboto Slab"/>
              </a:rPr>
              <a:t>Further information on content domains </a:t>
            </a:r>
            <a:r>
              <a:rPr lang="en-US" sz="2000">
                <a:solidFill>
                  <a:schemeClr val="accent3"/>
                </a:solidFill>
                <a:latin typeface="Roboto"/>
                <a:ea typeface="Roboto Slab"/>
                <a:cs typeface="Roboto Slab"/>
                <a:hlinkClick r:id="rId3">
                  <a:extLst>
                    <a:ext uri="{A12FA001-AC4F-418D-AE19-62706E023703}">
                      <ahyp:hlinkClr xmlns:ahyp="http://schemas.microsoft.com/office/drawing/2018/hyperlinkcolor" val="tx"/>
                    </a:ext>
                  </a:extLst>
                </a:hlinkClick>
              </a:rPr>
              <a:t>here</a:t>
            </a:r>
            <a:endParaRPr lang="en-US" sz="3200">
              <a:solidFill>
                <a:schemeClr val="accent3"/>
              </a:solidFill>
              <a:latin typeface="Roboto"/>
              <a:ea typeface="Roboto Slab"/>
              <a:cs typeface="Roboto Slab"/>
            </a:endParaRPr>
          </a:p>
        </p:txBody>
      </p:sp>
      <p:sp>
        <p:nvSpPr>
          <p:cNvPr id="3" name="BainBulletsConfiguration" hidden="1">
            <a:extLs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a:solidFill>
                <a:srgbClr val="FFFFFF"/>
              </a:solidFill>
            </a:endParaRPr>
          </a:p>
        </p:txBody>
      </p:sp>
      <p:pic>
        <p:nvPicPr>
          <p:cNvPr id="4" name="Picture 3" descr="A screenshot of a computer">
            <a:extLst>
              <a:ext uri="{FF2B5EF4-FFF2-40B4-BE49-F238E27FC236}">
                <a16:creationId xmlns:a16="http://schemas.microsoft.com/office/drawing/2014/main" id="{F44C3BB6-97F5-7A19-00B2-6640ED9E3DB4}"/>
              </a:ext>
            </a:extLst>
          </p:cNvPr>
          <p:cNvPicPr>
            <a:picLocks noChangeAspect="1"/>
          </p:cNvPicPr>
          <p:nvPr/>
        </p:nvPicPr>
        <p:blipFill>
          <a:blip r:embed="rId4"/>
          <a:stretch>
            <a:fillRect/>
          </a:stretch>
        </p:blipFill>
        <p:spPr>
          <a:xfrm>
            <a:off x="419532" y="1437734"/>
            <a:ext cx="7625182" cy="4490600"/>
          </a:xfrm>
          <a:prstGeom prst="rect">
            <a:avLst/>
          </a:prstGeom>
        </p:spPr>
      </p:pic>
      <p:sp>
        <p:nvSpPr>
          <p:cNvPr id="10" name="Rectangle 9">
            <a:extLst>
              <a:ext uri="{FF2B5EF4-FFF2-40B4-BE49-F238E27FC236}">
                <a16:creationId xmlns:a16="http://schemas.microsoft.com/office/drawing/2014/main" id="{2A83E462-A639-66F9-B668-00DA11738BE3}"/>
              </a:ext>
            </a:extLst>
          </p:cNvPr>
          <p:cNvSpPr/>
          <p:nvPr/>
        </p:nvSpPr>
        <p:spPr>
          <a:xfrm>
            <a:off x="8444518" y="1195763"/>
            <a:ext cx="3441275" cy="2223359"/>
          </a:xfrm>
          <a:prstGeom prst="roundRect">
            <a:avLst/>
          </a:prstGeom>
          <a:solidFill>
            <a:schemeClr val="accent3">
              <a:lumMod val="20000"/>
              <a:lumOff val="80000"/>
            </a:schemeClr>
          </a:solidFill>
          <a:ln w="19050">
            <a:noFill/>
          </a:ln>
          <a:effectLst>
            <a:outerShdw blurRad="508000" dist="254000" dir="2460000" sx="93000" sy="93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chemeClr val="tx1"/>
                </a:solidFill>
              </a:rPr>
              <a:t>Progress bars </a:t>
            </a:r>
            <a:r>
              <a:rPr lang="en-US" sz="2000">
                <a:solidFill>
                  <a:schemeClr val="tx1"/>
                </a:solidFill>
              </a:rPr>
              <a:t>represent student performance in each domain on their practice score report.</a:t>
            </a:r>
            <a:endParaRPr lang="en-US" sz="2000">
              <a:solidFill>
                <a:schemeClr val="tx1"/>
              </a:solidFill>
              <a:ea typeface="Roboto"/>
              <a:cs typeface="Roboto"/>
            </a:endParaRPr>
          </a:p>
        </p:txBody>
      </p:sp>
      <p:sp>
        <p:nvSpPr>
          <p:cNvPr id="11" name="Right Triangle 10">
            <a:extLst>
              <a:ext uri="{FF2B5EF4-FFF2-40B4-BE49-F238E27FC236}">
                <a16:creationId xmlns:a16="http://schemas.microsoft.com/office/drawing/2014/main" id="{C8CC9E14-5292-68D0-DC05-68C411B8FEEB}"/>
              </a:ext>
              <a:ext uri="{C183D7F6-B498-43B3-948B-1728B52AA6E4}">
                <adec:decorative xmlns:adec="http://schemas.microsoft.com/office/drawing/2017/decorative" val="1"/>
              </a:ext>
            </a:extLst>
          </p:cNvPr>
          <p:cNvSpPr/>
          <p:nvPr/>
        </p:nvSpPr>
        <p:spPr>
          <a:xfrm rot="10800000" flipH="1">
            <a:off x="8847083" y="3419124"/>
            <a:ext cx="551784" cy="508651"/>
          </a:xfrm>
          <a:prstGeom prst="rtTriangle">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32500" lnSpcReduction="200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b="1">
              <a:solidFill>
                <a:schemeClr val="tx2"/>
              </a:solidFill>
              <a:latin typeface="+mj-lt"/>
            </a:endParaRPr>
          </a:p>
        </p:txBody>
      </p:sp>
      <p:sp>
        <p:nvSpPr>
          <p:cNvPr id="12" name="Rectangle 9">
            <a:extLst>
              <a:ext uri="{FF2B5EF4-FFF2-40B4-BE49-F238E27FC236}">
                <a16:creationId xmlns:a16="http://schemas.microsoft.com/office/drawing/2014/main" id="{7B124C7F-F6AC-BAB0-7809-3C03324AFD4F}"/>
              </a:ext>
            </a:extLst>
          </p:cNvPr>
          <p:cNvSpPr/>
          <p:nvPr/>
        </p:nvSpPr>
        <p:spPr>
          <a:xfrm>
            <a:off x="9149007" y="4545687"/>
            <a:ext cx="2736786" cy="1605133"/>
          </a:xfrm>
          <a:prstGeom prst="roundRect">
            <a:avLst/>
          </a:prstGeom>
          <a:solidFill>
            <a:schemeClr val="accent3"/>
          </a:solidFill>
          <a:ln w="19050">
            <a:noFill/>
          </a:ln>
          <a:effectLst>
            <a:outerShdw blurRad="508000" dist="254000" dir="2460000" sx="93000" sy="93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normAutofit fontScale="92500"/>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a:solidFill>
                  <a:schemeClr val="tx2"/>
                </a:solidFill>
              </a:rPr>
              <a:t>Provides a </a:t>
            </a:r>
            <a:r>
              <a:rPr lang="en-US" sz="2000" b="1">
                <a:solidFill>
                  <a:schemeClr val="tx2"/>
                </a:solidFill>
              </a:rPr>
              <a:t>snapshot</a:t>
            </a:r>
            <a:r>
              <a:rPr lang="en-US" sz="2000">
                <a:solidFill>
                  <a:schemeClr val="tx2"/>
                </a:solidFill>
              </a:rPr>
              <a:t> of their strengths and challenge areas</a:t>
            </a:r>
            <a:endParaRPr lang="en-US">
              <a:solidFill>
                <a:schemeClr val="tx2"/>
              </a:solidFill>
            </a:endParaRPr>
          </a:p>
        </p:txBody>
      </p:sp>
      <p:sp>
        <p:nvSpPr>
          <p:cNvPr id="14" name="Right Triangle 13">
            <a:extLst>
              <a:ext uri="{FF2B5EF4-FFF2-40B4-BE49-F238E27FC236}">
                <a16:creationId xmlns:a16="http://schemas.microsoft.com/office/drawing/2014/main" id="{E3918A88-990E-9163-B8DB-C48C8E39F56B}"/>
              </a:ext>
              <a:ext uri="{C183D7F6-B498-43B3-948B-1728B52AA6E4}">
                <adec:decorative xmlns:adec="http://schemas.microsoft.com/office/drawing/2017/decorative" val="1"/>
              </a:ext>
            </a:extLst>
          </p:cNvPr>
          <p:cNvSpPr/>
          <p:nvPr/>
        </p:nvSpPr>
        <p:spPr>
          <a:xfrm>
            <a:off x="9404769" y="4020449"/>
            <a:ext cx="540589" cy="540589"/>
          </a:xfrm>
          <a:prstGeom prst="rtTriangl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0000" lnSpcReduction="20000"/>
          </a:bodyPr>
          <a:lstStyle/>
          <a:p>
            <a:pPr algn="ctr"/>
            <a:endParaRPr lang="en-US" sz="2000" b="1">
              <a:solidFill>
                <a:schemeClr val="tx2"/>
              </a:solidFill>
              <a:latin typeface="+mj-lt"/>
            </a:endParaRPr>
          </a:p>
        </p:txBody>
      </p:sp>
      <p:sp>
        <p:nvSpPr>
          <p:cNvPr id="5" name="Rectangle 4">
            <a:extLst>
              <a:ext uri="{FF2B5EF4-FFF2-40B4-BE49-F238E27FC236}">
                <a16:creationId xmlns:a16="http://schemas.microsoft.com/office/drawing/2014/main" id="{3E964EDA-CA46-33E3-B552-0F1CC0647CCC}"/>
              </a:ext>
              <a:ext uri="{C183D7F6-B498-43B3-948B-1728B52AA6E4}">
                <adec:decorative xmlns:adec="http://schemas.microsoft.com/office/drawing/2017/decorative" val="1"/>
              </a:ext>
            </a:extLst>
          </p:cNvPr>
          <p:cNvSpPr/>
          <p:nvPr/>
        </p:nvSpPr>
        <p:spPr>
          <a:xfrm>
            <a:off x="4383932" y="2527442"/>
            <a:ext cx="2068239" cy="2260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55000" lnSpcReduction="20000"/>
          </a:bodyPr>
          <a:lstStyle/>
          <a:p>
            <a:pPr algn="ctr"/>
            <a:endParaRPr lang="en-US" sz="2000" b="1">
              <a:solidFill>
                <a:schemeClr val="tx2"/>
              </a:solidFill>
              <a:latin typeface="+mj-lt"/>
            </a:endParaRPr>
          </a:p>
        </p:txBody>
      </p:sp>
      <p:sp>
        <p:nvSpPr>
          <p:cNvPr id="6" name="Rectangle 5">
            <a:extLst>
              <a:ext uri="{FF2B5EF4-FFF2-40B4-BE49-F238E27FC236}">
                <a16:creationId xmlns:a16="http://schemas.microsoft.com/office/drawing/2014/main" id="{C64D82CA-EEAF-EF3E-A6C5-88811201898A}"/>
              </a:ext>
              <a:ext uri="{C183D7F6-B498-43B3-948B-1728B52AA6E4}">
                <adec:decorative xmlns:adec="http://schemas.microsoft.com/office/drawing/2017/decorative" val="1"/>
              </a:ext>
            </a:extLst>
          </p:cNvPr>
          <p:cNvSpPr/>
          <p:nvPr/>
        </p:nvSpPr>
        <p:spPr>
          <a:xfrm>
            <a:off x="4383932" y="2895599"/>
            <a:ext cx="1287404" cy="2260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55000" lnSpcReduction="20000"/>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859880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50B9F-DC12-5879-A004-8B01F6DD09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5E0005-26CC-74A6-F931-4E4FBF7604BC}"/>
              </a:ext>
              <a:ext uri="{C183D7F6-B498-43B3-948B-1728B52AA6E4}">
                <adec:decorative xmlns:adec="http://schemas.microsoft.com/office/drawing/2017/decorative" val="1"/>
              </a:ext>
            </a:extLst>
          </p:cNvPr>
          <p:cNvSpPr/>
          <p:nvPr/>
        </p:nvSpPr>
        <p:spPr>
          <a:xfrm>
            <a:off x="0" y="400740"/>
            <a:ext cx="1795693" cy="645721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pPr algn="ctr"/>
            <a:endParaRPr lang="en-US" sz="9100" b="1">
              <a:solidFill>
                <a:schemeClr val="tx2"/>
              </a:solidFill>
              <a:latin typeface="+mj-lt"/>
              <a:ea typeface="Roboto"/>
              <a:cs typeface="Roboto"/>
            </a:endParaRPr>
          </a:p>
        </p:txBody>
      </p:sp>
      <p:sp>
        <p:nvSpPr>
          <p:cNvPr id="2" name="TextBox 1">
            <a:extLst>
              <a:ext uri="{FF2B5EF4-FFF2-40B4-BE49-F238E27FC236}">
                <a16:creationId xmlns:a16="http://schemas.microsoft.com/office/drawing/2014/main" id="{8C9CBA40-8BC8-3582-A78D-B1759D2919B3}"/>
              </a:ext>
            </a:extLst>
          </p:cNvPr>
          <p:cNvSpPr txBox="1"/>
          <p:nvPr/>
        </p:nvSpPr>
        <p:spPr>
          <a:xfrm>
            <a:off x="4477233" y="2330419"/>
            <a:ext cx="6758428" cy="1121000"/>
          </a:xfrm>
          <a:prstGeom prst="rect">
            <a:avLst/>
          </a:prstGeom>
          <a:noFill/>
        </p:spPr>
        <p:txBody>
          <a:bodyPr wrap="square" lIns="34180" tIns="34180" rIns="34180" bIns="34180" rtlCol="0" anchor="ctr">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36">
                <a:solidFill>
                  <a:schemeClr val="tx2"/>
                </a:solidFill>
                <a:latin typeface="+mj-lt"/>
              </a:rPr>
              <a:t>Cover Page</a:t>
            </a:r>
          </a:p>
        </p:txBody>
      </p:sp>
      <p:sp>
        <p:nvSpPr>
          <p:cNvPr id="3" name="BainBulletsConfiguration" hidden="1">
            <a:extLst>
              <a:ext uri="{FF2B5EF4-FFF2-40B4-BE49-F238E27FC236}">
                <a16:creationId xmlns:a16="http://schemas.microsoft.com/office/drawing/2014/main" id="{2A74DACA-B1F5-B78A-6308-F42DEDFC41B9}"/>
              </a:ext>
              <a:ext uri="{C183D7F6-B498-43B3-948B-1728B52AA6E4}">
                <adec:decorative xmlns:adec="http://schemas.microsoft.com/office/drawing/2017/decorative" val="1"/>
              </a:ext>
            </a:extLst>
          </p:cNvPr>
          <p:cNvSpPr txBox="1"/>
          <p:nvPr/>
        </p:nvSpPr>
        <p:spPr>
          <a:xfrm>
            <a:off x="12058" y="12105"/>
            <a:ext cx="8440499" cy="83638"/>
          </a:xfrm>
          <a:prstGeom prst="rect">
            <a:avLst/>
          </a:prstGeom>
          <a:noFill/>
        </p:spPr>
        <p:txBody>
          <a:bodyPr vert="horz" wrap="square" lIns="34180" tIns="34180" rIns="34180" bIns="34180" rtlCol="0">
            <a:spAutoFit/>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endParaRPr lang="en-US" sz="100" err="1">
              <a:solidFill>
                <a:srgbClr val="FFFFFF"/>
              </a:solidFill>
            </a:endParaRPr>
          </a:p>
        </p:txBody>
      </p:sp>
      <p:sp>
        <p:nvSpPr>
          <p:cNvPr id="6" name="Title 5">
            <a:extLst>
              <a:ext uri="{FF2B5EF4-FFF2-40B4-BE49-F238E27FC236}">
                <a16:creationId xmlns:a16="http://schemas.microsoft.com/office/drawing/2014/main" id="{65DD7C6A-5928-7D32-9B53-5C9F8BE7C1FB}"/>
              </a:ext>
            </a:extLst>
          </p:cNvPr>
          <p:cNvSpPr>
            <a:spLocks noGrp="1"/>
          </p:cNvSpPr>
          <p:nvPr>
            <p:ph type="ctrTitle"/>
          </p:nvPr>
        </p:nvSpPr>
        <p:spPr/>
        <p:txBody>
          <a:bodyPr/>
          <a:lstStyle>
            <a:defPPr>
              <a:defRPr lang="en-US"/>
            </a:defPPr>
            <a:lvl1pPr marL="0" algn="l" defTabSz="868131" rtl="0" eaLnBrk="1" latinLnBrk="0" hangingPunct="1">
              <a:defRPr sz="1709" kern="1200">
                <a:solidFill>
                  <a:schemeClr val="tx1"/>
                </a:solidFill>
                <a:latin typeface="+mn-lt"/>
                <a:ea typeface="+mn-ea"/>
                <a:cs typeface="+mn-cs"/>
              </a:defRPr>
            </a:lvl1pPr>
            <a:lvl2pPr marL="434066" algn="l" defTabSz="868131" rtl="0" eaLnBrk="1" latinLnBrk="0" hangingPunct="1">
              <a:defRPr sz="1709" kern="1200">
                <a:solidFill>
                  <a:schemeClr val="tx1"/>
                </a:solidFill>
                <a:latin typeface="+mn-lt"/>
                <a:ea typeface="+mn-ea"/>
                <a:cs typeface="+mn-cs"/>
              </a:defRPr>
            </a:lvl2pPr>
            <a:lvl3pPr marL="868131" algn="l" defTabSz="868131" rtl="0" eaLnBrk="1" latinLnBrk="0" hangingPunct="1">
              <a:defRPr sz="1709" kern="1200">
                <a:solidFill>
                  <a:schemeClr val="tx1"/>
                </a:solidFill>
                <a:latin typeface="+mn-lt"/>
                <a:ea typeface="+mn-ea"/>
                <a:cs typeface="+mn-cs"/>
              </a:defRPr>
            </a:lvl3pPr>
            <a:lvl4pPr marL="1302197" algn="l" defTabSz="868131" rtl="0" eaLnBrk="1" latinLnBrk="0" hangingPunct="1">
              <a:defRPr sz="1709" kern="1200">
                <a:solidFill>
                  <a:schemeClr val="tx1"/>
                </a:solidFill>
                <a:latin typeface="+mn-lt"/>
                <a:ea typeface="+mn-ea"/>
                <a:cs typeface="+mn-cs"/>
              </a:defRPr>
            </a:lvl4pPr>
            <a:lvl5pPr marL="1736263" algn="l" defTabSz="868131" rtl="0" eaLnBrk="1" latinLnBrk="0" hangingPunct="1">
              <a:defRPr sz="1709" kern="1200">
                <a:solidFill>
                  <a:schemeClr val="tx1"/>
                </a:solidFill>
                <a:latin typeface="+mn-lt"/>
                <a:ea typeface="+mn-ea"/>
                <a:cs typeface="+mn-cs"/>
              </a:defRPr>
            </a:lvl5pPr>
            <a:lvl6pPr marL="2170328" algn="l" defTabSz="868131" rtl="0" eaLnBrk="1" latinLnBrk="0" hangingPunct="1">
              <a:defRPr sz="1709" kern="1200">
                <a:solidFill>
                  <a:schemeClr val="tx1"/>
                </a:solidFill>
                <a:latin typeface="+mn-lt"/>
                <a:ea typeface="+mn-ea"/>
                <a:cs typeface="+mn-cs"/>
              </a:defRPr>
            </a:lvl6pPr>
            <a:lvl7pPr marL="2604394" algn="l" defTabSz="868131" rtl="0" eaLnBrk="1" latinLnBrk="0" hangingPunct="1">
              <a:defRPr sz="1709" kern="1200">
                <a:solidFill>
                  <a:schemeClr val="tx1"/>
                </a:solidFill>
                <a:latin typeface="+mn-lt"/>
                <a:ea typeface="+mn-ea"/>
                <a:cs typeface="+mn-cs"/>
              </a:defRPr>
            </a:lvl7pPr>
            <a:lvl8pPr marL="3038460" algn="l" defTabSz="868131" rtl="0" eaLnBrk="1" latinLnBrk="0" hangingPunct="1">
              <a:defRPr sz="1709" kern="1200">
                <a:solidFill>
                  <a:schemeClr val="tx1"/>
                </a:solidFill>
                <a:latin typeface="+mn-lt"/>
                <a:ea typeface="+mn-ea"/>
                <a:cs typeface="+mn-cs"/>
              </a:defRPr>
            </a:lvl8pPr>
            <a:lvl9pPr marL="3472525" algn="l" defTabSz="868131" rtl="0" eaLnBrk="1" latinLnBrk="0" hangingPunct="1">
              <a:defRPr sz="1709" kern="1200">
                <a:solidFill>
                  <a:schemeClr val="tx1"/>
                </a:solidFill>
                <a:latin typeface="+mn-lt"/>
                <a:ea typeface="+mn-ea"/>
                <a:cs typeface="+mn-cs"/>
              </a:defRPr>
            </a:lvl9pPr>
          </a:lstStyle>
          <a:p>
            <a:r>
              <a:rPr lang="en-US" sz="6800">
                <a:solidFill>
                  <a:schemeClr val="accent3"/>
                </a:solidFill>
              </a:rPr>
              <a:t>Accessing the K-12 Reporting Portal</a:t>
            </a:r>
            <a:endParaRPr lang="en-US">
              <a:solidFill>
                <a:schemeClr val="accent3"/>
              </a:solidFill>
            </a:endParaRPr>
          </a:p>
        </p:txBody>
      </p:sp>
    </p:spTree>
    <p:extLst>
      <p:ext uri="{BB962C8B-B14F-4D97-AF65-F5344CB8AC3E}">
        <p14:creationId xmlns:p14="http://schemas.microsoft.com/office/powerpoint/2010/main" val="66264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B876-D9F1-DCED-2217-5718331B06CB}"/>
              </a:ext>
            </a:extLst>
          </p:cNvPr>
          <p:cNvSpPr>
            <a:spLocks noGrp="1"/>
          </p:cNvSpPr>
          <p:nvPr>
            <p:ph type="title"/>
          </p:nvPr>
        </p:nvSpPr>
        <p:spPr>
          <a:xfrm>
            <a:off x="353243" y="538395"/>
            <a:ext cx="6288237" cy="490666"/>
          </a:xfrm>
        </p:spPr>
        <p:txBody>
          <a:bodyPr/>
          <a:lstStyle/>
          <a:p>
            <a:r>
              <a:rPr lang="en-US" sz="3200" b="1">
                <a:latin typeface="Roboto"/>
                <a:ea typeface="Roboto"/>
                <a:cs typeface="Roboto"/>
              </a:rPr>
              <a:t>Managing Access Tool (MAT</a:t>
            </a:r>
            <a:r>
              <a:rPr lang="en-US" sz="3400"/>
              <a:t>)</a:t>
            </a:r>
            <a:endParaRPr lang="en-US"/>
          </a:p>
        </p:txBody>
      </p:sp>
      <p:sp>
        <p:nvSpPr>
          <p:cNvPr id="11" name="TextBox 10">
            <a:extLst>
              <a:ext uri="{FF2B5EF4-FFF2-40B4-BE49-F238E27FC236}">
                <a16:creationId xmlns:a16="http://schemas.microsoft.com/office/drawing/2014/main" id="{4CC1DA29-D36A-F7C9-83D1-3B919B0CB450}"/>
              </a:ext>
            </a:extLst>
          </p:cNvPr>
          <p:cNvSpPr txBox="1"/>
          <p:nvPr/>
        </p:nvSpPr>
        <p:spPr>
          <a:xfrm>
            <a:off x="353243" y="1417749"/>
            <a:ext cx="6285682" cy="5009952"/>
          </a:xfrm>
          <a:prstGeom prst="rect">
            <a:avLst/>
          </a:prstGeom>
          <a:noFill/>
        </p:spPr>
        <p:txBody>
          <a:bodyPr wrap="square" lIns="36000" tIns="36000" rIns="36000" bIns="36000" rtlCol="0" anchor="t">
            <a:spAutoFit/>
          </a:bodyPr>
          <a:lstStyle/>
          <a:p>
            <a:pPr marL="228600" indent="-228600">
              <a:spcAft>
                <a:spcPts val="500"/>
              </a:spcAft>
              <a:buFont typeface="Arial" panose="020B0604020202020204" pitchFamily="34" charset="0"/>
              <a:buChar char="•"/>
            </a:pPr>
            <a:r>
              <a:rPr lang="en-US" sz="2000"/>
              <a:t>An access code is required to set up an Access Manager for the first time.</a:t>
            </a:r>
          </a:p>
          <a:p>
            <a:pPr marL="685800" lvl="1" indent="-228600">
              <a:spcAft>
                <a:spcPts val="500"/>
              </a:spcAft>
              <a:buFont typeface="Arial" panose="020B0604020202020204" pitchFamily="34" charset="0"/>
              <a:buChar char="•"/>
            </a:pPr>
            <a:r>
              <a:rPr lang="en-US" sz="2000"/>
              <a:t>Call AP Educator Support at 877-274-6474 to request a Managing Access Tool access code if you have never had one generated</a:t>
            </a:r>
          </a:p>
          <a:p>
            <a:pPr marL="228600" indent="-228600">
              <a:spcAft>
                <a:spcPts val="500"/>
              </a:spcAft>
              <a:buClr>
                <a:schemeClr val="tx1"/>
              </a:buClr>
              <a:buFont typeface="Arial" panose="020B0604020202020204" pitchFamily="34" charset="0"/>
              <a:buChar char="•"/>
            </a:pPr>
            <a:r>
              <a:rPr lang="en-US" sz="2000">
                <a:solidFill>
                  <a:srgbClr val="00B0F0"/>
                </a:solidFill>
                <a:hlinkClick r:id="rId3">
                  <a:extLst>
                    <a:ext uri="{A12FA001-AC4F-418D-AE19-62706E023703}">
                      <ahyp:hlinkClr xmlns:ahyp="http://schemas.microsoft.com/office/drawing/2018/hyperlinkcolor" val="tx"/>
                    </a:ext>
                  </a:extLst>
                </a:hlinkClick>
              </a:rPr>
              <a:t>View details</a:t>
            </a:r>
            <a:r>
              <a:rPr lang="en-US" sz="2000">
                <a:solidFill>
                  <a:srgbClr val="00B0F0"/>
                </a:solidFill>
              </a:rPr>
              <a:t> </a:t>
            </a:r>
            <a:r>
              <a:rPr lang="en-US" sz="2000"/>
              <a:t>on setting up an Access Manager for the first time.</a:t>
            </a:r>
            <a:endParaRPr lang="en-US" sz="2000">
              <a:ea typeface="Roboto"/>
              <a:cs typeface="Roboto"/>
            </a:endParaRPr>
          </a:p>
          <a:p>
            <a:pPr marL="228600" indent="-228600">
              <a:spcAft>
                <a:spcPts val="500"/>
              </a:spcAft>
              <a:buFont typeface="Arial" panose="020B0604020202020204" pitchFamily="34" charset="0"/>
              <a:buChar char="•"/>
            </a:pPr>
            <a:r>
              <a:rPr lang="en-US" sz="2000"/>
              <a:t>Your institution’s Access Manager is responsible for assigning K-12 Reporting Portal access to themselves and to their colleagues.</a:t>
            </a:r>
            <a:endParaRPr lang="en-US" sz="2000">
              <a:ea typeface="Roboto"/>
              <a:cs typeface="Roboto"/>
            </a:endParaRPr>
          </a:p>
          <a:p>
            <a:pPr marL="228600" indent="-228600">
              <a:spcAft>
                <a:spcPts val="500"/>
              </a:spcAft>
              <a:buFont typeface="Arial" panose="020B0604020202020204" pitchFamily="34" charset="0"/>
              <a:buChar char="•"/>
            </a:pPr>
            <a:r>
              <a:rPr lang="en-US" sz="2000" b="1" i="1"/>
              <a:t>Reminder</a:t>
            </a:r>
            <a:r>
              <a:rPr lang="en-US" sz="2000"/>
              <a:t>:  Access Managers should monitor access on a regular basis, removing access for those that no longer need it, or extending access for those whose access is about to expire.</a:t>
            </a:r>
            <a:endParaRPr lang="en-US" sz="2000">
              <a:ea typeface="Roboto"/>
              <a:cs typeface="Roboto"/>
            </a:endParaRPr>
          </a:p>
          <a:p>
            <a:pPr marL="228600" indent="-228600">
              <a:buFont typeface="Arial" panose="020B0604020202020204" pitchFamily="34" charset="0"/>
              <a:buChar char="•"/>
            </a:pPr>
            <a:endParaRPr lang="en-US" sz="2000"/>
          </a:p>
        </p:txBody>
      </p:sp>
      <p:pic>
        <p:nvPicPr>
          <p:cNvPr id="4" name="Picture 3" descr="A table listing various tools and services with columns for Tool or Service, My Role, Expiration dates, and Manage Access options. Several entries show &quot;multiple roles&quot; and &quot;multiple dates&quot; under roles and expiration, with one specific expiration date of 31-Dec-2024, and most services have an &quot;edit&quot; link for managing access.&#10;">
            <a:extLst>
              <a:ext uri="{FF2B5EF4-FFF2-40B4-BE49-F238E27FC236}">
                <a16:creationId xmlns:a16="http://schemas.microsoft.com/office/drawing/2014/main" id="{91232B4A-A25C-C98B-6FF4-3B72ED38CC43}"/>
              </a:ext>
            </a:extLst>
          </p:cNvPr>
          <p:cNvPicPr>
            <a:picLocks noChangeAspect="1"/>
          </p:cNvPicPr>
          <p:nvPr/>
        </p:nvPicPr>
        <p:blipFill rotWithShape="1">
          <a:blip r:embed="rId4"/>
          <a:srcRect b="29870"/>
          <a:stretch/>
        </p:blipFill>
        <p:spPr>
          <a:xfrm>
            <a:off x="7186912" y="372140"/>
            <a:ext cx="4572472" cy="2445489"/>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17AB6078-9B13-0B3F-9559-4667D88F657A}"/>
              </a:ext>
              <a:ext uri="{C183D7F6-B498-43B3-948B-1728B52AA6E4}">
                <adec:decorative xmlns:adec="http://schemas.microsoft.com/office/drawing/2017/decorative" val="1"/>
              </a:ext>
            </a:extLst>
          </p:cNvPr>
          <p:cNvSpPr/>
          <p:nvPr/>
        </p:nvSpPr>
        <p:spPr>
          <a:xfrm>
            <a:off x="7266845" y="2239037"/>
            <a:ext cx="2015378" cy="34024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algn="ctr"/>
            <a:endParaRPr lang="en-US" sz="2000" b="1">
              <a:solidFill>
                <a:schemeClr val="tx2"/>
              </a:solidFill>
              <a:latin typeface="+mj-lt"/>
            </a:endParaRPr>
          </a:p>
        </p:txBody>
      </p:sp>
      <p:grpSp>
        <p:nvGrpSpPr>
          <p:cNvPr id="10" name="Group 9" descr="This image is a screenshot of the Managing Access screen within the K-12 Assessment Reporting portal.">
            <a:extLst>
              <a:ext uri="{FF2B5EF4-FFF2-40B4-BE49-F238E27FC236}">
                <a16:creationId xmlns:a16="http://schemas.microsoft.com/office/drawing/2014/main" id="{B5871CDA-BEBC-06BC-C925-9AB374ECF8EE}"/>
              </a:ext>
            </a:extLst>
          </p:cNvPr>
          <p:cNvGrpSpPr/>
          <p:nvPr/>
        </p:nvGrpSpPr>
        <p:grpSpPr>
          <a:xfrm>
            <a:off x="6860623" y="2965200"/>
            <a:ext cx="5225051" cy="3177396"/>
            <a:chOff x="6860623" y="2965200"/>
            <a:chExt cx="5225051" cy="3177396"/>
          </a:xfrm>
        </p:grpSpPr>
        <p:pic>
          <p:nvPicPr>
            <p:cNvPr id="6" name="Picture 5">
              <a:extLst>
                <a:ext uri="{FF2B5EF4-FFF2-40B4-BE49-F238E27FC236}">
                  <a16:creationId xmlns:a16="http://schemas.microsoft.com/office/drawing/2014/main" id="{7CB4E7BB-15D1-C85B-8895-5D4BACFEB921}"/>
                </a:ext>
              </a:extLst>
            </p:cNvPr>
            <p:cNvPicPr>
              <a:picLocks noChangeAspect="1"/>
            </p:cNvPicPr>
            <p:nvPr/>
          </p:nvPicPr>
          <p:blipFill>
            <a:blip r:embed="rId5"/>
            <a:stretch>
              <a:fillRect/>
            </a:stretch>
          </p:blipFill>
          <p:spPr>
            <a:xfrm>
              <a:off x="6860623" y="2965200"/>
              <a:ext cx="5225051" cy="3177396"/>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10C54947-9C32-F2B1-0313-64A8D5D7D575}"/>
                </a:ext>
              </a:extLst>
            </p:cNvPr>
            <p:cNvSpPr/>
            <p:nvPr/>
          </p:nvSpPr>
          <p:spPr>
            <a:xfrm>
              <a:off x="9531350" y="2984250"/>
              <a:ext cx="1797050" cy="1399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25000" lnSpcReduction="20000"/>
            </a:bodyPr>
            <a:lstStyle/>
            <a:p>
              <a:pPr algn="ctr"/>
              <a:endParaRPr lang="en-US" sz="2000" b="1">
                <a:solidFill>
                  <a:schemeClr val="tx2"/>
                </a:solidFill>
                <a:latin typeface="+mj-lt"/>
              </a:endParaRPr>
            </a:p>
          </p:txBody>
        </p:sp>
      </p:grpSp>
      <p:sp>
        <p:nvSpPr>
          <p:cNvPr id="8" name="Arrow: Right 7">
            <a:extLst>
              <a:ext uri="{FF2B5EF4-FFF2-40B4-BE49-F238E27FC236}">
                <a16:creationId xmlns:a16="http://schemas.microsoft.com/office/drawing/2014/main" id="{D264EFA7-AA1A-3D4D-B8B4-97A411C95A4D}"/>
              </a:ext>
              <a:ext uri="{C183D7F6-B498-43B3-948B-1728B52AA6E4}">
                <adec:decorative xmlns:adec="http://schemas.microsoft.com/office/drawing/2017/decorative" val="1"/>
              </a:ext>
            </a:extLst>
          </p:cNvPr>
          <p:cNvSpPr/>
          <p:nvPr/>
        </p:nvSpPr>
        <p:spPr>
          <a:xfrm rot="5400000">
            <a:off x="8314660" y="2703284"/>
            <a:ext cx="584791" cy="413175"/>
          </a:xfrm>
          <a:prstGeom prst="rightArrow">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7500" lnSpcReduction="20000"/>
          </a:bodyPr>
          <a:lstStyle/>
          <a:p>
            <a:pPr algn="ctr"/>
            <a:endParaRPr lang="en-US" sz="2000" b="1">
              <a:solidFill>
                <a:schemeClr val="tx2"/>
              </a:solidFill>
              <a:latin typeface="+mj-lt"/>
            </a:endParaRPr>
          </a:p>
        </p:txBody>
      </p:sp>
    </p:spTree>
    <p:extLst>
      <p:ext uri="{BB962C8B-B14F-4D97-AF65-F5344CB8AC3E}">
        <p14:creationId xmlns:p14="http://schemas.microsoft.com/office/powerpoint/2010/main" val="183122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B876-D9F1-DCED-2217-5718331B06CB}"/>
              </a:ext>
            </a:extLst>
          </p:cNvPr>
          <p:cNvSpPr>
            <a:spLocks noGrp="1"/>
          </p:cNvSpPr>
          <p:nvPr>
            <p:ph type="title"/>
          </p:nvPr>
        </p:nvSpPr>
        <p:spPr>
          <a:xfrm>
            <a:off x="353243" y="538395"/>
            <a:ext cx="6830678" cy="451920"/>
          </a:xfrm>
        </p:spPr>
        <p:txBody>
          <a:bodyPr/>
          <a:lstStyle/>
          <a:p>
            <a:r>
              <a:rPr lang="en-US" sz="3200" b="1">
                <a:latin typeface="Roboto"/>
                <a:ea typeface="Roboto"/>
                <a:cs typeface="Roboto"/>
              </a:rPr>
              <a:t>Assigning Roles Using the MAT</a:t>
            </a:r>
            <a:endParaRPr lang="en-US" sz="3200" b="1">
              <a:latin typeface="Roboto Slab"/>
              <a:ea typeface="Roboto Slab"/>
              <a:cs typeface="Roboto Slab"/>
            </a:endParaRPr>
          </a:p>
        </p:txBody>
      </p:sp>
      <p:sp>
        <p:nvSpPr>
          <p:cNvPr id="11" name="TextBox 10">
            <a:extLst>
              <a:ext uri="{FF2B5EF4-FFF2-40B4-BE49-F238E27FC236}">
                <a16:creationId xmlns:a16="http://schemas.microsoft.com/office/drawing/2014/main" id="{4CC1DA29-D36A-F7C9-83D1-3B919B0CB450}"/>
              </a:ext>
            </a:extLst>
          </p:cNvPr>
          <p:cNvSpPr txBox="1"/>
          <p:nvPr/>
        </p:nvSpPr>
        <p:spPr>
          <a:xfrm>
            <a:off x="353243" y="1370568"/>
            <a:ext cx="6285682" cy="4555982"/>
          </a:xfrm>
          <a:prstGeom prst="rect">
            <a:avLst/>
          </a:prstGeom>
          <a:noFill/>
        </p:spPr>
        <p:txBody>
          <a:bodyPr wrap="square" lIns="36000" tIns="36000" rIns="36000" bIns="36000" rtlCol="0" anchor="t">
            <a:spAutoFit/>
          </a:bodyPr>
          <a:lstStyle/>
          <a:p>
            <a:pPr marL="228600" indent="-228600">
              <a:spcAft>
                <a:spcPts val="500"/>
              </a:spcAft>
              <a:buFont typeface="Arial" panose="020B0604020202020204" pitchFamily="34" charset="0"/>
              <a:buChar char="•"/>
            </a:pPr>
            <a:r>
              <a:rPr lang="en-US" sz="2000"/>
              <a:t>Access Managers use the Managing Access Tool to assign K-12 Reporting roles to individuals.</a:t>
            </a:r>
          </a:p>
          <a:p>
            <a:pPr marL="228600" indent="-228600">
              <a:spcAft>
                <a:spcPts val="500"/>
              </a:spcAft>
              <a:buFont typeface="Arial" panose="020B0604020202020204" pitchFamily="34" charset="0"/>
              <a:buChar char="•"/>
            </a:pPr>
            <a:r>
              <a:rPr lang="en-US" sz="2000"/>
              <a:t>The roles assigned determine the level of access granted.  More than one role can be assigned:</a:t>
            </a:r>
            <a:endParaRPr lang="en-US" sz="2000">
              <a:ea typeface="Roboto"/>
              <a:cs typeface="Roboto"/>
            </a:endParaRPr>
          </a:p>
          <a:p>
            <a:pPr marL="514350" lvl="1" indent="-228600">
              <a:spcAft>
                <a:spcPts val="500"/>
              </a:spcAft>
              <a:buClr>
                <a:schemeClr val="tx1"/>
              </a:buClr>
              <a:buFont typeface="Arial" panose="020B0604020202020204" pitchFamily="34" charset="0"/>
              <a:buChar char="•"/>
            </a:pPr>
            <a:r>
              <a:rPr lang="en-US" sz="1400" b="1">
                <a:solidFill>
                  <a:srgbClr val="1E1E1E"/>
                </a:solidFill>
              </a:rPr>
              <a:t>Access Management</a:t>
            </a:r>
            <a:r>
              <a:rPr lang="en-US" sz="1400" b="1"/>
              <a:t>/DAT </a:t>
            </a:r>
            <a:r>
              <a:rPr lang="en-US" altLang="zh-CN" sz="1400">
                <a:ea typeface="等线"/>
              </a:rPr>
              <a:t>– Responsible for managing access to their institution’s K-12 Reporting Portal using the Managing Access Tool.</a:t>
            </a:r>
            <a:endParaRPr lang="en-US" altLang="zh-CN" sz="1400">
              <a:ea typeface="等线"/>
              <a:cs typeface="Roboto"/>
            </a:endParaRPr>
          </a:p>
          <a:p>
            <a:pPr marL="514350" lvl="1" indent="-228600">
              <a:spcAft>
                <a:spcPts val="500"/>
              </a:spcAft>
              <a:buClr>
                <a:schemeClr val="tx1"/>
              </a:buClr>
              <a:buFont typeface="Arial" panose="020B0604020202020204" pitchFamily="34" charset="0"/>
              <a:buChar char="•"/>
            </a:pPr>
            <a:r>
              <a:rPr lang="en-US" sz="1400" b="1"/>
              <a:t>Detailed Reports </a:t>
            </a:r>
            <a:r>
              <a:rPr lang="en-US" sz="1400"/>
              <a:t>– Can run and view aggregate and student-level reports.</a:t>
            </a:r>
            <a:endParaRPr lang="en-US" sz="1400">
              <a:ea typeface="Roboto"/>
              <a:cs typeface="Roboto"/>
            </a:endParaRPr>
          </a:p>
          <a:p>
            <a:pPr marL="514350" lvl="1" indent="-228600">
              <a:spcAft>
                <a:spcPts val="500"/>
              </a:spcAft>
              <a:buClr>
                <a:schemeClr val="tx1"/>
              </a:buClr>
              <a:buFont typeface="Arial" panose="020B0604020202020204" pitchFamily="34" charset="0"/>
              <a:buChar char="•"/>
            </a:pPr>
            <a:r>
              <a:rPr lang="en-US" sz="1400" b="1"/>
              <a:t>Summary Reports </a:t>
            </a:r>
            <a:r>
              <a:rPr lang="en-US" sz="1400"/>
              <a:t>– Can run and view aggregate reports only.</a:t>
            </a:r>
            <a:endParaRPr lang="en-US" sz="2000"/>
          </a:p>
          <a:p>
            <a:pPr marL="514350" lvl="1" indent="-228600">
              <a:spcAft>
                <a:spcPts val="500"/>
              </a:spcAft>
              <a:buClr>
                <a:schemeClr val="tx1"/>
              </a:buClr>
              <a:buFont typeface="Arial" panose="020B0604020202020204" pitchFamily="34" charset="0"/>
              <a:buChar char="•"/>
            </a:pPr>
            <a:r>
              <a:rPr lang="en-US" sz="1400" b="1"/>
              <a:t>File Downloads  </a:t>
            </a:r>
            <a:r>
              <a:rPr lang="en-US" sz="1400"/>
              <a:t>– Can view and download electronic score report (ESR) data files in the Downloads section of the K-12 Reporting Portal.</a:t>
            </a:r>
            <a:endParaRPr lang="en-US" sz="2000">
              <a:ea typeface="Roboto"/>
              <a:cs typeface="Roboto"/>
            </a:endParaRPr>
          </a:p>
          <a:p>
            <a:pPr marL="228600" indent="-228600">
              <a:spcAft>
                <a:spcPts val="500"/>
              </a:spcAft>
              <a:buFont typeface="Arial" panose="020B0604020202020204" pitchFamily="34" charset="0"/>
              <a:buChar char="•"/>
            </a:pPr>
            <a:r>
              <a:rPr lang="en-US" sz="2000"/>
              <a:t>View a </a:t>
            </a:r>
            <a:r>
              <a:rPr lang="en-US" sz="2000">
                <a:solidFill>
                  <a:srgbClr val="00B0F0"/>
                </a:solidFill>
                <a:hlinkClick r:id="rId3">
                  <a:extLst>
                    <a:ext uri="{A12FA001-AC4F-418D-AE19-62706E023703}">
                      <ahyp:hlinkClr xmlns:ahyp="http://schemas.microsoft.com/office/drawing/2018/hyperlinkcolor" val="tx"/>
                    </a:ext>
                  </a:extLst>
                </a:hlinkClick>
              </a:rPr>
              <a:t>brief training</a:t>
            </a:r>
            <a:r>
              <a:rPr lang="en-US" sz="2000">
                <a:solidFill>
                  <a:srgbClr val="00B0F0"/>
                </a:solidFill>
              </a:rPr>
              <a:t> </a:t>
            </a:r>
            <a:r>
              <a:rPr lang="en-US" sz="2000"/>
              <a:t>on using the MAT.</a:t>
            </a:r>
            <a:endParaRPr lang="en-US" sz="2000">
              <a:ea typeface="Roboto"/>
              <a:cs typeface="Roboto"/>
            </a:endParaRPr>
          </a:p>
          <a:p>
            <a:pPr marL="228600" indent="-228600">
              <a:spcAft>
                <a:spcPts val="500"/>
              </a:spcAft>
              <a:buFont typeface="Arial" panose="020B0604020202020204" pitchFamily="34" charset="0"/>
              <a:buChar char="•"/>
            </a:pPr>
            <a:r>
              <a:rPr lang="en-US" sz="2000"/>
              <a:t>More resources are </a:t>
            </a:r>
            <a:r>
              <a:rPr lang="en-US" sz="2000">
                <a:solidFill>
                  <a:srgbClr val="00B0F0"/>
                </a:solidFill>
                <a:hlinkClick r:id="rId4">
                  <a:extLst>
                    <a:ext uri="{A12FA001-AC4F-418D-AE19-62706E023703}">
                      <ahyp:hlinkClr xmlns:ahyp="http://schemas.microsoft.com/office/drawing/2018/hyperlinkcolor" val="tx"/>
                    </a:ext>
                  </a:extLst>
                </a:hlinkClick>
              </a:rPr>
              <a:t>available here</a:t>
            </a:r>
            <a:r>
              <a:rPr lang="en-US" sz="2000"/>
              <a:t> under </a:t>
            </a:r>
            <a:r>
              <a:rPr lang="en-US" sz="2000" b="1"/>
              <a:t>Granting Access and Assigning Roles</a:t>
            </a:r>
            <a:r>
              <a:rPr lang="en-US" sz="2000"/>
              <a:t>.</a:t>
            </a:r>
            <a:endParaRPr lang="en-US" sz="2000">
              <a:ea typeface="Roboto"/>
              <a:cs typeface="Roboto"/>
            </a:endParaRPr>
          </a:p>
          <a:p>
            <a:pPr marL="228600" indent="-228600">
              <a:buFont typeface="Arial" panose="020B0604020202020204" pitchFamily="34" charset="0"/>
              <a:buChar char="•"/>
            </a:pPr>
            <a:endParaRPr lang="en-US" sz="2000"/>
          </a:p>
        </p:txBody>
      </p:sp>
      <p:pic>
        <p:nvPicPr>
          <p:cNvPr id="19" name="Picture 18" descr="A table showing access permissions for different roles across four access types: Managing Access Tool, Aggregate-level Reports, Student-level Reports, and Electronic Score Report Data Files. Green check marks indicate that Access Manager can manage access tools, Detailed Reporting can access aggregate and student-level reports, Summary Reporting can access aggregate-level reports, and Data Files role can access electronic score report data files.">
            <a:extLst>
              <a:ext uri="{FF2B5EF4-FFF2-40B4-BE49-F238E27FC236}">
                <a16:creationId xmlns:a16="http://schemas.microsoft.com/office/drawing/2014/main" id="{208F4198-D69B-DD64-F279-9E7DFE8966DA}"/>
              </a:ext>
            </a:extLst>
          </p:cNvPr>
          <p:cNvPicPr>
            <a:picLocks noChangeAspect="1"/>
          </p:cNvPicPr>
          <p:nvPr/>
        </p:nvPicPr>
        <p:blipFill>
          <a:blip r:embed="rId5"/>
          <a:stretch>
            <a:fillRect/>
          </a:stretch>
        </p:blipFill>
        <p:spPr>
          <a:xfrm>
            <a:off x="6780993" y="757954"/>
            <a:ext cx="5412800" cy="2890605"/>
          </a:xfrm>
          <a:prstGeom prst="rect">
            <a:avLst/>
          </a:prstGeom>
        </p:spPr>
      </p:pic>
    </p:spTree>
    <p:extLst>
      <p:ext uri="{BB962C8B-B14F-4D97-AF65-F5344CB8AC3E}">
        <p14:creationId xmlns:p14="http://schemas.microsoft.com/office/powerpoint/2010/main" val="3771800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2.xml><?xml version="1.0" encoding="utf-8"?>
<a:theme xmlns:a="http://schemas.openxmlformats.org/drawingml/2006/main" name="5_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4.xml><?xml version="1.0" encoding="utf-8"?>
<a:theme xmlns:a="http://schemas.openxmlformats.org/drawingml/2006/main" name="4_CB-Corporate">
  <a:themeElements>
    <a:clrScheme name="CB-Corporate">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Higher Ed.potx" id="{E960ABFF-9876-44C0-B28F-0BED3C35A50C}" vid="{DE46081D-1663-4C69-9137-8AED11EE29D5}"/>
    </a:ext>
  </a:extLst>
</a:theme>
</file>

<file path=ppt/theme/theme5.xml><?xml version="1.0" encoding="utf-8"?>
<a:theme xmlns:a="http://schemas.openxmlformats.org/drawingml/2006/main" name="1_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6.xml><?xml version="1.0" encoding="utf-8"?>
<a:theme xmlns:a="http://schemas.openxmlformats.org/drawingml/2006/main" name="8_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CB-Corporate-19Q4">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Corporate-20Q1" id="{E4717E8B-2F74-49CF-A8FA-F885EB17B1EA}" vid="{5A05EB46-7BBC-4709-9052-FBA559263FB2}"/>
    </a:ext>
  </a:extLst>
</a:theme>
</file>

<file path=ppt/theme/theme7.xml><?xml version="1.0" encoding="utf-8"?>
<a:theme xmlns:a="http://schemas.openxmlformats.org/drawingml/2006/main" name="6_CB-Corporate-20Q1">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2026-01-23T05:00:00+00:00</Publication_x0020_Date>
    <Audience1 xmlns="3a62de7d-ba57-4f43-9dae-9623ba637be0">
      <Value>2</Value>
    </Audience1>
    <_dlc_DocId xmlns="3a62de7d-ba57-4f43-9dae-9623ba637be0">KYED-14-1936</_dlc_DocId>
    <_dlc_DocIdUrl xmlns="3a62de7d-ba57-4f43-9dae-9623ba637be0">
      <Url>https://education-edit.ky.gov/AA/distsupp/_layouts/15/DocIdRedir.aspx?ID=KYED-14-1936</Url>
      <Description>KYED-14-1936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19F82E0-524B-4269-ACFE-E1AB66B130C8}">
  <ds:schemaRefs>
    <ds:schemaRef ds:uri="http://schemas.microsoft.com/sharepoint/v3/contenttype/forms"/>
  </ds:schemaRefs>
</ds:datastoreItem>
</file>

<file path=customXml/itemProps2.xml><?xml version="1.0" encoding="utf-8"?>
<ds:datastoreItem xmlns:ds="http://schemas.openxmlformats.org/officeDocument/2006/customXml" ds:itemID="{FE44B698-0807-45AF-8F3B-6B69D9732204}">
  <ds:schemaRefs>
    <ds:schemaRef ds:uri="d2e0887b-4a8a-4736-99cf-56284292f442"/>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9e447306-43c9-46fc-85e8-9d0ed75a31bf"/>
  </ds:schemaRefs>
</ds:datastoreItem>
</file>

<file path=customXml/itemProps3.xml><?xml version="1.0" encoding="utf-8"?>
<ds:datastoreItem xmlns:ds="http://schemas.openxmlformats.org/officeDocument/2006/customXml" ds:itemID="{267DA8C7-15FF-4CDA-B461-E4AC9C5B2CC7}"/>
</file>

<file path=customXml/itemProps4.xml><?xml version="1.0" encoding="utf-8"?>
<ds:datastoreItem xmlns:ds="http://schemas.openxmlformats.org/officeDocument/2006/customXml" ds:itemID="{C6F89191-7A9A-4E3E-8925-107B4AD20E9D}"/>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office theme</Template>
  <TotalTime>1</TotalTime>
  <Words>2022</Words>
  <Application>Microsoft Office PowerPoint</Application>
  <PresentationFormat>Widescreen</PresentationFormat>
  <Paragraphs>278</Paragraphs>
  <Slides>37</Slides>
  <Notes>33</Notes>
  <HiddenSlides>0</HiddenSlides>
  <MMClips>0</MMClips>
  <ScaleCrop>false</ScaleCrop>
  <HeadingPairs>
    <vt:vector size="8" baseType="variant">
      <vt:variant>
        <vt:lpstr>Fonts Used</vt:lpstr>
      </vt:variant>
      <vt:variant>
        <vt:i4>16</vt:i4>
      </vt:variant>
      <vt:variant>
        <vt:lpstr>Theme</vt:lpstr>
      </vt:variant>
      <vt:variant>
        <vt:i4>7</vt:i4>
      </vt:variant>
      <vt:variant>
        <vt:lpstr>Embedded OLE Servers</vt:lpstr>
      </vt:variant>
      <vt:variant>
        <vt:i4>1</vt:i4>
      </vt:variant>
      <vt:variant>
        <vt:lpstr>Slide Titles</vt:lpstr>
      </vt:variant>
      <vt:variant>
        <vt:i4>37</vt:i4>
      </vt:variant>
    </vt:vector>
  </HeadingPairs>
  <TitlesOfParts>
    <vt:vector size="61" baseType="lpstr">
      <vt:lpstr>等线</vt:lpstr>
      <vt:lpstr>Arial</vt:lpstr>
      <vt:lpstr>Calibri</vt:lpstr>
      <vt:lpstr>Courier New</vt:lpstr>
      <vt:lpstr>Lucida Sans Unicode</vt:lpstr>
      <vt:lpstr>Marlett</vt:lpstr>
      <vt:lpstr>Noto Sans Symbols</vt:lpstr>
      <vt:lpstr>Roboto</vt:lpstr>
      <vt:lpstr>Roboto Condensed Medium</vt:lpstr>
      <vt:lpstr>Roboto Medium</vt:lpstr>
      <vt:lpstr>Roboto Slab</vt:lpstr>
      <vt:lpstr>Roboto Slab Regular</vt:lpstr>
      <vt:lpstr>Twentieth Century</vt:lpstr>
      <vt:lpstr>Verdana</vt:lpstr>
      <vt:lpstr>Verdana Bold</vt:lpstr>
      <vt:lpstr>Wingdings</vt:lpstr>
      <vt:lpstr>CB-Corporate-20Q1</vt:lpstr>
      <vt:lpstr>5_CB-Corporate-20Q1</vt:lpstr>
      <vt:lpstr>CB-Corporate-20Q1</vt:lpstr>
      <vt:lpstr>4_CB-Corporate</vt:lpstr>
      <vt:lpstr>1_CB-Corporate-20Q1</vt:lpstr>
      <vt:lpstr>8_CB-Corporate-20Q1</vt:lpstr>
      <vt:lpstr>6_CB-Corporate-20Q1</vt:lpstr>
      <vt:lpstr>think-cell Slide</vt:lpstr>
      <vt:lpstr>SAT Scores and Reports Training for Kentucky</vt:lpstr>
      <vt:lpstr>Agenda</vt:lpstr>
      <vt:lpstr>Scores and Benchmarks</vt:lpstr>
      <vt:lpstr>Student Scores on the SAT</vt:lpstr>
      <vt:lpstr>SAT Suite College and Career Readiness Benchmarks</vt:lpstr>
      <vt:lpstr>Content Domains and Students Practice Further information on content domains here</vt:lpstr>
      <vt:lpstr>Accessing the K-12 Reporting Portal</vt:lpstr>
      <vt:lpstr>Managing Access Tool (MAT)</vt:lpstr>
      <vt:lpstr>Assigning Roles Using the MAT</vt:lpstr>
      <vt:lpstr>K-12 Assessment Reporting</vt:lpstr>
      <vt:lpstr>Login to K-12 Reporting Portal</vt:lpstr>
      <vt:lpstr>K-12 Reporting Portal Home Page  </vt:lpstr>
      <vt:lpstr>K-12 Reporting Portal Home Page – Find Scores  </vt:lpstr>
      <vt:lpstr>K-12 Reporting Portal Home Page - Reports </vt:lpstr>
      <vt:lpstr>Electronic Score Report (ESR) Data Files</vt:lpstr>
      <vt:lpstr>New Homepage</vt:lpstr>
      <vt:lpstr>More Online Reports</vt:lpstr>
      <vt:lpstr>Other Tools</vt:lpstr>
      <vt:lpstr>Reporting &amp; Testing Help</vt:lpstr>
      <vt:lpstr>Reports Available in the K-12 Reporting Portal</vt:lpstr>
      <vt:lpstr>Aggregate Reports</vt:lpstr>
      <vt:lpstr>Student Reports</vt:lpstr>
      <vt:lpstr>Running a Report</vt:lpstr>
      <vt:lpstr>Performance Reports</vt:lpstr>
      <vt:lpstr>Performance by All Students – School View </vt:lpstr>
      <vt:lpstr>Performance by All Students Report - Benchmarks</vt:lpstr>
      <vt:lpstr>Performance by All Students Report – Performance Levels</vt:lpstr>
      <vt:lpstr>Performance by All Demographics </vt:lpstr>
      <vt:lpstr>Review the Knowledge and Skills Report</vt:lpstr>
      <vt:lpstr>Knowledge and Skills</vt:lpstr>
      <vt:lpstr>Knowledge and Skills – Reading and Writing</vt:lpstr>
      <vt:lpstr>Student Reports </vt:lpstr>
      <vt:lpstr>Accessing Student Scores: 3 Methods</vt:lpstr>
      <vt:lpstr>Understanding your digital SAT Score Report</vt:lpstr>
      <vt:lpstr>Student Score Report</vt:lpstr>
      <vt:lpstr>Career Insights Snapshot Your skills are in demand! Consider exploring these growing careers in your state that need skills like yours. These are examples, not recommendations to jump-start your career exploration. </vt:lpstr>
      <vt:lpstr>Thank You!</vt:lpstr>
    </vt:vector>
  </TitlesOfParts>
  <Company>College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February DAC Training College Board Scores and Reports</dc:title>
  <dc:creator>Yoho, Mark</dc:creator>
  <cp:lastModifiedBy>Avery, Devon - Division of Assessment and Accountability Support</cp:lastModifiedBy>
  <cp:revision>3</cp:revision>
  <dcterms:created xsi:type="dcterms:W3CDTF">2025-07-16T13:34:53Z</dcterms:created>
  <dcterms:modified xsi:type="dcterms:W3CDTF">2026-01-23T14:40:24Z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Order">
    <vt:r8>21200</vt:r8>
  </property>
  <property fmtid="{D5CDD505-2E9C-101B-9397-08002B2CF9AE}" pid="4" name="ComplianceAssetId">
    <vt:lpwstr/>
  </property>
  <property fmtid="{D5CDD505-2E9C-101B-9397-08002B2CF9AE}" pid="5" name="_activity">
    <vt:lpwstr>{"FileActivityType":"9","FileActivityTimeStamp":"2025-07-29T16:53:39.093Z","FileActivityUsersOnPage":[{"DisplayName":"Bell, Yasmine (She/Her/Hers)","Id":"ybell@collegeboard.org"},{"DisplayName":"Savage, Rashida","Id":"rsavage@collegeboard.org"},{"DisplayName":"Corbett, Jeremy (He/Him/His)","Id":"jcorbett@collegeboard.org"},{"DisplayName":"LaRaviere, Maureen","Id":"mlaraviere@collegeboard.org"},{"DisplayName":"Forman, Maureen","Id":"mforman@collegeboard.org"},{"DisplayName":"Rodriguez, Priscilla","Id":"prodriguez@collegeboard.org"},{"DisplayName":"Odukoya, Lola (She/Her/Hers)","Id":"lodukoya@collegeboard.org"},{"DisplayName":"Arbelaez, Isabella (She/Her/Hers)","Id":"iarbelaez@collegeboard.org"},{"DisplayName":"Sasso, Vince","Id":"vsasso@collegeboard.org"},{"DisplayName":"Lindauer, Carly","Id":"clindauer@collegeboard.org"},{"DisplayName":"McGuire, Philip (He/Him/His)","Id":"pmcguire@collegeboard.org"}],"FileActivityNavigationId":null}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Method">
    <vt:lpwstr>Standard</vt:lpwstr>
  </property>
  <property fmtid="{D5CDD505-2E9C-101B-9397-08002B2CF9AE}" pid="11" name="CreationClient">
    <vt:lpwstr>hz-json-import</vt:lpwstr>
  </property>
  <property fmtid="{D5CDD505-2E9C-101B-9397-08002B2CF9AE}" pid="12" name="MSIP_Label_eb544694-0027-44fa-bee4-2648c0363f9d_SetDate">
    <vt:lpwstr>2025-12-19T14:03:33Z</vt:lpwstr>
  </property>
  <property fmtid="{D5CDD505-2E9C-101B-9397-08002B2CF9AE}" pid="13" name="LastSaved">
    <vt:filetime>2025-12-19T00:00:00Z</vt:filetime>
  </property>
  <property fmtid="{D5CDD505-2E9C-101B-9397-08002B2CF9AE}" pid="14" name="MSIP_Label_eb544694-0027-44fa-bee4-2648c0363f9d_Name">
    <vt:lpwstr>defa4170-0d19-0005-0004-bc88714345d2</vt:lpwstr>
  </property>
  <property fmtid="{D5CDD505-2E9C-101B-9397-08002B2CF9AE}" pid="15" name="MSIP_Label_eb544694-0027-44fa-bee4-2648c0363f9d_ActionId">
    <vt:lpwstr>fc5a0412-c41f-41fc-9696-84634ccf6974</vt:lpwstr>
  </property>
  <property fmtid="{D5CDD505-2E9C-101B-9397-08002B2CF9AE}" pid="16" name="MSIP_Label_eb544694-0027-44fa-bee4-2648c0363f9d_Enabled">
    <vt:lpwstr>true</vt:lpwstr>
  </property>
  <property fmtid="{D5CDD505-2E9C-101B-9397-08002B2CF9AE}" pid="17" name="Creator">
    <vt:lpwstr>Adobe Express</vt:lpwstr>
  </property>
  <property fmtid="{D5CDD505-2E9C-101B-9397-08002B2CF9AE}" pid="18" name="MSIP_Label_eb544694-0027-44fa-bee4-2648c0363f9d_Tag">
    <vt:lpwstr>10, 3, 0, 1</vt:lpwstr>
  </property>
  <property fmtid="{D5CDD505-2E9C-101B-9397-08002B2CF9AE}" pid="19" name="Producer">
    <vt:lpwstr>Adobe Express</vt:lpwstr>
  </property>
  <property fmtid="{D5CDD505-2E9C-101B-9397-08002B2CF9AE}" pid="20" name="Created">
    <vt:filetime>2025-12-19T00:00:00Z</vt:filetime>
  </property>
  <property fmtid="{D5CDD505-2E9C-101B-9397-08002B2CF9AE}" pid="21" name="MSIP_Label_eb544694-0027-44fa-bee4-2648c0363f9d_ContentBits">
    <vt:lpwstr>0</vt:lpwstr>
  </property>
  <property fmtid="{D5CDD505-2E9C-101B-9397-08002B2CF9AE}" pid="22" name="_dlc_DocIdItemGuid">
    <vt:lpwstr>39920a3c-e5ae-4651-8fc6-cab743aad5cb</vt:lpwstr>
  </property>
</Properties>
</file>