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authors.xml" ContentType="application/vnd.ms-powerpoint.authors+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customXml/itemProps2.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Override PartName="/customXml/itemProps3.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notesMasterIdLst>
    <p:notesMasterId r:id="rId31"/>
  </p:notesMasterIdLst>
  <p:handoutMasterIdLst>
    <p:handoutMasterId r:id="rId32"/>
  </p:handoutMasterIdLst>
  <p:sldIdLst>
    <p:sldId id="257" r:id="rId6"/>
    <p:sldId id="258" r:id="rId7"/>
    <p:sldId id="923" r:id="rId8"/>
    <p:sldId id="259" r:id="rId9"/>
    <p:sldId id="922" r:id="rId10"/>
    <p:sldId id="304" r:id="rId11"/>
    <p:sldId id="921" r:id="rId12"/>
    <p:sldId id="912" r:id="rId13"/>
    <p:sldId id="920" r:id="rId14"/>
    <p:sldId id="913" r:id="rId15"/>
    <p:sldId id="943" r:id="rId16"/>
    <p:sldId id="914" r:id="rId17"/>
    <p:sldId id="945" r:id="rId18"/>
    <p:sldId id="915" r:id="rId19"/>
    <p:sldId id="924" r:id="rId20"/>
    <p:sldId id="925" r:id="rId21"/>
    <p:sldId id="946" r:id="rId22"/>
    <p:sldId id="940" r:id="rId23"/>
    <p:sldId id="309" r:id="rId24"/>
    <p:sldId id="944" r:id="rId25"/>
    <p:sldId id="682" r:id="rId26"/>
    <p:sldId id="302" r:id="rId27"/>
    <p:sldId id="941" r:id="rId28"/>
    <p:sldId id="942" r:id="rId29"/>
    <p:sldId id="30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9BDD03-6500-141E-5C73-C5F7B6F6E863}" name="Williams, Chris - Division of Assessment and Accountability Support" initials="WS" userId="S::chris.williams@education.ky.gov::2f156fa2-a309-475c-82f3-62ae8d0ba8a4" providerId="AD"/>
  <p188:author id="{9B822606-89CE-37F5-0354-C7C7B03AE384}" name="Chandler, Melissa - Division of Assessment and Accountability Support" initials="MC" userId="S::melissa.chandler@education.ky.gov::c7c40c5a-5db2-409e-9ac5-b3fa8556cae3" providerId="AD"/>
  <p188:author id="{A878E930-1FA4-23FE-ABDF-DAF3E302D92D}" name="Christopher, Tiffany - Division of Assessment and Accountability Support" initials="TC" userId="S::tiffany.christopher@education.ky.gov::0ee15d78-e0f3-4aff-9248-a7fe4c8bb4fc" providerId="AD"/>
  <p188:author id="{EEAF063B-8BCB-A246-0486-9A5ACA2B8CA4}" name="Roseberry, Christen - Division of Assessment and Accountability Support" initials="CR" userId="S::christen.roseberry@education.ky.gov::64f073a6-c0e0-4356-b5dd-074214d6d82f" providerId="AD"/>
  <p188:author id="{2C0FC13C-748B-D961-772C-145112EE73E3}" name="Sims, Rhonda - KDE Associate Commissioner" initials="SC" userId="S::rhonda.sims@education.ky.gov::bad20b3f-b7c8-4cb3-ae2a-6808ba4166df" providerId="AD"/>
  <p188:author id="{0C431B50-E267-7ED8-372B-1A1B808F8997}" name="Jones, Helen - Division of Assessment and Accountability Support" initials="HJ" userId="S::helen.jones@education.ky.gov::b7d6fb4f-88fd-4227-920b-6a3119e5e7a1" providerId="AD"/>
  <p188:author id="{52F57052-0FAD-5FD0-5873-4C8768666379}" name="Avery, Devon - Division of Assessment and Accountability Support" initials="DA" userId="S::devon.avery@education.ky.gov::ea78a75c-c17e-4901-bc17-b64bcd9c9f6d" providerId="AD"/>
  <p188:author id="{436EC786-CEC7-8901-61CA-4BDABF115B31}" name="Savage, Shara - Division of Assessment and Accountability Support" initials="SS" userId="S::Shara.Savage@education.ky.gov::71eadb16-699f-453e-81d8-c9ac7aaf2dd6" providerId="AD"/>
  <p188:author id="{88138196-F698-FBED-D0A7-04A9C0FF3D88}" name="Stafford, Jennifer - KDE Division Director" initials="SD" userId="S::jennifer.stafford@education.ky.gov::0151abd4-297e-443f-a77b-a8c249c015ab" providerId="AD"/>
  <p188:author id="{5792059B-712A-A66F-966D-BE8B171CB42A}" name="O'Hair, Kevin - Office of Assessment and Accountability" initials="OA" userId="S::kevin.ohair@education.ky.gov::854929ff-e20a-4d14-a6ee-38bca46af5a2" providerId="AD"/>
  <p188:author id="{4E37AEA2-9003-7A2B-581B-AF4837220C73}" name="Riley, Ben - Division of Assessment and Accountability Support" initials="BR" userId="S::ben.riley@education.ky.gov::4cd6cdff-1273-49fa-8860-d0f5fa3fb9f7" providerId="AD"/>
  <p188:author id="{E0DB3AB3-8C22-653F-571B-3E25AA2E63A2}" name="Savage, Shara - Division of Assessment and Accountability Support" initials="SS" userId="S::shara.savage@education.ky.gov::71eadb16-699f-453e-81d8-c9ac7aaf2dd6" providerId="AD"/>
  <p188:author id="{A1968ECB-9F01-7E4F-5C5C-2236753EF084}" name="Mullins, Krista" initials="KMM" userId="Mullins, Krista" providerId="None"/>
  <p188:author id="{5FD6BBD4-89B8-DC90-B9A0-590DE6A9A122}" name="Larkins, Jennifer - Office of Assessment and Accountability" initials="JL" userId="S::jennifer.larkins@education.ky.gov::093879bc-4454-48e7-95b0-93a7f4bf4b00" providerId="AD"/>
  <p188:author id="{1DDE88F8-27C4-C73A-F768-A150E2731EB4}" name="Mullins, Krista" initials="MK" userId="S::krista.mullins@education.ky.gov::599e8b2c-da26-429c-a2a4-0d587b3d34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80"/>
    <a:srgbClr val="5CACB5"/>
    <a:srgbClr val="1026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632762-4F34-4F55-96D8-B027F39471EC}" v="1732" dt="2025-01-16T22:18:17.4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518" autoAdjust="0"/>
  </p:normalViewPr>
  <p:slideViewPr>
    <p:cSldViewPr snapToGrid="0">
      <p:cViewPr varScale="1">
        <p:scale>
          <a:sx n="65" d="100"/>
          <a:sy n="65" d="100"/>
        </p:scale>
        <p:origin x="1268" y="27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microsoft.com/office/2016/11/relationships/changesInfo" Target="changesInfos/changesInfo1.xml"/><Relationship Id="rId40" Type="http://schemas.openxmlformats.org/officeDocument/2006/relationships/customXml" Target="../customXml/item4.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very, Devon - Division of Assessment and Accountability Support" userId="S::devon.avery@education.ky.gov::ea78a75c-c17e-4901-bc17-b64bcd9c9f6d" providerId="AD" clId="Web-{9F1B684F-4806-4C08-0BEC-44A93096F9E6}"/>
    <pc:docChg chg="delSld">
      <pc:chgData name="Avery, Devon - Division of Assessment and Accountability Support" userId="S::devon.avery@education.ky.gov::ea78a75c-c17e-4901-bc17-b64bcd9c9f6d" providerId="AD" clId="Web-{9F1B684F-4806-4C08-0BEC-44A93096F9E6}" dt="2025-01-16T21:42:07.041" v="0"/>
      <pc:docMkLst>
        <pc:docMk/>
      </pc:docMkLst>
      <pc:sldChg chg="del">
        <pc:chgData name="Avery, Devon - Division of Assessment and Accountability Support" userId="S::devon.avery@education.ky.gov::ea78a75c-c17e-4901-bc17-b64bcd9c9f6d" providerId="AD" clId="Web-{9F1B684F-4806-4C08-0BEC-44A93096F9E6}" dt="2025-01-16T21:42:07.041" v="0"/>
        <pc:sldMkLst>
          <pc:docMk/>
          <pc:sldMk cId="1987321335" sldId="936"/>
        </pc:sldMkLst>
      </pc:sldChg>
    </pc:docChg>
  </pc:docChgLst>
  <pc:docChgLst>
    <pc:chgData name="Williams, Chris - Division of Assessment and Accountability Support" userId="S::chris.williams@education.ky.gov::2f156fa2-a309-475c-82f3-62ae8d0ba8a4" providerId="AD" clId="Web-{B195AD8C-1DB0-44B5-9D0D-1551FDFFC07D}"/>
    <pc:docChg chg="mod">
      <pc:chgData name="Williams, Chris - Division of Assessment and Accountability Support" userId="S::chris.williams@education.ky.gov::2f156fa2-a309-475c-82f3-62ae8d0ba8a4" providerId="AD" clId="Web-{B195AD8C-1DB0-44B5-9D0D-1551FDFFC07D}" dt="2025-01-07T22:53:56.203" v="0"/>
      <pc:docMkLst>
        <pc:docMk/>
      </pc:docMkLst>
    </pc:docChg>
  </pc:docChgLst>
  <pc:docChgLst>
    <pc:chgData name="Larkins, Jennifer - Office of Assessment and Accountability" userId="093879bc-4454-48e7-95b0-93a7f4bf4b00" providerId="ADAL" clId="{B369E258-676C-479D-A3FC-B97B79250836}"/>
    <pc:docChg chg="modSld">
      <pc:chgData name="Larkins, Jennifer - Office of Assessment and Accountability" userId="093879bc-4454-48e7-95b0-93a7f4bf4b00" providerId="ADAL" clId="{B369E258-676C-479D-A3FC-B97B79250836}" dt="2025-01-09T16:34:47.284" v="3" actId="1076"/>
      <pc:docMkLst>
        <pc:docMk/>
      </pc:docMkLst>
      <pc:sldChg chg="modSp mod">
        <pc:chgData name="Larkins, Jennifer - Office of Assessment and Accountability" userId="093879bc-4454-48e7-95b0-93a7f4bf4b00" providerId="ADAL" clId="{B369E258-676C-479D-A3FC-B97B79250836}" dt="2025-01-09T16:28:03.189" v="0" actId="1076"/>
        <pc:sldMkLst>
          <pc:docMk/>
          <pc:sldMk cId="0" sldId="258"/>
        </pc:sldMkLst>
        <pc:spChg chg="mod">
          <ac:chgData name="Larkins, Jennifer - Office of Assessment and Accountability" userId="093879bc-4454-48e7-95b0-93a7f4bf4b00" providerId="ADAL" clId="{B369E258-676C-479D-A3FC-B97B79250836}" dt="2025-01-09T16:28:03.189" v="0" actId="1076"/>
          <ac:spMkLst>
            <pc:docMk/>
            <pc:sldMk cId="0" sldId="258"/>
            <ac:spMk id="3" creationId="{323CE49C-3B01-B80F-BD4C-346479447C9B}"/>
          </ac:spMkLst>
        </pc:spChg>
      </pc:sldChg>
      <pc:sldChg chg="modSp mod">
        <pc:chgData name="Larkins, Jennifer - Office of Assessment and Accountability" userId="093879bc-4454-48e7-95b0-93a7f4bf4b00" providerId="ADAL" clId="{B369E258-676C-479D-A3FC-B97B79250836}" dt="2025-01-09T16:29:00.570" v="1" actId="1076"/>
        <pc:sldMkLst>
          <pc:docMk/>
          <pc:sldMk cId="3118720248" sldId="304"/>
        </pc:sldMkLst>
        <pc:spChg chg="mod">
          <ac:chgData name="Larkins, Jennifer - Office of Assessment and Accountability" userId="093879bc-4454-48e7-95b0-93a7f4bf4b00" providerId="ADAL" clId="{B369E258-676C-479D-A3FC-B97B79250836}" dt="2025-01-09T16:29:00.570" v="1" actId="1076"/>
          <ac:spMkLst>
            <pc:docMk/>
            <pc:sldMk cId="3118720248" sldId="304"/>
            <ac:spMk id="3" creationId="{34AC3AEC-790F-8D5F-CD4B-493CB32438E6}"/>
          </ac:spMkLst>
        </pc:spChg>
      </pc:sldChg>
      <pc:sldChg chg="modSp mod">
        <pc:chgData name="Larkins, Jennifer - Office of Assessment and Accountability" userId="093879bc-4454-48e7-95b0-93a7f4bf4b00" providerId="ADAL" clId="{B369E258-676C-479D-A3FC-B97B79250836}" dt="2025-01-09T16:34:47.284" v="3" actId="1076"/>
        <pc:sldMkLst>
          <pc:docMk/>
          <pc:sldMk cId="1987321335" sldId="936"/>
        </pc:sldMkLst>
      </pc:sldChg>
    </pc:docChg>
  </pc:docChgLst>
  <pc:docChgLst>
    <pc:chgData name="Christopher, Tiffany - Division of Assessment and Accountability Support" userId="0ee15d78-e0f3-4aff-9248-a7fe4c8bb4fc" providerId="ADAL" clId="{29DEE5ED-6F01-44F2-89DE-05DC7041FBC4}"/>
    <pc:docChg chg="undo custSel modSld">
      <pc:chgData name="Christopher, Tiffany - Division of Assessment and Accountability Support" userId="0ee15d78-e0f3-4aff-9248-a7fe4c8bb4fc" providerId="ADAL" clId="{29DEE5ED-6F01-44F2-89DE-05DC7041FBC4}" dt="2025-01-03T17:58:56.272" v="1" actId="27309"/>
      <pc:docMkLst>
        <pc:docMk/>
      </pc:docMkLst>
      <pc:sldChg chg="addSp delSp modSp mod">
        <pc:chgData name="Christopher, Tiffany - Division of Assessment and Accountability Support" userId="0ee15d78-e0f3-4aff-9248-a7fe4c8bb4fc" providerId="ADAL" clId="{29DEE5ED-6F01-44F2-89DE-05DC7041FBC4}" dt="2025-01-03T17:58:56.272" v="1" actId="27309"/>
        <pc:sldMkLst>
          <pc:docMk/>
          <pc:sldMk cId="3225382126" sldId="259"/>
        </pc:sldMkLst>
      </pc:sldChg>
    </pc:docChg>
  </pc:docChgLst>
  <pc:docChgLst>
    <pc:chgData name="Mullins, Krista - Division of Assessment and Accountability Support" userId="S::krista.mullins@education.ky.gov::599e8b2c-da26-429c-a2a4-0d587b3d3416" providerId="AD" clId="Web-{423EE73B-6ACD-3D3E-366B-C8769BD8B2D1}"/>
    <pc:docChg chg="modSld">
      <pc:chgData name="Mullins, Krista - Division of Assessment and Accountability Support" userId="S::krista.mullins@education.ky.gov::599e8b2c-da26-429c-a2a4-0d587b3d3416" providerId="AD" clId="Web-{423EE73B-6ACD-3D3E-366B-C8769BD8B2D1}" dt="2025-01-06T19:20:23.297" v="1"/>
      <pc:docMkLst>
        <pc:docMk/>
      </pc:docMkLst>
      <pc:sldChg chg="modSp">
        <pc:chgData name="Mullins, Krista - Division of Assessment and Accountability Support" userId="S::krista.mullins@education.ky.gov::599e8b2c-da26-429c-a2a4-0d587b3d3416" providerId="AD" clId="Web-{423EE73B-6ACD-3D3E-366B-C8769BD8B2D1}" dt="2025-01-06T19:20:23.297" v="1"/>
        <pc:sldMkLst>
          <pc:docMk/>
          <pc:sldMk cId="3225382126" sldId="259"/>
        </pc:sldMkLst>
        <pc:graphicFrameChg chg="mod modGraphic">
          <ac:chgData name="Mullins, Krista - Division of Assessment and Accountability Support" userId="S::krista.mullins@education.ky.gov::599e8b2c-da26-429c-a2a4-0d587b3d3416" providerId="AD" clId="Web-{423EE73B-6ACD-3D3E-366B-C8769BD8B2D1}" dt="2025-01-06T19:20:23.297" v="1"/>
          <ac:graphicFrameMkLst>
            <pc:docMk/>
            <pc:sldMk cId="3225382126" sldId="259"/>
            <ac:graphicFrameMk id="6" creationId="{18748738-5657-CEEE-D62A-1AB0B86104FA}"/>
          </ac:graphicFrameMkLst>
        </pc:graphicFrameChg>
      </pc:sldChg>
    </pc:docChg>
  </pc:docChgLst>
  <pc:docChgLst>
    <pc:chgData name="Sims, Rhonda - KDE Associate Commissioner" userId="S::rhonda.sims@education.ky.gov::bad20b3f-b7c8-4cb3-ae2a-6808ba4166df" providerId="AD" clId="Web-{948D024B-4353-E9FF-4218-308622AFB2C9}"/>
    <pc:docChg chg="mod">
      <pc:chgData name="Sims, Rhonda - KDE Associate Commissioner" userId="S::rhonda.sims@education.ky.gov::bad20b3f-b7c8-4cb3-ae2a-6808ba4166df" providerId="AD" clId="Web-{948D024B-4353-E9FF-4218-308622AFB2C9}" dt="2025-01-10T23:25:32.980" v="0"/>
      <pc:docMkLst>
        <pc:docMk/>
      </pc:docMkLst>
    </pc:docChg>
  </pc:docChgLst>
  <pc:docChgLst>
    <pc:chgData name="Jones, Helen - Division of Assessment and Accountability Support" userId="b7d6fb4f-88fd-4227-920b-6a3119e5e7a1" providerId="ADAL" clId="{6051D989-C0EA-4E35-A529-0D8BD8A5AC53}"/>
    <pc:docChg chg="custSel modSld">
      <pc:chgData name="Jones, Helen - Division of Assessment and Accountability Support" userId="b7d6fb4f-88fd-4227-920b-6a3119e5e7a1" providerId="ADAL" clId="{6051D989-C0EA-4E35-A529-0D8BD8A5AC53}" dt="2024-12-20T14:31:39.576" v="2" actId="27636"/>
      <pc:docMkLst>
        <pc:docMk/>
      </pc:docMkLst>
      <pc:sldChg chg="modSp mod">
        <pc:chgData name="Jones, Helen - Division of Assessment and Accountability Support" userId="b7d6fb4f-88fd-4227-920b-6a3119e5e7a1" providerId="ADAL" clId="{6051D989-C0EA-4E35-A529-0D8BD8A5AC53}" dt="2024-12-20T14:31:39.576" v="2" actId="27636"/>
        <pc:sldMkLst>
          <pc:docMk/>
          <pc:sldMk cId="470213291" sldId="913"/>
        </pc:sldMkLst>
        <pc:spChg chg="mod">
          <ac:chgData name="Jones, Helen - Division of Assessment and Accountability Support" userId="b7d6fb4f-88fd-4227-920b-6a3119e5e7a1" providerId="ADAL" clId="{6051D989-C0EA-4E35-A529-0D8BD8A5AC53}" dt="2024-12-20T14:31:39.576" v="2" actId="27636"/>
          <ac:spMkLst>
            <pc:docMk/>
            <pc:sldMk cId="470213291" sldId="913"/>
            <ac:spMk id="3" creationId="{618776EA-DD68-B238-C1FC-0D6981069E01}"/>
          </ac:spMkLst>
        </pc:spChg>
      </pc:sldChg>
    </pc:docChg>
  </pc:docChgLst>
  <pc:docChgLst>
    <pc:chgData name="Chandler, Melissa - Division of Assessment and Accountability Support" userId="c7c40c5a-5db2-409e-9ac5-b3fa8556cae3" providerId="ADAL" clId="{E2D9A855-FBA6-4EB3-8B8D-566E1ADE21CD}"/>
    <pc:docChg chg="custSel modSld">
      <pc:chgData name="Chandler, Melissa - Division of Assessment and Accountability Support" userId="c7c40c5a-5db2-409e-9ac5-b3fa8556cae3" providerId="ADAL" clId="{E2D9A855-FBA6-4EB3-8B8D-566E1ADE21CD}" dt="2025-01-02T17:43:43.294" v="112" actId="27636"/>
      <pc:docMkLst>
        <pc:docMk/>
      </pc:docMkLst>
      <pc:sldChg chg="modSp mod">
        <pc:chgData name="Chandler, Melissa - Division of Assessment and Accountability Support" userId="c7c40c5a-5db2-409e-9ac5-b3fa8556cae3" providerId="ADAL" clId="{E2D9A855-FBA6-4EB3-8B8D-566E1ADE21CD}" dt="2025-01-02T17:28:59.563" v="4" actId="27636"/>
        <pc:sldMkLst>
          <pc:docMk/>
          <pc:sldMk cId="3667472197" sldId="257"/>
        </pc:sldMkLst>
        <pc:spChg chg="mod">
          <ac:chgData name="Chandler, Melissa - Division of Assessment and Accountability Support" userId="c7c40c5a-5db2-409e-9ac5-b3fa8556cae3" providerId="ADAL" clId="{E2D9A855-FBA6-4EB3-8B8D-566E1ADE21CD}" dt="2025-01-02T17:28:47.985" v="0" actId="121"/>
          <ac:spMkLst>
            <pc:docMk/>
            <pc:sldMk cId="3667472197" sldId="257"/>
            <ac:spMk id="4" creationId="{C69DB1B6-904E-4159-AFA3-8BECA16F509C}"/>
          </ac:spMkLst>
        </pc:spChg>
        <pc:spChg chg="mod">
          <ac:chgData name="Chandler, Melissa - Division of Assessment and Accountability Support" userId="c7c40c5a-5db2-409e-9ac5-b3fa8556cae3" providerId="ADAL" clId="{E2D9A855-FBA6-4EB3-8B8D-566E1ADE21CD}" dt="2025-01-02T17:28:59.563" v="4" actId="27636"/>
          <ac:spMkLst>
            <pc:docMk/>
            <pc:sldMk cId="3667472197" sldId="257"/>
            <ac:spMk id="9" creationId="{F03D6A03-BE1A-4040-9335-B6A1590FA9D1}"/>
          </ac:spMkLst>
        </pc:spChg>
      </pc:sldChg>
      <pc:sldChg chg="modSp mod">
        <pc:chgData name="Chandler, Melissa - Division of Assessment and Accountability Support" userId="c7c40c5a-5db2-409e-9ac5-b3fa8556cae3" providerId="ADAL" clId="{E2D9A855-FBA6-4EB3-8B8D-566E1ADE21CD}" dt="2025-01-02T17:32:10" v="24" actId="948"/>
        <pc:sldMkLst>
          <pc:docMk/>
          <pc:sldMk cId="0" sldId="258"/>
        </pc:sldMkLst>
        <pc:spChg chg="mod">
          <ac:chgData name="Chandler, Melissa - Division of Assessment and Accountability Support" userId="c7c40c5a-5db2-409e-9ac5-b3fa8556cae3" providerId="ADAL" clId="{E2D9A855-FBA6-4EB3-8B8D-566E1ADE21CD}" dt="2025-01-02T17:32:10" v="24" actId="948"/>
          <ac:spMkLst>
            <pc:docMk/>
            <pc:sldMk cId="0" sldId="258"/>
            <ac:spMk id="3" creationId="{323CE49C-3B01-B80F-BD4C-346479447C9B}"/>
          </ac:spMkLst>
        </pc:spChg>
        <pc:spChg chg="mod">
          <ac:chgData name="Chandler, Melissa - Division of Assessment and Accountability Support" userId="c7c40c5a-5db2-409e-9ac5-b3fa8556cae3" providerId="ADAL" clId="{E2D9A855-FBA6-4EB3-8B8D-566E1ADE21CD}" dt="2025-01-02T17:30:23.390" v="11" actId="404"/>
          <ac:spMkLst>
            <pc:docMk/>
            <pc:sldMk cId="0" sldId="258"/>
            <ac:spMk id="5" creationId="{DAF60C44-74F0-DBBD-D9E7-1B25592167AC}"/>
          </ac:spMkLst>
        </pc:spChg>
      </pc:sldChg>
      <pc:sldChg chg="modSp mod">
        <pc:chgData name="Chandler, Melissa - Division of Assessment and Accountability Support" userId="c7c40c5a-5db2-409e-9ac5-b3fa8556cae3" providerId="ADAL" clId="{E2D9A855-FBA6-4EB3-8B8D-566E1ADE21CD}" dt="2025-01-02T17:33:22.181" v="63" actId="1036"/>
        <pc:sldMkLst>
          <pc:docMk/>
          <pc:sldMk cId="3225382126" sldId="259"/>
        </pc:sldMkLst>
        <pc:spChg chg="mod">
          <ac:chgData name="Chandler, Melissa - Division of Assessment and Accountability Support" userId="c7c40c5a-5db2-409e-9ac5-b3fa8556cae3" providerId="ADAL" clId="{E2D9A855-FBA6-4EB3-8B8D-566E1ADE21CD}" dt="2025-01-02T17:33:08.305" v="30" actId="179"/>
          <ac:spMkLst>
            <pc:docMk/>
            <pc:sldMk cId="3225382126" sldId="259"/>
            <ac:spMk id="2" creationId="{90F65A09-3F6A-479E-9723-5819466542BB}"/>
          </ac:spMkLst>
        </pc:spChg>
        <pc:spChg chg="mod">
          <ac:chgData name="Chandler, Melissa - Division of Assessment and Accountability Support" userId="c7c40c5a-5db2-409e-9ac5-b3fa8556cae3" providerId="ADAL" clId="{E2D9A855-FBA6-4EB3-8B8D-566E1ADE21CD}" dt="2025-01-02T17:33:22.181" v="63" actId="1036"/>
          <ac:spMkLst>
            <pc:docMk/>
            <pc:sldMk cId="3225382126" sldId="259"/>
            <ac:spMk id="7" creationId="{07050086-F6C3-8E58-D06C-053C8A4D7C3D}"/>
          </ac:spMkLst>
        </pc:spChg>
        <pc:graphicFrameChg chg="mod">
          <ac:chgData name="Chandler, Melissa - Division of Assessment and Accountability Support" userId="c7c40c5a-5db2-409e-9ac5-b3fa8556cae3" providerId="ADAL" clId="{E2D9A855-FBA6-4EB3-8B8D-566E1ADE21CD}" dt="2025-01-02T17:33:22.181" v="63" actId="1036"/>
          <ac:graphicFrameMkLst>
            <pc:docMk/>
            <pc:sldMk cId="3225382126" sldId="259"/>
            <ac:graphicFrameMk id="6" creationId="{18748738-5657-CEEE-D62A-1AB0B86104FA}"/>
          </ac:graphicFrameMkLst>
        </pc:graphicFrameChg>
      </pc:sldChg>
      <pc:sldChg chg="modSp mod">
        <pc:chgData name="Chandler, Melissa - Division of Assessment and Accountability Support" userId="c7c40c5a-5db2-409e-9ac5-b3fa8556cae3" providerId="ADAL" clId="{E2D9A855-FBA6-4EB3-8B8D-566E1ADE21CD}" dt="2025-01-02T17:34:19.372" v="72" actId="1076"/>
        <pc:sldMkLst>
          <pc:docMk/>
          <pc:sldMk cId="3118720248" sldId="304"/>
        </pc:sldMkLst>
        <pc:spChg chg="mod">
          <ac:chgData name="Chandler, Melissa - Division of Assessment and Accountability Support" userId="c7c40c5a-5db2-409e-9ac5-b3fa8556cae3" providerId="ADAL" clId="{E2D9A855-FBA6-4EB3-8B8D-566E1ADE21CD}" dt="2025-01-02T17:34:15.910" v="71" actId="14100"/>
          <ac:spMkLst>
            <pc:docMk/>
            <pc:sldMk cId="3118720248" sldId="304"/>
            <ac:spMk id="2" creationId="{3BFD3470-7DE3-F5FB-95FF-9493BE5E9C41}"/>
          </ac:spMkLst>
        </pc:spChg>
        <pc:spChg chg="mod">
          <ac:chgData name="Chandler, Melissa - Division of Assessment and Accountability Support" userId="c7c40c5a-5db2-409e-9ac5-b3fa8556cae3" providerId="ADAL" clId="{E2D9A855-FBA6-4EB3-8B8D-566E1ADE21CD}" dt="2025-01-02T17:34:19.372" v="72" actId="1076"/>
          <ac:spMkLst>
            <pc:docMk/>
            <pc:sldMk cId="3118720248" sldId="304"/>
            <ac:spMk id="3" creationId="{34AC3AEC-790F-8D5F-CD4B-493CB32438E6}"/>
          </ac:spMkLst>
        </pc:spChg>
      </pc:sldChg>
      <pc:sldChg chg="modSp mod">
        <pc:chgData name="Chandler, Melissa - Division of Assessment and Accountability Support" userId="c7c40c5a-5db2-409e-9ac5-b3fa8556cae3" providerId="ADAL" clId="{E2D9A855-FBA6-4EB3-8B8D-566E1ADE21CD}" dt="2025-01-02T17:37:06.580" v="100" actId="404"/>
        <pc:sldMkLst>
          <pc:docMk/>
          <pc:sldMk cId="681493730" sldId="682"/>
        </pc:sldMkLst>
        <pc:spChg chg="mod">
          <ac:chgData name="Chandler, Melissa - Division of Assessment and Accountability Support" userId="c7c40c5a-5db2-409e-9ac5-b3fa8556cae3" providerId="ADAL" clId="{E2D9A855-FBA6-4EB3-8B8D-566E1ADE21CD}" dt="2025-01-02T17:37:06.580" v="100" actId="404"/>
          <ac:spMkLst>
            <pc:docMk/>
            <pc:sldMk cId="681493730" sldId="682"/>
            <ac:spMk id="3" creationId="{00000000-0000-0000-0000-000000000000}"/>
          </ac:spMkLst>
        </pc:spChg>
      </pc:sldChg>
      <pc:sldChg chg="modSp mod">
        <pc:chgData name="Chandler, Melissa - Division of Assessment and Accountability Support" userId="c7c40c5a-5db2-409e-9ac5-b3fa8556cae3" providerId="ADAL" clId="{E2D9A855-FBA6-4EB3-8B8D-566E1ADE21CD}" dt="2025-01-02T17:35:11.469" v="78" actId="404"/>
        <pc:sldMkLst>
          <pc:docMk/>
          <pc:sldMk cId="1425680195" sldId="912"/>
        </pc:sldMkLst>
        <pc:spChg chg="mod">
          <ac:chgData name="Chandler, Melissa - Division of Assessment and Accountability Support" userId="c7c40c5a-5db2-409e-9ac5-b3fa8556cae3" providerId="ADAL" clId="{E2D9A855-FBA6-4EB3-8B8D-566E1ADE21CD}" dt="2025-01-02T17:35:11.469" v="78" actId="404"/>
          <ac:spMkLst>
            <pc:docMk/>
            <pc:sldMk cId="1425680195" sldId="912"/>
            <ac:spMk id="2" creationId="{D3D8383B-D476-70A1-5BD5-18F060B05353}"/>
          </ac:spMkLst>
        </pc:spChg>
      </pc:sldChg>
      <pc:sldChg chg="modSp mod">
        <pc:chgData name="Chandler, Melissa - Division of Assessment and Accountability Support" userId="c7c40c5a-5db2-409e-9ac5-b3fa8556cae3" providerId="ADAL" clId="{E2D9A855-FBA6-4EB3-8B8D-566E1ADE21CD}" dt="2025-01-02T17:41:43.941" v="105" actId="14100"/>
        <pc:sldMkLst>
          <pc:docMk/>
          <pc:sldMk cId="470213291" sldId="913"/>
        </pc:sldMkLst>
        <pc:spChg chg="mod">
          <ac:chgData name="Chandler, Melissa - Division of Assessment and Accountability Support" userId="c7c40c5a-5db2-409e-9ac5-b3fa8556cae3" providerId="ADAL" clId="{E2D9A855-FBA6-4EB3-8B8D-566E1ADE21CD}" dt="2025-01-02T17:35:43.554" v="85" actId="255"/>
          <ac:spMkLst>
            <pc:docMk/>
            <pc:sldMk cId="470213291" sldId="913"/>
            <ac:spMk id="2" creationId="{A87C8107-DF35-A131-7583-CEF30D2F7A0A}"/>
          </ac:spMkLst>
        </pc:spChg>
        <pc:spChg chg="mod">
          <ac:chgData name="Chandler, Melissa - Division of Assessment and Accountability Support" userId="c7c40c5a-5db2-409e-9ac5-b3fa8556cae3" providerId="ADAL" clId="{E2D9A855-FBA6-4EB3-8B8D-566E1ADE21CD}" dt="2025-01-02T17:41:43.941" v="105" actId="14100"/>
          <ac:spMkLst>
            <pc:docMk/>
            <pc:sldMk cId="470213291" sldId="913"/>
            <ac:spMk id="3" creationId="{618776EA-DD68-B238-C1FC-0D6981069E01}"/>
          </ac:spMkLst>
        </pc:spChg>
      </pc:sldChg>
      <pc:sldChg chg="modSp mod">
        <pc:chgData name="Chandler, Melissa - Division of Assessment and Accountability Support" userId="c7c40c5a-5db2-409e-9ac5-b3fa8556cae3" providerId="ADAL" clId="{E2D9A855-FBA6-4EB3-8B8D-566E1ADE21CD}" dt="2025-01-02T17:42:23.070" v="109" actId="14100"/>
        <pc:sldMkLst>
          <pc:docMk/>
          <pc:sldMk cId="4074341122" sldId="914"/>
        </pc:sldMkLst>
        <pc:spChg chg="mod">
          <ac:chgData name="Chandler, Melissa - Division of Assessment and Accountability Support" userId="c7c40c5a-5db2-409e-9ac5-b3fa8556cae3" providerId="ADAL" clId="{E2D9A855-FBA6-4EB3-8B8D-566E1ADE21CD}" dt="2025-01-02T17:36:16.528" v="88" actId="179"/>
          <ac:spMkLst>
            <pc:docMk/>
            <pc:sldMk cId="4074341122" sldId="914"/>
            <ac:spMk id="2" creationId="{662B9EAE-1F75-A4E6-1CEA-8DAF9FCB380A}"/>
          </ac:spMkLst>
        </pc:spChg>
        <pc:spChg chg="mod">
          <ac:chgData name="Chandler, Melissa - Division of Assessment and Accountability Support" userId="c7c40c5a-5db2-409e-9ac5-b3fa8556cae3" providerId="ADAL" clId="{E2D9A855-FBA6-4EB3-8B8D-566E1ADE21CD}" dt="2025-01-02T17:42:23.070" v="109" actId="14100"/>
          <ac:spMkLst>
            <pc:docMk/>
            <pc:sldMk cId="4074341122" sldId="914"/>
            <ac:spMk id="4" creationId="{9EE28102-A759-5BD3-AB1E-2388D6C27ACC}"/>
          </ac:spMkLst>
        </pc:spChg>
      </pc:sldChg>
      <pc:sldChg chg="modSp mod">
        <pc:chgData name="Chandler, Melissa - Division of Assessment and Accountability Support" userId="c7c40c5a-5db2-409e-9ac5-b3fa8556cae3" providerId="ADAL" clId="{E2D9A855-FBA6-4EB3-8B8D-566E1ADE21CD}" dt="2025-01-02T17:43:43.294" v="112" actId="27636"/>
        <pc:sldMkLst>
          <pc:docMk/>
          <pc:sldMk cId="2027289793" sldId="915"/>
        </pc:sldMkLst>
        <pc:spChg chg="mod">
          <ac:chgData name="Chandler, Melissa - Division of Assessment and Accountability Support" userId="c7c40c5a-5db2-409e-9ac5-b3fa8556cae3" providerId="ADAL" clId="{E2D9A855-FBA6-4EB3-8B8D-566E1ADE21CD}" dt="2025-01-02T17:43:43.294" v="112" actId="27636"/>
          <ac:spMkLst>
            <pc:docMk/>
            <pc:sldMk cId="2027289793" sldId="915"/>
            <ac:spMk id="4" creationId="{57D7F5E6-E542-9FBB-B5AB-1969EB7A9FAF}"/>
          </ac:spMkLst>
        </pc:spChg>
      </pc:sldChg>
      <pc:sldChg chg="modSp mod">
        <pc:chgData name="Chandler, Melissa - Division of Assessment and Accountability Support" userId="c7c40c5a-5db2-409e-9ac5-b3fa8556cae3" providerId="ADAL" clId="{E2D9A855-FBA6-4EB3-8B8D-566E1ADE21CD}" dt="2025-01-02T17:35:17.575" v="81" actId="404"/>
        <pc:sldMkLst>
          <pc:docMk/>
          <pc:sldMk cId="1257679554" sldId="920"/>
        </pc:sldMkLst>
        <pc:spChg chg="mod">
          <ac:chgData name="Chandler, Melissa - Division of Assessment and Accountability Support" userId="c7c40c5a-5db2-409e-9ac5-b3fa8556cae3" providerId="ADAL" clId="{E2D9A855-FBA6-4EB3-8B8D-566E1ADE21CD}" dt="2025-01-02T17:35:17.575" v="81" actId="404"/>
          <ac:spMkLst>
            <pc:docMk/>
            <pc:sldMk cId="1257679554" sldId="920"/>
            <ac:spMk id="3" creationId="{00000000-0000-0000-0000-000000000000}"/>
          </ac:spMkLst>
        </pc:spChg>
      </pc:sldChg>
      <pc:sldChg chg="modSp mod">
        <pc:chgData name="Chandler, Melissa - Division of Assessment and Accountability Support" userId="c7c40c5a-5db2-409e-9ac5-b3fa8556cae3" providerId="ADAL" clId="{E2D9A855-FBA6-4EB3-8B8D-566E1ADE21CD}" dt="2025-01-02T17:34:42.760" v="75" actId="404"/>
        <pc:sldMkLst>
          <pc:docMk/>
          <pc:sldMk cId="2241304238" sldId="921"/>
        </pc:sldMkLst>
        <pc:spChg chg="mod">
          <ac:chgData name="Chandler, Melissa - Division of Assessment and Accountability Support" userId="c7c40c5a-5db2-409e-9ac5-b3fa8556cae3" providerId="ADAL" clId="{E2D9A855-FBA6-4EB3-8B8D-566E1ADE21CD}" dt="2025-01-02T17:34:42.760" v="75" actId="404"/>
          <ac:spMkLst>
            <pc:docMk/>
            <pc:sldMk cId="2241304238" sldId="921"/>
            <ac:spMk id="3" creationId="{00000000-0000-0000-0000-000000000000}"/>
          </ac:spMkLst>
        </pc:spChg>
      </pc:sldChg>
      <pc:sldChg chg="modSp mod">
        <pc:chgData name="Chandler, Melissa - Division of Assessment and Accountability Support" userId="c7c40c5a-5db2-409e-9ac5-b3fa8556cae3" providerId="ADAL" clId="{E2D9A855-FBA6-4EB3-8B8D-566E1ADE21CD}" dt="2025-01-02T17:33:49.270" v="66" actId="404"/>
        <pc:sldMkLst>
          <pc:docMk/>
          <pc:sldMk cId="3231879383" sldId="922"/>
        </pc:sldMkLst>
        <pc:spChg chg="mod">
          <ac:chgData name="Chandler, Melissa - Division of Assessment and Accountability Support" userId="c7c40c5a-5db2-409e-9ac5-b3fa8556cae3" providerId="ADAL" clId="{E2D9A855-FBA6-4EB3-8B8D-566E1ADE21CD}" dt="2025-01-02T17:33:49.270" v="66" actId="404"/>
          <ac:spMkLst>
            <pc:docMk/>
            <pc:sldMk cId="3231879383" sldId="922"/>
            <ac:spMk id="3" creationId="{00000000-0000-0000-0000-000000000000}"/>
          </ac:spMkLst>
        </pc:spChg>
      </pc:sldChg>
      <pc:sldChg chg="modSp mod">
        <pc:chgData name="Chandler, Melissa - Division of Assessment and Accountability Support" userId="c7c40c5a-5db2-409e-9ac5-b3fa8556cae3" providerId="ADAL" clId="{E2D9A855-FBA6-4EB3-8B8D-566E1ADE21CD}" dt="2025-01-02T17:32:41.766" v="27" actId="404"/>
        <pc:sldMkLst>
          <pc:docMk/>
          <pc:sldMk cId="1195328350" sldId="923"/>
        </pc:sldMkLst>
        <pc:spChg chg="mod">
          <ac:chgData name="Chandler, Melissa - Division of Assessment and Accountability Support" userId="c7c40c5a-5db2-409e-9ac5-b3fa8556cae3" providerId="ADAL" clId="{E2D9A855-FBA6-4EB3-8B8D-566E1ADE21CD}" dt="2025-01-02T17:32:41.766" v="27" actId="404"/>
          <ac:spMkLst>
            <pc:docMk/>
            <pc:sldMk cId="1195328350" sldId="923"/>
            <ac:spMk id="3" creationId="{00000000-0000-0000-0000-000000000000}"/>
          </ac:spMkLst>
        </pc:spChg>
      </pc:sldChg>
      <pc:sldChg chg="modSp mod">
        <pc:chgData name="Chandler, Melissa - Division of Assessment and Accountability Support" userId="c7c40c5a-5db2-409e-9ac5-b3fa8556cae3" providerId="ADAL" clId="{E2D9A855-FBA6-4EB3-8B8D-566E1ADE21CD}" dt="2025-01-02T17:36:33.333" v="93" actId="403"/>
        <pc:sldMkLst>
          <pc:docMk/>
          <pc:sldMk cId="434035132" sldId="924"/>
        </pc:sldMkLst>
        <pc:spChg chg="mod">
          <ac:chgData name="Chandler, Melissa - Division of Assessment and Accountability Support" userId="c7c40c5a-5db2-409e-9ac5-b3fa8556cae3" providerId="ADAL" clId="{E2D9A855-FBA6-4EB3-8B8D-566E1ADE21CD}" dt="2025-01-02T17:36:33.333" v="93" actId="403"/>
          <ac:spMkLst>
            <pc:docMk/>
            <pc:sldMk cId="434035132" sldId="924"/>
            <ac:spMk id="3" creationId="{62DB39D6-3519-D337-ECDE-FE7309D5D12C}"/>
          </ac:spMkLst>
        </pc:spChg>
      </pc:sldChg>
      <pc:sldChg chg="modSp mod">
        <pc:chgData name="Chandler, Melissa - Division of Assessment and Accountability Support" userId="c7c40c5a-5db2-409e-9ac5-b3fa8556cae3" providerId="ADAL" clId="{E2D9A855-FBA6-4EB3-8B8D-566E1ADE21CD}" dt="2025-01-02T17:36:57.737" v="97" actId="14100"/>
        <pc:sldMkLst>
          <pc:docMk/>
          <pc:sldMk cId="2160321922" sldId="925"/>
        </pc:sldMkLst>
        <pc:spChg chg="mod">
          <ac:chgData name="Chandler, Melissa - Division of Assessment and Accountability Support" userId="c7c40c5a-5db2-409e-9ac5-b3fa8556cae3" providerId="ADAL" clId="{E2D9A855-FBA6-4EB3-8B8D-566E1ADE21CD}" dt="2025-01-02T17:36:57.737" v="97" actId="14100"/>
          <ac:spMkLst>
            <pc:docMk/>
            <pc:sldMk cId="2160321922" sldId="925"/>
            <ac:spMk id="2" creationId="{3DAF0E03-7C8F-A050-5145-607783C0B950}"/>
          </ac:spMkLst>
        </pc:spChg>
      </pc:sldChg>
    </pc:docChg>
  </pc:docChgLst>
  <pc:docChgLst>
    <pc:chgData name="Mullins, Krista - Division of Assessment and Accountability Support" userId="599e8b2c-da26-429c-a2a4-0d587b3d3416" providerId="ADAL" clId="{62632762-4F34-4F55-96D8-B027F39471EC}"/>
    <pc:docChg chg="undo redo custSel addSld delSld modSld sldOrd delMainMaster">
      <pc:chgData name="Mullins, Krista - Division of Assessment and Accountability Support" userId="599e8b2c-da26-429c-a2a4-0d587b3d3416" providerId="ADAL" clId="{62632762-4F34-4F55-96D8-B027F39471EC}" dt="2025-01-21T18:56:36.034" v="7666" actId="20577"/>
      <pc:docMkLst>
        <pc:docMk/>
      </pc:docMkLst>
      <pc:sldChg chg="modSp mod">
        <pc:chgData name="Mullins, Krista - Division of Assessment and Accountability Support" userId="599e8b2c-da26-429c-a2a4-0d587b3d3416" providerId="ADAL" clId="{62632762-4F34-4F55-96D8-B027F39471EC}" dt="2025-01-08T15:32:11.687" v="2006" actId="20577"/>
        <pc:sldMkLst>
          <pc:docMk/>
          <pc:sldMk cId="3667472197" sldId="257"/>
        </pc:sldMkLst>
        <pc:spChg chg="mod">
          <ac:chgData name="Mullins, Krista - Division of Assessment and Accountability Support" userId="599e8b2c-da26-429c-a2a4-0d587b3d3416" providerId="ADAL" clId="{62632762-4F34-4F55-96D8-B027F39471EC}" dt="2024-12-19T19:24:14.857" v="1" actId="20577"/>
          <ac:spMkLst>
            <pc:docMk/>
            <pc:sldMk cId="3667472197" sldId="257"/>
            <ac:spMk id="4" creationId="{C69DB1B6-904E-4159-AFA3-8BECA16F509C}"/>
          </ac:spMkLst>
        </pc:spChg>
        <pc:spChg chg="mod">
          <ac:chgData name="Mullins, Krista - Division of Assessment and Accountability Support" userId="599e8b2c-da26-429c-a2a4-0d587b3d3416" providerId="ADAL" clId="{62632762-4F34-4F55-96D8-B027F39471EC}" dt="2025-01-08T15:32:11.687" v="2006" actId="20577"/>
          <ac:spMkLst>
            <pc:docMk/>
            <pc:sldMk cId="3667472197" sldId="257"/>
            <ac:spMk id="9" creationId="{F03D6A03-BE1A-4040-9335-B6A1590FA9D1}"/>
          </ac:spMkLst>
        </pc:spChg>
      </pc:sldChg>
      <pc:sldChg chg="modSp mod modNotesTx">
        <pc:chgData name="Mullins, Krista - Division of Assessment and Accountability Support" userId="599e8b2c-da26-429c-a2a4-0d587b3d3416" providerId="ADAL" clId="{62632762-4F34-4F55-96D8-B027F39471EC}" dt="2025-01-13T16:37:42.993" v="3774" actId="20577"/>
        <pc:sldMkLst>
          <pc:docMk/>
          <pc:sldMk cId="0" sldId="258"/>
        </pc:sldMkLst>
        <pc:spChg chg="mod">
          <ac:chgData name="Mullins, Krista - Division of Assessment and Accountability Support" userId="599e8b2c-da26-429c-a2a4-0d587b3d3416" providerId="ADAL" clId="{62632762-4F34-4F55-96D8-B027F39471EC}" dt="2025-01-08T15:33:52.338" v="2062" actId="1076"/>
          <ac:spMkLst>
            <pc:docMk/>
            <pc:sldMk cId="0" sldId="258"/>
            <ac:spMk id="3" creationId="{323CE49C-3B01-B80F-BD4C-346479447C9B}"/>
          </ac:spMkLst>
        </pc:spChg>
      </pc:sldChg>
      <pc:sldChg chg="modSp mod modNotesTx">
        <pc:chgData name="Mullins, Krista - Division of Assessment and Accountability Support" userId="599e8b2c-da26-429c-a2a4-0d587b3d3416" providerId="ADAL" clId="{62632762-4F34-4F55-96D8-B027F39471EC}" dt="2025-01-13T16:41:03.276" v="3901" actId="20577"/>
        <pc:sldMkLst>
          <pc:docMk/>
          <pc:sldMk cId="3225382126" sldId="259"/>
        </pc:sldMkLst>
        <pc:spChg chg="mod">
          <ac:chgData name="Mullins, Krista - Division of Assessment and Accountability Support" userId="599e8b2c-da26-429c-a2a4-0d587b3d3416" providerId="ADAL" clId="{62632762-4F34-4F55-96D8-B027F39471EC}" dt="2025-01-11T16:36:05.860" v="3515" actId="20577"/>
          <ac:spMkLst>
            <pc:docMk/>
            <pc:sldMk cId="3225382126" sldId="259"/>
            <ac:spMk id="2" creationId="{90F65A09-3F6A-479E-9723-5819466542BB}"/>
          </ac:spMkLst>
        </pc:spChg>
        <pc:spChg chg="mod">
          <ac:chgData name="Mullins, Krista - Division of Assessment and Accountability Support" userId="599e8b2c-da26-429c-a2a4-0d587b3d3416" providerId="ADAL" clId="{62632762-4F34-4F55-96D8-B027F39471EC}" dt="2024-12-20T22:00:58.456" v="1034" actId="1076"/>
          <ac:spMkLst>
            <pc:docMk/>
            <pc:sldMk cId="3225382126" sldId="259"/>
            <ac:spMk id="7" creationId="{07050086-F6C3-8E58-D06C-053C8A4D7C3D}"/>
          </ac:spMkLst>
        </pc:spChg>
        <pc:graphicFrameChg chg="mod modGraphic">
          <ac:chgData name="Mullins, Krista - Division of Assessment and Accountability Support" userId="599e8b2c-da26-429c-a2a4-0d587b3d3416" providerId="ADAL" clId="{62632762-4F34-4F55-96D8-B027F39471EC}" dt="2025-01-13T16:38:28.485" v="3781"/>
          <ac:graphicFrameMkLst>
            <pc:docMk/>
            <pc:sldMk cId="3225382126" sldId="259"/>
            <ac:graphicFrameMk id="6" creationId="{18748738-5657-CEEE-D62A-1AB0B86104FA}"/>
          </ac:graphicFrameMkLst>
        </pc:graphicFrameChg>
      </pc:sldChg>
      <pc:sldChg chg="del">
        <pc:chgData name="Mullins, Krista - Division of Assessment and Accountability Support" userId="599e8b2c-da26-429c-a2a4-0d587b3d3416" providerId="ADAL" clId="{62632762-4F34-4F55-96D8-B027F39471EC}" dt="2025-01-03T20:22:27.913" v="1821" actId="47"/>
        <pc:sldMkLst>
          <pc:docMk/>
          <pc:sldMk cId="1674990817" sldId="299"/>
        </pc:sldMkLst>
      </pc:sldChg>
      <pc:sldChg chg="modSp del mod">
        <pc:chgData name="Mullins, Krista - Division of Assessment and Accountability Support" userId="599e8b2c-da26-429c-a2a4-0d587b3d3416" providerId="ADAL" clId="{62632762-4F34-4F55-96D8-B027F39471EC}" dt="2025-01-15T16:27:05.505" v="6549" actId="20577"/>
        <pc:sldMkLst>
          <pc:docMk/>
          <pc:sldMk cId="1932886933" sldId="301"/>
        </pc:sldMkLst>
        <pc:spChg chg="mod">
          <ac:chgData name="Mullins, Krista - Division of Assessment and Accountability Support" userId="599e8b2c-da26-429c-a2a4-0d587b3d3416" providerId="ADAL" clId="{62632762-4F34-4F55-96D8-B027F39471EC}" dt="2025-01-15T16:27:05.505" v="6549" actId="20577"/>
          <ac:spMkLst>
            <pc:docMk/>
            <pc:sldMk cId="1932886933" sldId="301"/>
            <ac:spMk id="7" creationId="{27CC5510-07A2-4BCD-9A13-9559C66A3657}"/>
          </ac:spMkLst>
        </pc:spChg>
      </pc:sldChg>
      <pc:sldChg chg="modSp del mod">
        <pc:chgData name="Mullins, Krista - Division of Assessment and Accountability Support" userId="599e8b2c-da26-429c-a2a4-0d587b3d3416" providerId="ADAL" clId="{62632762-4F34-4F55-96D8-B027F39471EC}" dt="2025-01-03T20:22:27.913" v="1821" actId="47"/>
        <pc:sldMkLst>
          <pc:docMk/>
          <pc:sldMk cId="0" sldId="302"/>
        </pc:sldMkLst>
      </pc:sldChg>
      <pc:sldChg chg="modSp mod modCm modNotesTx">
        <pc:chgData name="Mullins, Krista - Division of Assessment and Accountability Support" userId="599e8b2c-da26-429c-a2a4-0d587b3d3416" providerId="ADAL" clId="{62632762-4F34-4F55-96D8-B027F39471EC}" dt="2025-01-14T00:11:53.832" v="4277" actId="20577"/>
        <pc:sldMkLst>
          <pc:docMk/>
          <pc:sldMk cId="3118720248" sldId="304"/>
        </pc:sldMkLst>
        <pc:spChg chg="mod">
          <ac:chgData name="Mullins, Krista - Division of Assessment and Accountability Support" userId="599e8b2c-da26-429c-a2a4-0d587b3d3416" providerId="ADAL" clId="{62632762-4F34-4F55-96D8-B027F39471EC}" dt="2025-01-14T00:11:18.386" v="4161" actId="20577"/>
          <ac:spMkLst>
            <pc:docMk/>
            <pc:sldMk cId="3118720248" sldId="304"/>
            <ac:spMk id="3" creationId="{34AC3AEC-790F-8D5F-CD4B-493CB32438E6}"/>
          </ac:spMkLst>
        </pc:spChg>
        <pc:extLst>
          <p:ext xmlns:p="http://schemas.openxmlformats.org/presentationml/2006/main" uri="{D6D511B9-2390-475A-947B-AFAB55BFBCF1}">
            <pc226:cmChg xmlns:pc226="http://schemas.microsoft.com/office/powerpoint/2022/06/main/command" chg="mod">
              <pc226:chgData name="Mullins, Krista - Division of Assessment and Accountability Support" userId="599e8b2c-da26-429c-a2a4-0d587b3d3416" providerId="ADAL" clId="{62632762-4F34-4F55-96D8-B027F39471EC}" dt="2025-01-08T15:44:10.406" v="2492" actId="20577"/>
              <pc2:cmMkLst xmlns:pc2="http://schemas.microsoft.com/office/powerpoint/2019/9/main/command">
                <pc:docMk/>
                <pc:sldMk cId="3118720248" sldId="304"/>
                <pc2:cmMk id="{C2A36081-6A88-4240-ACD3-4777A54068AD}"/>
              </pc2:cmMkLst>
            </pc226:cmChg>
            <pc226:cmChg xmlns:pc226="http://schemas.microsoft.com/office/powerpoint/2022/06/main/command" chg="mod">
              <pc226:chgData name="Mullins, Krista - Division of Assessment and Accountability Support" userId="599e8b2c-da26-429c-a2a4-0d587b3d3416" providerId="ADAL" clId="{62632762-4F34-4F55-96D8-B027F39471EC}" dt="2025-01-08T15:44:10.406" v="2492" actId="20577"/>
              <pc2:cmMkLst xmlns:pc2="http://schemas.microsoft.com/office/powerpoint/2019/9/main/command">
                <pc:docMk/>
                <pc:sldMk cId="3118720248" sldId="304"/>
                <pc2:cmMk id="{2FBB05A2-85EC-460C-A206-FB066B29E2A8}"/>
              </pc2:cmMkLst>
            </pc226:cmChg>
            <pc226:cmChg xmlns:pc226="http://schemas.microsoft.com/office/powerpoint/2022/06/main/command" chg="mod">
              <pc226:chgData name="Mullins, Krista - Division of Assessment and Accountability Support" userId="599e8b2c-da26-429c-a2a4-0d587b3d3416" providerId="ADAL" clId="{62632762-4F34-4F55-96D8-B027F39471EC}" dt="2025-01-08T15:44:10.406" v="2492" actId="20577"/>
              <pc2:cmMkLst xmlns:pc2="http://schemas.microsoft.com/office/powerpoint/2019/9/main/command">
                <pc:docMk/>
                <pc:sldMk cId="3118720248" sldId="304"/>
                <pc2:cmMk id="{37613EC3-2941-409D-8DDC-98ECE5A345B9}"/>
              </pc2:cmMkLst>
            </pc226:cmChg>
          </p:ext>
        </pc:extLst>
      </pc:sldChg>
      <pc:sldChg chg="del">
        <pc:chgData name="Mullins, Krista - Division of Assessment and Accountability Support" userId="599e8b2c-da26-429c-a2a4-0d587b3d3416" providerId="ADAL" clId="{62632762-4F34-4F55-96D8-B027F39471EC}" dt="2025-01-03T20:22:27.913" v="1821" actId="47"/>
        <pc:sldMkLst>
          <pc:docMk/>
          <pc:sldMk cId="0" sldId="305"/>
        </pc:sldMkLst>
      </pc:sldChg>
      <pc:sldChg chg="del">
        <pc:chgData name="Mullins, Krista - Division of Assessment and Accountability Support" userId="599e8b2c-da26-429c-a2a4-0d587b3d3416" providerId="ADAL" clId="{62632762-4F34-4F55-96D8-B027F39471EC}" dt="2025-01-03T20:26:46.833" v="1963" actId="47"/>
        <pc:sldMkLst>
          <pc:docMk/>
          <pc:sldMk cId="3169072552" sldId="307"/>
        </pc:sldMkLst>
      </pc:sldChg>
      <pc:sldChg chg="modSp del mod">
        <pc:chgData name="Mullins, Krista - Division of Assessment and Accountability Support" userId="599e8b2c-da26-429c-a2a4-0d587b3d3416" providerId="ADAL" clId="{62632762-4F34-4F55-96D8-B027F39471EC}" dt="2025-01-03T20:26:46.833" v="1963" actId="47"/>
        <pc:sldMkLst>
          <pc:docMk/>
          <pc:sldMk cId="1797520665" sldId="308"/>
        </pc:sldMkLst>
      </pc:sldChg>
      <pc:sldChg chg="delSp modSp add del mod">
        <pc:chgData name="Mullins, Krista - Division of Assessment and Accountability Support" userId="599e8b2c-da26-429c-a2a4-0d587b3d3416" providerId="ADAL" clId="{62632762-4F34-4F55-96D8-B027F39471EC}" dt="2025-01-09T20:38:40.421" v="3054" actId="255"/>
        <pc:sldMkLst>
          <pc:docMk/>
          <pc:sldMk cId="2229997305" sldId="309"/>
        </pc:sldMkLst>
        <pc:spChg chg="mod">
          <ac:chgData name="Mullins, Krista - Division of Assessment and Accountability Support" userId="599e8b2c-da26-429c-a2a4-0d587b3d3416" providerId="ADAL" clId="{62632762-4F34-4F55-96D8-B027F39471EC}" dt="2025-01-09T20:38:40.421" v="3054" actId="255"/>
          <ac:spMkLst>
            <pc:docMk/>
            <pc:sldMk cId="2229997305" sldId="309"/>
            <ac:spMk id="2" creationId="{FD6E5795-1A19-8933-851C-9071A76AE52C}"/>
          </ac:spMkLst>
        </pc:spChg>
      </pc:sldChg>
      <pc:sldChg chg="modSp mod modCm modNotesTx">
        <pc:chgData name="Mullins, Krista - Division of Assessment and Accountability Support" userId="599e8b2c-da26-429c-a2a4-0d587b3d3416" providerId="ADAL" clId="{62632762-4F34-4F55-96D8-B027F39471EC}" dt="2025-01-14T16:16:54.651" v="4674" actId="20577"/>
        <pc:sldMkLst>
          <pc:docMk/>
          <pc:sldMk cId="1425680195" sldId="912"/>
        </pc:sldMkLst>
        <pc:spChg chg="mod">
          <ac:chgData name="Mullins, Krista - Division of Assessment and Accountability Support" userId="599e8b2c-da26-429c-a2a4-0d587b3d3416" providerId="ADAL" clId="{62632762-4F34-4F55-96D8-B027F39471EC}" dt="2025-01-08T15:44:53.165" v="2499" actId="20577"/>
          <ac:spMkLst>
            <pc:docMk/>
            <pc:sldMk cId="1425680195" sldId="912"/>
            <ac:spMk id="2" creationId="{D3D8383B-D476-70A1-5BD5-18F060B05353}"/>
          </ac:spMkLst>
        </pc:spChg>
        <pc:spChg chg="mod">
          <ac:chgData name="Mullins, Krista - Division of Assessment and Accountability Support" userId="599e8b2c-da26-429c-a2a4-0d587b3d3416" providerId="ADAL" clId="{62632762-4F34-4F55-96D8-B027F39471EC}" dt="2025-01-08T18:41:17.697" v="3049" actId="20577"/>
          <ac:spMkLst>
            <pc:docMk/>
            <pc:sldMk cId="1425680195" sldId="912"/>
            <ac:spMk id="3" creationId="{19126BF6-E7D7-D02F-E65D-3D248D48D8AD}"/>
          </ac:spMkLst>
        </pc:spChg>
        <pc:extLst>
          <p:ext xmlns:p="http://schemas.openxmlformats.org/presentationml/2006/main" uri="{D6D511B9-2390-475A-947B-AFAB55BFBCF1}">
            <pc226:cmChg xmlns:pc226="http://schemas.microsoft.com/office/powerpoint/2022/06/main/command" chg="mod">
              <pc226:chgData name="Mullins, Krista - Division of Assessment and Accountability Support" userId="599e8b2c-da26-429c-a2a4-0d587b3d3416" providerId="ADAL" clId="{62632762-4F34-4F55-96D8-B027F39471EC}" dt="2025-01-08T18:41:17.697" v="3049" actId="20577"/>
              <pc2:cmMkLst xmlns:pc2="http://schemas.microsoft.com/office/powerpoint/2019/9/main/command">
                <pc:docMk/>
                <pc:sldMk cId="1425680195" sldId="912"/>
                <pc2:cmMk id="{7E319C0E-58AE-44C0-86C5-B41FD46127A5}"/>
              </pc2:cmMkLst>
            </pc226:cmChg>
            <pc226:cmChg xmlns:pc226="http://schemas.microsoft.com/office/powerpoint/2022/06/main/command" chg="mod">
              <pc226:chgData name="Mullins, Krista - Division of Assessment and Accountability Support" userId="599e8b2c-da26-429c-a2a4-0d587b3d3416" providerId="ADAL" clId="{62632762-4F34-4F55-96D8-B027F39471EC}" dt="2025-01-08T18:41:17.697" v="3049" actId="20577"/>
              <pc2:cmMkLst xmlns:pc2="http://schemas.microsoft.com/office/powerpoint/2019/9/main/command">
                <pc:docMk/>
                <pc:sldMk cId="1425680195" sldId="912"/>
                <pc2:cmMk id="{763A3C5B-FDD8-456B-AA79-1A8DB154C917}"/>
              </pc2:cmMkLst>
            </pc226:cmChg>
            <pc226:cmChg xmlns:pc226="http://schemas.microsoft.com/office/powerpoint/2022/06/main/command" chg="mod">
              <pc226:chgData name="Mullins, Krista - Division of Assessment and Accountability Support" userId="599e8b2c-da26-429c-a2a4-0d587b3d3416" providerId="ADAL" clId="{62632762-4F34-4F55-96D8-B027F39471EC}" dt="2025-01-08T15:44:53.165" v="2499" actId="20577"/>
              <pc2:cmMkLst xmlns:pc2="http://schemas.microsoft.com/office/powerpoint/2019/9/main/command">
                <pc:docMk/>
                <pc:sldMk cId="1425680195" sldId="912"/>
                <pc2:cmMk id="{27202D9C-C5B8-4F0D-B002-EACBBB863F52}"/>
              </pc2:cmMkLst>
            </pc226:cmChg>
            <pc226:cmChg xmlns:pc226="http://schemas.microsoft.com/office/powerpoint/2022/06/main/command" chg="mod">
              <pc226:chgData name="Mullins, Krista - Division of Assessment and Accountability Support" userId="599e8b2c-da26-429c-a2a4-0d587b3d3416" providerId="ADAL" clId="{62632762-4F34-4F55-96D8-B027F39471EC}" dt="2025-01-08T18:41:17.697" v="3049" actId="20577"/>
              <pc2:cmMkLst xmlns:pc2="http://schemas.microsoft.com/office/powerpoint/2019/9/main/command">
                <pc:docMk/>
                <pc:sldMk cId="1425680195" sldId="912"/>
                <pc2:cmMk id="{5A8FD9DB-DA88-4FBB-8F06-4F9CC679AD2E}"/>
              </pc2:cmMkLst>
            </pc226:cmChg>
          </p:ext>
        </pc:extLst>
      </pc:sldChg>
      <pc:sldChg chg="modSp mod modCm modNotesTx">
        <pc:chgData name="Mullins, Krista - Division of Assessment and Accountability Support" userId="599e8b2c-da26-429c-a2a4-0d587b3d3416" providerId="ADAL" clId="{62632762-4F34-4F55-96D8-B027F39471EC}" dt="2025-01-14T00:15:10.521" v="4546" actId="20577"/>
        <pc:sldMkLst>
          <pc:docMk/>
          <pc:sldMk cId="470213291" sldId="913"/>
        </pc:sldMkLst>
        <pc:spChg chg="mod">
          <ac:chgData name="Mullins, Krista - Division of Assessment and Accountability Support" userId="599e8b2c-da26-429c-a2a4-0d587b3d3416" providerId="ADAL" clId="{62632762-4F34-4F55-96D8-B027F39471EC}" dt="2024-12-19T20:05:20.789" v="467" actId="20577"/>
          <ac:spMkLst>
            <pc:docMk/>
            <pc:sldMk cId="470213291" sldId="913"/>
            <ac:spMk id="2" creationId="{A87C8107-DF35-A131-7583-CEF30D2F7A0A}"/>
          </ac:spMkLst>
        </pc:spChg>
        <pc:spChg chg="mod">
          <ac:chgData name="Mullins, Krista - Division of Assessment and Accountability Support" userId="599e8b2c-da26-429c-a2a4-0d587b3d3416" providerId="ADAL" clId="{62632762-4F34-4F55-96D8-B027F39471EC}" dt="2025-01-08T15:56:29.621" v="2740" actId="27636"/>
          <ac:spMkLst>
            <pc:docMk/>
            <pc:sldMk cId="470213291" sldId="913"/>
            <ac:spMk id="3" creationId="{618776EA-DD68-B238-C1FC-0D6981069E01}"/>
          </ac:spMkLst>
        </pc:spChg>
        <pc:extLst>
          <p:ext xmlns:p="http://schemas.openxmlformats.org/presentationml/2006/main" uri="{D6D511B9-2390-475A-947B-AFAB55BFBCF1}">
            <pc226:cmChg xmlns:pc226="http://schemas.microsoft.com/office/powerpoint/2022/06/main/command" chg="mod">
              <pc226:chgData name="Mullins, Krista - Division of Assessment and Accountability Support" userId="599e8b2c-da26-429c-a2a4-0d587b3d3416" providerId="ADAL" clId="{62632762-4F34-4F55-96D8-B027F39471EC}" dt="2025-01-08T15:56:29.592" v="2739" actId="20577"/>
              <pc2:cmMkLst xmlns:pc2="http://schemas.microsoft.com/office/powerpoint/2019/9/main/command">
                <pc:docMk/>
                <pc:sldMk cId="470213291" sldId="913"/>
                <pc2:cmMk id="{32A5E31E-7209-4E3F-9B2E-B29B9BCBF52C}"/>
              </pc2:cmMkLst>
            </pc226:cmChg>
            <pc226:cmChg xmlns:pc226="http://schemas.microsoft.com/office/powerpoint/2022/06/main/command" chg="mod">
              <pc226:chgData name="Mullins, Krista - Division of Assessment and Accountability Support" userId="599e8b2c-da26-429c-a2a4-0d587b3d3416" providerId="ADAL" clId="{62632762-4F34-4F55-96D8-B027F39471EC}" dt="2025-01-08T15:56:29.592" v="2739" actId="20577"/>
              <pc2:cmMkLst xmlns:pc2="http://schemas.microsoft.com/office/powerpoint/2019/9/main/command">
                <pc:docMk/>
                <pc:sldMk cId="470213291" sldId="913"/>
                <pc2:cmMk id="{0F098E4A-376C-4B67-87E0-8905A6C6FAF6}"/>
              </pc2:cmMkLst>
            </pc226:cmChg>
            <pc226:cmChg xmlns:pc226="http://schemas.microsoft.com/office/powerpoint/2022/06/main/command" chg="mod">
              <pc226:chgData name="Mullins, Krista - Division of Assessment and Accountability Support" userId="599e8b2c-da26-429c-a2a4-0d587b3d3416" providerId="ADAL" clId="{62632762-4F34-4F55-96D8-B027F39471EC}" dt="2025-01-08T15:56:29.592" v="2739" actId="20577"/>
              <pc2:cmMkLst xmlns:pc2="http://schemas.microsoft.com/office/powerpoint/2019/9/main/command">
                <pc:docMk/>
                <pc:sldMk cId="470213291" sldId="913"/>
                <pc2:cmMk id="{E81AD079-61C8-43CA-A5EF-A3079B2E1C57}"/>
              </pc2:cmMkLst>
            </pc226:cmChg>
            <pc226:cmChg xmlns:pc226="http://schemas.microsoft.com/office/powerpoint/2022/06/main/command" chg="mod">
              <pc226:chgData name="Mullins, Krista - Division of Assessment and Accountability Support" userId="599e8b2c-da26-429c-a2a4-0d587b3d3416" providerId="ADAL" clId="{62632762-4F34-4F55-96D8-B027F39471EC}" dt="2025-01-08T15:56:29.592" v="2739" actId="20577"/>
              <pc2:cmMkLst xmlns:pc2="http://schemas.microsoft.com/office/powerpoint/2019/9/main/command">
                <pc:docMk/>
                <pc:sldMk cId="470213291" sldId="913"/>
                <pc2:cmMk id="{36FF8995-14D3-4223-A2D2-FC0E6627F9B1}"/>
              </pc2:cmMkLst>
            </pc226:cmChg>
            <pc226:cmChg xmlns:pc226="http://schemas.microsoft.com/office/powerpoint/2022/06/main/command" chg="mod">
              <pc226:chgData name="Mullins, Krista - Division of Assessment and Accountability Support" userId="599e8b2c-da26-429c-a2a4-0d587b3d3416" providerId="ADAL" clId="{62632762-4F34-4F55-96D8-B027F39471EC}" dt="2025-01-08T15:56:29.592" v="2739" actId="20577"/>
              <pc2:cmMkLst xmlns:pc2="http://schemas.microsoft.com/office/powerpoint/2019/9/main/command">
                <pc:docMk/>
                <pc:sldMk cId="470213291" sldId="913"/>
                <pc2:cmMk id="{2081B1F7-3D49-44D8-A7EB-4E97EF125ED7}"/>
              </pc2:cmMkLst>
            </pc226:cmChg>
          </p:ext>
        </pc:extLst>
      </pc:sldChg>
      <pc:sldChg chg="modSp mod modCm modNotesTx">
        <pc:chgData name="Mullins, Krista - Division of Assessment and Accountability Support" userId="599e8b2c-da26-429c-a2a4-0d587b3d3416" providerId="ADAL" clId="{62632762-4F34-4F55-96D8-B027F39471EC}" dt="2025-01-21T18:56:36.034" v="7666" actId="20577"/>
        <pc:sldMkLst>
          <pc:docMk/>
          <pc:sldMk cId="4074341122" sldId="914"/>
        </pc:sldMkLst>
        <pc:spChg chg="mod">
          <ac:chgData name="Mullins, Krista - Division of Assessment and Accountability Support" userId="599e8b2c-da26-429c-a2a4-0d587b3d3416" providerId="ADAL" clId="{62632762-4F34-4F55-96D8-B027F39471EC}" dt="2025-01-21T18:56:17.189" v="7659" actId="20577"/>
          <ac:spMkLst>
            <pc:docMk/>
            <pc:sldMk cId="4074341122" sldId="914"/>
            <ac:spMk id="4" creationId="{9EE28102-A759-5BD3-AB1E-2388D6C27ACC}"/>
          </ac:spMkLst>
        </pc:spChg>
        <pc:extLst>
          <p:ext xmlns:p="http://schemas.openxmlformats.org/presentationml/2006/main" uri="{D6D511B9-2390-475A-947B-AFAB55BFBCF1}">
            <pc226:cmChg xmlns:pc226="http://schemas.microsoft.com/office/powerpoint/2022/06/main/command" chg="mod">
              <pc226:chgData name="Mullins, Krista - Division of Assessment and Accountability Support" userId="599e8b2c-da26-429c-a2a4-0d587b3d3416" providerId="ADAL" clId="{62632762-4F34-4F55-96D8-B027F39471EC}" dt="2025-01-13T16:14:37.088" v="3758" actId="20577"/>
              <pc2:cmMkLst xmlns:pc2="http://schemas.microsoft.com/office/powerpoint/2019/9/main/command">
                <pc:docMk/>
                <pc:sldMk cId="4074341122" sldId="914"/>
                <pc2:cmMk id="{3BCB6BC9-4908-47B3-897F-5325E1BAF384}"/>
              </pc2:cmMkLst>
            </pc226:cmChg>
            <pc226:cmChg xmlns:pc226="http://schemas.microsoft.com/office/powerpoint/2022/06/main/command" chg="mod">
              <pc226:chgData name="Mullins, Krista - Division of Assessment and Accountability Support" userId="599e8b2c-da26-429c-a2a4-0d587b3d3416" providerId="ADAL" clId="{62632762-4F34-4F55-96D8-B027F39471EC}" dt="2025-01-13T16:14:37.088" v="3758" actId="20577"/>
              <pc2:cmMkLst xmlns:pc2="http://schemas.microsoft.com/office/powerpoint/2019/9/main/command">
                <pc:docMk/>
                <pc:sldMk cId="4074341122" sldId="914"/>
                <pc2:cmMk id="{4E57FED5-6771-48C8-A43C-E859CDEE477A}"/>
              </pc2:cmMkLst>
            </pc226:cmChg>
            <pc226:cmChg xmlns:pc226="http://schemas.microsoft.com/office/powerpoint/2022/06/main/command" chg="mod">
              <pc226:chgData name="Mullins, Krista - Division of Assessment and Accountability Support" userId="599e8b2c-da26-429c-a2a4-0d587b3d3416" providerId="ADAL" clId="{62632762-4F34-4F55-96D8-B027F39471EC}" dt="2025-01-13T16:14:37.088" v="3758" actId="20577"/>
              <pc2:cmMkLst xmlns:pc2="http://schemas.microsoft.com/office/powerpoint/2019/9/main/command">
                <pc:docMk/>
                <pc:sldMk cId="4074341122" sldId="914"/>
                <pc2:cmMk id="{496BA6EB-3F61-43AA-8B51-66E3A3A69C93}"/>
              </pc2:cmMkLst>
            </pc226:cmChg>
          </p:ext>
        </pc:extLst>
      </pc:sldChg>
      <pc:sldChg chg="modSp mod modCm modNotesTx">
        <pc:chgData name="Mullins, Krista - Division of Assessment and Accountability Support" userId="599e8b2c-da26-429c-a2a4-0d587b3d3416" providerId="ADAL" clId="{62632762-4F34-4F55-96D8-B027F39471EC}" dt="2025-01-14T17:08:16.443" v="5567" actId="20577"/>
        <pc:sldMkLst>
          <pc:docMk/>
          <pc:sldMk cId="2027289793" sldId="915"/>
        </pc:sldMkLst>
        <pc:spChg chg="mod">
          <ac:chgData name="Mullins, Krista - Division of Assessment and Accountability Support" userId="599e8b2c-da26-429c-a2a4-0d587b3d3416" providerId="ADAL" clId="{62632762-4F34-4F55-96D8-B027F39471EC}" dt="2025-01-14T17:06:43.328" v="5353" actId="20577"/>
          <ac:spMkLst>
            <pc:docMk/>
            <pc:sldMk cId="2027289793" sldId="915"/>
            <ac:spMk id="4" creationId="{57D7F5E6-E542-9FBB-B5AB-1969EB7A9FAF}"/>
          </ac:spMkLst>
        </pc:spChg>
        <pc:extLst>
          <p:ext xmlns:p="http://schemas.openxmlformats.org/presentationml/2006/main" uri="{D6D511B9-2390-475A-947B-AFAB55BFBCF1}">
            <pc226:cmChg xmlns:pc226="http://schemas.microsoft.com/office/powerpoint/2022/06/main/command" chg="mod">
              <pc226:chgData name="Mullins, Krista - Division of Assessment and Accountability Support" userId="599e8b2c-da26-429c-a2a4-0d587b3d3416" providerId="ADAL" clId="{62632762-4F34-4F55-96D8-B027F39471EC}" dt="2025-01-08T16:07:20.309" v="2751" actId="20577"/>
              <pc2:cmMkLst xmlns:pc2="http://schemas.microsoft.com/office/powerpoint/2019/9/main/command">
                <pc:docMk/>
                <pc:sldMk cId="2027289793" sldId="915"/>
                <pc2:cmMk id="{68AD9A13-3429-4B67-938E-04AFC33ECF15}"/>
              </pc2:cmMkLst>
            </pc226:cmChg>
          </p:ext>
        </pc:extLst>
      </pc:sldChg>
      <pc:sldChg chg="modSp mod modCm modNotesTx">
        <pc:chgData name="Mullins, Krista - Division of Assessment and Accountability Support" userId="599e8b2c-da26-429c-a2a4-0d587b3d3416" providerId="ADAL" clId="{62632762-4F34-4F55-96D8-B027F39471EC}" dt="2025-01-14T18:22:58.986" v="6065" actId="20577"/>
        <pc:sldMkLst>
          <pc:docMk/>
          <pc:sldMk cId="2160321922" sldId="925"/>
        </pc:sldMkLst>
        <pc:spChg chg="mod">
          <ac:chgData name="Mullins, Krista - Division of Assessment and Accountability Support" userId="599e8b2c-da26-429c-a2a4-0d587b3d3416" providerId="ADAL" clId="{62632762-4F34-4F55-96D8-B027F39471EC}" dt="2025-01-13T16:33:34.991" v="3768" actId="20577"/>
          <ac:spMkLst>
            <pc:docMk/>
            <pc:sldMk cId="2160321922" sldId="925"/>
            <ac:spMk id="4" creationId="{0C1B2091-E375-5EA2-B712-1C65473E4922}"/>
          </ac:spMkLst>
        </pc:spChg>
        <pc:extLst>
          <p:ext xmlns:p="http://schemas.openxmlformats.org/presentationml/2006/main" uri="{D6D511B9-2390-475A-947B-AFAB55BFBCF1}">
            <pc226:cmChg xmlns:pc226="http://schemas.microsoft.com/office/powerpoint/2022/06/main/command" chg="mod">
              <pc226:chgData name="Mullins, Krista - Division of Assessment and Accountability Support" userId="599e8b2c-da26-429c-a2a4-0d587b3d3416" providerId="ADAL" clId="{62632762-4F34-4F55-96D8-B027F39471EC}" dt="2025-01-13T16:33:34.991" v="3768" actId="20577"/>
              <pc2:cmMkLst xmlns:pc2="http://schemas.microsoft.com/office/powerpoint/2019/9/main/command">
                <pc:docMk/>
                <pc:sldMk cId="2160321922" sldId="925"/>
                <pc2:cmMk id="{4EC62C5B-FB6D-4FFF-9DB6-54285E420D99}"/>
              </pc2:cmMkLst>
            </pc226:cmChg>
          </p:ext>
        </pc:extLst>
      </pc:sldChg>
      <pc:sldChg chg="modSp mod modCm modNotesTx">
        <pc:chgData name="Mullins, Krista - Division of Assessment and Accountability Support" userId="599e8b2c-da26-429c-a2a4-0d587b3d3416" providerId="ADAL" clId="{62632762-4F34-4F55-96D8-B027F39471EC}" dt="2025-01-15T16:50:02.744" v="7345" actId="313"/>
        <pc:sldMkLst>
          <pc:docMk/>
          <pc:sldMk cId="1987321335" sldId="936"/>
        </pc:sldMkLst>
        <pc:extLst>
          <p:ext xmlns:p="http://schemas.openxmlformats.org/presentationml/2006/main" uri="{D6D511B9-2390-475A-947B-AFAB55BFBCF1}">
            <pc226:cmChg xmlns:pc226="http://schemas.microsoft.com/office/powerpoint/2022/06/main/command" chg="mod">
              <pc226:chgData name="Mullins, Krista - Division of Assessment and Accountability Support" userId="599e8b2c-da26-429c-a2a4-0d587b3d3416" providerId="ADAL" clId="{62632762-4F34-4F55-96D8-B027F39471EC}" dt="2025-01-11T16:39:27.787" v="3540" actId="20577"/>
              <pc2:cmMkLst xmlns:pc2="http://schemas.microsoft.com/office/powerpoint/2019/9/main/command">
                <pc:docMk/>
                <pc:sldMk cId="1987321335" sldId="936"/>
                <pc2:cmMk id="{6BEB5C4F-521F-400F-BD95-01EB232EBDC2}"/>
              </pc2:cmMkLst>
            </pc226:cmChg>
            <pc226:cmChg xmlns:pc226="http://schemas.microsoft.com/office/powerpoint/2022/06/main/command" chg="mod">
              <pc226:chgData name="Mullins, Krista - Division of Assessment and Accountability Support" userId="599e8b2c-da26-429c-a2a4-0d587b3d3416" providerId="ADAL" clId="{62632762-4F34-4F55-96D8-B027F39471EC}" dt="2025-01-11T16:39:27.787" v="3540" actId="20577"/>
              <pc2:cmMkLst xmlns:pc2="http://schemas.microsoft.com/office/powerpoint/2019/9/main/command">
                <pc:docMk/>
                <pc:sldMk cId="1987321335" sldId="936"/>
                <pc2:cmMk id="{4F9B2D6E-F2AC-4A0D-BE0A-B0B2EAF274CF}"/>
              </pc2:cmMkLst>
            </pc226:cmChg>
            <pc226:cmChg xmlns:pc226="http://schemas.microsoft.com/office/powerpoint/2022/06/main/command" chg="mod">
              <pc226:chgData name="Mullins, Krista - Division of Assessment and Accountability Support" userId="599e8b2c-da26-429c-a2a4-0d587b3d3416" providerId="ADAL" clId="{62632762-4F34-4F55-96D8-B027F39471EC}" dt="2025-01-11T16:39:27.787" v="3540" actId="20577"/>
              <pc2:cmMkLst xmlns:pc2="http://schemas.microsoft.com/office/powerpoint/2019/9/main/command">
                <pc:docMk/>
                <pc:sldMk cId="1987321335" sldId="936"/>
                <pc2:cmMk id="{6D12648D-FFA1-4D7A-8647-9B33E6313124}"/>
              </pc2:cmMkLst>
            </pc226:cmChg>
          </p:ext>
        </pc:extLst>
      </pc:sldChg>
      <pc:sldChg chg="modSp del mod ord modCm modNotesTx">
        <pc:chgData name="Mullins, Krista - Division of Assessment and Accountability Support" userId="599e8b2c-da26-429c-a2a4-0d587b3d3416" providerId="ADAL" clId="{62632762-4F34-4F55-96D8-B027F39471EC}" dt="2025-01-09T20:38:16.341" v="3052" actId="47"/>
        <pc:sldMkLst>
          <pc:docMk/>
          <pc:sldMk cId="2705496397" sldId="937"/>
        </pc:sldMkLst>
        <pc:extLst>
          <p:ext xmlns:p="http://schemas.openxmlformats.org/presentationml/2006/main" uri="{D6D511B9-2390-475A-947B-AFAB55BFBCF1}">
            <pc226:cmChg xmlns:pc226="http://schemas.microsoft.com/office/powerpoint/2022/06/main/command" chg="mod">
              <pc226:chgData name="Mullins, Krista - Division of Assessment and Accountability Support" userId="599e8b2c-da26-429c-a2a4-0d587b3d3416" providerId="ADAL" clId="{62632762-4F34-4F55-96D8-B027F39471EC}" dt="2025-01-08T17:12:50.535" v="3021" actId="20577"/>
              <pc2:cmMkLst xmlns:pc2="http://schemas.microsoft.com/office/powerpoint/2019/9/main/command">
                <pc:docMk/>
                <pc:sldMk cId="2705496397" sldId="937"/>
                <pc2:cmMk id="{DF114B03-2E93-4569-A6AB-ABA4741D7DF6}"/>
              </pc2:cmMkLst>
            </pc226:cmChg>
            <pc226:cmChg xmlns:pc226="http://schemas.microsoft.com/office/powerpoint/2022/06/main/command" chg="mod">
              <pc226:chgData name="Mullins, Krista - Division of Assessment and Accountability Support" userId="599e8b2c-da26-429c-a2a4-0d587b3d3416" providerId="ADAL" clId="{62632762-4F34-4F55-96D8-B027F39471EC}" dt="2025-01-08T17:12:50.535" v="3021" actId="20577"/>
              <pc2:cmMkLst xmlns:pc2="http://schemas.microsoft.com/office/powerpoint/2019/9/main/command">
                <pc:docMk/>
                <pc:sldMk cId="2705496397" sldId="937"/>
                <pc2:cmMk id="{87A52A85-8660-4244-89EF-85BE77EBD5F2}"/>
              </pc2:cmMkLst>
            </pc226:cmChg>
          </p:ext>
        </pc:extLst>
      </pc:sldChg>
      <pc:sldChg chg="del">
        <pc:chgData name="Mullins, Krista - Division of Assessment and Accountability Support" userId="599e8b2c-da26-429c-a2a4-0d587b3d3416" providerId="ADAL" clId="{62632762-4F34-4F55-96D8-B027F39471EC}" dt="2025-01-03T20:26:46.833" v="1963" actId="47"/>
        <pc:sldMkLst>
          <pc:docMk/>
          <pc:sldMk cId="0" sldId="938"/>
        </pc:sldMkLst>
      </pc:sldChg>
      <pc:sldChg chg="del">
        <pc:chgData name="Mullins, Krista - Division of Assessment and Accountability Support" userId="599e8b2c-da26-429c-a2a4-0d587b3d3416" providerId="ADAL" clId="{62632762-4F34-4F55-96D8-B027F39471EC}" dt="2025-01-03T20:26:46.833" v="1963" actId="47"/>
        <pc:sldMkLst>
          <pc:docMk/>
          <pc:sldMk cId="3683516583" sldId="939"/>
        </pc:sldMkLst>
      </pc:sldChg>
      <pc:sldChg chg="del">
        <pc:chgData name="Mullins, Krista - Division of Assessment and Accountability Support" userId="599e8b2c-da26-429c-a2a4-0d587b3d3416" providerId="ADAL" clId="{62632762-4F34-4F55-96D8-B027F39471EC}" dt="2025-01-03T20:26:56.254" v="1964" actId="47"/>
        <pc:sldMkLst>
          <pc:docMk/>
          <pc:sldMk cId="356324133" sldId="940"/>
        </pc:sldMkLst>
      </pc:sldChg>
      <pc:sldChg chg="del modNotesTx">
        <pc:chgData name="Mullins, Krista - Division of Assessment and Accountability Support" userId="599e8b2c-da26-429c-a2a4-0d587b3d3416" providerId="ADAL" clId="{62632762-4F34-4F55-96D8-B027F39471EC}" dt="2025-01-16T23:22:08.433" v="7568" actId="20577"/>
        <pc:sldMkLst>
          <pc:docMk/>
          <pc:sldMk cId="1361967927" sldId="940"/>
        </pc:sldMkLst>
      </pc:sldChg>
      <pc:sldChg chg="modSp mod">
        <pc:chgData name="Mullins, Krista - Division of Assessment and Accountability Support" userId="599e8b2c-da26-429c-a2a4-0d587b3d3416" providerId="ADAL" clId="{62632762-4F34-4F55-96D8-B027F39471EC}" dt="2025-01-13T15:36:53.143" v="3756" actId="20577"/>
        <pc:sldMkLst>
          <pc:docMk/>
          <pc:sldMk cId="2930004793" sldId="942"/>
        </pc:sldMkLst>
        <pc:spChg chg="mod">
          <ac:chgData name="Mullins, Krista - Division of Assessment and Accountability Support" userId="599e8b2c-da26-429c-a2a4-0d587b3d3416" providerId="ADAL" clId="{62632762-4F34-4F55-96D8-B027F39471EC}" dt="2025-01-13T15:36:53.143" v="3756" actId="20577"/>
          <ac:spMkLst>
            <pc:docMk/>
            <pc:sldMk cId="2930004793" sldId="942"/>
            <ac:spMk id="2" creationId="{66BCFC61-773F-9E84-6371-CD18CCAFBD59}"/>
          </ac:spMkLst>
        </pc:spChg>
      </pc:sldChg>
      <pc:sldChg chg="modSp mod modCm modNotesTx">
        <pc:chgData name="Mullins, Krista - Division of Assessment and Accountability Support" userId="599e8b2c-da26-429c-a2a4-0d587b3d3416" providerId="ADAL" clId="{62632762-4F34-4F55-96D8-B027F39471EC}" dt="2025-01-14T16:25:42.763" v="5270" actId="20577"/>
        <pc:sldMkLst>
          <pc:docMk/>
          <pc:sldMk cId="1635301527" sldId="943"/>
        </pc:sldMkLst>
        <pc:spChg chg="mod">
          <ac:chgData name="Mullins, Krista - Division of Assessment and Accountability Support" userId="599e8b2c-da26-429c-a2a4-0d587b3d3416" providerId="ADAL" clId="{62632762-4F34-4F55-96D8-B027F39471EC}" dt="2025-01-08T15:56:21.974" v="2738" actId="20577"/>
          <ac:spMkLst>
            <pc:docMk/>
            <pc:sldMk cId="1635301527" sldId="943"/>
            <ac:spMk id="2" creationId="{352A9FCF-94BF-4E1D-AE39-B2AFEE413A17}"/>
          </ac:spMkLst>
        </pc:spChg>
        <pc:spChg chg="mod">
          <ac:chgData name="Mullins, Krista - Division of Assessment and Accountability Support" userId="599e8b2c-da26-429c-a2a4-0d587b3d3416" providerId="ADAL" clId="{62632762-4F34-4F55-96D8-B027F39471EC}" dt="2025-01-11T16:34:09.161" v="3514" actId="20577"/>
          <ac:spMkLst>
            <pc:docMk/>
            <pc:sldMk cId="1635301527" sldId="943"/>
            <ac:spMk id="3" creationId="{B0338F55-A9D8-43FE-38C7-166204BFC574}"/>
          </ac:spMkLst>
        </pc:spChg>
        <pc:extLst>
          <p:ext xmlns:p="http://schemas.openxmlformats.org/presentationml/2006/main" uri="{D6D511B9-2390-475A-947B-AFAB55BFBCF1}">
            <pc226:cmChg xmlns:pc226="http://schemas.microsoft.com/office/powerpoint/2022/06/main/command" chg="mod">
              <pc226:chgData name="Mullins, Krista - Division of Assessment and Accountability Support" userId="599e8b2c-da26-429c-a2a4-0d587b3d3416" providerId="ADAL" clId="{62632762-4F34-4F55-96D8-B027F39471EC}" dt="2025-01-08T15:56:37.728" v="2741" actId="20577"/>
              <pc2:cmMkLst xmlns:pc2="http://schemas.microsoft.com/office/powerpoint/2019/9/main/command">
                <pc:docMk/>
                <pc:sldMk cId="1635301527" sldId="943"/>
                <pc2:cmMk id="{331BB12C-2D5D-478D-8B2F-208786CB06F0}"/>
              </pc2:cmMkLst>
            </pc226:cmChg>
            <pc226:cmChg xmlns:pc226="http://schemas.microsoft.com/office/powerpoint/2022/06/main/command" chg="mod">
              <pc226:chgData name="Mullins, Krista - Division of Assessment and Accountability Support" userId="599e8b2c-da26-429c-a2a4-0d587b3d3416" providerId="ADAL" clId="{62632762-4F34-4F55-96D8-B027F39471EC}" dt="2025-01-11T16:34:09.161" v="3514" actId="20577"/>
              <pc2:cmMkLst xmlns:pc2="http://schemas.microsoft.com/office/powerpoint/2019/9/main/command">
                <pc:docMk/>
                <pc:sldMk cId="1635301527" sldId="943"/>
                <pc2:cmMk id="{9035A642-9297-418A-806C-27A29BF1CC36}"/>
              </pc2:cmMkLst>
            </pc226:cmChg>
            <pc226:cmChg xmlns:pc226="http://schemas.microsoft.com/office/powerpoint/2022/06/main/command" chg="mod">
              <pc226:chgData name="Mullins, Krista - Division of Assessment and Accountability Support" userId="599e8b2c-da26-429c-a2a4-0d587b3d3416" providerId="ADAL" clId="{62632762-4F34-4F55-96D8-B027F39471EC}" dt="2025-01-11T16:34:09.161" v="3514" actId="20577"/>
              <pc2:cmMkLst xmlns:pc2="http://schemas.microsoft.com/office/powerpoint/2019/9/main/command">
                <pc:docMk/>
                <pc:sldMk cId="1635301527" sldId="943"/>
                <pc2:cmMk id="{EE97BD77-2801-43E6-876C-BF22D86A69EF}"/>
              </pc2:cmMkLst>
            </pc226:cmChg>
            <pc226:cmChg xmlns:pc226="http://schemas.microsoft.com/office/powerpoint/2022/06/main/command" chg="mod">
              <pc226:chgData name="Mullins, Krista - Division of Assessment and Accountability Support" userId="599e8b2c-da26-429c-a2a4-0d587b3d3416" providerId="ADAL" clId="{62632762-4F34-4F55-96D8-B027F39471EC}" dt="2025-01-11T16:34:09.161" v="3514" actId="20577"/>
              <pc2:cmMkLst xmlns:pc2="http://schemas.microsoft.com/office/powerpoint/2019/9/main/command">
                <pc:docMk/>
                <pc:sldMk cId="1635301527" sldId="943"/>
                <pc2:cmMk id="{1A4079DE-096F-4AF3-AA2B-8C450FA80A5E}"/>
              </pc2:cmMkLst>
            </pc226:cmChg>
            <pc226:cmChg xmlns:pc226="http://schemas.microsoft.com/office/powerpoint/2022/06/main/command" chg="mod">
              <pc226:chgData name="Mullins, Krista - Division of Assessment and Accountability Support" userId="599e8b2c-da26-429c-a2a4-0d587b3d3416" providerId="ADAL" clId="{62632762-4F34-4F55-96D8-B027F39471EC}" dt="2025-01-08T15:56:37.728" v="2741" actId="20577"/>
              <pc2:cmMkLst xmlns:pc2="http://schemas.microsoft.com/office/powerpoint/2019/9/main/command">
                <pc:docMk/>
                <pc:sldMk cId="1635301527" sldId="943"/>
                <pc2:cmMk id="{2FDF2CE6-6BC8-425E-B56C-5421B86106E7}"/>
              </pc2:cmMkLst>
            </pc226:cmChg>
          </p:ext>
        </pc:extLst>
      </pc:sldChg>
      <pc:sldChg chg="add del">
        <pc:chgData name="Mullins, Krista - Division of Assessment and Accountability Support" userId="599e8b2c-da26-429c-a2a4-0d587b3d3416" providerId="ADAL" clId="{62632762-4F34-4F55-96D8-B027F39471EC}" dt="2025-01-09T20:38:05.747" v="3051"/>
        <pc:sldMkLst>
          <pc:docMk/>
          <pc:sldMk cId="3628614472" sldId="944"/>
        </pc:sldMkLst>
      </pc:sldChg>
      <pc:sldChg chg="modSp mod modNotesTx">
        <pc:chgData name="Mullins, Krista - Division of Assessment and Accountability Support" userId="599e8b2c-da26-429c-a2a4-0d587b3d3416" providerId="ADAL" clId="{62632762-4F34-4F55-96D8-B027F39471EC}" dt="2025-01-09T20:39:47.688" v="3087" actId="20577"/>
        <pc:sldMkLst>
          <pc:docMk/>
          <pc:sldMk cId="3994932803" sldId="944"/>
        </pc:sldMkLst>
        <pc:spChg chg="mod">
          <ac:chgData name="Mullins, Krista - Division of Assessment and Accountability Support" userId="599e8b2c-da26-429c-a2a4-0d587b3d3416" providerId="ADAL" clId="{62632762-4F34-4F55-96D8-B027F39471EC}" dt="2025-01-09T20:39:06.593" v="3056" actId="1076"/>
          <ac:spMkLst>
            <pc:docMk/>
            <pc:sldMk cId="3994932803" sldId="944"/>
            <ac:spMk id="3" creationId="{EB46C43D-4F91-CFD9-D475-9540ED570507}"/>
          </ac:spMkLst>
        </pc:spChg>
      </pc:sldChg>
      <pc:sldChg chg="modSp mod modCm modNotesTx">
        <pc:chgData name="Mullins, Krista - Division of Assessment and Accountability Support" userId="599e8b2c-da26-429c-a2a4-0d587b3d3416" providerId="ADAL" clId="{62632762-4F34-4F55-96D8-B027F39471EC}" dt="2025-01-14T18:21:38.404" v="5914" actId="113"/>
        <pc:sldMkLst>
          <pc:docMk/>
          <pc:sldMk cId="2647961238" sldId="945"/>
        </pc:sldMkLst>
        <pc:spChg chg="mod">
          <ac:chgData name="Mullins, Krista - Division of Assessment and Accountability Support" userId="599e8b2c-da26-429c-a2a4-0d587b3d3416" providerId="ADAL" clId="{62632762-4F34-4F55-96D8-B027F39471EC}" dt="2025-01-11T21:13:17.309" v="3551" actId="27636"/>
          <ac:spMkLst>
            <pc:docMk/>
            <pc:sldMk cId="2647961238" sldId="945"/>
            <ac:spMk id="2" creationId="{77AB2D73-979F-AEFE-7744-5FC59BA88A59}"/>
          </ac:spMkLst>
        </pc:spChg>
        <pc:spChg chg="mod">
          <ac:chgData name="Mullins, Krista - Division of Assessment and Accountability Support" userId="599e8b2c-da26-429c-a2a4-0d587b3d3416" providerId="ADAL" clId="{62632762-4F34-4F55-96D8-B027F39471EC}" dt="2025-01-11T21:18:00.868" v="3747" actId="20577"/>
          <ac:spMkLst>
            <pc:docMk/>
            <pc:sldMk cId="2647961238" sldId="945"/>
            <ac:spMk id="4" creationId="{21267427-767A-E04C-6EFA-C95E234AEFDB}"/>
          </ac:spMkLst>
        </pc:spChg>
        <pc:extLst>
          <p:ext xmlns:p="http://schemas.openxmlformats.org/presentationml/2006/main" uri="{D6D511B9-2390-475A-947B-AFAB55BFBCF1}">
            <pc226:cmChg xmlns:pc226="http://schemas.microsoft.com/office/powerpoint/2022/06/main/command" chg="mod">
              <pc226:chgData name="Mullins, Krista - Division of Assessment and Accountability Support" userId="599e8b2c-da26-429c-a2a4-0d587b3d3416" providerId="ADAL" clId="{62632762-4F34-4F55-96D8-B027F39471EC}" dt="2025-01-11T21:18:00.868" v="3747" actId="20577"/>
              <pc2:cmMkLst xmlns:pc2="http://schemas.microsoft.com/office/powerpoint/2019/9/main/command">
                <pc:docMk/>
                <pc:sldMk cId="2647961238" sldId="945"/>
                <pc2:cmMk id="{21AA8C98-6C26-438C-8C99-2230C1276BB0}"/>
              </pc2:cmMkLst>
            </pc226:cmChg>
            <pc226:cmChg xmlns:pc226="http://schemas.microsoft.com/office/powerpoint/2022/06/main/command" chg="mod">
              <pc226:chgData name="Mullins, Krista - Division of Assessment and Accountability Support" userId="599e8b2c-da26-429c-a2a4-0d587b3d3416" providerId="ADAL" clId="{62632762-4F34-4F55-96D8-B027F39471EC}" dt="2025-01-11T21:18:00.868" v="3747" actId="20577"/>
              <pc2:cmMkLst xmlns:pc2="http://schemas.microsoft.com/office/powerpoint/2019/9/main/command">
                <pc:docMk/>
                <pc:sldMk cId="2647961238" sldId="945"/>
                <pc2:cmMk id="{73E94BA8-BB50-4045-9E29-106B65562CE0}"/>
              </pc2:cmMkLst>
            </pc226:cmChg>
            <pc226:cmChg xmlns:pc226="http://schemas.microsoft.com/office/powerpoint/2022/06/main/command" chg="mod">
              <pc226:chgData name="Mullins, Krista - Division of Assessment and Accountability Support" userId="599e8b2c-da26-429c-a2a4-0d587b3d3416" providerId="ADAL" clId="{62632762-4F34-4F55-96D8-B027F39471EC}" dt="2025-01-11T21:18:00.868" v="3747" actId="20577"/>
              <pc2:cmMkLst xmlns:pc2="http://schemas.microsoft.com/office/powerpoint/2019/9/main/command">
                <pc:docMk/>
                <pc:sldMk cId="2647961238" sldId="945"/>
                <pc2:cmMk id="{07D5C6D0-1507-4C87-A4A9-63FF1462CC4D}"/>
              </pc2:cmMkLst>
            </pc226:cmChg>
          </p:ext>
        </pc:extLst>
      </pc:sldChg>
      <pc:sldChg chg="modSp mod modNotesTx">
        <pc:chgData name="Mullins, Krista - Division of Assessment and Accountability Support" userId="599e8b2c-da26-429c-a2a4-0d587b3d3416" providerId="ADAL" clId="{62632762-4F34-4F55-96D8-B027F39471EC}" dt="2025-01-16T23:23:40.459" v="7654" actId="20577"/>
        <pc:sldMkLst>
          <pc:docMk/>
          <pc:sldMk cId="2098797982" sldId="946"/>
        </pc:sldMkLst>
        <pc:spChg chg="mod">
          <ac:chgData name="Mullins, Krista - Division of Assessment and Accountability Support" userId="599e8b2c-da26-429c-a2a4-0d587b3d3416" providerId="ADAL" clId="{62632762-4F34-4F55-96D8-B027F39471EC}" dt="2025-01-16T22:18:27.226" v="7364" actId="20577"/>
          <ac:spMkLst>
            <pc:docMk/>
            <pc:sldMk cId="2098797982" sldId="946"/>
            <ac:spMk id="3" creationId="{E9E9D1CB-28EC-298F-87A3-6913ABFD900E}"/>
          </ac:spMkLst>
        </pc:spChg>
      </pc:sldChg>
      <pc:sldChg chg="addSp delSp modSp new del mod modClrScheme chgLayout">
        <pc:chgData name="Mullins, Krista - Division of Assessment and Accountability Support" userId="599e8b2c-da26-429c-a2a4-0d587b3d3416" providerId="ADAL" clId="{62632762-4F34-4F55-96D8-B027F39471EC}" dt="2025-01-15T16:30:55.127" v="6555" actId="680"/>
        <pc:sldMkLst>
          <pc:docMk/>
          <pc:sldMk cId="2538051611" sldId="946"/>
        </pc:sldMkLst>
      </pc:sldChg>
      <pc:sldMasterChg chg="del delSldLayout">
        <pc:chgData name="Mullins, Krista - Division of Assessment and Accountability Support" userId="599e8b2c-da26-429c-a2a4-0d587b3d3416" providerId="ADAL" clId="{62632762-4F34-4F55-96D8-B027F39471EC}" dt="2025-01-03T20:22:27.913" v="1821" actId="47"/>
        <pc:sldMasterMkLst>
          <pc:docMk/>
          <pc:sldMasterMk cId="2783946684" sldId="2147483662"/>
        </pc:sldMasterMkLst>
        <pc:sldLayoutChg chg="del">
          <pc:chgData name="Mullins, Krista - Division of Assessment and Accountability Support" userId="599e8b2c-da26-429c-a2a4-0d587b3d3416" providerId="ADAL" clId="{62632762-4F34-4F55-96D8-B027F39471EC}" dt="2025-01-03T20:22:27.913" v="1821" actId="47"/>
          <pc:sldLayoutMkLst>
            <pc:docMk/>
            <pc:sldMasterMk cId="2783946684" sldId="2147483662"/>
            <pc:sldLayoutMk cId="708844948" sldId="2147483663"/>
          </pc:sldLayoutMkLst>
        </pc:sldLayoutChg>
        <pc:sldLayoutChg chg="del">
          <pc:chgData name="Mullins, Krista - Division of Assessment and Accountability Support" userId="599e8b2c-da26-429c-a2a4-0d587b3d3416" providerId="ADAL" clId="{62632762-4F34-4F55-96D8-B027F39471EC}" dt="2025-01-03T20:22:27.913" v="1821" actId="47"/>
          <pc:sldLayoutMkLst>
            <pc:docMk/>
            <pc:sldMasterMk cId="2783946684" sldId="2147483662"/>
            <pc:sldLayoutMk cId="3242475354" sldId="2147483664"/>
          </pc:sldLayoutMkLst>
        </pc:sldLayoutChg>
        <pc:sldLayoutChg chg="del">
          <pc:chgData name="Mullins, Krista - Division of Assessment and Accountability Support" userId="599e8b2c-da26-429c-a2a4-0d587b3d3416" providerId="ADAL" clId="{62632762-4F34-4F55-96D8-B027F39471EC}" dt="2025-01-03T20:22:27.913" v="1821" actId="47"/>
          <pc:sldLayoutMkLst>
            <pc:docMk/>
            <pc:sldMasterMk cId="2783946684" sldId="2147483662"/>
            <pc:sldLayoutMk cId="447143125" sldId="2147483665"/>
          </pc:sldLayoutMkLst>
        </pc:sldLayoutChg>
        <pc:sldLayoutChg chg="del">
          <pc:chgData name="Mullins, Krista - Division of Assessment and Accountability Support" userId="599e8b2c-da26-429c-a2a4-0d587b3d3416" providerId="ADAL" clId="{62632762-4F34-4F55-96D8-B027F39471EC}" dt="2025-01-03T20:22:27.913" v="1821" actId="47"/>
          <pc:sldLayoutMkLst>
            <pc:docMk/>
            <pc:sldMasterMk cId="2783946684" sldId="2147483662"/>
            <pc:sldLayoutMk cId="1244013014" sldId="2147483666"/>
          </pc:sldLayoutMkLst>
        </pc:sldLayoutChg>
        <pc:sldLayoutChg chg="del">
          <pc:chgData name="Mullins, Krista - Division of Assessment and Accountability Support" userId="599e8b2c-da26-429c-a2a4-0d587b3d3416" providerId="ADAL" clId="{62632762-4F34-4F55-96D8-B027F39471EC}" dt="2025-01-03T20:22:27.913" v="1821" actId="47"/>
          <pc:sldLayoutMkLst>
            <pc:docMk/>
            <pc:sldMasterMk cId="2783946684" sldId="2147483662"/>
            <pc:sldLayoutMk cId="142679425" sldId="2147483667"/>
          </pc:sldLayoutMkLst>
        </pc:sldLayoutChg>
        <pc:sldLayoutChg chg="del">
          <pc:chgData name="Mullins, Krista - Division of Assessment and Accountability Support" userId="599e8b2c-da26-429c-a2a4-0d587b3d3416" providerId="ADAL" clId="{62632762-4F34-4F55-96D8-B027F39471EC}" dt="2025-01-03T20:22:27.913" v="1821" actId="47"/>
          <pc:sldLayoutMkLst>
            <pc:docMk/>
            <pc:sldMasterMk cId="2783946684" sldId="2147483662"/>
            <pc:sldLayoutMk cId="1034817822" sldId="2147483668"/>
          </pc:sldLayoutMkLst>
        </pc:sldLayoutChg>
        <pc:sldLayoutChg chg="del">
          <pc:chgData name="Mullins, Krista - Division of Assessment and Accountability Support" userId="599e8b2c-da26-429c-a2a4-0d587b3d3416" providerId="ADAL" clId="{62632762-4F34-4F55-96D8-B027F39471EC}" dt="2025-01-03T20:22:27.913" v="1821" actId="47"/>
          <pc:sldLayoutMkLst>
            <pc:docMk/>
            <pc:sldMasterMk cId="2783946684" sldId="2147483662"/>
            <pc:sldLayoutMk cId="2963738356" sldId="2147483669"/>
          </pc:sldLayoutMkLst>
        </pc:sldLayoutChg>
        <pc:sldLayoutChg chg="del">
          <pc:chgData name="Mullins, Krista - Division of Assessment and Accountability Support" userId="599e8b2c-da26-429c-a2a4-0d587b3d3416" providerId="ADAL" clId="{62632762-4F34-4F55-96D8-B027F39471EC}" dt="2025-01-03T20:22:27.913" v="1821" actId="47"/>
          <pc:sldLayoutMkLst>
            <pc:docMk/>
            <pc:sldMasterMk cId="2783946684" sldId="2147483662"/>
            <pc:sldLayoutMk cId="1126340957" sldId="2147483670"/>
          </pc:sldLayoutMkLst>
        </pc:sldLayoutChg>
        <pc:sldLayoutChg chg="del">
          <pc:chgData name="Mullins, Krista - Division of Assessment and Accountability Support" userId="599e8b2c-da26-429c-a2a4-0d587b3d3416" providerId="ADAL" clId="{62632762-4F34-4F55-96D8-B027F39471EC}" dt="2025-01-03T20:22:27.913" v="1821" actId="47"/>
          <pc:sldLayoutMkLst>
            <pc:docMk/>
            <pc:sldMasterMk cId="2783946684" sldId="2147483662"/>
            <pc:sldLayoutMk cId="2657763514" sldId="2147483671"/>
          </pc:sldLayoutMkLst>
        </pc:sldLayoutChg>
        <pc:sldLayoutChg chg="del">
          <pc:chgData name="Mullins, Krista - Division of Assessment and Accountability Support" userId="599e8b2c-da26-429c-a2a4-0d587b3d3416" providerId="ADAL" clId="{62632762-4F34-4F55-96D8-B027F39471EC}" dt="2025-01-03T20:22:27.913" v="1821" actId="47"/>
          <pc:sldLayoutMkLst>
            <pc:docMk/>
            <pc:sldMasterMk cId="2783946684" sldId="2147483662"/>
            <pc:sldLayoutMk cId="3897659578" sldId="2147483672"/>
          </pc:sldLayoutMkLst>
        </pc:sldLayoutChg>
        <pc:sldLayoutChg chg="del">
          <pc:chgData name="Mullins, Krista - Division of Assessment and Accountability Support" userId="599e8b2c-da26-429c-a2a4-0d587b3d3416" providerId="ADAL" clId="{62632762-4F34-4F55-96D8-B027F39471EC}" dt="2025-01-03T20:22:27.913" v="1821" actId="47"/>
          <pc:sldLayoutMkLst>
            <pc:docMk/>
            <pc:sldMasterMk cId="2783946684" sldId="2147483662"/>
            <pc:sldLayoutMk cId="2345239576" sldId="2147483673"/>
          </pc:sldLayoutMkLst>
        </pc:sldLayoutChg>
      </pc:sldMasterChg>
    </pc:docChg>
  </pc:docChgLst>
  <pc:docChgLst>
    <pc:chgData name="Savage, Shara - Division of Assessment and Accountability Support" userId="71eadb16-699f-453e-81d8-c9ac7aaf2dd6" providerId="ADAL" clId="{AC2B738C-7A97-49C5-9658-2DDEABEC1261}"/>
    <pc:docChg chg="custSel modSld">
      <pc:chgData name="Savage, Shara - Division of Assessment and Accountability Support" userId="71eadb16-699f-453e-81d8-c9ac7aaf2dd6" providerId="ADAL" clId="{AC2B738C-7A97-49C5-9658-2DDEABEC1261}" dt="2024-12-27T15:47:51.309" v="196"/>
      <pc:docMkLst>
        <pc:docMk/>
      </pc:docMkLst>
      <pc:sldChg chg="modNotesTx">
        <pc:chgData name="Savage, Shara - Division of Assessment and Accountability Support" userId="71eadb16-699f-453e-81d8-c9ac7aaf2dd6" providerId="ADAL" clId="{AC2B738C-7A97-49C5-9658-2DDEABEC1261}" dt="2024-12-27T15:10:00.925" v="0" actId="33524"/>
        <pc:sldMkLst>
          <pc:docMk/>
          <pc:sldMk cId="3667472197" sldId="257"/>
        </pc:sldMkLst>
      </pc:sldChg>
      <pc:sldChg chg="modNotesTx">
        <pc:chgData name="Savage, Shara - Division of Assessment and Accountability Support" userId="71eadb16-699f-453e-81d8-c9ac7aaf2dd6" providerId="ADAL" clId="{AC2B738C-7A97-49C5-9658-2DDEABEC1261}" dt="2024-12-27T15:47:51.309" v="196"/>
        <pc:sldMkLst>
          <pc:docMk/>
          <pc:sldMk cId="0" sldId="302"/>
        </pc:sldMkLst>
      </pc:sldChg>
      <pc:sldChg chg="modSp mod modNotesTx">
        <pc:chgData name="Savage, Shara - Division of Assessment and Accountability Support" userId="71eadb16-699f-453e-81d8-c9ac7aaf2dd6" providerId="ADAL" clId="{AC2B738C-7A97-49C5-9658-2DDEABEC1261}" dt="2024-12-27T15:31:23.861" v="66" actId="13926"/>
        <pc:sldMkLst>
          <pc:docMk/>
          <pc:sldMk cId="3118720248" sldId="304"/>
        </pc:sldMkLst>
        <pc:spChg chg="mod">
          <ac:chgData name="Savage, Shara - Division of Assessment and Accountability Support" userId="71eadb16-699f-453e-81d8-c9ac7aaf2dd6" providerId="ADAL" clId="{AC2B738C-7A97-49C5-9658-2DDEABEC1261}" dt="2024-12-27T15:31:23.861" v="66" actId="13926"/>
          <ac:spMkLst>
            <pc:docMk/>
            <pc:sldMk cId="3118720248" sldId="304"/>
            <ac:spMk id="3" creationId="{34AC3AEC-790F-8D5F-CD4B-493CB32438E6}"/>
          </ac:spMkLst>
        </pc:spChg>
      </pc:sldChg>
      <pc:sldChg chg="modSp mod">
        <pc:chgData name="Savage, Shara - Division of Assessment and Accountability Support" userId="71eadb16-699f-453e-81d8-c9ac7aaf2dd6" providerId="ADAL" clId="{AC2B738C-7A97-49C5-9658-2DDEABEC1261}" dt="2024-12-27T15:34:04.884" v="95" actId="20577"/>
        <pc:sldMkLst>
          <pc:docMk/>
          <pc:sldMk cId="1425680195" sldId="912"/>
        </pc:sldMkLst>
        <pc:spChg chg="mod">
          <ac:chgData name="Savage, Shara - Division of Assessment and Accountability Support" userId="71eadb16-699f-453e-81d8-c9ac7aaf2dd6" providerId="ADAL" clId="{AC2B738C-7A97-49C5-9658-2DDEABEC1261}" dt="2024-12-27T15:34:04.884" v="95" actId="20577"/>
          <ac:spMkLst>
            <pc:docMk/>
            <pc:sldMk cId="1425680195" sldId="912"/>
            <ac:spMk id="3" creationId="{19126BF6-E7D7-D02F-E65D-3D248D48D8AD}"/>
          </ac:spMkLst>
        </pc:spChg>
      </pc:sldChg>
      <pc:sldChg chg="modSp mod modNotesTx">
        <pc:chgData name="Savage, Shara - Division of Assessment and Accountability Support" userId="71eadb16-699f-453e-81d8-c9ac7aaf2dd6" providerId="ADAL" clId="{AC2B738C-7A97-49C5-9658-2DDEABEC1261}" dt="2024-12-27T15:41:16.237" v="153"/>
        <pc:sldMkLst>
          <pc:docMk/>
          <pc:sldMk cId="470213291" sldId="913"/>
        </pc:sldMkLst>
        <pc:spChg chg="mod">
          <ac:chgData name="Savage, Shara - Division of Assessment and Accountability Support" userId="71eadb16-699f-453e-81d8-c9ac7aaf2dd6" providerId="ADAL" clId="{AC2B738C-7A97-49C5-9658-2DDEABEC1261}" dt="2024-12-27T15:41:01.908" v="138" actId="14100"/>
          <ac:spMkLst>
            <pc:docMk/>
            <pc:sldMk cId="470213291" sldId="913"/>
            <ac:spMk id="2" creationId="{A87C8107-DF35-A131-7583-CEF30D2F7A0A}"/>
          </ac:spMkLst>
        </pc:spChg>
        <pc:spChg chg="mod">
          <ac:chgData name="Savage, Shara - Division of Assessment and Accountability Support" userId="71eadb16-699f-453e-81d8-c9ac7aaf2dd6" providerId="ADAL" clId="{AC2B738C-7A97-49C5-9658-2DDEABEC1261}" dt="2024-12-27T15:41:16.237" v="153"/>
          <ac:spMkLst>
            <pc:docMk/>
            <pc:sldMk cId="470213291" sldId="913"/>
            <ac:spMk id="3" creationId="{618776EA-DD68-B238-C1FC-0D6981069E01}"/>
          </ac:spMkLst>
        </pc:spChg>
      </pc:sldChg>
      <pc:sldChg chg="modSp mod">
        <pc:chgData name="Savage, Shara - Division of Assessment and Accountability Support" userId="71eadb16-699f-453e-81d8-c9ac7aaf2dd6" providerId="ADAL" clId="{AC2B738C-7A97-49C5-9658-2DDEABEC1261}" dt="2024-12-27T15:41:59.256" v="170" actId="27636"/>
        <pc:sldMkLst>
          <pc:docMk/>
          <pc:sldMk cId="4074341122" sldId="914"/>
        </pc:sldMkLst>
        <pc:spChg chg="mod">
          <ac:chgData name="Savage, Shara - Division of Assessment and Accountability Support" userId="71eadb16-699f-453e-81d8-c9ac7aaf2dd6" providerId="ADAL" clId="{AC2B738C-7A97-49C5-9658-2DDEABEC1261}" dt="2024-12-27T15:41:51.601" v="166" actId="14100"/>
          <ac:spMkLst>
            <pc:docMk/>
            <pc:sldMk cId="4074341122" sldId="914"/>
            <ac:spMk id="2" creationId="{662B9EAE-1F75-A4E6-1CEA-8DAF9FCB380A}"/>
          </ac:spMkLst>
        </pc:spChg>
        <pc:spChg chg="mod">
          <ac:chgData name="Savage, Shara - Division of Assessment and Accountability Support" userId="71eadb16-699f-453e-81d8-c9ac7aaf2dd6" providerId="ADAL" clId="{AC2B738C-7A97-49C5-9658-2DDEABEC1261}" dt="2024-12-27T15:41:59.256" v="170" actId="27636"/>
          <ac:spMkLst>
            <pc:docMk/>
            <pc:sldMk cId="4074341122" sldId="914"/>
            <ac:spMk id="4" creationId="{9EE28102-A759-5BD3-AB1E-2388D6C27ACC}"/>
          </ac:spMkLst>
        </pc:spChg>
      </pc:sldChg>
      <pc:sldChg chg="modSp mod">
        <pc:chgData name="Savage, Shara - Division of Assessment and Accountability Support" userId="71eadb16-699f-453e-81d8-c9ac7aaf2dd6" providerId="ADAL" clId="{AC2B738C-7A97-49C5-9658-2DDEABEC1261}" dt="2024-12-27T15:44:40.761" v="187" actId="400"/>
        <pc:sldMkLst>
          <pc:docMk/>
          <pc:sldMk cId="2027289793" sldId="915"/>
        </pc:sldMkLst>
        <pc:spChg chg="mod">
          <ac:chgData name="Savage, Shara - Division of Assessment and Accountability Support" userId="71eadb16-699f-453e-81d8-c9ac7aaf2dd6" providerId="ADAL" clId="{AC2B738C-7A97-49C5-9658-2DDEABEC1261}" dt="2024-12-27T15:43:02.083" v="171" actId="1076"/>
          <ac:spMkLst>
            <pc:docMk/>
            <pc:sldMk cId="2027289793" sldId="915"/>
            <ac:spMk id="2" creationId="{B092347C-96A4-A80C-2984-6D68750A80A6}"/>
          </ac:spMkLst>
        </pc:spChg>
        <pc:spChg chg="mod">
          <ac:chgData name="Savage, Shara - Division of Assessment and Accountability Support" userId="71eadb16-699f-453e-81d8-c9ac7aaf2dd6" providerId="ADAL" clId="{AC2B738C-7A97-49C5-9658-2DDEABEC1261}" dt="2024-12-27T15:44:40.761" v="187" actId="400"/>
          <ac:spMkLst>
            <pc:docMk/>
            <pc:sldMk cId="2027289793" sldId="915"/>
            <ac:spMk id="4" creationId="{57D7F5E6-E542-9FBB-B5AB-1969EB7A9FA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6EE935-1235-DCE7-6381-919F5DCF2A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7A5EB57-B783-98C7-5B90-546F27C267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5C4FF4-CB9A-483D-8F68-033623D557AC}" type="datetimeFigureOut">
              <a:rPr lang="en-US" smtClean="0"/>
              <a:t>1/24/2025</a:t>
            </a:fld>
            <a:endParaRPr lang="en-US"/>
          </a:p>
        </p:txBody>
      </p:sp>
      <p:sp>
        <p:nvSpPr>
          <p:cNvPr id="4" name="Footer Placeholder 3">
            <a:extLst>
              <a:ext uri="{FF2B5EF4-FFF2-40B4-BE49-F238E27FC236}">
                <a16:creationId xmlns:a16="http://schemas.microsoft.com/office/drawing/2014/main" id="{E9352712-29C9-DA10-DAF4-BAD8F39F2A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448E093-BF24-6DC6-168C-3A9893B398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194971-8A1A-4CCD-A08C-327716ADC5D5}" type="slidenum">
              <a:rPr lang="en-US" smtClean="0"/>
              <a:t>‹#›</a:t>
            </a:fld>
            <a:endParaRPr lang="en-US"/>
          </a:p>
        </p:txBody>
      </p:sp>
    </p:spTree>
    <p:extLst>
      <p:ext uri="{BB962C8B-B14F-4D97-AF65-F5344CB8AC3E}">
        <p14:creationId xmlns:p14="http://schemas.microsoft.com/office/powerpoint/2010/main" val="160263053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76E735-6893-4BF8-A3C1-E6A89550CE50}" type="datetimeFigureOut">
              <a:rPr lang="en-US" smtClean="0"/>
              <a:t>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50B408-1315-42B9-9804-74B22CCB63B0}" type="slidenum">
              <a:rPr lang="en-US" smtClean="0"/>
              <a:t>‹#›</a:t>
            </a:fld>
            <a:endParaRPr lang="en-US"/>
          </a:p>
        </p:txBody>
      </p:sp>
    </p:spTree>
    <p:extLst>
      <p:ext uri="{BB962C8B-B14F-4D97-AF65-F5344CB8AC3E}">
        <p14:creationId xmlns:p14="http://schemas.microsoft.com/office/powerpoint/2010/main" val="2416597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1</a:t>
            </a:fld>
            <a:endParaRPr lang="en-US"/>
          </a:p>
        </p:txBody>
      </p:sp>
    </p:spTree>
    <p:extLst>
      <p:ext uri="{BB962C8B-B14F-4D97-AF65-F5344CB8AC3E}">
        <p14:creationId xmlns:p14="http://schemas.microsoft.com/office/powerpoint/2010/main" val="2734335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41B365-D8D5-4ED3-A31E-D03B3F7A9AA2}" type="slidenum">
              <a:rPr lang="en-US" smtClean="0"/>
              <a:t>10</a:t>
            </a:fld>
            <a:endParaRPr lang="en-US"/>
          </a:p>
        </p:txBody>
      </p:sp>
    </p:spTree>
    <p:extLst>
      <p:ext uri="{BB962C8B-B14F-4D97-AF65-F5344CB8AC3E}">
        <p14:creationId xmlns:p14="http://schemas.microsoft.com/office/powerpoint/2010/main" val="3933455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19098-90A1-F0C7-011E-490B2E5EB3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4C981D-A895-1DD9-5703-F7663B04B6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44B74E-967F-09A8-9A08-C94F9D88C3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A27816-79FF-BAC0-BA27-1C1A40B11E5F}"/>
              </a:ext>
            </a:extLst>
          </p:cNvPr>
          <p:cNvSpPr>
            <a:spLocks noGrp="1"/>
          </p:cNvSpPr>
          <p:nvPr>
            <p:ph type="sldNum" sz="quarter" idx="5"/>
          </p:nvPr>
        </p:nvSpPr>
        <p:spPr/>
        <p:txBody>
          <a:bodyPr/>
          <a:lstStyle/>
          <a:p>
            <a:fld id="{9041B365-D8D5-4ED3-A31E-D03B3F7A9AA2}" type="slidenum">
              <a:rPr lang="en-US" smtClean="0"/>
              <a:t>11</a:t>
            </a:fld>
            <a:endParaRPr lang="en-US"/>
          </a:p>
        </p:txBody>
      </p:sp>
    </p:spTree>
    <p:extLst>
      <p:ext uri="{BB962C8B-B14F-4D97-AF65-F5344CB8AC3E}">
        <p14:creationId xmlns:p14="http://schemas.microsoft.com/office/powerpoint/2010/main" val="878801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041B365-D8D5-4ED3-A31E-D03B3F7A9AA2}" type="slidenum">
              <a:rPr lang="en-US" smtClean="0"/>
              <a:t>12</a:t>
            </a:fld>
            <a:endParaRPr lang="en-US"/>
          </a:p>
        </p:txBody>
      </p:sp>
    </p:spTree>
    <p:extLst>
      <p:ext uri="{BB962C8B-B14F-4D97-AF65-F5344CB8AC3E}">
        <p14:creationId xmlns:p14="http://schemas.microsoft.com/office/powerpoint/2010/main" val="2883083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EEFEA-2134-AAB5-7106-B82EC7B4C1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9413BE-7B6F-90A0-A482-6B9D10D19F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B3B96D-9BC1-21CD-1E42-1948F8F43D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AEF4F2-BF8B-8EE3-9CC4-640E08704B5D}"/>
              </a:ext>
            </a:extLst>
          </p:cNvPr>
          <p:cNvSpPr>
            <a:spLocks noGrp="1"/>
          </p:cNvSpPr>
          <p:nvPr>
            <p:ph type="sldNum" sz="quarter" idx="5"/>
          </p:nvPr>
        </p:nvSpPr>
        <p:spPr/>
        <p:txBody>
          <a:bodyPr/>
          <a:lstStyle/>
          <a:p>
            <a:fld id="{9041B365-D8D5-4ED3-A31E-D03B3F7A9AA2}" type="slidenum">
              <a:rPr lang="en-US" smtClean="0"/>
              <a:t>13</a:t>
            </a:fld>
            <a:endParaRPr lang="en-US"/>
          </a:p>
        </p:txBody>
      </p:sp>
    </p:spTree>
    <p:extLst>
      <p:ext uri="{BB962C8B-B14F-4D97-AF65-F5344CB8AC3E}">
        <p14:creationId xmlns:p14="http://schemas.microsoft.com/office/powerpoint/2010/main" val="801838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041B365-D8D5-4ED3-A31E-D03B3F7A9AA2}" type="slidenum">
              <a:rPr lang="en-US" smtClean="0"/>
              <a:t>14</a:t>
            </a:fld>
            <a:endParaRPr lang="en-US"/>
          </a:p>
        </p:txBody>
      </p:sp>
    </p:spTree>
    <p:extLst>
      <p:ext uri="{BB962C8B-B14F-4D97-AF65-F5344CB8AC3E}">
        <p14:creationId xmlns:p14="http://schemas.microsoft.com/office/powerpoint/2010/main" val="723661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E93C1-3CF2-C76E-DF12-2657CD0A27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A762A8-22E1-9281-6FE4-C9D4AF4C82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9C28F9-38E2-1B6A-0B01-6EE2DAA34B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41EE5D-F2E4-0B89-40D0-535A7B0950E8}"/>
              </a:ext>
            </a:extLst>
          </p:cNvPr>
          <p:cNvSpPr>
            <a:spLocks noGrp="1"/>
          </p:cNvSpPr>
          <p:nvPr>
            <p:ph type="sldNum" sz="quarter" idx="5"/>
          </p:nvPr>
        </p:nvSpPr>
        <p:spPr/>
        <p:txBody>
          <a:bodyPr/>
          <a:lstStyle/>
          <a:p>
            <a:fld id="{9041B365-D8D5-4ED3-A31E-D03B3F7A9AA2}" type="slidenum">
              <a:rPr lang="en-US" smtClean="0"/>
              <a:t>15</a:t>
            </a:fld>
            <a:endParaRPr lang="en-US"/>
          </a:p>
        </p:txBody>
      </p:sp>
    </p:spTree>
    <p:extLst>
      <p:ext uri="{BB962C8B-B14F-4D97-AF65-F5344CB8AC3E}">
        <p14:creationId xmlns:p14="http://schemas.microsoft.com/office/powerpoint/2010/main" val="2750737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57489-2CCC-35E1-1B10-56408EDC8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AFBD7F-7437-922A-5AF2-E44A6A2E7A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7A2116-7370-6464-E213-7005585D2C7B}"/>
              </a:ext>
            </a:extLst>
          </p:cNvPr>
          <p:cNvSpPr>
            <a:spLocks noGrp="1"/>
          </p:cNvSpPr>
          <p:nvPr>
            <p:ph type="body" idx="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F88AE076-A635-DD43-D46E-22004FB0CBD0}"/>
              </a:ext>
            </a:extLst>
          </p:cNvPr>
          <p:cNvSpPr>
            <a:spLocks noGrp="1"/>
          </p:cNvSpPr>
          <p:nvPr>
            <p:ph type="sldNum" sz="quarter" idx="5"/>
          </p:nvPr>
        </p:nvSpPr>
        <p:spPr/>
        <p:txBody>
          <a:bodyPr/>
          <a:lstStyle/>
          <a:p>
            <a:fld id="{9041B365-D8D5-4ED3-A31E-D03B3F7A9AA2}" type="slidenum">
              <a:rPr lang="en-US" smtClean="0"/>
              <a:t>16</a:t>
            </a:fld>
            <a:endParaRPr lang="en-US"/>
          </a:p>
        </p:txBody>
      </p:sp>
    </p:spTree>
    <p:extLst>
      <p:ext uri="{BB962C8B-B14F-4D97-AF65-F5344CB8AC3E}">
        <p14:creationId xmlns:p14="http://schemas.microsoft.com/office/powerpoint/2010/main" val="2125315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60ED4-2044-52C0-2CA2-2A5B0DD4C6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F92D01-4196-7D56-A11D-4C74B50020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0ABAE8-D0D3-B077-B600-7D5E233543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60A46E-38C1-27E5-C376-1C377E2F36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1B365-D8D5-4ED3-A31E-D03B3F7A9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659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0B408-1315-42B9-9804-74B22CCB63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098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D50B408-1315-42B9-9804-74B22CCB63B0}" type="slidenum">
              <a:rPr lang="en-US" smtClean="0"/>
              <a:t>20</a:t>
            </a:fld>
            <a:endParaRPr lang="en-US"/>
          </a:p>
        </p:txBody>
      </p:sp>
    </p:spTree>
    <p:extLst>
      <p:ext uri="{BB962C8B-B14F-4D97-AF65-F5344CB8AC3E}">
        <p14:creationId xmlns:p14="http://schemas.microsoft.com/office/powerpoint/2010/main" val="3502834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5e81bac1d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5e81bac1d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21</a:t>
            </a:fld>
            <a:endParaRPr lang="en-US"/>
          </a:p>
        </p:txBody>
      </p:sp>
    </p:spTree>
    <p:extLst>
      <p:ext uri="{BB962C8B-B14F-4D97-AF65-F5344CB8AC3E}">
        <p14:creationId xmlns:p14="http://schemas.microsoft.com/office/powerpoint/2010/main" val="23035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41B365-D8D5-4ED3-A31E-D03B3F7A9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1680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3</a:t>
            </a:fld>
            <a:endParaRPr lang="en-US"/>
          </a:p>
        </p:txBody>
      </p:sp>
    </p:spTree>
    <p:extLst>
      <p:ext uri="{BB962C8B-B14F-4D97-AF65-F5344CB8AC3E}">
        <p14:creationId xmlns:p14="http://schemas.microsoft.com/office/powerpoint/2010/main" val="1688474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41B365-D8D5-4ED3-A31E-D03B3F7A9AA2}" type="slidenum">
              <a:rPr lang="en-US" smtClean="0"/>
              <a:t>4</a:t>
            </a:fld>
            <a:endParaRPr lang="en-US"/>
          </a:p>
        </p:txBody>
      </p:sp>
    </p:spTree>
    <p:extLst>
      <p:ext uri="{BB962C8B-B14F-4D97-AF65-F5344CB8AC3E}">
        <p14:creationId xmlns:p14="http://schemas.microsoft.com/office/powerpoint/2010/main" val="2599340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5</a:t>
            </a:fld>
            <a:endParaRPr lang="en-US"/>
          </a:p>
        </p:txBody>
      </p:sp>
    </p:spTree>
    <p:extLst>
      <p:ext uri="{BB962C8B-B14F-4D97-AF65-F5344CB8AC3E}">
        <p14:creationId xmlns:p14="http://schemas.microsoft.com/office/powerpoint/2010/main" val="626238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0B408-1315-42B9-9804-74B22CCB63B0}" type="slidenum">
              <a:rPr lang="en-US" smtClean="0"/>
              <a:t>6</a:t>
            </a:fld>
            <a:endParaRPr lang="en-US"/>
          </a:p>
        </p:txBody>
      </p:sp>
    </p:spTree>
    <p:extLst>
      <p:ext uri="{BB962C8B-B14F-4D97-AF65-F5344CB8AC3E}">
        <p14:creationId xmlns:p14="http://schemas.microsoft.com/office/powerpoint/2010/main" val="694115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7</a:t>
            </a:fld>
            <a:endParaRPr lang="en-US"/>
          </a:p>
        </p:txBody>
      </p:sp>
    </p:spTree>
    <p:extLst>
      <p:ext uri="{BB962C8B-B14F-4D97-AF65-F5344CB8AC3E}">
        <p14:creationId xmlns:p14="http://schemas.microsoft.com/office/powerpoint/2010/main" val="1237127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41B365-D8D5-4ED3-A31E-D03B3F7A9AA2}" type="slidenum">
              <a:rPr lang="en-US" smtClean="0"/>
              <a:t>8</a:t>
            </a:fld>
            <a:endParaRPr lang="en-US"/>
          </a:p>
        </p:txBody>
      </p:sp>
    </p:spTree>
    <p:extLst>
      <p:ext uri="{BB962C8B-B14F-4D97-AF65-F5344CB8AC3E}">
        <p14:creationId xmlns:p14="http://schemas.microsoft.com/office/powerpoint/2010/main" val="3547623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9</a:t>
            </a:fld>
            <a:endParaRPr lang="en-US"/>
          </a:p>
        </p:txBody>
      </p:sp>
    </p:spTree>
    <p:extLst>
      <p:ext uri="{BB962C8B-B14F-4D97-AF65-F5344CB8AC3E}">
        <p14:creationId xmlns:p14="http://schemas.microsoft.com/office/powerpoint/2010/main" val="32068681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a:xfrm>
            <a:off x="4038600" y="6356350"/>
            <a:ext cx="3564699"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23621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a:xfrm>
            <a:off x="4038600" y="6356350"/>
            <a:ext cx="3564699" cy="365125"/>
          </a:xfrm>
          <a:prstGeom prst="rect">
            <a:avLst/>
          </a:prstGeom>
        </p:spPr>
        <p:txBody>
          <a:bodyPr/>
          <a:lstStyle/>
          <a:p>
            <a:endParaRPr lang="en-US"/>
          </a:p>
        </p:txBody>
      </p:sp>
    </p:spTree>
    <p:extLst>
      <p:ext uri="{BB962C8B-B14F-4D97-AF65-F5344CB8AC3E}">
        <p14:creationId xmlns:p14="http://schemas.microsoft.com/office/powerpoint/2010/main" val="302202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a:xfrm>
            <a:off x="4038600" y="6356350"/>
            <a:ext cx="3564699" cy="365125"/>
          </a:xfrm>
          <a:prstGeom prst="rect">
            <a:avLst/>
          </a:prstGeom>
        </p:spPr>
        <p:txBody>
          <a:bodyPr/>
          <a:lstStyle/>
          <a:p>
            <a:endParaRPr lang="en-US"/>
          </a:p>
        </p:txBody>
      </p:sp>
    </p:spTree>
    <p:extLst>
      <p:ext uri="{BB962C8B-B14F-4D97-AF65-F5344CB8AC3E}">
        <p14:creationId xmlns:p14="http://schemas.microsoft.com/office/powerpoint/2010/main" val="241668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a:xfrm>
            <a:off x="838200" y="6356350"/>
            <a:ext cx="2743200" cy="365125"/>
          </a:xfrm>
          <a:prstGeom prst="rect">
            <a:avLst/>
          </a:prstGeom>
        </p:spPr>
        <p:txBody>
          <a:bodyPr/>
          <a:lstStyle>
            <a:lvl1pPr>
              <a:defRPr>
                <a:solidFill>
                  <a:srgbClr val="102649"/>
                </a:solidFill>
              </a:defRPr>
            </a:lvl1pPr>
          </a:lstStyle>
          <a:p>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a:xfrm>
            <a:off x="4038600" y="6356350"/>
            <a:ext cx="3564699" cy="365125"/>
          </a:xfrm>
          <a:prstGeom prst="rect">
            <a:avLst/>
          </a:prstGeom>
        </p:spPr>
        <p:txBody>
          <a:bodyPr/>
          <a:lstStyle>
            <a:lvl1pPr>
              <a:defRPr>
                <a:solidFill>
                  <a:srgbClr val="102649"/>
                </a:solidFill>
              </a:defRPr>
            </a:lvl1pPr>
          </a:lstStyle>
          <a:p>
            <a:endParaRPr lang="en-US"/>
          </a:p>
        </p:txBody>
      </p:sp>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838200" y="-1507218"/>
            <a:ext cx="10515600" cy="1325563"/>
          </a:xfrm>
        </p:spPr>
        <p:txBody>
          <a:bodyPr/>
          <a:lstStyle/>
          <a:p>
            <a:r>
              <a:rPr lang="en-US"/>
              <a:t>Click to edit Master title style</a:t>
            </a:r>
          </a:p>
        </p:txBody>
      </p:sp>
    </p:spTree>
    <p:extLst>
      <p:ext uri="{BB962C8B-B14F-4D97-AF65-F5344CB8AC3E}">
        <p14:creationId xmlns:p14="http://schemas.microsoft.com/office/powerpoint/2010/main" val="26570284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pPr lvl="0"/>
            <a:r>
              <a:rPr lang="en-US"/>
              <a:t>Click to edit Master text styles</a:t>
            </a:r>
          </a:p>
        </p:txBody>
      </p:sp>
      <p:sp>
        <p:nvSpPr>
          <p:cNvPr id="19" name="Google Shape;19;p4"/>
          <p:cNvSpPr txBox="1">
            <a:spLocks noGrp="1"/>
          </p:cNvSpPr>
          <p:nvPr>
            <p:ph type="sldNum" idx="12"/>
          </p:nvPr>
        </p:nvSpPr>
        <p:spPr>
          <a:xfrm>
            <a:off x="6137620" y="6264633"/>
            <a:ext cx="731600" cy="524800"/>
          </a:xfrm>
          <a:prstGeom prst="rect">
            <a:avLst/>
          </a:prstGeom>
        </p:spPr>
        <p:txBody>
          <a:bodyPr spcFirstLastPara="1" wrap="square" lIns="91425" tIns="91425" rIns="91425" bIns="91425" anchor="ctr" anchorCtr="0">
            <a:normAutofit/>
          </a:bodyPr>
          <a:lstStyle>
            <a:lvl1pPr lvl="0">
              <a:buNone/>
              <a:defRPr>
                <a:solidFill>
                  <a:schemeClr val="bg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12060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2143125" y="1179513"/>
            <a:ext cx="9144000" cy="2387600"/>
          </a:xfrm>
        </p:spPr>
        <p:txBody>
          <a:bodyPr anchor="b">
            <a:normAutofit/>
          </a:bodyPr>
          <a:lstStyle>
            <a:lvl1pPr algn="r">
              <a:defRPr sz="44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2143125" y="3659188"/>
            <a:ext cx="9144000" cy="1655762"/>
          </a:xfrm>
        </p:spPr>
        <p:txBody>
          <a:bodyPr/>
          <a:lstStyle>
            <a:lvl1pPr marL="0" indent="0" algn="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664341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a:xfrm>
            <a:off x="838200" y="1825625"/>
            <a:ext cx="10515600" cy="37993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2FB13CA8-91AD-6646-C233-2DC4ABD233CE}"/>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8" name="Slide Number Placeholder 7">
            <a:extLst>
              <a:ext uri="{FF2B5EF4-FFF2-40B4-BE49-F238E27FC236}">
                <a16:creationId xmlns:a16="http://schemas.microsoft.com/office/drawing/2014/main" id="{F0ADD6A5-3E0E-1B98-B3FC-F8F85A689343}"/>
              </a:ext>
            </a:extLst>
          </p:cNvPr>
          <p:cNvSpPr>
            <a:spLocks noGrp="1"/>
          </p:cNvSpPr>
          <p:nvPr>
            <p:ph type="sldNum" sz="quarter" idx="10"/>
          </p:nvPr>
        </p:nvSpPr>
        <p:spPr/>
        <p:txBody>
          <a:bodyPr/>
          <a:lstStyle/>
          <a:p>
            <a:fld id="{C0C8F88A-AA11-4305-A80F-BCBF00EDB4D8}" type="slidenum">
              <a:rPr lang="en-US" smtClean="0"/>
              <a:pPr/>
              <a:t>‹#›</a:t>
            </a:fld>
            <a:endParaRPr lang="en-US"/>
          </a:p>
        </p:txBody>
      </p:sp>
    </p:spTree>
    <p:extLst>
      <p:ext uri="{BB962C8B-B14F-4D97-AF65-F5344CB8AC3E}">
        <p14:creationId xmlns:p14="http://schemas.microsoft.com/office/powerpoint/2010/main" val="492351190"/>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147887"/>
          </a:xfrm>
        </p:spPr>
        <p:txBody>
          <a:bodyPr anchor="b">
            <a:normAutofit/>
          </a:bodyPr>
          <a:lstStyle>
            <a:lvl1pPr marL="0" indent="0">
              <a:defRPr sz="44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385762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1808334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37808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37808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71560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3225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0" y="0"/>
            <a:ext cx="10515600" cy="1325563"/>
          </a:xfrm>
        </p:spPr>
        <p:txBody>
          <a:bodyPr/>
          <a:lstStyle/>
          <a:p>
            <a:r>
              <a:rPr lang="en-US"/>
              <a:t>Click to edit Master title style</a:t>
            </a:r>
          </a:p>
        </p:txBody>
      </p:sp>
    </p:spTree>
    <p:extLst>
      <p:ext uri="{BB962C8B-B14F-4D97-AF65-F5344CB8AC3E}">
        <p14:creationId xmlns:p14="http://schemas.microsoft.com/office/powerpoint/2010/main" val="1153255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2FB13CA8-91AD-6646-C233-2DC4ABD233CE}"/>
              </a:ext>
            </a:extLst>
          </p:cNvPr>
          <p:cNvSpPr>
            <a:spLocks noGrp="1"/>
          </p:cNvSpPr>
          <p:nvPr>
            <p:ph type="title"/>
          </p:nvPr>
        </p:nvSpPr>
        <p:spPr/>
        <p:txBody>
          <a:bodyPr/>
          <a:lstStyle/>
          <a:p>
            <a:r>
              <a:rPr lang="en-US"/>
              <a:t>Click to edit Master title style</a:t>
            </a:r>
          </a:p>
        </p:txBody>
      </p:sp>
      <p:sp>
        <p:nvSpPr>
          <p:cNvPr id="8" name="Slide Number Placeholder 7">
            <a:extLst>
              <a:ext uri="{FF2B5EF4-FFF2-40B4-BE49-F238E27FC236}">
                <a16:creationId xmlns:a16="http://schemas.microsoft.com/office/drawing/2014/main" id="{F0ADD6A5-3E0E-1B98-B3FC-F8F85A689343}"/>
              </a:ext>
            </a:extLst>
          </p:cNvPr>
          <p:cNvSpPr>
            <a:spLocks noGrp="1"/>
          </p:cNvSpPr>
          <p:nvPr>
            <p:ph type="sldNum" sz="quarter" idx="10"/>
          </p:nvPr>
        </p:nvSpPr>
        <p:spPr/>
        <p:txBody>
          <a:bodyPr/>
          <a:lstStyle/>
          <a:p>
            <a:fld id="{C0C8F88A-AA11-4305-A80F-BCBF00EDB4D8}" type="slidenum">
              <a:rPr lang="en-US" smtClean="0"/>
              <a:pPr/>
              <a:t>‹#›</a:t>
            </a:fld>
            <a:endParaRPr lang="en-US"/>
          </a:p>
        </p:txBody>
      </p:sp>
    </p:spTree>
    <p:extLst>
      <p:ext uri="{BB962C8B-B14F-4D97-AF65-F5344CB8AC3E}">
        <p14:creationId xmlns:p14="http://schemas.microsoft.com/office/powerpoint/2010/main" val="1146679629"/>
      </p:ext>
    </p:extLst>
  </p:cSld>
  <p:clrMapOvr>
    <a:masterClrMapping/>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0" y="2566"/>
            <a:ext cx="11360800" cy="1140433"/>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415600" y="1536633"/>
            <a:ext cx="11360800" cy="4060603"/>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pPr lvl="0"/>
            <a:r>
              <a:rPr lang="en-US"/>
              <a:t>Click to edit Master text styles</a:t>
            </a:r>
          </a:p>
        </p:txBody>
      </p:sp>
      <p:sp>
        <p:nvSpPr>
          <p:cNvPr id="19" name="Google Shape;19;p4"/>
          <p:cNvSpPr txBox="1">
            <a:spLocks noGrp="1"/>
          </p:cNvSpPr>
          <p:nvPr>
            <p:ph type="sldNum" idx="12"/>
          </p:nvPr>
        </p:nvSpPr>
        <p:spPr>
          <a:xfrm>
            <a:off x="6137620" y="6264633"/>
            <a:ext cx="731600" cy="524800"/>
          </a:xfrm>
          <a:prstGeom prst="rect">
            <a:avLst/>
          </a:prstGeom>
        </p:spPr>
        <p:txBody>
          <a:bodyPr spcFirstLastPara="1" wrap="square" lIns="91425" tIns="91425" rIns="91425" bIns="91425" anchor="ctr" anchorCtr="0">
            <a:normAutofit/>
          </a:bodyPr>
          <a:lstStyle>
            <a:lvl1pPr lvl="0">
              <a:buNone/>
              <a:defRPr>
                <a:solidFill>
                  <a:schemeClr val="bg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8078966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92230-3118-DAA3-0C30-D0D570022D1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80B336-0C94-A21F-3977-767E9D6AE504}"/>
              </a:ext>
            </a:extLst>
          </p:cNvPr>
          <p:cNvSpPr>
            <a:spLocks noGrp="1"/>
          </p:cNvSpPr>
          <p:nvPr>
            <p:ph type="sldNum" sz="quarter" idx="10"/>
          </p:nvPr>
        </p:nvSpPr>
        <p:spPr/>
        <p:txBody>
          <a:bodyPr/>
          <a:lstStyle/>
          <a:p>
            <a:fld id="{C0C8F88A-AA11-4305-A80F-BCBF00EDB4D8}" type="slidenum">
              <a:rPr lang="en-US" smtClean="0"/>
              <a:pPr/>
              <a:t>‹#›</a:t>
            </a:fld>
            <a:endParaRPr lang="en-US"/>
          </a:p>
        </p:txBody>
      </p:sp>
    </p:spTree>
    <p:extLst>
      <p:ext uri="{BB962C8B-B14F-4D97-AF65-F5344CB8AC3E}">
        <p14:creationId xmlns:p14="http://schemas.microsoft.com/office/powerpoint/2010/main" val="14700244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0328"/>
            <a:ext cx="9257912" cy="1128914"/>
          </a:xfrm>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91BD7323-49BF-4C97-8773-5EC64C492009}" type="slidenum">
              <a:rPr lang="en-US" smtClean="0"/>
              <a:t>‹#›</a:t>
            </a:fld>
            <a:endParaRPr lang="en-US"/>
          </a:p>
        </p:txBody>
      </p:sp>
      <p:sp>
        <p:nvSpPr>
          <p:cNvPr id="6" name="Text Placeholder 5"/>
          <p:cNvSpPr>
            <a:spLocks noGrp="1"/>
          </p:cNvSpPr>
          <p:nvPr>
            <p:ph type="body" sz="quarter" idx="13"/>
          </p:nvPr>
        </p:nvSpPr>
        <p:spPr>
          <a:xfrm>
            <a:off x="292607" y="1499616"/>
            <a:ext cx="4572000" cy="4996717"/>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5"/>
          <p:cNvSpPr>
            <a:spLocks noGrp="1"/>
          </p:cNvSpPr>
          <p:nvPr>
            <p:ph type="body" sz="quarter" idx="14"/>
          </p:nvPr>
        </p:nvSpPr>
        <p:spPr>
          <a:xfrm>
            <a:off x="5130920" y="1499616"/>
            <a:ext cx="4572000" cy="4996717"/>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24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878"/>
            <a:ext cx="8908614" cy="1136342"/>
          </a:xfrm>
        </p:spPr>
        <p:txBody>
          <a:bodyPr/>
          <a:lstStyle/>
          <a:p>
            <a:r>
              <a:rPr lang="en-US"/>
              <a:t>Click to edit Master title style</a:t>
            </a:r>
          </a:p>
        </p:txBody>
      </p:sp>
      <p:sp>
        <p:nvSpPr>
          <p:cNvPr id="5" name="Text Placeholder 4"/>
          <p:cNvSpPr>
            <a:spLocks noGrp="1"/>
          </p:cNvSpPr>
          <p:nvPr>
            <p:ph type="body" sz="quarter" idx="13"/>
          </p:nvPr>
        </p:nvSpPr>
        <p:spPr>
          <a:xfrm>
            <a:off x="590069" y="1065088"/>
            <a:ext cx="9500661" cy="5614071"/>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40365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a:p>
        </p:txBody>
      </p:sp>
      <p:sp>
        <p:nvSpPr>
          <p:cNvPr id="9" name="Content Placeholder 8"/>
          <p:cNvSpPr>
            <a:spLocks noGrp="1"/>
          </p:cNvSpPr>
          <p:nvPr>
            <p:ph sz="quarter" idx="12"/>
          </p:nvPr>
        </p:nvSpPr>
        <p:spPr>
          <a:xfrm>
            <a:off x="581634" y="1796387"/>
            <a:ext cx="9090025" cy="4878388"/>
          </a:xfrm>
        </p:spPr>
        <p:txBody>
          <a:bodyPr/>
          <a:lstStyle>
            <a:lvl1pPr marL="0" indent="0">
              <a:buNone/>
              <a:defRPr/>
            </a:lvl1pPr>
          </a:lstStyle>
          <a:p>
            <a:pPr lvl="0"/>
            <a:endParaRPr lang="en-US"/>
          </a:p>
        </p:txBody>
      </p:sp>
    </p:spTree>
    <p:extLst>
      <p:ext uri="{BB962C8B-B14F-4D97-AF65-F5344CB8AC3E}">
        <p14:creationId xmlns:p14="http://schemas.microsoft.com/office/powerpoint/2010/main" val="7246635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a:p>
        </p:txBody>
      </p:sp>
      <p:sp>
        <p:nvSpPr>
          <p:cNvPr id="9" name="Content Placeholder 8"/>
          <p:cNvSpPr>
            <a:spLocks noGrp="1"/>
          </p:cNvSpPr>
          <p:nvPr>
            <p:ph sz="quarter" idx="12"/>
          </p:nvPr>
        </p:nvSpPr>
        <p:spPr>
          <a:xfrm>
            <a:off x="581634" y="1796387"/>
            <a:ext cx="9090025" cy="4878388"/>
          </a:xfrm>
        </p:spPr>
        <p:txBody>
          <a:bodyPr/>
          <a:lstStyle>
            <a:lvl1pPr marL="0" indent="0">
              <a:buNone/>
              <a:defRPr/>
            </a:lvl1pPr>
          </a:lstStyle>
          <a:p>
            <a:pPr lvl="0"/>
            <a:endParaRPr lang="en-US"/>
          </a:p>
        </p:txBody>
      </p:sp>
    </p:spTree>
    <p:extLst>
      <p:ext uri="{BB962C8B-B14F-4D97-AF65-F5344CB8AC3E}">
        <p14:creationId xmlns:p14="http://schemas.microsoft.com/office/powerpoint/2010/main" val="3795238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a:p>
        </p:txBody>
      </p:sp>
      <p:sp>
        <p:nvSpPr>
          <p:cNvPr id="9" name="Content Placeholder 8"/>
          <p:cNvSpPr>
            <a:spLocks noGrp="1"/>
          </p:cNvSpPr>
          <p:nvPr>
            <p:ph sz="quarter" idx="12"/>
          </p:nvPr>
        </p:nvSpPr>
        <p:spPr>
          <a:xfrm>
            <a:off x="581634" y="1796387"/>
            <a:ext cx="9090025" cy="4878388"/>
          </a:xfrm>
        </p:spPr>
        <p:txBody>
          <a:bodyPr/>
          <a:lstStyle>
            <a:lvl1pPr marL="0" indent="0">
              <a:buNone/>
              <a:defRPr/>
            </a:lvl1pPr>
          </a:lstStyle>
          <a:p>
            <a:pPr lvl="0"/>
            <a:endParaRPr lang="en-US"/>
          </a:p>
        </p:txBody>
      </p:sp>
    </p:spTree>
    <p:extLst>
      <p:ext uri="{BB962C8B-B14F-4D97-AF65-F5344CB8AC3E}">
        <p14:creationId xmlns:p14="http://schemas.microsoft.com/office/powerpoint/2010/main" val="3081774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a:p>
        </p:txBody>
      </p:sp>
      <p:sp>
        <p:nvSpPr>
          <p:cNvPr id="9" name="Content Placeholder 8"/>
          <p:cNvSpPr>
            <a:spLocks noGrp="1"/>
          </p:cNvSpPr>
          <p:nvPr>
            <p:ph sz="quarter" idx="12"/>
          </p:nvPr>
        </p:nvSpPr>
        <p:spPr>
          <a:xfrm>
            <a:off x="581634" y="1796387"/>
            <a:ext cx="9090025" cy="4878388"/>
          </a:xfrm>
        </p:spPr>
        <p:txBody>
          <a:bodyPr/>
          <a:lstStyle>
            <a:lvl1pPr marL="0" indent="0">
              <a:buNone/>
              <a:defRPr/>
            </a:lvl1pPr>
          </a:lstStyle>
          <a:p>
            <a:pPr lvl="0"/>
            <a:endParaRPr lang="en-US"/>
          </a:p>
        </p:txBody>
      </p:sp>
    </p:spTree>
    <p:extLst>
      <p:ext uri="{BB962C8B-B14F-4D97-AF65-F5344CB8AC3E}">
        <p14:creationId xmlns:p14="http://schemas.microsoft.com/office/powerpoint/2010/main" val="3034012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a:p>
        </p:txBody>
      </p:sp>
      <p:sp>
        <p:nvSpPr>
          <p:cNvPr id="9" name="Content Placeholder 8"/>
          <p:cNvSpPr>
            <a:spLocks noGrp="1"/>
          </p:cNvSpPr>
          <p:nvPr>
            <p:ph sz="quarter" idx="12"/>
          </p:nvPr>
        </p:nvSpPr>
        <p:spPr>
          <a:xfrm>
            <a:off x="581634" y="1796387"/>
            <a:ext cx="9090025" cy="4878388"/>
          </a:xfrm>
        </p:spPr>
        <p:txBody>
          <a:bodyPr/>
          <a:lstStyle>
            <a:lvl1pPr marL="0" indent="0">
              <a:buNone/>
              <a:defRPr/>
            </a:lvl1pPr>
          </a:lstStyle>
          <a:p>
            <a:pPr lvl="0"/>
            <a:endParaRPr lang="en-US"/>
          </a:p>
        </p:txBody>
      </p:sp>
    </p:spTree>
    <p:extLst>
      <p:ext uri="{BB962C8B-B14F-4D97-AF65-F5344CB8AC3E}">
        <p14:creationId xmlns:p14="http://schemas.microsoft.com/office/powerpoint/2010/main" val="10650958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91BD7323-49BF-4C97-8773-5EC64C492009}" type="slidenum">
              <a:rPr lang="en-US" smtClean="0"/>
              <a:pPr/>
              <a:t>‹#›</a:t>
            </a:fld>
            <a:endParaRPr lang="en-US"/>
          </a:p>
        </p:txBody>
      </p:sp>
      <p:sp>
        <p:nvSpPr>
          <p:cNvPr id="9" name="Content Placeholder 8"/>
          <p:cNvSpPr>
            <a:spLocks noGrp="1"/>
          </p:cNvSpPr>
          <p:nvPr>
            <p:ph sz="quarter" idx="12"/>
          </p:nvPr>
        </p:nvSpPr>
        <p:spPr>
          <a:xfrm>
            <a:off x="581634" y="1796387"/>
            <a:ext cx="9090025" cy="4878388"/>
          </a:xfrm>
        </p:spPr>
        <p:txBody>
          <a:bodyPr/>
          <a:lstStyle>
            <a:lvl1pPr marL="0" indent="0">
              <a:buNone/>
              <a:defRPr/>
            </a:lvl1pPr>
          </a:lstStyle>
          <a:p>
            <a:pPr lvl="0"/>
            <a:endParaRPr lang="en-US"/>
          </a:p>
        </p:txBody>
      </p:sp>
    </p:spTree>
    <p:extLst>
      <p:ext uri="{BB962C8B-B14F-4D97-AF65-F5344CB8AC3E}">
        <p14:creationId xmlns:p14="http://schemas.microsoft.com/office/powerpoint/2010/main" val="3088376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a:xfrm>
            <a:off x="838200" y="6356350"/>
            <a:ext cx="2743200" cy="365125"/>
          </a:xfrm>
          <a:prstGeom prst="rect">
            <a:avLst/>
          </a:prstGeom>
        </p:spPr>
        <p:txBody>
          <a:bodyPr/>
          <a:lstStyle>
            <a:lvl1pPr>
              <a:defRPr>
                <a:solidFill>
                  <a:srgbClr val="102649"/>
                </a:solidFill>
              </a:defRPr>
            </a:lvl1pPr>
          </a:lstStyle>
          <a:p>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a:prstGeom prst="rect">
            <a:avLst/>
          </a:prstGeo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a:xfrm>
            <a:off x="4038600" y="6356350"/>
            <a:ext cx="3564699" cy="365125"/>
          </a:xfrm>
          <a:prstGeom prst="rect">
            <a:avLst/>
          </a:prstGeom>
        </p:spPr>
        <p:txBody>
          <a:bodyPr/>
          <a:lstStyle/>
          <a:p>
            <a:endParaRPr lang="en-US"/>
          </a:p>
        </p:txBody>
      </p:sp>
    </p:spTree>
    <p:extLst>
      <p:ext uri="{BB962C8B-B14F-4D97-AF65-F5344CB8AC3E}">
        <p14:creationId xmlns:p14="http://schemas.microsoft.com/office/powerpoint/2010/main" val="258210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a:xfrm>
            <a:off x="4038600" y="6356350"/>
            <a:ext cx="3564699" cy="365125"/>
          </a:xfrm>
          <a:prstGeom prst="rect">
            <a:avLst/>
          </a:prstGeom>
        </p:spPr>
        <p:txBody>
          <a:bodyPr/>
          <a:lstStyle/>
          <a:p>
            <a:endParaRPr lang="en-US"/>
          </a:p>
        </p:txBody>
      </p:sp>
    </p:spTree>
    <p:extLst>
      <p:ext uri="{BB962C8B-B14F-4D97-AF65-F5344CB8AC3E}">
        <p14:creationId xmlns:p14="http://schemas.microsoft.com/office/powerpoint/2010/main" val="296406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a:xfrm>
            <a:off x="838200" y="6356350"/>
            <a:ext cx="2743200" cy="365125"/>
          </a:xfrm>
          <a:prstGeom prst="rect">
            <a:avLst/>
          </a:prstGeom>
        </p:spPr>
        <p:txBody>
          <a:bodyPr/>
          <a:lstStyle>
            <a:lvl1pPr>
              <a:defRPr>
                <a:solidFill>
                  <a:srgbClr val="102649"/>
                </a:solidFill>
              </a:defRPr>
            </a:lvl1pPr>
          </a:lstStyle>
          <a:p>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a:xfrm>
            <a:off x="4038600" y="6356350"/>
            <a:ext cx="3564699" cy="365125"/>
          </a:xfrm>
          <a:prstGeom prst="rect">
            <a:avLst/>
          </a:prstGeom>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742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a:xfrm>
            <a:off x="838200" y="6356350"/>
            <a:ext cx="2743200" cy="365125"/>
          </a:xfrm>
          <a:prstGeom prst="rect">
            <a:avLst/>
          </a:prstGeom>
        </p:spPr>
        <p:txBody>
          <a:bodyPr/>
          <a:lstStyle>
            <a:lvl1pPr>
              <a:defRPr>
                <a:solidFill>
                  <a:srgbClr val="102649"/>
                </a:solidFill>
              </a:defRPr>
            </a:lvl1pPr>
          </a:lstStyle>
          <a:p>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a:xfrm>
            <a:off x="4038600" y="6356350"/>
            <a:ext cx="3564699" cy="365125"/>
          </a:xfrm>
          <a:prstGeom prst="rect">
            <a:avLst/>
          </a:prstGeom>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0389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a:xfrm>
            <a:off x="838200" y="6356350"/>
            <a:ext cx="2743200" cy="365125"/>
          </a:xfrm>
          <a:prstGeom prst="rect">
            <a:avLst/>
          </a:prstGeom>
        </p:spPr>
        <p:txBody>
          <a:bodyPr/>
          <a:lstStyle>
            <a:lvl1pPr>
              <a:defRPr>
                <a:solidFill>
                  <a:srgbClr val="102649"/>
                </a:solidFill>
              </a:defRPr>
            </a:lvl1pPr>
          </a:lstStyle>
          <a:p>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a:prstGeom prst="rect">
            <a:avLst/>
          </a:prstGeo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a:xfrm>
            <a:off x="4038600" y="6356350"/>
            <a:ext cx="3564699" cy="365125"/>
          </a:xfrm>
          <a:prstGeom prst="rect">
            <a:avLst/>
          </a:prstGeom>
        </p:spPr>
        <p:txBody>
          <a:bodyPr/>
          <a:lstStyle>
            <a:lvl1pPr>
              <a:defRPr/>
            </a:lvl1pPr>
          </a:lstStyle>
          <a:p>
            <a:endParaRPr lang="en-US"/>
          </a:p>
        </p:txBody>
      </p:sp>
    </p:spTree>
    <p:extLst>
      <p:ext uri="{BB962C8B-B14F-4D97-AF65-F5344CB8AC3E}">
        <p14:creationId xmlns:p14="http://schemas.microsoft.com/office/powerpoint/2010/main" val="186361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072FF3E-A189-44F3-0EA7-50D38CFABBEE}"/>
              </a:ext>
            </a:extLst>
          </p:cNvPr>
          <p:cNvSpPr>
            <a:spLocks noGrp="1"/>
          </p:cNvSpPr>
          <p:nvPr>
            <p:ph type="sldNum" sz="quarter" idx="4"/>
          </p:nvPr>
        </p:nvSpPr>
        <p:spPr>
          <a:xfrm>
            <a:off x="4724400" y="6313833"/>
            <a:ext cx="2743200" cy="365125"/>
          </a:xfrm>
          <a:prstGeom prst="rect">
            <a:avLst/>
          </a:prstGeom>
        </p:spPr>
        <p:txBody>
          <a:bodyPr vert="horz" lIns="91440" tIns="45720" rIns="91440" bIns="45720" rtlCol="0" anchor="ctr"/>
          <a:lstStyle>
            <a:lvl1pPr algn="r">
              <a:defRPr sz="1200">
                <a:solidFill>
                  <a:schemeClr val="bg1"/>
                </a:solidFill>
              </a:defRPr>
            </a:lvl1pPr>
          </a:lstStyle>
          <a:p>
            <a:fld id="{C0C8F88A-AA11-4305-A80F-BCBF00EDB4D8}" type="slidenum">
              <a:rPr lang="en-US" smtClean="0"/>
              <a:pPr/>
              <a:t>‹#›</a:t>
            </a:fld>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0" y="0"/>
            <a:ext cx="10515600" cy="11334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228600" y="1253331"/>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072FF3E-A189-44F3-0EA7-50D38CFABBEE}"/>
              </a:ext>
            </a:extLst>
          </p:cNvPr>
          <p:cNvSpPr>
            <a:spLocks noGrp="1"/>
          </p:cNvSpPr>
          <p:nvPr>
            <p:ph type="sldNum" sz="quarter" idx="4"/>
          </p:nvPr>
        </p:nvSpPr>
        <p:spPr>
          <a:xfrm>
            <a:off x="4724400" y="6313833"/>
            <a:ext cx="2743200" cy="365125"/>
          </a:xfrm>
          <a:prstGeom prst="rect">
            <a:avLst/>
          </a:prstGeom>
        </p:spPr>
        <p:txBody>
          <a:bodyPr vert="horz" lIns="91440" tIns="45720" rIns="91440" bIns="45720" rtlCol="0" anchor="ctr"/>
          <a:lstStyle>
            <a:lvl1pPr algn="r">
              <a:defRPr sz="1200">
                <a:solidFill>
                  <a:schemeClr val="bg1"/>
                </a:solidFill>
              </a:defRPr>
            </a:lvl1pPr>
          </a:lstStyle>
          <a:p>
            <a:fld id="{C0C8F88A-AA11-4305-A80F-BCBF00EDB4D8}" type="slidenum">
              <a:rPr lang="en-US" smtClean="0"/>
              <a:pPr/>
              <a:t>‹#›</a:t>
            </a:fld>
            <a:endParaRPr lang="en-US"/>
          </a:p>
        </p:txBody>
      </p:sp>
    </p:spTree>
    <p:extLst>
      <p:ext uri="{BB962C8B-B14F-4D97-AF65-F5344CB8AC3E}">
        <p14:creationId xmlns:p14="http://schemas.microsoft.com/office/powerpoint/2010/main" val="140245125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hf hdr="0" ftr="0" dt="0"/>
  <p:txStyles>
    <p:titleStyle>
      <a:lvl1pPr marL="228600" indent="0" algn="l" defTabSz="914400" rtl="0" eaLnBrk="1" latinLnBrk="0" hangingPunct="1">
        <a:lnSpc>
          <a:spcPct val="90000"/>
        </a:lnSpc>
        <a:spcBef>
          <a:spcPct val="0"/>
        </a:spcBef>
        <a:buNone/>
        <a:defRPr sz="40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ducation.ky.gov/AA/distsupp/Pages/AdminCode.aspx"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kaap.hdi.uky.edu/ots/membertools/login.aspx?utm_medium=email&amp;utm_source=govdelivery" TargetMode="External"/><Relationship Id="rId4" Type="http://schemas.openxmlformats.org/officeDocument/2006/relationships/hyperlink" Target="https://www.education.ky.gov/AA/Assessments/summassmt/Pages/Resources-.aspx"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education.ky.gov/AA/distsupp/Documents/Nondisclosure%20Form.pdf"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mailto:krista.mullins@education.ky.gov"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education.ky.gov/AA/Assessments/summassmt/Documents/Overview_Attainment_Task_Administration_Guide.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kapp-srd.azurewebsites.net/LoginPage.aspx"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education.ky.gov/AA/Assessments/summassmt/Pages/Resources-.aspx"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kapp-srd.azurewebsites.net/usermanual.pdf"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hyperlink" Target="https://www.education.ky.gov/AA/distsupp/Pages/Presentations.aspx" TargetMode="Externa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forms.gle/zUtCJgkvKmMNpb9D9"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education.ky.gov/AA/Assessments/summassmt/Documents/AKSA_Summative_Assessment_Calendar.pdf" TargetMode="External"/><Relationship Id="rId5" Type="http://schemas.openxmlformats.org/officeDocument/2006/relationships/hyperlink" Target="https://forms.gle/Xh6dih5sCFtJtHGq6" TargetMode="External"/><Relationship Id="rId4" Type="http://schemas.openxmlformats.org/officeDocument/2006/relationships/hyperlink" Target="https://forms.gle/mjK7dyj5t6nU6Z9t6"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forms.gle/dWGjh2Ms2NpaS7GYA"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applications.education.ky.gov/Login/"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69DB1B6-904E-4159-AFA3-8BECA16F509C}"/>
              </a:ext>
            </a:extLst>
          </p:cNvPr>
          <p:cNvSpPr txBox="1">
            <a:spLocks noGrp="1"/>
          </p:cNvSpPr>
          <p:nvPr>
            <p:ph type="title" idx="4294967295"/>
          </p:nvPr>
        </p:nvSpPr>
        <p:spPr>
          <a:xfrm>
            <a:off x="1933852" y="1101155"/>
            <a:ext cx="9963705"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ctr" defTabSz="914400" rtl="0" eaLnBrk="1" latinLnBrk="0" hangingPunct="1">
              <a:lnSpc>
                <a:spcPct val="90000"/>
              </a:lnSpc>
              <a:spcBef>
                <a:spcPct val="0"/>
              </a:spcBef>
              <a:buNone/>
              <a:defRPr sz="6000" kern="1200">
                <a:solidFill>
                  <a:srgbClr val="102649"/>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102649"/>
                </a:solidFill>
                <a:effectLst/>
                <a:uLnTx/>
                <a:uFillTx/>
                <a:latin typeface="+mj-lt"/>
                <a:ea typeface="+mj-ea"/>
                <a:cs typeface="+mj-cs"/>
              </a:rPr>
              <a:t>2025 February DAC Training</a:t>
            </a:r>
          </a:p>
        </p:txBody>
      </p:sp>
      <p:sp>
        <p:nvSpPr>
          <p:cNvPr id="9" name="Subtitle 2">
            <a:extLst>
              <a:ext uri="{FF2B5EF4-FFF2-40B4-BE49-F238E27FC236}">
                <a16:creationId xmlns:a16="http://schemas.microsoft.com/office/drawing/2014/main" id="{F03D6A03-BE1A-4040-9335-B6A1590FA9D1}"/>
              </a:ext>
            </a:extLst>
          </p:cNvPr>
          <p:cNvSpPr>
            <a:spLocks noGrp="1"/>
          </p:cNvSpPr>
          <p:nvPr>
            <p:ph type="subTitle" idx="1"/>
          </p:nvPr>
        </p:nvSpPr>
        <p:spPr>
          <a:xfrm>
            <a:off x="2568309" y="3657600"/>
            <a:ext cx="9144000" cy="1655762"/>
          </a:xfrm>
        </p:spPr>
        <p:txBody>
          <a:bodyPr vert="horz" lIns="91440" tIns="45720" rIns="91440" bIns="45720" rtlCol="0" anchor="t">
            <a:normAutofit fontScale="85000" lnSpcReduction="20000"/>
          </a:bodyPr>
          <a:lstStyle/>
          <a:p>
            <a:pPr algn="r"/>
            <a:r>
              <a:rPr lang="en-US" sz="3200"/>
              <a:t>Alternate Kentucky Summative Assessment</a:t>
            </a:r>
          </a:p>
          <a:p>
            <a:pPr algn="r"/>
            <a:r>
              <a:rPr lang="en-US" sz="3200"/>
              <a:t>Krista Mullins</a:t>
            </a:r>
          </a:p>
          <a:p>
            <a:pPr algn="r"/>
            <a:r>
              <a:rPr lang="en-US" sz="3200"/>
              <a:t>Program Consultant</a:t>
            </a:r>
          </a:p>
          <a:p>
            <a:pPr algn="r"/>
            <a:r>
              <a:rPr lang="en-US" sz="3200"/>
              <a:t>Office of Assessment and Accountability</a:t>
            </a:r>
          </a:p>
        </p:txBody>
      </p:sp>
    </p:spTree>
    <p:extLst>
      <p:ext uri="{BB962C8B-B14F-4D97-AF65-F5344CB8AC3E}">
        <p14:creationId xmlns:p14="http://schemas.microsoft.com/office/powerpoint/2010/main" val="3667472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C8107-DF35-A131-7583-CEF30D2F7A0A}"/>
              </a:ext>
            </a:extLst>
          </p:cNvPr>
          <p:cNvSpPr>
            <a:spLocks noGrp="1"/>
          </p:cNvSpPr>
          <p:nvPr>
            <p:ph type="title"/>
          </p:nvPr>
        </p:nvSpPr>
        <p:spPr>
          <a:xfrm>
            <a:off x="0" y="1"/>
            <a:ext cx="10626687" cy="1160584"/>
          </a:xfrm>
        </p:spPr>
        <p:txBody>
          <a:bodyPr>
            <a:normAutofit/>
          </a:bodyPr>
          <a:lstStyle/>
          <a:p>
            <a:pPr marL="228600"/>
            <a:r>
              <a:rPr lang="en-US" sz="4000"/>
              <a:t>Window 2 Checklist - Before Testing</a:t>
            </a:r>
          </a:p>
        </p:txBody>
      </p:sp>
      <p:sp>
        <p:nvSpPr>
          <p:cNvPr id="3" name="Content Placeholder 2">
            <a:extLst>
              <a:ext uri="{FF2B5EF4-FFF2-40B4-BE49-F238E27FC236}">
                <a16:creationId xmlns:a16="http://schemas.microsoft.com/office/drawing/2014/main" id="{618776EA-DD68-B238-C1FC-0D6981069E01}"/>
              </a:ext>
            </a:extLst>
          </p:cNvPr>
          <p:cNvSpPr>
            <a:spLocks noGrp="1"/>
          </p:cNvSpPr>
          <p:nvPr>
            <p:ph idx="1"/>
          </p:nvPr>
        </p:nvSpPr>
        <p:spPr>
          <a:xfrm>
            <a:off x="594911" y="995083"/>
            <a:ext cx="11144371" cy="5056094"/>
          </a:xfrm>
        </p:spPr>
        <p:txBody>
          <a:bodyPr>
            <a:normAutofit fontScale="92500"/>
          </a:bodyPr>
          <a:lstStyle/>
          <a:p>
            <a:pPr>
              <a:lnSpc>
                <a:spcPct val="110000"/>
              </a:lnSpc>
            </a:pPr>
            <a:r>
              <a:rPr lang="en-US" b="1"/>
              <a:t>Staff Changes- </a:t>
            </a:r>
            <a:r>
              <a:rPr lang="en-US"/>
              <a:t>Make sure all </a:t>
            </a:r>
            <a:r>
              <a:rPr lang="en-US" b="1" u="sng"/>
              <a:t>new</a:t>
            </a:r>
            <a:r>
              <a:rPr lang="en-US"/>
              <a:t> test administrators have completed the </a:t>
            </a:r>
            <a:r>
              <a:rPr lang="en-US">
                <a:hlinkClick r:id="rId3"/>
              </a:rPr>
              <a:t>Administration Code and Inclusion of Special Populations Trainings</a:t>
            </a:r>
            <a:r>
              <a:rPr lang="en-US"/>
              <a:t>.</a:t>
            </a:r>
          </a:p>
          <a:p>
            <a:pPr lvl="1">
              <a:lnSpc>
                <a:spcPct val="110000"/>
              </a:lnSpc>
              <a:spcBef>
                <a:spcPts val="1000"/>
              </a:spcBef>
            </a:pPr>
            <a:r>
              <a:rPr lang="en-US" sz="2700"/>
              <a:t>They </a:t>
            </a:r>
            <a:r>
              <a:rPr lang="en-US" sz="2700" b="1"/>
              <a:t>must</a:t>
            </a:r>
            <a:r>
              <a:rPr lang="en-US" sz="2700"/>
              <a:t> also complete the </a:t>
            </a:r>
            <a:r>
              <a:rPr lang="en-US" sz="2700">
                <a:hlinkClick r:id="rId4"/>
              </a:rPr>
              <a:t>Transition Attainment Record (TAR) training</a:t>
            </a:r>
            <a:r>
              <a:rPr lang="en-US" sz="2700"/>
              <a:t> and </a:t>
            </a:r>
            <a:r>
              <a:rPr lang="en-US" sz="2700">
                <a:hlinkClick r:id="rId4"/>
              </a:rPr>
              <a:t>Overview and Attainment Task training</a:t>
            </a:r>
            <a:r>
              <a:rPr lang="en-US" sz="2700"/>
              <a:t> as well as the corresponding quizzes.</a:t>
            </a:r>
          </a:p>
          <a:p>
            <a:pPr lvl="2">
              <a:lnSpc>
                <a:spcPct val="110000"/>
              </a:lnSpc>
              <a:spcBef>
                <a:spcPts val="1000"/>
              </a:spcBef>
            </a:pPr>
            <a:r>
              <a:rPr lang="en-US" sz="2600"/>
              <a:t>After completing certification quizzes in the </a:t>
            </a:r>
            <a:r>
              <a:rPr lang="en-US" sz="2600">
                <a:hlinkClick r:id="rId5"/>
              </a:rPr>
              <a:t>Online Training System (OTS)</a:t>
            </a:r>
            <a:r>
              <a:rPr lang="en-US" sz="2600"/>
              <a:t>, staff should provide the printed certificate to their DAC.</a:t>
            </a:r>
          </a:p>
          <a:p>
            <a:pPr lvl="1">
              <a:lnSpc>
                <a:spcPct val="110000"/>
              </a:lnSpc>
              <a:spcBef>
                <a:spcPts val="1000"/>
              </a:spcBef>
            </a:pPr>
            <a:r>
              <a:rPr lang="en-US" sz="2700"/>
              <a:t>Administration of the assessments </a:t>
            </a:r>
            <a:r>
              <a:rPr lang="en-US" sz="2700" b="1"/>
              <a:t>should not </a:t>
            </a:r>
            <a:r>
              <a:rPr lang="en-US" sz="2700"/>
              <a:t>take place without completing training and quizzes.</a:t>
            </a:r>
          </a:p>
          <a:p>
            <a:pPr lvl="1">
              <a:lnSpc>
                <a:spcPct val="110000"/>
              </a:lnSpc>
              <a:spcBef>
                <a:spcPts val="1000"/>
              </a:spcBef>
            </a:pPr>
            <a:r>
              <a:rPr lang="en-US" sz="2700"/>
              <a:t>The DAC and </a:t>
            </a:r>
            <a:r>
              <a:rPr lang="en-US" sz="2700" err="1"/>
              <a:t>DoSE</a:t>
            </a:r>
            <a:r>
              <a:rPr lang="en-US" sz="2700"/>
              <a:t> may want to consider completing the training and certification quizzes in the event they need to administer the assessment.</a:t>
            </a:r>
          </a:p>
          <a:p>
            <a:endParaRPr lang="en-US"/>
          </a:p>
        </p:txBody>
      </p:sp>
    </p:spTree>
    <p:extLst>
      <p:ext uri="{BB962C8B-B14F-4D97-AF65-F5344CB8AC3E}">
        <p14:creationId xmlns:p14="http://schemas.microsoft.com/office/powerpoint/2010/main" val="470213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53033-5E73-0F96-27D9-E5CE48A574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2A9FCF-94BF-4E1D-AE39-B2AFEE413A17}"/>
              </a:ext>
            </a:extLst>
          </p:cNvPr>
          <p:cNvSpPr>
            <a:spLocks noGrp="1"/>
          </p:cNvSpPr>
          <p:nvPr>
            <p:ph type="title"/>
          </p:nvPr>
        </p:nvSpPr>
        <p:spPr>
          <a:xfrm>
            <a:off x="0" y="1"/>
            <a:ext cx="10626687" cy="1160584"/>
          </a:xfrm>
        </p:spPr>
        <p:txBody>
          <a:bodyPr>
            <a:normAutofit/>
          </a:bodyPr>
          <a:lstStyle/>
          <a:p>
            <a:pPr marL="228600"/>
            <a:r>
              <a:rPr lang="en-US" sz="4000"/>
              <a:t>Window 2 Checklist - Before Testing Cont’d</a:t>
            </a:r>
          </a:p>
        </p:txBody>
      </p:sp>
      <p:sp>
        <p:nvSpPr>
          <p:cNvPr id="3" name="Content Placeholder 2">
            <a:extLst>
              <a:ext uri="{FF2B5EF4-FFF2-40B4-BE49-F238E27FC236}">
                <a16:creationId xmlns:a16="http://schemas.microsoft.com/office/drawing/2014/main" id="{B0338F55-A9D8-43FE-38C7-166204BFC574}"/>
              </a:ext>
            </a:extLst>
          </p:cNvPr>
          <p:cNvSpPr>
            <a:spLocks noGrp="1"/>
          </p:cNvSpPr>
          <p:nvPr>
            <p:ph idx="1"/>
          </p:nvPr>
        </p:nvSpPr>
        <p:spPr>
          <a:xfrm>
            <a:off x="594911" y="995083"/>
            <a:ext cx="11144371" cy="5056094"/>
          </a:xfrm>
        </p:spPr>
        <p:txBody>
          <a:bodyPr>
            <a:normAutofit fontScale="92500" lnSpcReduction="20000"/>
          </a:bodyPr>
          <a:lstStyle/>
          <a:p>
            <a:pPr>
              <a:lnSpc>
                <a:spcPct val="110000"/>
              </a:lnSpc>
            </a:pPr>
            <a:r>
              <a:rPr lang="en-US" sz="2600" dirty="0">
                <a:ea typeface="+mn-lt"/>
                <a:cs typeface="+mn-lt"/>
              </a:rPr>
              <a:t>Any non-certified personnel assisting must sign a </a:t>
            </a:r>
            <a:r>
              <a:rPr lang="en-US" sz="2600" dirty="0">
                <a:ea typeface="+mn-lt"/>
                <a:cs typeface="+mn-lt"/>
                <a:hlinkClick r:id="rId3"/>
              </a:rPr>
              <a:t>Nondisclosure form</a:t>
            </a:r>
            <a:r>
              <a:rPr lang="en-US" sz="2600" dirty="0">
                <a:ea typeface="+mn-lt"/>
                <a:cs typeface="+mn-lt"/>
              </a:rPr>
              <a:t> to be kept on record.</a:t>
            </a:r>
            <a:endParaRPr lang="en-US" sz="2600" dirty="0"/>
          </a:p>
          <a:p>
            <a:pPr>
              <a:lnSpc>
                <a:spcPct val="110000"/>
              </a:lnSpc>
            </a:pPr>
            <a:r>
              <a:rPr lang="en-US" sz="2600" dirty="0">
                <a:ea typeface="+mn-lt"/>
                <a:cs typeface="+mn-lt"/>
              </a:rPr>
              <a:t>All content should be covered or removed from test administration areas.</a:t>
            </a:r>
          </a:p>
          <a:p>
            <a:pPr>
              <a:lnSpc>
                <a:spcPct val="110000"/>
              </a:lnSpc>
            </a:pPr>
            <a:r>
              <a:rPr lang="en-US" sz="2600" dirty="0"/>
              <a:t>Test materials should remain secure before, during, and after testing.</a:t>
            </a:r>
          </a:p>
          <a:p>
            <a:pPr lvl="1">
              <a:lnSpc>
                <a:spcPct val="110000"/>
              </a:lnSpc>
              <a:spcBef>
                <a:spcPts val="1000"/>
              </a:spcBef>
            </a:pPr>
            <a:r>
              <a:rPr lang="en-US" sz="2600" dirty="0"/>
              <a:t>When materials are not being used, they should be double-locked.</a:t>
            </a:r>
          </a:p>
          <a:p>
            <a:pPr>
              <a:lnSpc>
                <a:spcPct val="110000"/>
              </a:lnSpc>
            </a:pPr>
            <a:r>
              <a:rPr lang="en-US" sz="2600" dirty="0"/>
              <a:t>Tasks should be previewed by test administrators, and materials modified as permitted by the student’s Individual Education Plan (IEP) to ensure accessibility.</a:t>
            </a:r>
          </a:p>
          <a:p>
            <a:pPr>
              <a:lnSpc>
                <a:spcPct val="110000"/>
              </a:lnSpc>
            </a:pPr>
            <a:r>
              <a:rPr lang="en-US" sz="2600" dirty="0"/>
              <a:t>Testing materials will ship the week of March 24 or March 31 depending on what the district chose. If materials are not received by the Friday of the week they ship, please email </a:t>
            </a:r>
            <a:r>
              <a:rPr lang="en-US" sz="2600" dirty="0">
                <a:hlinkClick r:id="rId4"/>
              </a:rPr>
              <a:t>Krista Mullins</a:t>
            </a:r>
            <a:r>
              <a:rPr lang="en-US" sz="2600" dirty="0"/>
              <a:t>.</a:t>
            </a:r>
          </a:p>
          <a:p>
            <a:pPr lvl="1">
              <a:lnSpc>
                <a:spcPct val="110000"/>
              </a:lnSpc>
            </a:pPr>
            <a:r>
              <a:rPr lang="en-US" sz="2200" dirty="0"/>
              <a:t>DACs will place Window 2 school level materials in the school level binders they retained from Window 1. School level binders should only contain Window 2 materials.</a:t>
            </a:r>
          </a:p>
          <a:p>
            <a:endParaRPr lang="en-US" dirty="0"/>
          </a:p>
        </p:txBody>
      </p:sp>
    </p:spTree>
    <p:extLst>
      <p:ext uri="{BB962C8B-B14F-4D97-AF65-F5344CB8AC3E}">
        <p14:creationId xmlns:p14="http://schemas.microsoft.com/office/powerpoint/2010/main" val="1635301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B9EAE-1F75-A4E6-1CEA-8DAF9FCB380A}"/>
              </a:ext>
            </a:extLst>
          </p:cNvPr>
          <p:cNvSpPr>
            <a:spLocks noGrp="1"/>
          </p:cNvSpPr>
          <p:nvPr>
            <p:ph type="title"/>
          </p:nvPr>
        </p:nvSpPr>
        <p:spPr>
          <a:xfrm>
            <a:off x="0" y="0"/>
            <a:ext cx="10609313" cy="1070517"/>
          </a:xfrm>
        </p:spPr>
        <p:txBody>
          <a:bodyPr>
            <a:normAutofit/>
          </a:bodyPr>
          <a:lstStyle/>
          <a:p>
            <a:pPr marL="228600"/>
            <a:r>
              <a:rPr lang="en-US" sz="4000"/>
              <a:t>Window 2 Checklist- Task Administration</a:t>
            </a:r>
          </a:p>
        </p:txBody>
      </p:sp>
      <p:sp>
        <p:nvSpPr>
          <p:cNvPr id="4" name="Content Placeholder 2">
            <a:extLst>
              <a:ext uri="{FF2B5EF4-FFF2-40B4-BE49-F238E27FC236}">
                <a16:creationId xmlns:a16="http://schemas.microsoft.com/office/drawing/2014/main" id="{9EE28102-A759-5BD3-AB1E-2388D6C27ACC}"/>
              </a:ext>
            </a:extLst>
          </p:cNvPr>
          <p:cNvSpPr>
            <a:spLocks noGrp="1"/>
          </p:cNvSpPr>
          <p:nvPr>
            <p:ph idx="1"/>
          </p:nvPr>
        </p:nvSpPr>
        <p:spPr>
          <a:xfrm>
            <a:off x="503663" y="952500"/>
            <a:ext cx="11383537" cy="4843181"/>
          </a:xfrm>
        </p:spPr>
        <p:txBody>
          <a:bodyPr vert="horz" lIns="91440" tIns="45720" rIns="91440" bIns="45720" rtlCol="0" anchor="t">
            <a:normAutofit fontScale="85000" lnSpcReduction="10000"/>
          </a:bodyPr>
          <a:lstStyle/>
          <a:p>
            <a:pPr>
              <a:lnSpc>
                <a:spcPct val="110000"/>
              </a:lnSpc>
            </a:pPr>
            <a:r>
              <a:rPr lang="en-US" sz="2700" dirty="0"/>
              <a:t>The Quality of School Climate and Safety (QSCS) Survey </a:t>
            </a:r>
            <a:r>
              <a:rPr lang="en-US" sz="2700" b="1" dirty="0"/>
              <a:t>must</a:t>
            </a:r>
            <a:r>
              <a:rPr lang="en-US" sz="2700" dirty="0"/>
              <a:t> be administered during Window 2 to all students taking the AKSA.</a:t>
            </a:r>
          </a:p>
          <a:p>
            <a:pPr>
              <a:lnSpc>
                <a:spcPct val="110000"/>
              </a:lnSpc>
            </a:pPr>
            <a:r>
              <a:rPr lang="en-US" sz="2700" dirty="0"/>
              <a:t>Tasks may be administered in more than one session if needed- it is not a timed test.</a:t>
            </a:r>
          </a:p>
          <a:p>
            <a:pPr>
              <a:lnSpc>
                <a:spcPct val="110000"/>
              </a:lnSpc>
            </a:pPr>
            <a:r>
              <a:rPr lang="en-US" sz="2700" dirty="0"/>
              <a:t>Only </a:t>
            </a:r>
            <a:r>
              <a:rPr lang="en-US" sz="2700" b="1" dirty="0"/>
              <a:t>one</a:t>
            </a:r>
            <a:r>
              <a:rPr lang="en-US" sz="2700" dirty="0"/>
              <a:t> content area may be administered in a day, and the order of the binder </a:t>
            </a:r>
            <a:r>
              <a:rPr lang="en-US" sz="2700" b="1" dirty="0"/>
              <a:t>must</a:t>
            </a:r>
            <a:r>
              <a:rPr lang="en-US" sz="2700" dirty="0"/>
              <a:t> be followed.</a:t>
            </a:r>
          </a:p>
          <a:p>
            <a:pPr lvl="1">
              <a:lnSpc>
                <a:spcPct val="110000"/>
              </a:lnSpc>
            </a:pPr>
            <a:r>
              <a:rPr lang="en-US" dirty="0"/>
              <a:t>The QSCS Survey may be given on the same day as the first content area.</a:t>
            </a:r>
          </a:p>
          <a:p>
            <a:pPr>
              <a:lnSpc>
                <a:spcPct val="110000"/>
              </a:lnSpc>
            </a:pPr>
            <a:r>
              <a:rPr lang="en-US" sz="2700" dirty="0"/>
              <a:t>Instruction may continue in the testing window, but content cannot be derived from the actual ATs being administered; once task administration has been completed, instruction surrounding that standard may resume. (703 KAR 5:080 p13)</a:t>
            </a:r>
          </a:p>
          <a:p>
            <a:pPr>
              <a:lnSpc>
                <a:spcPct val="110000"/>
              </a:lnSpc>
            </a:pPr>
            <a:r>
              <a:rPr lang="en-US" sz="2700" dirty="0"/>
              <a:t>Tasks should be administered in a 1:1 environment free from distractions. As a reminder, </a:t>
            </a:r>
            <a:r>
              <a:rPr lang="en-US" sz="2700" b="1" dirty="0"/>
              <a:t>Kentucky does not permit remote administration of assessments where the proctor is at one location and the student is at another.</a:t>
            </a:r>
          </a:p>
          <a:p>
            <a:pPr>
              <a:lnSpc>
                <a:spcPct val="110000"/>
              </a:lnSpc>
            </a:pPr>
            <a:endParaRPr lang="en-US" sz="2600" b="1" dirty="0"/>
          </a:p>
          <a:p>
            <a:endParaRPr lang="en-US" dirty="0"/>
          </a:p>
        </p:txBody>
      </p:sp>
    </p:spTree>
    <p:extLst>
      <p:ext uri="{BB962C8B-B14F-4D97-AF65-F5344CB8AC3E}">
        <p14:creationId xmlns:p14="http://schemas.microsoft.com/office/powerpoint/2010/main" val="4074341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0BE5D-1C9A-368F-93CB-9964B7E464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AB2D73-979F-AEFE-7744-5FC59BA88A59}"/>
              </a:ext>
            </a:extLst>
          </p:cNvPr>
          <p:cNvSpPr>
            <a:spLocks noGrp="1"/>
          </p:cNvSpPr>
          <p:nvPr>
            <p:ph type="title"/>
          </p:nvPr>
        </p:nvSpPr>
        <p:spPr>
          <a:xfrm>
            <a:off x="0" y="0"/>
            <a:ext cx="10609313" cy="1070517"/>
          </a:xfrm>
        </p:spPr>
        <p:txBody>
          <a:bodyPr>
            <a:normAutofit fontScale="90000"/>
          </a:bodyPr>
          <a:lstStyle/>
          <a:p>
            <a:pPr marL="228600"/>
            <a:r>
              <a:rPr lang="en-US" sz="4000" dirty="0"/>
              <a:t>Window 2 Checklist- Task Administration Cont’d</a:t>
            </a:r>
          </a:p>
        </p:txBody>
      </p:sp>
      <p:sp>
        <p:nvSpPr>
          <p:cNvPr id="4" name="Content Placeholder 2">
            <a:extLst>
              <a:ext uri="{FF2B5EF4-FFF2-40B4-BE49-F238E27FC236}">
                <a16:creationId xmlns:a16="http://schemas.microsoft.com/office/drawing/2014/main" id="{21267427-767A-E04C-6EFA-C95E234AEFDB}"/>
              </a:ext>
            </a:extLst>
          </p:cNvPr>
          <p:cNvSpPr>
            <a:spLocks noGrp="1"/>
          </p:cNvSpPr>
          <p:nvPr>
            <p:ph idx="1"/>
          </p:nvPr>
        </p:nvSpPr>
        <p:spPr>
          <a:xfrm>
            <a:off x="503663" y="1070516"/>
            <a:ext cx="11383537" cy="4725165"/>
          </a:xfrm>
        </p:spPr>
        <p:txBody>
          <a:bodyPr vert="horz" lIns="91440" tIns="45720" rIns="91440" bIns="45720" rtlCol="0" anchor="t">
            <a:normAutofit/>
          </a:bodyPr>
          <a:lstStyle/>
          <a:p>
            <a:pPr>
              <a:lnSpc>
                <a:spcPct val="110000"/>
              </a:lnSpc>
            </a:pPr>
            <a:r>
              <a:rPr lang="en-US" sz="2600" dirty="0"/>
              <a:t>Follow the directions in the script (italics font) and read the script exactly as written (in quotation marks). You may repeat if the student is off task or inattentive.</a:t>
            </a:r>
          </a:p>
          <a:p>
            <a:pPr>
              <a:lnSpc>
                <a:spcPct val="110000"/>
              </a:lnSpc>
            </a:pPr>
            <a:r>
              <a:rPr lang="en-US" sz="2600" dirty="0"/>
              <a:t>Follow acceptable administration procedures outlined on page 11 of the </a:t>
            </a:r>
            <a:r>
              <a:rPr lang="en-US" sz="2600" dirty="0">
                <a:solidFill>
                  <a:srgbClr val="0070C0"/>
                </a:solidFill>
                <a:hlinkClick r:id="rId3"/>
              </a:rPr>
              <a:t>Administration Guide</a:t>
            </a:r>
            <a:r>
              <a:rPr lang="en-US" sz="2600" dirty="0">
                <a:solidFill>
                  <a:schemeClr val="tx1"/>
                </a:solidFill>
              </a:rPr>
              <a:t>.</a:t>
            </a:r>
          </a:p>
          <a:p>
            <a:pPr>
              <a:lnSpc>
                <a:spcPct val="110000"/>
              </a:lnSpc>
            </a:pPr>
            <a:r>
              <a:rPr lang="en-US" sz="2600" dirty="0"/>
              <a:t>Record each student’s response. You </a:t>
            </a:r>
            <a:r>
              <a:rPr lang="en-US" sz="2600" b="1" dirty="0"/>
              <a:t>cannot</a:t>
            </a:r>
            <a:r>
              <a:rPr lang="en-US" sz="2600" dirty="0"/>
              <a:t> return to a previous question once you have moved to the next question.</a:t>
            </a:r>
          </a:p>
          <a:p>
            <a:pPr>
              <a:lnSpc>
                <a:spcPct val="110000"/>
              </a:lnSpc>
            </a:pPr>
            <a:r>
              <a:rPr lang="en-US" sz="2600" dirty="0"/>
              <a:t>All testing materials </a:t>
            </a:r>
            <a:r>
              <a:rPr lang="en-US" sz="2600" b="1" dirty="0"/>
              <a:t>must</a:t>
            </a:r>
            <a:r>
              <a:rPr lang="en-US" sz="2600" dirty="0"/>
              <a:t> be securely stored when not in use. Log out of the Online Training System (OTS) when the assessment is not being administered.</a:t>
            </a:r>
          </a:p>
          <a:p>
            <a:endParaRPr lang="en-US" dirty="0"/>
          </a:p>
        </p:txBody>
      </p:sp>
    </p:spTree>
    <p:extLst>
      <p:ext uri="{BB962C8B-B14F-4D97-AF65-F5344CB8AC3E}">
        <p14:creationId xmlns:p14="http://schemas.microsoft.com/office/powerpoint/2010/main" val="2647961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2347C-96A4-A80C-2984-6D68750A80A6}"/>
              </a:ext>
            </a:extLst>
          </p:cNvPr>
          <p:cNvSpPr>
            <a:spLocks noGrp="1"/>
          </p:cNvSpPr>
          <p:nvPr>
            <p:ph type="title"/>
          </p:nvPr>
        </p:nvSpPr>
        <p:spPr>
          <a:xfrm>
            <a:off x="108910" y="0"/>
            <a:ext cx="10515600" cy="1325563"/>
          </a:xfrm>
        </p:spPr>
        <p:txBody>
          <a:bodyPr/>
          <a:lstStyle/>
          <a:p>
            <a:r>
              <a:rPr lang="en-US"/>
              <a:t>Window 2 Checklist- Score Entry</a:t>
            </a:r>
          </a:p>
        </p:txBody>
      </p:sp>
      <p:sp>
        <p:nvSpPr>
          <p:cNvPr id="4" name="Content Placeholder 2">
            <a:extLst>
              <a:ext uri="{FF2B5EF4-FFF2-40B4-BE49-F238E27FC236}">
                <a16:creationId xmlns:a16="http://schemas.microsoft.com/office/drawing/2014/main" id="{57D7F5E6-E542-9FBB-B5AB-1969EB7A9FAF}"/>
              </a:ext>
            </a:extLst>
          </p:cNvPr>
          <p:cNvSpPr>
            <a:spLocks noGrp="1"/>
          </p:cNvSpPr>
          <p:nvPr>
            <p:ph idx="1"/>
          </p:nvPr>
        </p:nvSpPr>
        <p:spPr>
          <a:xfrm>
            <a:off x="472440" y="1104452"/>
            <a:ext cx="11247120" cy="4421136"/>
          </a:xfrm>
        </p:spPr>
        <p:txBody>
          <a:bodyPr vert="horz" lIns="91440" tIns="45720" rIns="91440" bIns="45720" rtlCol="0" anchor="t">
            <a:normAutofit fontScale="77500" lnSpcReduction="20000"/>
          </a:bodyPr>
          <a:lstStyle/>
          <a:p>
            <a:pPr>
              <a:lnSpc>
                <a:spcPct val="110000"/>
              </a:lnSpc>
            </a:pPr>
            <a:r>
              <a:rPr lang="en-US" dirty="0"/>
              <a:t>The </a:t>
            </a:r>
            <a:r>
              <a:rPr lang="en-US" dirty="0">
                <a:hlinkClick r:id="rId3"/>
              </a:rPr>
              <a:t>SRD</a:t>
            </a:r>
            <a:r>
              <a:rPr lang="en-US" dirty="0"/>
              <a:t> will be open for score entry for Attainment Tasks from April 14 through May 30.</a:t>
            </a:r>
          </a:p>
          <a:p>
            <a:pPr>
              <a:lnSpc>
                <a:spcPct val="110000"/>
              </a:lnSpc>
            </a:pPr>
            <a:r>
              <a:rPr lang="en-US" dirty="0"/>
              <a:t>Transfer the student responses from the paper answer sheet into the SRD for scoring. </a:t>
            </a:r>
          </a:p>
          <a:p>
            <a:pPr>
              <a:lnSpc>
                <a:spcPct val="110000"/>
              </a:lnSpc>
            </a:pPr>
            <a:r>
              <a:rPr lang="en-US" dirty="0"/>
              <a:t>The deadline of May 30, is firm for score entry for the AT and TAR. There is no makeup window for Window 2 of the AKSA. </a:t>
            </a:r>
          </a:p>
          <a:p>
            <a:pPr lvl="1">
              <a:lnSpc>
                <a:spcPct val="110000"/>
              </a:lnSpc>
            </a:pPr>
            <a:r>
              <a:rPr lang="en-US" dirty="0"/>
              <a:t>May 30, is also the deadline for entering scores for Gr. 12 Career Work Experience Certification (CWEC)/Employability Skills Attainment Record (ESAR) in the Career Readiness Database (CRD).</a:t>
            </a:r>
          </a:p>
          <a:p>
            <a:pPr>
              <a:lnSpc>
                <a:spcPct val="110000"/>
              </a:lnSpc>
            </a:pPr>
            <a:r>
              <a:rPr lang="en-US" dirty="0"/>
              <a:t>When the assessment is complete, test administrators should return the AT Binder to the Building Assessment Coordinator (BAC), DAC, or Director of Special Education (</a:t>
            </a:r>
            <a:r>
              <a:rPr lang="en-US" dirty="0" err="1"/>
              <a:t>DoSE</a:t>
            </a:r>
            <a:r>
              <a:rPr lang="en-US" dirty="0"/>
              <a:t>) for secure storage until May 30, when test materials will be destroyed. </a:t>
            </a:r>
          </a:p>
          <a:p>
            <a:pPr lvl="1">
              <a:lnSpc>
                <a:spcPct val="110000"/>
              </a:lnSpc>
            </a:pPr>
            <a:r>
              <a:rPr lang="en-US" dirty="0"/>
              <a:t>KDE recommends securely storing student response sheets until data cleanup.</a:t>
            </a:r>
          </a:p>
          <a:p>
            <a:pPr>
              <a:lnSpc>
                <a:spcPct val="110000"/>
              </a:lnSpc>
            </a:pPr>
            <a:r>
              <a:rPr lang="en-US" b="1" dirty="0"/>
              <a:t>The DACs thumb drive should be mailed back to UK in the provided prepaid envelope.</a:t>
            </a:r>
          </a:p>
        </p:txBody>
      </p:sp>
    </p:spTree>
    <p:extLst>
      <p:ext uri="{BB962C8B-B14F-4D97-AF65-F5344CB8AC3E}">
        <p14:creationId xmlns:p14="http://schemas.microsoft.com/office/powerpoint/2010/main" val="2027289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1F60B-29C7-2193-68A1-F6EDF4E7A1A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2DB39D6-3519-D337-ECDE-FE7309D5D12C}"/>
              </a:ext>
            </a:extLst>
          </p:cNvPr>
          <p:cNvSpPr>
            <a:spLocks noGrp="1"/>
          </p:cNvSpPr>
          <p:nvPr>
            <p:ph type="title"/>
          </p:nvPr>
        </p:nvSpPr>
        <p:spPr>
          <a:xfrm>
            <a:off x="838200" y="2534111"/>
            <a:ext cx="10515600" cy="1789778"/>
          </a:xfrm>
        </p:spPr>
        <p:txBody>
          <a:bodyPr>
            <a:normAutofit/>
          </a:bodyPr>
          <a:lstStyle/>
          <a:p>
            <a:pPr algn="just">
              <a:lnSpc>
                <a:spcPct val="100000"/>
              </a:lnSpc>
            </a:pPr>
            <a:r>
              <a:rPr lang="en-US" sz="4400"/>
              <a:t>Field Test</a:t>
            </a:r>
          </a:p>
        </p:txBody>
      </p:sp>
    </p:spTree>
    <p:extLst>
      <p:ext uri="{BB962C8B-B14F-4D97-AF65-F5344CB8AC3E}">
        <p14:creationId xmlns:p14="http://schemas.microsoft.com/office/powerpoint/2010/main" val="434035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FA904-678C-3CD7-E8FE-4DCE80A5B4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AF0E03-7C8F-A050-5145-607783C0B950}"/>
              </a:ext>
            </a:extLst>
          </p:cNvPr>
          <p:cNvSpPr>
            <a:spLocks noGrp="1"/>
          </p:cNvSpPr>
          <p:nvPr>
            <p:ph type="title"/>
          </p:nvPr>
        </p:nvSpPr>
        <p:spPr>
          <a:xfrm>
            <a:off x="0" y="0"/>
            <a:ext cx="10515600" cy="1129553"/>
          </a:xfrm>
        </p:spPr>
        <p:txBody>
          <a:bodyPr>
            <a:normAutofit/>
          </a:bodyPr>
          <a:lstStyle/>
          <a:p>
            <a:pPr marL="228600"/>
            <a:r>
              <a:rPr lang="en-US" sz="4000"/>
              <a:t>Window 2 Field Test</a:t>
            </a:r>
            <a:endParaRPr lang="en-US" sz="3600"/>
          </a:p>
        </p:txBody>
      </p:sp>
      <p:sp>
        <p:nvSpPr>
          <p:cNvPr id="4" name="Content Placeholder 2">
            <a:extLst>
              <a:ext uri="{FF2B5EF4-FFF2-40B4-BE49-F238E27FC236}">
                <a16:creationId xmlns:a16="http://schemas.microsoft.com/office/drawing/2014/main" id="{0C1B2091-E375-5EA2-B712-1C65473E4922}"/>
              </a:ext>
            </a:extLst>
          </p:cNvPr>
          <p:cNvSpPr>
            <a:spLocks noGrp="1"/>
          </p:cNvSpPr>
          <p:nvPr>
            <p:ph idx="1"/>
          </p:nvPr>
        </p:nvSpPr>
        <p:spPr>
          <a:xfrm>
            <a:off x="838200" y="1382712"/>
            <a:ext cx="10515600" cy="4092575"/>
          </a:xfrm>
        </p:spPr>
        <p:txBody>
          <a:bodyPr vert="horz" lIns="91440" tIns="45720" rIns="91440" bIns="45720" rtlCol="0" anchor="t">
            <a:normAutofit fontScale="92500" lnSpcReduction="20000"/>
          </a:bodyPr>
          <a:lstStyle/>
          <a:p>
            <a:r>
              <a:rPr lang="en-US" dirty="0"/>
              <a:t>All content areas will contain field test items. </a:t>
            </a:r>
          </a:p>
          <a:p>
            <a:r>
              <a:rPr lang="en-US" dirty="0"/>
              <a:t>Prior to entering scores into SRD, test administrators will click on AT next to the student's name, choose a form number, and then click on AT to begin entering scores.</a:t>
            </a:r>
          </a:p>
          <a:p>
            <a:r>
              <a:rPr lang="en-US" dirty="0"/>
              <a:t>Form numbers can be found on the front of the binder as well as the top of the field test.</a:t>
            </a:r>
          </a:p>
          <a:p>
            <a:r>
              <a:rPr lang="en-US" dirty="0"/>
              <a:t>If a student begins the assessment in another school or district and transfers, use the same field test form number to complete the assessment with the student (DACs have copies of all field test forms in the DAC binder).</a:t>
            </a:r>
          </a:p>
          <a:p>
            <a:r>
              <a:rPr lang="en-US" dirty="0"/>
              <a:t>For more information, reference the </a:t>
            </a:r>
            <a:r>
              <a:rPr lang="en-US" dirty="0">
                <a:hlinkClick r:id="rId3"/>
              </a:rPr>
              <a:t>SRD training</a:t>
            </a:r>
            <a:r>
              <a:rPr lang="en-US" dirty="0"/>
              <a:t> and the </a:t>
            </a:r>
            <a:r>
              <a:rPr lang="en-US" dirty="0">
                <a:hlinkClick r:id="rId4"/>
              </a:rPr>
              <a:t>SRD User Manual</a:t>
            </a:r>
            <a:r>
              <a:rPr lang="en-US" dirty="0"/>
              <a:t>.</a:t>
            </a:r>
          </a:p>
          <a:p>
            <a:endParaRPr lang="en-US" dirty="0"/>
          </a:p>
        </p:txBody>
      </p:sp>
    </p:spTree>
    <p:extLst>
      <p:ext uri="{BB962C8B-B14F-4D97-AF65-F5344CB8AC3E}">
        <p14:creationId xmlns:p14="http://schemas.microsoft.com/office/powerpoint/2010/main" val="2160321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815BC-A5F6-DE17-5436-989B006F83B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9E9D1CB-28EC-298F-87A3-6913ABFD900E}"/>
              </a:ext>
            </a:extLst>
          </p:cNvPr>
          <p:cNvSpPr>
            <a:spLocks noGrp="1"/>
          </p:cNvSpPr>
          <p:nvPr>
            <p:ph type="title"/>
          </p:nvPr>
        </p:nvSpPr>
        <p:spPr>
          <a:xfrm>
            <a:off x="838200" y="2534111"/>
            <a:ext cx="10515600" cy="1789778"/>
          </a:xfrm>
        </p:spPr>
        <p:txBody>
          <a:bodyPr>
            <a:normAutofit/>
          </a:bodyPr>
          <a:lstStyle/>
          <a:p>
            <a:pPr algn="just">
              <a:lnSpc>
                <a:spcPct val="100000"/>
              </a:lnSpc>
            </a:pPr>
            <a:r>
              <a:rPr lang="en-US" sz="4400" dirty="0"/>
              <a:t>Monitoring Visits</a:t>
            </a:r>
          </a:p>
        </p:txBody>
      </p:sp>
    </p:spTree>
    <p:extLst>
      <p:ext uri="{BB962C8B-B14F-4D97-AF65-F5344CB8AC3E}">
        <p14:creationId xmlns:p14="http://schemas.microsoft.com/office/powerpoint/2010/main" val="2098797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6929F1-DA75-777C-6BCC-AD78C6A27B8E}"/>
              </a:ext>
            </a:extLst>
          </p:cNvPr>
          <p:cNvSpPr>
            <a:spLocks noGrp="1"/>
          </p:cNvSpPr>
          <p:nvPr>
            <p:ph type="title"/>
          </p:nvPr>
        </p:nvSpPr>
        <p:spPr/>
        <p:txBody>
          <a:bodyPr/>
          <a:lstStyle/>
          <a:p>
            <a:r>
              <a:rPr lang="en-US"/>
              <a:t>In-Person and Virtual Monitoring Visits</a:t>
            </a:r>
          </a:p>
        </p:txBody>
      </p:sp>
      <p:sp>
        <p:nvSpPr>
          <p:cNvPr id="2" name="Content Placeholder 1">
            <a:extLst>
              <a:ext uri="{FF2B5EF4-FFF2-40B4-BE49-F238E27FC236}">
                <a16:creationId xmlns:a16="http://schemas.microsoft.com/office/drawing/2014/main" id="{6B485713-D43B-1E3D-F7DA-6B7C7F91A82C}"/>
              </a:ext>
            </a:extLst>
          </p:cNvPr>
          <p:cNvSpPr>
            <a:spLocks noGrp="1"/>
          </p:cNvSpPr>
          <p:nvPr>
            <p:ph idx="1"/>
          </p:nvPr>
        </p:nvSpPr>
        <p:spPr>
          <a:xfrm>
            <a:off x="1369595" y="1697705"/>
            <a:ext cx="6210300" cy="3041073"/>
          </a:xfrm>
        </p:spPr>
        <p:txBody>
          <a:bodyPr/>
          <a:lstStyle/>
          <a:p>
            <a:pPr>
              <a:spcAft>
                <a:spcPts val="1200"/>
              </a:spcAft>
            </a:pPr>
            <a:r>
              <a:rPr lang="en-US"/>
              <a:t>In-Person and virtual monitoring will occur during the spring 2025 administration.</a:t>
            </a:r>
          </a:p>
          <a:p>
            <a:r>
              <a:rPr lang="en-US"/>
              <a:t>Details about monitoring visits can be found in the Test Security February DAC Training. </a:t>
            </a:r>
          </a:p>
        </p:txBody>
      </p:sp>
      <p:pic>
        <p:nvPicPr>
          <p:cNvPr id="16" name="Picture 15">
            <a:extLst>
              <a:ext uri="{FF2B5EF4-FFF2-40B4-BE49-F238E27FC236}">
                <a16:creationId xmlns:a16="http://schemas.microsoft.com/office/drawing/2014/main" id="{39165DB5-667F-0E85-E8BC-45EA5197FBB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22137" y="904875"/>
            <a:ext cx="3084489" cy="4626734"/>
          </a:xfrm>
          <a:prstGeom prst="rect">
            <a:avLst/>
          </a:prstGeom>
        </p:spPr>
      </p:pic>
    </p:spTree>
    <p:extLst>
      <p:ext uri="{BB962C8B-B14F-4D97-AF65-F5344CB8AC3E}">
        <p14:creationId xmlns:p14="http://schemas.microsoft.com/office/powerpoint/2010/main" val="1361967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E5795-1A19-8933-851C-9071A76AE52C}"/>
              </a:ext>
            </a:extLst>
          </p:cNvPr>
          <p:cNvSpPr>
            <a:spLocks noGrp="1"/>
          </p:cNvSpPr>
          <p:nvPr>
            <p:ph type="title"/>
          </p:nvPr>
        </p:nvSpPr>
        <p:spPr/>
        <p:txBody>
          <a:bodyPr>
            <a:normAutofit/>
          </a:bodyPr>
          <a:lstStyle/>
          <a:p>
            <a:r>
              <a:rPr lang="en-US" sz="4400"/>
              <a:t>KDE Committee Work Opportunities</a:t>
            </a:r>
          </a:p>
        </p:txBody>
      </p:sp>
      <p:sp>
        <p:nvSpPr>
          <p:cNvPr id="4" name="Slide Number Placeholder 3">
            <a:extLst>
              <a:ext uri="{FF2B5EF4-FFF2-40B4-BE49-F238E27FC236}">
                <a16:creationId xmlns:a16="http://schemas.microsoft.com/office/drawing/2014/main" id="{C1FA06CB-367F-E499-C2D5-CE3F7136BEA9}"/>
              </a:ext>
            </a:extLst>
          </p:cNvPr>
          <p:cNvSpPr>
            <a:spLocks noGrp="1"/>
          </p:cNvSpPr>
          <p:nvPr>
            <p:ph type="sldNum" sz="quarter" idx="12"/>
          </p:nvPr>
        </p:nvSpPr>
        <p:spPr/>
        <p:txBody>
          <a:bodyPr/>
          <a:lstStyle/>
          <a:p>
            <a:fld id="{01152AFA-7C55-604E-8665-049907417E35}" type="slidenum">
              <a:rPr lang="en-US" smtClean="0"/>
              <a:pPr/>
              <a:t>19</a:t>
            </a:fld>
            <a:endParaRPr lang="en-US"/>
          </a:p>
        </p:txBody>
      </p:sp>
    </p:spTree>
    <p:extLst>
      <p:ext uri="{BB962C8B-B14F-4D97-AF65-F5344CB8AC3E}">
        <p14:creationId xmlns:p14="http://schemas.microsoft.com/office/powerpoint/2010/main" val="2229997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5" name="Title 4">
            <a:extLst>
              <a:ext uri="{FF2B5EF4-FFF2-40B4-BE49-F238E27FC236}">
                <a16:creationId xmlns:a16="http://schemas.microsoft.com/office/drawing/2014/main" id="{DAF60C44-74F0-DBBD-D9E7-1B25592167AC}"/>
              </a:ext>
            </a:extLst>
          </p:cNvPr>
          <p:cNvSpPr>
            <a:spLocks noGrp="1"/>
          </p:cNvSpPr>
          <p:nvPr>
            <p:ph type="title"/>
          </p:nvPr>
        </p:nvSpPr>
        <p:spPr>
          <a:xfrm>
            <a:off x="0" y="-1"/>
            <a:ext cx="11360800" cy="1156447"/>
          </a:xfrm>
        </p:spPr>
        <p:txBody>
          <a:bodyPr anchor="ctr">
            <a:normAutofit/>
          </a:bodyPr>
          <a:lstStyle/>
          <a:p>
            <a:pPr marL="228600"/>
            <a:r>
              <a:rPr lang="en-US" sz="4000"/>
              <a:t>Agenda</a:t>
            </a:r>
          </a:p>
        </p:txBody>
      </p:sp>
      <p:sp>
        <p:nvSpPr>
          <p:cNvPr id="3" name="TextBox 2">
            <a:extLst>
              <a:ext uri="{FF2B5EF4-FFF2-40B4-BE49-F238E27FC236}">
                <a16:creationId xmlns:a16="http://schemas.microsoft.com/office/drawing/2014/main" id="{323CE49C-3B01-B80F-BD4C-346479447C9B}"/>
              </a:ext>
            </a:extLst>
          </p:cNvPr>
          <p:cNvSpPr txBox="1"/>
          <p:nvPr/>
        </p:nvSpPr>
        <p:spPr>
          <a:xfrm>
            <a:off x="896243" y="1024039"/>
            <a:ext cx="10673386" cy="4535601"/>
          </a:xfrm>
          <a:prstGeom prst="rect">
            <a:avLst/>
          </a:prstGeom>
          <a:noFill/>
        </p:spPr>
        <p:txBody>
          <a:bodyPr wrap="square" lIns="91440" tIns="45720" rIns="91440" bIns="45720" anchor="t">
            <a:spAutoFit/>
          </a:bodyPr>
          <a:lstStyle/>
          <a:p>
            <a:pPr algn="l">
              <a:lnSpc>
                <a:spcPct val="90000"/>
              </a:lnSpc>
              <a:spcBef>
                <a:spcPts val="1000"/>
              </a:spcBef>
              <a:buFont typeface="Arial" panose="020B0604020202020204" pitchFamily="34" charset="0"/>
              <a:buChar char="•"/>
            </a:pPr>
            <a:r>
              <a:rPr lang="en-US" sz="3200" b="0" i="0">
                <a:solidFill>
                  <a:srgbClr val="102649"/>
                </a:solidFill>
                <a:effectLst/>
              </a:rPr>
              <a:t>Alternate Kentucky Summative Assessment (AKSA) Timeline</a:t>
            </a:r>
          </a:p>
          <a:p>
            <a:pPr algn="l">
              <a:lnSpc>
                <a:spcPct val="90000"/>
              </a:lnSpc>
              <a:spcBef>
                <a:spcPts val="1000"/>
              </a:spcBef>
              <a:buFont typeface="Arial" panose="020B0604020202020204" pitchFamily="34" charset="0"/>
              <a:buChar char="•"/>
            </a:pPr>
            <a:r>
              <a:rPr lang="en-US" sz="3200" b="0" i="0">
                <a:solidFill>
                  <a:srgbClr val="102649"/>
                </a:solidFill>
                <a:effectLst/>
              </a:rPr>
              <a:t>Window 1 Makeup</a:t>
            </a:r>
          </a:p>
          <a:p>
            <a:pPr algn="l">
              <a:lnSpc>
                <a:spcPct val="90000"/>
              </a:lnSpc>
              <a:spcBef>
                <a:spcPts val="1000"/>
              </a:spcBef>
              <a:buFont typeface="Arial" panose="020B0604020202020204" pitchFamily="34" charset="0"/>
              <a:buChar char="•"/>
            </a:pPr>
            <a:r>
              <a:rPr lang="en-US" sz="3200">
                <a:solidFill>
                  <a:srgbClr val="102649"/>
                </a:solidFill>
              </a:rPr>
              <a:t>Medical Nonparticipation</a:t>
            </a:r>
          </a:p>
          <a:p>
            <a:pPr algn="l">
              <a:lnSpc>
                <a:spcPct val="90000"/>
              </a:lnSpc>
              <a:spcBef>
                <a:spcPts val="1000"/>
              </a:spcBef>
              <a:buFont typeface="Arial" panose="020B0604020202020204" pitchFamily="34" charset="0"/>
              <a:buChar char="•"/>
            </a:pPr>
            <a:r>
              <a:rPr lang="en-US" sz="3200" b="0" i="0">
                <a:solidFill>
                  <a:srgbClr val="102649"/>
                </a:solidFill>
                <a:effectLst/>
              </a:rPr>
              <a:t>Window 2</a:t>
            </a:r>
          </a:p>
          <a:p>
            <a:pPr>
              <a:lnSpc>
                <a:spcPct val="90000"/>
              </a:lnSpc>
              <a:spcBef>
                <a:spcPts val="1000"/>
              </a:spcBef>
              <a:buFont typeface="Arial" panose="020B0604020202020204" pitchFamily="34" charset="0"/>
              <a:buChar char="•"/>
            </a:pPr>
            <a:r>
              <a:rPr lang="en-US" sz="3200">
                <a:solidFill>
                  <a:srgbClr val="102649"/>
                </a:solidFill>
              </a:rPr>
              <a:t>Field Test</a:t>
            </a:r>
          </a:p>
          <a:p>
            <a:pPr>
              <a:lnSpc>
                <a:spcPct val="90000"/>
              </a:lnSpc>
              <a:spcBef>
                <a:spcPts val="1000"/>
              </a:spcBef>
              <a:buFont typeface="Arial" panose="020B0604020202020204" pitchFamily="34" charset="0"/>
              <a:buChar char="•"/>
            </a:pPr>
            <a:r>
              <a:rPr lang="en-US" sz="3200">
                <a:solidFill>
                  <a:srgbClr val="102649"/>
                </a:solidFill>
              </a:rPr>
              <a:t>Monitoring Visits</a:t>
            </a:r>
          </a:p>
          <a:p>
            <a:pPr>
              <a:lnSpc>
                <a:spcPct val="90000"/>
              </a:lnSpc>
              <a:spcBef>
                <a:spcPts val="1000"/>
              </a:spcBef>
              <a:buFont typeface="Arial" panose="020B0604020202020204" pitchFamily="34" charset="0"/>
              <a:buChar char="•"/>
            </a:pPr>
            <a:r>
              <a:rPr lang="en-US" sz="3200">
                <a:solidFill>
                  <a:srgbClr val="102649"/>
                </a:solidFill>
              </a:rPr>
              <a:t>Opportunity for KDE Committee Work</a:t>
            </a:r>
          </a:p>
          <a:p>
            <a:pPr algn="l">
              <a:lnSpc>
                <a:spcPct val="90000"/>
              </a:lnSpc>
              <a:spcBef>
                <a:spcPts val="1000"/>
              </a:spcBef>
              <a:buFont typeface="Arial" panose="020B0604020202020204" pitchFamily="34" charset="0"/>
              <a:buChar char="•"/>
            </a:pPr>
            <a:r>
              <a:rPr lang="en-US" sz="3200">
                <a:solidFill>
                  <a:srgbClr val="102649"/>
                </a:solidFill>
              </a:rPr>
              <a:t>February DAC Q&amp;A Sessions</a:t>
            </a:r>
            <a:endParaRPr lang="en-US" sz="3200" b="0" i="0">
              <a:solidFill>
                <a:srgbClr val="102649"/>
              </a:solidFill>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588BDE0-B174-C666-2990-53A05957D720}"/>
              </a:ext>
            </a:extLst>
          </p:cNvPr>
          <p:cNvSpPr>
            <a:spLocks noGrp="1"/>
          </p:cNvSpPr>
          <p:nvPr>
            <p:ph idx="1"/>
          </p:nvPr>
        </p:nvSpPr>
        <p:spPr>
          <a:xfrm>
            <a:off x="838200" y="1254125"/>
            <a:ext cx="10515600" cy="3799320"/>
          </a:xfrm>
        </p:spPr>
        <p:txBody>
          <a:bodyPr vert="horz" lIns="91440" tIns="45720" rIns="91440" bIns="45720" rtlCol="0" anchor="t">
            <a:normAutofit/>
          </a:bodyPr>
          <a:lstStyle/>
          <a:p>
            <a:r>
              <a:rPr lang="en-US"/>
              <a:t>Opportunities include:</a:t>
            </a:r>
          </a:p>
          <a:p>
            <a:pPr lvl="1"/>
            <a:r>
              <a:rPr lang="en-US"/>
              <a:t>Science Research: Instructional Practices and Assessment Alignment</a:t>
            </a:r>
          </a:p>
          <a:p>
            <a:pPr lvl="1"/>
            <a:r>
              <a:rPr lang="en-US" err="1"/>
              <a:t>Rangefinding</a:t>
            </a:r>
            <a:r>
              <a:rPr lang="en-US"/>
              <a:t> </a:t>
            </a:r>
          </a:p>
          <a:p>
            <a:pPr lvl="1"/>
            <a:r>
              <a:rPr lang="en-US"/>
              <a:t>Standard Setting</a:t>
            </a:r>
          </a:p>
          <a:p>
            <a:pPr lvl="1"/>
            <a:r>
              <a:rPr lang="en-US"/>
              <a:t>Item Development/Bias Review</a:t>
            </a:r>
          </a:p>
          <a:p>
            <a:pPr lvl="1"/>
            <a:r>
              <a:rPr lang="en-US"/>
              <a:t>Kentucky English Language Proficiency (ELP) Exit Criteria</a:t>
            </a:r>
          </a:p>
          <a:p>
            <a:r>
              <a:rPr lang="en-US"/>
              <a:t>A Google Form will be shared with DACs to forward to qualified teachers.</a:t>
            </a:r>
          </a:p>
          <a:p>
            <a:endParaRPr lang="en-US"/>
          </a:p>
        </p:txBody>
      </p:sp>
      <p:sp>
        <p:nvSpPr>
          <p:cNvPr id="3" name="Title 2">
            <a:extLst>
              <a:ext uri="{FF2B5EF4-FFF2-40B4-BE49-F238E27FC236}">
                <a16:creationId xmlns:a16="http://schemas.microsoft.com/office/drawing/2014/main" id="{EB46C43D-4F91-CFD9-D475-9540ED570507}"/>
              </a:ext>
            </a:extLst>
          </p:cNvPr>
          <p:cNvSpPr>
            <a:spLocks noGrp="1"/>
          </p:cNvSpPr>
          <p:nvPr>
            <p:ph type="title"/>
          </p:nvPr>
        </p:nvSpPr>
        <p:spPr>
          <a:xfrm>
            <a:off x="0" y="0"/>
            <a:ext cx="10515600" cy="1325563"/>
          </a:xfrm>
        </p:spPr>
        <p:txBody>
          <a:bodyPr>
            <a:normAutofit/>
          </a:bodyPr>
          <a:lstStyle/>
          <a:p>
            <a:r>
              <a:rPr lang="en-US" sz="4000"/>
              <a:t>Opportunity for KDE Committee Work </a:t>
            </a:r>
          </a:p>
        </p:txBody>
      </p:sp>
    </p:spTree>
    <p:extLst>
      <p:ext uri="{BB962C8B-B14F-4D97-AF65-F5344CB8AC3E}">
        <p14:creationId xmlns:p14="http://schemas.microsoft.com/office/powerpoint/2010/main" val="3994932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534111"/>
            <a:ext cx="10515600" cy="1789778"/>
          </a:xfrm>
        </p:spPr>
        <p:txBody>
          <a:bodyPr>
            <a:normAutofit/>
          </a:bodyPr>
          <a:lstStyle/>
          <a:p>
            <a:pPr algn="just">
              <a:lnSpc>
                <a:spcPct val="100000"/>
              </a:lnSpc>
            </a:pPr>
            <a:r>
              <a:rPr lang="en-US" sz="4400"/>
              <a:t>February DAC Q&amp;A Sessions</a:t>
            </a:r>
          </a:p>
        </p:txBody>
      </p:sp>
    </p:spTree>
    <p:extLst>
      <p:ext uri="{BB962C8B-B14F-4D97-AF65-F5344CB8AC3E}">
        <p14:creationId xmlns:p14="http://schemas.microsoft.com/office/powerpoint/2010/main" val="681493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6" name="Title 5">
            <a:extLst>
              <a:ext uri="{FF2B5EF4-FFF2-40B4-BE49-F238E27FC236}">
                <a16:creationId xmlns:a16="http://schemas.microsoft.com/office/drawing/2014/main" id="{00F1D9EA-DD69-AE7F-2B79-B34F034EA5C9}"/>
              </a:ext>
            </a:extLst>
          </p:cNvPr>
          <p:cNvSpPr>
            <a:spLocks noGrp="1"/>
          </p:cNvSpPr>
          <p:nvPr>
            <p:ph type="title"/>
          </p:nvPr>
        </p:nvSpPr>
        <p:spPr>
          <a:xfrm>
            <a:off x="0" y="2567"/>
            <a:ext cx="12192000" cy="1309732"/>
          </a:xfrm>
        </p:spPr>
        <p:txBody>
          <a:bodyPr>
            <a:normAutofit/>
          </a:bodyPr>
          <a:lstStyle/>
          <a:p>
            <a:pPr algn="l"/>
            <a:r>
              <a:rPr lang="en-US" sz="4000">
                <a:latin typeface="Franklin Gothic Medium" panose="020B0603020102020204" pitchFamily="34" charset="0"/>
              </a:rPr>
              <a:t>2025</a:t>
            </a:r>
            <a:r>
              <a:rPr lang="en-US" sz="4000" baseline="0">
                <a:latin typeface="Franklin Gothic Medium" panose="020B0603020102020204" pitchFamily="34" charset="0"/>
              </a:rPr>
              <a:t> February DAC Hybrid Q&amp;A Session Dates/Locations</a:t>
            </a:r>
            <a:endParaRPr lang="en-US" sz="4000">
              <a:latin typeface="Franklin Gothic Medium" panose="020B0603020102020204" pitchFamily="34" charset="0"/>
            </a:endParaRPr>
          </a:p>
        </p:txBody>
      </p:sp>
      <p:sp>
        <p:nvSpPr>
          <p:cNvPr id="2" name="Text Placeholder 1">
            <a:extLst>
              <a:ext uri="{FF2B5EF4-FFF2-40B4-BE49-F238E27FC236}">
                <a16:creationId xmlns:a16="http://schemas.microsoft.com/office/drawing/2014/main" id="{0A3D2039-D828-9085-4C6D-8E7CBC0C5194}"/>
              </a:ext>
            </a:extLst>
          </p:cNvPr>
          <p:cNvSpPr>
            <a:spLocks noGrp="1"/>
          </p:cNvSpPr>
          <p:nvPr>
            <p:ph type="body" idx="1"/>
          </p:nvPr>
        </p:nvSpPr>
        <p:spPr>
          <a:xfrm>
            <a:off x="457220" y="1485098"/>
            <a:ext cx="11360800" cy="4060603"/>
          </a:xfrm>
        </p:spPr>
        <p:txBody>
          <a:bodyPr/>
          <a:lstStyle/>
          <a:p>
            <a:pPr marL="152396" indent="0">
              <a:buNone/>
            </a:pPr>
            <a:r>
              <a:rPr lang="en-US" sz="2800">
                <a:solidFill>
                  <a:srgbClr val="102649"/>
                </a:solidFill>
              </a:rPr>
              <a:t>Feb. 3 – Frankfort – Sower Building (in-person only)</a:t>
            </a:r>
          </a:p>
          <a:p>
            <a:pPr marL="152396" indent="0">
              <a:buNone/>
            </a:pPr>
            <a:r>
              <a:rPr lang="en-US" sz="2800">
                <a:solidFill>
                  <a:srgbClr val="102649"/>
                </a:solidFill>
              </a:rPr>
              <a:t>Feb. 11* – Ashland – Kentucky Education Development Corporation</a:t>
            </a:r>
            <a:endParaRPr lang="en-US" sz="2800">
              <a:solidFill>
                <a:srgbClr val="102649"/>
              </a:solidFill>
              <a:cs typeface="Arial"/>
            </a:endParaRPr>
          </a:p>
          <a:p>
            <a:pPr marL="152396" indent="0">
              <a:buNone/>
            </a:pPr>
            <a:r>
              <a:rPr lang="en-US" sz="2800">
                <a:solidFill>
                  <a:srgbClr val="102649"/>
                </a:solidFill>
              </a:rPr>
              <a:t>Feb. 19* – Eddyville – West Kentucky Educational Cooperative</a:t>
            </a:r>
            <a:endParaRPr lang="en-US" sz="2800">
              <a:solidFill>
                <a:srgbClr val="102649"/>
              </a:solidFill>
              <a:cs typeface="Arial"/>
            </a:endParaRPr>
          </a:p>
          <a:p>
            <a:pPr marL="152396" indent="0">
              <a:buNone/>
            </a:pPr>
            <a:endParaRPr lang="en-US"/>
          </a:p>
          <a:p>
            <a:pPr marL="152396" indent="0">
              <a:buNone/>
            </a:pPr>
            <a:endParaRPr lang="en-US"/>
          </a:p>
          <a:p>
            <a:pPr marL="152396" indent="0">
              <a:buNone/>
            </a:pPr>
            <a:r>
              <a:rPr lang="en-US" sz="2800" i="1">
                <a:solidFill>
                  <a:srgbClr val="102649"/>
                </a:solidFill>
                <a:latin typeface="Söhne"/>
              </a:rPr>
              <a:t>*In-person and virtual options available </a:t>
            </a:r>
            <a:endParaRPr lang="en-US" sz="2800" i="1">
              <a:solidFill>
                <a:srgbClr val="102649"/>
              </a:solidFill>
              <a:latin typeface="Arial"/>
              <a:cs typeface="Arial"/>
            </a:endParaRPr>
          </a:p>
          <a:p>
            <a:pPr marL="152396" indent="0">
              <a:buNone/>
            </a:pPr>
            <a:r>
              <a:rPr lang="en-US" sz="2800" i="1">
                <a:solidFill>
                  <a:srgbClr val="102649"/>
                </a:solidFill>
                <a:latin typeface="Söhne"/>
              </a:rPr>
              <a:t>Note: If</a:t>
            </a:r>
            <a:r>
              <a:rPr lang="en-US" sz="2800" b="0" i="1">
                <a:solidFill>
                  <a:srgbClr val="102649"/>
                </a:solidFill>
                <a:effectLst/>
                <a:latin typeface="Söhne"/>
              </a:rPr>
              <a:t> weather or other circumstances impact </a:t>
            </a:r>
            <a:r>
              <a:rPr lang="en-US" sz="2800" i="1">
                <a:solidFill>
                  <a:srgbClr val="102649"/>
                </a:solidFill>
                <a:latin typeface="Söhne"/>
              </a:rPr>
              <a:t>the in-person</a:t>
            </a:r>
            <a:r>
              <a:rPr lang="en-US" sz="2800" b="0" i="1">
                <a:solidFill>
                  <a:srgbClr val="102649"/>
                </a:solidFill>
                <a:effectLst/>
                <a:latin typeface="Söhne"/>
              </a:rPr>
              <a:t> session, the Q&amp;A session will be held online only.</a:t>
            </a:r>
            <a:endParaRPr lang="en-US" sz="2800" i="1">
              <a:solidFill>
                <a:srgbClr val="102649"/>
              </a:solidFill>
              <a:cs typeface="Arial"/>
            </a:endParaRPr>
          </a:p>
          <a:p>
            <a:pPr marL="152396" indent="0">
              <a:buNone/>
            </a:pP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661ED62-337D-66CE-A3FF-F63D0E92B5E2}"/>
              </a:ext>
            </a:extLst>
          </p:cNvPr>
          <p:cNvSpPr>
            <a:spLocks noGrp="1"/>
          </p:cNvSpPr>
          <p:nvPr>
            <p:ph type="title"/>
          </p:nvPr>
        </p:nvSpPr>
        <p:spPr>
          <a:xfrm>
            <a:off x="0" y="1"/>
            <a:ext cx="10515600" cy="1085553"/>
          </a:xfrm>
        </p:spPr>
        <p:txBody>
          <a:bodyPr/>
          <a:lstStyle/>
          <a:p>
            <a:r>
              <a:rPr lang="en-US" sz="4000">
                <a:latin typeface="Franklin Gothic Medium" panose="020B0603020102020204" pitchFamily="34" charset="0"/>
              </a:rPr>
              <a:t>February</a:t>
            </a:r>
            <a:r>
              <a:rPr lang="en-US" sz="4000" baseline="0">
                <a:latin typeface="Franklin Gothic Medium" panose="020B0603020102020204" pitchFamily="34" charset="0"/>
              </a:rPr>
              <a:t> DAC Hybrid Q&amp;A Sessions</a:t>
            </a:r>
            <a:endParaRPr lang="en-US"/>
          </a:p>
        </p:txBody>
      </p:sp>
      <p:graphicFrame>
        <p:nvGraphicFramePr>
          <p:cNvPr id="7" name="Google Shape;63;p14">
            <a:extLst>
              <a:ext uri="{FF2B5EF4-FFF2-40B4-BE49-F238E27FC236}">
                <a16:creationId xmlns:a16="http://schemas.microsoft.com/office/drawing/2014/main" id="{2D1542D6-8777-7943-44BB-BA9103C710FB}"/>
              </a:ext>
            </a:extLst>
          </p:cNvPr>
          <p:cNvGraphicFramePr/>
          <p:nvPr/>
        </p:nvGraphicFramePr>
        <p:xfrm>
          <a:off x="605150" y="960300"/>
          <a:ext cx="10981700" cy="4937400"/>
        </p:xfrm>
        <a:graphic>
          <a:graphicData uri="http://schemas.openxmlformats.org/drawingml/2006/table">
            <a:tbl>
              <a:tblPr firstRow="1">
                <a:noFill/>
              </a:tblPr>
              <a:tblGrid>
                <a:gridCol w="1843229">
                  <a:extLst>
                    <a:ext uri="{9D8B030D-6E8A-4147-A177-3AD203B41FA5}">
                      <a16:colId xmlns:a16="http://schemas.microsoft.com/office/drawing/2014/main" val="20000"/>
                    </a:ext>
                  </a:extLst>
                </a:gridCol>
                <a:gridCol w="9138471">
                  <a:extLst>
                    <a:ext uri="{9D8B030D-6E8A-4147-A177-3AD203B41FA5}">
                      <a16:colId xmlns:a16="http://schemas.microsoft.com/office/drawing/2014/main" val="20001"/>
                    </a:ext>
                  </a:extLst>
                </a:gridCol>
              </a:tblGrid>
              <a:tr h="470967">
                <a:tc>
                  <a:txBody>
                    <a:bodyPr/>
                    <a:lstStyle/>
                    <a:p>
                      <a:pPr marL="0" lvl="0" indent="0" algn="l" rtl="0">
                        <a:spcBef>
                          <a:spcPts val="0"/>
                        </a:spcBef>
                        <a:spcAft>
                          <a:spcPts val="0"/>
                        </a:spcAft>
                        <a:buNone/>
                      </a:pPr>
                      <a:r>
                        <a:rPr lang="en" sz="2000" b="1">
                          <a:solidFill>
                            <a:schemeClr val="lt1"/>
                          </a:solidFill>
                        </a:rPr>
                        <a:t>Time</a:t>
                      </a:r>
                      <a:endParaRPr sz="2000" b="1">
                        <a:solidFill>
                          <a:schemeClr val="lt1"/>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007780"/>
                    </a:solidFill>
                  </a:tcPr>
                </a:tc>
                <a:tc>
                  <a:txBody>
                    <a:bodyPr/>
                    <a:lstStyle/>
                    <a:p>
                      <a:pPr marL="0" lvl="0" indent="0" algn="l" rtl="0">
                        <a:spcBef>
                          <a:spcPts val="0"/>
                        </a:spcBef>
                        <a:spcAft>
                          <a:spcPts val="0"/>
                        </a:spcAft>
                        <a:buNone/>
                      </a:pPr>
                      <a:r>
                        <a:rPr lang="en" sz="2000" b="1">
                          <a:solidFill>
                            <a:schemeClr val="lt1"/>
                          </a:solidFill>
                        </a:rPr>
                        <a:t>Topic</a:t>
                      </a:r>
                      <a:endParaRPr sz="2000" b="1">
                        <a:solidFill>
                          <a:schemeClr val="lt1"/>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007780"/>
                    </a:solidFill>
                  </a:tcPr>
                </a:tc>
                <a:extLst>
                  <a:ext uri="{0D108BD9-81ED-4DB2-BD59-A6C34878D82A}">
                    <a16:rowId xmlns:a16="http://schemas.microsoft.com/office/drawing/2014/main" val="10000"/>
                  </a:ext>
                </a:extLst>
              </a:tr>
              <a:tr h="529843">
                <a:tc>
                  <a:txBody>
                    <a:bodyPr/>
                    <a:lstStyle/>
                    <a:p>
                      <a:pPr marL="0" lvl="0" indent="0" algn="l" rtl="0">
                        <a:spcBef>
                          <a:spcPts val="0"/>
                        </a:spcBef>
                        <a:spcAft>
                          <a:spcPts val="0"/>
                        </a:spcAft>
                        <a:buNone/>
                      </a:pPr>
                      <a:r>
                        <a:rPr lang="en" sz="2000" b="1">
                          <a:solidFill>
                            <a:srgbClr val="102649"/>
                          </a:solidFill>
                        </a:rPr>
                        <a:t>9:00</a:t>
                      </a: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tc>
                  <a:txBody>
                    <a:bodyPr/>
                    <a:lstStyle/>
                    <a:p>
                      <a:pPr marL="0" lvl="0" indent="0" algn="l" rtl="0">
                        <a:spcBef>
                          <a:spcPts val="0"/>
                        </a:spcBef>
                        <a:spcAft>
                          <a:spcPts val="0"/>
                        </a:spcAft>
                        <a:buNone/>
                      </a:pPr>
                      <a:r>
                        <a:rPr lang="en" sz="2000" b="1">
                          <a:solidFill>
                            <a:srgbClr val="102649"/>
                          </a:solidFill>
                        </a:rPr>
                        <a:t>Welcome and Updates</a:t>
                      </a: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extLst>
                  <a:ext uri="{0D108BD9-81ED-4DB2-BD59-A6C34878D82A}">
                    <a16:rowId xmlns:a16="http://schemas.microsoft.com/office/drawing/2014/main" val="10001"/>
                  </a:ext>
                </a:extLst>
              </a:tr>
              <a:tr h="529843">
                <a:tc>
                  <a:txBody>
                    <a:bodyPr/>
                    <a:lstStyle/>
                    <a:p>
                      <a:pPr marL="0" lvl="0" indent="0" algn="l" rtl="0">
                        <a:spcBef>
                          <a:spcPts val="0"/>
                        </a:spcBef>
                        <a:spcAft>
                          <a:spcPts val="0"/>
                        </a:spcAft>
                        <a:buNone/>
                      </a:pP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tc>
                  <a:txBody>
                    <a:bodyPr/>
                    <a:lstStyle/>
                    <a:p>
                      <a:pPr marL="0" lvl="0" indent="0" algn="l" rtl="0">
                        <a:spcBef>
                          <a:spcPts val="0"/>
                        </a:spcBef>
                        <a:spcAft>
                          <a:spcPts val="0"/>
                        </a:spcAft>
                        <a:buNone/>
                      </a:pPr>
                      <a:r>
                        <a:rPr lang="en" sz="2000" b="1">
                          <a:solidFill>
                            <a:srgbClr val="102649"/>
                          </a:solidFill>
                        </a:rPr>
                        <a:t>Kentucky Summative Assessment (KSA) including PAN &amp; TestNAV</a:t>
                      </a: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extLst>
                  <a:ext uri="{0D108BD9-81ED-4DB2-BD59-A6C34878D82A}">
                    <a16:rowId xmlns:a16="http://schemas.microsoft.com/office/drawing/2014/main" val="10002"/>
                  </a:ext>
                </a:extLst>
              </a:tr>
              <a:tr h="529843">
                <a:tc>
                  <a:txBody>
                    <a:bodyPr/>
                    <a:lstStyle/>
                    <a:p>
                      <a:pPr marL="0" lvl="0" indent="0" algn="l" rtl="0">
                        <a:spcBef>
                          <a:spcPts val="0"/>
                        </a:spcBef>
                        <a:spcAft>
                          <a:spcPts val="0"/>
                        </a:spcAft>
                        <a:buNone/>
                      </a:pPr>
                      <a:r>
                        <a:rPr lang="en" sz="2000" b="1">
                          <a:solidFill>
                            <a:srgbClr val="102649"/>
                          </a:solidFill>
                        </a:rPr>
                        <a:t>10:15-10:30</a:t>
                      </a: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tc>
                  <a:txBody>
                    <a:bodyPr/>
                    <a:lstStyle/>
                    <a:p>
                      <a:pPr marL="0" lvl="0" indent="0" algn="l" rtl="0">
                        <a:spcBef>
                          <a:spcPts val="0"/>
                        </a:spcBef>
                        <a:spcAft>
                          <a:spcPts val="0"/>
                        </a:spcAft>
                        <a:buNone/>
                      </a:pPr>
                      <a:r>
                        <a:rPr lang="en" sz="2000" b="1">
                          <a:solidFill>
                            <a:srgbClr val="102649"/>
                          </a:solidFill>
                        </a:rPr>
                        <a:t>Break</a:t>
                      </a: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extLst>
                  <a:ext uri="{0D108BD9-81ED-4DB2-BD59-A6C34878D82A}">
                    <a16:rowId xmlns:a16="http://schemas.microsoft.com/office/drawing/2014/main" val="10003"/>
                  </a:ext>
                </a:extLst>
              </a:tr>
              <a:tr h="529843">
                <a:tc>
                  <a:txBody>
                    <a:bodyPr/>
                    <a:lstStyle/>
                    <a:p>
                      <a:pPr marL="0" lvl="0" indent="0" algn="l" rtl="0">
                        <a:spcBef>
                          <a:spcPts val="0"/>
                        </a:spcBef>
                        <a:spcAft>
                          <a:spcPts val="0"/>
                        </a:spcAft>
                        <a:buNone/>
                      </a:pP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tc>
                  <a:txBody>
                    <a:bodyPr/>
                    <a:lstStyle/>
                    <a:p>
                      <a:pPr marL="0" lvl="0" indent="0" algn="l" rtl="0">
                        <a:spcBef>
                          <a:spcPts val="0"/>
                        </a:spcBef>
                        <a:spcAft>
                          <a:spcPts val="0"/>
                        </a:spcAft>
                        <a:buNone/>
                      </a:pPr>
                      <a:r>
                        <a:rPr lang="en" sz="2000" b="1">
                          <a:solidFill>
                            <a:srgbClr val="102649"/>
                          </a:solidFill>
                        </a:rPr>
                        <a:t>Alternate Kentucky Summative Assessment (AKSA) &amp; Accommodations</a:t>
                      </a: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extLst>
                  <a:ext uri="{0D108BD9-81ED-4DB2-BD59-A6C34878D82A}">
                    <a16:rowId xmlns:a16="http://schemas.microsoft.com/office/drawing/2014/main" val="10004"/>
                  </a:ext>
                </a:extLst>
              </a:tr>
              <a:tr h="529843">
                <a:tc>
                  <a:txBody>
                    <a:bodyPr/>
                    <a:lstStyle/>
                    <a:p>
                      <a:pPr marL="0" lvl="0" indent="0" algn="l" rtl="0">
                        <a:spcBef>
                          <a:spcPts val="0"/>
                        </a:spcBef>
                        <a:spcAft>
                          <a:spcPts val="0"/>
                        </a:spcAft>
                        <a:buNone/>
                      </a:pP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tc>
                  <a:txBody>
                    <a:bodyPr/>
                    <a:lstStyle/>
                    <a:p>
                      <a:pPr marL="0" lvl="0" indent="0" algn="l" rtl="0">
                        <a:spcBef>
                          <a:spcPts val="0"/>
                        </a:spcBef>
                        <a:spcAft>
                          <a:spcPts val="0"/>
                        </a:spcAft>
                        <a:buNone/>
                      </a:pPr>
                      <a:r>
                        <a:rPr lang="en" sz="2000" b="1">
                          <a:solidFill>
                            <a:srgbClr val="102649"/>
                          </a:solidFill>
                        </a:rPr>
                        <a:t>High School and Test Security</a:t>
                      </a: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extLst>
                  <a:ext uri="{0D108BD9-81ED-4DB2-BD59-A6C34878D82A}">
                    <a16:rowId xmlns:a16="http://schemas.microsoft.com/office/drawing/2014/main" val="10005"/>
                  </a:ext>
                </a:extLst>
              </a:tr>
              <a:tr h="529843">
                <a:tc>
                  <a:txBody>
                    <a:bodyPr/>
                    <a:lstStyle/>
                    <a:p>
                      <a:pPr marL="0" lvl="0" indent="0" algn="l" rtl="0">
                        <a:spcBef>
                          <a:spcPts val="0"/>
                        </a:spcBef>
                        <a:spcAft>
                          <a:spcPts val="0"/>
                        </a:spcAft>
                        <a:buNone/>
                      </a:pP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tc>
                  <a:txBody>
                    <a:bodyPr/>
                    <a:lstStyle/>
                    <a:p>
                      <a:pPr marL="0" lvl="0" indent="0" algn="l" rtl="0">
                        <a:spcBef>
                          <a:spcPts val="0"/>
                        </a:spcBef>
                        <a:spcAft>
                          <a:spcPts val="0"/>
                        </a:spcAft>
                        <a:buNone/>
                      </a:pPr>
                      <a:r>
                        <a:rPr lang="en" sz="2000" b="1">
                          <a:solidFill>
                            <a:srgbClr val="102649"/>
                          </a:solidFill>
                        </a:rPr>
                        <a:t>SDRR</a:t>
                      </a: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extLst>
                  <a:ext uri="{0D108BD9-81ED-4DB2-BD59-A6C34878D82A}">
                    <a16:rowId xmlns:a16="http://schemas.microsoft.com/office/drawing/2014/main" val="10006"/>
                  </a:ext>
                </a:extLst>
              </a:tr>
              <a:tr h="529843">
                <a:tc>
                  <a:txBody>
                    <a:bodyPr/>
                    <a:lstStyle/>
                    <a:p>
                      <a:pPr marL="0" lvl="0" indent="0" algn="l" rtl="0">
                        <a:spcBef>
                          <a:spcPts val="0"/>
                        </a:spcBef>
                        <a:spcAft>
                          <a:spcPts val="0"/>
                        </a:spcAft>
                        <a:buNone/>
                      </a:pP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tc>
                  <a:txBody>
                    <a:bodyPr/>
                    <a:lstStyle/>
                    <a:p>
                      <a:pPr marL="0" lvl="0" indent="0" algn="l" rtl="0">
                        <a:spcBef>
                          <a:spcPts val="0"/>
                        </a:spcBef>
                        <a:spcAft>
                          <a:spcPts val="0"/>
                        </a:spcAft>
                        <a:buNone/>
                      </a:pPr>
                      <a:r>
                        <a:rPr lang="en" sz="2000" b="1">
                          <a:solidFill>
                            <a:srgbClr val="102649"/>
                          </a:solidFill>
                        </a:rPr>
                        <a:t>Open Floor Questions</a:t>
                      </a: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extLst>
                  <a:ext uri="{0D108BD9-81ED-4DB2-BD59-A6C34878D82A}">
                    <a16:rowId xmlns:a16="http://schemas.microsoft.com/office/drawing/2014/main" val="10007"/>
                  </a:ext>
                </a:extLst>
              </a:tr>
              <a:tr h="529843">
                <a:tc>
                  <a:txBody>
                    <a:bodyPr/>
                    <a:lstStyle/>
                    <a:p>
                      <a:pPr marL="0" lvl="0" indent="0" algn="l" rtl="0">
                        <a:spcBef>
                          <a:spcPts val="0"/>
                        </a:spcBef>
                        <a:spcAft>
                          <a:spcPts val="0"/>
                        </a:spcAft>
                        <a:buNone/>
                      </a:pPr>
                      <a:r>
                        <a:rPr lang="en" sz="2000" b="1">
                          <a:solidFill>
                            <a:srgbClr val="102649"/>
                          </a:solidFill>
                        </a:rPr>
                        <a:t>Noon</a:t>
                      </a:r>
                      <a:endParaRPr sz="2000" b="1">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tc>
                  <a:txBody>
                    <a:bodyPr/>
                    <a:lstStyle/>
                    <a:p>
                      <a:pPr marL="0" lvl="0" indent="0" algn="l" rtl="0">
                        <a:spcBef>
                          <a:spcPts val="0"/>
                        </a:spcBef>
                        <a:spcAft>
                          <a:spcPts val="0"/>
                        </a:spcAft>
                        <a:buNone/>
                      </a:pPr>
                      <a:r>
                        <a:rPr lang="en" sz="2000" b="1" dirty="0">
                          <a:solidFill>
                            <a:srgbClr val="102649"/>
                          </a:solidFill>
                        </a:rPr>
                        <a:t>Conclusion</a:t>
                      </a:r>
                      <a:endParaRPr sz="2000" b="1" dirty="0">
                        <a:solidFill>
                          <a:srgbClr val="102649"/>
                        </a:solidFill>
                      </a:endParaRPr>
                    </a:p>
                  </a:txBody>
                  <a:tcPr marL="121900" marR="121900" marT="121900" marB="121900">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rgbClr val="5CACB5"/>
                    </a:solidFill>
                  </a:tcPr>
                </a:tc>
                <a:extLst>
                  <a:ext uri="{0D108BD9-81ED-4DB2-BD59-A6C34878D82A}">
                    <a16:rowId xmlns:a16="http://schemas.microsoft.com/office/drawing/2014/main" val="10008"/>
                  </a:ext>
                </a:extLst>
              </a:tr>
            </a:tbl>
          </a:graphicData>
        </a:graphic>
      </p:graphicFrame>
      <p:sp>
        <p:nvSpPr>
          <p:cNvPr id="8" name="TextBox 7">
            <a:extLst>
              <a:ext uri="{FF2B5EF4-FFF2-40B4-BE49-F238E27FC236}">
                <a16:creationId xmlns:a16="http://schemas.microsoft.com/office/drawing/2014/main" id="{6E9AC265-AA5D-1531-27A6-76F987076214}"/>
              </a:ext>
            </a:extLst>
          </p:cNvPr>
          <p:cNvSpPr txBox="1"/>
          <p:nvPr/>
        </p:nvSpPr>
        <p:spPr>
          <a:xfrm>
            <a:off x="468350" y="5994703"/>
            <a:ext cx="112553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102649"/>
                </a:solidFill>
                <a:effectLst/>
                <a:uLnTx/>
                <a:uFillTx/>
                <a:latin typeface="Söhne"/>
                <a:ea typeface="+mn-ea"/>
                <a:cs typeface="+mn-cs"/>
              </a:rPr>
              <a:t>Please Note: The February DAC Q&amp;A sessions will follow the same topics and timeframe at each location. The agenda and times on the slide will be followed; however, once an agenda item has no additional questions, staff will move on to the next topic. Participants planning to attend should plan for the entire meeting.</a:t>
            </a:r>
            <a:endParaRPr kumimoji="0" lang="en-US" sz="1600" b="0" i="1" u="none" strike="noStrike" kern="1200" cap="none" spc="0" normalizeH="0" baseline="0" noProof="0">
              <a:ln>
                <a:noFill/>
              </a:ln>
              <a:solidFill>
                <a:srgbClr val="102649"/>
              </a:solidFill>
              <a:effectLst/>
              <a:uLnTx/>
              <a:uFillTx/>
              <a:latin typeface="Franklin Gothic Book" panose="020B0503020102020204"/>
              <a:ea typeface="+mn-ea"/>
              <a:cs typeface="+mn-cs"/>
            </a:endParaRPr>
          </a:p>
        </p:txBody>
      </p:sp>
      <p:sp>
        <p:nvSpPr>
          <p:cNvPr id="4" name="Slide Number Placeholder 3">
            <a:extLst>
              <a:ext uri="{FF2B5EF4-FFF2-40B4-BE49-F238E27FC236}">
                <a16:creationId xmlns:a16="http://schemas.microsoft.com/office/drawing/2014/main" id="{8CEC6774-D2FC-5916-5165-51E62D01FF67}"/>
              </a:ext>
            </a:extLst>
          </p:cNvPr>
          <p:cNvSpPr>
            <a:spLocks noGrp="1"/>
          </p:cNvSpPr>
          <p:nvPr>
            <p:ph type="sldNum" idx="4294967295"/>
          </p:nvPr>
        </p:nvSpPr>
        <p:spPr>
          <a:xfrm>
            <a:off x="11460163" y="6264275"/>
            <a:ext cx="731837" cy="525463"/>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0000000-1234-1234-1234-123412341234}" type="slidenum">
              <a:rPr kumimoji="0" lang="en" sz="1200" b="0" i="0" u="none" strike="noStrike" kern="1200" cap="none" spc="0" normalizeH="0" baseline="0" noProof="0" smtClean="0">
                <a:ln>
                  <a:noFill/>
                </a:ln>
                <a:solidFill>
                  <a:prstClr val="white"/>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 sz="12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194216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CFC61-773F-9E84-6371-CD18CCAFBD59}"/>
              </a:ext>
            </a:extLst>
          </p:cNvPr>
          <p:cNvSpPr>
            <a:spLocks noGrp="1"/>
          </p:cNvSpPr>
          <p:nvPr>
            <p:ph type="title"/>
          </p:nvPr>
        </p:nvSpPr>
        <p:spPr/>
        <p:txBody>
          <a:bodyPr/>
          <a:lstStyle/>
          <a:p>
            <a:r>
              <a:rPr lang="en-US" dirty="0"/>
              <a:t>February DAC Trainings Available</a:t>
            </a:r>
          </a:p>
        </p:txBody>
      </p:sp>
      <p:sp>
        <p:nvSpPr>
          <p:cNvPr id="5" name="Rectangle: Rounded Corners 4">
            <a:extLst>
              <a:ext uri="{FF2B5EF4-FFF2-40B4-BE49-F238E27FC236}">
                <a16:creationId xmlns:a16="http://schemas.microsoft.com/office/drawing/2014/main" id="{2278753D-DDA6-4940-D0B2-EA352CE8E2D1}"/>
              </a:ext>
            </a:extLst>
          </p:cNvPr>
          <p:cNvSpPr/>
          <p:nvPr/>
        </p:nvSpPr>
        <p:spPr>
          <a:xfrm>
            <a:off x="1768186" y="1133475"/>
            <a:ext cx="8655627" cy="4229100"/>
          </a:xfrm>
          <a:prstGeom prst="roundRect">
            <a:avLst/>
          </a:prstGeom>
          <a:solidFill>
            <a:srgbClr val="5CACB5"/>
          </a:solidFill>
          <a:ln>
            <a:solidFill>
              <a:srgbClr val="0077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a:ea typeface="+mn-lt"/>
                <a:cs typeface="+mn-lt"/>
              </a:rPr>
              <a:t>Kentucky Summative Assessment (KSA)</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mn-cs"/>
              </a:rPr>
              <a:t>KSA </a:t>
            </a:r>
            <a:r>
              <a:rPr kumimoji="0" lang="en-US" sz="2800" b="0" i="0" u="none" strike="noStrike" kern="1200" cap="none" spc="0" normalizeH="0" baseline="0" noProof="0" err="1">
                <a:ln>
                  <a:noFill/>
                </a:ln>
                <a:solidFill>
                  <a:prstClr val="black"/>
                </a:solidFill>
                <a:effectLst/>
                <a:uLnTx/>
                <a:uFillTx/>
                <a:latin typeface="Franklin Gothic Book" panose="020B0503020102020204"/>
                <a:ea typeface="+mn-ea"/>
                <a:cs typeface="+mn-cs"/>
              </a:rPr>
              <a:t>PearsonAccess</a:t>
            </a:r>
            <a:r>
              <a:rPr kumimoji="0" lang="en-US" sz="2800" b="0" i="0" u="none" strike="noStrike" kern="1200" cap="none" spc="0" normalizeH="0" baseline="30000" noProof="0" err="1">
                <a:ln>
                  <a:noFill/>
                </a:ln>
                <a:solidFill>
                  <a:prstClr val="black"/>
                </a:solidFill>
                <a:effectLst/>
                <a:uLnTx/>
                <a:uFillTx/>
                <a:latin typeface="Franklin Gothic Book" panose="020B0503020102020204"/>
                <a:ea typeface="+mn-ea"/>
                <a:cs typeface="+mn-cs"/>
              </a:rPr>
              <a:t>Next</a:t>
            </a:r>
            <a:r>
              <a:rPr kumimoji="0" lang="en-US" sz="2800" b="0" i="0" u="none" strike="noStrike" kern="1200" cap="none" spc="0" normalizeH="0" baseline="30000" noProof="0">
                <a:ln>
                  <a:noFill/>
                </a:ln>
                <a:solidFill>
                  <a:prstClr val="black"/>
                </a:solidFill>
                <a:effectLst/>
                <a:uLnTx/>
                <a:uFillTx/>
                <a:latin typeface="Franklin Gothic Book" panose="020B0503020102020204"/>
                <a:ea typeface="+mn-ea"/>
                <a:cs typeface="+mn-cs"/>
              </a:rPr>
              <a:t> </a:t>
            </a:r>
            <a:r>
              <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mn-cs"/>
              </a:rPr>
              <a:t>(PAN)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err="1">
                <a:ln>
                  <a:noFill/>
                </a:ln>
                <a:solidFill>
                  <a:prstClr val="black"/>
                </a:solidFill>
                <a:effectLst/>
                <a:uLnTx/>
                <a:uFillTx/>
                <a:latin typeface="Franklin Gothic Book" panose="020B0503020102020204"/>
                <a:ea typeface="+mn-ea"/>
                <a:cs typeface="+mn-cs"/>
              </a:rPr>
              <a:t>TestNAV</a:t>
            </a:r>
            <a:endPar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mn-cs"/>
              </a:rPr>
              <a:t>Alternate Kentucky Summative Assessment (AKSA)</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a:ea typeface="+mn-lt"/>
                <a:cs typeface="+mn-lt"/>
              </a:rPr>
              <a:t>Student Data Review and Rosters (SDRR)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a:ea typeface="+mn-lt"/>
                <a:cs typeface="+mn-lt"/>
              </a:rPr>
              <a:t>Test Security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a:ea typeface="+mn-lt"/>
                <a:cs typeface="+mn-lt"/>
              </a:rPr>
              <a:t>Accommodations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800" b="0" i="0" u="none" strike="noStrike" kern="1200" cap="none" spc="0" normalizeH="0" baseline="0" noProof="0">
                <a:ln>
                  <a:noFill/>
                </a:ln>
                <a:solidFill>
                  <a:prstClr val="black"/>
                </a:solidFill>
                <a:effectLst/>
                <a:uLnTx/>
                <a:uFillTx/>
                <a:latin typeface="Franklin Gothic Book" panose="020B0503020102020204"/>
                <a:ea typeface="+mn-lt"/>
                <a:cs typeface="+mn-lt"/>
              </a:rPr>
              <a:t>High School</a:t>
            </a:r>
            <a:endPar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6" name="TextBox 5">
            <a:extLst>
              <a:ext uri="{FF2B5EF4-FFF2-40B4-BE49-F238E27FC236}">
                <a16:creationId xmlns:a16="http://schemas.microsoft.com/office/drawing/2014/main" id="{18658FBF-1885-0903-758E-4783547C7014}"/>
              </a:ext>
            </a:extLst>
          </p:cNvPr>
          <p:cNvSpPr txBox="1"/>
          <p:nvPr/>
        </p:nvSpPr>
        <p:spPr>
          <a:xfrm>
            <a:off x="318393" y="5522605"/>
            <a:ext cx="116934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Franklin Gothic Book" panose="020B0503020102020204"/>
                <a:ea typeface="+mn-ea"/>
                <a:cs typeface="+mn-cs"/>
              </a:rPr>
              <a:t>Please Note: </a:t>
            </a:r>
            <a:r>
              <a:rPr kumimoji="0" lang="en-US" sz="1800" b="0" i="1" u="none" strike="noStrike" kern="1200" cap="none" spc="0" normalizeH="0" baseline="0" noProof="0" dirty="0">
                <a:ln>
                  <a:noFill/>
                </a:ln>
                <a:solidFill>
                  <a:prstClr val="black"/>
                </a:solidFill>
                <a:effectLst/>
                <a:uLnTx/>
                <a:uFillTx/>
                <a:latin typeface="Franklin Gothic Book" panose="020B0503020102020204"/>
                <a:ea typeface="+mn-ea"/>
                <a:cs typeface="+mn-cs"/>
              </a:rPr>
              <a:t>Since the live Q&amp;A sessions will not include full presentations of content already covered in the </a:t>
            </a:r>
            <a:r>
              <a:rPr kumimoji="0" lang="en-US" sz="1800" b="0" i="1" u="none" strike="noStrike" kern="1200" cap="none" spc="0" normalizeH="0" baseline="0" noProof="0" dirty="0">
                <a:ln>
                  <a:noFill/>
                </a:ln>
                <a:solidFill>
                  <a:prstClr val="black"/>
                </a:solidFill>
                <a:effectLst/>
                <a:uLnTx/>
                <a:uFillTx/>
                <a:latin typeface="Franklin Gothic Book" panose="020B0503020102020204"/>
                <a:ea typeface="+mn-ea"/>
                <a:cs typeface="+mn-cs"/>
                <a:hlinkClick r:id="rId2"/>
              </a:rPr>
              <a:t>video recordings</a:t>
            </a:r>
            <a:r>
              <a:rPr kumimoji="0" lang="en-US" sz="1800" b="0" i="1" u="none" strike="noStrike" kern="1200" cap="none" spc="0" normalizeH="0" baseline="0" noProof="0" dirty="0">
                <a:ln>
                  <a:noFill/>
                </a:ln>
                <a:solidFill>
                  <a:prstClr val="black"/>
                </a:solidFill>
                <a:effectLst/>
                <a:uLnTx/>
                <a:uFillTx/>
                <a:latin typeface="Franklin Gothic Book" panose="020B0503020102020204"/>
                <a:ea typeface="+mn-ea"/>
                <a:cs typeface="+mn-cs"/>
              </a:rPr>
              <a:t>, DACs and BACs should be prepared for the Q&amp;A sessions. Before attending the Q&amp;A Sessions, DACs and BACs can be prepared by watching all (or pertinent) training videos on the administration of Spring 2025 assessments.</a:t>
            </a:r>
          </a:p>
        </p:txBody>
      </p:sp>
    </p:spTree>
    <p:extLst>
      <p:ext uri="{BB962C8B-B14F-4D97-AF65-F5344CB8AC3E}">
        <p14:creationId xmlns:p14="http://schemas.microsoft.com/office/powerpoint/2010/main" val="2930004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11C893B3-73F2-4068-9286-0015FB25B9A9}"/>
              </a:ext>
            </a:extLst>
          </p:cNvPr>
          <p:cNvSpPr>
            <a:spLocks noGrp="1"/>
          </p:cNvSpPr>
          <p:nvPr>
            <p:ph type="title"/>
          </p:nvPr>
        </p:nvSpPr>
        <p:spPr>
          <a:xfrm>
            <a:off x="0" y="-4045"/>
            <a:ext cx="12192000" cy="1058146"/>
          </a:xfrm>
          <a:prstGeom prst="rect">
            <a:avLst/>
          </a:prstGeom>
        </p:spPr>
        <p:txBody>
          <a:bodyPr>
            <a:normAutofit/>
          </a:bodyPr>
          <a:lstStyle/>
          <a:p>
            <a:r>
              <a:rPr lang="en-US" sz="4000"/>
              <a:t>Division of Assessment and Accountability Support</a:t>
            </a:r>
          </a:p>
        </p:txBody>
      </p:sp>
      <p:sp>
        <p:nvSpPr>
          <p:cNvPr id="6" name="Rectangle: Rounded Corners 5">
            <a:extLst>
              <a:ext uri="{FF2B5EF4-FFF2-40B4-BE49-F238E27FC236}">
                <a16:creationId xmlns:a16="http://schemas.microsoft.com/office/drawing/2014/main" id="{B90D9DA2-C37A-4EC2-9DD5-C3DCF061A585}"/>
              </a:ext>
            </a:extLst>
          </p:cNvPr>
          <p:cNvSpPr/>
          <p:nvPr/>
        </p:nvSpPr>
        <p:spPr>
          <a:xfrm>
            <a:off x="410817" y="1626704"/>
            <a:ext cx="3856383" cy="3604592"/>
          </a:xfrm>
          <a:prstGeom prst="roundRect">
            <a:avLst/>
          </a:prstGeom>
          <a:solidFill>
            <a:srgbClr val="A7CB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Franklin Gothic Book" panose="020B0503020102020204"/>
                <a:ea typeface="+mn-ea"/>
                <a:cs typeface="+mn-cs"/>
              </a:rPr>
              <a:t>OAA/DAAS </a:t>
            </a:r>
            <a:br>
              <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mn-cs"/>
              </a:rPr>
            </a:br>
            <a:r>
              <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mn-cs"/>
              </a:rPr>
              <a:t>(502) 564-4394 </a:t>
            </a:r>
            <a:br>
              <a:rPr kumimoji="0" lang="en-US" sz="2800" b="0" i="0" u="none" strike="noStrike" kern="1200" cap="none" spc="0" normalizeH="0" baseline="0" noProof="0">
                <a:ln>
                  <a:noFill/>
                </a:ln>
                <a:solidFill>
                  <a:prstClr val="black"/>
                </a:solidFill>
                <a:effectLst/>
                <a:uLnTx/>
                <a:uFillTx/>
                <a:latin typeface="Franklin Gothic Book" panose="020B0503020102020204"/>
                <a:ea typeface="+mn-ea"/>
                <a:cs typeface="+mn-cs"/>
              </a:rPr>
            </a:br>
            <a:r>
              <a:rPr kumimoji="0" lang="en-US" sz="2400" b="0" i="0" u="none" strike="noStrike" kern="1200" cap="none" spc="0" normalizeH="0" baseline="0" noProof="0">
                <a:ln>
                  <a:noFill/>
                </a:ln>
                <a:solidFill>
                  <a:prstClr val="black"/>
                </a:solidFill>
                <a:effectLst/>
                <a:uLnTx/>
                <a:uFillTx/>
                <a:latin typeface="Franklin Gothic Book" panose="020B0503020102020204"/>
                <a:ea typeface="+mn-ea"/>
                <a:cs typeface="+mn-cs"/>
              </a:rPr>
              <a:t>dacinfo@education.ky.gov </a:t>
            </a:r>
          </a:p>
        </p:txBody>
      </p:sp>
      <p:sp>
        <p:nvSpPr>
          <p:cNvPr id="7" name="Rectangle: Rounded Corners 6">
            <a:extLst>
              <a:ext uri="{FF2B5EF4-FFF2-40B4-BE49-F238E27FC236}">
                <a16:creationId xmlns:a16="http://schemas.microsoft.com/office/drawing/2014/main" id="{27CC5510-07A2-4BCD-9A13-9559C66A3657}"/>
              </a:ext>
            </a:extLst>
          </p:cNvPr>
          <p:cNvSpPr/>
          <p:nvPr/>
        </p:nvSpPr>
        <p:spPr>
          <a:xfrm>
            <a:off x="4452728" y="1298713"/>
            <a:ext cx="7443615" cy="4260839"/>
          </a:xfrm>
          <a:prstGeom prst="roundRect">
            <a:avLst/>
          </a:prstGeom>
          <a:solidFill>
            <a:srgbClr val="05778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Franklin Gothic Book" panose="020B0503020102020204"/>
                <a:ea typeface="+mn-ea"/>
                <a:cs typeface="+mn-cs"/>
              </a:rPr>
              <a:t>OAA/DAAS Staff:</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ranklin Gothic Book" panose="020B0503020102020204"/>
                <a:ea typeface="+mn-ea"/>
                <a:cs typeface="+mn-cs"/>
              </a:rPr>
              <a:t>Jennifer Stafford, Division Director</a:t>
            </a:r>
            <a:endParaRPr kumimoji="0" lang="en-US" sz="16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ranklin Gothic Book" panose="020B0503020102020204"/>
                <a:ea typeface="+mn-ea"/>
                <a:cs typeface="+mn-cs"/>
              </a:rPr>
              <a:t>Helen Jones, Academic Program Manager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ranklin Gothic Book" panose="020B0503020102020204"/>
                <a:ea typeface="+mn-ea"/>
                <a:cs typeface="+mn-cs"/>
              </a:rPr>
              <a:t>Shara Savage, Education Administration Program Manager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ranklin Gothic Book" panose="020B0503020102020204"/>
                <a:ea typeface="+mn-ea"/>
                <a:cs typeface="+mn-cs"/>
              </a:rPr>
              <a:t>Ben Riley, Systems Consultant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ranklin Gothic Book" panose="020B0503020102020204"/>
                <a:ea typeface="+mn-ea"/>
                <a:cs typeface="+mn-cs"/>
              </a:rPr>
              <a:t>Devon Avery, Program Consultant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ranklin Gothic Book" panose="020B0503020102020204"/>
                <a:ea typeface="+mn-ea"/>
                <a:cs typeface="+mn-cs"/>
              </a:rPr>
              <a:t>Melissa Chandler, Program Consultant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ranklin Gothic Book" panose="020B0503020102020204"/>
                <a:ea typeface="+mn-ea"/>
                <a:cs typeface="+mn-cs"/>
              </a:rPr>
              <a:t>Tiffany Christopher, Program Consultant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ranklin Gothic Book" panose="020B0503020102020204"/>
                <a:ea typeface="+mn-ea"/>
                <a:cs typeface="+mn-cs"/>
              </a:rPr>
              <a:t>Krista Mullins, Program Consultant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ranklin Gothic Book" panose="020B0503020102020204"/>
                <a:ea typeface="+mn-ea"/>
                <a:cs typeface="+mn-cs"/>
              </a:rPr>
              <a:t>Christen Roseberry, Program Consultant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ranklin Gothic Book" panose="020B0503020102020204"/>
                <a:ea typeface="+mn-ea"/>
                <a:cs typeface="+mn-cs"/>
              </a:rPr>
              <a:t>Chris Williams, Program Consultant</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ranklin Gothic Book" panose="020B0503020102020204"/>
                <a:ea typeface="+mn-ea"/>
                <a:cs typeface="+mn-cs"/>
              </a:rPr>
              <a:t>Tammy Bradley, Division Administrator </a:t>
            </a:r>
          </a:p>
        </p:txBody>
      </p:sp>
    </p:spTree>
    <p:extLst>
      <p:ext uri="{BB962C8B-B14F-4D97-AF65-F5344CB8AC3E}">
        <p14:creationId xmlns:p14="http://schemas.microsoft.com/office/powerpoint/2010/main" val="1932886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534111"/>
            <a:ext cx="10515600" cy="1789778"/>
          </a:xfrm>
        </p:spPr>
        <p:txBody>
          <a:bodyPr>
            <a:normAutofit/>
          </a:bodyPr>
          <a:lstStyle/>
          <a:p>
            <a:pPr algn="just">
              <a:lnSpc>
                <a:spcPct val="100000"/>
              </a:lnSpc>
            </a:pPr>
            <a:r>
              <a:rPr lang="en-US" sz="4400"/>
              <a:t>AKSA Spring Timeline</a:t>
            </a:r>
          </a:p>
        </p:txBody>
      </p:sp>
    </p:spTree>
    <p:extLst>
      <p:ext uri="{BB962C8B-B14F-4D97-AF65-F5344CB8AC3E}">
        <p14:creationId xmlns:p14="http://schemas.microsoft.com/office/powerpoint/2010/main" val="1195328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65A09-3F6A-479E-9723-5819466542BB}"/>
              </a:ext>
            </a:extLst>
          </p:cNvPr>
          <p:cNvSpPr>
            <a:spLocks noGrp="1"/>
          </p:cNvSpPr>
          <p:nvPr>
            <p:ph type="title"/>
          </p:nvPr>
        </p:nvSpPr>
        <p:spPr>
          <a:xfrm>
            <a:off x="0" y="0"/>
            <a:ext cx="10515600" cy="1156447"/>
          </a:xfrm>
        </p:spPr>
        <p:txBody>
          <a:bodyPr>
            <a:normAutofit/>
          </a:bodyPr>
          <a:lstStyle/>
          <a:p>
            <a:pPr marL="228600"/>
            <a:r>
              <a:rPr lang="en-US" sz="4000" dirty="0">
                <a:ea typeface="+mj-lt"/>
                <a:cs typeface="+mj-lt"/>
              </a:rPr>
              <a:t>AKSA Spring Timeline</a:t>
            </a:r>
            <a:r>
              <a:rPr lang="en-US" sz="4000" b="1" dirty="0"/>
              <a:t> </a:t>
            </a:r>
            <a:endParaRPr lang="en-US" sz="4000" dirty="0"/>
          </a:p>
        </p:txBody>
      </p:sp>
      <p:graphicFrame>
        <p:nvGraphicFramePr>
          <p:cNvPr id="6" name="Table 5">
            <a:extLst>
              <a:ext uri="{FF2B5EF4-FFF2-40B4-BE49-F238E27FC236}">
                <a16:creationId xmlns:a16="http://schemas.microsoft.com/office/drawing/2014/main" id="{18748738-5657-CEEE-D62A-1AB0B86104FA}"/>
              </a:ext>
            </a:extLst>
          </p:cNvPr>
          <p:cNvGraphicFramePr>
            <a:graphicFrameLocks noGrp="1"/>
          </p:cNvGraphicFramePr>
          <p:nvPr>
            <p:extLst>
              <p:ext uri="{D42A27DB-BD31-4B8C-83A1-F6EECF244321}">
                <p14:modId xmlns:p14="http://schemas.microsoft.com/office/powerpoint/2010/main" val="2638769525"/>
              </p:ext>
            </p:extLst>
          </p:nvPr>
        </p:nvGraphicFramePr>
        <p:xfrm>
          <a:off x="651673" y="967216"/>
          <a:ext cx="10599898" cy="4223756"/>
        </p:xfrm>
        <a:graphic>
          <a:graphicData uri="http://schemas.openxmlformats.org/drawingml/2006/table">
            <a:tbl>
              <a:tblPr firstRow="1" bandRow="1">
                <a:tableStyleId>{5C22544A-7EE6-4342-B048-85BDC9FD1C3A}</a:tableStyleId>
              </a:tblPr>
              <a:tblGrid>
                <a:gridCol w="2851153">
                  <a:extLst>
                    <a:ext uri="{9D8B030D-6E8A-4147-A177-3AD203B41FA5}">
                      <a16:colId xmlns:a16="http://schemas.microsoft.com/office/drawing/2014/main" val="1815585639"/>
                    </a:ext>
                  </a:extLst>
                </a:gridCol>
                <a:gridCol w="7748745">
                  <a:extLst>
                    <a:ext uri="{9D8B030D-6E8A-4147-A177-3AD203B41FA5}">
                      <a16:colId xmlns:a16="http://schemas.microsoft.com/office/drawing/2014/main" val="2942720009"/>
                    </a:ext>
                  </a:extLst>
                </a:gridCol>
              </a:tblGrid>
              <a:tr h="415859">
                <a:tc>
                  <a:txBody>
                    <a:bodyPr/>
                    <a:lstStyle/>
                    <a:p>
                      <a:r>
                        <a:rPr lang="en-US"/>
                        <a:t>Date</a:t>
                      </a:r>
                    </a:p>
                  </a:txBody>
                  <a:tcPr>
                    <a:solidFill>
                      <a:srgbClr val="007780"/>
                    </a:solidFill>
                  </a:tcPr>
                </a:tc>
                <a:tc>
                  <a:txBody>
                    <a:bodyPr/>
                    <a:lstStyle/>
                    <a:p>
                      <a:r>
                        <a:rPr lang="en-US"/>
                        <a:t>Activity</a:t>
                      </a:r>
                    </a:p>
                  </a:txBody>
                  <a:tcPr>
                    <a:solidFill>
                      <a:srgbClr val="007780"/>
                    </a:solidFill>
                  </a:tcPr>
                </a:tc>
                <a:extLst>
                  <a:ext uri="{0D108BD9-81ED-4DB2-BD59-A6C34878D82A}">
                    <a16:rowId xmlns:a16="http://schemas.microsoft.com/office/drawing/2014/main" val="3708744247"/>
                  </a:ext>
                </a:extLst>
              </a:tr>
              <a:tr h="415859">
                <a:tc>
                  <a:txBody>
                    <a:bodyPr/>
                    <a:lstStyle/>
                    <a:p>
                      <a:pPr lvl="0">
                        <a:buNone/>
                      </a:pPr>
                      <a:r>
                        <a:rPr lang="en-US" sz="1800" b="0" i="0" u="none" strike="noStrike" noProof="0">
                          <a:latin typeface="Franklin Gothic Book"/>
                        </a:rPr>
                        <a:t>Jan. 6-March 21</a:t>
                      </a:r>
                      <a:endParaRPr lang="en-US"/>
                    </a:p>
                  </a:txBody>
                  <a:tcPr/>
                </a:tc>
                <a:tc>
                  <a:txBody>
                    <a:bodyPr/>
                    <a:lstStyle/>
                    <a:p>
                      <a:pPr lvl="0">
                        <a:buNone/>
                      </a:pPr>
                      <a:r>
                        <a:rPr lang="en-US" sz="1800" b="0" i="0" u="none" strike="noStrike" noProof="0" dirty="0">
                          <a:latin typeface="Franklin Gothic Book"/>
                        </a:rPr>
                        <a:t>Window 1 Makeup (</a:t>
                      </a:r>
                      <a:r>
                        <a:rPr lang="en-US" sz="1800" b="0" i="0" u="none" strike="noStrike" noProof="0" dirty="0">
                          <a:latin typeface="Franklin Gothic Book"/>
                          <a:hlinkClick r:id="rId3"/>
                        </a:rPr>
                        <a:t>Requests for makeups</a:t>
                      </a:r>
                      <a:r>
                        <a:rPr lang="en-US" sz="1800" b="0" i="0" u="none" strike="noStrike" noProof="0" dirty="0">
                          <a:latin typeface="Franklin Gothic Book"/>
                        </a:rPr>
                        <a:t> must be made by Jan. 31)</a:t>
                      </a:r>
                      <a:endParaRPr lang="en-US" dirty="0"/>
                    </a:p>
                  </a:txBody>
                  <a:tcPr/>
                </a:tc>
                <a:extLst>
                  <a:ext uri="{0D108BD9-81ED-4DB2-BD59-A6C34878D82A}">
                    <a16:rowId xmlns:a16="http://schemas.microsoft.com/office/drawing/2014/main" val="1051757397"/>
                  </a:ext>
                </a:extLst>
              </a:tr>
              <a:tr h="415859">
                <a:tc>
                  <a:txBody>
                    <a:bodyPr/>
                    <a:lstStyle/>
                    <a:p>
                      <a:r>
                        <a:rPr lang="en-US"/>
                        <a:t>Feb. 10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Deadline to </a:t>
                      </a:r>
                      <a:r>
                        <a:rPr lang="en-US">
                          <a:hlinkClick r:id="rId4"/>
                        </a:rPr>
                        <a:t>select shipping window for Window 2</a:t>
                      </a:r>
                      <a:r>
                        <a:rPr lang="en-US"/>
                        <a:t> and to submit </a:t>
                      </a:r>
                      <a:r>
                        <a:rPr lang="en-US">
                          <a:hlinkClick r:id="rId5"/>
                        </a:rPr>
                        <a:t>Visual Impairment (VI) orders</a:t>
                      </a:r>
                      <a:endParaRPr lang="en-US"/>
                    </a:p>
                  </a:txBody>
                  <a:tcPr/>
                </a:tc>
                <a:extLst>
                  <a:ext uri="{0D108BD9-81ED-4DB2-BD59-A6C34878D82A}">
                    <a16:rowId xmlns:a16="http://schemas.microsoft.com/office/drawing/2014/main" val="4137587612"/>
                  </a:ext>
                </a:extLst>
              </a:tr>
              <a:tr h="415859">
                <a:tc>
                  <a:txBody>
                    <a:bodyPr/>
                    <a:lstStyle/>
                    <a:p>
                      <a:r>
                        <a:rPr lang="en-US"/>
                        <a:t>Feb. 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Infinite Campus (IC) Final Roster Pull for Window 2 Student Registration Database (SRD) Upload</a:t>
                      </a:r>
                    </a:p>
                  </a:txBody>
                  <a:tcPr/>
                </a:tc>
                <a:extLst>
                  <a:ext uri="{0D108BD9-81ED-4DB2-BD59-A6C34878D82A}">
                    <a16:rowId xmlns:a16="http://schemas.microsoft.com/office/drawing/2014/main" val="2374088093"/>
                  </a:ext>
                </a:extLst>
              </a:tr>
              <a:tr h="415859">
                <a:tc>
                  <a:txBody>
                    <a:bodyPr/>
                    <a:lstStyle/>
                    <a:p>
                      <a:pPr lvl="0">
                        <a:buNone/>
                      </a:pPr>
                      <a:r>
                        <a:rPr lang="en-US"/>
                        <a:t>March 24 </a:t>
                      </a:r>
                      <a:r>
                        <a:rPr lang="en-US" b="1"/>
                        <a:t>or</a:t>
                      </a:r>
                      <a:r>
                        <a:rPr lang="en-US"/>
                        <a:t> March 31</a:t>
                      </a:r>
                    </a:p>
                  </a:txBody>
                  <a:tcPr/>
                </a:tc>
                <a:tc>
                  <a:txBody>
                    <a:bodyPr/>
                    <a:lstStyle/>
                    <a:p>
                      <a:pPr lvl="0">
                        <a:buNone/>
                      </a:pPr>
                      <a:r>
                        <a:rPr lang="en-US"/>
                        <a:t>Window 2 Materials Ship</a:t>
                      </a:r>
                    </a:p>
                  </a:txBody>
                  <a:tcPr/>
                </a:tc>
                <a:extLst>
                  <a:ext uri="{0D108BD9-81ED-4DB2-BD59-A6C34878D82A}">
                    <a16:rowId xmlns:a16="http://schemas.microsoft.com/office/drawing/2014/main" val="2123059918"/>
                  </a:ext>
                </a:extLst>
              </a:tr>
              <a:tr h="4158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April 14-May 23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Test Window 2</a:t>
                      </a:r>
                    </a:p>
                  </a:txBody>
                  <a:tcPr/>
                </a:tc>
                <a:extLst>
                  <a:ext uri="{0D108BD9-81ED-4DB2-BD59-A6C34878D82A}">
                    <a16:rowId xmlns:a16="http://schemas.microsoft.com/office/drawing/2014/main" val="826552958"/>
                  </a:ext>
                </a:extLst>
              </a:tr>
              <a:tr h="4158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May 23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Transition Attainment Record (TAR) and Employability Skills Attainment Records (ESAR) Administrations end</a:t>
                      </a:r>
                    </a:p>
                  </a:txBody>
                  <a:tcPr/>
                </a:tc>
                <a:extLst>
                  <a:ext uri="{0D108BD9-81ED-4DB2-BD59-A6C34878D82A}">
                    <a16:rowId xmlns:a16="http://schemas.microsoft.com/office/drawing/2014/main" val="1724153099"/>
                  </a:ext>
                </a:extLst>
              </a:tr>
              <a:tr h="4158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May 30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 day to enter Attainment Task (AT) and TAR scores in SRD; last day to enter Career Work Experience Certification (CWEC) status and ESAR scores</a:t>
                      </a:r>
                    </a:p>
                  </a:txBody>
                  <a:tcPr/>
                </a:tc>
                <a:extLst>
                  <a:ext uri="{0D108BD9-81ED-4DB2-BD59-A6C34878D82A}">
                    <a16:rowId xmlns:a16="http://schemas.microsoft.com/office/drawing/2014/main" val="4255689258"/>
                  </a:ext>
                </a:extLst>
              </a:tr>
            </a:tbl>
          </a:graphicData>
        </a:graphic>
      </p:graphicFrame>
      <p:sp>
        <p:nvSpPr>
          <p:cNvPr id="7" name="TextBox 6">
            <a:extLst>
              <a:ext uri="{FF2B5EF4-FFF2-40B4-BE49-F238E27FC236}">
                <a16:creationId xmlns:a16="http://schemas.microsoft.com/office/drawing/2014/main" id="{07050086-F6C3-8E58-D06C-053C8A4D7C3D}"/>
              </a:ext>
            </a:extLst>
          </p:cNvPr>
          <p:cNvSpPr txBox="1"/>
          <p:nvPr/>
        </p:nvSpPr>
        <p:spPr>
          <a:xfrm>
            <a:off x="651673" y="5350282"/>
            <a:ext cx="79741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70C0"/>
                </a:solidFill>
                <a:hlinkClick r:id="rId6"/>
              </a:rPr>
              <a:t>Complete 2024-2025 Kentucky Alternate Assessment Program Calendar</a:t>
            </a:r>
            <a:endParaRPr lang="en-US">
              <a:solidFill>
                <a:srgbClr val="0070C0"/>
              </a:solidFill>
            </a:endParaRPr>
          </a:p>
        </p:txBody>
      </p:sp>
    </p:spTree>
    <p:extLst>
      <p:ext uri="{BB962C8B-B14F-4D97-AF65-F5344CB8AC3E}">
        <p14:creationId xmlns:p14="http://schemas.microsoft.com/office/powerpoint/2010/main" val="3225382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534111"/>
            <a:ext cx="10515600" cy="1789778"/>
          </a:xfrm>
        </p:spPr>
        <p:txBody>
          <a:bodyPr>
            <a:normAutofit/>
          </a:bodyPr>
          <a:lstStyle/>
          <a:p>
            <a:pPr algn="just">
              <a:lnSpc>
                <a:spcPct val="100000"/>
              </a:lnSpc>
            </a:pPr>
            <a:r>
              <a:rPr lang="en-US" sz="4400"/>
              <a:t>Window 1 Makeup</a:t>
            </a:r>
          </a:p>
        </p:txBody>
      </p:sp>
    </p:spTree>
    <p:extLst>
      <p:ext uri="{BB962C8B-B14F-4D97-AF65-F5344CB8AC3E}">
        <p14:creationId xmlns:p14="http://schemas.microsoft.com/office/powerpoint/2010/main" val="3231879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D3470-7DE3-F5FB-95FF-9493BE5E9C41}"/>
              </a:ext>
            </a:extLst>
          </p:cNvPr>
          <p:cNvSpPr>
            <a:spLocks noGrp="1"/>
          </p:cNvSpPr>
          <p:nvPr>
            <p:ph type="title"/>
          </p:nvPr>
        </p:nvSpPr>
        <p:spPr>
          <a:xfrm>
            <a:off x="0" y="0"/>
            <a:ext cx="10515600" cy="1086475"/>
          </a:xfrm>
        </p:spPr>
        <p:txBody>
          <a:bodyPr>
            <a:normAutofit/>
          </a:bodyPr>
          <a:lstStyle/>
          <a:p>
            <a:pPr marL="228600"/>
            <a:r>
              <a:rPr lang="en-US" sz="4000"/>
              <a:t>Window 1 Makeup </a:t>
            </a:r>
          </a:p>
        </p:txBody>
      </p:sp>
      <p:sp>
        <p:nvSpPr>
          <p:cNvPr id="3" name="Content Placeholder 2">
            <a:extLst>
              <a:ext uri="{FF2B5EF4-FFF2-40B4-BE49-F238E27FC236}">
                <a16:creationId xmlns:a16="http://schemas.microsoft.com/office/drawing/2014/main" id="{34AC3AEC-790F-8D5F-CD4B-493CB32438E6}"/>
              </a:ext>
            </a:extLst>
          </p:cNvPr>
          <p:cNvSpPr>
            <a:spLocks noGrp="1"/>
          </p:cNvSpPr>
          <p:nvPr>
            <p:ph idx="1"/>
          </p:nvPr>
        </p:nvSpPr>
        <p:spPr>
          <a:xfrm>
            <a:off x="838200" y="1086475"/>
            <a:ext cx="10515600" cy="4351338"/>
          </a:xfrm>
        </p:spPr>
        <p:txBody>
          <a:bodyPr>
            <a:normAutofit fontScale="92500" lnSpcReduction="20000"/>
          </a:bodyPr>
          <a:lstStyle/>
          <a:p>
            <a:r>
              <a:rPr lang="en-US" dirty="0"/>
              <a:t>The makeup window runs from January 6-March 21.</a:t>
            </a:r>
          </a:p>
          <a:p>
            <a:r>
              <a:rPr lang="en-US" dirty="0"/>
              <a:t>District Assessment Coordinators (DACs) must complete the </a:t>
            </a:r>
            <a:r>
              <a:rPr lang="en-US" dirty="0">
                <a:hlinkClick r:id="rId3"/>
              </a:rPr>
              <a:t>AKSA Window 1 Makeup Request </a:t>
            </a:r>
            <a:r>
              <a:rPr lang="en-US" dirty="0"/>
              <a:t>form.</a:t>
            </a:r>
          </a:p>
          <a:p>
            <a:r>
              <a:rPr lang="en-US" dirty="0"/>
              <a:t>All makeup attainment tasks (ATs) must be completed by March 21.</a:t>
            </a:r>
          </a:p>
          <a:p>
            <a:r>
              <a:rPr lang="en-US" dirty="0"/>
              <a:t>Scores must be entered into the SRD by the close of business on March 21.</a:t>
            </a:r>
          </a:p>
          <a:p>
            <a:r>
              <a:rPr lang="en-US" dirty="0"/>
              <a:t>Students may also take both Window 1 and Window 2 during the spring testing. The district must contact KDE for approval.</a:t>
            </a:r>
          </a:p>
          <a:p>
            <a:r>
              <a:rPr lang="en-US" dirty="0"/>
              <a:t>If a student moves into the district and is eligible for the AKSA, the student must complete Window 1 and Window 2. </a:t>
            </a:r>
          </a:p>
          <a:p>
            <a:pPr lvl="1"/>
            <a:r>
              <a:rPr lang="en-US" dirty="0"/>
              <a:t>If the student started a window in another district but did not complete the assessment for that window, ensure the student completes the assessment using the same form number. </a:t>
            </a:r>
          </a:p>
        </p:txBody>
      </p:sp>
    </p:spTree>
    <p:extLst>
      <p:ext uri="{BB962C8B-B14F-4D97-AF65-F5344CB8AC3E}">
        <p14:creationId xmlns:p14="http://schemas.microsoft.com/office/powerpoint/2010/main" val="3118720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534111"/>
            <a:ext cx="10515600" cy="1789778"/>
          </a:xfrm>
        </p:spPr>
        <p:txBody>
          <a:bodyPr>
            <a:normAutofit/>
          </a:bodyPr>
          <a:lstStyle/>
          <a:p>
            <a:pPr algn="just">
              <a:lnSpc>
                <a:spcPct val="100000"/>
              </a:lnSpc>
            </a:pPr>
            <a:r>
              <a:rPr lang="en-US" sz="4400"/>
              <a:t>Medical Nonparticipations</a:t>
            </a:r>
          </a:p>
        </p:txBody>
      </p:sp>
    </p:spTree>
    <p:extLst>
      <p:ext uri="{BB962C8B-B14F-4D97-AF65-F5344CB8AC3E}">
        <p14:creationId xmlns:p14="http://schemas.microsoft.com/office/powerpoint/2010/main" val="2241304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8383B-D476-70A1-5BD5-18F060B05353}"/>
              </a:ext>
            </a:extLst>
          </p:cNvPr>
          <p:cNvSpPr>
            <a:spLocks noGrp="1"/>
          </p:cNvSpPr>
          <p:nvPr>
            <p:ph type="title"/>
          </p:nvPr>
        </p:nvSpPr>
        <p:spPr>
          <a:xfrm>
            <a:off x="0" y="0"/>
            <a:ext cx="10515600" cy="1325563"/>
          </a:xfrm>
        </p:spPr>
        <p:txBody>
          <a:bodyPr>
            <a:normAutofit/>
          </a:bodyPr>
          <a:lstStyle/>
          <a:p>
            <a:pPr marL="228600"/>
            <a:r>
              <a:rPr lang="en-US" sz="4000" dirty="0"/>
              <a:t>Medical Nonparticipations cont’d</a:t>
            </a:r>
          </a:p>
        </p:txBody>
      </p:sp>
      <p:sp>
        <p:nvSpPr>
          <p:cNvPr id="3" name="Content Placeholder 2">
            <a:extLst>
              <a:ext uri="{FF2B5EF4-FFF2-40B4-BE49-F238E27FC236}">
                <a16:creationId xmlns:a16="http://schemas.microsoft.com/office/drawing/2014/main" id="{19126BF6-E7D7-D02F-E65D-3D248D48D8AD}"/>
              </a:ext>
            </a:extLst>
          </p:cNvPr>
          <p:cNvSpPr>
            <a:spLocks noGrp="1"/>
          </p:cNvSpPr>
          <p:nvPr>
            <p:ph idx="1"/>
          </p:nvPr>
        </p:nvSpPr>
        <p:spPr>
          <a:xfrm>
            <a:off x="614961" y="1228474"/>
            <a:ext cx="10515600" cy="4401052"/>
          </a:xfrm>
        </p:spPr>
        <p:txBody>
          <a:bodyPr>
            <a:normAutofit lnSpcReduction="10000"/>
          </a:bodyPr>
          <a:lstStyle/>
          <a:p>
            <a:r>
              <a:rPr lang="en-US" altLang="en-US"/>
              <a:t>Nonparticipations for both Windows 1 and 2 of the AKSA should be submitted (beginning April 23) during the spring window in the </a:t>
            </a:r>
            <a:r>
              <a:rPr lang="en-US" altLang="en-US">
                <a:hlinkClick r:id="rId3"/>
              </a:rPr>
              <a:t>Student Data Review and Rosters (SDRR) application</a:t>
            </a:r>
            <a:r>
              <a:rPr lang="en-US" altLang="en-US"/>
              <a:t>.</a:t>
            </a:r>
          </a:p>
          <a:p>
            <a:r>
              <a:rPr lang="en-US" altLang="en-US"/>
              <a:t>Superintendent or designee signature will be accepted in place of a doctor’s signature.</a:t>
            </a:r>
          </a:p>
          <a:p>
            <a:r>
              <a:rPr lang="en-US" altLang="en-US"/>
              <a:t>Nonparticipations should be completed early during the testing window; if a nonparticipation is denied, students will take both Window 1 and Window 2.</a:t>
            </a:r>
          </a:p>
          <a:p>
            <a:r>
              <a:rPr lang="en-US" altLang="en-US"/>
              <a:t>Nonparticipations can be requested by the content area or for the whole test.</a:t>
            </a:r>
          </a:p>
          <a:p>
            <a:r>
              <a:rPr lang="en-US" altLang="en-US"/>
              <a:t>Extraordinary Circumstance Nonparticipations are not available. </a:t>
            </a:r>
          </a:p>
          <a:p>
            <a:endParaRPr lang="en-US"/>
          </a:p>
        </p:txBody>
      </p:sp>
    </p:spTree>
    <p:extLst>
      <p:ext uri="{BB962C8B-B14F-4D97-AF65-F5344CB8AC3E}">
        <p14:creationId xmlns:p14="http://schemas.microsoft.com/office/powerpoint/2010/main" val="1425680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534111"/>
            <a:ext cx="10515600" cy="1789778"/>
          </a:xfrm>
        </p:spPr>
        <p:txBody>
          <a:bodyPr>
            <a:normAutofit/>
          </a:bodyPr>
          <a:lstStyle/>
          <a:p>
            <a:pPr algn="just">
              <a:lnSpc>
                <a:spcPct val="100000"/>
              </a:lnSpc>
            </a:pPr>
            <a:r>
              <a:rPr lang="en-US" sz="4400"/>
              <a:t>Window 2</a:t>
            </a:r>
          </a:p>
        </p:txBody>
      </p:sp>
    </p:spTree>
    <p:extLst>
      <p:ext uri="{BB962C8B-B14F-4D97-AF65-F5344CB8AC3E}">
        <p14:creationId xmlns:p14="http://schemas.microsoft.com/office/powerpoint/2010/main" val="1257679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_Feb_DAC_Training_Template" id="{BF5012F2-EE46-4838-A900-3644C064853A}" vid="{F18B942F-D29E-44A5-ABFC-51FAC5CF1668}"/>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5_Feb_DAC_Training_Template.pptx" id="{B15284A6-9A18-4625-825D-CC0A64A1535A}" vid="{D3290B15-A4DA-47E4-9BD5-6FD9C9B201A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3a62de7d-ba57-4f43-9dae-9623ba637be0">
      <UserInfo>
        <DisplayName/>
        <AccountId xsi:nil="true"/>
        <AccountType/>
      </UserInfo>
    </SharedWithUsers>
    <Accessibility_x0020_Office xmlns="3a62de7d-ba57-4f43-9dae-9623ba637be0">OAA - Office of Assessment and Accountability</Accessibility_x0020_Office>
    <Accessibility_x0020_Audit_x0020_Status xmlns="3a62de7d-ba57-4f43-9dae-9623ba637be0" xsi:nil="true"/>
    <Accessibility_x0020_Audience xmlns="3a62de7d-ba57-4f43-9dae-9623ba637be0">District</Accessibility_x0020_Audienc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February DAC Training</RoutingRuleDescription>
    <PublishingExpirationDate xmlns="http://schemas.microsoft.com/sharepoint/v3" xsi:nil="true"/>
    <PublishingStartDate xmlns="http://schemas.microsoft.com/sharepoint/v3" xsi:nil="true"/>
    <Publication_x0020_Date xmlns="3a62de7d-ba57-4f43-9dae-9623ba637be0">2022-01-31T05:00:00+00:00</Publication_x0020_Date>
    <Audience1 xmlns="3a62de7d-ba57-4f43-9dae-9623ba637be0">
      <Value>1</Value>
      <Value>2</Value>
    </Audience1>
    <_dlc_DocId xmlns="3a62de7d-ba57-4f43-9dae-9623ba637be0">KYED-14-1761</_dlc_DocId>
    <_dlc_DocIdUrl xmlns="3a62de7d-ba57-4f43-9dae-9623ba637be0">
      <Url>https://www.education.ky.gov/AA/distsupp/_layouts/15/DocIdRedir.aspx?ID=KYED-14-1761</Url>
      <Description>KYED-14-1761</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8DF4EFBC6697154B9CE5CD9A6A2577BF" ma:contentTypeVersion="28" ma:contentTypeDescription="" ma:contentTypeScope="" ma:versionID="e0b67c418e58d911eabe55e204cd1574">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9ee806450b6155eaaf554df0f1197996"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6DC2A4A-D15A-4FCF-B8ED-16E32D0845A6}">
  <ds:schemaRefs>
    <ds:schemaRef ds:uri="http://schemas.microsoft.com/sharepoint/v3/contenttype/forms"/>
  </ds:schemaRefs>
</ds:datastoreItem>
</file>

<file path=customXml/itemProps2.xml><?xml version="1.0" encoding="utf-8"?>
<ds:datastoreItem xmlns:ds="http://schemas.openxmlformats.org/officeDocument/2006/customXml" ds:itemID="{C523462E-756B-41D6-B1F9-6F638FA4CEB7}">
  <ds:schemaRefs>
    <ds:schemaRef ds:uri="http://www.w3.org/XML/1998/namespace"/>
    <ds:schemaRef ds:uri="d2e0887b-4a8a-4736-99cf-56284292f442"/>
    <ds:schemaRef ds:uri="http://schemas.microsoft.com/office/2006/metadata/propertie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9e447306-43c9-46fc-85e8-9d0ed75a31bf"/>
    <ds:schemaRef ds:uri="http://purl.org/dc/dcmitype/"/>
    <ds:schemaRef ds:uri="http://purl.org/dc/elements/1.1/"/>
  </ds:schemaRefs>
</ds:datastoreItem>
</file>

<file path=customXml/itemProps3.xml><?xml version="1.0" encoding="utf-8"?>
<ds:datastoreItem xmlns:ds="http://schemas.openxmlformats.org/officeDocument/2006/customXml" ds:itemID="{E98FDF77-4275-46CC-997E-762DB03D1220}"/>
</file>

<file path=customXml/itemProps4.xml><?xml version="1.0" encoding="utf-8"?>
<ds:datastoreItem xmlns:ds="http://schemas.openxmlformats.org/officeDocument/2006/customXml" ds:itemID="{5A452F7E-4EBB-41BE-B349-2CA59F265363}"/>
</file>

<file path=docProps/app.xml><?xml version="1.0" encoding="utf-8"?>
<Properties xmlns="http://schemas.openxmlformats.org/officeDocument/2006/extended-properties" xmlns:vt="http://schemas.openxmlformats.org/officeDocument/2006/docPropsVTypes">
  <Template>AKSA Feb DAC Training</Template>
  <TotalTime>1740</TotalTime>
  <Words>1743</Words>
  <Application>Microsoft Office PowerPoint</Application>
  <PresentationFormat>Widescreen</PresentationFormat>
  <Paragraphs>174</Paragraphs>
  <Slides>25</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Arial</vt:lpstr>
      <vt:lpstr>Calibri</vt:lpstr>
      <vt:lpstr>Franklin Gothic Book</vt:lpstr>
      <vt:lpstr>Franklin Gothic Medium</vt:lpstr>
      <vt:lpstr>Söhne</vt:lpstr>
      <vt:lpstr>Office Theme</vt:lpstr>
      <vt:lpstr>1_Office Theme</vt:lpstr>
      <vt:lpstr>2025 February DAC Training</vt:lpstr>
      <vt:lpstr>Agenda</vt:lpstr>
      <vt:lpstr>AKSA Spring Timeline</vt:lpstr>
      <vt:lpstr>AKSA Spring Timeline </vt:lpstr>
      <vt:lpstr>Window 1 Makeup</vt:lpstr>
      <vt:lpstr>Window 1 Makeup </vt:lpstr>
      <vt:lpstr>Medical Nonparticipations</vt:lpstr>
      <vt:lpstr>Medical Nonparticipations cont’d</vt:lpstr>
      <vt:lpstr>Window 2</vt:lpstr>
      <vt:lpstr>Window 2 Checklist - Before Testing</vt:lpstr>
      <vt:lpstr>Window 2 Checklist - Before Testing Cont’d</vt:lpstr>
      <vt:lpstr>Window 2 Checklist- Task Administration</vt:lpstr>
      <vt:lpstr>Window 2 Checklist- Task Administration Cont’d</vt:lpstr>
      <vt:lpstr>Window 2 Checklist- Score Entry</vt:lpstr>
      <vt:lpstr>Field Test</vt:lpstr>
      <vt:lpstr>Window 2 Field Test</vt:lpstr>
      <vt:lpstr>Monitoring Visits</vt:lpstr>
      <vt:lpstr>In-Person and Virtual Monitoring Visits</vt:lpstr>
      <vt:lpstr>KDE Committee Work Opportunities</vt:lpstr>
      <vt:lpstr>Opportunity for KDE Committee Work </vt:lpstr>
      <vt:lpstr>February DAC Q&amp;A Sessions</vt:lpstr>
      <vt:lpstr>2025 February DAC Hybrid Q&amp;A Session Dates/Locations</vt:lpstr>
      <vt:lpstr>February DAC Hybrid Q&amp;A Sessions</vt:lpstr>
      <vt:lpstr>February DAC Trainings Available</vt:lpstr>
      <vt:lpstr>Division of Assessment and Accountability Support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February DAC Training AKSA</dc:title>
  <dc:creator>Mullins, Krista - Division of Assessment and Accountability Support</dc:creator>
  <cp:lastModifiedBy>Riley, Ben - Division of Assessment and Accountability Support</cp:lastModifiedBy>
  <cp:revision>3</cp:revision>
  <dcterms:created xsi:type="dcterms:W3CDTF">2023-12-18T16:17:48Z</dcterms:created>
  <dcterms:modified xsi:type="dcterms:W3CDTF">2025-01-24T15:56:16Z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0x0101001BEB557DBE01834EAB47A683706DCD5B008DF4EFBC6697154B9CE5CD9A6A2577BF</vt:lpwstr>
  </property>
  <property fmtid="{D5CDD505-2E9C-101B-9397-08002B2CF9AE}" pid="3" name="MediaServiceImageTags">
    <vt:lpwstr/>
  </property>
  <property fmtid="{D5CDD505-2E9C-101B-9397-08002B2CF9AE}" pid="4" name="TaxKeyword">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bool>false</vt:bool>
  </property>
  <property fmtid="{D5CDD505-2E9C-101B-9397-08002B2CF9AE}" pid="11" name="MSIP_Label_eb544694-0027-44fa-bee4-2648c0363f9d_Enabled">
    <vt:lpwstr>true</vt:lpwstr>
  </property>
  <property fmtid="{D5CDD505-2E9C-101B-9397-08002B2CF9AE}" pid="12" name="MSIP_Label_eb544694-0027-44fa-bee4-2648c0363f9d_SetDate">
    <vt:lpwstr>2024-12-19T19:08:17Z</vt:lpwstr>
  </property>
  <property fmtid="{D5CDD505-2E9C-101B-9397-08002B2CF9AE}" pid="13" name="MSIP_Label_eb544694-0027-44fa-bee4-2648c0363f9d_Method">
    <vt:lpwstr>Standard</vt:lpwstr>
  </property>
  <property fmtid="{D5CDD505-2E9C-101B-9397-08002B2CF9AE}" pid="14" name="MSIP_Label_eb544694-0027-44fa-bee4-2648c0363f9d_Name">
    <vt:lpwstr>defa4170-0d19-0005-0004-bc88714345d2</vt:lpwstr>
  </property>
  <property fmtid="{D5CDD505-2E9C-101B-9397-08002B2CF9AE}" pid="15" name="MSIP_Label_eb544694-0027-44fa-bee4-2648c0363f9d_SiteId">
    <vt:lpwstr>9360c11f-90e6-4706-ad00-25fcdc9e2ed1</vt:lpwstr>
  </property>
  <property fmtid="{D5CDD505-2E9C-101B-9397-08002B2CF9AE}" pid="16" name="MSIP_Label_eb544694-0027-44fa-bee4-2648c0363f9d_ActionId">
    <vt:lpwstr>ee5d5396-fbda-4a4f-90a2-e1b10cbcb8e6</vt:lpwstr>
  </property>
  <property fmtid="{D5CDD505-2E9C-101B-9397-08002B2CF9AE}" pid="17" name="MSIP_Label_eb544694-0027-44fa-bee4-2648c0363f9d_ContentBits">
    <vt:lpwstr>0</vt:lpwstr>
  </property>
  <property fmtid="{D5CDD505-2E9C-101B-9397-08002B2CF9AE}" pid="18" name="_dlc_DocIdItemGuid">
    <vt:lpwstr>d69f13e3-652a-4c14-a552-9e5d4c4b5360</vt:lpwstr>
  </property>
</Properties>
</file>