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authors.xml" ContentType="application/vnd.ms-powerpoint.author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ppt/changesInfos/changesInfo1.xml" ContentType="application/vnd.ms-powerpoint.changesinfo+xml"/>
  <Override PartName="/ppt/revisionInfo.xml" ContentType="application/vnd.ms-powerpoint.revisioninfo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300" r:id="rId6"/>
    <p:sldId id="259" r:id="rId7"/>
    <p:sldId id="336" r:id="rId8"/>
    <p:sldId id="912" r:id="rId9"/>
    <p:sldId id="913" r:id="rId10"/>
    <p:sldId id="914" r:id="rId11"/>
    <p:sldId id="915" r:id="rId12"/>
    <p:sldId id="920" r:id="rId13"/>
    <p:sldId id="916" r:id="rId14"/>
    <p:sldId id="917" r:id="rId15"/>
    <p:sldId id="918" r:id="rId16"/>
    <p:sldId id="919" r:id="rId17"/>
    <p:sldId id="921" r:id="rId18"/>
    <p:sldId id="925" r:id="rId19"/>
    <p:sldId id="937" r:id="rId20"/>
    <p:sldId id="302" r:id="rId21"/>
    <p:sldId id="307" r:id="rId22"/>
    <p:sldId id="308" r:id="rId23"/>
    <p:sldId id="93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89BDD03-6500-141E-5C73-C5F7B6F6E863}" name="Williams, Chris - Division of Assessment and Accountability Support" initials="WS" userId="S::chris.williams@education.ky.gov::2f156fa2-a309-475c-82f3-62ae8d0ba8a4" providerId="AD"/>
  <p188:author id="{9B822606-89CE-37F5-0354-C7C7B03AE384}" name="Chandler, Melissa - Division of Assessment and Accountability Support" initials="MC" userId="S::melissa.chandler@education.ky.gov::c7c40c5a-5db2-409e-9ac5-b3fa8556cae3" providerId="AD"/>
  <p188:author id="{EEAF063B-8BCB-A246-0486-9A5ACA2B8CA4}" name="Roseberry, Christen - Division of Assessment and Accountability Support" initials="RS" userId="S::christen.roseberry@education.ky.gov::64f073a6-c0e0-4356-b5dd-074214d6d82f" providerId="AD"/>
  <p188:author id="{2C0FC13C-748B-D961-772C-145112EE73E3}" name="Sims, Rhonda - KDE Associate Commissioner" initials="SRKAC" userId="S::rhonda.sims@education.ky.gov::bad20b3f-b7c8-4cb3-ae2a-6808ba4166df" providerId="AD"/>
  <p188:author id="{0C431B50-E267-7ED8-372B-1A1B808F8997}" name="Jones, Helen - Division of Assessment and Accountability Support" initials="JHDoAaAS" userId="S::helen.jones@education.ky.gov::b7d6fb4f-88fd-4227-920b-6a3119e5e7a1" providerId="AD"/>
  <p188:author id="{52F57052-0FAD-5FD0-5873-4C8768666379}" name="Avery, Devon - Division of Assessment and Accountability Support" initials="DA" userId="S::devon.avery@education.ky.gov::ea78a75c-c17e-4901-bc17-b64bcd9c9f6d" providerId="AD"/>
  <p188:author id="{CCCC5755-80CF-4B48-E1F5-5CFC857F1A2A}" name="Riley, Ben - Division of Assessment and Accountability Support" initials="RBDoAaAS" userId="Riley, Ben - Division of Assessment and Accountability Support" providerId="None"/>
  <p188:author id="{771B6458-EC8F-ACB7-5084-9D6F069BC75D}" name="Avery, Devon - Division of Assessment and Accountability Support" initials="AS" userId="S::devon.avery@education.ky.gov::3c4d04ce-6fc5-4533-8afa-2b6776a03065" providerId="AD"/>
  <p188:author id="{436EC786-CEC7-8901-61CA-4BDABF115B31}" name="Savage, Shara - Division of Assessment and Accountability Support" initials="SSDoAaAS" userId="S::Shara.Savage@education.ky.gov::71eadb16-699f-453e-81d8-c9ac7aaf2dd6" providerId="AD"/>
  <p188:author id="{88138196-F698-FBED-D0A7-04A9C0FF3D88}" name="Stafford, Jennifer - KDE Division Director" initials="SD" userId="S::jennifer.stafford@education.ky.gov::0151abd4-297e-443f-a77b-a8c249c015ab" providerId="AD"/>
  <p188:author id="{5792059B-712A-A66F-966D-BE8B171CB42A}" name="O'Hair, Kevin - Office of Assessment and Accountability" initials="OKOoAaA" userId="S::kevin.ohair@education.ky.gov::854929ff-e20a-4d14-a6ee-38bca46af5a2" providerId="AD"/>
  <p188:author id="{4E37AEA2-9003-7A2B-581B-AF4837220C73}" name="Riley, Ben - Division of Assessment and Accountability Support" initials="BR" userId="S::ben.riley@education.ky.gov::4cd6cdff-1273-49fa-8860-d0f5fa3fb9f7" providerId="AD"/>
  <p188:author id="{5FD6BBD4-89B8-DC90-B9A0-590DE6A9A122}" name="Larkins, Jennifer - Division of Assessment and Accountability Support" initials="LJDoAaAS" userId="S::jennifer.larkins@education.ky.gov::093879bc-4454-48e7-95b0-93a7f4bf4b0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2649"/>
    <a:srgbClr val="A7CBCD"/>
    <a:srgbClr val="AFD1B0"/>
    <a:srgbClr val="007780"/>
    <a:srgbClr val="057780"/>
    <a:srgbClr val="AAD6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31D390-B627-4ED4-8232-76E020CA5854}" v="425" dt="2025-01-23T17:29:01.659"/>
    <p1510:client id="{3574BB1A-7531-477E-95E5-73C8D0E3A90D}" v="149" dt="2025-01-23T17:19:19.394"/>
    <p1510:client id="{CD186812-2C6C-B5B4-5B4B-5452BF6CB0C5}" v="3" dt="2025-01-23T17:21:55.9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38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very, Devon - Division of Assessment and Accountability Support" userId="S::devon.avery@education.ky.gov::ea78a75c-c17e-4901-bc17-b64bcd9c9f6d" providerId="AD" clId="Web-{D6CD6F1B-18D8-0190-014E-2351597E2420}"/>
    <pc:docChg chg="addSld delSld">
      <pc:chgData name="Avery, Devon - Division of Assessment and Accountability Support" userId="S::devon.avery@education.ky.gov::ea78a75c-c17e-4901-bc17-b64bcd9c9f6d" providerId="AD" clId="Web-{D6CD6F1B-18D8-0190-014E-2351597E2420}" dt="2025-01-08T19:59:12.034" v="1"/>
      <pc:docMkLst>
        <pc:docMk/>
      </pc:docMkLst>
      <pc:sldChg chg="del">
        <pc:chgData name="Avery, Devon - Division of Assessment and Accountability Support" userId="S::devon.avery@education.ky.gov::ea78a75c-c17e-4901-bc17-b64bcd9c9f6d" providerId="AD" clId="Web-{D6CD6F1B-18D8-0190-014E-2351597E2420}" dt="2025-01-08T19:59:12.034" v="1"/>
        <pc:sldMkLst>
          <pc:docMk/>
          <pc:sldMk cId="2705496397" sldId="923"/>
        </pc:sldMkLst>
      </pc:sldChg>
      <pc:sldChg chg="add">
        <pc:chgData name="Avery, Devon - Division of Assessment and Accountability Support" userId="S::devon.avery@education.ky.gov::ea78a75c-c17e-4901-bc17-b64bcd9c9f6d" providerId="AD" clId="Web-{D6CD6F1B-18D8-0190-014E-2351597E2420}" dt="2025-01-08T19:59:07.628" v="0"/>
        <pc:sldMkLst>
          <pc:docMk/>
          <pc:sldMk cId="1187113338" sldId="924"/>
        </pc:sldMkLst>
      </pc:sldChg>
    </pc:docChg>
  </pc:docChgLst>
  <pc:docChgLst>
    <pc:chgData name="Avery, Devon - Division of Assessment and Accountability Support" userId="S::devon.avery@education.ky.gov::ea78a75c-c17e-4901-bc17-b64bcd9c9f6d" providerId="AD" clId="Web-{CD186812-2C6C-B5B4-5B4B-5452BF6CB0C5}"/>
    <pc:docChg chg="modSld">
      <pc:chgData name="Avery, Devon - Division of Assessment and Accountability Support" userId="S::devon.avery@education.ky.gov::ea78a75c-c17e-4901-bc17-b64bcd9c9f6d" providerId="AD" clId="Web-{CD186812-2C6C-B5B4-5B4B-5452BF6CB0C5}" dt="2025-01-23T17:21:55.471" v="3" actId="20577"/>
      <pc:docMkLst>
        <pc:docMk/>
      </pc:docMkLst>
      <pc:sldChg chg="modNotes">
        <pc:chgData name="Avery, Devon - Division of Assessment and Accountability Support" userId="S::devon.avery@education.ky.gov::ea78a75c-c17e-4901-bc17-b64bcd9c9f6d" providerId="AD" clId="Web-{CD186812-2C6C-B5B4-5B4B-5452BF6CB0C5}" dt="2025-01-23T17:18:55.346" v="1"/>
        <pc:sldMkLst>
          <pc:docMk/>
          <pc:sldMk cId="1289933293" sldId="919"/>
        </pc:sldMkLst>
      </pc:sldChg>
      <pc:sldChg chg="modSp">
        <pc:chgData name="Avery, Devon - Division of Assessment and Accountability Support" userId="S::devon.avery@education.ky.gov::ea78a75c-c17e-4901-bc17-b64bcd9c9f6d" providerId="AD" clId="Web-{CD186812-2C6C-B5B4-5B4B-5452BF6CB0C5}" dt="2025-01-23T17:21:55.471" v="3" actId="20577"/>
        <pc:sldMkLst>
          <pc:docMk/>
          <pc:sldMk cId="3223763633" sldId="921"/>
        </pc:sldMkLst>
        <pc:spChg chg="mod">
          <ac:chgData name="Avery, Devon - Division of Assessment and Accountability Support" userId="S::devon.avery@education.ky.gov::ea78a75c-c17e-4901-bc17-b64bcd9c9f6d" providerId="AD" clId="Web-{CD186812-2C6C-B5B4-5B4B-5452BF6CB0C5}" dt="2025-01-23T17:21:55.471" v="3" actId="20577"/>
          <ac:spMkLst>
            <pc:docMk/>
            <pc:sldMk cId="3223763633" sldId="921"/>
            <ac:spMk id="4" creationId="{91CD946B-377F-AB41-B869-DD29C58C39EF}"/>
          </ac:spMkLst>
        </pc:spChg>
      </pc:sldChg>
    </pc:docChg>
  </pc:docChgLst>
  <pc:docChgLst>
    <pc:chgData name="Avery, Devon - Division of Assessment and Accountability Support" userId="S::devon.avery@education.ky.gov::ea78a75c-c17e-4901-bc17-b64bcd9c9f6d" providerId="AD" clId="Web-{7345350C-AA4A-C8F6-B70C-0BAB6DC6F583}"/>
    <pc:docChg chg="addSld modSld">
      <pc:chgData name="Avery, Devon - Division of Assessment and Accountability Support" userId="S::devon.avery@education.ky.gov::ea78a75c-c17e-4901-bc17-b64bcd9c9f6d" providerId="AD" clId="Web-{7345350C-AA4A-C8F6-B70C-0BAB6DC6F583}" dt="2025-01-06T14:11:08.746" v="1" actId="1076"/>
      <pc:docMkLst>
        <pc:docMk/>
      </pc:docMkLst>
      <pc:sldChg chg="modSp add">
        <pc:chgData name="Avery, Devon - Division of Assessment and Accountability Support" userId="S::devon.avery@education.ky.gov::ea78a75c-c17e-4901-bc17-b64bcd9c9f6d" providerId="AD" clId="Web-{7345350C-AA4A-C8F6-B70C-0BAB6DC6F583}" dt="2025-01-06T14:11:08.746" v="1" actId="1076"/>
        <pc:sldMkLst>
          <pc:docMk/>
          <pc:sldMk cId="2705496397" sldId="923"/>
        </pc:sldMkLst>
      </pc:sldChg>
    </pc:docChg>
  </pc:docChgLst>
  <pc:docChgLst>
    <pc:chgData name="O'Hair, Kevin - Office of Assessment and Accountability" userId="S::kevin.ohair@education.ky.gov::854929ff-e20a-4d14-a6ee-38bca46af5a2" providerId="AD" clId="Web-{AF43A1EC-A2BD-5214-A6E7-46D1D8F1FEF6}"/>
    <pc:docChg chg="modSld">
      <pc:chgData name="O'Hair, Kevin - Office of Assessment and Accountability" userId="S::kevin.ohair@education.ky.gov::854929ff-e20a-4d14-a6ee-38bca46af5a2" providerId="AD" clId="Web-{AF43A1EC-A2BD-5214-A6E7-46D1D8F1FEF6}" dt="2025-01-08T21:20:00.357" v="4" actId="20577"/>
      <pc:docMkLst>
        <pc:docMk/>
      </pc:docMkLst>
      <pc:sldChg chg="modSp">
        <pc:chgData name="O'Hair, Kevin - Office of Assessment and Accountability" userId="S::kevin.ohair@education.ky.gov::854929ff-e20a-4d14-a6ee-38bca46af5a2" providerId="AD" clId="Web-{AF43A1EC-A2BD-5214-A6E7-46D1D8F1FEF6}" dt="2025-01-08T21:20:00.357" v="4" actId="20577"/>
        <pc:sldMkLst>
          <pc:docMk/>
          <pc:sldMk cId="2774240629" sldId="917"/>
        </pc:sldMkLst>
        <pc:spChg chg="mod">
          <ac:chgData name="O'Hair, Kevin - Office of Assessment and Accountability" userId="S::kevin.ohair@education.ky.gov::854929ff-e20a-4d14-a6ee-38bca46af5a2" providerId="AD" clId="Web-{AF43A1EC-A2BD-5214-A6E7-46D1D8F1FEF6}" dt="2025-01-08T21:20:00.357" v="4" actId="20577"/>
          <ac:spMkLst>
            <pc:docMk/>
            <pc:sldMk cId="2774240629" sldId="917"/>
            <ac:spMk id="5" creationId="{57B48594-B5E8-F3FA-0733-75F037D1A7B5}"/>
          </ac:spMkLst>
        </pc:spChg>
      </pc:sldChg>
    </pc:docChg>
  </pc:docChgLst>
  <pc:docChgLst>
    <pc:chgData name="Avery, Devon - Division of Assessment and Accountability Support" userId="S::devon.avery@education.ky.gov::ea78a75c-c17e-4901-bc17-b64bcd9c9f6d" providerId="AD" clId="Web-{E2C67F89-A332-B7EE-DEAD-05B930657204}"/>
    <pc:docChg chg="modSld">
      <pc:chgData name="Avery, Devon - Division of Assessment and Accountability Support" userId="S::devon.avery@education.ky.gov::ea78a75c-c17e-4901-bc17-b64bcd9c9f6d" providerId="AD" clId="Web-{E2C67F89-A332-B7EE-DEAD-05B930657204}" dt="2025-01-13T17:16:26.228" v="3" actId="20577"/>
      <pc:docMkLst>
        <pc:docMk/>
      </pc:docMkLst>
      <pc:sldChg chg="modSp">
        <pc:chgData name="Avery, Devon - Division of Assessment and Accountability Support" userId="S::devon.avery@education.ky.gov::ea78a75c-c17e-4901-bc17-b64bcd9c9f6d" providerId="AD" clId="Web-{E2C67F89-A332-B7EE-DEAD-05B930657204}" dt="2025-01-13T17:16:26.228" v="3" actId="20577"/>
        <pc:sldMkLst>
          <pc:docMk/>
          <pc:sldMk cId="301902911" sldId="256"/>
        </pc:sldMkLst>
        <pc:spChg chg="mod">
          <ac:chgData name="Avery, Devon - Division of Assessment and Accountability Support" userId="S::devon.avery@education.ky.gov::ea78a75c-c17e-4901-bc17-b64bcd9c9f6d" providerId="AD" clId="Web-{E2C67F89-A332-B7EE-DEAD-05B930657204}" dt="2025-01-13T17:16:26.228" v="3" actId="20577"/>
          <ac:spMkLst>
            <pc:docMk/>
            <pc:sldMk cId="301902911" sldId="256"/>
            <ac:spMk id="9" creationId="{F03D6A03-BE1A-4040-9335-B6A1590FA9D1}"/>
          </ac:spMkLst>
        </pc:spChg>
      </pc:sldChg>
    </pc:docChg>
  </pc:docChgLst>
  <pc:docChgLst>
    <pc:chgData name="Chandler, Melissa - Division of Assessment and Accountability Support" userId="c7c40c5a-5db2-409e-9ac5-b3fa8556cae3" providerId="ADAL" clId="{9320BC02-4A77-47AE-9691-5F690B057F03}"/>
    <pc:docChg chg="undo redo custSel modSld">
      <pc:chgData name="Chandler, Melissa - Division of Assessment and Accountability Support" userId="c7c40c5a-5db2-409e-9ac5-b3fa8556cae3" providerId="ADAL" clId="{9320BC02-4A77-47AE-9691-5F690B057F03}" dt="2025-01-02T17:24:09.073" v="243" actId="20577"/>
      <pc:docMkLst>
        <pc:docMk/>
      </pc:docMkLst>
      <pc:sldChg chg="modSp mod">
        <pc:chgData name="Chandler, Melissa - Division of Assessment and Accountability Support" userId="c7c40c5a-5db2-409e-9ac5-b3fa8556cae3" providerId="ADAL" clId="{9320BC02-4A77-47AE-9691-5F690B057F03}" dt="2025-01-02T16:36:04.052" v="4" actId="27636"/>
        <pc:sldMkLst>
          <pc:docMk/>
          <pc:sldMk cId="301902911" sldId="256"/>
        </pc:sldMkLst>
        <pc:spChg chg="mod">
          <ac:chgData name="Chandler, Melissa - Division of Assessment and Accountability Support" userId="c7c40c5a-5db2-409e-9ac5-b3fa8556cae3" providerId="ADAL" clId="{9320BC02-4A77-47AE-9691-5F690B057F03}" dt="2025-01-02T16:35:28.866" v="0" actId="1076"/>
          <ac:spMkLst>
            <pc:docMk/>
            <pc:sldMk cId="301902911" sldId="256"/>
            <ac:spMk id="4" creationId="{C69DB1B6-904E-4159-AFA3-8BECA16F509C}"/>
          </ac:spMkLst>
        </pc:spChg>
        <pc:spChg chg="mod">
          <ac:chgData name="Chandler, Melissa - Division of Assessment and Accountability Support" userId="c7c40c5a-5db2-409e-9ac5-b3fa8556cae3" providerId="ADAL" clId="{9320BC02-4A77-47AE-9691-5F690B057F03}" dt="2025-01-02T16:36:04.052" v="4" actId="27636"/>
          <ac:spMkLst>
            <pc:docMk/>
            <pc:sldMk cId="301902911" sldId="256"/>
            <ac:spMk id="9" creationId="{F03D6A03-BE1A-4040-9335-B6A1590FA9D1}"/>
          </ac:spMkLst>
        </pc:spChg>
      </pc:sldChg>
      <pc:sldChg chg="modSp mod modCm">
        <pc:chgData name="Chandler, Melissa - Division of Assessment and Accountability Support" userId="c7c40c5a-5db2-409e-9ac5-b3fa8556cae3" providerId="ADAL" clId="{9320BC02-4A77-47AE-9691-5F690B057F03}" dt="2025-01-02T17:22:03.021" v="242" actId="14100"/>
        <pc:sldMkLst>
          <pc:docMk/>
          <pc:sldMk cId="3225382126" sldId="259"/>
        </pc:sldMkLst>
        <pc:spChg chg="mod">
          <ac:chgData name="Chandler, Melissa - Division of Assessment and Accountability Support" userId="c7c40c5a-5db2-409e-9ac5-b3fa8556cae3" providerId="ADAL" clId="{9320BC02-4A77-47AE-9691-5F690B057F03}" dt="2025-01-02T16:45:43.243" v="11" actId="14100"/>
          <ac:spMkLst>
            <pc:docMk/>
            <pc:sldMk cId="3225382126" sldId="259"/>
            <ac:spMk id="2" creationId="{90F65A09-3F6A-479E-9723-5819466542BB}"/>
          </ac:spMkLst>
        </pc:spChg>
        <pc:spChg chg="mod">
          <ac:chgData name="Chandler, Melissa - Division of Assessment and Accountability Support" userId="c7c40c5a-5db2-409e-9ac5-b3fa8556cae3" providerId="ADAL" clId="{9320BC02-4A77-47AE-9691-5F690B057F03}" dt="2025-01-02T17:22:03.021" v="242" actId="14100"/>
          <ac:spMkLst>
            <pc:docMk/>
            <pc:sldMk cId="3225382126" sldId="259"/>
            <ac:spMk id="3" creationId="{C41873DB-D365-487E-ACCD-B2FEB15D516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handler, Melissa - Division of Assessment and Accountability Support" userId="c7c40c5a-5db2-409e-9ac5-b3fa8556cae3" providerId="ADAL" clId="{9320BC02-4A77-47AE-9691-5F690B057F03}" dt="2025-01-02T17:21:58.511" v="241" actId="20577"/>
              <pc2:cmMkLst xmlns:pc2="http://schemas.microsoft.com/office/powerpoint/2019/9/main/command">
                <pc:docMk/>
                <pc:sldMk cId="3225382126" sldId="259"/>
                <pc2:cmMk id="{47A0C8B3-C776-4256-9C38-4472F666090A}"/>
              </pc2:cmMkLst>
            </pc226:cmChg>
            <pc226:cmChg xmlns:pc226="http://schemas.microsoft.com/office/powerpoint/2022/06/main/command" chg="mod">
              <pc226:chgData name="Chandler, Melissa - Division of Assessment and Accountability Support" userId="c7c40c5a-5db2-409e-9ac5-b3fa8556cae3" providerId="ADAL" clId="{9320BC02-4A77-47AE-9691-5F690B057F03}" dt="2025-01-02T17:21:58.511" v="241" actId="20577"/>
              <pc2:cmMkLst xmlns:pc2="http://schemas.microsoft.com/office/powerpoint/2019/9/main/command">
                <pc:docMk/>
                <pc:sldMk cId="3225382126" sldId="259"/>
                <pc2:cmMk id="{C50D25D6-76D1-42CB-BA18-158AE072C62A}"/>
              </pc2:cmMkLst>
            </pc226:cmChg>
            <pc226:cmChg xmlns:pc226="http://schemas.microsoft.com/office/powerpoint/2022/06/main/command" chg="mod">
              <pc226:chgData name="Chandler, Melissa - Division of Assessment and Accountability Support" userId="c7c40c5a-5db2-409e-9ac5-b3fa8556cae3" providerId="ADAL" clId="{9320BC02-4A77-47AE-9691-5F690B057F03}" dt="2025-01-02T17:21:58.511" v="241" actId="20577"/>
              <pc2:cmMkLst xmlns:pc2="http://schemas.microsoft.com/office/powerpoint/2019/9/main/command">
                <pc:docMk/>
                <pc:sldMk cId="3225382126" sldId="259"/>
                <pc2:cmMk id="{8F7C26D9-38DA-407B-B3FD-F9AF24102497}"/>
              </pc2:cmMkLst>
            </pc226:cmChg>
          </p:ext>
        </pc:extLst>
      </pc:sldChg>
      <pc:sldChg chg="modSp mod">
        <pc:chgData name="Chandler, Melissa - Division of Assessment and Accountability Support" userId="c7c40c5a-5db2-409e-9ac5-b3fa8556cae3" providerId="ADAL" clId="{9320BC02-4A77-47AE-9691-5F690B057F03}" dt="2025-01-02T16:45:50.393" v="12" actId="14100"/>
        <pc:sldMkLst>
          <pc:docMk/>
          <pc:sldMk cId="2453328097" sldId="300"/>
        </pc:sldMkLst>
        <pc:spChg chg="mod">
          <ac:chgData name="Chandler, Melissa - Division of Assessment and Accountability Support" userId="c7c40c5a-5db2-409e-9ac5-b3fa8556cae3" providerId="ADAL" clId="{9320BC02-4A77-47AE-9691-5F690B057F03}" dt="2025-01-02T16:45:50.393" v="12" actId="14100"/>
          <ac:spMkLst>
            <pc:docMk/>
            <pc:sldMk cId="2453328097" sldId="300"/>
            <ac:spMk id="7" creationId="{D7995D2F-8A45-2A90-9077-4CC75D0A82F6}"/>
          </ac:spMkLst>
        </pc:spChg>
      </pc:sldChg>
      <pc:sldChg chg="modSp mod">
        <pc:chgData name="Chandler, Melissa - Division of Assessment and Accountability Support" userId="c7c40c5a-5db2-409e-9ac5-b3fa8556cae3" providerId="ADAL" clId="{9320BC02-4A77-47AE-9691-5F690B057F03}" dt="2025-01-02T16:52:06.931" v="53" actId="14100"/>
        <pc:sldMkLst>
          <pc:docMk/>
          <pc:sldMk cId="0" sldId="302"/>
        </pc:sldMkLst>
        <pc:spChg chg="mod">
          <ac:chgData name="Chandler, Melissa - Division of Assessment and Accountability Support" userId="c7c40c5a-5db2-409e-9ac5-b3fa8556cae3" providerId="ADAL" clId="{9320BC02-4A77-47AE-9691-5F690B057F03}" dt="2025-01-02T16:52:06.931" v="53" actId="14100"/>
          <ac:spMkLst>
            <pc:docMk/>
            <pc:sldMk cId="0" sldId="302"/>
            <ac:spMk id="6" creationId="{00F1D9EA-DD69-AE7F-2B79-B34F034EA5C9}"/>
          </ac:spMkLst>
        </pc:spChg>
      </pc:sldChg>
      <pc:sldChg chg="modSp mod">
        <pc:chgData name="Chandler, Melissa - Division of Assessment and Accountability Support" userId="c7c40c5a-5db2-409e-9ac5-b3fa8556cae3" providerId="ADAL" clId="{9320BC02-4A77-47AE-9691-5F690B057F03}" dt="2025-01-02T16:52:14.027" v="56" actId="179"/>
        <pc:sldMkLst>
          <pc:docMk/>
          <pc:sldMk cId="3169072552" sldId="307"/>
        </pc:sldMkLst>
        <pc:spChg chg="mod">
          <ac:chgData name="Chandler, Melissa - Division of Assessment and Accountability Support" userId="c7c40c5a-5db2-409e-9ac5-b3fa8556cae3" providerId="ADAL" clId="{9320BC02-4A77-47AE-9691-5F690B057F03}" dt="2025-01-02T16:52:14.027" v="56" actId="179"/>
          <ac:spMkLst>
            <pc:docMk/>
            <pc:sldMk cId="3169072552" sldId="307"/>
            <ac:spMk id="9" creationId="{A661ED62-337D-66CE-A3FF-F63D0E92B5E2}"/>
          </ac:spMkLst>
        </pc:spChg>
      </pc:sldChg>
      <pc:sldChg chg="modSp mod">
        <pc:chgData name="Chandler, Melissa - Division of Assessment and Accountability Support" userId="c7c40c5a-5db2-409e-9ac5-b3fa8556cae3" providerId="ADAL" clId="{9320BC02-4A77-47AE-9691-5F690B057F03}" dt="2025-01-02T16:52:38.428" v="60" actId="404"/>
        <pc:sldMkLst>
          <pc:docMk/>
          <pc:sldMk cId="1797520665" sldId="308"/>
        </pc:sldMkLst>
        <pc:spChg chg="mod">
          <ac:chgData name="Chandler, Melissa - Division of Assessment and Accountability Support" userId="c7c40c5a-5db2-409e-9ac5-b3fa8556cae3" providerId="ADAL" clId="{9320BC02-4A77-47AE-9691-5F690B057F03}" dt="2025-01-02T16:52:38.428" v="60" actId="404"/>
          <ac:spMkLst>
            <pc:docMk/>
            <pc:sldMk cId="1797520665" sldId="308"/>
            <ac:spMk id="2" creationId="{66BCFC61-773F-9E84-6371-CD18CCAFBD59}"/>
          </ac:spMkLst>
        </pc:spChg>
      </pc:sldChg>
      <pc:sldChg chg="delSp modSp mod">
        <pc:chgData name="Chandler, Melissa - Division of Assessment and Accountability Support" userId="c7c40c5a-5db2-409e-9ac5-b3fa8556cae3" providerId="ADAL" clId="{9320BC02-4A77-47AE-9691-5F690B057F03}" dt="2025-01-02T16:55:43.485" v="73" actId="14100"/>
        <pc:sldMkLst>
          <pc:docMk/>
          <pc:sldMk cId="3458439887" sldId="336"/>
        </pc:sldMkLst>
        <pc:spChg chg="mod">
          <ac:chgData name="Chandler, Melissa - Division of Assessment and Accountability Support" userId="c7c40c5a-5db2-409e-9ac5-b3fa8556cae3" providerId="ADAL" clId="{9320BC02-4A77-47AE-9691-5F690B057F03}" dt="2025-01-02T16:53:09.093" v="62" actId="404"/>
          <ac:spMkLst>
            <pc:docMk/>
            <pc:sldMk cId="3458439887" sldId="336"/>
            <ac:spMk id="2" creationId="{00000000-0000-0000-0000-000000000000}"/>
          </ac:spMkLst>
        </pc:spChg>
        <pc:spChg chg="mod">
          <ac:chgData name="Chandler, Melissa - Division of Assessment and Accountability Support" userId="c7c40c5a-5db2-409e-9ac5-b3fa8556cae3" providerId="ADAL" clId="{9320BC02-4A77-47AE-9691-5F690B057F03}" dt="2025-01-02T16:55:43.485" v="73" actId="14100"/>
          <ac:spMkLst>
            <pc:docMk/>
            <pc:sldMk cId="3458439887" sldId="336"/>
            <ac:spMk id="3" creationId="{00000000-0000-0000-0000-000000000000}"/>
          </ac:spMkLst>
        </pc:spChg>
      </pc:sldChg>
      <pc:sldChg chg="modSp mod">
        <pc:chgData name="Chandler, Melissa - Division of Assessment and Accountability Support" userId="c7c40c5a-5db2-409e-9ac5-b3fa8556cae3" providerId="ADAL" clId="{9320BC02-4A77-47AE-9691-5F690B057F03}" dt="2025-01-02T16:53:15.493" v="63" actId="404"/>
        <pc:sldMkLst>
          <pc:docMk/>
          <pc:sldMk cId="1194039653" sldId="912"/>
        </pc:sldMkLst>
        <pc:spChg chg="mod">
          <ac:chgData name="Chandler, Melissa - Division of Assessment and Accountability Support" userId="c7c40c5a-5db2-409e-9ac5-b3fa8556cae3" providerId="ADAL" clId="{9320BC02-4A77-47AE-9691-5F690B057F03}" dt="2025-01-02T16:53:15.493" v="63" actId="404"/>
          <ac:spMkLst>
            <pc:docMk/>
            <pc:sldMk cId="1194039653" sldId="912"/>
            <ac:spMk id="2" creationId="{F602A5D2-CE40-3274-0897-BA3B7B228427}"/>
          </ac:spMkLst>
        </pc:spChg>
      </pc:sldChg>
      <pc:sldChg chg="addSp delSp modSp mod">
        <pc:chgData name="Chandler, Melissa - Division of Assessment and Accountability Support" userId="c7c40c5a-5db2-409e-9ac5-b3fa8556cae3" providerId="ADAL" clId="{9320BC02-4A77-47AE-9691-5F690B057F03}" dt="2025-01-02T17:16:49.738" v="219" actId="1076"/>
        <pc:sldMkLst>
          <pc:docMk/>
          <pc:sldMk cId="304140471" sldId="913"/>
        </pc:sldMkLst>
        <pc:spChg chg="mod">
          <ac:chgData name="Chandler, Melissa - Division of Assessment and Accountability Support" userId="c7c40c5a-5db2-409e-9ac5-b3fa8556cae3" providerId="ADAL" clId="{9320BC02-4A77-47AE-9691-5F690B057F03}" dt="2025-01-02T16:53:20.758" v="64" actId="404"/>
          <ac:spMkLst>
            <pc:docMk/>
            <pc:sldMk cId="304140471" sldId="913"/>
            <ac:spMk id="2" creationId="{4C4F7BD3-918A-B332-25D1-FBA1138506B1}"/>
          </ac:spMkLst>
        </pc:spChg>
        <pc:spChg chg="mod">
          <ac:chgData name="Chandler, Melissa - Division of Assessment and Accountability Support" userId="c7c40c5a-5db2-409e-9ac5-b3fa8556cae3" providerId="ADAL" clId="{9320BC02-4A77-47AE-9691-5F690B057F03}" dt="2025-01-02T17:16:49.738" v="219" actId="1076"/>
          <ac:spMkLst>
            <pc:docMk/>
            <pc:sldMk cId="304140471" sldId="913"/>
            <ac:spMk id="18" creationId="{A9B41A93-153C-58F3-F81E-79E2362C8865}"/>
          </ac:spMkLst>
        </pc:spChg>
        <pc:spChg chg="mod">
          <ac:chgData name="Chandler, Melissa - Division of Assessment and Accountability Support" userId="c7c40c5a-5db2-409e-9ac5-b3fa8556cae3" providerId="ADAL" clId="{9320BC02-4A77-47AE-9691-5F690B057F03}" dt="2025-01-02T16:57:07.790" v="85" actId="1076"/>
          <ac:spMkLst>
            <pc:docMk/>
            <pc:sldMk cId="304140471" sldId="913"/>
            <ac:spMk id="19" creationId="{D4F2B290-4A87-363A-E877-157C0B1C8714}"/>
          </ac:spMkLst>
        </pc:spChg>
        <pc:spChg chg="mod">
          <ac:chgData name="Chandler, Melissa - Division of Assessment and Accountability Support" userId="c7c40c5a-5db2-409e-9ac5-b3fa8556cae3" providerId="ADAL" clId="{9320BC02-4A77-47AE-9691-5F690B057F03}" dt="2025-01-02T16:57:45.518" v="115" actId="1035"/>
          <ac:spMkLst>
            <pc:docMk/>
            <pc:sldMk cId="304140471" sldId="913"/>
            <ac:spMk id="22" creationId="{8975DB53-2A4F-DA76-90EE-B1F9BFB6E0DB}"/>
          </ac:spMkLst>
        </pc:spChg>
        <pc:spChg chg="mod">
          <ac:chgData name="Chandler, Melissa - Division of Assessment and Accountability Support" userId="c7c40c5a-5db2-409e-9ac5-b3fa8556cae3" providerId="ADAL" clId="{9320BC02-4A77-47AE-9691-5F690B057F03}" dt="2025-01-02T16:57:34.279" v="98" actId="1038"/>
          <ac:spMkLst>
            <pc:docMk/>
            <pc:sldMk cId="304140471" sldId="913"/>
            <ac:spMk id="29" creationId="{CC78EC59-099F-2084-A3D6-F95F8182C943}"/>
          </ac:spMkLst>
        </pc:spChg>
        <pc:grpChg chg="add del mod">
          <ac:chgData name="Chandler, Melissa - Division of Assessment and Accountability Support" userId="c7c40c5a-5db2-409e-9ac5-b3fa8556cae3" providerId="ADAL" clId="{9320BC02-4A77-47AE-9691-5F690B057F03}" dt="2025-01-02T16:58:47.442" v="130" actId="14100"/>
          <ac:grpSpMkLst>
            <pc:docMk/>
            <pc:sldMk cId="304140471" sldId="913"/>
            <ac:grpSpMk id="4" creationId="{2741FB4D-DA3C-0470-8A57-CEF8940C0693}"/>
          </ac:grpSpMkLst>
        </pc:grpChg>
        <pc:grpChg chg="mod">
          <ac:chgData name="Chandler, Melissa - Division of Assessment and Accountability Support" userId="c7c40c5a-5db2-409e-9ac5-b3fa8556cae3" providerId="ADAL" clId="{9320BC02-4A77-47AE-9691-5F690B057F03}" dt="2025-01-02T16:57:34.279" v="98" actId="1038"/>
          <ac:grpSpMkLst>
            <pc:docMk/>
            <pc:sldMk cId="304140471" sldId="913"/>
            <ac:grpSpMk id="7" creationId="{A4ED9839-D76F-B32C-14EF-CB0774D75757}"/>
          </ac:grpSpMkLst>
        </pc:grpChg>
        <pc:grpChg chg="mod">
          <ac:chgData name="Chandler, Melissa - Division of Assessment and Accountability Support" userId="c7c40c5a-5db2-409e-9ac5-b3fa8556cae3" providerId="ADAL" clId="{9320BC02-4A77-47AE-9691-5F690B057F03}" dt="2025-01-02T16:58:53.305" v="131" actId="14100"/>
          <ac:grpSpMkLst>
            <pc:docMk/>
            <pc:sldMk cId="304140471" sldId="913"/>
            <ac:grpSpMk id="10" creationId="{9BD14627-19F7-0A91-5598-B78AD3DF8E5E}"/>
          </ac:grpSpMkLst>
        </pc:grpChg>
        <pc:grpChg chg="mod">
          <ac:chgData name="Chandler, Melissa - Division of Assessment and Accountability Support" userId="c7c40c5a-5db2-409e-9ac5-b3fa8556cae3" providerId="ADAL" clId="{9320BC02-4A77-47AE-9691-5F690B057F03}" dt="2025-01-02T16:57:34.279" v="98" actId="1038"/>
          <ac:grpSpMkLst>
            <pc:docMk/>
            <pc:sldMk cId="304140471" sldId="913"/>
            <ac:grpSpMk id="16" creationId="{7376A818-0D80-E03B-C86E-1A54B51B58AF}"/>
          </ac:grpSpMkLst>
        </pc:grpChg>
        <pc:picChg chg="mod">
          <ac:chgData name="Chandler, Melissa - Division of Assessment and Accountability Support" userId="c7c40c5a-5db2-409e-9ac5-b3fa8556cae3" providerId="ADAL" clId="{9320BC02-4A77-47AE-9691-5F690B057F03}" dt="2025-01-02T16:57:07.790" v="85" actId="1076"/>
          <ac:picMkLst>
            <pc:docMk/>
            <pc:sldMk cId="304140471" sldId="913"/>
            <ac:picMk id="21" creationId="{7FAC8E9A-BF9B-B356-4DEC-E03AA1F3E52F}"/>
          </ac:picMkLst>
        </pc:picChg>
        <pc:picChg chg="mod">
          <ac:chgData name="Chandler, Melissa - Division of Assessment and Accountability Support" userId="c7c40c5a-5db2-409e-9ac5-b3fa8556cae3" providerId="ADAL" clId="{9320BC02-4A77-47AE-9691-5F690B057F03}" dt="2025-01-02T16:57:34.279" v="98" actId="1038"/>
          <ac:picMkLst>
            <pc:docMk/>
            <pc:sldMk cId="304140471" sldId="913"/>
            <ac:picMk id="24" creationId="{9EBC5217-65C1-03F6-046A-C94EC6629630}"/>
          </ac:picMkLst>
        </pc:picChg>
        <pc:picChg chg="mod">
          <ac:chgData name="Chandler, Melissa - Division of Assessment and Accountability Support" userId="c7c40c5a-5db2-409e-9ac5-b3fa8556cae3" providerId="ADAL" clId="{9320BC02-4A77-47AE-9691-5F690B057F03}" dt="2025-01-02T16:57:54.980" v="129" actId="1038"/>
          <ac:picMkLst>
            <pc:docMk/>
            <pc:sldMk cId="304140471" sldId="913"/>
            <ac:picMk id="31" creationId="{9242E7F9-0BB0-8AA5-6CED-48A9BBFAF8E7}"/>
          </ac:picMkLst>
        </pc:picChg>
      </pc:sldChg>
      <pc:sldChg chg="modSp mod">
        <pc:chgData name="Chandler, Melissa - Division of Assessment and Accountability Support" userId="c7c40c5a-5db2-409e-9ac5-b3fa8556cae3" providerId="ADAL" clId="{9320BC02-4A77-47AE-9691-5F690B057F03}" dt="2025-01-02T17:12:22.190" v="217" actId="20577"/>
        <pc:sldMkLst>
          <pc:docMk/>
          <pc:sldMk cId="1307103988" sldId="914"/>
        </pc:sldMkLst>
        <pc:spChg chg="mod">
          <ac:chgData name="Chandler, Melissa - Division of Assessment and Accountability Support" userId="c7c40c5a-5db2-409e-9ac5-b3fa8556cae3" providerId="ADAL" clId="{9320BC02-4A77-47AE-9691-5F690B057F03}" dt="2025-01-02T16:53:28.912" v="65" actId="404"/>
          <ac:spMkLst>
            <pc:docMk/>
            <pc:sldMk cId="1307103988" sldId="914"/>
            <ac:spMk id="2" creationId="{D21EA6E2-E2D5-714D-F530-7297ECA974A7}"/>
          </ac:spMkLst>
        </pc:spChg>
        <pc:spChg chg="mod">
          <ac:chgData name="Chandler, Melissa - Division of Assessment and Accountability Support" userId="c7c40c5a-5db2-409e-9ac5-b3fa8556cae3" providerId="ADAL" clId="{9320BC02-4A77-47AE-9691-5F690B057F03}" dt="2025-01-02T17:12:22.190" v="217" actId="20577"/>
          <ac:spMkLst>
            <pc:docMk/>
            <pc:sldMk cId="1307103988" sldId="914"/>
            <ac:spMk id="4" creationId="{97DC6D9A-8987-D2E4-172B-688E15BA005B}"/>
          </ac:spMkLst>
        </pc:spChg>
        <pc:spChg chg="mod">
          <ac:chgData name="Chandler, Melissa - Division of Assessment and Accountability Support" userId="c7c40c5a-5db2-409e-9ac5-b3fa8556cae3" providerId="ADAL" clId="{9320BC02-4A77-47AE-9691-5F690B057F03}" dt="2025-01-02T17:10:15.125" v="170" actId="1035"/>
          <ac:spMkLst>
            <pc:docMk/>
            <pc:sldMk cId="1307103988" sldId="914"/>
            <ac:spMk id="9" creationId="{02DDCD99-2F1E-3334-0BC1-DE56A82E574C}"/>
          </ac:spMkLst>
        </pc:spChg>
        <pc:spChg chg="mod">
          <ac:chgData name="Chandler, Melissa - Division of Assessment and Accountability Support" userId="c7c40c5a-5db2-409e-9ac5-b3fa8556cae3" providerId="ADAL" clId="{9320BC02-4A77-47AE-9691-5F690B057F03}" dt="2025-01-02T17:12:03.906" v="205" actId="14100"/>
          <ac:spMkLst>
            <pc:docMk/>
            <pc:sldMk cId="1307103988" sldId="914"/>
            <ac:spMk id="11" creationId="{9CE0B523-5ACF-C237-4DA0-2D98C306CEA6}"/>
          </ac:spMkLst>
        </pc:spChg>
        <pc:spChg chg="mod">
          <ac:chgData name="Chandler, Melissa - Division of Assessment and Accountability Support" userId="c7c40c5a-5db2-409e-9ac5-b3fa8556cae3" providerId="ADAL" clId="{9320BC02-4A77-47AE-9691-5F690B057F03}" dt="2025-01-02T17:08:50.317" v="151" actId="1076"/>
          <ac:spMkLst>
            <pc:docMk/>
            <pc:sldMk cId="1307103988" sldId="914"/>
            <ac:spMk id="12" creationId="{182B1361-CE94-A31B-A6E2-96C663F77451}"/>
          </ac:spMkLst>
        </pc:spChg>
        <pc:spChg chg="mod">
          <ac:chgData name="Chandler, Melissa - Division of Assessment and Accountability Support" userId="c7c40c5a-5db2-409e-9ac5-b3fa8556cae3" providerId="ADAL" clId="{9320BC02-4A77-47AE-9691-5F690B057F03}" dt="2025-01-02T17:08:50.317" v="151" actId="1076"/>
          <ac:spMkLst>
            <pc:docMk/>
            <pc:sldMk cId="1307103988" sldId="914"/>
            <ac:spMk id="17" creationId="{37A64012-F614-CA39-8776-A6AA5625A479}"/>
          </ac:spMkLst>
        </pc:spChg>
        <pc:spChg chg="mod">
          <ac:chgData name="Chandler, Melissa - Division of Assessment and Accountability Support" userId="c7c40c5a-5db2-409e-9ac5-b3fa8556cae3" providerId="ADAL" clId="{9320BC02-4A77-47AE-9691-5F690B057F03}" dt="2025-01-02T17:11:58.497" v="204" actId="14100"/>
          <ac:spMkLst>
            <pc:docMk/>
            <pc:sldMk cId="1307103988" sldId="914"/>
            <ac:spMk id="19" creationId="{6C8FC272-9344-010C-301F-6AA7217DC37D}"/>
          </ac:spMkLst>
        </pc:spChg>
        <pc:picChg chg="mod">
          <ac:chgData name="Chandler, Melissa - Division of Assessment and Accountability Support" userId="c7c40c5a-5db2-409e-9ac5-b3fa8556cae3" providerId="ADAL" clId="{9320BC02-4A77-47AE-9691-5F690B057F03}" dt="2025-01-02T17:10:54.801" v="181" actId="14100"/>
          <ac:picMkLst>
            <pc:docMk/>
            <pc:sldMk cId="1307103988" sldId="914"/>
            <ac:picMk id="6" creationId="{005FD5F5-50BC-43FC-191D-3DA3BF458EEF}"/>
          </ac:picMkLst>
        </pc:picChg>
        <pc:picChg chg="mod">
          <ac:chgData name="Chandler, Melissa - Division of Assessment and Accountability Support" userId="c7c40c5a-5db2-409e-9ac5-b3fa8556cae3" providerId="ADAL" clId="{9320BC02-4A77-47AE-9691-5F690B057F03}" dt="2025-01-02T17:11:12.613" v="185" actId="1036"/>
          <ac:picMkLst>
            <pc:docMk/>
            <pc:sldMk cId="1307103988" sldId="914"/>
            <ac:picMk id="8" creationId="{CA5360B3-06F6-ED5D-028A-A8571BC611AA}"/>
          </ac:picMkLst>
        </pc:picChg>
      </pc:sldChg>
      <pc:sldChg chg="modSp mod">
        <pc:chgData name="Chandler, Melissa - Division of Assessment and Accountability Support" userId="c7c40c5a-5db2-409e-9ac5-b3fa8556cae3" providerId="ADAL" clId="{9320BC02-4A77-47AE-9691-5F690B057F03}" dt="2025-01-02T17:15:08.564" v="218" actId="1076"/>
        <pc:sldMkLst>
          <pc:docMk/>
          <pc:sldMk cId="4030431147" sldId="915"/>
        </pc:sldMkLst>
        <pc:spChg chg="mod">
          <ac:chgData name="Chandler, Melissa - Division of Assessment and Accountability Support" userId="c7c40c5a-5db2-409e-9ac5-b3fa8556cae3" providerId="ADAL" clId="{9320BC02-4A77-47AE-9691-5F690B057F03}" dt="2025-01-02T16:53:34.236" v="66" actId="404"/>
          <ac:spMkLst>
            <pc:docMk/>
            <pc:sldMk cId="4030431147" sldId="915"/>
            <ac:spMk id="2" creationId="{E3877491-AB8B-0AAC-8CF5-E0A1AAF2221C}"/>
          </ac:spMkLst>
        </pc:spChg>
        <pc:spChg chg="mod">
          <ac:chgData name="Chandler, Melissa - Division of Assessment and Accountability Support" userId="c7c40c5a-5db2-409e-9ac5-b3fa8556cae3" providerId="ADAL" clId="{9320BC02-4A77-47AE-9691-5F690B057F03}" dt="2025-01-02T17:15:08.564" v="218" actId="1076"/>
          <ac:spMkLst>
            <pc:docMk/>
            <pc:sldMk cId="4030431147" sldId="915"/>
            <ac:spMk id="6" creationId="{57799886-7176-C82E-64A3-7A6C4CEAF8D8}"/>
          </ac:spMkLst>
        </pc:spChg>
      </pc:sldChg>
      <pc:sldChg chg="modSp mod">
        <pc:chgData name="Chandler, Melissa - Division of Assessment and Accountability Support" userId="c7c40c5a-5db2-409e-9ac5-b3fa8556cae3" providerId="ADAL" clId="{9320BC02-4A77-47AE-9691-5F690B057F03}" dt="2025-01-02T16:53:48.847" v="68" actId="404"/>
        <pc:sldMkLst>
          <pc:docMk/>
          <pc:sldMk cId="3522000582" sldId="916"/>
        </pc:sldMkLst>
        <pc:spChg chg="mod">
          <ac:chgData name="Chandler, Melissa - Division of Assessment and Accountability Support" userId="c7c40c5a-5db2-409e-9ac5-b3fa8556cae3" providerId="ADAL" clId="{9320BC02-4A77-47AE-9691-5F690B057F03}" dt="2025-01-02T16:53:48.847" v="68" actId="404"/>
          <ac:spMkLst>
            <pc:docMk/>
            <pc:sldMk cId="3522000582" sldId="916"/>
            <ac:spMk id="2" creationId="{0609E1DB-DE0D-7855-5A0A-8F035186F939}"/>
          </ac:spMkLst>
        </pc:spChg>
      </pc:sldChg>
      <pc:sldChg chg="modSp mod">
        <pc:chgData name="Chandler, Melissa - Division of Assessment and Accountability Support" userId="c7c40c5a-5db2-409e-9ac5-b3fa8556cae3" providerId="ADAL" clId="{9320BC02-4A77-47AE-9691-5F690B057F03}" dt="2025-01-02T16:53:57.855" v="69" actId="404"/>
        <pc:sldMkLst>
          <pc:docMk/>
          <pc:sldMk cId="2774240629" sldId="917"/>
        </pc:sldMkLst>
        <pc:spChg chg="mod">
          <ac:chgData name="Chandler, Melissa - Division of Assessment and Accountability Support" userId="c7c40c5a-5db2-409e-9ac5-b3fa8556cae3" providerId="ADAL" clId="{9320BC02-4A77-47AE-9691-5F690B057F03}" dt="2025-01-02T16:53:57.855" v="69" actId="404"/>
          <ac:spMkLst>
            <pc:docMk/>
            <pc:sldMk cId="2774240629" sldId="917"/>
            <ac:spMk id="4" creationId="{567F74ED-1AA0-9504-D59D-936AE76F5227}"/>
          </ac:spMkLst>
        </pc:spChg>
      </pc:sldChg>
      <pc:sldChg chg="modSp mod">
        <pc:chgData name="Chandler, Melissa - Division of Assessment and Accountability Support" userId="c7c40c5a-5db2-409e-9ac5-b3fa8556cae3" providerId="ADAL" clId="{9320BC02-4A77-47AE-9691-5F690B057F03}" dt="2025-01-02T16:54:17.581" v="70" actId="404"/>
        <pc:sldMkLst>
          <pc:docMk/>
          <pc:sldMk cId="4001037642" sldId="918"/>
        </pc:sldMkLst>
        <pc:spChg chg="mod">
          <ac:chgData name="Chandler, Melissa - Division of Assessment and Accountability Support" userId="c7c40c5a-5db2-409e-9ac5-b3fa8556cae3" providerId="ADAL" clId="{9320BC02-4A77-47AE-9691-5F690B057F03}" dt="2025-01-02T16:54:17.581" v="70" actId="404"/>
          <ac:spMkLst>
            <pc:docMk/>
            <pc:sldMk cId="4001037642" sldId="918"/>
            <ac:spMk id="2" creationId="{F22194B8-046B-BE86-5710-90D21433A75F}"/>
          </ac:spMkLst>
        </pc:spChg>
      </pc:sldChg>
      <pc:sldChg chg="modSp mod modCm">
        <pc:chgData name="Chandler, Melissa - Division of Assessment and Accountability Support" userId="c7c40c5a-5db2-409e-9ac5-b3fa8556cae3" providerId="ADAL" clId="{9320BC02-4A77-47AE-9691-5F690B057F03}" dt="2025-01-02T17:24:09.073" v="243" actId="20577"/>
        <pc:sldMkLst>
          <pc:docMk/>
          <pc:sldMk cId="1289933293" sldId="919"/>
        </pc:sldMkLst>
        <pc:spChg chg="mod">
          <ac:chgData name="Chandler, Melissa - Division of Assessment and Accountability Support" userId="c7c40c5a-5db2-409e-9ac5-b3fa8556cae3" providerId="ADAL" clId="{9320BC02-4A77-47AE-9691-5F690B057F03}" dt="2025-01-02T16:51:16.002" v="46" actId="404"/>
          <ac:spMkLst>
            <pc:docMk/>
            <pc:sldMk cId="1289933293" sldId="919"/>
            <ac:spMk id="2" creationId="{DA690733-812F-F7FD-0A17-A7C4A0795F68}"/>
          </ac:spMkLst>
        </pc:spChg>
        <pc:spChg chg="mod">
          <ac:chgData name="Chandler, Melissa - Division of Assessment and Accountability Support" userId="c7c40c5a-5db2-409e-9ac5-b3fa8556cae3" providerId="ADAL" clId="{9320BC02-4A77-47AE-9691-5F690B057F03}" dt="2025-01-02T17:24:09.073" v="243" actId="20577"/>
          <ac:spMkLst>
            <pc:docMk/>
            <pc:sldMk cId="1289933293" sldId="919"/>
            <ac:spMk id="4" creationId="{5AF94DE9-C96A-EDB0-7FFC-878C1FD25DD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handler, Melissa - Division of Assessment and Accountability Support" userId="c7c40c5a-5db2-409e-9ac5-b3fa8556cae3" providerId="ADAL" clId="{9320BC02-4A77-47AE-9691-5F690B057F03}" dt="2025-01-02T17:24:09.073" v="243" actId="20577"/>
              <pc2:cmMkLst xmlns:pc2="http://schemas.microsoft.com/office/powerpoint/2019/9/main/command">
                <pc:docMk/>
                <pc:sldMk cId="1289933293" sldId="919"/>
                <pc2:cmMk id="{B25775A1-F931-4874-87DE-A2CB6C2346E2}"/>
              </pc2:cmMkLst>
            </pc226:cmChg>
          </p:ext>
        </pc:extLst>
      </pc:sldChg>
      <pc:sldChg chg="modSp mod modCm">
        <pc:chgData name="Chandler, Melissa - Division of Assessment and Accountability Support" userId="c7c40c5a-5db2-409e-9ac5-b3fa8556cae3" providerId="ADAL" clId="{9320BC02-4A77-47AE-9691-5F690B057F03}" dt="2025-01-02T17:19:59.399" v="225" actId="20577"/>
        <pc:sldMkLst>
          <pc:docMk/>
          <pc:sldMk cId="2616841231" sldId="920"/>
        </pc:sldMkLst>
        <pc:spChg chg="mod">
          <ac:chgData name="Chandler, Melissa - Division of Assessment and Accountability Support" userId="c7c40c5a-5db2-409e-9ac5-b3fa8556cae3" providerId="ADAL" clId="{9320BC02-4A77-47AE-9691-5F690B057F03}" dt="2025-01-02T16:53:42.266" v="67" actId="404"/>
          <ac:spMkLst>
            <pc:docMk/>
            <pc:sldMk cId="2616841231" sldId="920"/>
            <ac:spMk id="2" creationId="{A80BBD29-6286-9297-7C4F-554696B997FC}"/>
          </ac:spMkLst>
        </pc:spChg>
        <pc:spChg chg="mod">
          <ac:chgData name="Chandler, Melissa - Division of Assessment and Accountability Support" userId="c7c40c5a-5db2-409e-9ac5-b3fa8556cae3" providerId="ADAL" clId="{9320BC02-4A77-47AE-9691-5F690B057F03}" dt="2025-01-02T17:19:59.399" v="225" actId="20577"/>
          <ac:spMkLst>
            <pc:docMk/>
            <pc:sldMk cId="2616841231" sldId="920"/>
            <ac:spMk id="3" creationId="{CE40A5ED-2CBE-EB3B-9B7C-6CF388B0C2CF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Chandler, Melissa - Division of Assessment and Accountability Support" userId="c7c40c5a-5db2-409e-9ac5-b3fa8556cae3" providerId="ADAL" clId="{9320BC02-4A77-47AE-9691-5F690B057F03}" dt="2025-01-02T17:19:59.399" v="225" actId="20577"/>
              <pc2:cmMkLst xmlns:pc2="http://schemas.microsoft.com/office/powerpoint/2019/9/main/command">
                <pc:docMk/>
                <pc:sldMk cId="2616841231" sldId="920"/>
                <pc2:cmMk id="{F5E526D2-501E-495C-90C3-E7091A0D8A7D}"/>
              </pc2:cmMkLst>
            </pc226:cmChg>
          </p:ext>
        </pc:extLst>
      </pc:sldChg>
      <pc:sldChg chg="modSp mod">
        <pc:chgData name="Chandler, Melissa - Division of Assessment and Accountability Support" userId="c7c40c5a-5db2-409e-9ac5-b3fa8556cae3" providerId="ADAL" clId="{9320BC02-4A77-47AE-9691-5F690B057F03}" dt="2025-01-02T16:51:40.558" v="50" actId="404"/>
        <pc:sldMkLst>
          <pc:docMk/>
          <pc:sldMk cId="3223763633" sldId="921"/>
        </pc:sldMkLst>
        <pc:spChg chg="mod">
          <ac:chgData name="Chandler, Melissa - Division of Assessment and Accountability Support" userId="c7c40c5a-5db2-409e-9ac5-b3fa8556cae3" providerId="ADAL" clId="{9320BC02-4A77-47AE-9691-5F690B057F03}" dt="2025-01-02T16:51:40.558" v="50" actId="404"/>
          <ac:spMkLst>
            <pc:docMk/>
            <pc:sldMk cId="3223763633" sldId="921"/>
            <ac:spMk id="2" creationId="{B963F02B-E171-D95E-6387-C62E12628729}"/>
          </ac:spMkLst>
        </pc:spChg>
      </pc:sldChg>
      <pc:sldChg chg="modSp mod">
        <pc:chgData name="Chandler, Melissa - Division of Assessment and Accountability Support" userId="c7c40c5a-5db2-409e-9ac5-b3fa8556cae3" providerId="ADAL" clId="{9320BC02-4A77-47AE-9691-5F690B057F03}" dt="2025-01-02T16:52:48.898" v="61" actId="179"/>
        <pc:sldMkLst>
          <pc:docMk/>
          <pc:sldMk cId="1039124710" sldId="922"/>
        </pc:sldMkLst>
      </pc:sldChg>
    </pc:docChg>
  </pc:docChgLst>
  <pc:docChgLst>
    <pc:chgData name="Savage, Shara - Division of Assessment and Accountability Support" userId="71eadb16-699f-453e-81d8-c9ac7aaf2dd6" providerId="ADAL" clId="{3574BB1A-7531-477E-95E5-73C8D0E3A90D}"/>
    <pc:docChg chg="undo custSel modSld">
      <pc:chgData name="Savage, Shara - Division of Assessment and Accountability Support" userId="71eadb16-699f-453e-81d8-c9ac7aaf2dd6" providerId="ADAL" clId="{3574BB1A-7531-477E-95E5-73C8D0E3A90D}" dt="2025-01-23T17:19:19.394" v="203" actId="33524"/>
      <pc:docMkLst>
        <pc:docMk/>
      </pc:docMkLst>
      <pc:sldChg chg="modSp mod modCm modNotesTx">
        <pc:chgData name="Savage, Shara - Division of Assessment and Accountability Support" userId="71eadb16-699f-453e-81d8-c9ac7aaf2dd6" providerId="ADAL" clId="{3574BB1A-7531-477E-95E5-73C8D0E3A90D}" dt="2025-01-23T17:19:19.394" v="203" actId="33524"/>
        <pc:sldMkLst>
          <pc:docMk/>
          <pc:sldMk cId="1289933293" sldId="919"/>
        </pc:sldMkLst>
        <pc:spChg chg="mod">
          <ac:chgData name="Savage, Shara - Division of Assessment and Accountability Support" userId="71eadb16-699f-453e-81d8-c9ac7aaf2dd6" providerId="ADAL" clId="{3574BB1A-7531-477E-95E5-73C8D0E3A90D}" dt="2025-01-23T16:20:02.173" v="198" actId="20577"/>
          <ac:spMkLst>
            <pc:docMk/>
            <pc:sldMk cId="1289933293" sldId="919"/>
            <ac:spMk id="4" creationId="{5AF94DE9-C96A-EDB0-7FFC-878C1FD25DD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Savage, Shara - Division of Assessment and Accountability Support" userId="71eadb16-699f-453e-81d8-c9ac7aaf2dd6" providerId="ADAL" clId="{3574BB1A-7531-477E-95E5-73C8D0E3A90D}" dt="2025-01-22T01:11:13.036" v="5"/>
              <pc2:cmMkLst xmlns:pc2="http://schemas.microsoft.com/office/powerpoint/2019/9/main/command">
                <pc:docMk/>
                <pc:sldMk cId="1289933293" sldId="919"/>
                <pc2:cmMk id="{D78852B5-0C53-45DA-ABC7-FF3F216C9E18}"/>
              </pc2:cmMkLst>
            </pc226:cmChg>
          </p:ext>
        </pc:extLst>
      </pc:sldChg>
    </pc:docChg>
  </pc:docChgLst>
  <pc:docChgLst>
    <pc:chgData name="Avery, Devon - Division of Assessment and Accountability Support" userId="ea78a75c-c17e-4901-bc17-b64bcd9c9f6d" providerId="ADAL" clId="{2331D390-B627-4ED4-8232-76E020CA5854}"/>
    <pc:docChg chg="undo custSel modSld">
      <pc:chgData name="Avery, Devon - Division of Assessment and Accountability Support" userId="ea78a75c-c17e-4901-bc17-b64bcd9c9f6d" providerId="ADAL" clId="{2331D390-B627-4ED4-8232-76E020CA5854}" dt="2025-01-23T17:29:01.659" v="1454" actId="20577"/>
      <pc:docMkLst>
        <pc:docMk/>
      </pc:docMkLst>
      <pc:sldChg chg="modNotesTx">
        <pc:chgData name="Avery, Devon - Division of Assessment and Accountability Support" userId="ea78a75c-c17e-4901-bc17-b64bcd9c9f6d" providerId="ADAL" clId="{2331D390-B627-4ED4-8232-76E020CA5854}" dt="2025-01-23T17:26:57.489" v="1268" actId="20577"/>
        <pc:sldMkLst>
          <pc:docMk/>
          <pc:sldMk cId="301902911" sldId="256"/>
        </pc:sldMkLst>
      </pc:sldChg>
      <pc:sldChg chg="modSp mod modCm modNotesTx">
        <pc:chgData name="Avery, Devon - Division of Assessment and Accountability Support" userId="ea78a75c-c17e-4901-bc17-b64bcd9c9f6d" providerId="ADAL" clId="{2331D390-B627-4ED4-8232-76E020CA5854}" dt="2025-01-13T18:29:25.058" v="1032" actId="20577"/>
        <pc:sldMkLst>
          <pc:docMk/>
          <pc:sldMk cId="3225382126" sldId="259"/>
        </pc:sldMkLst>
        <pc:spChg chg="mod">
          <ac:chgData name="Avery, Devon - Division of Assessment and Accountability Support" userId="ea78a75c-c17e-4901-bc17-b64bcd9c9f6d" providerId="ADAL" clId="{2331D390-B627-4ED4-8232-76E020CA5854}" dt="2025-01-11T20:30:00.936" v="58" actId="255"/>
          <ac:spMkLst>
            <pc:docMk/>
            <pc:sldMk cId="3225382126" sldId="259"/>
            <ac:spMk id="3" creationId="{C41873DB-D365-487E-ACCD-B2FEB15D5164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very, Devon - Division of Assessment and Accountability Support" userId="ea78a75c-c17e-4901-bc17-b64bcd9c9f6d" providerId="ADAL" clId="{2331D390-B627-4ED4-8232-76E020CA5854}" dt="2025-01-11T20:29:08.712" v="57" actId="20577"/>
              <pc2:cmMkLst xmlns:pc2="http://schemas.microsoft.com/office/powerpoint/2019/9/main/command">
                <pc:docMk/>
                <pc:sldMk cId="3225382126" sldId="259"/>
                <pc2:cmMk id="{47A0C8B3-C776-4256-9C38-4472F666090A}"/>
              </pc2:cmMkLst>
            </pc226:cmChg>
            <pc226:cmChg xmlns:pc226="http://schemas.microsoft.com/office/powerpoint/2022/06/main/command" chg="mod">
              <pc226:chgData name="Avery, Devon - Division of Assessment and Accountability Support" userId="ea78a75c-c17e-4901-bc17-b64bcd9c9f6d" providerId="ADAL" clId="{2331D390-B627-4ED4-8232-76E020CA5854}" dt="2025-01-11T20:29:08.712" v="57" actId="20577"/>
              <pc2:cmMkLst xmlns:pc2="http://schemas.microsoft.com/office/powerpoint/2019/9/main/command">
                <pc:docMk/>
                <pc:sldMk cId="3225382126" sldId="259"/>
                <pc2:cmMk id="{DC3AC6CF-D6FD-4DD3-B70A-BDA36A02954F}"/>
              </pc2:cmMkLst>
            </pc226:cmChg>
            <pc226:cmChg xmlns:pc226="http://schemas.microsoft.com/office/powerpoint/2022/06/main/command" chg="mod">
              <pc226:chgData name="Avery, Devon - Division of Assessment and Accountability Support" userId="ea78a75c-c17e-4901-bc17-b64bcd9c9f6d" providerId="ADAL" clId="{2331D390-B627-4ED4-8232-76E020CA5854}" dt="2025-01-11T20:29:08.712" v="57" actId="20577"/>
              <pc2:cmMkLst xmlns:pc2="http://schemas.microsoft.com/office/powerpoint/2019/9/main/command">
                <pc:docMk/>
                <pc:sldMk cId="3225382126" sldId="259"/>
                <pc2:cmMk id="{C50D25D6-76D1-42CB-BA18-158AE072C62A}"/>
              </pc2:cmMkLst>
            </pc226:cmChg>
            <pc226:cmChg xmlns:pc226="http://schemas.microsoft.com/office/powerpoint/2022/06/main/command" chg="mod">
              <pc226:chgData name="Avery, Devon - Division of Assessment and Accountability Support" userId="ea78a75c-c17e-4901-bc17-b64bcd9c9f6d" providerId="ADAL" clId="{2331D390-B627-4ED4-8232-76E020CA5854}" dt="2025-01-11T20:29:08.712" v="57" actId="20577"/>
              <pc2:cmMkLst xmlns:pc2="http://schemas.microsoft.com/office/powerpoint/2019/9/main/command">
                <pc:docMk/>
                <pc:sldMk cId="3225382126" sldId="259"/>
                <pc2:cmMk id="{8F7C26D9-38DA-407B-B3FD-F9AF24102497}"/>
              </pc2:cmMkLst>
            </pc226:cmChg>
          </p:ext>
        </pc:extLst>
      </pc:sldChg>
      <pc:sldChg chg="modSp mod">
        <pc:chgData name="Avery, Devon - Division of Assessment and Accountability Support" userId="ea78a75c-c17e-4901-bc17-b64bcd9c9f6d" providerId="ADAL" clId="{2331D390-B627-4ED4-8232-76E020CA5854}" dt="2025-01-13T18:28:51.170" v="1029" actId="20577"/>
        <pc:sldMkLst>
          <pc:docMk/>
          <pc:sldMk cId="1797520665" sldId="308"/>
        </pc:sldMkLst>
        <pc:spChg chg="mod">
          <ac:chgData name="Avery, Devon - Division of Assessment and Accountability Support" userId="ea78a75c-c17e-4901-bc17-b64bcd9c9f6d" providerId="ADAL" clId="{2331D390-B627-4ED4-8232-76E020CA5854}" dt="2025-01-13T18:28:51.170" v="1029" actId="20577"/>
          <ac:spMkLst>
            <pc:docMk/>
            <pc:sldMk cId="1797520665" sldId="308"/>
            <ac:spMk id="2" creationId="{66BCFC61-773F-9E84-6371-CD18CCAFBD59}"/>
          </ac:spMkLst>
        </pc:spChg>
      </pc:sldChg>
      <pc:sldChg chg="modSp mod modCm modNotesTx">
        <pc:chgData name="Avery, Devon - Division of Assessment and Accountability Support" userId="ea78a75c-c17e-4901-bc17-b64bcd9c9f6d" providerId="ADAL" clId="{2331D390-B627-4ED4-8232-76E020CA5854}" dt="2025-01-11T20:34:01.386" v="293" actId="20577"/>
        <pc:sldMkLst>
          <pc:docMk/>
          <pc:sldMk cId="3458439887" sldId="336"/>
        </pc:sldMkLst>
        <pc:spChg chg="mod">
          <ac:chgData name="Avery, Devon - Division of Assessment and Accountability Support" userId="ea78a75c-c17e-4901-bc17-b64bcd9c9f6d" providerId="ADAL" clId="{2331D390-B627-4ED4-8232-76E020CA5854}" dt="2025-01-11T20:31:12.194" v="122" actId="20577"/>
          <ac:spMkLst>
            <pc:docMk/>
            <pc:sldMk cId="3458439887" sldId="336"/>
            <ac:spMk id="2" creationId="{00000000-0000-0000-0000-000000000000}"/>
          </ac:spMkLst>
        </pc:spChg>
        <pc:spChg chg="mod">
          <ac:chgData name="Avery, Devon - Division of Assessment and Accountability Support" userId="ea78a75c-c17e-4901-bc17-b64bcd9c9f6d" providerId="ADAL" clId="{2331D390-B627-4ED4-8232-76E020CA5854}" dt="2025-01-11T20:31:00.200" v="121" actId="20577"/>
          <ac:spMkLst>
            <pc:docMk/>
            <pc:sldMk cId="3458439887" sldId="336"/>
            <ac:spMk id="3" creationId="{00000000-0000-0000-0000-00000000000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very, Devon - Division of Assessment and Accountability Support" userId="ea78a75c-c17e-4901-bc17-b64bcd9c9f6d" providerId="ADAL" clId="{2331D390-B627-4ED4-8232-76E020CA5854}" dt="2025-01-11T20:31:00.200" v="121" actId="20577"/>
              <pc2:cmMkLst xmlns:pc2="http://schemas.microsoft.com/office/powerpoint/2019/9/main/command">
                <pc:docMk/>
                <pc:sldMk cId="3458439887" sldId="336"/>
                <pc2:cmMk id="{2C538464-205F-4321-878D-EA875565A57E}"/>
              </pc2:cmMkLst>
            </pc226:cmChg>
          </p:ext>
        </pc:extLst>
      </pc:sldChg>
      <pc:sldChg chg="modSp mod modCm">
        <pc:chgData name="Avery, Devon - Division of Assessment and Accountability Support" userId="ea78a75c-c17e-4901-bc17-b64bcd9c9f6d" providerId="ADAL" clId="{2331D390-B627-4ED4-8232-76E020CA5854}" dt="2025-01-11T20:34:11.304" v="294" actId="20577"/>
        <pc:sldMkLst>
          <pc:docMk/>
          <pc:sldMk cId="1194039653" sldId="912"/>
        </pc:sldMkLst>
        <pc:spChg chg="mod">
          <ac:chgData name="Avery, Devon - Division of Assessment and Accountability Support" userId="ea78a75c-c17e-4901-bc17-b64bcd9c9f6d" providerId="ADAL" clId="{2331D390-B627-4ED4-8232-76E020CA5854}" dt="2025-01-11T20:34:11.304" v="294" actId="20577"/>
          <ac:spMkLst>
            <pc:docMk/>
            <pc:sldMk cId="1194039653" sldId="912"/>
            <ac:spMk id="4" creationId="{2915590B-4089-41F7-6F65-9870B0B5E949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very, Devon - Division of Assessment and Accountability Support" userId="ea78a75c-c17e-4901-bc17-b64bcd9c9f6d" providerId="ADAL" clId="{2331D390-B627-4ED4-8232-76E020CA5854}" dt="2025-01-11T20:34:11.304" v="294" actId="20577"/>
              <pc2:cmMkLst xmlns:pc2="http://schemas.microsoft.com/office/powerpoint/2019/9/main/command">
                <pc:docMk/>
                <pc:sldMk cId="1194039653" sldId="912"/>
                <pc2:cmMk id="{4CEDE66F-AE2B-420D-8B6C-12CFCB7ED0E3}"/>
              </pc2:cmMkLst>
            </pc226:cmChg>
          </p:ext>
        </pc:extLst>
      </pc:sldChg>
      <pc:sldChg chg="modSp mod modCm modNotesTx">
        <pc:chgData name="Avery, Devon - Division of Assessment and Accountability Support" userId="ea78a75c-c17e-4901-bc17-b64bcd9c9f6d" providerId="ADAL" clId="{2331D390-B627-4ED4-8232-76E020CA5854}" dt="2025-01-23T17:27:45.007" v="1319" actId="20577"/>
        <pc:sldMkLst>
          <pc:docMk/>
          <pc:sldMk cId="304140471" sldId="913"/>
        </pc:sldMkLst>
        <pc:spChg chg="mod">
          <ac:chgData name="Avery, Devon - Division of Assessment and Accountability Support" userId="ea78a75c-c17e-4901-bc17-b64bcd9c9f6d" providerId="ADAL" clId="{2331D390-B627-4ED4-8232-76E020CA5854}" dt="2025-01-11T20:37:40.817" v="583" actId="20577"/>
          <ac:spMkLst>
            <pc:docMk/>
            <pc:sldMk cId="304140471" sldId="913"/>
            <ac:spMk id="6" creationId="{35004C01-61F5-B6C6-4FC3-B6F9FCEEA720}"/>
          </ac:spMkLst>
        </pc:spChg>
        <pc:spChg chg="mod">
          <ac:chgData name="Avery, Devon - Division of Assessment and Accountability Support" userId="ea78a75c-c17e-4901-bc17-b64bcd9c9f6d" providerId="ADAL" clId="{2331D390-B627-4ED4-8232-76E020CA5854}" dt="2025-01-11T20:35:48.416" v="434" actId="20577"/>
          <ac:spMkLst>
            <pc:docMk/>
            <pc:sldMk cId="304140471" sldId="913"/>
            <ac:spMk id="9" creationId="{5992A0FC-1CB4-C745-9E5B-B772F89939EF}"/>
          </ac:spMkLst>
        </pc:spChg>
        <pc:spChg chg="mod">
          <ac:chgData name="Avery, Devon - Division of Assessment and Accountability Support" userId="ea78a75c-c17e-4901-bc17-b64bcd9c9f6d" providerId="ADAL" clId="{2331D390-B627-4ED4-8232-76E020CA5854}" dt="2025-01-23T17:27:22.378" v="1271" actId="20577"/>
          <ac:spMkLst>
            <pc:docMk/>
            <pc:sldMk cId="304140471" sldId="913"/>
            <ac:spMk id="12" creationId="{C5A8B454-2479-3F75-55BC-426F00E78A2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very, Devon - Division of Assessment and Accountability Support" userId="ea78a75c-c17e-4901-bc17-b64bcd9c9f6d" providerId="ADAL" clId="{2331D390-B627-4ED4-8232-76E020CA5854}" dt="2025-01-11T20:37:40.817" v="583" actId="20577"/>
              <pc2:cmMkLst xmlns:pc2="http://schemas.microsoft.com/office/powerpoint/2019/9/main/command">
                <pc:docMk/>
                <pc:sldMk cId="304140471" sldId="913"/>
                <pc2:cmMk id="{9D57509C-4B94-4D33-9BD6-8D4D2B1C0923}"/>
              </pc2:cmMkLst>
            </pc226:cmChg>
          </p:ext>
        </pc:extLst>
      </pc:sldChg>
      <pc:sldChg chg="modSp mod modCm">
        <pc:chgData name="Avery, Devon - Division of Assessment and Accountability Support" userId="ea78a75c-c17e-4901-bc17-b64bcd9c9f6d" providerId="ADAL" clId="{2331D390-B627-4ED4-8232-76E020CA5854}" dt="2025-01-11T20:40:59.956" v="758" actId="14100"/>
        <pc:sldMkLst>
          <pc:docMk/>
          <pc:sldMk cId="1307103988" sldId="914"/>
        </pc:sldMkLst>
        <pc:spChg chg="mod">
          <ac:chgData name="Avery, Devon - Division of Assessment and Accountability Support" userId="ea78a75c-c17e-4901-bc17-b64bcd9c9f6d" providerId="ADAL" clId="{2331D390-B627-4ED4-8232-76E020CA5854}" dt="2025-01-11T20:40:59.956" v="758" actId="14100"/>
          <ac:spMkLst>
            <pc:docMk/>
            <pc:sldMk cId="1307103988" sldId="914"/>
            <ac:spMk id="4" creationId="{97DC6D9A-8987-D2E4-172B-688E15BA005B}"/>
          </ac:spMkLst>
        </pc:spChg>
        <pc:spChg chg="mod">
          <ac:chgData name="Avery, Devon - Division of Assessment and Accountability Support" userId="ea78a75c-c17e-4901-bc17-b64bcd9c9f6d" providerId="ADAL" clId="{2331D390-B627-4ED4-8232-76E020CA5854}" dt="2025-01-11T20:38:58.527" v="662" actId="1076"/>
          <ac:spMkLst>
            <pc:docMk/>
            <pc:sldMk cId="1307103988" sldId="914"/>
            <ac:spMk id="9" creationId="{02DDCD99-2F1E-3334-0BC1-DE56A82E574C}"/>
          </ac:spMkLst>
        </pc:spChg>
        <pc:spChg chg="mod">
          <ac:chgData name="Avery, Devon - Division of Assessment and Accountability Support" userId="ea78a75c-c17e-4901-bc17-b64bcd9c9f6d" providerId="ADAL" clId="{2331D390-B627-4ED4-8232-76E020CA5854}" dt="2025-01-11T20:39:12.429" v="666" actId="14100"/>
          <ac:spMkLst>
            <pc:docMk/>
            <pc:sldMk cId="1307103988" sldId="914"/>
            <ac:spMk id="11" creationId="{9CE0B523-5ACF-C237-4DA0-2D98C306CEA6}"/>
          </ac:spMkLst>
        </pc:spChg>
        <pc:spChg chg="mod">
          <ac:chgData name="Avery, Devon - Division of Assessment and Accountability Support" userId="ea78a75c-c17e-4901-bc17-b64bcd9c9f6d" providerId="ADAL" clId="{2331D390-B627-4ED4-8232-76E020CA5854}" dt="2025-01-11T20:40:56.725" v="757" actId="14100"/>
          <ac:spMkLst>
            <pc:docMk/>
            <pc:sldMk cId="1307103988" sldId="914"/>
            <ac:spMk id="12" creationId="{182B1361-CE94-A31B-A6E2-96C663F77451}"/>
          </ac:spMkLst>
        </pc:spChg>
        <pc:spChg chg="mod">
          <ac:chgData name="Avery, Devon - Division of Assessment and Accountability Support" userId="ea78a75c-c17e-4901-bc17-b64bcd9c9f6d" providerId="ADAL" clId="{2331D390-B627-4ED4-8232-76E020CA5854}" dt="2025-01-11T20:40:33.300" v="756" actId="14100"/>
          <ac:spMkLst>
            <pc:docMk/>
            <pc:sldMk cId="1307103988" sldId="914"/>
            <ac:spMk id="19" creationId="{6C8FC272-9344-010C-301F-6AA7217DC37D}"/>
          </ac:spMkLst>
        </pc:spChg>
        <pc:picChg chg="mod">
          <ac:chgData name="Avery, Devon - Division of Assessment and Accountability Support" userId="ea78a75c-c17e-4901-bc17-b64bcd9c9f6d" providerId="ADAL" clId="{2331D390-B627-4ED4-8232-76E020CA5854}" dt="2025-01-11T20:38:53.593" v="661" actId="1076"/>
          <ac:picMkLst>
            <pc:docMk/>
            <pc:sldMk cId="1307103988" sldId="914"/>
            <ac:picMk id="6" creationId="{005FD5F5-50BC-43FC-191D-3DA3BF458EEF}"/>
          </ac:picMkLst>
        </pc:picChg>
        <pc:picChg chg="mod">
          <ac:chgData name="Avery, Devon - Division of Assessment and Accountability Support" userId="ea78a75c-c17e-4901-bc17-b64bcd9c9f6d" providerId="ADAL" clId="{2331D390-B627-4ED4-8232-76E020CA5854}" dt="2025-01-11T20:39:01.805" v="663" actId="1076"/>
          <ac:picMkLst>
            <pc:docMk/>
            <pc:sldMk cId="1307103988" sldId="914"/>
            <ac:picMk id="8" creationId="{CA5360B3-06F6-ED5D-028A-A8571BC611AA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very, Devon - Division of Assessment and Accountability Support" userId="ea78a75c-c17e-4901-bc17-b64bcd9c9f6d" providerId="ADAL" clId="{2331D390-B627-4ED4-8232-76E020CA5854}" dt="2025-01-11T20:38:39.295" v="659" actId="20577"/>
              <pc2:cmMkLst xmlns:pc2="http://schemas.microsoft.com/office/powerpoint/2019/9/main/command">
                <pc:docMk/>
                <pc:sldMk cId="1307103988" sldId="914"/>
                <pc2:cmMk id="{F6742524-B996-4427-A740-745112A185E5}"/>
              </pc2:cmMkLst>
            </pc226:cmChg>
          </p:ext>
        </pc:extLst>
      </pc:sldChg>
      <pc:sldChg chg="modSp mod">
        <pc:chgData name="Avery, Devon - Division of Assessment and Accountability Support" userId="ea78a75c-c17e-4901-bc17-b64bcd9c9f6d" providerId="ADAL" clId="{2331D390-B627-4ED4-8232-76E020CA5854}" dt="2025-01-11T20:41:15.449" v="759" actId="207"/>
        <pc:sldMkLst>
          <pc:docMk/>
          <pc:sldMk cId="4030431147" sldId="915"/>
        </pc:sldMkLst>
        <pc:spChg chg="mod">
          <ac:chgData name="Avery, Devon - Division of Assessment and Accountability Support" userId="ea78a75c-c17e-4901-bc17-b64bcd9c9f6d" providerId="ADAL" clId="{2331D390-B627-4ED4-8232-76E020CA5854}" dt="2025-01-11T20:41:15.449" v="759" actId="207"/>
          <ac:spMkLst>
            <pc:docMk/>
            <pc:sldMk cId="4030431147" sldId="915"/>
            <ac:spMk id="3" creationId="{AA910452-5726-E65C-21C2-CE5655756B7A}"/>
          </ac:spMkLst>
        </pc:spChg>
      </pc:sldChg>
      <pc:sldChg chg="delSp modSp mod modCm modNotesTx">
        <pc:chgData name="Avery, Devon - Division of Assessment and Accountability Support" userId="ea78a75c-c17e-4901-bc17-b64bcd9c9f6d" providerId="ADAL" clId="{2331D390-B627-4ED4-8232-76E020CA5854}" dt="2025-01-13T17:21:11.294" v="1011" actId="20577"/>
        <pc:sldMkLst>
          <pc:docMk/>
          <pc:sldMk cId="3522000582" sldId="916"/>
        </pc:sldMkLst>
        <pc:spChg chg="mod">
          <ac:chgData name="Avery, Devon - Division of Assessment and Accountability Support" userId="ea78a75c-c17e-4901-bc17-b64bcd9c9f6d" providerId="ADAL" clId="{2331D390-B627-4ED4-8232-76E020CA5854}" dt="2025-01-11T20:58:03.480" v="1001" actId="20577"/>
          <ac:spMkLst>
            <pc:docMk/>
            <pc:sldMk cId="3522000582" sldId="916"/>
            <ac:spMk id="9" creationId="{7B7CB93A-4C01-975A-89AC-8F299F07D371}"/>
          </ac:spMkLst>
        </pc:spChg>
        <pc:spChg chg="mod topLvl">
          <ac:chgData name="Avery, Devon - Division of Assessment and Accountability Support" userId="ea78a75c-c17e-4901-bc17-b64bcd9c9f6d" providerId="ADAL" clId="{2331D390-B627-4ED4-8232-76E020CA5854}" dt="2025-01-13T17:21:11.294" v="1011" actId="20577"/>
          <ac:spMkLst>
            <pc:docMk/>
            <pc:sldMk cId="3522000582" sldId="916"/>
            <ac:spMk id="17" creationId="{8DE14096-5F22-E9D9-FC08-9A0C6C65C636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very, Devon - Division of Assessment and Accountability Support" userId="ea78a75c-c17e-4901-bc17-b64bcd9c9f6d" providerId="ADAL" clId="{2331D390-B627-4ED4-8232-76E020CA5854}" dt="2025-01-11T20:58:03.480" v="1001" actId="20577"/>
              <pc2:cmMkLst xmlns:pc2="http://schemas.microsoft.com/office/powerpoint/2019/9/main/command">
                <pc:docMk/>
                <pc:sldMk cId="3522000582" sldId="916"/>
                <pc2:cmMk id="{E69F32A3-59E7-47D2-B3C7-943BDF987C3A}"/>
              </pc2:cmMkLst>
            </pc226:cmChg>
            <pc226:cmChg xmlns:pc226="http://schemas.microsoft.com/office/powerpoint/2022/06/main/command" chg="mod">
              <pc226:chgData name="Avery, Devon - Division of Assessment and Accountability Support" userId="ea78a75c-c17e-4901-bc17-b64bcd9c9f6d" providerId="ADAL" clId="{2331D390-B627-4ED4-8232-76E020CA5854}" dt="2025-01-11T20:43:55.020" v="810" actId="20577"/>
              <pc2:cmMkLst xmlns:pc2="http://schemas.microsoft.com/office/powerpoint/2019/9/main/command">
                <pc:docMk/>
                <pc:sldMk cId="3522000582" sldId="916"/>
                <pc2:cmMk id="{B8EACBB9-C1E1-4C71-93C4-1FC73D7CD846}"/>
              </pc2:cmMkLst>
            </pc226:cmChg>
            <pc226:cmChg xmlns:pc226="http://schemas.microsoft.com/office/powerpoint/2022/06/main/command" chg="mod">
              <pc226:chgData name="Avery, Devon - Division of Assessment and Accountability Support" userId="ea78a75c-c17e-4901-bc17-b64bcd9c9f6d" providerId="ADAL" clId="{2331D390-B627-4ED4-8232-76E020CA5854}" dt="2025-01-11T20:43:55.020" v="810" actId="20577"/>
              <pc2:cmMkLst xmlns:pc2="http://schemas.microsoft.com/office/powerpoint/2019/9/main/command">
                <pc:docMk/>
                <pc:sldMk cId="3522000582" sldId="916"/>
                <pc2:cmMk id="{AB871EBE-A428-43BE-B7C4-41BCC27CB62D}"/>
              </pc2:cmMkLst>
            </pc226:cmChg>
          </p:ext>
        </pc:extLst>
      </pc:sldChg>
      <pc:sldChg chg="modSp mod">
        <pc:chgData name="Avery, Devon - Division of Assessment and Accountability Support" userId="ea78a75c-c17e-4901-bc17-b64bcd9c9f6d" providerId="ADAL" clId="{2331D390-B627-4ED4-8232-76E020CA5854}" dt="2025-01-13T17:25:45.993" v="1015" actId="1076"/>
        <pc:sldMkLst>
          <pc:docMk/>
          <pc:sldMk cId="2774240629" sldId="917"/>
        </pc:sldMkLst>
        <pc:spChg chg="mod">
          <ac:chgData name="Avery, Devon - Division of Assessment and Accountability Support" userId="ea78a75c-c17e-4901-bc17-b64bcd9c9f6d" providerId="ADAL" clId="{2331D390-B627-4ED4-8232-76E020CA5854}" dt="2025-01-13T17:25:38.479" v="1014" actId="1076"/>
          <ac:spMkLst>
            <pc:docMk/>
            <pc:sldMk cId="2774240629" sldId="917"/>
            <ac:spMk id="4" creationId="{567F74ED-1AA0-9504-D59D-936AE76F5227}"/>
          </ac:spMkLst>
        </pc:spChg>
        <pc:spChg chg="mod">
          <ac:chgData name="Avery, Devon - Division of Assessment and Accountability Support" userId="ea78a75c-c17e-4901-bc17-b64bcd9c9f6d" providerId="ADAL" clId="{2331D390-B627-4ED4-8232-76E020CA5854}" dt="2025-01-13T17:25:45.993" v="1015" actId="1076"/>
          <ac:spMkLst>
            <pc:docMk/>
            <pc:sldMk cId="2774240629" sldId="917"/>
            <ac:spMk id="7" creationId="{C1C33296-8890-5CD0-23C1-782929253E39}"/>
          </ac:spMkLst>
        </pc:spChg>
      </pc:sldChg>
      <pc:sldChg chg="modSp mod modCm modNotesTx">
        <pc:chgData name="Avery, Devon - Division of Assessment and Accountability Support" userId="ea78a75c-c17e-4901-bc17-b64bcd9c9f6d" providerId="ADAL" clId="{2331D390-B627-4ED4-8232-76E020CA5854}" dt="2025-01-13T18:27:30.691" v="1020" actId="20577"/>
        <pc:sldMkLst>
          <pc:docMk/>
          <pc:sldMk cId="1289933293" sldId="919"/>
        </pc:sldMkLst>
        <pc:spChg chg="mod">
          <ac:chgData name="Avery, Devon - Division of Assessment and Accountability Support" userId="ea78a75c-c17e-4901-bc17-b64bcd9c9f6d" providerId="ADAL" clId="{2331D390-B627-4ED4-8232-76E020CA5854}" dt="2025-01-13T18:27:03.433" v="1019" actId="27636"/>
          <ac:spMkLst>
            <pc:docMk/>
            <pc:sldMk cId="1289933293" sldId="919"/>
            <ac:spMk id="4" creationId="{5AF94DE9-C96A-EDB0-7FFC-878C1FD25DD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very, Devon - Division of Assessment and Accountability Support" userId="ea78a75c-c17e-4901-bc17-b64bcd9c9f6d" providerId="ADAL" clId="{2331D390-B627-4ED4-8232-76E020CA5854}" dt="2025-01-13T17:27:08.635" v="1017" actId="20577"/>
              <pc2:cmMkLst xmlns:pc2="http://schemas.microsoft.com/office/powerpoint/2019/9/main/command">
                <pc:docMk/>
                <pc:sldMk cId="1289933293" sldId="919"/>
                <pc2:cmMk id="{D78852B5-0C53-45DA-ABC7-FF3F216C9E18}"/>
              </pc2:cmMkLst>
            </pc226:cmChg>
          </p:ext>
        </pc:extLst>
      </pc:sldChg>
      <pc:sldChg chg="addSp modSp mod modNotesTx">
        <pc:chgData name="Avery, Devon - Division of Assessment and Accountability Support" userId="ea78a75c-c17e-4901-bc17-b64bcd9c9f6d" providerId="ADAL" clId="{2331D390-B627-4ED4-8232-76E020CA5854}" dt="2025-01-23T17:29:01.659" v="1454" actId="20577"/>
        <pc:sldMkLst>
          <pc:docMk/>
          <pc:sldMk cId="3223763633" sldId="921"/>
        </pc:sldMkLst>
        <pc:spChg chg="add mod">
          <ac:chgData name="Avery, Devon - Division of Assessment and Accountability Support" userId="ea78a75c-c17e-4901-bc17-b64bcd9c9f6d" providerId="ADAL" clId="{2331D390-B627-4ED4-8232-76E020CA5854}" dt="2025-01-23T17:25:03.256" v="1261" actId="20577"/>
          <ac:spMkLst>
            <pc:docMk/>
            <pc:sldMk cId="3223763633" sldId="921"/>
            <ac:spMk id="3" creationId="{FF91DA1B-D060-3449-2566-744A7F60401A}"/>
          </ac:spMkLst>
        </pc:spChg>
        <pc:spChg chg="mod">
          <ac:chgData name="Avery, Devon - Division of Assessment and Accountability Support" userId="ea78a75c-c17e-4901-bc17-b64bcd9c9f6d" providerId="ADAL" clId="{2331D390-B627-4ED4-8232-76E020CA5854}" dt="2025-01-23T17:23:34.087" v="1043" actId="1076"/>
          <ac:spMkLst>
            <pc:docMk/>
            <pc:sldMk cId="3223763633" sldId="921"/>
            <ac:spMk id="4" creationId="{91CD946B-377F-AB41-B869-DD29C58C39EF}"/>
          </ac:spMkLst>
        </pc:spChg>
        <pc:spChg chg="mod">
          <ac:chgData name="Avery, Devon - Division of Assessment and Accountability Support" userId="ea78a75c-c17e-4901-bc17-b64bcd9c9f6d" providerId="ADAL" clId="{2331D390-B627-4ED4-8232-76E020CA5854}" dt="2025-01-23T17:23:39.275" v="1044" actId="1076"/>
          <ac:spMkLst>
            <pc:docMk/>
            <pc:sldMk cId="3223763633" sldId="921"/>
            <ac:spMk id="5" creationId="{CF03C852-AC35-2C4F-112A-4E669ECD5377}"/>
          </ac:spMkLst>
        </pc:spChg>
        <pc:spChg chg="mod">
          <ac:chgData name="Avery, Devon - Division of Assessment and Accountability Support" userId="ea78a75c-c17e-4901-bc17-b64bcd9c9f6d" providerId="ADAL" clId="{2331D390-B627-4ED4-8232-76E020CA5854}" dt="2025-01-23T17:23:42.110" v="1045" actId="1076"/>
          <ac:spMkLst>
            <pc:docMk/>
            <pc:sldMk cId="3223763633" sldId="921"/>
            <ac:spMk id="6" creationId="{8A38E5B1-2F78-246E-D93C-30FDD0FB4538}"/>
          </ac:spMkLst>
        </pc:spChg>
        <pc:spChg chg="add mod">
          <ac:chgData name="Avery, Devon - Division of Assessment and Accountability Support" userId="ea78a75c-c17e-4901-bc17-b64bcd9c9f6d" providerId="ADAL" clId="{2331D390-B627-4ED4-8232-76E020CA5854}" dt="2025-01-23T17:28:32.217" v="1323" actId="1076"/>
          <ac:spMkLst>
            <pc:docMk/>
            <pc:sldMk cId="3223763633" sldId="921"/>
            <ac:spMk id="7" creationId="{7C727BA8-8015-98D7-627B-8E9D3AC3FBAE}"/>
          </ac:spMkLst>
        </pc:spChg>
      </pc:sldChg>
    </pc:docChg>
  </pc:docChgLst>
  <pc:docChgLst>
    <pc:chgData name="Roseberry, Christen - Division of Assessment and Accountability Support" userId="64f073a6-c0e0-4356-b5dd-074214d6d82f" providerId="ADAL" clId="{05C790FD-CFBC-430D-9594-00BD84D712DE}"/>
    <pc:docChg chg="modSld">
      <pc:chgData name="Roseberry, Christen - Division of Assessment and Accountability Support" userId="64f073a6-c0e0-4356-b5dd-074214d6d82f" providerId="ADAL" clId="{05C790FD-CFBC-430D-9594-00BD84D712DE}" dt="2025-01-02T14:43:41.196" v="0" actId="207"/>
      <pc:docMkLst>
        <pc:docMk/>
      </pc:docMkLst>
      <pc:sldChg chg="modSp mod">
        <pc:chgData name="Roseberry, Christen - Division of Assessment and Accountability Support" userId="64f073a6-c0e0-4356-b5dd-074214d6d82f" providerId="ADAL" clId="{05C790FD-CFBC-430D-9594-00BD84D712DE}" dt="2025-01-02T14:43:41.196" v="0" actId="207"/>
        <pc:sldMkLst>
          <pc:docMk/>
          <pc:sldMk cId="1797520665" sldId="308"/>
        </pc:sldMkLst>
        <pc:spChg chg="mod">
          <ac:chgData name="Roseberry, Christen - Division of Assessment and Accountability Support" userId="64f073a6-c0e0-4356-b5dd-074214d6d82f" providerId="ADAL" clId="{05C790FD-CFBC-430D-9594-00BD84D712DE}" dt="2025-01-02T14:43:41.196" v="0" actId="207"/>
          <ac:spMkLst>
            <pc:docMk/>
            <pc:sldMk cId="1797520665" sldId="308"/>
            <ac:spMk id="6" creationId="{18658FBF-1885-0903-758E-4783547C7014}"/>
          </ac:spMkLst>
        </pc:spChg>
      </pc:sldChg>
    </pc:docChg>
  </pc:docChgLst>
  <pc:docChgLst>
    <pc:chgData name="Larkins, Jennifer - Office of Assessment and Accountability" userId="093879bc-4454-48e7-95b0-93a7f4bf4b00" providerId="ADAL" clId="{1944CE24-ED04-437E-AE7F-E92C94C6FE95}"/>
    <pc:docChg chg="modSld">
      <pc:chgData name="Larkins, Jennifer - Office of Assessment and Accountability" userId="093879bc-4454-48e7-95b0-93a7f4bf4b00" providerId="ADAL" clId="{1944CE24-ED04-437E-AE7F-E92C94C6FE95}" dt="2025-01-22T12:34:56.575" v="132" actId="20577"/>
      <pc:docMkLst>
        <pc:docMk/>
      </pc:docMkLst>
      <pc:sldChg chg="modSp mod">
        <pc:chgData name="Larkins, Jennifer - Office of Assessment and Accountability" userId="093879bc-4454-48e7-95b0-93a7f4bf4b00" providerId="ADAL" clId="{1944CE24-ED04-437E-AE7F-E92C94C6FE95}" dt="2025-01-09T15:57:38.874" v="0" actId="1076"/>
        <pc:sldMkLst>
          <pc:docMk/>
          <pc:sldMk cId="1194039653" sldId="912"/>
        </pc:sldMkLst>
        <pc:spChg chg="mod">
          <ac:chgData name="Larkins, Jennifer - Office of Assessment and Accountability" userId="093879bc-4454-48e7-95b0-93a7f4bf4b00" providerId="ADAL" clId="{1944CE24-ED04-437E-AE7F-E92C94C6FE95}" dt="2025-01-09T15:57:38.874" v="0" actId="1076"/>
          <ac:spMkLst>
            <pc:docMk/>
            <pc:sldMk cId="1194039653" sldId="912"/>
            <ac:spMk id="15" creationId="{ED88205C-1207-1642-23AB-31F66304785F}"/>
          </ac:spMkLst>
        </pc:spChg>
      </pc:sldChg>
      <pc:sldChg chg="modNotes">
        <pc:chgData name="Larkins, Jennifer - Office of Assessment and Accountability" userId="093879bc-4454-48e7-95b0-93a7f4bf4b00" providerId="ADAL" clId="{1944CE24-ED04-437E-AE7F-E92C94C6FE95}" dt="2025-01-22T12:34:56.575" v="132" actId="20577"/>
        <pc:sldMkLst>
          <pc:docMk/>
          <pc:sldMk cId="1289933293" sldId="919"/>
        </pc:sldMkLst>
      </pc:sldChg>
      <pc:sldChg chg="modSp mod">
        <pc:chgData name="Larkins, Jennifer - Office of Assessment and Accountability" userId="093879bc-4454-48e7-95b0-93a7f4bf4b00" providerId="ADAL" clId="{1944CE24-ED04-437E-AE7F-E92C94C6FE95}" dt="2025-01-09T16:24:03.692" v="1" actId="1076"/>
        <pc:sldMkLst>
          <pc:docMk/>
          <pc:sldMk cId="1187113338" sldId="924"/>
        </pc:sldMkLst>
      </pc:sldChg>
    </pc:docChg>
  </pc:docChgLst>
  <pc:docChgLst>
    <pc:chgData name="Avery, Devon - Division of Assessment and Accountability Support" userId="S::devon.avery@education.ky.gov::ea78a75c-c17e-4901-bc17-b64bcd9c9f6d" providerId="AD" clId="Web-{06E848C8-D9F8-DBD8-F6B1-B49090C49FD3}"/>
    <pc:docChg chg="modSld">
      <pc:chgData name="Avery, Devon - Division of Assessment and Accountability Support" userId="S::devon.avery@education.ky.gov::ea78a75c-c17e-4901-bc17-b64bcd9c9f6d" providerId="AD" clId="Web-{06E848C8-D9F8-DBD8-F6B1-B49090C49FD3}" dt="2025-01-10T22:02:01.169" v="63" actId="20577"/>
      <pc:docMkLst>
        <pc:docMk/>
      </pc:docMkLst>
      <pc:sldChg chg="modSp">
        <pc:chgData name="Avery, Devon - Division of Assessment and Accountability Support" userId="S::devon.avery@education.ky.gov::ea78a75c-c17e-4901-bc17-b64bcd9c9f6d" providerId="AD" clId="Web-{06E848C8-D9F8-DBD8-F6B1-B49090C49FD3}" dt="2025-01-10T22:02:01.169" v="63" actId="20577"/>
        <pc:sldMkLst>
          <pc:docMk/>
          <pc:sldMk cId="301902911" sldId="256"/>
        </pc:sldMkLst>
        <pc:spChg chg="mod">
          <ac:chgData name="Avery, Devon - Division of Assessment and Accountability Support" userId="S::devon.avery@education.ky.gov::ea78a75c-c17e-4901-bc17-b64bcd9c9f6d" providerId="AD" clId="Web-{06E848C8-D9F8-DBD8-F6B1-B49090C49FD3}" dt="2025-01-10T22:02:01.169" v="63" actId="20577"/>
          <ac:spMkLst>
            <pc:docMk/>
            <pc:sldMk cId="301902911" sldId="256"/>
            <ac:spMk id="9" creationId="{F03D6A03-BE1A-4040-9335-B6A1590FA9D1}"/>
          </ac:spMkLst>
        </pc:spChg>
      </pc:sldChg>
      <pc:sldChg chg="modSp">
        <pc:chgData name="Avery, Devon - Division of Assessment and Accountability Support" userId="S::devon.avery@education.ky.gov::ea78a75c-c17e-4901-bc17-b64bcd9c9f6d" providerId="AD" clId="Web-{06E848C8-D9F8-DBD8-F6B1-B49090C49FD3}" dt="2025-01-10T21:58:38.138" v="0"/>
        <pc:sldMkLst>
          <pc:docMk/>
          <pc:sldMk cId="3225382126" sldId="259"/>
        </pc:sldMkLst>
        <pc:spChg chg="mod">
          <ac:chgData name="Avery, Devon - Division of Assessment and Accountability Support" userId="S::devon.avery@education.ky.gov::ea78a75c-c17e-4901-bc17-b64bcd9c9f6d" providerId="AD" clId="Web-{06E848C8-D9F8-DBD8-F6B1-B49090C49FD3}" dt="2025-01-10T21:58:38.138" v="0"/>
          <ac:spMkLst>
            <pc:docMk/>
            <pc:sldMk cId="3225382126" sldId="259"/>
            <ac:spMk id="4" creationId="{781D2DAD-3614-16B9-B3D9-A8F4AB13473F}"/>
          </ac:spMkLst>
        </pc:spChg>
      </pc:sldChg>
      <pc:sldChg chg="modSp">
        <pc:chgData name="Avery, Devon - Division of Assessment and Accountability Support" userId="S::devon.avery@education.ky.gov::ea78a75c-c17e-4901-bc17-b64bcd9c9f6d" providerId="AD" clId="Web-{06E848C8-D9F8-DBD8-F6B1-B49090C49FD3}" dt="2025-01-10T21:59:13.297" v="1"/>
        <pc:sldMkLst>
          <pc:docMk/>
          <pc:sldMk cId="4001037642" sldId="918"/>
        </pc:sldMkLst>
        <pc:spChg chg="mod">
          <ac:chgData name="Avery, Devon - Division of Assessment and Accountability Support" userId="S::devon.avery@education.ky.gov::ea78a75c-c17e-4901-bc17-b64bcd9c9f6d" providerId="AD" clId="Web-{06E848C8-D9F8-DBD8-F6B1-B49090C49FD3}" dt="2025-01-10T21:59:13.297" v="1"/>
          <ac:spMkLst>
            <pc:docMk/>
            <pc:sldMk cId="4001037642" sldId="918"/>
            <ac:spMk id="4" creationId="{0821576D-3480-9A71-C88F-3909A8A42F0D}"/>
          </ac:spMkLst>
        </pc:spChg>
      </pc:sldChg>
      <pc:sldChg chg="delSp modSp modCm">
        <pc:chgData name="Avery, Devon - Division of Assessment and Accountability Support" userId="S::devon.avery@education.ky.gov::ea78a75c-c17e-4901-bc17-b64bcd9c9f6d" providerId="AD" clId="Web-{06E848C8-D9F8-DBD8-F6B1-B49090C49FD3}" dt="2025-01-10T21:59:58.254" v="21" actId="20577"/>
        <pc:sldMkLst>
          <pc:docMk/>
          <pc:sldMk cId="1289933293" sldId="919"/>
        </pc:sldMkLst>
        <pc:spChg chg="mod">
          <ac:chgData name="Avery, Devon - Division of Assessment and Accountability Support" userId="S::devon.avery@education.ky.gov::ea78a75c-c17e-4901-bc17-b64bcd9c9f6d" providerId="AD" clId="Web-{06E848C8-D9F8-DBD8-F6B1-B49090C49FD3}" dt="2025-01-10T21:59:58.254" v="21" actId="20577"/>
          <ac:spMkLst>
            <pc:docMk/>
            <pc:sldMk cId="1289933293" sldId="919"/>
            <ac:spMk id="4" creationId="{5AF94DE9-C96A-EDB0-7FFC-878C1FD25DD7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Avery, Devon - Division of Assessment and Accountability Support" userId="S::devon.avery@education.ky.gov::ea78a75c-c17e-4901-bc17-b64bcd9c9f6d" providerId="AD" clId="Web-{06E848C8-D9F8-DBD8-F6B1-B49090C49FD3}" dt="2025-01-10T21:59:38.096" v="20" actId="20577"/>
              <pc2:cmMkLst xmlns:pc2="http://schemas.microsoft.com/office/powerpoint/2019/9/main/command">
                <pc:docMk/>
                <pc:sldMk cId="1289933293" sldId="919"/>
                <pc2:cmMk id="{B25775A1-F931-4874-87DE-A2CB6C2346E2}"/>
              </pc2:cmMkLst>
            </pc226:cmChg>
            <pc226:cmChg xmlns:pc226="http://schemas.microsoft.com/office/powerpoint/2022/06/main/command" chg="mod">
              <pc226:chgData name="Avery, Devon - Division of Assessment and Accountability Support" userId="S::devon.avery@education.ky.gov::ea78a75c-c17e-4901-bc17-b64bcd9c9f6d" providerId="AD" clId="Web-{06E848C8-D9F8-DBD8-F6B1-B49090C49FD3}" dt="2025-01-10T21:59:38.096" v="20" actId="20577"/>
              <pc2:cmMkLst xmlns:pc2="http://schemas.microsoft.com/office/powerpoint/2019/9/main/command">
                <pc:docMk/>
                <pc:sldMk cId="1289933293" sldId="919"/>
                <pc2:cmMk id="{D78852B5-0C53-45DA-ABC7-FF3F216C9E18}"/>
              </pc2:cmMkLst>
            </pc226:cmChg>
          </p:ext>
        </pc:extLst>
      </pc:sldChg>
    </pc:docChg>
  </pc:docChgLst>
  <pc:docChgLst>
    <pc:chgData name="Savage, Shara - Division of Assessment and Accountability Support" userId="71eadb16-699f-453e-81d8-c9ac7aaf2dd6" providerId="ADAL" clId="{5B418256-0F5E-4FDA-9238-21AAA67D2DD4}"/>
    <pc:docChg chg="undo custSel modSld">
      <pc:chgData name="Savage, Shara - Division of Assessment and Accountability Support" userId="71eadb16-699f-453e-81d8-c9ac7aaf2dd6" providerId="ADAL" clId="{5B418256-0F5E-4FDA-9238-21AAA67D2DD4}" dt="2024-12-27T15:05:43.720" v="337" actId="478"/>
      <pc:docMkLst>
        <pc:docMk/>
      </pc:docMkLst>
      <pc:sldChg chg="modSp mod">
        <pc:chgData name="Savage, Shara - Division of Assessment and Accountability Support" userId="71eadb16-699f-453e-81d8-c9ac7aaf2dd6" providerId="ADAL" clId="{5B418256-0F5E-4FDA-9238-21AAA67D2DD4}" dt="2024-12-27T14:07:53.484" v="5" actId="20577"/>
        <pc:sldMkLst>
          <pc:docMk/>
          <pc:sldMk cId="3225382126" sldId="259"/>
        </pc:sldMkLst>
        <pc:spChg chg="mod">
          <ac:chgData name="Savage, Shara - Division of Assessment and Accountability Support" userId="71eadb16-699f-453e-81d8-c9ac7aaf2dd6" providerId="ADAL" clId="{5B418256-0F5E-4FDA-9238-21AAA67D2DD4}" dt="2024-12-27T14:07:53.484" v="5" actId="20577"/>
          <ac:spMkLst>
            <pc:docMk/>
            <pc:sldMk cId="3225382126" sldId="259"/>
            <ac:spMk id="3" creationId="{C41873DB-D365-487E-ACCD-B2FEB15D5164}"/>
          </ac:spMkLst>
        </pc:spChg>
      </pc:sldChg>
      <pc:sldChg chg="delSp mod">
        <pc:chgData name="Savage, Shara - Division of Assessment and Accountability Support" userId="71eadb16-699f-453e-81d8-c9ac7aaf2dd6" providerId="ADAL" clId="{5B418256-0F5E-4FDA-9238-21AAA67D2DD4}" dt="2024-12-27T15:05:43.720" v="337" actId="478"/>
        <pc:sldMkLst>
          <pc:docMk/>
          <pc:sldMk cId="3458439887" sldId="336"/>
        </pc:sldMkLst>
      </pc:sldChg>
      <pc:sldChg chg="modSp mod modNotesTx">
        <pc:chgData name="Savage, Shara - Division of Assessment and Accountability Support" userId="71eadb16-699f-453e-81d8-c9ac7aaf2dd6" providerId="ADAL" clId="{5B418256-0F5E-4FDA-9238-21AAA67D2DD4}" dt="2024-12-27T14:17:49.815" v="86" actId="20577"/>
        <pc:sldMkLst>
          <pc:docMk/>
          <pc:sldMk cId="1194039653" sldId="912"/>
        </pc:sldMkLst>
        <pc:spChg chg="mod">
          <ac:chgData name="Savage, Shara - Division of Assessment and Accountability Support" userId="71eadb16-699f-453e-81d8-c9ac7aaf2dd6" providerId="ADAL" clId="{5B418256-0F5E-4FDA-9238-21AAA67D2DD4}" dt="2024-12-27T14:14:36.908" v="8" actId="1076"/>
          <ac:spMkLst>
            <pc:docMk/>
            <pc:sldMk cId="1194039653" sldId="912"/>
            <ac:spMk id="5" creationId="{EC7749B1-0E6C-7531-C0CC-5A74F3628ACF}"/>
          </ac:spMkLst>
        </pc:spChg>
        <pc:spChg chg="mod">
          <ac:chgData name="Savage, Shara - Division of Assessment and Accountability Support" userId="71eadb16-699f-453e-81d8-c9ac7aaf2dd6" providerId="ADAL" clId="{5B418256-0F5E-4FDA-9238-21AAA67D2DD4}" dt="2024-12-27T14:17:49.815" v="86" actId="20577"/>
          <ac:spMkLst>
            <pc:docMk/>
            <pc:sldMk cId="1194039653" sldId="912"/>
            <ac:spMk id="6" creationId="{E41614E1-BF16-20EC-7C00-EFF40740DAEC}"/>
          </ac:spMkLst>
        </pc:spChg>
      </pc:sldChg>
      <pc:sldChg chg="modSp mod">
        <pc:chgData name="Savage, Shara - Division of Assessment and Accountability Support" userId="71eadb16-699f-453e-81d8-c9ac7aaf2dd6" providerId="ADAL" clId="{5B418256-0F5E-4FDA-9238-21AAA67D2DD4}" dt="2024-12-27T14:19:48.795" v="137" actId="20577"/>
        <pc:sldMkLst>
          <pc:docMk/>
          <pc:sldMk cId="304140471" sldId="913"/>
        </pc:sldMkLst>
        <pc:spChg chg="mod">
          <ac:chgData name="Savage, Shara - Division of Assessment and Accountability Support" userId="71eadb16-699f-453e-81d8-c9ac7aaf2dd6" providerId="ADAL" clId="{5B418256-0F5E-4FDA-9238-21AAA67D2DD4}" dt="2024-12-27T14:19:48.795" v="137" actId="20577"/>
          <ac:spMkLst>
            <pc:docMk/>
            <pc:sldMk cId="304140471" sldId="913"/>
            <ac:spMk id="6" creationId="{35004C01-61F5-B6C6-4FC3-B6F9FCEEA720}"/>
          </ac:spMkLst>
        </pc:spChg>
        <pc:spChg chg="mod">
          <ac:chgData name="Savage, Shara - Division of Assessment and Accountability Support" userId="71eadb16-699f-453e-81d8-c9ac7aaf2dd6" providerId="ADAL" clId="{5B418256-0F5E-4FDA-9238-21AAA67D2DD4}" dt="2024-12-27T14:19:06.204" v="118" actId="20577"/>
          <ac:spMkLst>
            <pc:docMk/>
            <pc:sldMk cId="304140471" sldId="913"/>
            <ac:spMk id="9" creationId="{5992A0FC-1CB4-C745-9E5B-B772F89939EF}"/>
          </ac:spMkLst>
        </pc:spChg>
        <pc:spChg chg="mod">
          <ac:chgData name="Savage, Shara - Division of Assessment and Accountability Support" userId="71eadb16-699f-453e-81d8-c9ac7aaf2dd6" providerId="ADAL" clId="{5B418256-0F5E-4FDA-9238-21AAA67D2DD4}" dt="2024-12-27T14:18:45.454" v="90" actId="20577"/>
          <ac:spMkLst>
            <pc:docMk/>
            <pc:sldMk cId="304140471" sldId="913"/>
            <ac:spMk id="18" creationId="{A9B41A93-153C-58F3-F81E-79E2362C8865}"/>
          </ac:spMkLst>
        </pc:spChg>
      </pc:sldChg>
      <pc:sldChg chg="modSp mod modNotesTx">
        <pc:chgData name="Savage, Shara - Division of Assessment and Accountability Support" userId="71eadb16-699f-453e-81d8-c9ac7aaf2dd6" providerId="ADAL" clId="{5B418256-0F5E-4FDA-9238-21AAA67D2DD4}" dt="2024-12-27T14:23:25.434" v="141" actId="20577"/>
        <pc:sldMkLst>
          <pc:docMk/>
          <pc:sldMk cId="1307103988" sldId="914"/>
        </pc:sldMkLst>
        <pc:spChg chg="mod">
          <ac:chgData name="Savage, Shara - Division of Assessment and Accountability Support" userId="71eadb16-699f-453e-81d8-c9ac7aaf2dd6" providerId="ADAL" clId="{5B418256-0F5E-4FDA-9238-21AAA67D2DD4}" dt="2024-12-27T14:20:33.355" v="138" actId="113"/>
          <ac:spMkLst>
            <pc:docMk/>
            <pc:sldMk cId="1307103988" sldId="914"/>
            <ac:spMk id="4" creationId="{97DC6D9A-8987-D2E4-172B-688E15BA005B}"/>
          </ac:spMkLst>
        </pc:spChg>
        <pc:spChg chg="mod">
          <ac:chgData name="Savage, Shara - Division of Assessment and Accountability Support" userId="71eadb16-699f-453e-81d8-c9ac7aaf2dd6" providerId="ADAL" clId="{5B418256-0F5E-4FDA-9238-21AAA67D2DD4}" dt="2024-12-27T14:20:54.200" v="139"/>
          <ac:spMkLst>
            <pc:docMk/>
            <pc:sldMk cId="1307103988" sldId="914"/>
            <ac:spMk id="11" creationId="{9CE0B523-5ACF-C237-4DA0-2D98C306CEA6}"/>
          </ac:spMkLst>
        </pc:spChg>
      </pc:sldChg>
      <pc:sldChg chg="modSp mod">
        <pc:chgData name="Savage, Shara - Division of Assessment and Accountability Support" userId="71eadb16-699f-453e-81d8-c9ac7aaf2dd6" providerId="ADAL" clId="{5B418256-0F5E-4FDA-9238-21AAA67D2DD4}" dt="2024-12-27T14:35:55.815" v="196" actId="20577"/>
        <pc:sldMkLst>
          <pc:docMk/>
          <pc:sldMk cId="4030431147" sldId="915"/>
        </pc:sldMkLst>
        <pc:spChg chg="mod">
          <ac:chgData name="Savage, Shara - Division of Assessment and Accountability Support" userId="71eadb16-699f-453e-81d8-c9ac7aaf2dd6" providerId="ADAL" clId="{5B418256-0F5E-4FDA-9238-21AAA67D2DD4}" dt="2024-12-27T14:35:55.815" v="196" actId="20577"/>
          <ac:spMkLst>
            <pc:docMk/>
            <pc:sldMk cId="4030431147" sldId="915"/>
            <ac:spMk id="3" creationId="{AA910452-5726-E65C-21C2-CE5655756B7A}"/>
          </ac:spMkLst>
        </pc:spChg>
        <pc:spChg chg="mod">
          <ac:chgData name="Savage, Shara - Division of Assessment and Accountability Support" userId="71eadb16-699f-453e-81d8-c9ac7aaf2dd6" providerId="ADAL" clId="{5B418256-0F5E-4FDA-9238-21AAA67D2DD4}" dt="2024-12-27T14:34:29.966" v="152" actId="20577"/>
          <ac:spMkLst>
            <pc:docMk/>
            <pc:sldMk cId="4030431147" sldId="915"/>
            <ac:spMk id="9" creationId="{1218FA32-F37F-E900-1EE4-479B2295F4F9}"/>
          </ac:spMkLst>
        </pc:spChg>
      </pc:sldChg>
      <pc:sldChg chg="modSp mod modNotesTx">
        <pc:chgData name="Savage, Shara - Division of Assessment and Accountability Support" userId="71eadb16-699f-453e-81d8-c9ac7aaf2dd6" providerId="ADAL" clId="{5B418256-0F5E-4FDA-9238-21AAA67D2DD4}" dt="2024-12-27T14:48:33.788" v="272" actId="20577"/>
        <pc:sldMkLst>
          <pc:docMk/>
          <pc:sldMk cId="3522000582" sldId="916"/>
        </pc:sldMkLst>
        <pc:spChg chg="mod">
          <ac:chgData name="Savage, Shara - Division of Assessment and Accountability Support" userId="71eadb16-699f-453e-81d8-c9ac7aaf2dd6" providerId="ADAL" clId="{5B418256-0F5E-4FDA-9238-21AAA67D2DD4}" dt="2024-12-27T14:47:41.362" v="265" actId="20577"/>
          <ac:spMkLst>
            <pc:docMk/>
            <pc:sldMk cId="3522000582" sldId="916"/>
            <ac:spMk id="9" creationId="{7B7CB93A-4C01-975A-89AC-8F299F07D371}"/>
          </ac:spMkLst>
        </pc:spChg>
        <pc:spChg chg="mod">
          <ac:chgData name="Savage, Shara - Division of Assessment and Accountability Support" userId="71eadb16-699f-453e-81d8-c9ac7aaf2dd6" providerId="ADAL" clId="{5B418256-0F5E-4FDA-9238-21AAA67D2DD4}" dt="2024-12-27T14:47:57.578" v="271" actId="20577"/>
          <ac:spMkLst>
            <pc:docMk/>
            <pc:sldMk cId="3522000582" sldId="916"/>
            <ac:spMk id="14" creationId="{5E2B762C-5F20-D1E5-9730-D6FC75284225}"/>
          </ac:spMkLst>
        </pc:spChg>
      </pc:sldChg>
      <pc:sldChg chg="modSp mod modNotesTx">
        <pc:chgData name="Savage, Shara - Division of Assessment and Accountability Support" userId="71eadb16-699f-453e-81d8-c9ac7aaf2dd6" providerId="ADAL" clId="{5B418256-0F5E-4FDA-9238-21AAA67D2DD4}" dt="2024-12-27T14:51:45.286" v="302" actId="20577"/>
        <pc:sldMkLst>
          <pc:docMk/>
          <pc:sldMk cId="2774240629" sldId="917"/>
        </pc:sldMkLst>
        <pc:spChg chg="mod">
          <ac:chgData name="Savage, Shara - Division of Assessment and Accountability Support" userId="71eadb16-699f-453e-81d8-c9ac7aaf2dd6" providerId="ADAL" clId="{5B418256-0F5E-4FDA-9238-21AAA67D2DD4}" dt="2024-12-27T14:51:45.286" v="302" actId="20577"/>
          <ac:spMkLst>
            <pc:docMk/>
            <pc:sldMk cId="2774240629" sldId="917"/>
            <ac:spMk id="7" creationId="{C1C33296-8890-5CD0-23C1-782929253E39}"/>
          </ac:spMkLst>
        </pc:spChg>
      </pc:sldChg>
      <pc:sldChg chg="modSp mod">
        <pc:chgData name="Savage, Shara - Division of Assessment and Accountability Support" userId="71eadb16-699f-453e-81d8-c9ac7aaf2dd6" providerId="ADAL" clId="{5B418256-0F5E-4FDA-9238-21AAA67D2DD4}" dt="2024-12-27T14:53:18.031" v="312" actId="114"/>
        <pc:sldMkLst>
          <pc:docMk/>
          <pc:sldMk cId="4001037642" sldId="918"/>
        </pc:sldMkLst>
        <pc:spChg chg="mod">
          <ac:chgData name="Savage, Shara - Division of Assessment and Accountability Support" userId="71eadb16-699f-453e-81d8-c9ac7aaf2dd6" providerId="ADAL" clId="{5B418256-0F5E-4FDA-9238-21AAA67D2DD4}" dt="2024-12-27T14:53:18.031" v="312" actId="114"/>
          <ac:spMkLst>
            <pc:docMk/>
            <pc:sldMk cId="4001037642" sldId="918"/>
            <ac:spMk id="3" creationId="{21668B33-B949-D80F-08AF-E8F1B15CE467}"/>
          </ac:spMkLst>
        </pc:spChg>
      </pc:sldChg>
      <pc:sldChg chg="modSp mod">
        <pc:chgData name="Savage, Shara - Division of Assessment and Accountability Support" userId="71eadb16-699f-453e-81d8-c9ac7aaf2dd6" providerId="ADAL" clId="{5B418256-0F5E-4FDA-9238-21AAA67D2DD4}" dt="2024-12-27T15:04:06.724" v="335" actId="20577"/>
        <pc:sldMkLst>
          <pc:docMk/>
          <pc:sldMk cId="1289933293" sldId="919"/>
        </pc:sldMkLst>
        <pc:spChg chg="mod">
          <ac:chgData name="Savage, Shara - Division of Assessment and Accountability Support" userId="71eadb16-699f-453e-81d8-c9ac7aaf2dd6" providerId="ADAL" clId="{5B418256-0F5E-4FDA-9238-21AAA67D2DD4}" dt="2024-12-27T15:04:06.724" v="335" actId="20577"/>
          <ac:spMkLst>
            <pc:docMk/>
            <pc:sldMk cId="1289933293" sldId="919"/>
            <ac:spMk id="4" creationId="{5AF94DE9-C96A-EDB0-7FFC-878C1FD25DD7}"/>
          </ac:spMkLst>
        </pc:spChg>
      </pc:sldChg>
      <pc:sldChg chg="modSp mod">
        <pc:chgData name="Savage, Shara - Division of Assessment and Accountability Support" userId="71eadb16-699f-453e-81d8-c9ac7aaf2dd6" providerId="ADAL" clId="{5B418256-0F5E-4FDA-9238-21AAA67D2DD4}" dt="2024-12-27T14:40:44.185" v="261" actId="20577"/>
        <pc:sldMkLst>
          <pc:docMk/>
          <pc:sldMk cId="2616841231" sldId="920"/>
        </pc:sldMkLst>
        <pc:spChg chg="mod">
          <ac:chgData name="Savage, Shara - Division of Assessment and Accountability Support" userId="71eadb16-699f-453e-81d8-c9ac7aaf2dd6" providerId="ADAL" clId="{5B418256-0F5E-4FDA-9238-21AAA67D2DD4}" dt="2024-12-27T14:40:44.185" v="261" actId="20577"/>
          <ac:spMkLst>
            <pc:docMk/>
            <pc:sldMk cId="2616841231" sldId="920"/>
            <ac:spMk id="3" creationId="{CE40A5ED-2CBE-EB3B-9B7C-6CF388B0C2CF}"/>
          </ac:spMkLst>
        </pc:spChg>
        <pc:spChg chg="mod">
          <ac:chgData name="Savage, Shara - Division of Assessment and Accountability Support" userId="71eadb16-699f-453e-81d8-c9ac7aaf2dd6" providerId="ADAL" clId="{5B418256-0F5E-4FDA-9238-21AAA67D2DD4}" dt="2024-12-27T14:39:46.899" v="259" actId="1076"/>
          <ac:spMkLst>
            <pc:docMk/>
            <pc:sldMk cId="2616841231" sldId="920"/>
            <ac:spMk id="6" creationId="{DC66732A-8452-63FE-1E8B-C84D5A499E48}"/>
          </ac:spMkLst>
        </pc:spChg>
        <pc:spChg chg="mod">
          <ac:chgData name="Savage, Shara - Division of Assessment and Accountability Support" userId="71eadb16-699f-453e-81d8-c9ac7aaf2dd6" providerId="ADAL" clId="{5B418256-0F5E-4FDA-9238-21AAA67D2DD4}" dt="2024-12-27T14:39:42.378" v="258" actId="1076"/>
          <ac:spMkLst>
            <pc:docMk/>
            <pc:sldMk cId="2616841231" sldId="920"/>
            <ac:spMk id="7" creationId="{CE713A9A-75A9-527C-43BC-7A93DB023E2B}"/>
          </ac:spMkLst>
        </pc:spChg>
        <pc:picChg chg="mod">
          <ac:chgData name="Savage, Shara - Division of Assessment and Accountability Support" userId="71eadb16-699f-453e-81d8-c9ac7aaf2dd6" providerId="ADAL" clId="{5B418256-0F5E-4FDA-9238-21AAA67D2DD4}" dt="2024-12-27T14:39:31.848" v="257" actId="1076"/>
          <ac:picMkLst>
            <pc:docMk/>
            <pc:sldMk cId="2616841231" sldId="920"/>
            <ac:picMk id="5" creationId="{3C51E1DB-97B7-4873-23E8-B98A1B7E0D3F}"/>
          </ac:picMkLst>
        </pc:picChg>
      </pc:sldChg>
      <pc:sldChg chg="delSp mod">
        <pc:chgData name="Savage, Shara - Division of Assessment and Accountability Support" userId="71eadb16-699f-453e-81d8-c9ac7aaf2dd6" providerId="ADAL" clId="{5B418256-0F5E-4FDA-9238-21AAA67D2DD4}" dt="2024-12-27T15:04:58.839" v="336" actId="478"/>
        <pc:sldMkLst>
          <pc:docMk/>
          <pc:sldMk cId="1039124710" sldId="922"/>
        </pc:sldMkLst>
      </pc:sldChg>
    </pc:docChg>
  </pc:docChgLst>
  <pc:docChgLst>
    <pc:chgData name="Williams, Chris - Division of Assessment and Accountability Support" userId="S::chris.williams@education.ky.gov::2f156fa2-a309-475c-82f3-62ae8d0ba8a4" providerId="AD" clId="Web-{E2DC000A-B624-4CF6-B895-ECBF5D78A493}"/>
    <pc:docChg chg="mod">
      <pc:chgData name="Williams, Chris - Division of Assessment and Accountability Support" userId="S::chris.williams@education.ky.gov::2f156fa2-a309-475c-82f3-62ae8d0ba8a4" providerId="AD" clId="Web-{E2DC000A-B624-4CF6-B895-ECBF5D78A493}" dt="2025-01-07T22:36:02.874" v="0"/>
      <pc:docMkLst>
        <pc:docMk/>
      </pc:docMkLst>
    </pc:docChg>
  </pc:docChgLst>
  <pc:docChgLst>
    <pc:chgData name="Avery, Devon - Division of Assessment and Accountability Support" userId="S::devon.avery@education.ky.gov::ea78a75c-c17e-4901-bc17-b64bcd9c9f6d" providerId="AD" clId="Web-{BB6B7995-5296-BC38-BC06-0EA9CC55D448}"/>
    <pc:docChg chg="addSld delSld modSld">
      <pc:chgData name="Avery, Devon - Division of Assessment and Accountability Support" userId="S::devon.avery@education.ky.gov::ea78a75c-c17e-4901-bc17-b64bcd9c9f6d" providerId="AD" clId="Web-{BB6B7995-5296-BC38-BC06-0EA9CC55D448}" dt="2025-01-09T21:29:53.167" v="3"/>
      <pc:docMkLst>
        <pc:docMk/>
      </pc:docMkLst>
      <pc:sldChg chg="del">
        <pc:chgData name="Avery, Devon - Division of Assessment and Accountability Support" userId="S::devon.avery@education.ky.gov::ea78a75c-c17e-4901-bc17-b64bcd9c9f6d" providerId="AD" clId="Web-{BB6B7995-5296-BC38-BC06-0EA9CC55D448}" dt="2025-01-09T21:29:53.167" v="3"/>
        <pc:sldMkLst>
          <pc:docMk/>
          <pc:sldMk cId="1187113338" sldId="924"/>
        </pc:sldMkLst>
      </pc:sldChg>
      <pc:sldChg chg="delSp add">
        <pc:chgData name="Avery, Devon - Division of Assessment and Accountability Support" userId="S::devon.avery@education.ky.gov::ea78a75c-c17e-4901-bc17-b64bcd9c9f6d" providerId="AD" clId="Web-{BB6B7995-5296-BC38-BC06-0EA9CC55D448}" dt="2025-01-09T21:26:15.712" v="1"/>
        <pc:sldMkLst>
          <pc:docMk/>
          <pc:sldMk cId="2229997305" sldId="925"/>
        </pc:sldMkLst>
      </pc:sldChg>
      <pc:sldChg chg="add">
        <pc:chgData name="Avery, Devon - Division of Assessment and Accountability Support" userId="S::devon.avery@education.ky.gov::ea78a75c-c17e-4901-bc17-b64bcd9c9f6d" providerId="AD" clId="Web-{BB6B7995-5296-BC38-BC06-0EA9CC55D448}" dt="2025-01-09T21:29:50.417" v="2"/>
        <pc:sldMkLst>
          <pc:docMk/>
          <pc:sldMk cId="2705496397" sldId="937"/>
        </pc:sldMkLst>
      </pc:sldChg>
    </pc:docChg>
  </pc:docChgLst>
  <pc:docChgLst>
    <pc:chgData name="Avery, Devon - Division of Assessment and Accountability Support" userId="S::devon.avery@education.ky.gov::ea78a75c-c17e-4901-bc17-b64bcd9c9f6d" providerId="AD" clId="Web-{12FFFC3A-0BA4-46A3-A5B1-AF383B220E6E}"/>
    <pc:docChg chg="modSld">
      <pc:chgData name="Avery, Devon - Division of Assessment and Accountability Support" userId="S::devon.avery@education.ky.gov::ea78a75c-c17e-4901-bc17-b64bcd9c9f6d" providerId="AD" clId="Web-{12FFFC3A-0BA4-46A3-A5B1-AF383B220E6E}" dt="2025-01-08T16:04:19.765" v="3"/>
      <pc:docMkLst>
        <pc:docMk/>
      </pc:docMkLst>
      <pc:sldChg chg="modNotes">
        <pc:chgData name="Avery, Devon - Division of Assessment and Accountability Support" userId="S::devon.avery@education.ky.gov::ea78a75c-c17e-4901-bc17-b64bcd9c9f6d" providerId="AD" clId="Web-{12FFFC3A-0BA4-46A3-A5B1-AF383B220E6E}" dt="2025-01-08T16:04:19.765" v="3"/>
        <pc:sldMkLst>
          <pc:docMk/>
          <pc:sldMk cId="2705496397" sldId="923"/>
        </pc:sldMkLst>
      </pc:sldChg>
    </pc:docChg>
  </pc:docChgLst>
  <pc:docChgLst>
    <pc:chgData name="Riley, Ben - Division of Assessment and Accountability Support" userId="4cd6cdff-1273-49fa-8860-d0f5fa3fb9f7" providerId="ADAL" clId="{72E2B449-FF9C-4C43-B1EC-3D4C470B1056}"/>
    <pc:docChg chg="modSld">
      <pc:chgData name="Riley, Ben - Division of Assessment and Accountability Support" userId="4cd6cdff-1273-49fa-8860-d0f5fa3fb9f7" providerId="ADAL" clId="{72E2B449-FF9C-4C43-B1EC-3D4C470B1056}" dt="2025-01-03T13:28:24.242" v="8"/>
      <pc:docMkLst>
        <pc:docMk/>
      </pc:docMkLst>
      <pc:sldChg chg="modSp mod">
        <pc:chgData name="Riley, Ben - Division of Assessment and Accountability Support" userId="4cd6cdff-1273-49fa-8860-d0f5fa3fb9f7" providerId="ADAL" clId="{72E2B449-FF9C-4C43-B1EC-3D4C470B1056}" dt="2025-01-03T13:28:24.242" v="8"/>
        <pc:sldMkLst>
          <pc:docMk/>
          <pc:sldMk cId="3169072552" sldId="307"/>
        </pc:sldMkLst>
        <pc:spChg chg="mod ord modVis">
          <ac:chgData name="Riley, Ben - Division of Assessment and Accountability Support" userId="4cd6cdff-1273-49fa-8860-d0f5fa3fb9f7" providerId="ADAL" clId="{72E2B449-FF9C-4C43-B1EC-3D4C470B1056}" dt="2025-01-03T13:28:24.242" v="8"/>
          <ac:spMkLst>
            <pc:docMk/>
            <pc:sldMk cId="3169072552" sldId="307"/>
            <ac:spMk id="4" creationId="{8CEC6774-D2FC-5916-5165-51E62D01FF67}"/>
          </ac:spMkLst>
        </pc:spChg>
      </pc:sldChg>
      <pc:sldChg chg="modSp mod">
        <pc:chgData name="Riley, Ben - Division of Assessment and Accountability Support" userId="4cd6cdff-1273-49fa-8860-d0f5fa3fb9f7" providerId="ADAL" clId="{72E2B449-FF9C-4C43-B1EC-3D4C470B1056}" dt="2025-01-03T13:26:32.391" v="0" actId="207"/>
        <pc:sldMkLst>
          <pc:docMk/>
          <pc:sldMk cId="1797520665" sldId="308"/>
        </pc:sldMkLst>
        <pc:spChg chg="mod">
          <ac:chgData name="Riley, Ben - Division of Assessment and Accountability Support" userId="4cd6cdff-1273-49fa-8860-d0f5fa3fb9f7" providerId="ADAL" clId="{72E2B449-FF9C-4C43-B1EC-3D4C470B1056}" dt="2025-01-03T13:26:32.391" v="0" actId="207"/>
          <ac:spMkLst>
            <pc:docMk/>
            <pc:sldMk cId="1797520665" sldId="308"/>
            <ac:spMk id="5" creationId="{2278753D-DDA6-4940-D0B2-EA352CE8E2D1}"/>
          </ac:spMkLst>
        </pc:spChg>
      </pc:sldChg>
      <pc:sldChg chg="modSp mod">
        <pc:chgData name="Riley, Ben - Division of Assessment and Accountability Support" userId="4cd6cdff-1273-49fa-8860-d0f5fa3fb9f7" providerId="ADAL" clId="{72E2B449-FF9C-4C43-B1EC-3D4C470B1056}" dt="2025-01-03T13:27:40.451" v="5" actId="962"/>
        <pc:sldMkLst>
          <pc:docMk/>
          <pc:sldMk cId="1289933293" sldId="919"/>
        </pc:sldMkLst>
      </pc:sldChg>
    </pc:docChg>
  </pc:docChgLst>
  <pc:docChgLst>
    <pc:chgData name="Larkins, Jennifer - Office of Assessment and Accountability" userId="S::jennifer.larkins@education.ky.gov::093879bc-4454-48e7-95b0-93a7f4bf4b00" providerId="AD" clId="Web-{88AE3660-C8B7-D9DF-D463-E737A7ACB1EE}"/>
    <pc:docChg chg="modSld">
      <pc:chgData name="Larkins, Jennifer - Office of Assessment and Accountability" userId="S::jennifer.larkins@education.ky.gov::093879bc-4454-48e7-95b0-93a7f4bf4b00" providerId="AD" clId="Web-{88AE3660-C8B7-D9DF-D463-E737A7ACB1EE}" dt="2025-01-09T16:28:28.378" v="0" actId="1076"/>
      <pc:docMkLst>
        <pc:docMk/>
      </pc:docMkLst>
      <pc:sldChg chg="modSp">
        <pc:chgData name="Larkins, Jennifer - Office of Assessment and Accountability" userId="S::jennifer.larkins@education.ky.gov::093879bc-4454-48e7-95b0-93a7f4bf4b00" providerId="AD" clId="Web-{88AE3660-C8B7-D9DF-D463-E737A7ACB1EE}" dt="2025-01-09T16:28:28.378" v="0" actId="1076"/>
        <pc:sldMkLst>
          <pc:docMk/>
          <pc:sldMk cId="2453328097" sldId="300"/>
        </pc:sldMkLst>
        <pc:spChg chg="mod">
          <ac:chgData name="Larkins, Jennifer - Office of Assessment and Accountability" userId="S::jennifer.larkins@education.ky.gov::093879bc-4454-48e7-95b0-93a7f4bf4b00" providerId="AD" clId="Web-{88AE3660-C8B7-D9DF-D463-E737A7ACB1EE}" dt="2025-01-09T16:28:28.378" v="0" actId="1076"/>
          <ac:spMkLst>
            <pc:docMk/>
            <pc:sldMk cId="2453328097" sldId="300"/>
            <ac:spMk id="8" creationId="{8CEED6DD-3855-9301-056D-6775A485FF48}"/>
          </ac:spMkLst>
        </pc:spChg>
      </pc:sldChg>
    </pc:docChg>
  </pc:docChgLst>
  <pc:docChgLst>
    <pc:chgData name="Avery, Devon - Division of Assessment and Accountability Support" userId="S::devon.avery@education.ky.gov::ea78a75c-c17e-4901-bc17-b64bcd9c9f6d" providerId="AD" clId="Web-{3F173356-4B24-8F10-04F5-464826DF2BA0}"/>
    <pc:docChg chg="modSld">
      <pc:chgData name="Avery, Devon - Division of Assessment and Accountability Support" userId="S::devon.avery@education.ky.gov::ea78a75c-c17e-4901-bc17-b64bcd9c9f6d" providerId="AD" clId="Web-{3F173356-4B24-8F10-04F5-464826DF2BA0}" dt="2024-12-27T17:29:18.210" v="1" actId="20577"/>
      <pc:docMkLst>
        <pc:docMk/>
      </pc:docMkLst>
      <pc:sldChg chg="modSp">
        <pc:chgData name="Avery, Devon - Division of Assessment and Accountability Support" userId="S::devon.avery@education.ky.gov::ea78a75c-c17e-4901-bc17-b64bcd9c9f6d" providerId="AD" clId="Web-{3F173356-4B24-8F10-04F5-464826DF2BA0}" dt="2024-12-27T17:29:18.210" v="1" actId="20577"/>
        <pc:sldMkLst>
          <pc:docMk/>
          <pc:sldMk cId="2616841231" sldId="920"/>
        </pc:sldMkLst>
        <pc:spChg chg="mod">
          <ac:chgData name="Avery, Devon - Division of Assessment and Accountability Support" userId="S::devon.avery@education.ky.gov::ea78a75c-c17e-4901-bc17-b64bcd9c9f6d" providerId="AD" clId="Web-{3F173356-4B24-8F10-04F5-464826DF2BA0}" dt="2024-12-27T17:29:18.210" v="1" actId="20577"/>
          <ac:spMkLst>
            <pc:docMk/>
            <pc:sldMk cId="2616841231" sldId="920"/>
            <ac:spMk id="3" creationId="{CE40A5ED-2CBE-EB3B-9B7C-6CF388B0C2CF}"/>
          </ac:spMkLst>
        </pc:spChg>
      </pc:sldChg>
    </pc:docChg>
  </pc:docChgLst>
  <pc:docChgLst>
    <pc:chgData name="Avery, Devon - Division of Assessment and Accountability Support" userId="S::devon.avery@education.ky.gov::ea78a75c-c17e-4901-bc17-b64bcd9c9f6d" providerId="AD" clId="Web-{5949BF4A-F67B-4FDA-8277-B159DFB50944}"/>
    <pc:docChg chg="modSld">
      <pc:chgData name="Avery, Devon - Division of Assessment and Accountability Support" userId="S::devon.avery@education.ky.gov::ea78a75c-c17e-4901-bc17-b64bcd9c9f6d" providerId="AD" clId="Web-{5949BF4A-F67B-4FDA-8277-B159DFB50944}" dt="2025-01-09T15:38:32.840" v="1"/>
      <pc:docMkLst>
        <pc:docMk/>
      </pc:docMkLst>
      <pc:sldChg chg="modSp">
        <pc:chgData name="Avery, Devon - Division of Assessment and Accountability Support" userId="S::devon.avery@education.ky.gov::ea78a75c-c17e-4901-bc17-b64bcd9c9f6d" providerId="AD" clId="Web-{5949BF4A-F67B-4FDA-8277-B159DFB50944}" dt="2025-01-09T15:38:32.840" v="1"/>
        <pc:sldMkLst>
          <pc:docMk/>
          <pc:sldMk cId="1289933293" sldId="919"/>
        </pc:sldMkLst>
      </pc:sldChg>
    </pc:docChg>
  </pc:docChgLst>
  <pc:docChgLst>
    <pc:chgData name="Avery, Devon - Division of Assessment and Accountability Support" userId="S::devon.avery@education.ky.gov::ea78a75c-c17e-4901-bc17-b64bcd9c9f6d" providerId="AD" clId="Web-{A9FAFCE3-CED5-6C47-7F24-25EB3CFC0743}"/>
    <pc:docChg chg="addSld delSld">
      <pc:chgData name="Avery, Devon - Division of Assessment and Accountability Support" userId="S::devon.avery@education.ky.gov::ea78a75c-c17e-4901-bc17-b64bcd9c9f6d" providerId="AD" clId="Web-{A9FAFCE3-CED5-6C47-7F24-25EB3CFC0743}" dt="2025-01-15T17:17:30.892" v="1"/>
      <pc:docMkLst>
        <pc:docMk/>
      </pc:docMkLst>
      <pc:sldChg chg="del">
        <pc:chgData name="Avery, Devon - Division of Assessment and Accountability Support" userId="S::devon.avery@education.ky.gov::ea78a75c-c17e-4901-bc17-b64bcd9c9f6d" providerId="AD" clId="Web-{A9FAFCE3-CED5-6C47-7F24-25EB3CFC0743}" dt="2025-01-15T17:17:30.892" v="1"/>
        <pc:sldMkLst>
          <pc:docMk/>
          <pc:sldMk cId="1039124710" sldId="922"/>
        </pc:sldMkLst>
      </pc:sldChg>
      <pc:sldChg chg="add">
        <pc:chgData name="Avery, Devon - Division of Assessment and Accountability Support" userId="S::devon.avery@education.ky.gov::ea78a75c-c17e-4901-bc17-b64bcd9c9f6d" providerId="AD" clId="Web-{A9FAFCE3-CED5-6C47-7F24-25EB3CFC0743}" dt="2025-01-15T17:17:27.767" v="0"/>
        <pc:sldMkLst>
          <pc:docMk/>
          <pc:sldMk cId="1932886933" sldId="938"/>
        </pc:sldMkLst>
      </pc:sldChg>
    </pc:docChg>
  </pc:docChgLst>
  <pc:docChgLst>
    <pc:chgData name="Larkins, Jennifer - Office of Assessment and Accountability" userId="S::jennifer.larkins@education.ky.gov::093879bc-4454-48e7-95b0-93a7f4bf4b00" providerId="AD" clId="Web-{9AD4A46F-23B4-CA62-BFA3-C5FD6C5714E1}"/>
    <pc:docChg chg="modSld">
      <pc:chgData name="Larkins, Jennifer - Office of Assessment and Accountability" userId="S::jennifer.larkins@education.ky.gov::093879bc-4454-48e7-95b0-93a7f4bf4b00" providerId="AD" clId="Web-{9AD4A46F-23B4-CA62-BFA3-C5FD6C5714E1}" dt="2025-01-22T12:14:46.762" v="15"/>
      <pc:docMkLst>
        <pc:docMk/>
      </pc:docMkLst>
      <pc:sldChg chg="modNotes">
        <pc:chgData name="Larkins, Jennifer - Office of Assessment and Accountability" userId="S::jennifer.larkins@education.ky.gov::093879bc-4454-48e7-95b0-93a7f4bf4b00" providerId="AD" clId="Web-{9AD4A46F-23B4-CA62-BFA3-C5FD6C5714E1}" dt="2025-01-22T12:14:46.762" v="15"/>
        <pc:sldMkLst>
          <pc:docMk/>
          <pc:sldMk cId="1289933293" sldId="91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C9033-769B-4EFD-B4BC-E28CD2D40FD3}" type="datetimeFigureOut">
              <a:rPr lang="en-US" smtClean="0"/>
              <a:t>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1B365-D8D5-4ED3-A31E-D03B3F7A9A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283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354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9108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845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062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1467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359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3561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50B408-1315-42B9-9804-74B22CCB63B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834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07775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41B365-D8D5-4ED3-A31E-D03B3F7A9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16807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40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E2BC98-6EA0-4EE7-A97F-558F26662B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40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243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871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419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03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41B365-D8D5-4ED3-A31E-D03B3F7A9A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345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08569-7959-0241-9BB6-EB4CB1A4E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102649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C0594C-E6C1-9547-AD0F-AB6967F2DD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00778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C3B05B-48C7-544E-97E6-CC2AA1DB1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7780"/>
                </a:solidFill>
              </a:defRPr>
            </a:lvl1pPr>
          </a:lstStyle>
          <a:p>
            <a:r>
              <a:rPr lang="en-US"/>
              <a:t>KDE: OAA: DAAS: Presentation Name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362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9EA58-8F14-9847-A5CC-481304CAC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780811-8AD9-384B-AAE6-7D7355D83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5E1C3A-9866-3A4D-B8F8-421BAC501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BAE837-F714-D749-8672-F5ACD89AB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13"/>
            <a:ext cx="3564699" cy="365125"/>
          </a:xfrm>
        </p:spPr>
        <p:txBody>
          <a:bodyPr/>
          <a:lstStyle/>
          <a:p>
            <a:r>
              <a:rPr lang="en-US"/>
              <a:t>KDE: OAA: DAAS: Presentation Name </a:t>
            </a:r>
          </a:p>
        </p:txBody>
      </p:sp>
    </p:spTree>
    <p:extLst>
      <p:ext uri="{BB962C8B-B14F-4D97-AF65-F5344CB8AC3E}">
        <p14:creationId xmlns:p14="http://schemas.microsoft.com/office/powerpoint/2010/main" val="1863610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D2CF2-02DF-EB40-9C30-F603922C43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DE25A-01D2-3842-897E-9F6C707073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37939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D7C0FF-A49D-F241-8819-70F0A0CC2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564699" cy="365125"/>
          </a:xfrm>
        </p:spPr>
        <p:txBody>
          <a:bodyPr/>
          <a:lstStyle/>
          <a:p>
            <a:r>
              <a:rPr lang="en-US"/>
              <a:t>KDE: OAA: DAAS: Presentation Name </a:t>
            </a:r>
          </a:p>
        </p:txBody>
      </p:sp>
    </p:spTree>
    <p:extLst>
      <p:ext uri="{BB962C8B-B14F-4D97-AF65-F5344CB8AC3E}">
        <p14:creationId xmlns:p14="http://schemas.microsoft.com/office/powerpoint/2010/main" val="30220279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A5D8CEE-7FBA-F449-BE55-F05E99DED9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F7D7E5-BBC6-C94E-AF43-17FD8D82E1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586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9A9C6-28A1-0644-81AA-168137097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3936"/>
            <a:ext cx="3564699" cy="365125"/>
          </a:xfrm>
        </p:spPr>
        <p:txBody>
          <a:bodyPr/>
          <a:lstStyle/>
          <a:p>
            <a:r>
              <a:rPr lang="en-US"/>
              <a:t>KDE: OAA: DAAS: Presentation Name </a:t>
            </a:r>
          </a:p>
        </p:txBody>
      </p:sp>
    </p:spTree>
    <p:extLst>
      <p:ext uri="{BB962C8B-B14F-4D97-AF65-F5344CB8AC3E}">
        <p14:creationId xmlns:p14="http://schemas.microsoft.com/office/powerpoint/2010/main" val="2416688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06AB04-BAE8-AEBA-FE89-3D8EF7B28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885C77-5065-5A73-D275-7612A29083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KDE: OAA: DAAS: Presentation Name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06859B-EE9D-D9E8-711B-A81841C559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66DC644-B50C-4938-9019-C0DFB5CB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1076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0" y="2566"/>
            <a:ext cx="11360800" cy="114043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0606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137620" y="626463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bg1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484221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9347"/>
            <a:ext cx="8596668" cy="99420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217856" y="1053548"/>
            <a:ext cx="9188715" cy="4383156"/>
          </a:xfrm>
        </p:spPr>
        <p:txBody>
          <a:bodyPr/>
          <a:lstStyle>
            <a:lvl5pPr marL="2057349" indent="-228594">
              <a:buFont typeface="Franklin Gothic Medium" panose="020B0603020102020204" pitchFamily="34" charset="0"/>
              <a:buChar char="●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07254" y="5869245"/>
            <a:ext cx="68333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54287DC-E20F-4BBE-91C2-47EE095642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17858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sv-SE"/>
              <a:t>KDE:OAA:DAAS:ss:08/01/2022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51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BCC9B-D981-5810-AD5E-47A5DBD96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802407-BCB9-9A01-D592-B08270C010D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KDE: OAA: DAAS: Presentation Name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99A69B-2BE4-9107-A10F-46999206FF8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6DC644-B50C-4938-9019-C0DFB5CBD5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786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BB55A3-9192-AA4B-A28B-F665D0BBD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CF848-C4FD-8E4B-B94D-2FC841DBA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6762" y="1690688"/>
            <a:ext cx="10515600" cy="409311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54B59-D8EC-434F-A166-20C80AE0A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3564699" cy="365125"/>
          </a:xfrm>
        </p:spPr>
        <p:txBody>
          <a:bodyPr/>
          <a:lstStyle/>
          <a:p>
            <a:r>
              <a:rPr lang="en-US"/>
              <a:t>KDE: OAA: DAAS: Presentation Name </a:t>
            </a:r>
          </a:p>
        </p:txBody>
      </p:sp>
    </p:spTree>
    <p:extLst>
      <p:ext uri="{BB962C8B-B14F-4D97-AF65-F5344CB8AC3E}">
        <p14:creationId xmlns:p14="http://schemas.microsoft.com/office/powerpoint/2010/main" val="11466796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2AF73-9A4E-D146-900B-0DCB690244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68D449-E993-6C44-BBED-F872FBC17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392A0-E4A1-8D48-AC5B-1687A954F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57303"/>
            <a:ext cx="4078266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r>
              <a:rPr lang="en-US"/>
              <a:t>KDE: OAA: DAAS: Presentation Name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1426B-CAD7-A248-9D25-832FA2DA8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872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129AE-3E3D-8D40-9357-256A736AB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97DC4-37E3-C541-8F1C-EC9F203D4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18A85B-13CF-DC4C-9B51-8C0EC07574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696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010285-C8F1-CC49-B417-CA5C71B95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83936"/>
            <a:ext cx="3564699" cy="365125"/>
          </a:xfrm>
        </p:spPr>
        <p:txBody>
          <a:bodyPr/>
          <a:lstStyle/>
          <a:p>
            <a:r>
              <a:rPr lang="en-US"/>
              <a:t>KDE: OAA: DAAS: Presentation Name </a:t>
            </a:r>
          </a:p>
        </p:txBody>
      </p:sp>
    </p:spTree>
    <p:extLst>
      <p:ext uri="{BB962C8B-B14F-4D97-AF65-F5344CB8AC3E}">
        <p14:creationId xmlns:p14="http://schemas.microsoft.com/office/powerpoint/2010/main" val="25821041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0DC529-84D4-2947-8D87-A9FE98A46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1BF79D-E057-CE44-9D97-934038F085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57DC18-B0E2-5D48-BC36-CA6CE05548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6779E1-2F41-084E-B78A-9475EADB3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E98414-52E5-4E4B-BD61-22E50040F5E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079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B81514-1649-6142-AC73-F89804C2E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564699" cy="365125"/>
          </a:xfrm>
        </p:spPr>
        <p:txBody>
          <a:bodyPr/>
          <a:lstStyle/>
          <a:p>
            <a:r>
              <a:rPr lang="en-US"/>
              <a:t>KDE: OAA: DAAS: Presentation Name </a:t>
            </a:r>
          </a:p>
        </p:txBody>
      </p:sp>
    </p:spTree>
    <p:extLst>
      <p:ext uri="{BB962C8B-B14F-4D97-AF65-F5344CB8AC3E}">
        <p14:creationId xmlns:p14="http://schemas.microsoft.com/office/powerpoint/2010/main" val="2964063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B95664-CBD9-5B44-AF8D-232A4D4E3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737E07-BDE7-EE4F-A7D2-BCC968B7D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21202" y="6374044"/>
            <a:ext cx="3564699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r>
              <a:rPr lang="en-US"/>
              <a:t>KDE: OAA: DAAS: Presentation Name </a:t>
            </a:r>
          </a:p>
        </p:txBody>
      </p:sp>
    </p:spTree>
    <p:extLst>
      <p:ext uri="{BB962C8B-B14F-4D97-AF65-F5344CB8AC3E}">
        <p14:creationId xmlns:p14="http://schemas.microsoft.com/office/powerpoint/2010/main" val="3274293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363B547-38B5-CE45-9D41-AB9885E10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3564699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r>
              <a:rPr lang="en-US"/>
              <a:t>KDE: OAA: DAAS: Presentation Name </a:t>
            </a:r>
          </a:p>
        </p:txBody>
      </p:sp>
    </p:spTree>
    <p:extLst>
      <p:ext uri="{BB962C8B-B14F-4D97-AF65-F5344CB8AC3E}">
        <p14:creationId xmlns:p14="http://schemas.microsoft.com/office/powerpoint/2010/main" val="1203898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1747C7-D880-DF47-A5AB-551081E93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D60D4-B40E-F34D-80B5-1FB5C0192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891430"/>
            <a:ext cx="6172200" cy="39696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E9781-5FD6-404C-9615-4A709D3011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3D8E5-FB74-B545-B35C-110FA0DCF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-2088" y="6492875"/>
            <a:ext cx="4040688" cy="365125"/>
          </a:xfr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r>
              <a:rPr lang="en-US"/>
              <a:t>KDE: OAA: DAAS: Presentation Name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A720A-FAFC-0B47-B836-6026134BE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89995" y="6475058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02649"/>
                </a:solidFill>
              </a:defRPr>
            </a:lvl1pPr>
          </a:lstStyle>
          <a:p>
            <a:fld id="{01152AFA-7C55-604E-8665-049907417E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7052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AA31E-A6D5-0042-9274-104B04F9AD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1896C5-06B0-3147-AB94-8C999EE890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182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C268BD-BE55-F341-B9D2-8E463FCF83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475058"/>
            <a:ext cx="35646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KDE: OAA: DAAS: Presentation Name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02FD1A-9D5A-45EB-8859-B0BA34934D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DC644-B50C-4938-9019-C0DFB5CBD5B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3C4621-AF60-48FB-909A-2D36D0C2BE71}"/>
              </a:ext>
            </a:extLst>
          </p:cNvPr>
          <p:cNvSpPr txBox="1"/>
          <p:nvPr userDrawn="1"/>
        </p:nvSpPr>
        <p:spPr>
          <a:xfrm>
            <a:off x="7096665" y="6492875"/>
            <a:ext cx="5032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EE2B8DAB-7F15-4A3A-B4B6-3E2ED231A141}" type="slidenum">
              <a:rPr lang="en-US" sz="1200" smtClean="0">
                <a:solidFill>
                  <a:schemeClr val="bg1"/>
                </a:solidFill>
              </a:rPr>
              <a:t>‹#›</a:t>
            </a:fld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33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2" r:id="rId14"/>
    <p:sldLayoutId id="2147483663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778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02649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0264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02649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0264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ky.mypearsonsupport.com/pearsonaccessnext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desmos.com/testing/kentucky/graphing" TargetMode="External"/><Relationship Id="rId5" Type="http://schemas.openxmlformats.org/officeDocument/2006/relationships/hyperlink" Target="https://www.desmos.com/testing/kentucky/scientific" TargetMode="External"/><Relationship Id="rId4" Type="http://schemas.openxmlformats.org/officeDocument/2006/relationships/hyperlink" Target="https://www.desmos.com/testing/kentucky/fourfunction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education.ky.gov/AA/Assessments/Documents/Calculator%20Use%20Policy%20for%20State%20Testing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forms.gle/teiydkJzfumnS5LB9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nam11.safelinks.protection.outlook.com/?url=https%3A%2F%2Fapps.legislature.ky.gov%2Flaw%2Fkar%2Ftitles%2F703%2F005%2F080%2F&amp;data=05%7C02%7Cshara.savage%40education.ky.gov%7Ceab9333ba06a412510c908dd371a0748%7C9360c11f90e64706ad0025fcdc9e2ed1%7C0%7C0%7C638727307106340558%7CUnknown%7CTWFpbGZsb3d8eyJFbXB0eU1hcGkiOnRydWUsIlYiOiIwLjAuMDAwMCIsIlAiOiJXaW4zMiIsIkFOIjoiTWFpbCIsIldUIjoyfQ%3D%3D%7C0%7C%7C%7C&amp;sdata=3bA%2F0OeZFiEFXeY%2BYjxBtFV7v5umaIGZHsF0QAupaak%3D&amp;reserved=0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nam11.safelinks.protection.outlook.com/?url=https%3A%2F%2Fapps.legislature.ky.gov%2Flaw%2Fkar%2Ftitles%2F703%2F005%2F070%2F&amp;data=05%7C02%7Cshara.savage%40education.ky.gov%7Ceab9333ba06a412510c908dd371a0748%7C9360c11f90e64706ad0025fcdc9e2ed1%7C0%7C0%7C638727307106360942%7CUnknown%7CTWFpbGZsb3d8eyJFbXB0eU1hcGkiOnRydWUsIlYiOiIwLjAuMDAwMCIsIlAiOiJXaW4zMiIsIkFOIjoiTWFpbCIsIldUIjoyfQ%3D%3D%7C0%7C%7C%7C&amp;sdata=hQupQzFB0wk1B3p8kXeESaoHFQbKwZybHYUWBUAXkps%3D&amp;reserved=0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forms.gle/teiydkJzfumnS5LB9" TargetMode="External"/><Relationship Id="rId3" Type="http://schemas.openxmlformats.org/officeDocument/2006/relationships/hyperlink" Target="https://education.ky.gov/AA/distsupp/Documents/KSA_Online_Testing_Toolbox.pdf" TargetMode="External"/><Relationship Id="rId7" Type="http://schemas.openxmlformats.org/officeDocument/2006/relationships/hyperlink" Target="https://forms.gle/C6pMz2o8CJzBxsAW8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education.ky.gov/AA/Assessments/Documents/ELL_Accommodations_Bookmarks.pdf" TargetMode="External"/><Relationship Id="rId5" Type="http://schemas.openxmlformats.org/officeDocument/2006/relationships/hyperlink" Target="https://education.ky.gov/AA/Assessments/Documents/Accommodations_Resource_Bookmarks_2022.pdf" TargetMode="External"/><Relationship Id="rId4" Type="http://schemas.openxmlformats.org/officeDocument/2006/relationships/hyperlink" Target="https://ky.mypearsonsupport.com/practice-tests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assessment.pearson.com/display/PAsup/Create+an+Order+for+Material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forms.gle/C6pMz2o8CJzBxsAW8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tion.ky.gov/AA/distsupp/Pages/AdminCode.asp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education.ky.gov/AA/distsupp/Documents/703_KAR_5070.pdf" TargetMode="External"/><Relationship Id="rId4" Type="http://schemas.openxmlformats.org/officeDocument/2006/relationships/hyperlink" Target="https://www.education.ky.gov/AA/distsupp/Documents/703_KAR_5080.pd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12" Type="http://schemas.openxmlformats.org/officeDocument/2006/relationships/image" Target="../media/image20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sv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0.sv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ky.mypearsonsupport.com/pearsonaccessnext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ky.mypearsonsupport.com/pearsonaccessnex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C69DB1B6-904E-4159-AFA3-8BECA16F509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57164" y="2065361"/>
            <a:ext cx="9963705" cy="98262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rgbClr val="10264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202</a:t>
            </a:r>
            <a:r>
              <a:rPr lang="en-US" sz="4800"/>
              <a:t>5</a:t>
            </a: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102649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February DAC Training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F03D6A03-BE1A-4040-9335-B6A1590FA9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76869" y="3429000"/>
            <a:ext cx="9144000" cy="1655762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pPr algn="r"/>
            <a:r>
              <a:rPr lang="en-US" sz="3200"/>
              <a:t>Accommodations</a:t>
            </a:r>
          </a:p>
          <a:p>
            <a:pPr algn="r"/>
            <a:r>
              <a:rPr lang="en-US" sz="3200"/>
              <a:t>Devon Avery</a:t>
            </a:r>
          </a:p>
          <a:p>
            <a:pPr algn="r"/>
            <a:r>
              <a:rPr lang="en-US" sz="3200"/>
              <a:t>Program Consultant</a:t>
            </a:r>
            <a:endParaRPr lang="en-US"/>
          </a:p>
          <a:p>
            <a:pPr algn="r"/>
            <a:r>
              <a:rPr lang="en-US" sz="3200"/>
              <a:t>Office of Assessment and Accountability</a:t>
            </a:r>
          </a:p>
        </p:txBody>
      </p:sp>
    </p:spTree>
    <p:extLst>
      <p:ext uri="{BB962C8B-B14F-4D97-AF65-F5344CB8AC3E}">
        <p14:creationId xmlns:p14="http://schemas.microsoft.com/office/powerpoint/2010/main" val="30190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9E1DB-DE0D-7855-5A0A-8F035186F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75"/>
            <a:ext cx="10515600" cy="1150539"/>
          </a:xfrm>
        </p:spPr>
        <p:txBody>
          <a:bodyPr>
            <a:normAutofit/>
          </a:bodyPr>
          <a:lstStyle/>
          <a:p>
            <a:pPr marL="225425"/>
            <a:r>
              <a:rPr lang="en-US" sz="4000"/>
              <a:t>Stop-the-Clock (Exit/Resume Session)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49CD6C-EE15-3111-BFED-89F88C7C61F0}"/>
              </a:ext>
            </a:extLst>
          </p:cNvPr>
          <p:cNvSpPr txBox="1"/>
          <p:nvPr/>
        </p:nvSpPr>
        <p:spPr>
          <a:xfrm>
            <a:off x="1387573" y="1809207"/>
            <a:ext cx="3496288" cy="115053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10668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kern="1200"/>
              <a:t>During online assessments, the test can be paused directly in PearsonAccess</a:t>
            </a:r>
            <a:r>
              <a:rPr lang="en-US" sz="2600" kern="1200" baseline="30000"/>
              <a:t>next</a:t>
            </a:r>
            <a:r>
              <a:rPr lang="en-US" sz="2400" kern="1200"/>
              <a:t>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6DDF2AF-C4E0-C26E-A4C0-74E7255057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87573" y="1537886"/>
            <a:ext cx="8004732" cy="3547600"/>
            <a:chOff x="885620" y="873991"/>
            <a:chExt cx="8004732" cy="35476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3AF2A50-BDAE-0F14-398C-A43AC33CFAF3}"/>
                </a:ext>
              </a:extLst>
            </p:cNvPr>
            <p:cNvSpPr/>
            <p:nvPr/>
          </p:nvSpPr>
          <p:spPr>
            <a:xfrm>
              <a:off x="6178367" y="873991"/>
              <a:ext cx="2711985" cy="1150539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B7CB93A-4C01-975A-89AC-8F299F07D371}"/>
                </a:ext>
              </a:extLst>
            </p:cNvPr>
            <p:cNvSpPr txBox="1"/>
            <p:nvPr/>
          </p:nvSpPr>
          <p:spPr>
            <a:xfrm>
              <a:off x="885620" y="3271052"/>
              <a:ext cx="3645709" cy="11505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10668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600"/>
                <a:t>If there will be a break between Part A and Part B, students must temporarily exit the test. </a:t>
              </a:r>
              <a:endParaRPr lang="en-US" sz="2600" kern="120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E2B762C-5F20-D1E5-9730-D6FC75284225}"/>
              </a:ext>
            </a:extLst>
          </p:cNvPr>
          <p:cNvSpPr txBox="1"/>
          <p:nvPr/>
        </p:nvSpPr>
        <p:spPr>
          <a:xfrm>
            <a:off x="6445406" y="1678338"/>
            <a:ext cx="4303252" cy="115053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10668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kern="1200"/>
              <a:t>It can be used with or without a student plan if medically necessary.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DE14096-5F22-E9D9-FC08-9A0C6C65C636}"/>
              </a:ext>
            </a:extLst>
          </p:cNvPr>
          <p:cNvSpPr txBox="1"/>
          <p:nvPr/>
        </p:nvSpPr>
        <p:spPr>
          <a:xfrm>
            <a:off x="6668063" y="3816877"/>
            <a:ext cx="4136364" cy="1150539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0" tIns="0" rIns="0" bIns="0" numCol="1" spcCol="1270" anchor="ctr" anchorCtr="0">
            <a:noAutofit/>
          </a:bodyPr>
          <a:lstStyle/>
          <a:p>
            <a:pPr marL="0" lvl="0" indent="0" algn="l" defTabSz="10668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600" kern="1200"/>
              <a:t>Directions for temporarily exiting and resuming a test ar</a:t>
            </a:r>
            <a:r>
              <a:rPr lang="en-US" sz="2600"/>
              <a:t>e on page 40 of the Test Administration Manual (TAM).</a:t>
            </a:r>
            <a:endParaRPr lang="en-US" sz="2600" kern="120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B1C47B43-46D3-A3A6-626F-BCADDFD993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0756" y="4172215"/>
            <a:ext cx="715710" cy="715710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4B9C0803-EDC7-F560-FA26-160384B5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13549" y="1774025"/>
            <a:ext cx="914400" cy="914400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FB53AF5B-A7C9-EFD4-DCFF-BC95388094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531006" y="3934947"/>
            <a:ext cx="914400" cy="914400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64D6DC91-4B9F-3F5C-3808-538965E0A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8392" y="1907007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0005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567F74ED-1AA0-9504-D59D-936AE76F5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77" y="-101599"/>
            <a:ext cx="10515600" cy="113986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25425"/>
            <a:r>
              <a:rPr lang="en-US" sz="4000"/>
              <a:t>Online Calculator Accommodation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C33296-8890-5CD0-23C1-782929253E39}"/>
              </a:ext>
            </a:extLst>
          </p:cNvPr>
          <p:cNvSpPr txBox="1"/>
          <p:nvPr/>
        </p:nvSpPr>
        <p:spPr>
          <a:xfrm>
            <a:off x="424496" y="695947"/>
            <a:ext cx="10544175" cy="31700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ea typeface="Times New Roman" panose="02020603050405020304" pitchFamily="18" charset="0"/>
              </a:rPr>
              <a:t>The online IEP/504 Calculator accommodation functionality must be flagged in PAN for the calculator to be enabled for a student who receives that testing accommodation.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ea typeface="Times New Roman" panose="02020603050405020304" pitchFamily="18" charset="0"/>
              </a:rPr>
              <a:t>The IEP/</a:t>
            </a:r>
            <a:r>
              <a:rPr lang="en-US" sz="2000">
                <a:effectLst/>
                <a:ea typeface="Times New Roman" panose="02020603050405020304" pitchFamily="18" charset="0"/>
              </a:rPr>
              <a:t>504 Calculator </a:t>
            </a:r>
            <a:r>
              <a:rPr lang="en-US" sz="2000" b="1">
                <a:effectLst/>
                <a:ea typeface="Times New Roman" panose="02020603050405020304" pitchFamily="18" charset="0"/>
              </a:rPr>
              <a:t>must</a:t>
            </a:r>
            <a:r>
              <a:rPr lang="en-US" sz="2000">
                <a:effectLst/>
                <a:ea typeface="Times New Roman" panose="02020603050405020304" pitchFamily="18" charset="0"/>
              </a:rPr>
              <a:t> be added to the student’s record </a:t>
            </a:r>
            <a:r>
              <a:rPr lang="en-US" sz="2000" b="1">
                <a:effectLst/>
                <a:ea typeface="Times New Roman" panose="02020603050405020304" pitchFamily="18" charset="0"/>
              </a:rPr>
              <a:t>before</a:t>
            </a:r>
            <a:r>
              <a:rPr lang="en-US" sz="2000">
                <a:effectLst/>
                <a:ea typeface="Times New Roman" panose="02020603050405020304" pitchFamily="18" charset="0"/>
              </a:rPr>
              <a:t> a session is prepared.</a:t>
            </a:r>
            <a:r>
              <a:rPr lang="en-US" sz="2000">
                <a:ea typeface="Times New Roman" panose="02020603050405020304" pitchFamily="18" charset="0"/>
              </a:rPr>
              <a:t> </a:t>
            </a:r>
            <a:endParaRPr lang="en-US" sz="2000"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>
                <a:ea typeface="Times New Roman" panose="02020603050405020304" pitchFamily="18" charset="0"/>
              </a:rPr>
              <a:t>To</a:t>
            </a:r>
            <a:r>
              <a:rPr lang="en-US" sz="2000">
                <a:effectLst/>
                <a:ea typeface="Times New Roman" panose="02020603050405020304" pitchFamily="18" charset="0"/>
              </a:rPr>
              <a:t> set up a student </a:t>
            </a:r>
            <a:r>
              <a:rPr lang="en-US" sz="2000">
                <a:ea typeface="Times New Roman" panose="02020603050405020304" pitchFamily="18" charset="0"/>
              </a:rPr>
              <a:t>for </a:t>
            </a:r>
            <a:r>
              <a:rPr lang="en-US" sz="2000">
                <a:effectLst/>
                <a:ea typeface="Times New Roman" panose="02020603050405020304" pitchFamily="18" charset="0"/>
              </a:rPr>
              <a:t>the IEP/504 Calculator accommodation the DAC/BAC will have two options: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effectLst/>
                <a:ea typeface="Calibri" panose="020F0502020204030204" pitchFamily="34" charset="0"/>
              </a:rPr>
              <a:t>The DAC/BAC can enter the information into PAN via the User Interface (UI).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>
                <a:effectLst/>
                <a:ea typeface="Calibri" panose="020F0502020204030204" pitchFamily="34" charset="0"/>
              </a:rPr>
              <a:t>The DAC/BAC can export a file from PAN, make updates to the student record on the file, and import the file back into PAN.</a:t>
            </a:r>
          </a:p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>
                <a:effectLst/>
                <a:ea typeface="Times New Roman" panose="02020603050405020304" pitchFamily="18" charset="0"/>
              </a:rPr>
              <a:t>Detailed instructions are posted in the </a:t>
            </a:r>
            <a:r>
              <a:rPr lang="en-US" sz="2000" u="sng">
                <a:solidFill>
                  <a:srgbClr val="4F81BD"/>
                </a:solidFill>
                <a:effectLst/>
                <a:ea typeface="Times New Roman" panose="02020603050405020304" pitchFamily="18" charset="0"/>
                <a:cs typeface="Arial"/>
                <a:hlinkClick r:id="rId3"/>
              </a:rPr>
              <a:t>Kentucky Portal</a:t>
            </a:r>
            <a:r>
              <a:rPr lang="en-US" sz="2000">
                <a:effectLst/>
                <a:ea typeface="Times New Roman" panose="02020603050405020304" pitchFamily="18" charset="0"/>
              </a:rPr>
              <a:t>, under the </a:t>
            </a:r>
            <a:r>
              <a:rPr lang="en-US" sz="2000" err="1">
                <a:effectLst/>
                <a:ea typeface="Times New Roman" panose="02020603050405020304" pitchFamily="18" charset="0"/>
              </a:rPr>
              <a:t>PearsonAccess</a:t>
            </a:r>
            <a:r>
              <a:rPr lang="en-US" sz="2000" baseline="30000" err="1">
                <a:effectLst/>
                <a:ea typeface="Times New Roman" panose="02020603050405020304" pitchFamily="18" charset="0"/>
              </a:rPr>
              <a:t>next</a:t>
            </a:r>
            <a:r>
              <a:rPr lang="en-US" sz="2000">
                <a:effectLst/>
                <a:ea typeface="Times New Roman" panose="02020603050405020304" pitchFamily="18" charset="0"/>
              </a:rPr>
              <a:t> Guidance Documents tab.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EBA5DE3-E013-FC6C-49CC-0B27EB322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40791" y="3825557"/>
            <a:ext cx="10515599" cy="1776870"/>
          </a:xfrm>
          <a:prstGeom prst="roundRect">
            <a:avLst>
              <a:gd name="adj" fmla="val 10000"/>
            </a:avLst>
          </a:prstGeom>
          <a:solidFill>
            <a:srgbClr val="AAD6B8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B48594-B5E8-F3FA-0733-75F037D1A7B5}"/>
              </a:ext>
            </a:extLst>
          </p:cNvPr>
          <p:cNvSpPr txBox="1"/>
          <p:nvPr/>
        </p:nvSpPr>
        <p:spPr>
          <a:xfrm>
            <a:off x="936040" y="3823125"/>
            <a:ext cx="10325100" cy="166199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200" b="1" u="sng"/>
              <a:t>Online DESMOS Calculators</a:t>
            </a:r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2000"/>
              <a:t>Elementary (3-5) </a:t>
            </a:r>
            <a:r>
              <a:rPr lang="en-US" sz="2000" u="sng">
                <a:hlinkClick r:id="rId4"/>
              </a:rPr>
              <a:t>Desmos 4-Function calculator</a:t>
            </a:r>
            <a:endParaRPr lang="en-US" sz="2000"/>
          </a:p>
          <a:p>
            <a:pPr marL="342900" lvl="0" indent="-342900">
              <a:buFont typeface="Wingdings" panose="05000000000000000000" pitchFamily="2" charset="2"/>
              <a:buChar char="q"/>
            </a:pPr>
            <a:r>
              <a:rPr lang="en-US" sz="2000"/>
              <a:t>Middle School (6-8) </a:t>
            </a:r>
            <a:r>
              <a:rPr lang="en-US" sz="2000" u="sng">
                <a:hlinkClick r:id="rId5"/>
              </a:rPr>
              <a:t>Desmos Scientific calculator</a:t>
            </a:r>
            <a:endParaRPr lang="en-US" sz="200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000"/>
              <a:t>High School (10, 11) will have the </a:t>
            </a:r>
            <a:r>
              <a:rPr lang="en-US" sz="2000" u="sng">
                <a:hlinkClick r:id="rId6"/>
              </a:rPr>
              <a:t>Desmos Graphing calculator</a:t>
            </a:r>
            <a:r>
              <a:rPr lang="en-US" sz="2000"/>
              <a:t> available for mathematics and the </a:t>
            </a:r>
            <a:r>
              <a:rPr lang="en-US" sz="2000">
                <a:hlinkClick r:id="rId5"/>
              </a:rPr>
              <a:t>Scientific calculator </a:t>
            </a:r>
            <a:r>
              <a:rPr lang="en-US" sz="2000"/>
              <a:t> available for science. </a:t>
            </a:r>
          </a:p>
        </p:txBody>
      </p:sp>
    </p:spTree>
    <p:extLst>
      <p:ext uri="{BB962C8B-B14F-4D97-AF65-F5344CB8AC3E}">
        <p14:creationId xmlns:p14="http://schemas.microsoft.com/office/powerpoint/2010/main" val="2774240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194B8-046B-BE86-5710-90D21433A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914400"/>
          </a:xfrm>
        </p:spPr>
        <p:txBody>
          <a:bodyPr>
            <a:normAutofit/>
          </a:bodyPr>
          <a:lstStyle/>
          <a:p>
            <a:pPr marL="225425">
              <a:tabLst>
                <a:tab pos="0" algn="l"/>
              </a:tabLst>
            </a:pPr>
            <a:r>
              <a:rPr lang="en-US" sz="4000" dirty="0"/>
              <a:t>Handheld Calculator Accommodation</a:t>
            </a:r>
          </a:p>
        </p:txBody>
      </p:sp>
      <p:sp>
        <p:nvSpPr>
          <p:cNvPr id="4" name="Star: 5 Points 3" descr="Star denotes resources that are new in 2025.">
            <a:extLst>
              <a:ext uri="{FF2B5EF4-FFF2-40B4-BE49-F238E27FC236}">
                <a16:creationId xmlns:a16="http://schemas.microsoft.com/office/drawing/2014/main" id="{0821576D-3480-9A71-C88F-3909A8A42F0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21180000">
            <a:off x="80498" y="3969313"/>
            <a:ext cx="504161" cy="440159"/>
          </a:xfrm>
          <a:prstGeom prst="star5">
            <a:avLst>
              <a:gd name="adj" fmla="val 20794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68B33-B949-D80F-08AF-E8F1B15CE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83184"/>
            <a:ext cx="10972800" cy="4093115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Handheld (or online) calculators are an allowed accommodation </a:t>
            </a:r>
            <a:r>
              <a:rPr lang="en-US" b="1" dirty="0"/>
              <a:t>only</a:t>
            </a:r>
            <a:r>
              <a:rPr lang="en-US" dirty="0"/>
              <a:t> if the following conditions are met: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The student’s plan indicates Handheld Calculator Accommodation</a:t>
            </a:r>
          </a:p>
          <a:p>
            <a:pPr marL="457200" lvl="1" indent="0">
              <a:buNone/>
            </a:pPr>
            <a:endParaRPr lang="en-US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The calculator is used in regular instruction</a:t>
            </a:r>
          </a:p>
          <a:p>
            <a:pPr marL="457200" lvl="1" indent="0">
              <a:buNone/>
            </a:pPr>
            <a:endParaRPr lang="en-US" sz="2800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800" dirty="0"/>
              <a:t>The calculator is not prohibited in KDE’s </a:t>
            </a:r>
            <a:r>
              <a:rPr lang="en-US" sz="2800" dirty="0">
                <a:hlinkClick r:id="rId3"/>
              </a:rPr>
              <a:t>Calculator Policy</a:t>
            </a:r>
            <a:endParaRPr lang="en-US" sz="28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2800" dirty="0"/>
          </a:p>
          <a:p>
            <a:pPr marL="457200" lvl="1" indent="0">
              <a:buNone/>
            </a:pPr>
            <a:r>
              <a:rPr lang="en-US" sz="2700" b="1" i="1" dirty="0"/>
              <a:t>Note: In some instances, a student with an IEP/504 might use a device not listed on the approved calculator list. A request must be submitted via the </a:t>
            </a:r>
            <a:r>
              <a:rPr lang="en-US" sz="2700" b="1" i="1" dirty="0">
                <a:hlinkClick r:id="rId4"/>
              </a:rPr>
              <a:t>Calculator Request Form </a:t>
            </a:r>
            <a:r>
              <a:rPr lang="en-US" sz="2700" b="1" i="1" dirty="0"/>
              <a:t>for permission to allow a student to use the device not included on the list</a:t>
            </a:r>
            <a:r>
              <a:rPr lang="en-US" sz="2800" b="1" i="1" dirty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037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90733-812F-F7FD-0A17-A7C4A079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945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/>
              <a:t>English Learner (EL) Accommodations</a:t>
            </a:r>
          </a:p>
        </p:txBody>
      </p:sp>
      <p:sp>
        <p:nvSpPr>
          <p:cNvPr id="4" name="Text Placeholder 7">
            <a:extLst>
              <a:ext uri="{FF2B5EF4-FFF2-40B4-BE49-F238E27FC236}">
                <a16:creationId xmlns:a16="http://schemas.microsoft.com/office/drawing/2014/main" id="{5AF94DE9-C96A-EDB0-7FFC-878C1FD25DD7}"/>
              </a:ext>
            </a:extLst>
          </p:cNvPr>
          <p:cNvSpPr txBox="1">
            <a:spLocks/>
          </p:cNvSpPr>
          <p:nvPr/>
        </p:nvSpPr>
        <p:spPr>
          <a:xfrm>
            <a:off x="525850" y="1181640"/>
            <a:ext cx="10088731" cy="430476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0264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/>
              <a:t>All interpreters must complete the Administration Code and Inclusion of Special Populations Regulations training and sign a Non-Disclosure Agreement if not working in a certified position for the district. </a:t>
            </a:r>
          </a:p>
          <a:p>
            <a:r>
              <a:rPr lang="en-US" sz="2200"/>
              <a:t>Oral Native Language Support can be provided in a group of up to 4 students </a:t>
            </a:r>
            <a:r>
              <a:rPr lang="en-US" sz="2200" b="1"/>
              <a:t>if</a:t>
            </a:r>
            <a:r>
              <a:rPr lang="en-US" sz="2200"/>
              <a:t> they are the same language and grade, and that is the </a:t>
            </a:r>
            <a:r>
              <a:rPr lang="en-US" sz="2200" b="1"/>
              <a:t>only</a:t>
            </a:r>
            <a:r>
              <a:rPr lang="en-US" sz="2200"/>
              <a:t> accommodation listed in the current PSP. Students with multiple accommodations must be tested 1-1.</a:t>
            </a:r>
          </a:p>
          <a:p>
            <a:r>
              <a:rPr lang="en-US" sz="2200"/>
              <a:t>Dictionaries may be paper or electronic, must be word-word, and may not be picture dictionaries. Electronic dictionaries must have internet capabilities disabled.</a:t>
            </a:r>
          </a:p>
          <a:p>
            <a:r>
              <a:rPr lang="en-US" sz="2200"/>
              <a:t>AI or Google Translate may not be used for EL translation services in the administration of state assessments due to conflicts with </a:t>
            </a:r>
            <a:r>
              <a:rPr lang="en-US" sz="2200" u="sng" ker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703 KAR 5:080</a:t>
            </a:r>
            <a:r>
              <a:rPr lang="en-US" sz="2200" ker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/>
              <a:t>Administration Code for Kentucky's Educational Assessment Program and the </a:t>
            </a:r>
            <a:r>
              <a:rPr lang="en-US" sz="2200" u="sng" ker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703 KAR 5:070</a:t>
            </a:r>
            <a:r>
              <a:rPr lang="en-US" sz="2200" ker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/>
              <a:t>Inclusion of Special Populations in the State-Required Assessment and Accountability Programs</a:t>
            </a:r>
            <a:r>
              <a:rPr lang="en-US" sz="2200" kern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200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9332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3F02B-E171-D95E-6387-C62E126287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01865"/>
          </a:xfrm>
        </p:spPr>
        <p:txBody>
          <a:bodyPr>
            <a:normAutofit/>
          </a:bodyPr>
          <a:lstStyle/>
          <a:p>
            <a:pPr marL="225425"/>
            <a:r>
              <a:rPr lang="en-US" sz="4000"/>
              <a:t>Accommodations Resources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1CD946B-377F-AB41-B869-DD29C58C39EF}"/>
              </a:ext>
            </a:extLst>
          </p:cNvPr>
          <p:cNvSpPr/>
          <p:nvPr/>
        </p:nvSpPr>
        <p:spPr>
          <a:xfrm>
            <a:off x="1204417" y="978494"/>
            <a:ext cx="9225604" cy="1075766"/>
          </a:xfrm>
          <a:prstGeom prst="roundRect">
            <a:avLst>
              <a:gd name="adj" fmla="val 10000"/>
            </a:avLst>
          </a:prstGeom>
          <a:solidFill>
            <a:srgbClr val="AAD6B8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45720" rIns="91440" bIns="45720" anchor="t"/>
          <a:lstStyle/>
          <a:p>
            <a:pPr algn="ctr"/>
            <a:r>
              <a:rPr lang="en-US" sz="2400">
                <a:hlinkClick r:id="rId3"/>
              </a:rPr>
              <a:t>Online Testing Toolbox</a:t>
            </a:r>
            <a:endParaRPr lang="en-US" sz="2400"/>
          </a:p>
          <a:p>
            <a:pPr algn="ctr"/>
            <a:r>
              <a:rPr lang="en-US"/>
              <a:t>KDE online testing policies, accommodation guides, technology guides, tips, and best practices </a:t>
            </a:r>
          </a:p>
          <a:p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F03C852-AC35-2C4F-112A-4E669ECD5377}"/>
              </a:ext>
            </a:extLst>
          </p:cNvPr>
          <p:cNvSpPr/>
          <p:nvPr/>
        </p:nvSpPr>
        <p:spPr>
          <a:xfrm>
            <a:off x="1204417" y="2130889"/>
            <a:ext cx="9225604" cy="1075767"/>
          </a:xfrm>
          <a:prstGeom prst="roundRect">
            <a:avLst>
              <a:gd name="adj" fmla="val 10000"/>
            </a:avLst>
          </a:prstGeom>
          <a:solidFill>
            <a:srgbClr val="AAD6B8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algn="ctr"/>
            <a:r>
              <a:rPr lang="en-US" sz="2400">
                <a:hlinkClick r:id="rId4"/>
              </a:rPr>
              <a:t>Practice Tests</a:t>
            </a:r>
            <a:endParaRPr lang="en-US" sz="2400"/>
          </a:p>
          <a:p>
            <a:pPr algn="ctr"/>
            <a:r>
              <a:rPr lang="en-US"/>
              <a:t>Non-secured Practice Tests, Accommodated Practice Tests (text-to-speech and calculator enabled), Answer Keys/Rubrics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A38E5B1-2F78-246E-D93C-30FDD0FB4538}"/>
              </a:ext>
            </a:extLst>
          </p:cNvPr>
          <p:cNvSpPr/>
          <p:nvPr/>
        </p:nvSpPr>
        <p:spPr>
          <a:xfrm>
            <a:off x="1125395" y="3380364"/>
            <a:ext cx="9304626" cy="1075767"/>
          </a:xfrm>
          <a:prstGeom prst="roundRect">
            <a:avLst>
              <a:gd name="adj" fmla="val 10000"/>
            </a:avLst>
          </a:prstGeom>
          <a:solidFill>
            <a:srgbClr val="AAD6B8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45720" rIns="91440" bIns="45720" anchor="t"/>
          <a:lstStyle/>
          <a:p>
            <a:pPr algn="ctr"/>
            <a:r>
              <a:rPr lang="en-US" sz="2400">
                <a:hlinkClick r:id="rId5"/>
              </a:rPr>
              <a:t>Accommodations Bookmarks</a:t>
            </a:r>
            <a:r>
              <a:rPr lang="en-US" sz="2400"/>
              <a:t> and </a:t>
            </a:r>
            <a:r>
              <a:rPr lang="en-US" sz="2400">
                <a:hlinkClick r:id="rId6"/>
              </a:rPr>
              <a:t>EL Accommodations Bookmarks</a:t>
            </a:r>
            <a:endParaRPr lang="en-US" sz="2400"/>
          </a:p>
          <a:p>
            <a:pPr algn="ctr"/>
            <a:r>
              <a:rPr lang="en-US"/>
              <a:t>Quick Reference Sheets for Do’s and Don'ts of Providing Accommodations</a:t>
            </a:r>
          </a:p>
        </p:txBody>
      </p:sp>
      <p:sp>
        <p:nvSpPr>
          <p:cNvPr id="7" name="Star: 5 Points 6" descr="Star denotes resources that are new in 2025.">
            <a:extLst>
              <a:ext uri="{FF2B5EF4-FFF2-40B4-BE49-F238E27FC236}">
                <a16:creationId xmlns:a16="http://schemas.microsoft.com/office/drawing/2014/main" id="{7C727BA8-8015-98D7-627B-8E9D3AC3FBA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21180000">
            <a:off x="289096" y="4649290"/>
            <a:ext cx="667787" cy="58738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FF91DA1B-D060-3449-2566-744A7F60401A}"/>
              </a:ext>
            </a:extLst>
          </p:cNvPr>
          <p:cNvSpPr/>
          <p:nvPr/>
        </p:nvSpPr>
        <p:spPr>
          <a:xfrm>
            <a:off x="1125394" y="4532760"/>
            <a:ext cx="9390205" cy="1075766"/>
          </a:xfrm>
          <a:prstGeom prst="roundRect">
            <a:avLst>
              <a:gd name="adj" fmla="val 10000"/>
            </a:avLst>
          </a:prstGeom>
          <a:solidFill>
            <a:srgbClr val="AAD6B8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91440" tIns="45720" rIns="91440" bIns="45720" anchor="t"/>
          <a:lstStyle/>
          <a:p>
            <a:pPr algn="ctr"/>
            <a:r>
              <a:rPr lang="en-US" sz="2400">
                <a:hlinkClick r:id="rId7"/>
              </a:rPr>
              <a:t>Paper Test Request Form </a:t>
            </a:r>
            <a:r>
              <a:rPr lang="en-US" sz="2400"/>
              <a:t>and </a:t>
            </a:r>
            <a:r>
              <a:rPr lang="en-US" sz="2400">
                <a:hlinkClick r:id="rId8"/>
              </a:rPr>
              <a:t>Calculator Request Form</a:t>
            </a:r>
            <a:endParaRPr lang="en-US" sz="2400"/>
          </a:p>
          <a:p>
            <a:pPr algn="ctr"/>
            <a:r>
              <a:rPr lang="en-US"/>
              <a:t>Google Forms used to request Paper Test Kits and use of devices not on Approved Calculator List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63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6E5795-1A19-8933-851C-9071A76AE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KDE Committee Work Opportunities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FA06CB-367F-E499-C2D5-CE3F7136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152AFA-7C55-604E-8665-049907417E3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97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88BDE0-B174-C666-2990-53A05957D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4125"/>
            <a:ext cx="10515600" cy="379932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Opportunities include:</a:t>
            </a:r>
          </a:p>
          <a:p>
            <a:pPr lvl="1"/>
            <a:r>
              <a:rPr lang="en-US"/>
              <a:t>Science Research: Instructional Practices and Assessment Alignment</a:t>
            </a:r>
          </a:p>
          <a:p>
            <a:pPr lvl="1"/>
            <a:r>
              <a:rPr lang="en-US" err="1"/>
              <a:t>Rangefinding</a:t>
            </a:r>
            <a:r>
              <a:rPr lang="en-US"/>
              <a:t> </a:t>
            </a:r>
          </a:p>
          <a:p>
            <a:pPr lvl="1"/>
            <a:r>
              <a:rPr lang="en-US"/>
              <a:t>Standard Setting</a:t>
            </a:r>
          </a:p>
          <a:p>
            <a:pPr lvl="1"/>
            <a:r>
              <a:rPr lang="en-US"/>
              <a:t>Item Development/Bias Review</a:t>
            </a:r>
          </a:p>
          <a:p>
            <a:pPr lvl="1"/>
            <a:r>
              <a:rPr lang="en-US"/>
              <a:t>Kentucky English Language Proficiency (ELP) Exit Criteria</a:t>
            </a:r>
          </a:p>
          <a:p>
            <a:r>
              <a:rPr lang="en-US"/>
              <a:t>A Google Form will be shared with DACs to forward to qualified teachers.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46C43D-4F91-CFD9-D475-9540ED570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Opportunity for KDE Committee Work </a:t>
            </a:r>
          </a:p>
        </p:txBody>
      </p:sp>
    </p:spTree>
    <p:extLst>
      <p:ext uri="{BB962C8B-B14F-4D97-AF65-F5344CB8AC3E}">
        <p14:creationId xmlns:p14="http://schemas.microsoft.com/office/powerpoint/2010/main" val="27054963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0F1D9EA-DD69-AE7F-2B79-B34F034EA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12170004" cy="1465545"/>
          </a:xfrm>
        </p:spPr>
        <p:txBody>
          <a:bodyPr>
            <a:normAutofit/>
          </a:bodyPr>
          <a:lstStyle/>
          <a:p>
            <a:pPr marL="225425" algn="l"/>
            <a:r>
              <a:rPr lang="en-US" sz="4000">
                <a:latin typeface="Franklin Gothic Medium" panose="020B0603020102020204" pitchFamily="34" charset="0"/>
              </a:rPr>
              <a:t>2025</a:t>
            </a:r>
            <a:r>
              <a:rPr lang="en-US" sz="4000" baseline="0">
                <a:latin typeface="Franklin Gothic Medium" panose="020B0603020102020204" pitchFamily="34" charset="0"/>
              </a:rPr>
              <a:t> February DAC Hybrid Q&amp;A Session Dates/Locations</a:t>
            </a:r>
            <a:endParaRPr lang="en-US" sz="4000">
              <a:latin typeface="Franklin Gothic Medium" panose="020B0603020102020204" pitchFamily="34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3D2039-D828-9085-4C6D-8E7CBC0C5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5600" y="1843316"/>
            <a:ext cx="11360800" cy="4060603"/>
          </a:xfrm>
        </p:spPr>
        <p:txBody>
          <a:bodyPr/>
          <a:lstStyle/>
          <a:p>
            <a:pPr marL="152396" indent="0">
              <a:buNone/>
            </a:pPr>
            <a:r>
              <a:rPr lang="en-US" sz="2800">
                <a:solidFill>
                  <a:srgbClr val="102649"/>
                </a:solidFill>
              </a:rPr>
              <a:t>Feb. 3 – Frankfort – Sower Building (in-person only)</a:t>
            </a:r>
          </a:p>
          <a:p>
            <a:pPr marL="152396" indent="0">
              <a:buNone/>
            </a:pPr>
            <a:r>
              <a:rPr lang="en-US" sz="2800">
                <a:solidFill>
                  <a:srgbClr val="102649"/>
                </a:solidFill>
              </a:rPr>
              <a:t>Feb. 11* – Ashland – Kentucky Education Development Corporation</a:t>
            </a:r>
            <a:endParaRPr lang="en-US" sz="2800">
              <a:solidFill>
                <a:srgbClr val="102649"/>
              </a:solidFill>
              <a:cs typeface="Arial"/>
            </a:endParaRPr>
          </a:p>
          <a:p>
            <a:pPr marL="152396" indent="0">
              <a:buNone/>
            </a:pPr>
            <a:r>
              <a:rPr lang="en-US" sz="2800">
                <a:solidFill>
                  <a:srgbClr val="102649"/>
                </a:solidFill>
              </a:rPr>
              <a:t>Feb. 19* – Eddyville – West Kentucky Educational Cooperative</a:t>
            </a:r>
            <a:endParaRPr lang="en-US" sz="2800">
              <a:solidFill>
                <a:srgbClr val="102649"/>
              </a:solidFill>
              <a:cs typeface="Arial"/>
            </a:endParaRPr>
          </a:p>
          <a:p>
            <a:pPr marL="152396" indent="0">
              <a:buNone/>
            </a:pPr>
            <a:endParaRPr lang="en-US"/>
          </a:p>
          <a:p>
            <a:pPr marL="152396" indent="0">
              <a:buNone/>
            </a:pPr>
            <a:endParaRPr lang="en-US"/>
          </a:p>
          <a:p>
            <a:pPr marL="152396" indent="0">
              <a:buNone/>
            </a:pPr>
            <a:r>
              <a:rPr lang="en-US" sz="2800" i="1">
                <a:solidFill>
                  <a:srgbClr val="102649"/>
                </a:solidFill>
                <a:latin typeface="Söhne"/>
              </a:rPr>
              <a:t>*In-person and virtual options available </a:t>
            </a:r>
            <a:endParaRPr lang="en-US" sz="2800" i="1">
              <a:solidFill>
                <a:srgbClr val="102649"/>
              </a:solidFill>
              <a:latin typeface="Arial"/>
              <a:cs typeface="Arial"/>
            </a:endParaRPr>
          </a:p>
          <a:p>
            <a:pPr marL="152396" indent="0">
              <a:buNone/>
            </a:pPr>
            <a:r>
              <a:rPr lang="en-US" sz="2800" i="1">
                <a:solidFill>
                  <a:srgbClr val="102649"/>
                </a:solidFill>
                <a:latin typeface="Söhne"/>
              </a:rPr>
              <a:t>Note: If</a:t>
            </a:r>
            <a:r>
              <a:rPr lang="en-US" sz="2800" b="0" i="1">
                <a:solidFill>
                  <a:srgbClr val="102649"/>
                </a:solidFill>
                <a:effectLst/>
                <a:latin typeface="Söhne"/>
              </a:rPr>
              <a:t> weather or other circumstances impact </a:t>
            </a:r>
            <a:r>
              <a:rPr lang="en-US" sz="2800" i="1">
                <a:solidFill>
                  <a:srgbClr val="102649"/>
                </a:solidFill>
                <a:latin typeface="Söhne"/>
              </a:rPr>
              <a:t>the in-person</a:t>
            </a:r>
            <a:r>
              <a:rPr lang="en-US" sz="2800" b="0" i="1">
                <a:solidFill>
                  <a:srgbClr val="102649"/>
                </a:solidFill>
                <a:effectLst/>
                <a:latin typeface="Söhne"/>
              </a:rPr>
              <a:t> session, the Q&amp;A session will be held online only.</a:t>
            </a:r>
            <a:endParaRPr lang="en-US" sz="2800" i="1">
              <a:solidFill>
                <a:srgbClr val="102649"/>
              </a:solidFill>
              <a:cs typeface="Arial"/>
            </a:endParaRPr>
          </a:p>
          <a:p>
            <a:pPr marL="152396" indent="0">
              <a:buNone/>
            </a:pPr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661ED62-337D-66CE-A3FF-F63D0E92B5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1085553"/>
          </a:xfrm>
        </p:spPr>
        <p:txBody>
          <a:bodyPr/>
          <a:lstStyle/>
          <a:p>
            <a:pPr marL="225425"/>
            <a:r>
              <a:rPr lang="en-US" sz="4000">
                <a:latin typeface="Franklin Gothic Medium" panose="020B0603020102020204" pitchFamily="34" charset="0"/>
              </a:rPr>
              <a:t>February</a:t>
            </a:r>
            <a:r>
              <a:rPr lang="en-US" sz="4000" baseline="0">
                <a:latin typeface="Franklin Gothic Medium" panose="020B0603020102020204" pitchFamily="34" charset="0"/>
              </a:rPr>
              <a:t> DAC Hybrid Q&amp;A Sessions</a:t>
            </a:r>
            <a:endParaRPr lang="en-US"/>
          </a:p>
        </p:txBody>
      </p:sp>
      <p:graphicFrame>
        <p:nvGraphicFramePr>
          <p:cNvPr id="7" name="Google Shape;63;p14">
            <a:extLst>
              <a:ext uri="{FF2B5EF4-FFF2-40B4-BE49-F238E27FC236}">
                <a16:creationId xmlns:a16="http://schemas.microsoft.com/office/drawing/2014/main" id="{2D1542D6-8777-7943-44BB-BA9103C710FB}"/>
              </a:ext>
            </a:extLst>
          </p:cNvPr>
          <p:cNvGraphicFramePr/>
          <p:nvPr/>
        </p:nvGraphicFramePr>
        <p:xfrm>
          <a:off x="605150" y="960300"/>
          <a:ext cx="10981700" cy="4937400"/>
        </p:xfrm>
        <a:graphic>
          <a:graphicData uri="http://schemas.openxmlformats.org/drawingml/2006/table">
            <a:tbl>
              <a:tblPr firstRow="1">
                <a:noFill/>
              </a:tblPr>
              <a:tblGrid>
                <a:gridCol w="184322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384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096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lt1"/>
                          </a:solidFill>
                        </a:rPr>
                        <a:t>Time</a:t>
                      </a:r>
                      <a:endParaRPr sz="2000" b="1">
                        <a:solidFill>
                          <a:schemeClr val="lt1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78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chemeClr val="lt1"/>
                          </a:solidFill>
                        </a:rPr>
                        <a:t>Topic</a:t>
                      </a:r>
                      <a:endParaRPr sz="2000" b="1">
                        <a:solidFill>
                          <a:schemeClr val="lt1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778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984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rgbClr val="102649"/>
                          </a:solidFill>
                        </a:rPr>
                        <a:t>9:00</a:t>
                      </a:r>
                      <a:endParaRPr sz="2000" b="1">
                        <a:solidFill>
                          <a:srgbClr val="102649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ACB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rgbClr val="102649"/>
                          </a:solidFill>
                        </a:rPr>
                        <a:t>Welcome and Updates</a:t>
                      </a:r>
                      <a:endParaRPr sz="2000" b="1">
                        <a:solidFill>
                          <a:srgbClr val="102649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AC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84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solidFill>
                          <a:srgbClr val="102649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ACB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rgbClr val="102649"/>
                          </a:solidFill>
                        </a:rPr>
                        <a:t>Kentucky Summative Assessment (KSA) including PAN &amp; TestNAV</a:t>
                      </a:r>
                      <a:endParaRPr sz="2000" b="1">
                        <a:solidFill>
                          <a:srgbClr val="102649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AC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984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rgbClr val="102649"/>
                          </a:solidFill>
                        </a:rPr>
                        <a:t>10:15-10:30</a:t>
                      </a:r>
                      <a:endParaRPr sz="2000" b="1">
                        <a:solidFill>
                          <a:srgbClr val="102649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ACB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rgbClr val="102649"/>
                          </a:solidFill>
                        </a:rPr>
                        <a:t>Break</a:t>
                      </a:r>
                      <a:endParaRPr sz="2000" b="1">
                        <a:solidFill>
                          <a:srgbClr val="102649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AC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984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solidFill>
                          <a:srgbClr val="102649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ACB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rgbClr val="102649"/>
                          </a:solidFill>
                        </a:rPr>
                        <a:t>Alternate Kentucky Summative Assessment (AKSA) &amp; Accommodations</a:t>
                      </a:r>
                      <a:endParaRPr sz="2000" b="1">
                        <a:solidFill>
                          <a:srgbClr val="102649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AC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984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solidFill>
                          <a:srgbClr val="102649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ACB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rgbClr val="102649"/>
                          </a:solidFill>
                        </a:rPr>
                        <a:t>High School and Test Security</a:t>
                      </a:r>
                      <a:endParaRPr sz="2000" b="1">
                        <a:solidFill>
                          <a:srgbClr val="102649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AC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2984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solidFill>
                          <a:srgbClr val="102649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ACB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rgbClr val="102649"/>
                          </a:solidFill>
                        </a:rPr>
                        <a:t>SDRR</a:t>
                      </a:r>
                      <a:endParaRPr sz="2000" b="1">
                        <a:solidFill>
                          <a:srgbClr val="102649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AC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984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solidFill>
                          <a:srgbClr val="102649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ACB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rgbClr val="102649"/>
                          </a:solidFill>
                        </a:rPr>
                        <a:t>Open Floor Questions</a:t>
                      </a:r>
                      <a:endParaRPr sz="2000" b="1">
                        <a:solidFill>
                          <a:srgbClr val="102649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AC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2984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>
                          <a:solidFill>
                            <a:srgbClr val="102649"/>
                          </a:solidFill>
                        </a:rPr>
                        <a:t>Noon</a:t>
                      </a:r>
                      <a:endParaRPr sz="2000" b="1">
                        <a:solidFill>
                          <a:srgbClr val="102649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ACB5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dirty="0">
                          <a:solidFill>
                            <a:srgbClr val="102649"/>
                          </a:solidFill>
                        </a:rPr>
                        <a:t>Conclusion</a:t>
                      </a:r>
                      <a:endParaRPr sz="2000" b="1" dirty="0">
                        <a:solidFill>
                          <a:srgbClr val="102649"/>
                        </a:solidFill>
                      </a:endParaRPr>
                    </a:p>
                  </a:txBody>
                  <a:tcPr marL="121900" marR="121900" marT="121900" marB="121900">
                    <a:lnL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5CAC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6E9AC265-AA5D-1531-27A6-76F987076214}"/>
              </a:ext>
            </a:extLst>
          </p:cNvPr>
          <p:cNvSpPr txBox="1"/>
          <p:nvPr/>
        </p:nvSpPr>
        <p:spPr>
          <a:xfrm>
            <a:off x="468350" y="5994703"/>
            <a:ext cx="112553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1">
                <a:solidFill>
                  <a:srgbClr val="102649"/>
                </a:solidFill>
                <a:effectLst/>
                <a:latin typeface="Söhne"/>
              </a:rPr>
              <a:t>Please Note: The February DAC Q&amp;A sessions will follow the same topics and timeframe at each location. The agenda and times on the slide will be followed; however, once an agenda item has no additional questions, staff will move on to the next topic. Participants planning to attend should plan for the entire meeting.</a:t>
            </a:r>
            <a:endParaRPr lang="en-US" sz="1600" i="1">
              <a:solidFill>
                <a:srgbClr val="102649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EC6774-D2FC-5916-5165-51E62D01FF67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1460163" y="6264275"/>
            <a:ext cx="731837" cy="525463"/>
          </a:xfrm>
        </p:spPr>
        <p:txBody>
          <a:bodyPr/>
          <a:lstStyle/>
          <a:p>
            <a:pPr algn="r">
              <a:spcAft>
                <a:spcPts val="600"/>
              </a:spcAft>
            </a:pPr>
            <a:fld id="{00000000-1234-1234-1234-123412341234}" type="slidenum">
              <a:rPr lang="en" smtClean="0"/>
              <a:pPr algn="r">
                <a:spcAft>
                  <a:spcPts val="600"/>
                </a:spcAft>
              </a:pPr>
              <a:t>18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1690725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BCFC61-773F-9E84-6371-CD18CCAFB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>
            <a:normAutofit/>
          </a:bodyPr>
          <a:lstStyle/>
          <a:p>
            <a:pPr marL="225425"/>
            <a:r>
              <a:rPr lang="en-US" sz="4000"/>
              <a:t>February DAC Trainings Available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278753D-DDA6-4940-D0B2-EA352CE8E2D1}"/>
              </a:ext>
            </a:extLst>
          </p:cNvPr>
          <p:cNvSpPr/>
          <p:nvPr/>
        </p:nvSpPr>
        <p:spPr>
          <a:xfrm>
            <a:off x="1768185" y="1081224"/>
            <a:ext cx="8812729" cy="3664947"/>
          </a:xfrm>
          <a:prstGeom prst="roundRect">
            <a:avLst/>
          </a:prstGeom>
          <a:solidFill>
            <a:srgbClr val="5CACB5"/>
          </a:solidFill>
          <a:ln>
            <a:solidFill>
              <a:srgbClr val="0077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/>
              <a:buChar char="•"/>
            </a:pPr>
            <a:r>
              <a:rPr lang="en-US" sz="2800">
                <a:solidFill>
                  <a:schemeClr val="tx1"/>
                </a:solidFill>
                <a:ea typeface="+mn-lt"/>
                <a:cs typeface="+mn-lt"/>
              </a:rPr>
              <a:t>Kentucky Summative Assessment (KSA)</a:t>
            </a:r>
          </a:p>
          <a:p>
            <a:pPr marL="285750" indent="-285750">
              <a:buFont typeface="Arial"/>
              <a:buChar char="•"/>
            </a:pPr>
            <a:r>
              <a:rPr lang="en-US" sz="2800">
                <a:solidFill>
                  <a:schemeClr val="tx1"/>
                </a:solidFill>
              </a:rPr>
              <a:t>KSA </a:t>
            </a:r>
            <a:r>
              <a:rPr lang="en-US" sz="2800" err="1">
                <a:solidFill>
                  <a:schemeClr val="tx1"/>
                </a:solidFill>
              </a:rPr>
              <a:t>PearsonAccess</a:t>
            </a:r>
            <a:r>
              <a:rPr lang="en-US" sz="2800" baseline="30000" err="1">
                <a:solidFill>
                  <a:schemeClr val="tx1"/>
                </a:solidFill>
              </a:rPr>
              <a:t>Next</a:t>
            </a:r>
            <a:r>
              <a:rPr lang="en-US" sz="2800" baseline="30000">
                <a:solidFill>
                  <a:schemeClr val="tx1"/>
                </a:solidFill>
              </a:rPr>
              <a:t> </a:t>
            </a:r>
            <a:r>
              <a:rPr lang="en-US" sz="2800">
                <a:solidFill>
                  <a:schemeClr val="tx1"/>
                </a:solidFill>
              </a:rPr>
              <a:t>(PAN)</a:t>
            </a:r>
          </a:p>
          <a:p>
            <a:pPr marL="285750" indent="-285750">
              <a:buFont typeface="Arial"/>
              <a:buChar char="•"/>
            </a:pPr>
            <a:r>
              <a:rPr lang="en-US" sz="2800" err="1">
                <a:solidFill>
                  <a:schemeClr val="tx1"/>
                </a:solidFill>
              </a:rPr>
              <a:t>TestNAV</a:t>
            </a:r>
            <a:endParaRPr lang="en-US" sz="280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sz="2800">
                <a:solidFill>
                  <a:schemeClr val="tx1"/>
                </a:solidFill>
              </a:rPr>
              <a:t>Alternate Kentucky Summative Assessment (AKSA)</a:t>
            </a:r>
          </a:p>
          <a:p>
            <a:pPr marL="285750" indent="-285750">
              <a:buFont typeface="Arial"/>
              <a:buChar char="•"/>
            </a:pPr>
            <a:r>
              <a:rPr lang="en-US" sz="2800">
                <a:solidFill>
                  <a:schemeClr val="tx1"/>
                </a:solidFill>
                <a:ea typeface="+mn-lt"/>
                <a:cs typeface="+mn-lt"/>
              </a:rPr>
              <a:t>Student Data Review and Rosters (SDRR) </a:t>
            </a:r>
          </a:p>
          <a:p>
            <a:pPr marL="285750" indent="-285750">
              <a:buFont typeface="Arial"/>
              <a:buChar char="•"/>
            </a:pPr>
            <a:r>
              <a:rPr lang="en-US" sz="2800">
                <a:solidFill>
                  <a:schemeClr val="tx1"/>
                </a:solidFill>
                <a:ea typeface="+mn-lt"/>
                <a:cs typeface="+mn-lt"/>
              </a:rPr>
              <a:t>Test Security </a:t>
            </a:r>
          </a:p>
          <a:p>
            <a:pPr marL="285750" indent="-285750">
              <a:buFont typeface="Arial"/>
              <a:buChar char="•"/>
            </a:pPr>
            <a:r>
              <a:rPr lang="en-US" sz="2800">
                <a:solidFill>
                  <a:schemeClr val="tx1"/>
                </a:solidFill>
                <a:ea typeface="+mn-lt"/>
                <a:cs typeface="+mn-lt"/>
              </a:rPr>
              <a:t>Accommodations </a:t>
            </a:r>
          </a:p>
          <a:p>
            <a:pPr marL="285750" indent="-285750">
              <a:buFont typeface="Arial"/>
              <a:buChar char="•"/>
            </a:pPr>
            <a:r>
              <a:rPr lang="en-US" sz="2800">
                <a:solidFill>
                  <a:schemeClr val="tx1"/>
                </a:solidFill>
                <a:ea typeface="+mn-lt"/>
                <a:cs typeface="+mn-lt"/>
              </a:rPr>
              <a:t>High School</a:t>
            </a:r>
            <a:endParaRPr lang="en-US" sz="2800">
              <a:solidFill>
                <a:schemeClr val="tx1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658FBF-1885-0903-758E-4783547C7014}"/>
              </a:ext>
            </a:extLst>
          </p:cNvPr>
          <p:cNvSpPr txBox="1"/>
          <p:nvPr/>
        </p:nvSpPr>
        <p:spPr>
          <a:xfrm>
            <a:off x="249251" y="4746171"/>
            <a:ext cx="116934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>
                <a:solidFill>
                  <a:srgbClr val="102649"/>
                </a:solidFill>
              </a:rPr>
              <a:t>Please Note: </a:t>
            </a:r>
            <a:r>
              <a:rPr lang="en-US" i="1">
                <a:solidFill>
                  <a:srgbClr val="102649"/>
                </a:solidFill>
              </a:rPr>
              <a:t>Since the live Q&amp;A sessions will not include full presentations of content already covered in the video recordings, DACs and BACs should be prepared for the Q&amp;A sessions. Before attending the Q&amp;A Sessions, DACs and BACs can be prepared by watching all (or pertinent) training videos on the administration of Spring 2025 assessments.</a:t>
            </a:r>
          </a:p>
        </p:txBody>
      </p:sp>
    </p:spTree>
    <p:extLst>
      <p:ext uri="{BB962C8B-B14F-4D97-AF65-F5344CB8AC3E}">
        <p14:creationId xmlns:p14="http://schemas.microsoft.com/office/powerpoint/2010/main" val="1797520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7995D2F-8A45-2A90-9077-4CC75D0A8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164921"/>
          </a:xfrm>
        </p:spPr>
        <p:txBody>
          <a:bodyPr>
            <a:normAutofit/>
          </a:bodyPr>
          <a:lstStyle/>
          <a:p>
            <a:pPr marL="225425"/>
            <a:r>
              <a:rPr lang="en-US" sz="4000"/>
              <a:t>Agenda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EED6DD-3855-9301-056D-6775A485F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685" y="1173675"/>
            <a:ext cx="10515600" cy="4093115"/>
          </a:xfrm>
        </p:spPr>
        <p:txBody>
          <a:bodyPr>
            <a:normAutofit lnSpcReduction="10000"/>
          </a:bodyPr>
          <a:lstStyle/>
          <a:p>
            <a:r>
              <a:rPr lang="en-US"/>
              <a:t>Ordering Accommodated Print Materials</a:t>
            </a:r>
          </a:p>
          <a:p>
            <a:r>
              <a:rPr lang="en-US"/>
              <a:t>Required Training</a:t>
            </a:r>
          </a:p>
          <a:p>
            <a:r>
              <a:rPr lang="en-US"/>
              <a:t>Accommodations Environment</a:t>
            </a:r>
          </a:p>
          <a:p>
            <a:pPr lvl="1"/>
            <a:r>
              <a:rPr lang="en-US"/>
              <a:t>Scribe</a:t>
            </a:r>
          </a:p>
          <a:p>
            <a:pPr lvl="1"/>
            <a:r>
              <a:rPr lang="en-US"/>
              <a:t>Human Reader</a:t>
            </a:r>
          </a:p>
          <a:p>
            <a:pPr lvl="1"/>
            <a:r>
              <a:rPr lang="en-US"/>
              <a:t>Online/Text Reader</a:t>
            </a:r>
          </a:p>
          <a:p>
            <a:pPr lvl="1"/>
            <a:r>
              <a:rPr lang="en-US"/>
              <a:t>Stop the Clock</a:t>
            </a:r>
          </a:p>
          <a:p>
            <a:pPr lvl="1"/>
            <a:r>
              <a:rPr lang="en-US"/>
              <a:t>Online and Handheld Calculators</a:t>
            </a:r>
          </a:p>
          <a:p>
            <a:r>
              <a:rPr lang="en-US"/>
              <a:t>English Learner (EL) Accommodations</a:t>
            </a:r>
          </a:p>
          <a:p>
            <a:r>
              <a:rPr lang="en-US"/>
              <a:t>Resources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28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11C893B3-73F2-4068-9286-0015FB25B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4045"/>
            <a:ext cx="12192000" cy="1058146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4000"/>
              <a:t>Division of Assessment and Accountability Support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90D9DA2-C37A-4EC2-9DD5-C3DCF061A585}"/>
              </a:ext>
            </a:extLst>
          </p:cNvPr>
          <p:cNvSpPr/>
          <p:nvPr/>
        </p:nvSpPr>
        <p:spPr>
          <a:xfrm>
            <a:off x="410817" y="1626704"/>
            <a:ext cx="3856383" cy="3604592"/>
          </a:xfrm>
          <a:prstGeom prst="roundRect">
            <a:avLst/>
          </a:prstGeom>
          <a:solidFill>
            <a:srgbClr val="A7CB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OAA/DAAS 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</a:b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(502) 564-4394 </a:t>
            </a:r>
            <a:b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</a:b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dacinfo@education.ky.gov 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7CC5510-07A2-4BCD-9A13-9559C66A3657}"/>
              </a:ext>
            </a:extLst>
          </p:cNvPr>
          <p:cNvSpPr/>
          <p:nvPr/>
        </p:nvSpPr>
        <p:spPr>
          <a:xfrm>
            <a:off x="4452728" y="1298713"/>
            <a:ext cx="7443615" cy="4260839"/>
          </a:xfrm>
          <a:prstGeom prst="roundRect">
            <a:avLst/>
          </a:prstGeom>
          <a:solidFill>
            <a:srgbClr val="0577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OAA/DAAS Staff: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Jennifer Stafford, Division Director</a:t>
            </a: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B050302010202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Helen Jones, Academic Program Manager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Shara Savage, Education Administration Program Manager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Ben Riley, Systems Consultant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Devon Avery, Program Consultant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Melissa Chandler, Program Consultant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Tiffany Christopher, Program Consultant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Krista Mullins, Program Consultant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Christen Roseberry, Program Consultant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Chris Williams, Program Consultant</a:t>
            </a: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B0503020102020204"/>
                <a:ea typeface="+mn-ea"/>
                <a:cs typeface="+mn-cs"/>
              </a:rPr>
              <a:t>Tammy Bradley, Division Administrator </a:t>
            </a:r>
          </a:p>
        </p:txBody>
      </p:sp>
    </p:spTree>
    <p:extLst>
      <p:ext uri="{BB962C8B-B14F-4D97-AF65-F5344CB8AC3E}">
        <p14:creationId xmlns:p14="http://schemas.microsoft.com/office/powerpoint/2010/main" val="1932886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65A09-3F6A-479E-9723-5819466542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903"/>
            <a:ext cx="10515600" cy="1121755"/>
          </a:xfrm>
        </p:spPr>
        <p:txBody>
          <a:bodyPr>
            <a:normAutofit/>
          </a:bodyPr>
          <a:lstStyle/>
          <a:p>
            <a:pPr marL="225425"/>
            <a:r>
              <a:rPr lang="en-US" sz="4000"/>
              <a:t>Ordering Accommodated Print Materials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873DB-D365-487E-ACCD-B2FEB15D51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62" y="1096852"/>
            <a:ext cx="11375748" cy="4460488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pPr>
              <a:buSzPct val="94000"/>
            </a:pPr>
            <a:r>
              <a:rPr lang="en-US" sz="3100" b="1"/>
              <a:t>Braille- individual orders required in </a:t>
            </a:r>
            <a:r>
              <a:rPr lang="en-US" sz="3100" b="1" err="1"/>
              <a:t>PearsonAccess</a:t>
            </a:r>
            <a:r>
              <a:rPr lang="en-US" sz="3100" b="1" baseline="30000" err="1"/>
              <a:t>next</a:t>
            </a:r>
            <a:endParaRPr lang="en-US" sz="3100" b="1"/>
          </a:p>
          <a:p>
            <a:pPr lvl="2">
              <a:buSzPct val="94000"/>
            </a:pPr>
            <a:r>
              <a:rPr lang="en-US" sz="2900"/>
              <a:t>UEB and/or Nemeth Braille Kit contains Braille test booklet, regular test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/>
              <a:t>                  book/student response booklet, Test Administration Notes, and accommodation 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/>
              <a:t>                  memo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200" b="1"/>
              <a:t>Large Print- individual orders required in </a:t>
            </a:r>
            <a:r>
              <a:rPr lang="en-US" sz="3200" b="1" err="1"/>
              <a:t>PearsonAccess</a:t>
            </a:r>
            <a:r>
              <a:rPr lang="en-US" sz="3200" b="1" baseline="30000" err="1"/>
              <a:t>next</a:t>
            </a:r>
            <a:endParaRPr lang="en-US" sz="3200" b="1"/>
          </a:p>
          <a:p>
            <a:pPr lvl="2">
              <a:lnSpc>
                <a:spcPct val="120000"/>
              </a:lnSpc>
              <a:spcBef>
                <a:spcPts val="0"/>
              </a:spcBef>
            </a:pPr>
            <a:r>
              <a:rPr lang="en-US" sz="2800"/>
              <a:t>Kit contains large print test booklet, regular test book/student response booklet, rulers, and accommodations memo</a:t>
            </a:r>
          </a:p>
          <a:p>
            <a:pPr marL="457200" lvl="1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900" i="1"/>
              <a:t>Note: The ordering window for Braille and Large Print materials is March 24-June 6 and must be submitted via an additional order. Step by step instructions can be found on the </a:t>
            </a:r>
            <a:r>
              <a:rPr lang="en-US" sz="2900" i="1" u="sng" err="1">
                <a:hlinkClick r:id="rId3"/>
              </a:rPr>
              <a:t>PearsonAccess</a:t>
            </a:r>
            <a:r>
              <a:rPr lang="en-US" sz="2900" i="1" u="sng" baseline="30000" err="1">
                <a:hlinkClick r:id="rId3"/>
              </a:rPr>
              <a:t>next</a:t>
            </a:r>
            <a:r>
              <a:rPr lang="en-US" sz="2900" i="1" u="sng">
                <a:hlinkClick r:id="rId3"/>
              </a:rPr>
              <a:t> Online support document</a:t>
            </a:r>
            <a:r>
              <a:rPr lang="en-US" sz="2900" i="1"/>
              <a:t>. </a:t>
            </a:r>
          </a:p>
          <a:p>
            <a:pPr marL="914400" lvl="2" indent="0">
              <a:lnSpc>
                <a:spcPct val="120000"/>
              </a:lnSpc>
              <a:spcBef>
                <a:spcPts val="0"/>
              </a:spcBef>
              <a:buNone/>
            </a:pPr>
            <a:endParaRPr lang="en-US" sz="280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3100" b="1"/>
              <a:t>Paper Test (regular size print)- requests made to KDE using </a:t>
            </a:r>
            <a:r>
              <a:rPr lang="en-US" sz="3100" b="1">
                <a:hlinkClick r:id="rId4"/>
              </a:rPr>
              <a:t>Paper Test Request Form</a:t>
            </a:r>
            <a:endParaRPr lang="en-US" sz="3100" b="1"/>
          </a:p>
          <a:p>
            <a:pPr lvl="2">
              <a:buSzPct val="94000"/>
            </a:pPr>
            <a:r>
              <a:rPr lang="en-US" sz="2900"/>
              <a:t>A limited number of paper tests are available for special circumstances only. These can only be obtained with KDE approval and cannot be ordered through </a:t>
            </a:r>
            <a:r>
              <a:rPr lang="en-US" sz="2800" err="1"/>
              <a:t>PearsonAccess</a:t>
            </a:r>
            <a:r>
              <a:rPr lang="en-US" sz="2800" baseline="30000" err="1"/>
              <a:t>next</a:t>
            </a:r>
            <a:r>
              <a:rPr lang="en-US" sz="2800"/>
              <a:t> (PAN).</a:t>
            </a:r>
          </a:p>
          <a:p>
            <a:pPr lvl="2">
              <a:buSzPct val="94000"/>
            </a:pPr>
            <a:endParaRPr lang="en-US" sz="2900"/>
          </a:p>
          <a:p>
            <a:pPr lvl="1">
              <a:lnSpc>
                <a:spcPct val="120000"/>
              </a:lnSpc>
              <a:spcBef>
                <a:spcPts val="0"/>
              </a:spcBef>
            </a:pPr>
            <a:endParaRPr lang="en-US" sz="3200" b="1"/>
          </a:p>
          <a:p>
            <a:pPr marL="0" indent="0">
              <a:buNone/>
            </a:pPr>
            <a:endParaRPr lang="en-US" sz="2800" baseline="30000"/>
          </a:p>
          <a:p>
            <a:endParaRPr lang="en-US"/>
          </a:p>
        </p:txBody>
      </p:sp>
      <p:sp>
        <p:nvSpPr>
          <p:cNvPr id="4" name="Star: 5 Points 3" descr="Star denotes resources that are new in 2025.">
            <a:extLst>
              <a:ext uri="{FF2B5EF4-FFF2-40B4-BE49-F238E27FC236}">
                <a16:creationId xmlns:a16="http://schemas.microsoft.com/office/drawing/2014/main" id="{781D2DAD-3614-16B9-B3D9-A8F4AB13473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 rot="21180000">
            <a:off x="10774026" y="4177518"/>
            <a:ext cx="667787" cy="587382"/>
          </a:xfrm>
          <a:prstGeom prst="star5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821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52395"/>
          </a:xfrm>
        </p:spPr>
        <p:txBody>
          <a:bodyPr anchor="ctr">
            <a:noAutofit/>
          </a:bodyPr>
          <a:lstStyle/>
          <a:p>
            <a:pPr marL="225425"/>
            <a:r>
              <a:rPr lang="en-US" sz="4000"/>
              <a:t>Required Trainings</a:t>
            </a:r>
            <a:endParaRPr lang="en-US" sz="4000" baseline="-2500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9244" y="1152395"/>
            <a:ext cx="9569885" cy="4113931"/>
          </a:xfrm>
        </p:spPr>
        <p:txBody>
          <a:bodyPr>
            <a:normAutofit/>
          </a:bodyPr>
          <a:lstStyle/>
          <a:p>
            <a:r>
              <a:rPr lang="en-US"/>
              <a:t>Before providing accommodations, staff must receive </a:t>
            </a:r>
            <a:r>
              <a:rPr lang="en-US">
                <a:hlinkClick r:id="rId3"/>
              </a:rPr>
              <a:t>annual training </a:t>
            </a:r>
            <a:r>
              <a:rPr lang="en-US"/>
              <a:t>in both the </a:t>
            </a:r>
            <a:r>
              <a:rPr lang="en-US">
                <a:hlinkClick r:id="rId4"/>
              </a:rPr>
              <a:t>Administration Code Regulation </a:t>
            </a:r>
            <a:r>
              <a:rPr lang="en-US"/>
              <a:t>and </a:t>
            </a:r>
            <a:r>
              <a:rPr lang="en-US">
                <a:hlinkClick r:id="rId5"/>
              </a:rPr>
              <a:t>Inclusion of Special Populations Regulation</a:t>
            </a:r>
            <a:r>
              <a:rPr lang="en-US"/>
              <a:t>.</a:t>
            </a:r>
          </a:p>
          <a:p>
            <a:r>
              <a:rPr lang="en-US"/>
              <a:t>The Inclusion of Special Populations Regulation outlines proper administration of accommodations. </a:t>
            </a:r>
          </a:p>
          <a:p>
            <a:r>
              <a:rPr lang="en-US"/>
              <a:t>Any violation of the Inclusion of Special Populations regulation is also considered a violation of the Administration Code Regulation.</a:t>
            </a:r>
          </a:p>
        </p:txBody>
      </p:sp>
      <p:sp>
        <p:nvSpPr>
          <p:cNvPr id="4" name="Slide Number Placeholder 3" hidden="1"/>
          <p:cNvSpPr>
            <a:spLocks noGrp="1"/>
          </p:cNvSpPr>
          <p:nvPr>
            <p:ph type="sldNum" sz="quarter" idx="4294967295"/>
          </p:nvPr>
        </p:nvSpPr>
        <p:spPr>
          <a:xfrm>
            <a:off x="11509375" y="5868988"/>
            <a:ext cx="682625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1BD7323-49BF-4C97-8773-5EC64C492009}" type="slidenum">
              <a:rPr lang="en-US" smtClean="0"/>
              <a:pPr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39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2A5D2-CE40-3274-0897-BA3B7B228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048"/>
            <a:ext cx="10515600" cy="1141710"/>
          </a:xfrm>
        </p:spPr>
        <p:txBody>
          <a:bodyPr>
            <a:normAutofit/>
          </a:bodyPr>
          <a:lstStyle/>
          <a:p>
            <a:pPr marL="225425"/>
            <a:r>
              <a:rPr lang="en-US" sz="4000"/>
              <a:t>Accommodations Environment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915590B-4089-41F7-6F65-9870B0B5E949}"/>
              </a:ext>
            </a:extLst>
          </p:cNvPr>
          <p:cNvSpPr/>
          <p:nvPr/>
        </p:nvSpPr>
        <p:spPr>
          <a:xfrm>
            <a:off x="346945" y="1374120"/>
            <a:ext cx="4525019" cy="3946224"/>
          </a:xfrm>
          <a:prstGeom prst="roundRect">
            <a:avLst>
              <a:gd name="adj" fmla="val 10000"/>
            </a:avLst>
          </a:prstGeom>
          <a:solidFill>
            <a:srgbClr val="6AC398"/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>
              <a:lnSpc>
                <a:spcPct val="100000"/>
              </a:lnSpc>
            </a:pPr>
            <a:r>
              <a:rPr lang="en-US" sz="3000"/>
              <a:t>All guidelines within this training are consistent with the Inclusion of Special Populations Regulation and still apply to all accommodations whether given online or via paper. </a:t>
            </a:r>
          </a:p>
          <a:p>
            <a:pPr lvl="0">
              <a:lnSpc>
                <a:spcPct val="100000"/>
              </a:lnSpc>
            </a:pPr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C7749B1-0E6C-7531-C0CC-5A74F3628A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096000" y="1514945"/>
            <a:ext cx="5055975" cy="1576779"/>
          </a:xfrm>
          <a:prstGeom prst="roundRect">
            <a:avLst>
              <a:gd name="adj" fmla="val 10000"/>
            </a:avLst>
          </a:prstGeom>
          <a:solidFill>
            <a:srgbClr val="6AC398"/>
          </a:solidFill>
        </p:spPr>
        <p:style>
          <a:lnRef idx="0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1614E1-BF16-20EC-7C00-EFF40740DAEC}"/>
              </a:ext>
            </a:extLst>
          </p:cNvPr>
          <p:cNvSpPr txBox="1"/>
          <p:nvPr/>
        </p:nvSpPr>
        <p:spPr>
          <a:xfrm>
            <a:off x="6353707" y="1592538"/>
            <a:ext cx="489614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/>
              <a:t>Accommodations that may look different in an online environment include the following – </a:t>
            </a:r>
            <a:r>
              <a:rPr lang="en-US" sz="2200" b="1">
                <a:solidFill>
                  <a:schemeClr val="bg2">
                    <a:lumMod val="25000"/>
                  </a:schemeClr>
                </a:solidFill>
              </a:rPr>
              <a:t>not an exhaustive list:</a:t>
            </a:r>
          </a:p>
          <a:p>
            <a:endParaRPr lang="en-US"/>
          </a:p>
        </p:txBody>
      </p:sp>
      <p:grpSp>
        <p:nvGrpSpPr>
          <p:cNvPr id="7" name="Group 6" descr="Blue box with the text Scribe">
            <a:extLst>
              <a:ext uri="{FF2B5EF4-FFF2-40B4-BE49-F238E27FC236}">
                <a16:creationId xmlns:a16="http://schemas.microsoft.com/office/drawing/2014/main" id="{2AADF0C7-76F7-EF4E-BF18-9BFDE446E71E}"/>
              </a:ext>
            </a:extLst>
          </p:cNvPr>
          <p:cNvGrpSpPr/>
          <p:nvPr/>
        </p:nvGrpSpPr>
        <p:grpSpPr>
          <a:xfrm>
            <a:off x="6237532" y="3172744"/>
            <a:ext cx="2048522" cy="1155426"/>
            <a:chOff x="87158" y="684634"/>
            <a:chExt cx="2244252" cy="134655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EEC06A1-BD9B-7B10-2C77-A45146E6B942}"/>
                </a:ext>
              </a:extLst>
            </p:cNvPr>
            <p:cNvSpPr/>
            <p:nvPr/>
          </p:nvSpPr>
          <p:spPr>
            <a:xfrm>
              <a:off x="87158" y="684634"/>
              <a:ext cx="2244252" cy="1346551"/>
            </a:xfrm>
            <a:prstGeom prst="rect">
              <a:avLst/>
            </a:prstGeom>
            <a:solidFill>
              <a:srgbClr val="83B2B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3D071FA-1F35-4A93-8DBD-99B4FC708A83}"/>
                </a:ext>
              </a:extLst>
            </p:cNvPr>
            <p:cNvSpPr txBox="1"/>
            <p:nvPr/>
          </p:nvSpPr>
          <p:spPr>
            <a:xfrm>
              <a:off x="87158" y="684634"/>
              <a:ext cx="2244252" cy="13465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kern="1200"/>
                <a:t>Scribe</a:t>
              </a:r>
            </a:p>
          </p:txBody>
        </p:sp>
      </p:grpSp>
      <p:grpSp>
        <p:nvGrpSpPr>
          <p:cNvPr id="10" name="Group 9" descr="Blue box with the text Human Reader">
            <a:extLst>
              <a:ext uri="{FF2B5EF4-FFF2-40B4-BE49-F238E27FC236}">
                <a16:creationId xmlns:a16="http://schemas.microsoft.com/office/drawing/2014/main" id="{D53A16B2-8E8C-DD21-3F86-5DD0764781FF}"/>
              </a:ext>
            </a:extLst>
          </p:cNvPr>
          <p:cNvGrpSpPr/>
          <p:nvPr/>
        </p:nvGrpSpPr>
        <p:grpSpPr>
          <a:xfrm>
            <a:off x="8801778" y="3144864"/>
            <a:ext cx="2175401" cy="1166579"/>
            <a:chOff x="2469828" y="631324"/>
            <a:chExt cx="2244252" cy="1346551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81E7544-8769-BDAB-6AF7-7CE2444F9261}"/>
                </a:ext>
              </a:extLst>
            </p:cNvPr>
            <p:cNvSpPr/>
            <p:nvPr/>
          </p:nvSpPr>
          <p:spPr>
            <a:xfrm>
              <a:off x="2469828" y="631324"/>
              <a:ext cx="2244252" cy="1346551"/>
            </a:xfrm>
            <a:prstGeom prst="rect">
              <a:avLst/>
            </a:prstGeom>
            <a:solidFill>
              <a:srgbClr val="83B2B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21258A9-7CE6-59BF-0142-9CB6CC635AE1}"/>
                </a:ext>
              </a:extLst>
            </p:cNvPr>
            <p:cNvSpPr txBox="1"/>
            <p:nvPr/>
          </p:nvSpPr>
          <p:spPr>
            <a:xfrm>
              <a:off x="2469828" y="631324"/>
              <a:ext cx="2244252" cy="13465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 kern="1200"/>
                <a:t>Human Reader</a:t>
              </a:r>
            </a:p>
          </p:txBody>
        </p:sp>
      </p:grpSp>
      <p:grpSp>
        <p:nvGrpSpPr>
          <p:cNvPr id="13" name="Group 12" descr="Blue box with the text Stop the Clock">
            <a:extLst>
              <a:ext uri="{FF2B5EF4-FFF2-40B4-BE49-F238E27FC236}">
                <a16:creationId xmlns:a16="http://schemas.microsoft.com/office/drawing/2014/main" id="{97C585EB-8B46-533C-8174-F932910436D9}"/>
              </a:ext>
            </a:extLst>
          </p:cNvPr>
          <p:cNvGrpSpPr/>
          <p:nvPr/>
        </p:nvGrpSpPr>
        <p:grpSpPr>
          <a:xfrm>
            <a:off x="6207539" y="4360905"/>
            <a:ext cx="2108508" cy="1155427"/>
            <a:chOff x="41241" y="2197480"/>
            <a:chExt cx="2276637" cy="1346551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EE7500F-41AF-333C-27F0-F0825AEAAA79}"/>
                </a:ext>
              </a:extLst>
            </p:cNvPr>
            <p:cNvSpPr/>
            <p:nvPr/>
          </p:nvSpPr>
          <p:spPr>
            <a:xfrm>
              <a:off x="41241" y="2197480"/>
              <a:ext cx="2244252" cy="1346551"/>
            </a:xfrm>
            <a:prstGeom prst="rect">
              <a:avLst/>
            </a:prstGeom>
            <a:solidFill>
              <a:srgbClr val="83B2B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D88205C-1207-1642-23AB-31F66304785F}"/>
                </a:ext>
              </a:extLst>
            </p:cNvPr>
            <p:cNvSpPr txBox="1"/>
            <p:nvPr/>
          </p:nvSpPr>
          <p:spPr>
            <a:xfrm>
              <a:off x="73626" y="2197480"/>
              <a:ext cx="2244252" cy="13465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600"/>
                <a:t>Stop-the-Clock</a:t>
              </a:r>
              <a:endParaRPr lang="en-US" sz="3600" kern="1200"/>
            </a:p>
          </p:txBody>
        </p:sp>
      </p:grpSp>
      <p:grpSp>
        <p:nvGrpSpPr>
          <p:cNvPr id="16" name="Group 15" descr="Blue box with the text Calculator">
            <a:extLst>
              <a:ext uri="{FF2B5EF4-FFF2-40B4-BE49-F238E27FC236}">
                <a16:creationId xmlns:a16="http://schemas.microsoft.com/office/drawing/2014/main" id="{7C10774D-D386-DF1E-62BB-B89B65EAF343}"/>
              </a:ext>
            </a:extLst>
          </p:cNvPr>
          <p:cNvGrpSpPr/>
          <p:nvPr/>
        </p:nvGrpSpPr>
        <p:grpSpPr>
          <a:xfrm>
            <a:off x="8801778" y="4360906"/>
            <a:ext cx="2175401" cy="1155427"/>
            <a:chOff x="2469828" y="2184769"/>
            <a:chExt cx="2244252" cy="1346551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85CB7E4-BE19-1794-12C3-E5CAD56115D8}"/>
                </a:ext>
              </a:extLst>
            </p:cNvPr>
            <p:cNvSpPr/>
            <p:nvPr/>
          </p:nvSpPr>
          <p:spPr>
            <a:xfrm>
              <a:off x="2469828" y="2184769"/>
              <a:ext cx="2244252" cy="1346551"/>
            </a:xfrm>
            <a:prstGeom prst="rect">
              <a:avLst/>
            </a:prstGeom>
            <a:solidFill>
              <a:srgbClr val="83B2BE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5DC4F53-8E98-C8EB-4973-F7E7D59D9F68}"/>
                </a:ext>
              </a:extLst>
            </p:cNvPr>
            <p:cNvSpPr txBox="1"/>
            <p:nvPr/>
          </p:nvSpPr>
          <p:spPr>
            <a:xfrm>
              <a:off x="2469828" y="2184769"/>
              <a:ext cx="2244252" cy="134655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37160" tIns="137160" rIns="137160" bIns="137160" numCol="1" spcCol="1270" anchor="ctr" anchorCtr="0">
              <a:noAutofit/>
            </a:bodyPr>
            <a:lstStyle/>
            <a:p>
              <a:pPr marL="0" lvl="0" indent="0" algn="ctr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500" kern="1200"/>
                <a:t>Calculator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4039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F7BD3-918A-B332-25D1-FBA113850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376"/>
            <a:ext cx="10515600" cy="1164500"/>
          </a:xfrm>
        </p:spPr>
        <p:txBody>
          <a:bodyPr>
            <a:normAutofit/>
          </a:bodyPr>
          <a:lstStyle/>
          <a:p>
            <a:pPr marL="225425"/>
            <a:r>
              <a:rPr lang="en-US" sz="4000"/>
              <a:t>Scribe</a:t>
            </a:r>
          </a:p>
        </p:txBody>
      </p:sp>
      <p:grpSp>
        <p:nvGrpSpPr>
          <p:cNvPr id="4" name="Group 3" descr="Text reads, technology checkbox not required on student plan (IEP, 504, and PSP) for a scribe to type">
            <a:extLst>
              <a:ext uri="{FF2B5EF4-FFF2-40B4-BE49-F238E27FC236}">
                <a16:creationId xmlns:a16="http://schemas.microsoft.com/office/drawing/2014/main" id="{2741FB4D-DA3C-0470-8A57-CEF8940C0693}"/>
              </a:ext>
            </a:extLst>
          </p:cNvPr>
          <p:cNvGrpSpPr/>
          <p:nvPr/>
        </p:nvGrpSpPr>
        <p:grpSpPr>
          <a:xfrm>
            <a:off x="1574798" y="1932247"/>
            <a:ext cx="3821516" cy="1014676"/>
            <a:chOff x="2062907" y="7014"/>
            <a:chExt cx="2913091" cy="101467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52982B4-34A3-3629-2FB0-5E65D8A8D414}"/>
                </a:ext>
              </a:extLst>
            </p:cNvPr>
            <p:cNvSpPr/>
            <p:nvPr/>
          </p:nvSpPr>
          <p:spPr>
            <a:xfrm>
              <a:off x="2062907" y="7014"/>
              <a:ext cx="2283190" cy="96862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5004C01-61F5-B6C6-4FC3-B6F9FCEEA720}"/>
                </a:ext>
              </a:extLst>
            </p:cNvPr>
            <p:cNvSpPr txBox="1"/>
            <p:nvPr/>
          </p:nvSpPr>
          <p:spPr>
            <a:xfrm>
              <a:off x="2091096" y="53064"/>
              <a:ext cx="2884902" cy="9686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/>
                <a:t>A technology checkbox is </a:t>
              </a:r>
              <a:r>
                <a:rPr lang="en-US" sz="2400" b="1" kern="1200"/>
                <a:t>not required </a:t>
              </a:r>
              <a:r>
                <a:rPr lang="en-US" sz="2400" kern="1200"/>
                <a:t>on the student plan (Individual Education P</a:t>
              </a:r>
              <a:r>
                <a:rPr lang="en-US" sz="2400"/>
                <a:t>rogram</a:t>
              </a:r>
              <a:r>
                <a:rPr lang="en-US" sz="2400" kern="1200"/>
                <a:t>, 504 </a:t>
              </a:r>
              <a:r>
                <a:rPr lang="en-US" sz="2400"/>
                <a:t>or </a:t>
              </a:r>
              <a:r>
                <a:rPr lang="en-US" sz="2400" kern="1200"/>
                <a:t>Program Service Plan) for a scribe to type.</a:t>
              </a:r>
            </a:p>
          </p:txBody>
        </p:sp>
      </p:grpSp>
      <p:grpSp>
        <p:nvGrpSpPr>
          <p:cNvPr id="7" name="Group 6" descr="Text reads, scribes can type for students, if students are unable to type for themselves">
            <a:extLst>
              <a:ext uri="{FF2B5EF4-FFF2-40B4-BE49-F238E27FC236}">
                <a16:creationId xmlns:a16="http://schemas.microsoft.com/office/drawing/2014/main" id="{A4ED9839-D76F-B32C-14EF-CB0774D75757}"/>
              </a:ext>
            </a:extLst>
          </p:cNvPr>
          <p:cNvGrpSpPr/>
          <p:nvPr/>
        </p:nvGrpSpPr>
        <p:grpSpPr>
          <a:xfrm>
            <a:off x="6678413" y="1525284"/>
            <a:ext cx="4217659" cy="1156458"/>
            <a:chOff x="5920115" y="7014"/>
            <a:chExt cx="2348491" cy="115645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3AB7A8D-1206-2221-737D-6A6F743DE123}"/>
                </a:ext>
              </a:extLst>
            </p:cNvPr>
            <p:cNvSpPr/>
            <p:nvPr/>
          </p:nvSpPr>
          <p:spPr>
            <a:xfrm>
              <a:off x="5920115" y="7014"/>
              <a:ext cx="2283190" cy="96862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92A0FC-1CB4-C745-9E5B-B772F89939EF}"/>
                </a:ext>
              </a:extLst>
            </p:cNvPr>
            <p:cNvSpPr txBox="1"/>
            <p:nvPr/>
          </p:nvSpPr>
          <p:spPr>
            <a:xfrm>
              <a:off x="5985416" y="194846"/>
              <a:ext cx="2283190" cy="9686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 kern="1200"/>
                <a:t>Scribes can be used to type for students if students are unable to type for themselves. </a:t>
              </a:r>
            </a:p>
          </p:txBody>
        </p:sp>
      </p:grpSp>
      <p:grpSp>
        <p:nvGrpSpPr>
          <p:cNvPr id="10" name="Group 9" descr="Text reads, still a 1 to 1 accommodation">
            <a:extLst>
              <a:ext uri="{FF2B5EF4-FFF2-40B4-BE49-F238E27FC236}">
                <a16:creationId xmlns:a16="http://schemas.microsoft.com/office/drawing/2014/main" id="{9BD14627-19F7-0A91-5598-B78AD3DF8E5E}"/>
              </a:ext>
            </a:extLst>
          </p:cNvPr>
          <p:cNvGrpSpPr/>
          <p:nvPr/>
        </p:nvGrpSpPr>
        <p:grpSpPr>
          <a:xfrm>
            <a:off x="1603590" y="3672796"/>
            <a:ext cx="3850628" cy="968626"/>
            <a:chOff x="5920115" y="1727738"/>
            <a:chExt cx="3141380" cy="96862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84F564D-DF33-2E70-999D-DCB9D754737A}"/>
                </a:ext>
              </a:extLst>
            </p:cNvPr>
            <p:cNvSpPr/>
            <p:nvPr/>
          </p:nvSpPr>
          <p:spPr>
            <a:xfrm>
              <a:off x="5920115" y="1727738"/>
              <a:ext cx="2283190" cy="96862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5A8B454-2479-3F75-55BC-426F00E78A26}"/>
                </a:ext>
              </a:extLst>
            </p:cNvPr>
            <p:cNvSpPr txBox="1"/>
            <p:nvPr/>
          </p:nvSpPr>
          <p:spPr>
            <a:xfrm>
              <a:off x="5920115" y="1727738"/>
              <a:ext cx="3141380" cy="9686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/>
                <a:t>Always a </a:t>
              </a:r>
              <a:r>
                <a:rPr lang="en-US" sz="2400" kern="1200"/>
                <a:t>1-1 accommodation</a:t>
              </a:r>
              <a:r>
                <a:rPr lang="en-US" sz="1600" kern="1200"/>
                <a:t>.</a:t>
              </a:r>
            </a:p>
          </p:txBody>
        </p:sp>
      </p:grpSp>
      <p:grpSp>
        <p:nvGrpSpPr>
          <p:cNvPr id="16" name="Group 15" descr="Text reads, all other rules surrounding use of a scribe remain the same (ie if you don't hear it, you don't type it, etc)">
            <a:extLst>
              <a:ext uri="{FF2B5EF4-FFF2-40B4-BE49-F238E27FC236}">
                <a16:creationId xmlns:a16="http://schemas.microsoft.com/office/drawing/2014/main" id="{7376A818-0D80-E03B-C86E-1A54B51B58AF}"/>
              </a:ext>
            </a:extLst>
          </p:cNvPr>
          <p:cNvGrpSpPr/>
          <p:nvPr/>
        </p:nvGrpSpPr>
        <p:grpSpPr>
          <a:xfrm>
            <a:off x="1606200" y="3691946"/>
            <a:ext cx="9124915" cy="2365179"/>
            <a:chOff x="2062907" y="2051909"/>
            <a:chExt cx="9124915" cy="236517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9CDB501-63F6-D36B-43D2-46FD89F5B3A2}"/>
                </a:ext>
              </a:extLst>
            </p:cNvPr>
            <p:cNvSpPr/>
            <p:nvPr/>
          </p:nvSpPr>
          <p:spPr>
            <a:xfrm>
              <a:off x="2062907" y="3448462"/>
              <a:ext cx="2283190" cy="96862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9B41A93-153C-58F3-F81E-79E2362C8865}"/>
                </a:ext>
              </a:extLst>
            </p:cNvPr>
            <p:cNvSpPr txBox="1"/>
            <p:nvPr/>
          </p:nvSpPr>
          <p:spPr>
            <a:xfrm>
              <a:off x="7252394" y="2051909"/>
              <a:ext cx="3935428" cy="9686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400"/>
                <a:t>All other rules surrounding the use of a scribe</a:t>
              </a:r>
              <a:r>
                <a:rPr lang="en-US" sz="2400" kern="1200"/>
                <a:t> remain the same. (i.e., if you don’t hear it, you don’t type it, etc.)</a:t>
              </a: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D4F2B290-4A87-363A-E877-157C0B1C87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268" y="1940460"/>
            <a:ext cx="968626" cy="968626"/>
          </a:xfrm>
          <a:prstGeom prst="ellipse">
            <a:avLst/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7FAC8E9A-BF9B-B356-4DEC-E03AA1F3E5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9381" y="1959360"/>
            <a:ext cx="914400" cy="914400"/>
          </a:xfrm>
          <a:prstGeom prst="rect">
            <a:avLst/>
          </a:prstGeom>
        </p:spPr>
      </p:pic>
      <p:sp>
        <p:nvSpPr>
          <p:cNvPr id="22" name="Oval 21">
            <a:extLst>
              <a:ext uri="{FF2B5EF4-FFF2-40B4-BE49-F238E27FC236}">
                <a16:creationId xmlns:a16="http://schemas.microsoft.com/office/drawing/2014/main" id="{8975DB53-2A4F-DA76-90EE-B1F9BFB6E0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76044" y="1644771"/>
            <a:ext cx="968626" cy="968626"/>
          </a:xfrm>
          <a:prstGeom prst="ellipse">
            <a:avLst/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9EBC5217-65C1-03F6-046A-C94EC6629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96526" y="1729842"/>
            <a:ext cx="914400" cy="914400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27CADE3E-F22F-DD81-9E73-90BF53734E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79010" y="3654069"/>
            <a:ext cx="968626" cy="968626"/>
          </a:xfrm>
          <a:prstGeom prst="ellipse">
            <a:avLst/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pic>
        <p:nvPicPr>
          <p:cNvPr id="28" name="Graphic 27">
            <a:extLst>
              <a:ext uri="{FF2B5EF4-FFF2-40B4-BE49-F238E27FC236}">
                <a16:creationId xmlns:a16="http://schemas.microsoft.com/office/drawing/2014/main" id="{E7142715-EB15-FD46-1F22-3B4AB81ABA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51440" y="3845226"/>
            <a:ext cx="623765" cy="623765"/>
          </a:xfrm>
          <a:prstGeom prst="rect">
            <a:avLst/>
          </a:prstGeom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CC78EC59-099F-2084-A3D6-F95F8182C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715566" y="3577135"/>
            <a:ext cx="968626" cy="968626"/>
          </a:xfrm>
          <a:prstGeom prst="ellipse">
            <a:avLst/>
          </a:prstGeom>
        </p:spPr>
        <p:style>
          <a:lnRef idx="0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accent3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pic>
        <p:nvPicPr>
          <p:cNvPr id="31" name="Graphic 30">
            <a:extLst>
              <a:ext uri="{FF2B5EF4-FFF2-40B4-BE49-F238E27FC236}">
                <a16:creationId xmlns:a16="http://schemas.microsoft.com/office/drawing/2014/main" id="{9242E7F9-0BB0-8AA5-6CED-48A9BBFAF8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50230" y="3633863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0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EA6E2-E2D5-714D-F530-7297ECA97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71" y="9886"/>
            <a:ext cx="10515600" cy="997998"/>
          </a:xfrm>
        </p:spPr>
        <p:txBody>
          <a:bodyPr>
            <a:normAutofit/>
          </a:bodyPr>
          <a:lstStyle/>
          <a:p>
            <a:pPr marL="225425"/>
            <a:r>
              <a:rPr lang="en-US" sz="4000"/>
              <a:t>Human Reader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DC6D9A-8987-D2E4-172B-688E15BA005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139" y="1012814"/>
            <a:ext cx="10053832" cy="914401"/>
          </a:xfrm>
          <a:prstGeom prst="roundRect">
            <a:avLst>
              <a:gd name="adj" fmla="val 10000"/>
            </a:avLst>
          </a:prstGeom>
          <a:solidFill>
            <a:srgbClr val="AAD6B8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>
            <a:normAutofit fontScale="92500" lnSpcReduction="1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/>
              <a:t>                         Can be a one-to-one or a small group (up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/>
              <a:t>                      to </a:t>
            </a:r>
            <a:r>
              <a:rPr lang="en-US" sz="2400" b="1"/>
              <a:t>four</a:t>
            </a:r>
            <a:r>
              <a:rPr lang="en-US" sz="2400"/>
              <a:t>) administered accommodation</a:t>
            </a:r>
            <a:r>
              <a:rPr lang="en-US" sz="2800"/>
              <a:t>.</a:t>
            </a:r>
          </a:p>
          <a:p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005FD5F5-50BC-43FC-191D-3DA3BF458E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5857" y="1080396"/>
            <a:ext cx="795282" cy="7952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2DDCD99-2F1E-3334-0BC1-DE56A82E5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315850" y="1246248"/>
            <a:ext cx="1328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OR UP TO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A5360B3-06F6-ED5D-028A-A8571BC611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60604" y="915876"/>
            <a:ext cx="1091054" cy="1040225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82B1361-CE94-A31B-A6E2-96C663F774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36676" y="2212624"/>
            <a:ext cx="10111780" cy="1962096"/>
          </a:xfrm>
          <a:prstGeom prst="roundRect">
            <a:avLst>
              <a:gd name="adj" fmla="val 10000"/>
            </a:avLst>
          </a:prstGeom>
          <a:solidFill>
            <a:srgbClr val="AAD6B8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 sz="280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C4FE3700-6135-7A35-12D3-C1A9392EE6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03578" y="3013535"/>
            <a:ext cx="1105096" cy="1105096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F17ED0BA-A944-502E-13E7-98578084DE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296025" y="2633274"/>
            <a:ext cx="914400" cy="9144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E0B523-5ACF-C237-4DA0-2D98C306CEA6}"/>
              </a:ext>
            </a:extLst>
          </p:cNvPr>
          <p:cNvSpPr txBox="1"/>
          <p:nvPr/>
        </p:nvSpPr>
        <p:spPr>
          <a:xfrm>
            <a:off x="3762431" y="2134491"/>
            <a:ext cx="6873376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/>
              <a:t>Read-Aloud Session: District Assessment Coordinators/Building Assessment Coordinators (DACs/BACs) may set up a read-aloud session for small groups of </a:t>
            </a:r>
            <a:r>
              <a:rPr lang="en-US" sz="2200" b="1"/>
              <a:t>up to four</a:t>
            </a:r>
            <a:r>
              <a:rPr lang="en-US" sz="2200"/>
              <a:t>. This will automatically assign students to the same form and create a proctor ticket for the person administering the accommodation. 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7A64012-F614-CA39-8776-A6AA5625A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3955" y="4455577"/>
            <a:ext cx="10004501" cy="1156175"/>
          </a:xfrm>
          <a:prstGeom prst="roundRect">
            <a:avLst>
              <a:gd name="adj" fmla="val 10000"/>
            </a:avLst>
          </a:prstGeom>
          <a:solidFill>
            <a:srgbClr val="AAD6B8"/>
          </a:solidFill>
        </p:spPr>
        <p:style>
          <a:lnRef idx="0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66B6AEB4-08F6-490D-B3D8-B9FC02A405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965753" y="4506209"/>
            <a:ext cx="914400" cy="91440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C8FC272-9344-010C-301F-6AA7217DC37D}"/>
              </a:ext>
            </a:extLst>
          </p:cNvPr>
          <p:cNvSpPr txBox="1"/>
          <p:nvPr/>
        </p:nvSpPr>
        <p:spPr>
          <a:xfrm>
            <a:off x="3638752" y="4431243"/>
            <a:ext cx="710013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/>
              <a:t>All other guidelines for readers in the Inclusion of Special Populations Regulation still apply (watch inflection when reading; do not guide student to correct answer, etc.)</a:t>
            </a:r>
          </a:p>
        </p:txBody>
      </p:sp>
    </p:spTree>
    <p:extLst>
      <p:ext uri="{BB962C8B-B14F-4D97-AF65-F5344CB8AC3E}">
        <p14:creationId xmlns:p14="http://schemas.microsoft.com/office/powerpoint/2010/main" val="1307103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77491-AB8B-0AAC-8CF5-E0A1AAF22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181751"/>
          </a:xfrm>
        </p:spPr>
        <p:txBody>
          <a:bodyPr>
            <a:normAutofit/>
          </a:bodyPr>
          <a:lstStyle/>
          <a:p>
            <a:pPr marL="225425"/>
            <a:r>
              <a:rPr lang="en-US" sz="4000"/>
              <a:t>Read Aloud Session: Proctor Test Ticket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799886-7176-C82E-64A3-7A6C4CEAF8D8}"/>
              </a:ext>
            </a:extLst>
          </p:cNvPr>
          <p:cNvSpPr txBox="1"/>
          <p:nvPr/>
        </p:nvSpPr>
        <p:spPr>
          <a:xfrm>
            <a:off x="603360" y="1370727"/>
            <a:ext cx="100691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Read Aloud Sessions provide a proctor test ticket so a human reader may read the student’s assessment from their own computer screen.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18FA32-F37F-E900-1EE4-479B2295F4F9}"/>
              </a:ext>
            </a:extLst>
          </p:cNvPr>
          <p:cNvSpPr txBox="1"/>
          <p:nvPr/>
        </p:nvSpPr>
        <p:spPr>
          <a:xfrm>
            <a:off x="603360" y="2267589"/>
            <a:ext cx="1023113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000" b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 DAC/BAC may set up a read-aloud session that will automatically assign all students in the session the same form and create a proctor ticket. Detailed instructions for this process may be found in the </a:t>
            </a:r>
            <a:r>
              <a:rPr lang="en-US" sz="2000" b="0" i="1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Creating Test Sessions Guide</a:t>
            </a:r>
            <a:r>
              <a:rPr lang="en-US" sz="2000" b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on the </a:t>
            </a:r>
            <a:r>
              <a:rPr lang="en-US" sz="2000" b="0" u="sng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Kentucky Portal</a:t>
            </a:r>
            <a:r>
              <a:rPr lang="en-US" sz="2000" b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2000" b="1">
              <a:solidFill>
                <a:srgbClr val="000000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06A57C2-47F3-0B16-14F6-ECC70AEF6723}"/>
              </a:ext>
            </a:extLst>
          </p:cNvPr>
          <p:cNvSpPr txBox="1"/>
          <p:nvPr/>
        </p:nvSpPr>
        <p:spPr>
          <a:xfrm>
            <a:off x="603360" y="3411268"/>
            <a:ext cx="108608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/>
              <a:t>Each session created provides ONE proctor test ticket. This ticket can be reused in successive sessions but cannot be copied to be used simultaneously with multiple groups/proctors.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10452-5726-E65C-21C2-CE5655756B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128" y="4277650"/>
            <a:ext cx="11304152" cy="1209623"/>
          </a:xfrm>
        </p:spPr>
        <p:txBody>
          <a:bodyPr/>
          <a:lstStyle/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Note: </a:t>
            </a:r>
            <a:r>
              <a:rPr lang="en-US" sz="2000" i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Proctor Testing Tickets are to be used only by the test administrator/proctor. Do </a:t>
            </a:r>
            <a:r>
              <a:rPr lang="en-US" sz="2000" b="1" i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NOT</a:t>
            </a:r>
            <a:r>
              <a:rPr lang="en-US" sz="2000" i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give a Proctor Testing Ticket to a student to use to log into a test. </a:t>
            </a:r>
            <a:r>
              <a:rPr lang="en-US" sz="2000" b="1" i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It is advisable to print the Proctor Testing Ticket on a different color paper to distinguish it from the student test ticket. 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4311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BBD29-6286-9297-7C4F-554696B99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0515600" cy="985211"/>
          </a:xfrm>
        </p:spPr>
        <p:txBody>
          <a:bodyPr>
            <a:normAutofit/>
          </a:bodyPr>
          <a:lstStyle/>
          <a:p>
            <a:pPr marL="225425"/>
            <a:r>
              <a:rPr lang="en-US" sz="4000"/>
              <a:t>Online/Text Reader (Text-to-Speech)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40A5ED-2CBE-EB3B-9B7C-6CF388B0C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066" y="998076"/>
            <a:ext cx="10515600" cy="4727810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The Text-to-Speech (TTS) must be marked on the student’s IEP, 504, or PSP.</a:t>
            </a:r>
          </a:p>
          <a:p>
            <a:r>
              <a:rPr lang="en-US" sz="2400" dirty="0">
                <a:solidFill>
                  <a:schemeClr val="tx1"/>
                </a:solidFill>
              </a:rPr>
              <a:t>The type of reader box checked is the reader mode that the student should use.</a:t>
            </a: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There are two boxes to turn on the TTS functionality in </a:t>
            </a:r>
            <a:r>
              <a:rPr lang="en-US" sz="2400" dirty="0" err="1">
                <a:solidFill>
                  <a:schemeClr val="tx1"/>
                </a:solidFill>
                <a:ea typeface="Arial"/>
                <a:cs typeface="Arial"/>
                <a:sym typeface="Arial"/>
              </a:rPr>
              <a:t>PearsonAccessnext</a:t>
            </a:r>
            <a:r>
              <a:rPr lang="en-US" sz="2400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. Detailed instructions will be on the </a:t>
            </a:r>
            <a:r>
              <a:rPr lang="en-US" sz="2400" u="sng" dirty="0">
                <a:solidFill>
                  <a:schemeClr val="accent1"/>
                </a:solidFill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Kentucky Portal </a:t>
            </a:r>
            <a:r>
              <a:rPr lang="en-US" sz="2400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under the </a:t>
            </a:r>
            <a:r>
              <a:rPr lang="en-US" sz="2400" dirty="0" err="1">
                <a:solidFill>
                  <a:schemeClr val="tx1"/>
                </a:solidFill>
                <a:ea typeface="Arial"/>
                <a:cs typeface="Arial"/>
                <a:sym typeface="Arial"/>
              </a:rPr>
              <a:t>PearsonAccess</a:t>
            </a:r>
            <a:r>
              <a:rPr lang="en-US" sz="2400" baseline="30000" dirty="0" err="1">
                <a:solidFill>
                  <a:schemeClr val="tx1"/>
                </a:solidFill>
                <a:ea typeface="Arial"/>
                <a:cs typeface="Arial"/>
                <a:sym typeface="Arial"/>
              </a:rPr>
              <a:t>next</a:t>
            </a:r>
            <a:r>
              <a:rPr lang="en-US" sz="2400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 Guidance Documents tab.</a:t>
            </a:r>
            <a:endParaRPr lang="en-US" sz="2400" dirty="0">
              <a:solidFill>
                <a:schemeClr val="tx1"/>
              </a:solidFill>
              <a:ea typeface="Arial"/>
              <a:cs typeface="Arial"/>
            </a:endParaRPr>
          </a:p>
          <a:p>
            <a:r>
              <a:rPr lang="en-US" sz="2400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In the case the text-to-speech technology is not available or fails, a human reader may be used in place of technology until the technology is available.</a:t>
            </a:r>
          </a:p>
          <a:p>
            <a:r>
              <a:rPr lang="en-US" sz="2400" dirty="0">
                <a:solidFill>
                  <a:schemeClr val="tx1"/>
                </a:solidFill>
                <a:ea typeface="Arial"/>
                <a:cs typeface="Arial"/>
                <a:sym typeface="Arial"/>
              </a:rPr>
              <a:t>A human reader may correct a mispronunciation by the text reader if requested by the student.</a:t>
            </a: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  <a:ea typeface="Arial"/>
              <a:cs typeface="Arial"/>
              <a:sym typeface="Arial"/>
            </a:endParaRPr>
          </a:p>
          <a:p>
            <a:endParaRPr lang="en-US" sz="2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5" name="Picture 4" descr="Image of accommodation box from IEP. There is a box next to the words Readers (select one). Underneath that is the text Online/Text Reader with a checkbox. Underneath that is the text Human Reader with a checkbox">
            <a:extLst>
              <a:ext uri="{FF2B5EF4-FFF2-40B4-BE49-F238E27FC236}">
                <a16:creationId xmlns:a16="http://schemas.microsoft.com/office/drawing/2014/main" id="{3C51E1DB-97B7-4873-23E8-B98A1B7E0D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164" y="1877310"/>
            <a:ext cx="5911093" cy="1228788"/>
          </a:xfrm>
          <a:prstGeom prst="rect">
            <a:avLst/>
          </a:prstGeom>
        </p:spPr>
      </p:pic>
      <p:sp>
        <p:nvSpPr>
          <p:cNvPr id="6" name="Multiplication Sign 5">
            <a:extLst>
              <a:ext uri="{FF2B5EF4-FFF2-40B4-BE49-F238E27FC236}">
                <a16:creationId xmlns:a16="http://schemas.microsoft.com/office/drawing/2014/main" id="{DC66732A-8452-63FE-1E8B-C84D5A499E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216437" y="1877310"/>
            <a:ext cx="223025" cy="33669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Multiplication Sign 6">
            <a:extLst>
              <a:ext uri="{FF2B5EF4-FFF2-40B4-BE49-F238E27FC236}">
                <a16:creationId xmlns:a16="http://schemas.microsoft.com/office/drawing/2014/main" id="{CE713A9A-75A9-527C-43BC-7A93DB023E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179427" y="2298767"/>
            <a:ext cx="223025" cy="336690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0">
                <a:solidFill>
                  <a:schemeClr val="tx1"/>
                </a:solidFill>
              </a:ln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16841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9FCA05B1-E313-6D46-8EEA-D906E14B24AB}" vid="{B7719CA3-B6BF-1B46-93F3-629B546427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KDE Document" ma:contentTypeID="0x0101001BEB557DBE01834EAB47A683706DCD5B008DF4EFBC6697154B9CE5CD9A6A2577BF" ma:contentTypeVersion="28" ma:contentTypeDescription="" ma:contentTypeScope="" ma:versionID="e0b67c418e58d911eabe55e204cd1574">
  <xsd:schema xmlns:xsd="http://www.w3.org/2001/XMLSchema" xmlns:xs="http://www.w3.org/2001/XMLSchema" xmlns:p="http://schemas.microsoft.com/office/2006/metadata/properties" xmlns:ns1="http://schemas.microsoft.com/sharepoint/v3" xmlns:ns2="3a62de7d-ba57-4f43-9dae-9623ba637be0" targetNamespace="http://schemas.microsoft.com/office/2006/metadata/properties" ma:root="true" ma:fieldsID="9ee806450b6155eaaf554df0f1197996" ns1:_="" ns2:_="">
    <xsd:import namespace="http://schemas.microsoft.com/sharepoint/v3"/>
    <xsd:import namespace="3a62de7d-ba57-4f43-9dae-9623ba637be0"/>
    <xsd:element name="properties">
      <xsd:complexType>
        <xsd:sequence>
          <xsd:element name="documentManagement">
            <xsd:complexType>
              <xsd:all>
                <xsd:element ref="ns2:Accessibility_x0020_Office" minOccurs="0"/>
                <xsd:element ref="ns2:Accessibility_x0020_Audience" minOccurs="0"/>
                <xsd:element ref="ns2:Accessibility_x0020_Audit_x0020_Date" minOccurs="0"/>
                <xsd:element ref="ns2:Accessibility_x0020_Audit_x0020_Status" minOccurs="0"/>
                <xsd:element ref="ns2:Accessibility_x0020_Target_x0020_Date" minOccurs="0"/>
                <xsd:element ref="ns2:Accessibility_x0020_Status" minOccurs="0"/>
                <xsd:element ref="ns2:Application_x0020_Status" minOccurs="0"/>
                <xsd:element ref="ns2:Application_x0020_Type" minOccurs="0"/>
                <xsd:element ref="ns1:RoutingRuleDescription" minOccurs="0"/>
                <xsd:element ref="ns2:Audience1" minOccurs="0"/>
                <xsd:element ref="ns2:Publication_x0020_Date"/>
                <xsd:element ref="ns1:PublishingStartDate" minOccurs="0"/>
                <xsd:element ref="ns1:PublishingExpirationDate" minOccurs="0"/>
                <xsd:element ref="ns2:Application_x0020_Date" minOccurs="0"/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RoutingRuleDescription" ma:index="10" nillable="true" ma:displayName="Description" ma:internalName="RoutingRuleDescription" ma:readOnly="false">
      <xsd:simpleType>
        <xsd:restriction base="dms:Text">
          <xsd:maxLength value="255"/>
        </xsd:restriction>
      </xsd:simpleType>
    </xsd:element>
    <xsd:element name="PublishingStartDate" ma:index="13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a62de7d-ba57-4f43-9dae-9623ba637be0" elementFormDefault="qualified">
    <xsd:import namespace="http://schemas.microsoft.com/office/2006/documentManagement/types"/>
    <xsd:import namespace="http://schemas.microsoft.com/office/infopath/2007/PartnerControls"/>
    <xsd:element name="Accessibility_x0020_Office" ma:index="2" nillable="true" ma:displayName="Accessibility Office" ma:format="Dropdown" ma:internalName="Accessibility_x0020_Office">
      <xsd:simpleType>
        <xsd:restriction base="dms:Choice">
          <xsd:enumeration value="Commissioner's Office"/>
          <xsd:enumeration value="OAA - Office of Assessment and Accountability"/>
          <xsd:enumeration value="OCIS - Office of Continuous Improvement and Support"/>
          <xsd:enumeration value="OCTE - Career and Technical Education"/>
          <xsd:enumeration value="OELE- Office of Educator Licensure and Effectiveness"/>
          <xsd:enumeration value="OET - Office of Education Technology"/>
          <xsd:enumeration value="OFO - Office of Finance and Operations"/>
          <xsd:enumeration value="OLS - Office of Legal Services"/>
          <xsd:enumeration value="OSEEL - Office of Special Education and Early Learning"/>
          <xsd:enumeration value="OTL - Office of Teaching and Learning"/>
        </xsd:restriction>
      </xsd:simpleType>
    </xsd:element>
    <xsd:element name="Accessibility_x0020_Audience" ma:index="3" nillable="true" ma:displayName="Accessibility Audience" ma:format="Dropdown" ma:internalName="Accessibility_x0020_Audience">
      <xsd:simpleType>
        <xsd:restriction base="dms:Choice">
          <xsd:enumeration value="Public"/>
          <xsd:enumeration value="District"/>
        </xsd:restriction>
      </xsd:simpleType>
    </xsd:element>
    <xsd:element name="Accessibility_x0020_Audit_x0020_Date" ma:index="4" nillable="true" ma:displayName="Accessibility Audit Date" ma:format="DateOnly" ma:internalName="Accessibility_x0020_Audit_x0020_Date">
      <xsd:simpleType>
        <xsd:restriction base="dms:DateTime"/>
      </xsd:simpleType>
    </xsd:element>
    <xsd:element name="Accessibility_x0020_Audit_x0020_Status" ma:index="5" nillable="true" ma:displayName="Accessibility Audit Status" ma:format="Dropdown" ma:internalName="Accessibility_x0020_Audit_x0020_Status">
      <xsd:simpleType>
        <xsd:restriction base="dms:Choice">
          <xsd:enumeration value="OK"/>
          <xsd:enumeration value="Minor"/>
          <xsd:enumeration value="Major"/>
        </xsd:restriction>
      </xsd:simpleType>
    </xsd:element>
    <xsd:element name="Accessibility_x0020_Target_x0020_Date" ma:index="6" nillable="true" ma:displayName="Accessibility Target Date" ma:format="DateOnly" ma:internalName="Accessibility_x0020_Target_x0020_Date">
      <xsd:simpleType>
        <xsd:restriction base="dms:DateTime"/>
      </xsd:simpleType>
    </xsd:element>
    <xsd:element name="Accessibility_x0020_Status" ma:index="7" nillable="true" ma:displayName="Accessibility Status" ma:format="Dropdown" ma:internalName="Accessibility_x0020_Status1" ma:readOnly="false">
      <xsd:simpleType>
        <xsd:restriction base="dms:Choice">
          <xsd:enumeration value="Remove"/>
          <xsd:enumeration value="Remediate"/>
          <xsd:enumeration value="Update"/>
          <xsd:enumeration value="Accessible"/>
          <xsd:enumeration value="Undue Burden"/>
          <xsd:enumeration value="Not KDE Owned"/>
        </xsd:restriction>
      </xsd:simpleType>
    </xsd:element>
    <xsd:element name="Application_x0020_Status" ma:index="8" nillable="true" ma:displayName="Application Status" ma:format="Dropdown" ma:internalName="Application_x0020_Status">
      <xsd:simpleType>
        <xsd:restriction base="dms:Choice">
          <xsd:enumeration value="Approved"/>
          <xsd:enumeration value="Denied"/>
        </xsd:restriction>
      </xsd:simpleType>
    </xsd:element>
    <xsd:element name="Application_x0020_Type" ma:index="9" nillable="true" ma:displayName="Application Type" ma:format="Dropdown" ma:internalName="Application_x0020_Type">
      <xsd:simpleType>
        <xsd:restriction base="dms:Choice">
          <xsd:enumeration value="Original"/>
          <xsd:enumeration value="Amendment"/>
          <xsd:enumeration value="Year 3 Budget"/>
          <xsd:enumeration value="Addendum"/>
          <xsd:enumeration value="Budget Update"/>
        </xsd:restriction>
      </xsd:simpleType>
    </xsd:element>
    <xsd:element name="Audience1" ma:index="11" nillable="true" ma:displayName="Audience" ma:list="{9f2d68f0-dc6b-4e06-b19d-b8792e70efe6}" ma:internalName="Audience1" ma:showField="Title" ma:web="3a62de7d-ba57-4f43-9dae-9623ba637be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cation_x0020_Date" ma:index="12" ma:displayName="Publication Date" ma:default="[today]" ma:format="DateOnly" ma:internalName="Publication_x0020_Date" ma:readOnly="false">
      <xsd:simpleType>
        <xsd:restriction base="dms:DateTime"/>
      </xsd:simpleType>
    </xsd:element>
    <xsd:element name="Application_x0020_Date" ma:index="15" nillable="true" ma:displayName="Application Date" ma:format="DateOnly" ma:internalName="Application_x0020_Date">
      <xsd:simpleType>
        <xsd:restriction base="dms:DateTime"/>
      </xsd:simpleType>
    </xsd:element>
    <xsd:element name="_dlc_DocId" ma:index="21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2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4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ccessibility_x0020_Office xmlns="3a62de7d-ba57-4f43-9dae-9623ba637be0">OAA - Office of Assessment and Accountability</Accessibility_x0020_Office>
    <Accessibility_x0020_Audit_x0020_Status xmlns="3a62de7d-ba57-4f43-9dae-9623ba637be0" xsi:nil="true"/>
    <Accessibility_x0020_Audience xmlns="3a62de7d-ba57-4f43-9dae-9623ba637be0">District</Accessibility_x0020_Audience>
    <Accessibility_x0020_Status xmlns="3a62de7d-ba57-4f43-9dae-9623ba637be0">Accessible</Accessibility_x0020_Status>
    <Application_x0020_Type xmlns="3a62de7d-ba57-4f43-9dae-9623ba637be0" xsi:nil="true"/>
    <Application_x0020_Date xmlns="3a62de7d-ba57-4f43-9dae-9623ba637be0" xsi:nil="true"/>
    <Accessibility_x0020_Target_x0020_Date xmlns="3a62de7d-ba57-4f43-9dae-9623ba637be0" xsi:nil="true"/>
    <Application_x0020_Status xmlns="3a62de7d-ba57-4f43-9dae-9623ba637be0" xsi:nil="true"/>
    <Accessibility_x0020_Audit_x0020_Date xmlns="3a62de7d-ba57-4f43-9dae-9623ba637be0" xsi:nil="true"/>
    <RoutingRuleDescription xmlns="http://schemas.microsoft.com/sharepoint/v3">February DAC Training</RoutingRuleDescription>
    <PublishingExpirationDate xmlns="http://schemas.microsoft.com/sharepoint/v3" xsi:nil="true"/>
    <PublishingStartDate xmlns="http://schemas.microsoft.com/sharepoint/v3" xsi:nil="true"/>
    <Publication_x0020_Date xmlns="3a62de7d-ba57-4f43-9dae-9623ba637be0">2022-01-31T05:00:00+00:00</Publication_x0020_Date>
    <Audience1 xmlns="3a62de7d-ba57-4f43-9dae-9623ba637be0">
      <Value>1</Value>
      <Value>2</Value>
    </Audience1>
    <SharedWithUsers xmlns="3a62de7d-ba57-4f43-9dae-9623ba637be0">
      <UserInfo>
        <DisplayName>Stafford, Jennifer - KDE Division Director</DisplayName>
        <AccountId>25</AccountId>
        <AccountType/>
      </UserInfo>
      <UserInfo>
        <DisplayName>Savage, Shara - Division of Assessment and Accountability Support</DisplayName>
        <AccountId>17</AccountId>
        <AccountType/>
      </UserInfo>
      <UserInfo>
        <DisplayName>Jones, Helen - Division of Assessment and Accountability Support</DisplayName>
        <AccountId>22</AccountId>
        <AccountType/>
      </UserInfo>
      <UserInfo>
        <DisplayName>Roseberry, Christen - Division of Assessment and Accountability Support</DisplayName>
        <AccountId>12</AccountId>
        <AccountType/>
      </UserInfo>
    </SharedWithUsers>
    <_dlc_DocId xmlns="3a62de7d-ba57-4f43-9dae-9623ba637be0">KYED-14-1760</_dlc_DocId>
    <_dlc_DocIdUrl xmlns="3a62de7d-ba57-4f43-9dae-9623ba637be0">
      <Url>https://www.education.ky.gov/AA/distsupp/_layouts/15/DocIdRedir.aspx?ID=KYED-14-1760</Url>
      <Description>KYED-14-1760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D621DD72-4E4D-4CAB-83F4-CE7508A74A6E}"/>
</file>

<file path=customXml/itemProps2.xml><?xml version="1.0" encoding="utf-8"?>
<ds:datastoreItem xmlns:ds="http://schemas.openxmlformats.org/officeDocument/2006/customXml" ds:itemID="{2AE43AF4-C9DA-4948-8B48-B657A868B7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70D4522-EDD2-4326-BD38-D65ABD3DF72F}">
  <ds:schemaRefs>
    <ds:schemaRef ds:uri="http://schemas.microsoft.com/office/infopath/2007/PartnerControls"/>
    <ds:schemaRef ds:uri="http://schemas.microsoft.com/office/2006/metadata/properties"/>
    <ds:schemaRef ds:uri="9e447306-43c9-46fc-85e8-9d0ed75a31bf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d2e0887b-4a8a-4736-99cf-56284292f442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2CF68916-E38C-44F0-85C4-64FBBBAA8FE7}"/>
</file>

<file path=docProps/app.xml><?xml version="1.0" encoding="utf-8"?>
<Properties xmlns="http://schemas.openxmlformats.org/officeDocument/2006/extended-properties" xmlns:vt="http://schemas.openxmlformats.org/officeDocument/2006/docPropsVTypes">
  <Template>KDE PowerPoint Template 2021</Template>
  <TotalTime>0</TotalTime>
  <Words>1789</Words>
  <Application>Microsoft Office PowerPoint</Application>
  <PresentationFormat>Widescreen</PresentationFormat>
  <Paragraphs>183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Arial</vt:lpstr>
      <vt:lpstr>Calibri</vt:lpstr>
      <vt:lpstr>Franklin Gothic Book</vt:lpstr>
      <vt:lpstr>Franklin Gothic Medium</vt:lpstr>
      <vt:lpstr>Söhne</vt:lpstr>
      <vt:lpstr>Times New Roman</vt:lpstr>
      <vt:lpstr>Wingdings</vt:lpstr>
      <vt:lpstr>Office Theme</vt:lpstr>
      <vt:lpstr>2025 February DAC Training</vt:lpstr>
      <vt:lpstr>Agenda</vt:lpstr>
      <vt:lpstr>Ordering Accommodated Print Materials </vt:lpstr>
      <vt:lpstr>Required Trainings</vt:lpstr>
      <vt:lpstr>Accommodations Environment</vt:lpstr>
      <vt:lpstr>Scribe</vt:lpstr>
      <vt:lpstr>Human Reader</vt:lpstr>
      <vt:lpstr>Read Aloud Session: Proctor Test Ticket</vt:lpstr>
      <vt:lpstr>Online/Text Reader (Text-to-Speech)</vt:lpstr>
      <vt:lpstr>Stop-the-Clock (Exit/Resume Session)</vt:lpstr>
      <vt:lpstr>Online Calculator Accommodation</vt:lpstr>
      <vt:lpstr>Handheld Calculator Accommodation</vt:lpstr>
      <vt:lpstr>English Learner (EL) Accommodations</vt:lpstr>
      <vt:lpstr>Accommodations Resources</vt:lpstr>
      <vt:lpstr>KDE Committee Work Opportunities</vt:lpstr>
      <vt:lpstr>Opportunity for KDE Committee Work </vt:lpstr>
      <vt:lpstr>2025 February DAC Hybrid Q&amp;A Session Dates/Locations</vt:lpstr>
      <vt:lpstr>February DAC Hybrid Q&amp;A Sessions</vt:lpstr>
      <vt:lpstr>February DAC Trainings Available</vt:lpstr>
      <vt:lpstr>Division of Assessment and Accountability Support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2025 February DAC Training Accommodations</dc:title>
  <dc:creator>Hackworth, Michael - Office of Assessment and Accountability</dc:creator>
  <cp:lastModifiedBy>Riley, Ben - Division of Assessment and Accountability Support</cp:lastModifiedBy>
  <cp:revision>3</cp:revision>
  <dcterms:created xsi:type="dcterms:W3CDTF">2021-08-26T18:21:30Z</dcterms:created>
  <dcterms:modified xsi:type="dcterms:W3CDTF">2025-01-24T15:55:40Z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0x0101001BEB557DBE01834EAB47A683706DCD5B008DF4EFBC6697154B9CE5CD9A6A2577BF</vt:lpwstr>
  </property>
  <property fmtid="{D5CDD505-2E9C-101B-9397-08002B2CF9AE}" pid="3" name="TaxKeyword">
    <vt:lpwstr/>
  </property>
  <property fmtid="{D5CDD505-2E9C-101B-9397-08002B2CF9AE}" pid="4" name="MSIP_Label_eb544694-0027-44fa-bee4-2648c0363f9d_Enabled">
    <vt:lpwstr>true</vt:lpwstr>
  </property>
  <property fmtid="{D5CDD505-2E9C-101B-9397-08002B2CF9AE}" pid="5" name="MSIP_Label_eb544694-0027-44fa-bee4-2648c0363f9d_SetDate">
    <vt:lpwstr>2024-10-29T15:43:15Z</vt:lpwstr>
  </property>
  <property fmtid="{D5CDD505-2E9C-101B-9397-08002B2CF9AE}" pid="6" name="MSIP_Label_eb544694-0027-44fa-bee4-2648c0363f9d_Method">
    <vt:lpwstr>Standard</vt:lpwstr>
  </property>
  <property fmtid="{D5CDD505-2E9C-101B-9397-08002B2CF9AE}" pid="7" name="MSIP_Label_eb544694-0027-44fa-bee4-2648c0363f9d_Name">
    <vt:lpwstr>defa4170-0d19-0005-0004-bc88714345d2</vt:lpwstr>
  </property>
  <property fmtid="{D5CDD505-2E9C-101B-9397-08002B2CF9AE}" pid="8" name="MSIP_Label_eb544694-0027-44fa-bee4-2648c0363f9d_SiteId">
    <vt:lpwstr>9360c11f-90e6-4706-ad00-25fcdc9e2ed1</vt:lpwstr>
  </property>
  <property fmtid="{D5CDD505-2E9C-101B-9397-08002B2CF9AE}" pid="9" name="MSIP_Label_eb544694-0027-44fa-bee4-2648c0363f9d_ActionId">
    <vt:lpwstr>86cdca5c-14d5-4073-a75b-028dd81a04d5</vt:lpwstr>
  </property>
  <property fmtid="{D5CDD505-2E9C-101B-9397-08002B2CF9AE}" pid="10" name="MSIP_Label_eb544694-0027-44fa-bee4-2648c0363f9d_ContentBits">
    <vt:lpwstr>0</vt:lpwstr>
  </property>
  <property fmtid="{D5CDD505-2E9C-101B-9397-08002B2CF9AE}" pid="11" name="xd_Signature">
    <vt:bool>false</vt:bool>
  </property>
  <property fmtid="{D5CDD505-2E9C-101B-9397-08002B2CF9AE}" pid="12" name="xd_ProgID">
    <vt:lpwstr/>
  </property>
  <property fmtid="{D5CDD505-2E9C-101B-9397-08002B2CF9AE}" pid="13" name="MediaServiceImageTags">
    <vt:lpwstr/>
  </property>
  <property fmtid="{D5CDD505-2E9C-101B-9397-08002B2CF9AE}" pid="14" name="ComplianceAssetId">
    <vt:lpwstr/>
  </property>
  <property fmtid="{D5CDD505-2E9C-101B-9397-08002B2CF9AE}" pid="15" name="TemplateUrl">
    <vt:lpwstr/>
  </property>
  <property fmtid="{D5CDD505-2E9C-101B-9397-08002B2CF9AE}" pid="16" name="_dlc_DocIdItemGuid">
    <vt:lpwstr>bb0d8d12-eb07-46cd-81b5-0135b93827c2</vt:lpwstr>
  </property>
  <property fmtid="{D5CDD505-2E9C-101B-9397-08002B2CF9AE}" pid="17" name="_ExtendedDescription">
    <vt:lpwstr/>
  </property>
  <property fmtid="{D5CDD505-2E9C-101B-9397-08002B2CF9AE}" pid="18" name="TriggerFlowInfo">
    <vt:lpwstr/>
  </property>
</Properties>
</file>