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56"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01" r:id="rId20"/>
    <p:sldId id="319" r:id="rId21"/>
    <p:sldId id="320"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0C431B50-E267-7ED8-372B-1A1B808F8997}" name="Jones, Helen - Division of Assessment and Accountability Support" initials="HJ" userId="S::helen.jones@education.ky.gov::b7d6fb4f-88fd-4227-920b-6a3119e5e7a1"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5FD6BBD4-89B8-DC90-B9A0-590DE6A9A122}" name="Larkins, Jennifer - Office of Assessment and Accountability" initials="LA"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2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 Lisa - Division of Assessment and Accountability Support" userId="S::lisa.jett@education.ky.gov::6d718aac-4a55-46f9-aab8-85fa88911f2a" providerId="AD" clId="Web-{DCB6F8DD-E89D-F17A-5039-F59A8AAE8667}"/>
    <pc:docChg chg="modSld">
      <pc:chgData name="Jett, Lisa - Division of Assessment and Accountability Support" userId="S::lisa.jett@education.ky.gov::6d718aac-4a55-46f9-aab8-85fa88911f2a" providerId="AD" clId="Web-{DCB6F8DD-E89D-F17A-5039-F59A8AAE8667}" dt="2024-07-24T15:37:35.263" v="2" actId="20577"/>
      <pc:docMkLst>
        <pc:docMk/>
      </pc:docMkLst>
      <pc:sldChg chg="modSp">
        <pc:chgData name="Jett, Lisa - Division of Assessment and Accountability Support" userId="S::lisa.jett@education.ky.gov::6d718aac-4a55-46f9-aab8-85fa88911f2a" providerId="AD" clId="Web-{DCB6F8DD-E89D-F17A-5039-F59A8AAE8667}" dt="2024-07-24T15:37:35.263" v="2" actId="20577"/>
        <pc:sldMkLst>
          <pc:docMk/>
          <pc:sldMk cId="3109885576" sldId="307"/>
        </pc:sldMkLst>
        <pc:spChg chg="mod">
          <ac:chgData name="Jett, Lisa - Division of Assessment and Accountability Support" userId="S::lisa.jett@education.ky.gov::6d718aac-4a55-46f9-aab8-85fa88911f2a" providerId="AD" clId="Web-{DCB6F8DD-E89D-F17A-5039-F59A8AAE8667}" dt="2024-07-24T15:37:35.263" v="2" actId="20577"/>
          <ac:spMkLst>
            <pc:docMk/>
            <pc:sldMk cId="3109885576" sldId="307"/>
            <ac:spMk id="3" creationId="{4D2F69C7-87A4-142A-A9BB-CF30C6BEBBF4}"/>
          </ac:spMkLst>
        </pc:spChg>
      </pc:sldChg>
    </pc:docChg>
  </pc:docChgLst>
  <pc:docChgLst>
    <pc:chgData name="Larkins, Jennifer - Office of Assessment and Accountability" userId="S::jennifer.larkins@education.ky.gov::093879bc-4454-48e7-95b0-93a7f4bf4b00" providerId="AD" clId="Web-{7D983DF7-6499-3FDF-2F5F-9084D162B34F}"/>
    <pc:docChg chg="mod modSld">
      <pc:chgData name="Larkins, Jennifer - Office of Assessment and Accountability" userId="S::jennifer.larkins@education.ky.gov::093879bc-4454-48e7-95b0-93a7f4bf4b00" providerId="AD" clId="Web-{7D983DF7-6499-3FDF-2F5F-9084D162B34F}" dt="2024-07-12T10:48:38.657" v="18"/>
      <pc:docMkLst>
        <pc:docMk/>
      </pc:docMkLst>
      <pc:sldChg chg="modSp addCm modCm modNotes">
        <pc:chgData name="Larkins, Jennifer - Office of Assessment and Accountability" userId="S::jennifer.larkins@education.ky.gov::093879bc-4454-48e7-95b0-93a7f4bf4b00" providerId="AD" clId="Web-{7D983DF7-6499-3FDF-2F5F-9084D162B34F}" dt="2024-07-12T10:37:37.171" v="10" actId="20577"/>
        <pc:sldMkLst>
          <pc:docMk/>
          <pc:sldMk cId="3109885576" sldId="307"/>
        </pc:sldMkLst>
        <pc:spChg chg="mod">
          <ac:chgData name="Larkins, Jennifer - Office of Assessment and Accountability" userId="S::jennifer.larkins@education.ky.gov::093879bc-4454-48e7-95b0-93a7f4bf4b00" providerId="AD" clId="Web-{7D983DF7-6499-3FDF-2F5F-9084D162B34F}" dt="2024-07-12T10:37:37.171" v="10" actId="20577"/>
          <ac:spMkLst>
            <pc:docMk/>
            <pc:sldMk cId="3109885576" sldId="307"/>
            <ac:spMk id="3" creationId="{4D2F69C7-87A4-142A-A9BB-CF30C6BEBBF4}"/>
          </ac:spMkLst>
        </pc:spChg>
        <pc:extLst>
          <p:ext xmlns:p="http://schemas.openxmlformats.org/presentationml/2006/main" uri="{D6D511B9-2390-475A-947B-AFAB55BFBCF1}">
            <pc226:cmChg xmlns:pc226="http://schemas.microsoft.com/office/powerpoint/2022/06/main/command" chg="add mod">
              <pc226:chgData name="Larkins, Jennifer - Office of Assessment and Accountability" userId="S::jennifer.larkins@education.ky.gov::093879bc-4454-48e7-95b0-93a7f4bf4b00" providerId="AD" clId="Web-{7D983DF7-6499-3FDF-2F5F-9084D162B34F}" dt="2024-07-12T10:37:32.530" v="9" actId="20577"/>
              <pc2:cmMkLst xmlns:pc2="http://schemas.microsoft.com/office/powerpoint/2019/9/main/command">
                <pc:docMk/>
                <pc:sldMk cId="3109885576" sldId="307"/>
                <pc2:cmMk id="{577B9552-B9FA-4A93-8801-5113D3F07B9D}"/>
              </pc2:cmMkLst>
            </pc226:cmChg>
            <pc226:cmChg xmlns:pc226="http://schemas.microsoft.com/office/powerpoint/2022/06/main/command" chg="mod">
              <pc226:chgData name="Larkins, Jennifer - Office of Assessment and Accountability" userId="S::jennifer.larkins@education.ky.gov::093879bc-4454-48e7-95b0-93a7f4bf4b00" providerId="AD" clId="Web-{7D983DF7-6499-3FDF-2F5F-9084D162B34F}" dt="2024-07-12T10:37:32.530" v="9" actId="20577"/>
              <pc2:cmMkLst xmlns:pc2="http://schemas.microsoft.com/office/powerpoint/2019/9/main/command">
                <pc:docMk/>
                <pc:sldMk cId="3109885576" sldId="307"/>
                <pc2:cmMk id="{508815B1-4B88-42FA-AF9B-87A95C16DCED}"/>
              </pc2:cmMkLst>
            </pc226:cmChg>
          </p:ext>
        </pc:extLst>
      </pc:sldChg>
      <pc:sldChg chg="addCm">
        <pc:chgData name="Larkins, Jennifer - Office of Assessment and Accountability" userId="S::jennifer.larkins@education.ky.gov::093879bc-4454-48e7-95b0-93a7f4bf4b00" providerId="AD" clId="Web-{7D983DF7-6499-3FDF-2F5F-9084D162B34F}" dt="2024-07-12T10:40:10.990" v="12"/>
        <pc:sldMkLst>
          <pc:docMk/>
          <pc:sldMk cId="3891850284" sldId="309"/>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7D983DF7-6499-3FDF-2F5F-9084D162B34F}" dt="2024-07-12T10:40:10.990" v="12"/>
              <pc2:cmMkLst xmlns:pc2="http://schemas.microsoft.com/office/powerpoint/2019/9/main/command">
                <pc:docMk/>
                <pc:sldMk cId="3891850284" sldId="309"/>
                <pc2:cmMk id="{CDECA37E-280A-47EC-A1D4-C54F87FB3792}"/>
              </pc2:cmMkLst>
            </pc226:cmChg>
            <pc226:cmChg xmlns:pc226="http://schemas.microsoft.com/office/powerpoint/2022/06/main/command" chg="add">
              <pc226:chgData name="Larkins, Jennifer - Office of Assessment and Accountability" userId="S::jennifer.larkins@education.ky.gov::093879bc-4454-48e7-95b0-93a7f4bf4b00" providerId="AD" clId="Web-{7D983DF7-6499-3FDF-2F5F-9084D162B34F}" dt="2024-07-12T10:39:56.505" v="11"/>
              <pc2:cmMkLst xmlns:pc2="http://schemas.microsoft.com/office/powerpoint/2019/9/main/command">
                <pc:docMk/>
                <pc:sldMk cId="3891850284" sldId="309"/>
                <pc2:cmMk id="{4A9ADBE5-E2C3-4F96-B041-A0D9D20A4C01}"/>
              </pc2:cmMkLst>
            </pc226:cmChg>
          </p:ext>
        </pc:extLst>
      </pc:sldChg>
      <pc:sldChg chg="modSp addCm">
        <pc:chgData name="Larkins, Jennifer - Office of Assessment and Accountability" userId="S::jennifer.larkins@education.ky.gov::093879bc-4454-48e7-95b0-93a7f4bf4b00" providerId="AD" clId="Web-{7D983DF7-6499-3FDF-2F5F-9084D162B34F}" dt="2024-07-12T10:48:38.657" v="18"/>
        <pc:sldMkLst>
          <pc:docMk/>
          <pc:sldMk cId="3123369760" sldId="310"/>
        </pc:sldMkLst>
        <pc:spChg chg="mod">
          <ac:chgData name="Larkins, Jennifer - Office of Assessment and Accountability" userId="S::jennifer.larkins@education.ky.gov::093879bc-4454-48e7-95b0-93a7f4bf4b00" providerId="AD" clId="Web-{7D983DF7-6499-3FDF-2F5F-9084D162B34F}" dt="2024-07-12T10:40:26.209" v="13" actId="1076"/>
          <ac:spMkLst>
            <pc:docMk/>
            <pc:sldMk cId="3123369760" sldId="310"/>
            <ac:spMk id="2" creationId="{38B641D4-30DB-7B13-485B-7A2EED68C503}"/>
          </ac:spMkLst>
        </pc:spChg>
        <pc:spChg chg="mod">
          <ac:chgData name="Larkins, Jennifer - Office of Assessment and Accountability" userId="S::jennifer.larkins@education.ky.gov::093879bc-4454-48e7-95b0-93a7f4bf4b00" providerId="AD" clId="Web-{7D983DF7-6499-3FDF-2F5F-9084D162B34F}" dt="2024-07-12T10:40:37.288" v="15" actId="20577"/>
          <ac:spMkLst>
            <pc:docMk/>
            <pc:sldMk cId="3123369760" sldId="310"/>
            <ac:spMk id="3" creationId="{4294905B-CD51-6061-71B6-E50E8A1EA1D4}"/>
          </ac:spMkLst>
        </pc:spChg>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7D983DF7-6499-3FDF-2F5F-9084D162B34F}" dt="2024-07-12T10:48:38.657" v="18"/>
              <pc2:cmMkLst xmlns:pc2="http://schemas.microsoft.com/office/powerpoint/2019/9/main/command">
                <pc:docMk/>
                <pc:sldMk cId="3123369760" sldId="310"/>
                <pc2:cmMk id="{69F16564-0389-4D42-90D8-A63E64AF6764}"/>
              </pc2:cmMkLst>
            </pc226:cmChg>
          </p:ext>
        </pc:extLst>
      </pc:sldChg>
      <pc:sldChg chg="modCm">
        <pc:chgData name="Larkins, Jennifer - Office of Assessment and Accountability" userId="S::jennifer.larkins@education.ky.gov::093879bc-4454-48e7-95b0-93a7f4bf4b00" providerId="AD" clId="Web-{7D983DF7-6499-3FDF-2F5F-9084D162B34F}" dt="2024-07-12T10:41:40.420" v="16"/>
        <pc:sldMkLst>
          <pc:docMk/>
          <pc:sldMk cId="737758460" sldId="314"/>
        </pc:sldMkLst>
        <pc:extLst>
          <p:ext xmlns:p="http://schemas.openxmlformats.org/presentationml/2006/main" uri="{D6D511B9-2390-475A-947B-AFAB55BFBCF1}">
            <pc226:cmChg xmlns:pc226="http://schemas.microsoft.com/office/powerpoint/2022/06/main/command" chg="mod modRxn">
              <pc226:chgData name="Larkins, Jennifer - Office of Assessment and Accountability" userId="S::jennifer.larkins@education.ky.gov::093879bc-4454-48e7-95b0-93a7f4bf4b00" providerId="AD" clId="Web-{7D983DF7-6499-3FDF-2F5F-9084D162B34F}" dt="2024-07-12T10:41:40.420" v="16"/>
              <pc2:cmMkLst xmlns:pc2="http://schemas.microsoft.com/office/powerpoint/2019/9/main/command">
                <pc:docMk/>
                <pc:sldMk cId="737758460" sldId="314"/>
                <pc2:cmMk id="{7B820BF0-6C8E-4C1A-98D1-F2E792682702}"/>
              </pc2:cmMkLst>
            </pc226:cmChg>
          </p:ext>
        </pc:extLst>
      </pc:sldChg>
      <pc:sldChg chg="addCm">
        <pc:chgData name="Larkins, Jennifer - Office of Assessment and Accountability" userId="S::jennifer.larkins@education.ky.gov::093879bc-4454-48e7-95b0-93a7f4bf4b00" providerId="AD" clId="Web-{7D983DF7-6499-3FDF-2F5F-9084D162B34F}" dt="2024-07-12T10:42:55.720" v="17"/>
        <pc:sldMkLst>
          <pc:docMk/>
          <pc:sldMk cId="1999912569" sldId="317"/>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7D983DF7-6499-3FDF-2F5F-9084D162B34F}" dt="2024-07-12T10:42:55.720" v="17"/>
              <pc2:cmMkLst xmlns:pc2="http://schemas.microsoft.com/office/powerpoint/2019/9/main/command">
                <pc:docMk/>
                <pc:sldMk cId="1999912569" sldId="317"/>
                <pc2:cmMk id="{6CD4DD13-0D1F-44C6-97BB-D8244885570D}"/>
              </pc2:cmMkLst>
            </pc226:cmChg>
          </p:ext>
        </pc:extLst>
      </pc:sldChg>
    </pc:docChg>
  </pc:docChgLst>
  <pc:docChgLst>
    <pc:chgData name="Jett, Lisa - Division of Assessment and Accountability Support" userId="6d718aac-4a55-46f9-aab8-85fa88911f2a" providerId="ADAL" clId="{DF224B87-E4FC-4E83-9A2A-5D11B07A85D8}"/>
    <pc:docChg chg="modSld">
      <pc:chgData name="Jett, Lisa - Division of Assessment and Accountability Support" userId="6d718aac-4a55-46f9-aab8-85fa88911f2a" providerId="ADAL" clId="{DF224B87-E4FC-4E83-9A2A-5D11B07A85D8}" dt="2024-07-12T14:54:26.715" v="2"/>
      <pc:docMkLst>
        <pc:docMk/>
      </pc:docMkLst>
      <pc:sldChg chg="modSp mod modCm">
        <pc:chgData name="Jett, Lisa - Division of Assessment and Accountability Support" userId="6d718aac-4a55-46f9-aab8-85fa88911f2a" providerId="ADAL" clId="{DF224B87-E4FC-4E83-9A2A-5D11B07A85D8}" dt="2024-07-12T14:54:26.715" v="2"/>
        <pc:sldMkLst>
          <pc:docMk/>
          <pc:sldMk cId="301902911" sldId="256"/>
        </pc:sldMkLst>
        <pc:spChg chg="mod">
          <ac:chgData name="Jett, Lisa - Division of Assessment and Accountability Support" userId="6d718aac-4a55-46f9-aab8-85fa88911f2a" providerId="ADAL" clId="{DF224B87-E4FC-4E83-9A2A-5D11B07A85D8}" dt="2024-07-12T14:53:22.327" v="0" actId="33553"/>
          <ac:spMkLst>
            <pc:docMk/>
            <pc:sldMk cId="301902911" sldId="256"/>
            <ac:spMk id="4" creationId="{C69DB1B6-904E-4159-AFA3-8BECA16F509C}"/>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6d718aac-4a55-46f9-aab8-85fa88911f2a" providerId="ADAL" clId="{DF224B87-E4FC-4E83-9A2A-5D11B07A85D8}" dt="2024-07-12T14:54:26.715" v="2"/>
              <pc2:cmMkLst xmlns:pc2="http://schemas.microsoft.com/office/powerpoint/2019/9/main/command">
                <pc:docMk/>
                <pc:sldMk cId="301902911" sldId="256"/>
                <pc2:cmMk id="{086B4711-EB86-499F-A171-E1905301CE9D}"/>
              </pc2:cmMkLst>
            </pc226:cmChg>
          </p:ext>
        </pc:extLst>
      </pc:sldChg>
      <pc:sldChg chg="modSp mod">
        <pc:chgData name="Jett, Lisa - Division of Assessment and Accountability Support" userId="6d718aac-4a55-46f9-aab8-85fa88911f2a" providerId="ADAL" clId="{DF224B87-E4FC-4E83-9A2A-5D11B07A85D8}" dt="2024-07-12T14:53:46.873" v="1" actId="33553"/>
        <pc:sldMkLst>
          <pc:docMk/>
          <pc:sldMk cId="420791263" sldId="303"/>
        </pc:sldMkLst>
        <pc:spChg chg="mod">
          <ac:chgData name="Jett, Lisa - Division of Assessment and Accountability Support" userId="6d718aac-4a55-46f9-aab8-85fa88911f2a" providerId="ADAL" clId="{DF224B87-E4FC-4E83-9A2A-5D11B07A85D8}" dt="2024-07-12T14:53:46.873" v="1" actId="33553"/>
          <ac:spMkLst>
            <pc:docMk/>
            <pc:sldMk cId="420791263" sldId="303"/>
            <ac:spMk id="2" creationId="{D5054E38-6AD9-E7CC-6549-780F611E3B28}"/>
          </ac:spMkLst>
        </pc:spChg>
      </pc:sldChg>
    </pc:docChg>
  </pc:docChgLst>
  <pc:docChgLst>
    <pc:chgData name="Chandler, Melissa - Division of Assessment and Accountability Support" userId="c7c40c5a-5db2-409e-9ac5-b3fa8556cae3" providerId="ADAL" clId="{D60BCE70-7B15-49E0-8A93-D12B5BC505F7}"/>
    <pc:docChg chg="custSel delSld modSld">
      <pc:chgData name="Chandler, Melissa - Division of Assessment and Accountability Support" userId="c7c40c5a-5db2-409e-9ac5-b3fa8556cae3" providerId="ADAL" clId="{D60BCE70-7B15-49E0-8A93-D12B5BC505F7}" dt="2024-07-22T15:58:55.581" v="83" actId="1076"/>
      <pc:docMkLst>
        <pc:docMk/>
      </pc:docMkLst>
      <pc:sldChg chg="modSp mod">
        <pc:chgData name="Chandler, Melissa - Division of Assessment and Accountability Support" userId="c7c40c5a-5db2-409e-9ac5-b3fa8556cae3" providerId="ADAL" clId="{D60BCE70-7B15-49E0-8A93-D12B5BC505F7}" dt="2024-07-22T15:48:08.685" v="37" actId="1076"/>
        <pc:sldMkLst>
          <pc:docMk/>
          <pc:sldMk cId="301902911" sldId="256"/>
        </pc:sldMkLst>
        <pc:spChg chg="mod">
          <ac:chgData name="Chandler, Melissa - Division of Assessment and Accountability Support" userId="c7c40c5a-5db2-409e-9ac5-b3fa8556cae3" providerId="ADAL" clId="{D60BCE70-7B15-49E0-8A93-D12B5BC505F7}" dt="2024-07-22T15:48:08.685" v="37" actId="1076"/>
          <ac:spMkLst>
            <pc:docMk/>
            <pc:sldMk cId="301902911" sldId="256"/>
            <ac:spMk id="4" creationId="{C69DB1B6-904E-4159-AFA3-8BECA16F509C}"/>
          </ac:spMkLst>
        </pc:spChg>
        <pc:spChg chg="mod">
          <ac:chgData name="Chandler, Melissa - Division of Assessment and Accountability Support" userId="c7c40c5a-5db2-409e-9ac5-b3fa8556cae3" providerId="ADAL" clId="{D60BCE70-7B15-49E0-8A93-D12B5BC505F7}" dt="2024-07-22T15:47:44.453" v="36" actId="948"/>
          <ac:spMkLst>
            <pc:docMk/>
            <pc:sldMk cId="301902911" sldId="256"/>
            <ac:spMk id="9" creationId="{F03D6A03-BE1A-4040-9335-B6A1590FA9D1}"/>
          </ac:spMkLst>
        </pc:spChg>
      </pc:sldChg>
      <pc:sldChg chg="modSp mod">
        <pc:chgData name="Chandler, Melissa - Division of Assessment and Accountability Support" userId="c7c40c5a-5db2-409e-9ac5-b3fa8556cae3" providerId="ADAL" clId="{D60BCE70-7B15-49E0-8A93-D12B5BC505F7}" dt="2024-07-22T15:58:55.581" v="83" actId="1076"/>
        <pc:sldMkLst>
          <pc:docMk/>
          <pc:sldMk cId="1153131532" sldId="301"/>
        </pc:sldMkLst>
        <pc:spChg chg="mod">
          <ac:chgData name="Chandler, Melissa - Division of Assessment and Accountability Support" userId="c7c40c5a-5db2-409e-9ac5-b3fa8556cae3" providerId="ADAL" clId="{D60BCE70-7B15-49E0-8A93-D12B5BC505F7}" dt="2024-07-22T15:54:59.712" v="69" actId="14100"/>
          <ac:spMkLst>
            <pc:docMk/>
            <pc:sldMk cId="1153131532" sldId="301"/>
            <ac:spMk id="2" creationId="{91A05AB1-044A-CDA1-D9E8-72A7AA863B89}"/>
          </ac:spMkLst>
        </pc:spChg>
        <pc:spChg chg="mod">
          <ac:chgData name="Chandler, Melissa - Division of Assessment and Accountability Support" userId="c7c40c5a-5db2-409e-9ac5-b3fa8556cae3" providerId="ADAL" clId="{D60BCE70-7B15-49E0-8A93-D12B5BC505F7}" dt="2024-07-22T15:58:55.581" v="83" actId="1076"/>
          <ac:spMkLst>
            <pc:docMk/>
            <pc:sldMk cId="1153131532" sldId="301"/>
            <ac:spMk id="3" creationId="{C7BD9FBF-741F-DF25-35AC-341F755EEEEA}"/>
          </ac:spMkLst>
        </pc:spChg>
      </pc:sldChg>
      <pc:sldChg chg="del">
        <pc:chgData name="Chandler, Melissa - Division of Assessment and Accountability Support" userId="c7c40c5a-5db2-409e-9ac5-b3fa8556cae3" providerId="ADAL" clId="{D60BCE70-7B15-49E0-8A93-D12B5BC505F7}" dt="2024-07-22T15:54:38.064" v="68" actId="2696"/>
        <pc:sldMkLst>
          <pc:docMk/>
          <pc:sldMk cId="420791263" sldId="303"/>
        </pc:sldMkLst>
      </pc:sldChg>
      <pc:sldChg chg="modSp mod">
        <pc:chgData name="Chandler, Melissa - Division of Assessment and Accountability Support" userId="c7c40c5a-5db2-409e-9ac5-b3fa8556cae3" providerId="ADAL" clId="{D60BCE70-7B15-49E0-8A93-D12B5BC505F7}" dt="2024-07-22T15:50:53.387" v="48" actId="255"/>
        <pc:sldMkLst>
          <pc:docMk/>
          <pc:sldMk cId="1016746257" sldId="304"/>
        </pc:sldMkLst>
        <pc:spChg chg="mod">
          <ac:chgData name="Chandler, Melissa - Division of Assessment and Accountability Support" userId="c7c40c5a-5db2-409e-9ac5-b3fa8556cae3" providerId="ADAL" clId="{D60BCE70-7B15-49E0-8A93-D12B5BC505F7}" dt="2024-07-22T15:50:53.387" v="48" actId="255"/>
          <ac:spMkLst>
            <pc:docMk/>
            <pc:sldMk cId="1016746257" sldId="304"/>
            <ac:spMk id="2" creationId="{AC4F4C8B-5775-9597-5627-E8AA0A257FCE}"/>
          </ac:spMkLst>
        </pc:spChg>
      </pc:sldChg>
      <pc:sldChg chg="modSp mod addCm">
        <pc:chgData name="Chandler, Melissa - Division of Assessment and Accountability Support" userId="c7c40c5a-5db2-409e-9ac5-b3fa8556cae3" providerId="ADAL" clId="{D60BCE70-7B15-49E0-8A93-D12B5BC505F7}" dt="2024-07-22T15:50:42.090" v="47" actId="14100"/>
        <pc:sldMkLst>
          <pc:docMk/>
          <pc:sldMk cId="2849997770" sldId="305"/>
        </pc:sldMkLst>
        <pc:spChg chg="mod">
          <ac:chgData name="Chandler, Melissa - Division of Assessment and Accountability Support" userId="c7c40c5a-5db2-409e-9ac5-b3fa8556cae3" providerId="ADAL" clId="{D60BCE70-7B15-49E0-8A93-D12B5BC505F7}" dt="2024-07-22T15:50:42.090" v="47" actId="14100"/>
          <ac:spMkLst>
            <pc:docMk/>
            <pc:sldMk cId="2849997770" sldId="305"/>
            <ac:spMk id="2" creationId="{5421848B-A7C9-E42D-FB28-D9F68551AF2A}"/>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D60BCE70-7B15-49E0-8A93-D12B5BC505F7}" dt="2024-07-10T15:54:33.218" v="0"/>
              <pc2:cmMkLst xmlns:pc2="http://schemas.microsoft.com/office/powerpoint/2019/9/main/command">
                <pc:docMk/>
                <pc:sldMk cId="2849997770" sldId="305"/>
                <pc2:cmMk id="{A4022CAC-141C-4E70-8A8E-02280759086B}"/>
              </pc2:cmMkLst>
            </pc226:cmChg>
          </p:ext>
        </pc:extLst>
      </pc:sldChg>
      <pc:sldChg chg="modSp mod">
        <pc:chgData name="Chandler, Melissa - Division of Assessment and Accountability Support" userId="c7c40c5a-5db2-409e-9ac5-b3fa8556cae3" providerId="ADAL" clId="{D60BCE70-7B15-49E0-8A93-D12B5BC505F7}" dt="2024-07-22T15:57:36.088" v="78" actId="20577"/>
        <pc:sldMkLst>
          <pc:docMk/>
          <pc:sldMk cId="1308446395" sldId="306"/>
        </pc:sldMkLst>
        <pc:spChg chg="mod">
          <ac:chgData name="Chandler, Melissa - Division of Assessment and Accountability Support" userId="c7c40c5a-5db2-409e-9ac5-b3fa8556cae3" providerId="ADAL" clId="{D60BCE70-7B15-49E0-8A93-D12B5BC505F7}" dt="2024-07-22T15:51:37.230" v="49" actId="14100"/>
          <ac:spMkLst>
            <pc:docMk/>
            <pc:sldMk cId="1308446395" sldId="306"/>
            <ac:spMk id="2" creationId="{9291D91B-9CDC-A4DF-C23E-69CA21CA2D38}"/>
          </ac:spMkLst>
        </pc:spChg>
        <pc:spChg chg="mod">
          <ac:chgData name="Chandler, Melissa - Division of Assessment and Accountability Support" userId="c7c40c5a-5db2-409e-9ac5-b3fa8556cae3" providerId="ADAL" clId="{D60BCE70-7B15-49E0-8A93-D12B5BC505F7}" dt="2024-07-22T15:57:36.088" v="78" actId="20577"/>
          <ac:spMkLst>
            <pc:docMk/>
            <pc:sldMk cId="1308446395" sldId="306"/>
            <ac:spMk id="3" creationId="{7A419BAB-2DB4-066C-6691-D08876A9D5C0}"/>
          </ac:spMkLst>
        </pc:spChg>
      </pc:sldChg>
      <pc:sldChg chg="modSp mod">
        <pc:chgData name="Chandler, Melissa - Division of Assessment and Accountability Support" userId="c7c40c5a-5db2-409e-9ac5-b3fa8556cae3" providerId="ADAL" clId="{D60BCE70-7B15-49E0-8A93-D12B5BC505F7}" dt="2024-07-22T15:51:48.278" v="50" actId="14100"/>
        <pc:sldMkLst>
          <pc:docMk/>
          <pc:sldMk cId="3109885576" sldId="307"/>
        </pc:sldMkLst>
        <pc:spChg chg="mod">
          <ac:chgData name="Chandler, Melissa - Division of Assessment and Accountability Support" userId="c7c40c5a-5db2-409e-9ac5-b3fa8556cae3" providerId="ADAL" clId="{D60BCE70-7B15-49E0-8A93-D12B5BC505F7}" dt="2024-07-22T15:51:48.278" v="50" actId="14100"/>
          <ac:spMkLst>
            <pc:docMk/>
            <pc:sldMk cId="3109885576" sldId="307"/>
            <ac:spMk id="2" creationId="{E91E3B54-0F99-DD68-B182-8FE9EEDFFC56}"/>
          </ac:spMkLst>
        </pc:spChg>
      </pc:sldChg>
      <pc:sldChg chg="modSp mod">
        <pc:chgData name="Chandler, Melissa - Division of Assessment and Accountability Support" userId="c7c40c5a-5db2-409e-9ac5-b3fa8556cae3" providerId="ADAL" clId="{D60BCE70-7B15-49E0-8A93-D12B5BC505F7}" dt="2024-07-22T15:57:54.445" v="81" actId="20577"/>
        <pc:sldMkLst>
          <pc:docMk/>
          <pc:sldMk cId="2672675089" sldId="308"/>
        </pc:sldMkLst>
        <pc:spChg chg="mod">
          <ac:chgData name="Chandler, Melissa - Division of Assessment and Accountability Support" userId="c7c40c5a-5db2-409e-9ac5-b3fa8556cae3" providerId="ADAL" clId="{D60BCE70-7B15-49E0-8A93-D12B5BC505F7}" dt="2024-07-22T15:52:06.254" v="53" actId="14100"/>
          <ac:spMkLst>
            <pc:docMk/>
            <pc:sldMk cId="2672675089" sldId="308"/>
            <ac:spMk id="2" creationId="{0436B6AA-CE5A-B3B7-8A89-068CCF16F408}"/>
          </ac:spMkLst>
        </pc:spChg>
        <pc:spChg chg="mod">
          <ac:chgData name="Chandler, Melissa - Division of Assessment and Accountability Support" userId="c7c40c5a-5db2-409e-9ac5-b3fa8556cae3" providerId="ADAL" clId="{D60BCE70-7B15-49E0-8A93-D12B5BC505F7}" dt="2024-07-22T15:57:54.445" v="81" actId="20577"/>
          <ac:spMkLst>
            <pc:docMk/>
            <pc:sldMk cId="2672675089" sldId="308"/>
            <ac:spMk id="3" creationId="{ADA8F8B4-43B7-3DA3-FFB0-683D72806DF6}"/>
          </ac:spMkLst>
        </pc:spChg>
      </pc:sldChg>
      <pc:sldChg chg="modSp mod">
        <pc:chgData name="Chandler, Melissa - Division of Assessment and Accountability Support" userId="c7c40c5a-5db2-409e-9ac5-b3fa8556cae3" providerId="ADAL" clId="{D60BCE70-7B15-49E0-8A93-D12B5BC505F7}" dt="2024-07-22T15:52:25.444" v="56" actId="14100"/>
        <pc:sldMkLst>
          <pc:docMk/>
          <pc:sldMk cId="3891850284" sldId="309"/>
        </pc:sldMkLst>
        <pc:spChg chg="mod">
          <ac:chgData name="Chandler, Melissa - Division of Assessment and Accountability Support" userId="c7c40c5a-5db2-409e-9ac5-b3fa8556cae3" providerId="ADAL" clId="{D60BCE70-7B15-49E0-8A93-D12B5BC505F7}" dt="2024-07-22T15:52:25.444" v="56" actId="14100"/>
          <ac:spMkLst>
            <pc:docMk/>
            <pc:sldMk cId="3891850284" sldId="309"/>
            <ac:spMk id="2" creationId="{18A8EFC8-F73B-B431-A302-A945DD19C338}"/>
          </ac:spMkLst>
        </pc:spChg>
      </pc:sldChg>
      <pc:sldChg chg="modSp mod">
        <pc:chgData name="Chandler, Melissa - Division of Assessment and Accountability Support" userId="c7c40c5a-5db2-409e-9ac5-b3fa8556cae3" providerId="ADAL" clId="{D60BCE70-7B15-49E0-8A93-D12B5BC505F7}" dt="2024-07-22T15:52:56.302" v="58" actId="14100"/>
        <pc:sldMkLst>
          <pc:docMk/>
          <pc:sldMk cId="3123369760" sldId="310"/>
        </pc:sldMkLst>
        <pc:spChg chg="mod">
          <ac:chgData name="Chandler, Melissa - Division of Assessment and Accountability Support" userId="c7c40c5a-5db2-409e-9ac5-b3fa8556cae3" providerId="ADAL" clId="{D60BCE70-7B15-49E0-8A93-D12B5BC505F7}" dt="2024-07-22T15:52:56.302" v="58" actId="14100"/>
          <ac:spMkLst>
            <pc:docMk/>
            <pc:sldMk cId="3123369760" sldId="310"/>
            <ac:spMk id="2" creationId="{38B641D4-30DB-7B13-485B-7A2EED68C503}"/>
          </ac:spMkLst>
        </pc:spChg>
      </pc:sldChg>
      <pc:sldChg chg="modSp mod">
        <pc:chgData name="Chandler, Melissa - Division of Assessment and Accountability Support" userId="c7c40c5a-5db2-409e-9ac5-b3fa8556cae3" providerId="ADAL" clId="{D60BCE70-7B15-49E0-8A93-D12B5BC505F7}" dt="2024-07-22T15:53:08.311" v="60" actId="14100"/>
        <pc:sldMkLst>
          <pc:docMk/>
          <pc:sldMk cId="2286588603" sldId="311"/>
        </pc:sldMkLst>
        <pc:spChg chg="mod">
          <ac:chgData name="Chandler, Melissa - Division of Assessment and Accountability Support" userId="c7c40c5a-5db2-409e-9ac5-b3fa8556cae3" providerId="ADAL" clId="{D60BCE70-7B15-49E0-8A93-D12B5BC505F7}" dt="2024-07-22T15:53:08.311" v="60" actId="14100"/>
          <ac:spMkLst>
            <pc:docMk/>
            <pc:sldMk cId="2286588603" sldId="311"/>
            <ac:spMk id="2" creationId="{66590DD7-1EF1-81EC-42B6-E814DCA839DB}"/>
          </ac:spMkLst>
        </pc:spChg>
      </pc:sldChg>
      <pc:sldChg chg="modSp mod">
        <pc:chgData name="Chandler, Melissa - Division of Assessment and Accountability Support" userId="c7c40c5a-5db2-409e-9ac5-b3fa8556cae3" providerId="ADAL" clId="{D60BCE70-7B15-49E0-8A93-D12B5BC505F7}" dt="2024-07-22T15:53:19.862" v="61" actId="14100"/>
        <pc:sldMkLst>
          <pc:docMk/>
          <pc:sldMk cId="2401696190" sldId="312"/>
        </pc:sldMkLst>
        <pc:spChg chg="mod">
          <ac:chgData name="Chandler, Melissa - Division of Assessment and Accountability Support" userId="c7c40c5a-5db2-409e-9ac5-b3fa8556cae3" providerId="ADAL" clId="{D60BCE70-7B15-49E0-8A93-D12B5BC505F7}" dt="2024-07-22T15:53:19.862" v="61" actId="14100"/>
          <ac:spMkLst>
            <pc:docMk/>
            <pc:sldMk cId="2401696190" sldId="312"/>
            <ac:spMk id="2" creationId="{69FA0465-CF6F-F337-24F1-06C633D3933B}"/>
          </ac:spMkLst>
        </pc:spChg>
      </pc:sldChg>
      <pc:sldChg chg="modSp mod">
        <pc:chgData name="Chandler, Melissa - Division of Assessment and Accountability Support" userId="c7c40c5a-5db2-409e-9ac5-b3fa8556cae3" providerId="ADAL" clId="{D60BCE70-7B15-49E0-8A93-D12B5BC505F7}" dt="2024-07-22T15:53:28.671" v="62" actId="14100"/>
        <pc:sldMkLst>
          <pc:docMk/>
          <pc:sldMk cId="165901830" sldId="313"/>
        </pc:sldMkLst>
        <pc:spChg chg="mod">
          <ac:chgData name="Chandler, Melissa - Division of Assessment and Accountability Support" userId="c7c40c5a-5db2-409e-9ac5-b3fa8556cae3" providerId="ADAL" clId="{D60BCE70-7B15-49E0-8A93-D12B5BC505F7}" dt="2024-07-22T15:53:28.671" v="62" actId="14100"/>
          <ac:spMkLst>
            <pc:docMk/>
            <pc:sldMk cId="165901830" sldId="313"/>
            <ac:spMk id="2" creationId="{9EBA69F4-8CAA-4AC4-325B-0DEE2D4B6A34}"/>
          </ac:spMkLst>
        </pc:spChg>
      </pc:sldChg>
      <pc:sldChg chg="modSp mod">
        <pc:chgData name="Chandler, Melissa - Division of Assessment and Accountability Support" userId="c7c40c5a-5db2-409e-9ac5-b3fa8556cae3" providerId="ADAL" clId="{D60BCE70-7B15-49E0-8A93-D12B5BC505F7}" dt="2024-07-22T15:53:33.770" v="63" actId="14100"/>
        <pc:sldMkLst>
          <pc:docMk/>
          <pc:sldMk cId="737758460" sldId="314"/>
        </pc:sldMkLst>
        <pc:spChg chg="mod">
          <ac:chgData name="Chandler, Melissa - Division of Assessment and Accountability Support" userId="c7c40c5a-5db2-409e-9ac5-b3fa8556cae3" providerId="ADAL" clId="{D60BCE70-7B15-49E0-8A93-D12B5BC505F7}" dt="2024-07-22T15:53:33.770" v="63" actId="14100"/>
          <ac:spMkLst>
            <pc:docMk/>
            <pc:sldMk cId="737758460" sldId="314"/>
            <ac:spMk id="2" creationId="{8C4FF20F-8247-3751-B775-40004B510D53}"/>
          </ac:spMkLst>
        </pc:spChg>
      </pc:sldChg>
      <pc:sldChg chg="modSp mod">
        <pc:chgData name="Chandler, Melissa - Division of Assessment and Accountability Support" userId="c7c40c5a-5db2-409e-9ac5-b3fa8556cae3" providerId="ADAL" clId="{D60BCE70-7B15-49E0-8A93-D12B5BC505F7}" dt="2024-07-22T15:53:40.219" v="64" actId="14100"/>
        <pc:sldMkLst>
          <pc:docMk/>
          <pc:sldMk cId="2627205288" sldId="315"/>
        </pc:sldMkLst>
        <pc:spChg chg="mod">
          <ac:chgData name="Chandler, Melissa - Division of Assessment and Accountability Support" userId="c7c40c5a-5db2-409e-9ac5-b3fa8556cae3" providerId="ADAL" clId="{D60BCE70-7B15-49E0-8A93-D12B5BC505F7}" dt="2024-07-22T15:53:40.219" v="64" actId="14100"/>
          <ac:spMkLst>
            <pc:docMk/>
            <pc:sldMk cId="2627205288" sldId="315"/>
            <ac:spMk id="2" creationId="{C0C32BFE-448C-1C91-AF76-727CBF2B3AF2}"/>
          </ac:spMkLst>
        </pc:spChg>
      </pc:sldChg>
      <pc:sldChg chg="modSp mod">
        <pc:chgData name="Chandler, Melissa - Division of Assessment and Accountability Support" userId="c7c40c5a-5db2-409e-9ac5-b3fa8556cae3" providerId="ADAL" clId="{D60BCE70-7B15-49E0-8A93-D12B5BC505F7}" dt="2024-07-22T15:58:43.090" v="82" actId="14100"/>
        <pc:sldMkLst>
          <pc:docMk/>
          <pc:sldMk cId="3515779166" sldId="316"/>
        </pc:sldMkLst>
        <pc:spChg chg="mod">
          <ac:chgData name="Chandler, Melissa - Division of Assessment and Accountability Support" userId="c7c40c5a-5db2-409e-9ac5-b3fa8556cae3" providerId="ADAL" clId="{D60BCE70-7B15-49E0-8A93-D12B5BC505F7}" dt="2024-07-22T15:53:49.521" v="65" actId="14100"/>
          <ac:spMkLst>
            <pc:docMk/>
            <pc:sldMk cId="3515779166" sldId="316"/>
            <ac:spMk id="2" creationId="{316EFEAB-9F00-0F42-E7D2-2F91C66DD82A}"/>
          </ac:spMkLst>
        </pc:spChg>
        <pc:spChg chg="mod">
          <ac:chgData name="Chandler, Melissa - Division of Assessment and Accountability Support" userId="c7c40c5a-5db2-409e-9ac5-b3fa8556cae3" providerId="ADAL" clId="{D60BCE70-7B15-49E0-8A93-D12B5BC505F7}" dt="2024-07-22T15:58:43.090" v="82" actId="14100"/>
          <ac:spMkLst>
            <pc:docMk/>
            <pc:sldMk cId="3515779166" sldId="316"/>
            <ac:spMk id="3" creationId="{6AC01DE6-7DA1-9D3C-3726-59FE770F42E8}"/>
          </ac:spMkLst>
        </pc:spChg>
      </pc:sldChg>
      <pc:sldChg chg="modSp mod">
        <pc:chgData name="Chandler, Melissa - Division of Assessment and Accountability Support" userId="c7c40c5a-5db2-409e-9ac5-b3fa8556cae3" providerId="ADAL" clId="{D60BCE70-7B15-49E0-8A93-D12B5BC505F7}" dt="2024-07-22T15:53:57.409" v="66" actId="14100"/>
        <pc:sldMkLst>
          <pc:docMk/>
          <pc:sldMk cId="1999912569" sldId="317"/>
        </pc:sldMkLst>
        <pc:spChg chg="mod">
          <ac:chgData name="Chandler, Melissa - Division of Assessment and Accountability Support" userId="c7c40c5a-5db2-409e-9ac5-b3fa8556cae3" providerId="ADAL" clId="{D60BCE70-7B15-49E0-8A93-D12B5BC505F7}" dt="2024-07-22T15:53:57.409" v="66" actId="14100"/>
          <ac:spMkLst>
            <pc:docMk/>
            <pc:sldMk cId="1999912569" sldId="317"/>
            <ac:spMk id="2" creationId="{073C93F2-EB3E-2E27-D680-A001531F1712}"/>
          </ac:spMkLst>
        </pc:spChg>
      </pc:sldChg>
      <pc:sldChg chg="modSp mod">
        <pc:chgData name="Chandler, Melissa - Division of Assessment and Accountability Support" userId="c7c40c5a-5db2-409e-9ac5-b3fa8556cae3" providerId="ADAL" clId="{D60BCE70-7B15-49E0-8A93-D12B5BC505F7}" dt="2024-07-22T15:55:11.287" v="73" actId="20577"/>
        <pc:sldMkLst>
          <pc:docMk/>
          <pc:sldMk cId="3221776409" sldId="319"/>
        </pc:sldMkLst>
        <pc:spChg chg="mod">
          <ac:chgData name="Chandler, Melissa - Division of Assessment and Accountability Support" userId="c7c40c5a-5db2-409e-9ac5-b3fa8556cae3" providerId="ADAL" clId="{D60BCE70-7B15-49E0-8A93-D12B5BC505F7}" dt="2024-07-22T15:54:06.441" v="67" actId="14100"/>
          <ac:spMkLst>
            <pc:docMk/>
            <pc:sldMk cId="3221776409" sldId="319"/>
            <ac:spMk id="2" creationId="{7301CF35-281F-57B7-3BAE-D2F0F5C9888F}"/>
          </ac:spMkLst>
        </pc:spChg>
        <pc:spChg chg="mod">
          <ac:chgData name="Chandler, Melissa - Division of Assessment and Accountability Support" userId="c7c40c5a-5db2-409e-9ac5-b3fa8556cae3" providerId="ADAL" clId="{D60BCE70-7B15-49E0-8A93-D12B5BC505F7}" dt="2024-07-22T15:55:11.287" v="73" actId="20577"/>
          <ac:spMkLst>
            <pc:docMk/>
            <pc:sldMk cId="3221776409" sldId="319"/>
            <ac:spMk id="3" creationId="{FB0706E7-5C9C-2C1D-9FBA-7AB990F3D24C}"/>
          </ac:spMkLst>
        </pc:spChg>
      </pc:sldChg>
      <pc:sldChg chg="delSp mod">
        <pc:chgData name="Chandler, Melissa - Division of Assessment and Accountability Support" userId="c7c40c5a-5db2-409e-9ac5-b3fa8556cae3" providerId="ADAL" clId="{D60BCE70-7B15-49E0-8A93-D12B5BC505F7}" dt="2024-07-22T15:56:10.887" v="74" actId="478"/>
        <pc:sldMkLst>
          <pc:docMk/>
          <pc:sldMk cId="407492025" sldId="320"/>
        </pc:sldMkLst>
        <pc:spChg chg="del">
          <ac:chgData name="Chandler, Melissa - Division of Assessment and Accountability Support" userId="c7c40c5a-5db2-409e-9ac5-b3fa8556cae3" providerId="ADAL" clId="{D60BCE70-7B15-49E0-8A93-D12B5BC505F7}" dt="2024-07-22T15:56:10.887" v="74" actId="478"/>
          <ac:spMkLst>
            <pc:docMk/>
            <pc:sldMk cId="407492025" sldId="320"/>
            <ac:spMk id="2" creationId="{C37D4553-B81A-2DBD-C60F-44A290F6FBCC}"/>
          </ac:spMkLst>
        </pc:spChg>
      </pc:sldChg>
      <pc:sldChg chg="del">
        <pc:chgData name="Chandler, Melissa - Division of Assessment and Accountability Support" userId="c7c40c5a-5db2-409e-9ac5-b3fa8556cae3" providerId="ADAL" clId="{D60BCE70-7B15-49E0-8A93-D12B5BC505F7}" dt="2024-07-22T15:50:32.149" v="46" actId="2696"/>
        <pc:sldMkLst>
          <pc:docMk/>
          <pc:sldMk cId="3544370726" sldId="320"/>
        </pc:sldMkLst>
      </pc:sldChg>
    </pc:docChg>
  </pc:docChgLst>
  <pc:docChgLst>
    <pc:chgData name="Riley, Ben - Division of Assessment and Accountability Support" userId="4cd6cdff-1273-49fa-8860-d0f5fa3fb9f7" providerId="ADAL" clId="{94DFFFDA-983B-4134-97E6-28E56B4AF829}"/>
    <pc:docChg chg="delSld modSld">
      <pc:chgData name="Riley, Ben - Division of Assessment and Accountability Support" userId="4cd6cdff-1273-49fa-8860-d0f5fa3fb9f7" providerId="ADAL" clId="{94DFFFDA-983B-4134-97E6-28E56B4AF829}" dt="2024-07-12T16:39:25.794" v="8" actId="47"/>
      <pc:docMkLst>
        <pc:docMk/>
      </pc:docMkLst>
      <pc:sldChg chg="addCm">
        <pc:chgData name="Riley, Ben - Division of Assessment and Accountability Support" userId="4cd6cdff-1273-49fa-8860-d0f5fa3fb9f7" providerId="ADAL" clId="{94DFFFDA-983B-4134-97E6-28E56B4AF829}" dt="2024-07-10T17:11:22.113" v="2"/>
        <pc:sldMkLst>
          <pc:docMk/>
          <pc:sldMk cId="301902911" sldId="256"/>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4DFFFDA-983B-4134-97E6-28E56B4AF829}" dt="2024-07-10T17:10:43.815" v="1"/>
              <pc2:cmMkLst xmlns:pc2="http://schemas.microsoft.com/office/powerpoint/2019/9/main/command">
                <pc:docMk/>
                <pc:sldMk cId="301902911" sldId="256"/>
                <pc2:cmMk id="{086B4711-EB86-499F-A171-E1905301CE9D}"/>
              </pc2:cmMkLst>
            </pc226:cmChg>
            <pc226:cmChg xmlns:pc226="http://schemas.microsoft.com/office/powerpoint/2022/06/main/command" chg="add">
              <pc226:chgData name="Riley, Ben - Division of Assessment and Accountability Support" userId="4cd6cdff-1273-49fa-8860-d0f5fa3fb9f7" providerId="ADAL" clId="{94DFFFDA-983B-4134-97E6-28E56B4AF829}" dt="2024-07-10T17:11:22.113" v="2"/>
              <pc2:cmMkLst xmlns:pc2="http://schemas.microsoft.com/office/powerpoint/2019/9/main/command">
                <pc:docMk/>
                <pc:sldMk cId="301902911" sldId="256"/>
                <pc2:cmMk id="{AEA8BEBB-78D2-4FE1-93F9-DB67F818AEC9}"/>
              </pc2:cmMkLst>
            </pc226:cmChg>
          </p:ext>
        </pc:extLst>
      </pc:sldChg>
      <pc:sldChg chg="modSp">
        <pc:chgData name="Riley, Ben - Division of Assessment and Accountability Support" userId="4cd6cdff-1273-49fa-8860-d0f5fa3fb9f7" providerId="ADAL" clId="{94DFFFDA-983B-4134-97E6-28E56B4AF829}" dt="2024-07-10T17:12:00.613" v="6" actId="962"/>
        <pc:sldMkLst>
          <pc:docMk/>
          <pc:sldMk cId="1481697069" sldId="300"/>
        </pc:sldMkLst>
        <pc:spChg chg="mod">
          <ac:chgData name="Riley, Ben - Division of Assessment and Accountability Support" userId="4cd6cdff-1273-49fa-8860-d0f5fa3fb9f7" providerId="ADAL" clId="{94DFFFDA-983B-4134-97E6-28E56B4AF829}" dt="2024-07-10T17:12:00.613" v="6" actId="962"/>
          <ac:spMkLst>
            <pc:docMk/>
            <pc:sldMk cId="1481697069" sldId="300"/>
            <ac:spMk id="2" creationId="{D38AB8E2-FF09-9EDE-E0D0-4697F4263691}"/>
          </ac:spMkLst>
        </pc:spChg>
      </pc:sldChg>
      <pc:sldChg chg="del">
        <pc:chgData name="Riley, Ben - Division of Assessment and Accountability Support" userId="4cd6cdff-1273-49fa-8860-d0f5fa3fb9f7" providerId="ADAL" clId="{94DFFFDA-983B-4134-97E6-28E56B4AF829}" dt="2024-07-12T16:39:25.794" v="8" actId="47"/>
        <pc:sldMkLst>
          <pc:docMk/>
          <pc:sldMk cId="1153131532" sldId="301"/>
        </pc:sldMkLst>
      </pc:sldChg>
      <pc:sldChg chg="delSp addCm">
        <pc:chgData name="Riley, Ben - Division of Assessment and Accountability Support" userId="4cd6cdff-1273-49fa-8860-d0f5fa3fb9f7" providerId="ADAL" clId="{94DFFFDA-983B-4134-97E6-28E56B4AF829}" dt="2024-07-10T17:12:22.120" v="7"/>
        <pc:sldMkLst>
          <pc:docMk/>
          <pc:sldMk cId="420791263" sldId="303"/>
        </pc:sldMkLst>
        <pc:spChg chg="del">
          <ac:chgData name="Riley, Ben - Division of Assessment and Accountability Support" userId="4cd6cdff-1273-49fa-8860-d0f5fa3fb9f7" providerId="ADAL" clId="{94DFFFDA-983B-4134-97E6-28E56B4AF829}" dt="2024-07-10T17:11:45.338" v="3" actId="478"/>
          <ac:spMkLst>
            <pc:docMk/>
            <pc:sldMk cId="420791263" sldId="303"/>
            <ac:spMk id="4" creationId="{1DBC9D06-7128-D303-A8DC-5C246AE8C52C}"/>
          </ac:spMkLst>
        </pc:sp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4DFFFDA-983B-4134-97E6-28E56B4AF829}" dt="2024-07-10T17:12:22.120" v="7"/>
              <pc2:cmMkLst xmlns:pc2="http://schemas.microsoft.com/office/powerpoint/2019/9/main/command">
                <pc:docMk/>
                <pc:sldMk cId="420791263" sldId="303"/>
                <pc2:cmMk id="{76BF9DF8-89FF-45FA-8BAE-117B17E7E3AF}"/>
              </pc2:cmMkLst>
            </pc226:cmChg>
          </p:ext>
        </pc:extLst>
      </pc:sldChg>
      <pc:sldChg chg="addCm">
        <pc:chgData name="Riley, Ben - Division of Assessment and Accountability Support" userId="4cd6cdff-1273-49fa-8860-d0f5fa3fb9f7" providerId="ADAL" clId="{94DFFFDA-983B-4134-97E6-28E56B4AF829}" dt="2024-07-10T17:09:38.026" v="0"/>
        <pc:sldMkLst>
          <pc:docMk/>
          <pc:sldMk cId="2627205288" sldId="315"/>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94DFFFDA-983B-4134-97E6-28E56B4AF829}" dt="2024-07-10T17:09:38.026" v="0"/>
              <pc2:cmMkLst xmlns:pc2="http://schemas.microsoft.com/office/powerpoint/2019/9/main/command">
                <pc:docMk/>
                <pc:sldMk cId="2627205288" sldId="315"/>
                <pc2:cmMk id="{30323FAA-D76B-4047-9F05-CA1759C04386}"/>
              </pc2:cmMkLst>
            </pc226:cmChg>
          </p:ext>
        </pc:extLst>
      </pc:sldChg>
    </pc:docChg>
  </pc:docChgLst>
  <pc:docChgLst>
    <pc:chgData name="Jett, Lisa - Division of Assessment and Accountability Support" userId="S::lisa.jett@education.ky.gov::6d718aac-4a55-46f9-aab8-85fa88911f2a" providerId="AD" clId="Web-{B1C5BE94-21FD-9A5B-80CA-45E4112F2699}"/>
    <pc:docChg chg="mod modSld">
      <pc:chgData name="Jett, Lisa - Division of Assessment and Accountability Support" userId="S::lisa.jett@education.ky.gov::6d718aac-4a55-46f9-aab8-85fa88911f2a" providerId="AD" clId="Web-{B1C5BE94-21FD-9A5B-80CA-45E4112F2699}" dt="2024-07-12T14:20:02.230" v="143"/>
      <pc:docMkLst>
        <pc:docMk/>
      </pc:docMkLst>
      <pc:sldChg chg="modSp modCm">
        <pc:chgData name="Jett, Lisa - Division of Assessment and Accountability Support" userId="S::lisa.jett@education.ky.gov::6d718aac-4a55-46f9-aab8-85fa88911f2a" providerId="AD" clId="Web-{B1C5BE94-21FD-9A5B-80CA-45E4112F2699}" dt="2024-07-12T14:00:00.623" v="123" actId="20577"/>
        <pc:sldMkLst>
          <pc:docMk/>
          <pc:sldMk cId="1016746257" sldId="304"/>
        </pc:sldMkLst>
        <pc:spChg chg="mod">
          <ac:chgData name="Jett, Lisa - Division of Assessment and Accountability Support" userId="S::lisa.jett@education.ky.gov::6d718aac-4a55-46f9-aab8-85fa88911f2a" providerId="AD" clId="Web-{B1C5BE94-21FD-9A5B-80CA-45E4112F2699}" dt="2024-07-12T14:00:00.623" v="123" actId="20577"/>
          <ac:spMkLst>
            <pc:docMk/>
            <pc:sldMk cId="1016746257" sldId="304"/>
            <ac:spMk id="3" creationId="{F2D5CB9C-6CE0-4918-F84D-BB29C808D29D}"/>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3:59:58.826" v="122"/>
              <pc2:cmMkLst xmlns:pc2="http://schemas.microsoft.com/office/powerpoint/2019/9/main/command">
                <pc:docMk/>
                <pc:sldMk cId="1016746257" sldId="304"/>
                <pc2:cmMk id="{18065F42-F95A-426B-9110-5500B87F003B}"/>
              </pc2:cmMkLst>
            </pc226:cmChg>
            <pc226:cmChg xmlns:pc226="http://schemas.microsoft.com/office/powerpoint/2022/06/main/command" chg="mod modRxn">
              <pc226:chgData name="Jett, Lisa - Division of Assessment and Accountability Support" userId="S::lisa.jett@education.ky.gov::6d718aac-4a55-46f9-aab8-85fa88911f2a" providerId="AD" clId="Web-{B1C5BE94-21FD-9A5B-80CA-45E4112F2699}" dt="2024-07-12T13:59:56.639" v="121"/>
              <pc2:cmMkLst xmlns:pc2="http://schemas.microsoft.com/office/powerpoint/2019/9/main/command">
                <pc:docMk/>
                <pc:sldMk cId="1016746257" sldId="304"/>
                <pc2:cmMk id="{DAF7B4D4-9B2E-4C90-81B3-E046D0E972EB}"/>
              </pc2:cmMkLst>
            </pc226:cmChg>
          </p:ext>
        </pc:extLst>
      </pc:sldChg>
      <pc:sldChg chg="modCm">
        <pc:chgData name="Jett, Lisa - Division of Assessment and Accountability Support" userId="S::lisa.jett@education.ky.gov::6d718aac-4a55-46f9-aab8-85fa88911f2a" providerId="AD" clId="Web-{B1C5BE94-21FD-9A5B-80CA-45E4112F2699}" dt="2024-07-12T14:00:15.843" v="125"/>
        <pc:sldMkLst>
          <pc:docMk/>
          <pc:sldMk cId="2849997770" sldId="305"/>
        </pc:sldMkLst>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4:00:15.843" v="125"/>
              <pc2:cmMkLst xmlns:pc2="http://schemas.microsoft.com/office/powerpoint/2019/9/main/command">
                <pc:docMk/>
                <pc:sldMk cId="2849997770" sldId="305"/>
                <pc2:cmMk id="{A4022CAC-141C-4E70-8A8E-02280759086B}"/>
              </pc2:cmMkLst>
              <pc226:cmRplyChg chg="add">
                <pc226:chgData name="Jett, Lisa - Division of Assessment and Accountability Support" userId="S::lisa.jett@education.ky.gov::6d718aac-4a55-46f9-aab8-85fa88911f2a" providerId="AD" clId="Web-{B1C5BE94-21FD-9A5B-80CA-45E4112F2699}" dt="2024-07-12T12:55:18.552" v="1"/>
                <pc2:cmRplyMkLst xmlns:pc2="http://schemas.microsoft.com/office/powerpoint/2019/9/main/command">
                  <pc:docMk/>
                  <pc:sldMk cId="2849997770" sldId="305"/>
                  <pc2:cmMk id="{A4022CAC-141C-4E70-8A8E-02280759086B}"/>
                  <pc2:cmRplyMk id="{FFBE7F88-82FC-4EB6-B1C3-533B1DF15091}"/>
                </pc2:cmRplyMkLst>
              </pc226:cmRplyChg>
            </pc226:cmChg>
          </p:ext>
        </pc:extLst>
      </pc:sldChg>
      <pc:sldChg chg="modSp modCm">
        <pc:chgData name="Jett, Lisa - Division of Assessment and Accountability Support" userId="S::lisa.jett@education.ky.gov::6d718aac-4a55-46f9-aab8-85fa88911f2a" providerId="AD" clId="Web-{B1C5BE94-21FD-9A5B-80CA-45E4112F2699}" dt="2024-07-12T14:00:10.374" v="124"/>
        <pc:sldMkLst>
          <pc:docMk/>
          <pc:sldMk cId="1308446395" sldId="306"/>
        </pc:sldMkLst>
        <pc:spChg chg="mod">
          <ac:chgData name="Jett, Lisa - Division of Assessment and Accountability Support" userId="S::lisa.jett@education.ky.gov::6d718aac-4a55-46f9-aab8-85fa88911f2a" providerId="AD" clId="Web-{B1C5BE94-21FD-9A5B-80CA-45E4112F2699}" dt="2024-07-12T12:55:40.959" v="6" actId="20577"/>
          <ac:spMkLst>
            <pc:docMk/>
            <pc:sldMk cId="1308446395" sldId="306"/>
            <ac:spMk id="2" creationId="{9291D91B-9CDC-A4DF-C23E-69CA21CA2D38}"/>
          </ac:spMkLst>
        </pc:spChg>
        <pc:extLst>
          <p:ext xmlns:p="http://schemas.openxmlformats.org/presentationml/2006/main" uri="{D6D511B9-2390-475A-947B-AFAB55BFBCF1}">
            <pc226:cmChg xmlns:pc226="http://schemas.microsoft.com/office/powerpoint/2022/06/main/command" chg="mod modRxn">
              <pc226:chgData name="Jett, Lisa - Division of Assessment and Accountability Support" userId="S::lisa.jett@education.ky.gov::6d718aac-4a55-46f9-aab8-85fa88911f2a" providerId="AD" clId="Web-{B1C5BE94-21FD-9A5B-80CA-45E4112F2699}" dt="2024-07-12T14:00:10.374" v="124"/>
              <pc2:cmMkLst xmlns:pc2="http://schemas.microsoft.com/office/powerpoint/2019/9/main/command">
                <pc:docMk/>
                <pc:sldMk cId="1308446395" sldId="306"/>
                <pc2:cmMk id="{17A2F677-FDD8-4910-8446-7C6F0CB727BD}"/>
              </pc2:cmMkLst>
            </pc226:cmChg>
          </p:ext>
        </pc:extLst>
      </pc:sldChg>
      <pc:sldChg chg="modSp modCm">
        <pc:chgData name="Jett, Lisa - Division of Assessment and Accountability Support" userId="S::lisa.jett@education.ky.gov::6d718aac-4a55-46f9-aab8-85fa88911f2a" providerId="AD" clId="Web-{B1C5BE94-21FD-9A5B-80CA-45E4112F2699}" dt="2024-07-12T14:00:44.828" v="131" actId="20577"/>
        <pc:sldMkLst>
          <pc:docMk/>
          <pc:sldMk cId="3109885576" sldId="307"/>
        </pc:sldMkLst>
        <pc:spChg chg="mod">
          <ac:chgData name="Jett, Lisa - Division of Assessment and Accountability Support" userId="S::lisa.jett@education.ky.gov::6d718aac-4a55-46f9-aab8-85fa88911f2a" providerId="AD" clId="Web-{B1C5BE94-21FD-9A5B-80CA-45E4112F2699}" dt="2024-07-12T14:00:44.828" v="131" actId="20577"/>
          <ac:spMkLst>
            <pc:docMk/>
            <pc:sldMk cId="3109885576" sldId="307"/>
            <ac:spMk id="3" creationId="{4D2F69C7-87A4-142A-A9BB-CF30C6BEBBF4}"/>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4:00:31.093" v="129" actId="20577"/>
              <pc2:cmMkLst xmlns:pc2="http://schemas.microsoft.com/office/powerpoint/2019/9/main/command">
                <pc:docMk/>
                <pc:sldMk cId="3109885576" sldId="307"/>
                <pc2:cmMk id="{577B9552-B9FA-4A93-8801-5113D3F07B9D}"/>
              </pc2:cmMkLst>
              <pc226:cmRplyChg chg="add">
                <pc226:chgData name="Jett, Lisa - Division of Assessment and Accountability Support" userId="S::lisa.jett@education.ky.gov::6d718aac-4a55-46f9-aab8-85fa88911f2a" providerId="AD" clId="Web-{B1C5BE94-21FD-9A5B-80CA-45E4112F2699}" dt="2024-07-12T12:56:57.196" v="10"/>
                <pc2:cmRplyMkLst xmlns:pc2="http://schemas.microsoft.com/office/powerpoint/2019/9/main/command">
                  <pc:docMk/>
                  <pc:sldMk cId="3109885576" sldId="307"/>
                  <pc2:cmMk id="{577B9552-B9FA-4A93-8801-5113D3F07B9D}"/>
                  <pc2:cmRplyMk id="{7C43FAC2-E0AE-48A9-98E7-1AEA00926DF2}"/>
                </pc2:cmRplyMkLst>
              </pc226:cmRplyChg>
            </pc226:cmChg>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4:00:42.734" v="130"/>
              <pc2:cmMkLst xmlns:pc2="http://schemas.microsoft.com/office/powerpoint/2019/9/main/command">
                <pc:docMk/>
                <pc:sldMk cId="3109885576" sldId="307"/>
                <pc2:cmMk id="{508815B1-4B88-42FA-AF9B-87A95C16DCED}"/>
              </pc2:cmMkLst>
            </pc226:cmChg>
          </p:ext>
        </pc:extLst>
      </pc:sldChg>
      <pc:sldChg chg="modSp modCm">
        <pc:chgData name="Jett, Lisa - Division of Assessment and Accountability Support" userId="S::lisa.jett@education.ky.gov::6d718aac-4a55-46f9-aab8-85fa88911f2a" providerId="AD" clId="Web-{B1C5BE94-21FD-9A5B-80CA-45E4112F2699}" dt="2024-07-12T14:01:10.876" v="132"/>
        <pc:sldMkLst>
          <pc:docMk/>
          <pc:sldMk cId="3891850284" sldId="309"/>
        </pc:sldMkLst>
        <pc:spChg chg="mod">
          <ac:chgData name="Jett, Lisa - Division of Assessment and Accountability Support" userId="S::lisa.jett@education.ky.gov::6d718aac-4a55-46f9-aab8-85fa88911f2a" providerId="AD" clId="Web-{B1C5BE94-21FD-9A5B-80CA-45E4112F2699}" dt="2024-07-12T13:00:55.548" v="68" actId="20577"/>
          <ac:spMkLst>
            <pc:docMk/>
            <pc:sldMk cId="3891850284" sldId="309"/>
            <ac:spMk id="3" creationId="{ACC3B385-FFC3-BEA0-766B-BBBDB281E241}"/>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4:01:10.876" v="132"/>
              <pc2:cmMkLst xmlns:pc2="http://schemas.microsoft.com/office/powerpoint/2019/9/main/command">
                <pc:docMk/>
                <pc:sldMk cId="3891850284" sldId="309"/>
                <pc2:cmMk id="{CDECA37E-280A-47EC-A1D4-C54F87FB3792}"/>
              </pc2:cmMkLst>
            </pc226:cmChg>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3:00:55.548" v="68" actId="20577"/>
              <pc2:cmMkLst xmlns:pc2="http://schemas.microsoft.com/office/powerpoint/2019/9/main/command">
                <pc:docMk/>
                <pc:sldMk cId="3891850284" sldId="309"/>
                <pc2:cmMk id="{4A9ADBE5-E2C3-4F96-B041-A0D9D20A4C01}"/>
              </pc2:cmMkLst>
              <pc226:cmRplyChg chg="add">
                <pc226:chgData name="Jett, Lisa - Division of Assessment and Accountability Support" userId="S::lisa.jett@education.ky.gov::6d718aac-4a55-46f9-aab8-85fa88911f2a" providerId="AD" clId="Web-{B1C5BE94-21FD-9A5B-80CA-45E4112F2699}" dt="2024-07-12T13:00:13.468" v="66"/>
                <pc2:cmRplyMkLst xmlns:pc2="http://schemas.microsoft.com/office/powerpoint/2019/9/main/command">
                  <pc:docMk/>
                  <pc:sldMk cId="3891850284" sldId="309"/>
                  <pc2:cmMk id="{4A9ADBE5-E2C3-4F96-B041-A0D9D20A4C01}"/>
                  <pc2:cmRplyMk id="{A2FE5DA3-6496-4C11-8960-B6BD835635CF}"/>
                </pc2:cmRplyMkLst>
              </pc226:cmRplyChg>
            </pc226:cmChg>
          </p:ext>
        </pc:extLst>
      </pc:sldChg>
      <pc:sldChg chg="modSp modCm">
        <pc:chgData name="Jett, Lisa - Division of Assessment and Accountability Support" userId="S::lisa.jett@education.ky.gov::6d718aac-4a55-46f9-aab8-85fa88911f2a" providerId="AD" clId="Web-{B1C5BE94-21FD-9A5B-80CA-45E4112F2699}" dt="2024-07-12T14:19:11.791" v="139" actId="20577"/>
        <pc:sldMkLst>
          <pc:docMk/>
          <pc:sldMk cId="737758460" sldId="314"/>
        </pc:sldMkLst>
        <pc:spChg chg="mod">
          <ac:chgData name="Jett, Lisa - Division of Assessment and Accountability Support" userId="S::lisa.jett@education.ky.gov::6d718aac-4a55-46f9-aab8-85fa88911f2a" providerId="AD" clId="Web-{B1C5BE94-21FD-9A5B-80CA-45E4112F2699}" dt="2024-07-12T14:19:11.791" v="139" actId="20577"/>
          <ac:spMkLst>
            <pc:docMk/>
            <pc:sldMk cId="737758460" sldId="314"/>
            <ac:spMk id="3" creationId="{F74CAC0B-7436-E38A-C96D-DC3091D235D8}"/>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4:19:10.400" v="138"/>
              <pc2:cmMkLst xmlns:pc2="http://schemas.microsoft.com/office/powerpoint/2019/9/main/command">
                <pc:docMk/>
                <pc:sldMk cId="737758460" sldId="314"/>
                <pc2:cmMk id="{7B820BF0-6C8E-4C1A-98D1-F2E792682702}"/>
              </pc2:cmMkLst>
            </pc226:cmChg>
          </p:ext>
        </pc:extLst>
      </pc:sldChg>
      <pc:sldChg chg="modSp modCm">
        <pc:chgData name="Jett, Lisa - Division of Assessment and Accountability Support" userId="S::lisa.jett@education.ky.gov::6d718aac-4a55-46f9-aab8-85fa88911f2a" providerId="AD" clId="Web-{B1C5BE94-21FD-9A5B-80CA-45E4112F2699}" dt="2024-07-12T14:19:36.901" v="141"/>
        <pc:sldMkLst>
          <pc:docMk/>
          <pc:sldMk cId="2627205288" sldId="315"/>
        </pc:sldMkLst>
        <pc:picChg chg="mod">
          <ac:chgData name="Jett, Lisa - Division of Assessment and Accountability Support" userId="S::lisa.jett@education.ky.gov::6d718aac-4a55-46f9-aab8-85fa88911f2a" providerId="AD" clId="Web-{B1C5BE94-21FD-9A5B-80CA-45E4112F2699}" dt="2024-07-12T14:19:29.979" v="140"/>
          <ac:picMkLst>
            <pc:docMk/>
            <pc:sldMk cId="2627205288" sldId="315"/>
            <ac:picMk id="5" creationId="{89EA7F74-700B-0D5E-0DFA-56DF56774AD9}"/>
          </ac:picMkLst>
        </pc:pic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4:19:36.901" v="141"/>
              <pc2:cmMkLst xmlns:pc2="http://schemas.microsoft.com/office/powerpoint/2019/9/main/command">
                <pc:docMk/>
                <pc:sldMk cId="2627205288" sldId="315"/>
                <pc2:cmMk id="{30323FAA-D76B-4047-9F05-CA1759C04386}"/>
              </pc2:cmMkLst>
            </pc226:cmChg>
          </p:ext>
        </pc:extLst>
      </pc:sldChg>
      <pc:sldChg chg="modSp modCm">
        <pc:chgData name="Jett, Lisa - Division of Assessment and Accountability Support" userId="S::lisa.jett@education.ky.gov::6d718aac-4a55-46f9-aab8-85fa88911f2a" providerId="AD" clId="Web-{B1C5BE94-21FD-9A5B-80CA-45E4112F2699}" dt="2024-07-12T14:20:02.230" v="143"/>
        <pc:sldMkLst>
          <pc:docMk/>
          <pc:sldMk cId="1999912569" sldId="317"/>
        </pc:sldMkLst>
        <pc:spChg chg="mod">
          <ac:chgData name="Jett, Lisa - Division of Assessment and Accountability Support" userId="S::lisa.jett@education.ky.gov::6d718aac-4a55-46f9-aab8-85fa88911f2a" providerId="AD" clId="Web-{B1C5BE94-21FD-9A5B-80CA-45E4112F2699}" dt="2024-07-12T13:25:09.458" v="100" actId="20577"/>
          <ac:spMkLst>
            <pc:docMk/>
            <pc:sldMk cId="1999912569" sldId="317"/>
            <ac:spMk id="2" creationId="{073C93F2-EB3E-2E27-D680-A001531F1712}"/>
          </ac:spMkLst>
        </pc:spChg>
        <pc:spChg chg="mod">
          <ac:chgData name="Jett, Lisa - Division of Assessment and Accountability Support" userId="S::lisa.jett@education.ky.gov::6d718aac-4a55-46f9-aab8-85fa88911f2a" providerId="AD" clId="Web-{B1C5BE94-21FD-9A5B-80CA-45E4112F2699}" dt="2024-07-12T13:25:03.895" v="86" actId="20577"/>
          <ac:spMkLst>
            <pc:docMk/>
            <pc:sldMk cId="1999912569" sldId="317"/>
            <ac:spMk id="3" creationId="{DD9549FA-18C4-0464-459E-40CE5958194B}"/>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4:20:02.230" v="143"/>
              <pc2:cmMkLst xmlns:pc2="http://schemas.microsoft.com/office/powerpoint/2019/9/main/command">
                <pc:docMk/>
                <pc:sldMk cId="1999912569" sldId="317"/>
                <pc2:cmMk id="{6CD4DD13-0D1F-44C6-97BB-D8244885570D}"/>
              </pc2:cmMkLst>
            </pc226:cmChg>
            <pc226:cmChg xmlns:pc226="http://schemas.microsoft.com/office/powerpoint/2022/06/main/command" chg="mod">
              <pc226:chgData name="Jett, Lisa - Division of Assessment and Accountability Support" userId="S::lisa.jett@education.ky.gov::6d718aac-4a55-46f9-aab8-85fa88911f2a" providerId="AD" clId="Web-{B1C5BE94-21FD-9A5B-80CA-45E4112F2699}" dt="2024-07-12T14:19:59.793" v="142"/>
              <pc2:cmMkLst xmlns:pc2="http://schemas.microsoft.com/office/powerpoint/2019/9/main/command">
                <pc:docMk/>
                <pc:sldMk cId="1999912569" sldId="317"/>
                <pc2:cmMk id="{737D23FB-1E3C-4960-B3C1-03A8D5F53442}"/>
              </pc2:cmMkLst>
            </pc226:cmChg>
          </p:ext>
        </pc:extLst>
      </pc:sldChg>
    </pc:docChg>
  </pc:docChgLst>
  <pc:docChgLst>
    <pc:chgData name="Larkins, Jennifer - Office of Assessment and Accountability" userId="S::jennifer.larkins@education.ky.gov::093879bc-4454-48e7-95b0-93a7f4bf4b00" providerId="AD" clId="Web-{BA4B8A70-14D6-7572-A520-B93093A28BF4}"/>
    <pc:docChg chg="">
      <pc:chgData name="Larkins, Jennifer - Office of Assessment and Accountability" userId="S::jennifer.larkins@education.ky.gov::093879bc-4454-48e7-95b0-93a7f4bf4b00" providerId="AD" clId="Web-{BA4B8A70-14D6-7572-A520-B93093A28BF4}" dt="2024-07-12T15:13:37.778" v="1"/>
      <pc:docMkLst>
        <pc:docMk/>
      </pc:docMkLst>
      <pc:sldChg chg="modCm">
        <pc:chgData name="Larkins, Jennifer - Office of Assessment and Accountability" userId="S::jennifer.larkins@education.ky.gov::093879bc-4454-48e7-95b0-93a7f4bf4b00" providerId="AD" clId="Web-{BA4B8A70-14D6-7572-A520-B93093A28BF4}" dt="2024-07-12T15:12:49.370" v="0"/>
        <pc:sldMkLst>
          <pc:docMk/>
          <pc:sldMk cId="3109885576" sldId="307"/>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S::jennifer.larkins@education.ky.gov::093879bc-4454-48e7-95b0-93a7f4bf4b00" providerId="AD" clId="Web-{BA4B8A70-14D6-7572-A520-B93093A28BF4}" dt="2024-07-12T15:12:49.370" v="0"/>
              <pc2:cmMkLst xmlns:pc2="http://schemas.microsoft.com/office/powerpoint/2019/9/main/command">
                <pc:docMk/>
                <pc:sldMk cId="3109885576" sldId="307"/>
                <pc2:cmMk id="{577B9552-B9FA-4A93-8801-5113D3F07B9D}"/>
              </pc2:cmMkLst>
              <pc226:cmRplyChg chg="add">
                <pc226:chgData name="Larkins, Jennifer - Office of Assessment and Accountability" userId="S::jennifer.larkins@education.ky.gov::093879bc-4454-48e7-95b0-93a7f4bf4b00" providerId="AD" clId="Web-{BA4B8A70-14D6-7572-A520-B93093A28BF4}" dt="2024-07-12T15:12:49.370" v="0"/>
                <pc2:cmRplyMkLst xmlns:pc2="http://schemas.microsoft.com/office/powerpoint/2019/9/main/command">
                  <pc:docMk/>
                  <pc:sldMk cId="3109885576" sldId="307"/>
                  <pc2:cmMk id="{577B9552-B9FA-4A93-8801-5113D3F07B9D}"/>
                  <pc2:cmRplyMk id="{B486F61A-37DD-404B-9EC9-CFFDAF463508}"/>
                </pc2:cmRplyMkLst>
              </pc226:cmRplyChg>
            </pc226:cmChg>
          </p:ext>
        </pc:extLst>
      </pc:sldChg>
      <pc:sldChg chg="modCm">
        <pc:chgData name="Larkins, Jennifer - Office of Assessment and Accountability" userId="S::jennifer.larkins@education.ky.gov::093879bc-4454-48e7-95b0-93a7f4bf4b00" providerId="AD" clId="Web-{BA4B8A70-14D6-7572-A520-B93093A28BF4}" dt="2024-07-12T15:13:37.778" v="1"/>
        <pc:sldMkLst>
          <pc:docMk/>
          <pc:sldMk cId="3891850284" sldId="309"/>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S::jennifer.larkins@education.ky.gov::093879bc-4454-48e7-95b0-93a7f4bf4b00" providerId="AD" clId="Web-{BA4B8A70-14D6-7572-A520-B93093A28BF4}" dt="2024-07-12T15:13:37.778" v="1"/>
              <pc2:cmMkLst xmlns:pc2="http://schemas.microsoft.com/office/powerpoint/2019/9/main/command">
                <pc:docMk/>
                <pc:sldMk cId="3891850284" sldId="309"/>
                <pc2:cmMk id="{4A9ADBE5-E2C3-4F96-B041-A0D9D20A4C01}"/>
              </pc2:cmMkLst>
              <pc226:cmRplyChg chg="add">
                <pc226:chgData name="Larkins, Jennifer - Office of Assessment and Accountability" userId="S::jennifer.larkins@education.ky.gov::093879bc-4454-48e7-95b0-93a7f4bf4b00" providerId="AD" clId="Web-{BA4B8A70-14D6-7572-A520-B93093A28BF4}" dt="2024-07-12T15:13:37.778" v="1"/>
                <pc2:cmRplyMkLst xmlns:pc2="http://schemas.microsoft.com/office/powerpoint/2019/9/main/command">
                  <pc:docMk/>
                  <pc:sldMk cId="3891850284" sldId="309"/>
                  <pc2:cmMk id="{4A9ADBE5-E2C3-4F96-B041-A0D9D20A4C01}"/>
                  <pc2:cmRplyMk id="{B8425DE6-65FF-4D8A-A181-B02195A2767E}"/>
                </pc2:cmRplyMkLst>
              </pc226:cmRplyChg>
            </pc226:cmChg>
          </p:ext>
        </pc:extLst>
      </pc:sldChg>
    </pc:docChg>
  </pc:docChgLst>
  <pc:docChgLst>
    <pc:chgData name="Stafford, Jennifer - KDE Division Director" userId="S::jennifer.stafford@education.ky.gov::0151abd4-297e-443f-a77b-a8c249c015ab" providerId="AD" clId="Web-{8220AB24-61E9-A6AA-DC26-1265EEE90B99}"/>
    <pc:docChg chg="modSld">
      <pc:chgData name="Stafford, Jennifer - KDE Division Director" userId="S::jennifer.stafford@education.ky.gov::0151abd4-297e-443f-a77b-a8c249c015ab" providerId="AD" clId="Web-{8220AB24-61E9-A6AA-DC26-1265EEE90B99}" dt="2024-07-10T13:13:07.742" v="4" actId="20577"/>
      <pc:docMkLst>
        <pc:docMk/>
      </pc:docMkLst>
      <pc:sldChg chg="modSp">
        <pc:chgData name="Stafford, Jennifer - KDE Division Director" userId="S::jennifer.stafford@education.ky.gov::0151abd4-297e-443f-a77b-a8c249c015ab" providerId="AD" clId="Web-{8220AB24-61E9-A6AA-DC26-1265EEE90B99}" dt="2024-07-10T13:13:07.742" v="4" actId="20577"/>
        <pc:sldMkLst>
          <pc:docMk/>
          <pc:sldMk cId="1153131532" sldId="301"/>
        </pc:sldMkLst>
        <pc:spChg chg="mod">
          <ac:chgData name="Stafford, Jennifer - KDE Division Director" userId="S::jennifer.stafford@education.ky.gov::0151abd4-297e-443f-a77b-a8c249c015ab" providerId="AD" clId="Web-{8220AB24-61E9-A6AA-DC26-1265EEE90B99}" dt="2024-07-10T13:13:07.742" v="4" actId="20577"/>
          <ac:spMkLst>
            <pc:docMk/>
            <pc:sldMk cId="1153131532" sldId="301"/>
            <ac:spMk id="3" creationId="{C7BD9FBF-741F-DF25-35AC-341F755EEEEA}"/>
          </ac:spMkLst>
        </pc:spChg>
      </pc:sldChg>
    </pc:docChg>
  </pc:docChgLst>
  <pc:docChgLst>
    <pc:chgData name="Jones, Helen - Division of Assessment and Accountability Support" userId="b7d6fb4f-88fd-4227-920b-6a3119e5e7a1" providerId="ADAL" clId="{2E8F8D2F-806F-41C2-B7ED-A2715D77C412}"/>
    <pc:docChg chg="">
      <pc:chgData name="Jones, Helen - Division of Assessment and Accountability Support" userId="b7d6fb4f-88fd-4227-920b-6a3119e5e7a1" providerId="ADAL" clId="{2E8F8D2F-806F-41C2-B7ED-A2715D77C412}" dt="2024-07-10T19:26:27.187" v="0"/>
      <pc:docMkLst>
        <pc:docMk/>
      </pc:docMkLst>
      <pc:sldChg chg="addCm">
        <pc:chgData name="Jones, Helen - Division of Assessment and Accountability Support" userId="b7d6fb4f-88fd-4227-920b-6a3119e5e7a1" providerId="ADAL" clId="{2E8F8D2F-806F-41C2-B7ED-A2715D77C412}" dt="2024-07-10T19:26:27.187" v="0"/>
        <pc:sldMkLst>
          <pc:docMk/>
          <pc:sldMk cId="301902911" sldId="256"/>
        </pc:sldMkLst>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2E8F8D2F-806F-41C2-B7ED-A2715D77C412}" dt="2024-07-10T19:26:27.187" v="0"/>
              <pc2:cmMkLst xmlns:pc2="http://schemas.microsoft.com/office/powerpoint/2019/9/main/command">
                <pc:docMk/>
                <pc:sldMk cId="301902911" sldId="256"/>
                <pc2:cmMk id="{6CEF8EA6-0731-4695-BEE7-665041DDCDDD}"/>
              </pc2:cmMkLst>
            </pc226:cmChg>
          </p:ext>
        </pc:extLst>
      </pc:sldChg>
    </pc:docChg>
  </pc:docChgLst>
  <pc:docChgLst>
    <pc:chgData name="O'Hair, Kevin - Office of Assessment and Accountability" userId="S::kevin.ohair@education.ky.gov::854929ff-e20a-4d14-a6ee-38bca46af5a2" providerId="AD" clId="Web-{CFB76F40-EF87-08EA-DC4C-E1580F8B2223}"/>
    <pc:docChg chg="mod modSld">
      <pc:chgData name="O'Hair, Kevin - Office of Assessment and Accountability" userId="S::kevin.ohair@education.ky.gov::854929ff-e20a-4d14-a6ee-38bca46af5a2" providerId="AD" clId="Web-{CFB76F40-EF87-08EA-DC4C-E1580F8B2223}" dt="2024-07-11T20:19:50.504" v="8"/>
      <pc:docMkLst>
        <pc:docMk/>
      </pc:docMkLst>
      <pc:sldChg chg="addCm">
        <pc:chgData name="O'Hair, Kevin - Office of Assessment and Accountability" userId="S::kevin.ohair@education.ky.gov::854929ff-e20a-4d14-a6ee-38bca46af5a2" providerId="AD" clId="Web-{CFB76F40-EF87-08EA-DC4C-E1580F8B2223}" dt="2024-07-11T20:19:50.504" v="8"/>
        <pc:sldMkLst>
          <pc:docMk/>
          <pc:sldMk cId="3980678854" sldId="302"/>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CFB76F40-EF87-08EA-DC4C-E1580F8B2223}" dt="2024-07-11T20:19:50.504" v="8"/>
              <pc2:cmMkLst xmlns:pc2="http://schemas.microsoft.com/office/powerpoint/2019/9/main/command">
                <pc:docMk/>
                <pc:sldMk cId="3980678854" sldId="302"/>
                <pc2:cmMk id="{E3E64976-303D-4D7D-AB2A-2E7A131F44AB}"/>
              </pc2:cmMkLst>
            </pc226:cmChg>
          </p:ext>
        </pc:extLst>
      </pc:sldChg>
      <pc:sldChg chg="modSp addCm">
        <pc:chgData name="O'Hair, Kevin - Office of Assessment and Accountability" userId="S::kevin.ohair@education.ky.gov::854929ff-e20a-4d14-a6ee-38bca46af5a2" providerId="AD" clId="Web-{CFB76F40-EF87-08EA-DC4C-E1580F8B2223}" dt="2024-07-11T20:18:30.204" v="6"/>
        <pc:sldMkLst>
          <pc:docMk/>
          <pc:sldMk cId="1016746257" sldId="304"/>
        </pc:sldMkLst>
        <pc:spChg chg="mod">
          <ac:chgData name="O'Hair, Kevin - Office of Assessment and Accountability" userId="S::kevin.ohair@education.ky.gov::854929ff-e20a-4d14-a6ee-38bca46af5a2" providerId="AD" clId="Web-{CFB76F40-EF87-08EA-DC4C-E1580F8B2223}" dt="2024-07-11T20:15:23.306" v="4" actId="20577"/>
          <ac:spMkLst>
            <pc:docMk/>
            <pc:sldMk cId="1016746257" sldId="304"/>
            <ac:spMk id="3" creationId="{F2D5CB9C-6CE0-4918-F84D-BB29C808D29D}"/>
          </ac:spMkLst>
        </pc:spChg>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CFB76F40-EF87-08EA-DC4C-E1580F8B2223}" dt="2024-07-11T20:18:30.204" v="6"/>
              <pc2:cmMkLst xmlns:pc2="http://schemas.microsoft.com/office/powerpoint/2019/9/main/command">
                <pc:docMk/>
                <pc:sldMk cId="1016746257" sldId="304"/>
                <pc2:cmMk id="{18065F42-F95A-426B-9110-5500B87F003B}"/>
              </pc2:cmMkLst>
            </pc226:cmChg>
            <pc226:cmChg xmlns:pc226="http://schemas.microsoft.com/office/powerpoint/2022/06/main/command" chg="add">
              <pc226:chgData name="O'Hair, Kevin - Office of Assessment and Accountability" userId="S::kevin.ohair@education.ky.gov::854929ff-e20a-4d14-a6ee-38bca46af5a2" providerId="AD" clId="Web-{CFB76F40-EF87-08EA-DC4C-E1580F8B2223}" dt="2024-07-11T20:15:18.463" v="3"/>
              <pc2:cmMkLst xmlns:pc2="http://schemas.microsoft.com/office/powerpoint/2019/9/main/command">
                <pc:docMk/>
                <pc:sldMk cId="1016746257" sldId="304"/>
                <pc2:cmMk id="{DAF7B4D4-9B2E-4C90-81B3-E046D0E972EB}"/>
              </pc2:cmMkLst>
            </pc226:cmChg>
          </p:ext>
        </pc:extLst>
      </pc:sldChg>
      <pc:sldChg chg="modCm">
        <pc:chgData name="O'Hair, Kevin - Office of Assessment and Accountability" userId="S::kevin.ohair@education.ky.gov::854929ff-e20a-4d14-a6ee-38bca46af5a2" providerId="AD" clId="Web-{CFB76F40-EF87-08EA-DC4C-E1580F8B2223}" dt="2024-07-11T20:15:42.651" v="5"/>
        <pc:sldMkLst>
          <pc:docMk/>
          <pc:sldMk cId="3109885576" sldId="307"/>
        </pc:sldMkLst>
        <pc:extLst>
          <p:ext xmlns:p="http://schemas.openxmlformats.org/presentationml/2006/main" uri="{D6D511B9-2390-475A-947B-AFAB55BFBCF1}">
            <pc226:cmChg xmlns:pc226="http://schemas.microsoft.com/office/powerpoint/2022/06/main/command" chg="mod modRxn">
              <pc226:chgData name="O'Hair, Kevin - Office of Assessment and Accountability" userId="S::kevin.ohair@education.ky.gov::854929ff-e20a-4d14-a6ee-38bca46af5a2" providerId="AD" clId="Web-{CFB76F40-EF87-08EA-DC4C-E1580F8B2223}" dt="2024-07-11T20:15:42.651" v="5"/>
              <pc2:cmMkLst xmlns:pc2="http://schemas.microsoft.com/office/powerpoint/2019/9/main/command">
                <pc:docMk/>
                <pc:sldMk cId="3109885576" sldId="307"/>
                <pc2:cmMk id="{508815B1-4B88-42FA-AF9B-87A95C16DCED}"/>
              </pc2:cmMkLst>
            </pc226:cmChg>
          </p:ext>
        </pc:extLst>
      </pc:sldChg>
      <pc:sldChg chg="addCm">
        <pc:chgData name="O'Hair, Kevin - Office of Assessment and Accountability" userId="S::kevin.ohair@education.ky.gov::854929ff-e20a-4d14-a6ee-38bca46af5a2" providerId="AD" clId="Web-{CFB76F40-EF87-08EA-DC4C-E1580F8B2223}" dt="2024-07-11T20:18:56.908" v="7"/>
        <pc:sldMkLst>
          <pc:docMk/>
          <pc:sldMk cId="1999912569" sldId="317"/>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CFB76F40-EF87-08EA-DC4C-E1580F8B2223}" dt="2024-07-11T20:18:56.908" v="7"/>
              <pc2:cmMkLst xmlns:pc2="http://schemas.microsoft.com/office/powerpoint/2019/9/main/command">
                <pc:docMk/>
                <pc:sldMk cId="1999912569" sldId="317"/>
                <pc2:cmMk id="{737D23FB-1E3C-4960-B3C1-03A8D5F53442}"/>
              </pc2:cmMkLst>
            </pc226:cmChg>
          </p:ext>
        </pc:extLst>
      </pc:sldChg>
    </pc:docChg>
  </pc:docChgLst>
  <pc:docChgLst>
    <pc:chgData name="Savage, Shara - Division of Assessment and Accountability Support" userId="71eadb16-699f-453e-81d8-c9ac7aaf2dd6" providerId="ADAL" clId="{B9E8C077-D454-4336-876D-65F21656EF7B}"/>
    <pc:docChg chg="modSld">
      <pc:chgData name="Savage, Shara - Division of Assessment and Accountability Support" userId="71eadb16-699f-453e-81d8-c9ac7aaf2dd6" providerId="ADAL" clId="{B9E8C077-D454-4336-876D-65F21656EF7B}" dt="2024-07-11T18:43:12.315" v="46"/>
      <pc:docMkLst>
        <pc:docMk/>
      </pc:docMkLst>
      <pc:sldChg chg="addCm">
        <pc:chgData name="Savage, Shara - Division of Assessment and Accountability Support" userId="71eadb16-699f-453e-81d8-c9ac7aaf2dd6" providerId="ADAL" clId="{B9E8C077-D454-4336-876D-65F21656EF7B}" dt="2024-07-11T18:39:56.719" v="0"/>
        <pc:sldMkLst>
          <pc:docMk/>
          <pc:sldMk cId="1308446395" sldId="306"/>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B9E8C077-D454-4336-876D-65F21656EF7B}" dt="2024-07-11T18:39:56.719" v="0"/>
              <pc2:cmMkLst xmlns:pc2="http://schemas.microsoft.com/office/powerpoint/2019/9/main/command">
                <pc:docMk/>
                <pc:sldMk cId="1308446395" sldId="306"/>
                <pc2:cmMk id="{17A2F677-FDD8-4910-8446-7C6F0CB727BD}"/>
              </pc2:cmMkLst>
            </pc226:cmChg>
          </p:ext>
        </pc:extLst>
      </pc:sldChg>
      <pc:sldChg chg="addCm">
        <pc:chgData name="Savage, Shara - Division of Assessment and Accountability Support" userId="71eadb16-699f-453e-81d8-c9ac7aaf2dd6" providerId="ADAL" clId="{B9E8C077-D454-4336-876D-65F21656EF7B}" dt="2024-07-11T18:40:28.988" v="1"/>
        <pc:sldMkLst>
          <pc:docMk/>
          <pc:sldMk cId="3109885576" sldId="307"/>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B9E8C077-D454-4336-876D-65F21656EF7B}" dt="2024-07-11T18:40:28.988" v="1"/>
              <pc2:cmMkLst xmlns:pc2="http://schemas.microsoft.com/office/powerpoint/2019/9/main/command">
                <pc:docMk/>
                <pc:sldMk cId="3109885576" sldId="307"/>
                <pc2:cmMk id="{508815B1-4B88-42FA-AF9B-87A95C16DCED}"/>
              </pc2:cmMkLst>
            </pc226:cmChg>
          </p:ext>
        </pc:extLst>
      </pc:sldChg>
      <pc:sldChg chg="modSp mod">
        <pc:chgData name="Savage, Shara - Division of Assessment and Accountability Support" userId="71eadb16-699f-453e-81d8-c9ac7aaf2dd6" providerId="ADAL" clId="{B9E8C077-D454-4336-876D-65F21656EF7B}" dt="2024-07-11T18:42:02.443" v="45" actId="20577"/>
        <pc:sldMkLst>
          <pc:docMk/>
          <pc:sldMk cId="2401696190" sldId="312"/>
        </pc:sldMkLst>
        <pc:spChg chg="mod">
          <ac:chgData name="Savage, Shara - Division of Assessment and Accountability Support" userId="71eadb16-699f-453e-81d8-c9ac7aaf2dd6" providerId="ADAL" clId="{B9E8C077-D454-4336-876D-65F21656EF7B}" dt="2024-07-11T18:42:02.443" v="45" actId="20577"/>
          <ac:spMkLst>
            <pc:docMk/>
            <pc:sldMk cId="2401696190" sldId="312"/>
            <ac:spMk id="3" creationId="{CA831FB5-7391-FE5C-51F6-FE5BE0F2478C}"/>
          </ac:spMkLst>
        </pc:spChg>
      </pc:sldChg>
      <pc:sldChg chg="addCm">
        <pc:chgData name="Savage, Shara - Division of Assessment and Accountability Support" userId="71eadb16-699f-453e-81d8-c9ac7aaf2dd6" providerId="ADAL" clId="{B9E8C077-D454-4336-876D-65F21656EF7B}" dt="2024-07-11T18:43:12.315" v="46"/>
        <pc:sldMkLst>
          <pc:docMk/>
          <pc:sldMk cId="737758460" sldId="314"/>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B9E8C077-D454-4336-876D-65F21656EF7B}" dt="2024-07-11T18:43:12.315" v="46"/>
              <pc2:cmMkLst xmlns:pc2="http://schemas.microsoft.com/office/powerpoint/2019/9/main/command">
                <pc:docMk/>
                <pc:sldMk cId="737758460" sldId="314"/>
                <pc2:cmMk id="{7B820BF0-6C8E-4C1A-98D1-F2E792682702}"/>
              </pc2:cmMkLst>
            </pc226:cmChg>
          </p:ext>
        </pc:extLst>
      </pc:sldChg>
    </pc:docChg>
  </pc:docChgLst>
  <pc:docChgLst>
    <pc:chgData name="Jett, Lisa - Division of Assessment and Accountability Support" userId="6d718aac-4a55-46f9-aab8-85fa88911f2a" providerId="ADAL" clId="{72BAB424-C029-4659-B1E8-EFEFD005D3E6}"/>
    <pc:docChg chg="undo custSel addSld delSld modSld">
      <pc:chgData name="Jett, Lisa - Division of Assessment and Accountability Support" userId="6d718aac-4a55-46f9-aab8-85fa88911f2a" providerId="ADAL" clId="{72BAB424-C029-4659-B1E8-EFEFD005D3E6}" dt="2024-07-08T12:46:21.879" v="1484" actId="2696"/>
      <pc:docMkLst>
        <pc:docMk/>
      </pc:docMkLst>
      <pc:sldChg chg="modSp mod">
        <pc:chgData name="Jett, Lisa - Division of Assessment and Accountability Support" userId="6d718aac-4a55-46f9-aab8-85fa88911f2a" providerId="ADAL" clId="{72BAB424-C029-4659-B1E8-EFEFD005D3E6}" dt="2024-07-02T14:47:39.636" v="66" actId="20577"/>
        <pc:sldMkLst>
          <pc:docMk/>
          <pc:sldMk cId="301902911" sldId="256"/>
        </pc:sldMkLst>
        <pc:spChg chg="mod">
          <ac:chgData name="Jett, Lisa - Division of Assessment and Accountability Support" userId="6d718aac-4a55-46f9-aab8-85fa88911f2a" providerId="ADAL" clId="{72BAB424-C029-4659-B1E8-EFEFD005D3E6}" dt="2024-07-02T14:47:39.636" v="66" actId="20577"/>
          <ac:spMkLst>
            <pc:docMk/>
            <pc:sldMk cId="301902911" sldId="256"/>
            <ac:spMk id="9" creationId="{F03D6A03-BE1A-4040-9335-B6A1590FA9D1}"/>
          </ac:spMkLst>
        </pc:spChg>
      </pc:sldChg>
      <pc:sldChg chg="modSp mod">
        <pc:chgData name="Jett, Lisa - Division of Assessment and Accountability Support" userId="6d718aac-4a55-46f9-aab8-85fa88911f2a" providerId="ADAL" clId="{72BAB424-C029-4659-B1E8-EFEFD005D3E6}" dt="2024-07-02T14:51:30.956" v="228" actId="20577"/>
        <pc:sldMkLst>
          <pc:docMk/>
          <pc:sldMk cId="1016746257" sldId="304"/>
        </pc:sldMkLst>
        <pc:spChg chg="mod">
          <ac:chgData name="Jett, Lisa - Division of Assessment and Accountability Support" userId="6d718aac-4a55-46f9-aab8-85fa88911f2a" providerId="ADAL" clId="{72BAB424-C029-4659-B1E8-EFEFD005D3E6}" dt="2024-07-02T14:51:30.956" v="228" actId="20577"/>
          <ac:spMkLst>
            <pc:docMk/>
            <pc:sldMk cId="1016746257" sldId="304"/>
            <ac:spMk id="3" creationId="{F2D5CB9C-6CE0-4918-F84D-BB29C808D29D}"/>
          </ac:spMkLst>
        </pc:spChg>
      </pc:sldChg>
      <pc:sldChg chg="modSp new mod">
        <pc:chgData name="Jett, Lisa - Division of Assessment and Accountability Support" userId="6d718aac-4a55-46f9-aab8-85fa88911f2a" providerId="ADAL" clId="{72BAB424-C029-4659-B1E8-EFEFD005D3E6}" dt="2024-07-02T14:58:44.413" v="688" actId="1076"/>
        <pc:sldMkLst>
          <pc:docMk/>
          <pc:sldMk cId="2849997770" sldId="305"/>
        </pc:sldMkLst>
        <pc:spChg chg="mod">
          <ac:chgData name="Jett, Lisa - Division of Assessment and Accountability Support" userId="6d718aac-4a55-46f9-aab8-85fa88911f2a" providerId="ADAL" clId="{72BAB424-C029-4659-B1E8-EFEFD005D3E6}" dt="2024-07-02T14:52:02.747" v="250" actId="20577"/>
          <ac:spMkLst>
            <pc:docMk/>
            <pc:sldMk cId="2849997770" sldId="305"/>
            <ac:spMk id="2" creationId="{5421848B-A7C9-E42D-FB28-D9F68551AF2A}"/>
          </ac:spMkLst>
        </pc:spChg>
        <pc:spChg chg="mod">
          <ac:chgData name="Jett, Lisa - Division of Assessment and Accountability Support" userId="6d718aac-4a55-46f9-aab8-85fa88911f2a" providerId="ADAL" clId="{72BAB424-C029-4659-B1E8-EFEFD005D3E6}" dt="2024-07-02T14:58:44.413" v="688" actId="1076"/>
          <ac:spMkLst>
            <pc:docMk/>
            <pc:sldMk cId="2849997770" sldId="305"/>
            <ac:spMk id="3" creationId="{0D97AEC9-070A-6206-D510-6796EFDB00C4}"/>
          </ac:spMkLst>
        </pc:spChg>
      </pc:sldChg>
      <pc:sldChg chg="modSp new mod">
        <pc:chgData name="Jett, Lisa - Division of Assessment and Accountability Support" userId="6d718aac-4a55-46f9-aab8-85fa88911f2a" providerId="ADAL" clId="{72BAB424-C029-4659-B1E8-EFEFD005D3E6}" dt="2024-07-02T14:58:31.952" v="687" actId="1076"/>
        <pc:sldMkLst>
          <pc:docMk/>
          <pc:sldMk cId="1308446395" sldId="306"/>
        </pc:sldMkLst>
        <pc:spChg chg="mod">
          <ac:chgData name="Jett, Lisa - Division of Assessment and Accountability Support" userId="6d718aac-4a55-46f9-aab8-85fa88911f2a" providerId="ADAL" clId="{72BAB424-C029-4659-B1E8-EFEFD005D3E6}" dt="2024-07-02T14:56:19.215" v="685" actId="20577"/>
          <ac:spMkLst>
            <pc:docMk/>
            <pc:sldMk cId="1308446395" sldId="306"/>
            <ac:spMk id="2" creationId="{9291D91B-9CDC-A4DF-C23E-69CA21CA2D38}"/>
          </ac:spMkLst>
        </pc:spChg>
        <pc:spChg chg="mod">
          <ac:chgData name="Jett, Lisa - Division of Assessment and Accountability Support" userId="6d718aac-4a55-46f9-aab8-85fa88911f2a" providerId="ADAL" clId="{72BAB424-C029-4659-B1E8-EFEFD005D3E6}" dt="2024-07-02T14:58:31.952" v="687" actId="1076"/>
          <ac:spMkLst>
            <pc:docMk/>
            <pc:sldMk cId="1308446395" sldId="306"/>
            <ac:spMk id="3" creationId="{7A419BAB-2DB4-066C-6691-D08876A9D5C0}"/>
          </ac:spMkLst>
        </pc:spChg>
      </pc:sldChg>
      <pc:sldChg chg="modSp new mod">
        <pc:chgData name="Jett, Lisa - Division of Assessment and Accountability Support" userId="6d718aac-4a55-46f9-aab8-85fa88911f2a" providerId="ADAL" clId="{72BAB424-C029-4659-B1E8-EFEFD005D3E6}" dt="2024-07-02T15:00:09.895" v="773" actId="20577"/>
        <pc:sldMkLst>
          <pc:docMk/>
          <pc:sldMk cId="3109885576" sldId="307"/>
        </pc:sldMkLst>
        <pc:spChg chg="mod">
          <ac:chgData name="Jett, Lisa - Division of Assessment and Accountability Support" userId="6d718aac-4a55-46f9-aab8-85fa88911f2a" providerId="ADAL" clId="{72BAB424-C029-4659-B1E8-EFEFD005D3E6}" dt="2024-07-02T14:59:35.226" v="725" actId="20577"/>
          <ac:spMkLst>
            <pc:docMk/>
            <pc:sldMk cId="3109885576" sldId="307"/>
            <ac:spMk id="2" creationId="{E91E3B54-0F99-DD68-B182-8FE9EEDFFC56}"/>
          </ac:spMkLst>
        </pc:spChg>
        <pc:spChg chg="mod">
          <ac:chgData name="Jett, Lisa - Division of Assessment and Accountability Support" userId="6d718aac-4a55-46f9-aab8-85fa88911f2a" providerId="ADAL" clId="{72BAB424-C029-4659-B1E8-EFEFD005D3E6}" dt="2024-07-02T15:00:09.895" v="773" actId="20577"/>
          <ac:spMkLst>
            <pc:docMk/>
            <pc:sldMk cId="3109885576" sldId="307"/>
            <ac:spMk id="3" creationId="{4D2F69C7-87A4-142A-A9BB-CF30C6BEBBF4}"/>
          </ac:spMkLst>
        </pc:spChg>
      </pc:sldChg>
      <pc:sldChg chg="modSp new mod">
        <pc:chgData name="Jett, Lisa - Division of Assessment and Accountability Support" userId="6d718aac-4a55-46f9-aab8-85fa88911f2a" providerId="ADAL" clId="{72BAB424-C029-4659-B1E8-EFEFD005D3E6}" dt="2024-07-02T15:00:57.591" v="801"/>
        <pc:sldMkLst>
          <pc:docMk/>
          <pc:sldMk cId="2672675089" sldId="308"/>
        </pc:sldMkLst>
        <pc:spChg chg="mod">
          <ac:chgData name="Jett, Lisa - Division of Assessment and Accountability Support" userId="6d718aac-4a55-46f9-aab8-85fa88911f2a" providerId="ADAL" clId="{72BAB424-C029-4659-B1E8-EFEFD005D3E6}" dt="2024-07-02T15:00:37.039" v="799" actId="20577"/>
          <ac:spMkLst>
            <pc:docMk/>
            <pc:sldMk cId="2672675089" sldId="308"/>
            <ac:spMk id="2" creationId="{0436B6AA-CE5A-B3B7-8A89-068CCF16F408}"/>
          </ac:spMkLst>
        </pc:spChg>
        <pc:spChg chg="mod">
          <ac:chgData name="Jett, Lisa - Division of Assessment and Accountability Support" userId="6d718aac-4a55-46f9-aab8-85fa88911f2a" providerId="ADAL" clId="{72BAB424-C029-4659-B1E8-EFEFD005D3E6}" dt="2024-07-02T15:00:57.591" v="801"/>
          <ac:spMkLst>
            <pc:docMk/>
            <pc:sldMk cId="2672675089" sldId="308"/>
            <ac:spMk id="3" creationId="{ADA8F8B4-43B7-3DA3-FFB0-683D72806DF6}"/>
          </ac:spMkLst>
        </pc:spChg>
      </pc:sldChg>
      <pc:sldChg chg="modSp new mod">
        <pc:chgData name="Jett, Lisa - Division of Assessment and Accountability Support" userId="6d718aac-4a55-46f9-aab8-85fa88911f2a" providerId="ADAL" clId="{72BAB424-C029-4659-B1E8-EFEFD005D3E6}" dt="2024-07-02T15:01:44.538" v="820"/>
        <pc:sldMkLst>
          <pc:docMk/>
          <pc:sldMk cId="3891850284" sldId="309"/>
        </pc:sldMkLst>
        <pc:spChg chg="mod">
          <ac:chgData name="Jett, Lisa - Division of Assessment and Accountability Support" userId="6d718aac-4a55-46f9-aab8-85fa88911f2a" providerId="ADAL" clId="{72BAB424-C029-4659-B1E8-EFEFD005D3E6}" dt="2024-07-02T15:01:21.485" v="818" actId="20577"/>
          <ac:spMkLst>
            <pc:docMk/>
            <pc:sldMk cId="3891850284" sldId="309"/>
            <ac:spMk id="2" creationId="{18A8EFC8-F73B-B431-A302-A945DD19C338}"/>
          </ac:spMkLst>
        </pc:spChg>
        <pc:spChg chg="mod">
          <ac:chgData name="Jett, Lisa - Division of Assessment and Accountability Support" userId="6d718aac-4a55-46f9-aab8-85fa88911f2a" providerId="ADAL" clId="{72BAB424-C029-4659-B1E8-EFEFD005D3E6}" dt="2024-07-02T15:01:44.538" v="820"/>
          <ac:spMkLst>
            <pc:docMk/>
            <pc:sldMk cId="3891850284" sldId="309"/>
            <ac:spMk id="3" creationId="{ACC3B385-FFC3-BEA0-766B-BBBDB281E241}"/>
          </ac:spMkLst>
        </pc:spChg>
      </pc:sldChg>
      <pc:sldChg chg="addSp modSp new mod">
        <pc:chgData name="Jett, Lisa - Division of Assessment and Accountability Support" userId="6d718aac-4a55-46f9-aab8-85fa88911f2a" providerId="ADAL" clId="{72BAB424-C029-4659-B1E8-EFEFD005D3E6}" dt="2024-07-02T15:06:06.561" v="972" actId="20577"/>
        <pc:sldMkLst>
          <pc:docMk/>
          <pc:sldMk cId="3123369760" sldId="310"/>
        </pc:sldMkLst>
        <pc:spChg chg="mod">
          <ac:chgData name="Jett, Lisa - Division of Assessment and Accountability Support" userId="6d718aac-4a55-46f9-aab8-85fa88911f2a" providerId="ADAL" clId="{72BAB424-C029-4659-B1E8-EFEFD005D3E6}" dt="2024-07-02T15:04:44.016" v="849" actId="20577"/>
          <ac:spMkLst>
            <pc:docMk/>
            <pc:sldMk cId="3123369760" sldId="310"/>
            <ac:spMk id="2" creationId="{38B641D4-30DB-7B13-485B-7A2EED68C503}"/>
          </ac:spMkLst>
        </pc:spChg>
        <pc:spChg chg="mod">
          <ac:chgData name="Jett, Lisa - Division of Assessment and Accountability Support" userId="6d718aac-4a55-46f9-aab8-85fa88911f2a" providerId="ADAL" clId="{72BAB424-C029-4659-B1E8-EFEFD005D3E6}" dt="2024-07-02T15:06:06.561" v="972" actId="20577"/>
          <ac:spMkLst>
            <pc:docMk/>
            <pc:sldMk cId="3123369760" sldId="310"/>
            <ac:spMk id="3" creationId="{4294905B-CD51-6061-71B6-E50E8A1EA1D4}"/>
          </ac:spMkLst>
        </pc:spChg>
        <pc:picChg chg="add mod">
          <ac:chgData name="Jett, Lisa - Division of Assessment and Accountability Support" userId="6d718aac-4a55-46f9-aab8-85fa88911f2a" providerId="ADAL" clId="{72BAB424-C029-4659-B1E8-EFEFD005D3E6}" dt="2024-07-02T15:05:42.890" v="969"/>
          <ac:picMkLst>
            <pc:docMk/>
            <pc:sldMk cId="3123369760" sldId="310"/>
            <ac:picMk id="4" creationId="{2580CA49-8CFD-0400-75D2-5A719CD54909}"/>
          </ac:picMkLst>
        </pc:picChg>
        <pc:picChg chg="add mod">
          <ac:chgData name="Jett, Lisa - Division of Assessment and Accountability Support" userId="6d718aac-4a55-46f9-aab8-85fa88911f2a" providerId="ADAL" clId="{72BAB424-C029-4659-B1E8-EFEFD005D3E6}" dt="2024-07-02T15:05:59.252" v="971"/>
          <ac:picMkLst>
            <pc:docMk/>
            <pc:sldMk cId="3123369760" sldId="310"/>
            <ac:picMk id="5" creationId="{0C7D486A-5B33-8179-A0F5-B0C58EB02500}"/>
          </ac:picMkLst>
        </pc:picChg>
      </pc:sldChg>
      <pc:sldChg chg="modSp new mod">
        <pc:chgData name="Jett, Lisa - Division of Assessment and Accountability Support" userId="6d718aac-4a55-46f9-aab8-85fa88911f2a" providerId="ADAL" clId="{72BAB424-C029-4659-B1E8-EFEFD005D3E6}" dt="2024-07-02T15:09:18.295" v="996"/>
        <pc:sldMkLst>
          <pc:docMk/>
          <pc:sldMk cId="2286588603" sldId="311"/>
        </pc:sldMkLst>
        <pc:spChg chg="mod">
          <ac:chgData name="Jett, Lisa - Division of Assessment and Accountability Support" userId="6d718aac-4a55-46f9-aab8-85fa88911f2a" providerId="ADAL" clId="{72BAB424-C029-4659-B1E8-EFEFD005D3E6}" dt="2024-07-02T15:09:00.606" v="994" actId="20577"/>
          <ac:spMkLst>
            <pc:docMk/>
            <pc:sldMk cId="2286588603" sldId="311"/>
            <ac:spMk id="2" creationId="{66590DD7-1EF1-81EC-42B6-E814DCA839DB}"/>
          </ac:spMkLst>
        </pc:spChg>
        <pc:spChg chg="mod">
          <ac:chgData name="Jett, Lisa - Division of Assessment and Accountability Support" userId="6d718aac-4a55-46f9-aab8-85fa88911f2a" providerId="ADAL" clId="{72BAB424-C029-4659-B1E8-EFEFD005D3E6}" dt="2024-07-02T15:09:18.295" v="996"/>
          <ac:spMkLst>
            <pc:docMk/>
            <pc:sldMk cId="2286588603" sldId="311"/>
            <ac:spMk id="3" creationId="{418F4C0F-BB8C-DB65-64B1-D636109C5AF3}"/>
          </ac:spMkLst>
        </pc:spChg>
      </pc:sldChg>
      <pc:sldChg chg="modSp new mod">
        <pc:chgData name="Jett, Lisa - Division of Assessment and Accountability Support" userId="6d718aac-4a55-46f9-aab8-85fa88911f2a" providerId="ADAL" clId="{72BAB424-C029-4659-B1E8-EFEFD005D3E6}" dt="2024-07-02T15:10:19.332" v="1030"/>
        <pc:sldMkLst>
          <pc:docMk/>
          <pc:sldMk cId="2401696190" sldId="312"/>
        </pc:sldMkLst>
        <pc:spChg chg="mod">
          <ac:chgData name="Jett, Lisa - Division of Assessment and Accountability Support" userId="6d718aac-4a55-46f9-aab8-85fa88911f2a" providerId="ADAL" clId="{72BAB424-C029-4659-B1E8-EFEFD005D3E6}" dt="2024-07-02T15:09:34.263" v="1028" actId="20577"/>
          <ac:spMkLst>
            <pc:docMk/>
            <pc:sldMk cId="2401696190" sldId="312"/>
            <ac:spMk id="2" creationId="{69FA0465-CF6F-F337-24F1-06C633D3933B}"/>
          </ac:spMkLst>
        </pc:spChg>
        <pc:spChg chg="mod">
          <ac:chgData name="Jett, Lisa - Division of Assessment and Accountability Support" userId="6d718aac-4a55-46f9-aab8-85fa88911f2a" providerId="ADAL" clId="{72BAB424-C029-4659-B1E8-EFEFD005D3E6}" dt="2024-07-02T15:10:19.332" v="1030"/>
          <ac:spMkLst>
            <pc:docMk/>
            <pc:sldMk cId="2401696190" sldId="312"/>
            <ac:spMk id="3" creationId="{CA831FB5-7391-FE5C-51F6-FE5BE0F2478C}"/>
          </ac:spMkLst>
        </pc:spChg>
      </pc:sldChg>
      <pc:sldChg chg="modSp new mod">
        <pc:chgData name="Jett, Lisa - Division of Assessment and Accountability Support" userId="6d718aac-4a55-46f9-aab8-85fa88911f2a" providerId="ADAL" clId="{72BAB424-C029-4659-B1E8-EFEFD005D3E6}" dt="2024-07-02T15:11:17.653" v="1110" actId="20577"/>
        <pc:sldMkLst>
          <pc:docMk/>
          <pc:sldMk cId="165901830" sldId="313"/>
        </pc:sldMkLst>
        <pc:spChg chg="mod">
          <ac:chgData name="Jett, Lisa - Division of Assessment and Accountability Support" userId="6d718aac-4a55-46f9-aab8-85fa88911f2a" providerId="ADAL" clId="{72BAB424-C029-4659-B1E8-EFEFD005D3E6}" dt="2024-07-02T15:10:47.782" v="1078" actId="20577"/>
          <ac:spMkLst>
            <pc:docMk/>
            <pc:sldMk cId="165901830" sldId="313"/>
            <ac:spMk id="2" creationId="{9EBA69F4-8CAA-4AC4-325B-0DEE2D4B6A34}"/>
          </ac:spMkLst>
        </pc:spChg>
        <pc:spChg chg="mod">
          <ac:chgData name="Jett, Lisa - Division of Assessment and Accountability Support" userId="6d718aac-4a55-46f9-aab8-85fa88911f2a" providerId="ADAL" clId="{72BAB424-C029-4659-B1E8-EFEFD005D3E6}" dt="2024-07-02T15:11:17.653" v="1110" actId="20577"/>
          <ac:spMkLst>
            <pc:docMk/>
            <pc:sldMk cId="165901830" sldId="313"/>
            <ac:spMk id="3" creationId="{65A61987-DA8F-5816-977D-FA6829AD64DE}"/>
          </ac:spMkLst>
        </pc:spChg>
      </pc:sldChg>
      <pc:sldChg chg="modSp new mod">
        <pc:chgData name="Jett, Lisa - Division of Assessment and Accountability Support" userId="6d718aac-4a55-46f9-aab8-85fa88911f2a" providerId="ADAL" clId="{72BAB424-C029-4659-B1E8-EFEFD005D3E6}" dt="2024-07-02T15:11:53.737" v="1151"/>
        <pc:sldMkLst>
          <pc:docMk/>
          <pc:sldMk cId="737758460" sldId="314"/>
        </pc:sldMkLst>
        <pc:spChg chg="mod">
          <ac:chgData name="Jett, Lisa - Division of Assessment and Accountability Support" userId="6d718aac-4a55-46f9-aab8-85fa88911f2a" providerId="ADAL" clId="{72BAB424-C029-4659-B1E8-EFEFD005D3E6}" dt="2024-07-02T15:11:37.312" v="1149" actId="20577"/>
          <ac:spMkLst>
            <pc:docMk/>
            <pc:sldMk cId="737758460" sldId="314"/>
            <ac:spMk id="2" creationId="{8C4FF20F-8247-3751-B775-40004B510D53}"/>
          </ac:spMkLst>
        </pc:spChg>
        <pc:spChg chg="mod">
          <ac:chgData name="Jett, Lisa - Division of Assessment and Accountability Support" userId="6d718aac-4a55-46f9-aab8-85fa88911f2a" providerId="ADAL" clId="{72BAB424-C029-4659-B1E8-EFEFD005D3E6}" dt="2024-07-02T15:11:53.737" v="1151"/>
          <ac:spMkLst>
            <pc:docMk/>
            <pc:sldMk cId="737758460" sldId="314"/>
            <ac:spMk id="3" creationId="{F74CAC0B-7436-E38A-C96D-DC3091D235D8}"/>
          </ac:spMkLst>
        </pc:spChg>
      </pc:sldChg>
      <pc:sldChg chg="addSp modSp new mod">
        <pc:chgData name="Jett, Lisa - Division of Assessment and Accountability Support" userId="6d718aac-4a55-46f9-aab8-85fa88911f2a" providerId="ADAL" clId="{72BAB424-C029-4659-B1E8-EFEFD005D3E6}" dt="2024-07-02T15:14:05.228" v="1180" actId="1076"/>
        <pc:sldMkLst>
          <pc:docMk/>
          <pc:sldMk cId="2627205288" sldId="315"/>
        </pc:sldMkLst>
        <pc:spChg chg="mod">
          <ac:chgData name="Jett, Lisa - Division of Assessment and Accountability Support" userId="6d718aac-4a55-46f9-aab8-85fa88911f2a" providerId="ADAL" clId="{72BAB424-C029-4659-B1E8-EFEFD005D3E6}" dt="2024-07-02T15:12:36.062" v="1173" actId="20577"/>
          <ac:spMkLst>
            <pc:docMk/>
            <pc:sldMk cId="2627205288" sldId="315"/>
            <ac:spMk id="2" creationId="{C0C32BFE-448C-1C91-AF76-727CBF2B3AF2}"/>
          </ac:spMkLst>
        </pc:spChg>
        <pc:spChg chg="mod">
          <ac:chgData name="Jett, Lisa - Division of Assessment and Accountability Support" userId="6d718aac-4a55-46f9-aab8-85fa88911f2a" providerId="ADAL" clId="{72BAB424-C029-4659-B1E8-EFEFD005D3E6}" dt="2024-07-02T15:12:54.715" v="1176" actId="14100"/>
          <ac:spMkLst>
            <pc:docMk/>
            <pc:sldMk cId="2627205288" sldId="315"/>
            <ac:spMk id="3" creationId="{D26FED78-E0A1-ECE7-C7DB-9B6F7D0BE9EB}"/>
          </ac:spMkLst>
        </pc:spChg>
        <pc:picChg chg="add mod">
          <ac:chgData name="Jett, Lisa - Division of Assessment and Accountability Support" userId="6d718aac-4a55-46f9-aab8-85fa88911f2a" providerId="ADAL" clId="{72BAB424-C029-4659-B1E8-EFEFD005D3E6}" dt="2024-07-02T15:14:05.228" v="1180" actId="1076"/>
          <ac:picMkLst>
            <pc:docMk/>
            <pc:sldMk cId="2627205288" sldId="315"/>
            <ac:picMk id="5" creationId="{89EA7F74-700B-0D5E-0DFA-56DF56774AD9}"/>
          </ac:picMkLst>
        </pc:picChg>
      </pc:sldChg>
      <pc:sldChg chg="addSp modSp new mod">
        <pc:chgData name="Jett, Lisa - Division of Assessment and Accountability Support" userId="6d718aac-4a55-46f9-aab8-85fa88911f2a" providerId="ADAL" clId="{72BAB424-C029-4659-B1E8-EFEFD005D3E6}" dt="2024-07-02T15:15:30.837" v="1248" actId="1076"/>
        <pc:sldMkLst>
          <pc:docMk/>
          <pc:sldMk cId="3515779166" sldId="316"/>
        </pc:sldMkLst>
        <pc:spChg chg="mod">
          <ac:chgData name="Jett, Lisa - Division of Assessment and Accountability Support" userId="6d718aac-4a55-46f9-aab8-85fa88911f2a" providerId="ADAL" clId="{72BAB424-C029-4659-B1E8-EFEFD005D3E6}" dt="2024-07-02T15:14:47.339" v="1243" actId="14100"/>
          <ac:spMkLst>
            <pc:docMk/>
            <pc:sldMk cId="3515779166" sldId="316"/>
            <ac:spMk id="2" creationId="{316EFEAB-9F00-0F42-E7D2-2F91C66DD82A}"/>
          </ac:spMkLst>
        </pc:spChg>
        <pc:spChg chg="mod">
          <ac:chgData name="Jett, Lisa - Division of Assessment and Accountability Support" userId="6d718aac-4a55-46f9-aab8-85fa88911f2a" providerId="ADAL" clId="{72BAB424-C029-4659-B1E8-EFEFD005D3E6}" dt="2024-07-02T15:15:16.948" v="1246" actId="14100"/>
          <ac:spMkLst>
            <pc:docMk/>
            <pc:sldMk cId="3515779166" sldId="316"/>
            <ac:spMk id="3" creationId="{6AC01DE6-7DA1-9D3C-3726-59FE770F42E8}"/>
          </ac:spMkLst>
        </pc:spChg>
        <pc:picChg chg="add mod">
          <ac:chgData name="Jett, Lisa - Division of Assessment and Accountability Support" userId="6d718aac-4a55-46f9-aab8-85fa88911f2a" providerId="ADAL" clId="{72BAB424-C029-4659-B1E8-EFEFD005D3E6}" dt="2024-07-02T15:15:30.837" v="1248" actId="1076"/>
          <ac:picMkLst>
            <pc:docMk/>
            <pc:sldMk cId="3515779166" sldId="316"/>
            <ac:picMk id="4" creationId="{1E6DE4D0-16C7-D6B8-E165-8B3C3F1F4D6D}"/>
          </ac:picMkLst>
        </pc:picChg>
      </pc:sldChg>
      <pc:sldChg chg="modSp new mod">
        <pc:chgData name="Jett, Lisa - Division of Assessment and Accountability Support" userId="6d718aac-4a55-46f9-aab8-85fa88911f2a" providerId="ADAL" clId="{72BAB424-C029-4659-B1E8-EFEFD005D3E6}" dt="2024-07-02T15:17:04.325" v="1481" actId="20577"/>
        <pc:sldMkLst>
          <pc:docMk/>
          <pc:sldMk cId="1999912569" sldId="317"/>
        </pc:sldMkLst>
        <pc:spChg chg="mod">
          <ac:chgData name="Jett, Lisa - Division of Assessment and Accountability Support" userId="6d718aac-4a55-46f9-aab8-85fa88911f2a" providerId="ADAL" clId="{72BAB424-C029-4659-B1E8-EFEFD005D3E6}" dt="2024-07-02T15:16:15.578" v="1295" actId="20577"/>
          <ac:spMkLst>
            <pc:docMk/>
            <pc:sldMk cId="1999912569" sldId="317"/>
            <ac:spMk id="2" creationId="{073C93F2-EB3E-2E27-D680-A001531F1712}"/>
          </ac:spMkLst>
        </pc:spChg>
        <pc:spChg chg="mod">
          <ac:chgData name="Jett, Lisa - Division of Assessment and Accountability Support" userId="6d718aac-4a55-46f9-aab8-85fa88911f2a" providerId="ADAL" clId="{72BAB424-C029-4659-B1E8-EFEFD005D3E6}" dt="2024-07-02T15:17:04.325" v="1481" actId="20577"/>
          <ac:spMkLst>
            <pc:docMk/>
            <pc:sldMk cId="1999912569" sldId="317"/>
            <ac:spMk id="3" creationId="{DD9549FA-18C4-0464-459E-40CE5958194B}"/>
          </ac:spMkLst>
        </pc:spChg>
      </pc:sldChg>
      <pc:sldChg chg="modSp new del mod">
        <pc:chgData name="Jett, Lisa - Division of Assessment and Accountability Support" userId="6d718aac-4a55-46f9-aab8-85fa88911f2a" providerId="ADAL" clId="{72BAB424-C029-4659-B1E8-EFEFD005D3E6}" dt="2024-07-08T12:46:21.879" v="1484" actId="2696"/>
        <pc:sldMkLst>
          <pc:docMk/>
          <pc:sldMk cId="2514929463" sldId="318"/>
        </pc:sldMkLst>
        <pc:spChg chg="mod">
          <ac:chgData name="Jett, Lisa - Division of Assessment and Accountability Support" userId="6d718aac-4a55-46f9-aab8-85fa88911f2a" providerId="ADAL" clId="{72BAB424-C029-4659-B1E8-EFEFD005D3E6}" dt="2024-07-02T18:32:28.059" v="1483" actId="1076"/>
          <ac:spMkLst>
            <pc:docMk/>
            <pc:sldMk cId="2514929463" sldId="318"/>
            <ac:spMk id="2" creationId="{4F057E5B-2498-0245-281D-49B429DF3F90}"/>
          </ac:spMkLst>
        </pc:spChg>
      </pc:sldChg>
    </pc:docChg>
  </pc:docChgLst>
  <pc:docChgLst>
    <pc:chgData name="Riley, Ben - Division of Assessment and Accountability Support" userId="4cd6cdff-1273-49fa-8860-d0f5fa3fb9f7" providerId="ADAL" clId="{B5747F90-7175-4398-8317-0BB02BFB0908}"/>
    <pc:docChg chg="undo custSel addSld delSld modSld modMainMaster">
      <pc:chgData name="Riley, Ben - Division of Assessment and Accountability Support" userId="4cd6cdff-1273-49fa-8860-d0f5fa3fb9f7" providerId="ADAL" clId="{B5747F90-7175-4398-8317-0BB02BFB0908}" dt="2024-07-27T00:19:53.656" v="29"/>
      <pc:docMkLst>
        <pc:docMk/>
      </pc:docMkLst>
      <pc:sldChg chg="delCm">
        <pc:chgData name="Riley, Ben - Division of Assessment and Accountability Support" userId="4cd6cdff-1273-49fa-8860-d0f5fa3fb9f7" providerId="ADAL" clId="{B5747F90-7175-4398-8317-0BB02BFB0908}" dt="2024-07-27T00:19:53.656" v="29"/>
        <pc:sldMkLst>
          <pc:docMk/>
          <pc:sldMk cId="301902911" sldId="256"/>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301902911" sldId="256"/>
                <pc2:cmMk id="{086B4711-EB86-499F-A171-E1905301CE9D}"/>
              </pc2:cmMkLst>
            </pc226:cmChg>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301902911" sldId="256"/>
                <pc2:cmMk id="{6CEF8EA6-0731-4695-BEE7-665041DDCDDD}"/>
              </pc2:cmMkLst>
            </pc226:cmChg>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301902911" sldId="256"/>
                <pc2:cmMk id="{AEA8BEBB-78D2-4FE1-93F9-DB67F818AEC9}"/>
              </pc2:cmMkLst>
            </pc226:cmChg>
          </p:ext>
        </pc:extLst>
      </pc:sldChg>
      <pc:sldChg chg="del">
        <pc:chgData name="Riley, Ben - Division of Assessment and Accountability Support" userId="4cd6cdff-1273-49fa-8860-d0f5fa3fb9f7" providerId="ADAL" clId="{B5747F90-7175-4398-8317-0BB02BFB0908}" dt="2024-07-15T19:46:54.122" v="2" actId="47"/>
        <pc:sldMkLst>
          <pc:docMk/>
          <pc:sldMk cId="3980678854" sldId="302"/>
        </pc:sldMkLst>
      </pc:sldChg>
      <pc:sldChg chg="modSp mod delCm">
        <pc:chgData name="Riley, Ben - Division of Assessment and Accountability Support" userId="4cd6cdff-1273-49fa-8860-d0f5fa3fb9f7" providerId="ADAL" clId="{B5747F90-7175-4398-8317-0BB02BFB0908}" dt="2024-07-27T00:19:53.656" v="29"/>
        <pc:sldMkLst>
          <pc:docMk/>
          <pc:sldMk cId="1016746257" sldId="304"/>
        </pc:sldMkLst>
        <pc:spChg chg="mod">
          <ac:chgData name="Riley, Ben - Division of Assessment and Accountability Support" userId="4cd6cdff-1273-49fa-8860-d0f5fa3fb9f7" providerId="ADAL" clId="{B5747F90-7175-4398-8317-0BB02BFB0908}" dt="2024-07-18T14:19:32.238" v="11" actId="20577"/>
          <ac:spMkLst>
            <pc:docMk/>
            <pc:sldMk cId="1016746257" sldId="304"/>
            <ac:spMk id="2" creationId="{AC4F4C8B-5775-9597-5627-E8AA0A257FCE}"/>
          </ac:spMkLst>
        </pc:spChg>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1016746257" sldId="304"/>
                <pc2:cmMk id="{18065F42-F95A-426B-9110-5500B87F003B}"/>
              </pc2:cmMkLst>
            </pc226:cmChg>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1016746257" sldId="304"/>
                <pc2:cmMk id="{DAF7B4D4-9B2E-4C90-81B3-E046D0E972EB}"/>
              </pc2:cmMkLst>
            </pc226:cmChg>
          </p:ext>
        </pc:extLst>
      </pc:sldChg>
      <pc:sldChg chg="delCm">
        <pc:chgData name="Riley, Ben - Division of Assessment and Accountability Support" userId="4cd6cdff-1273-49fa-8860-d0f5fa3fb9f7" providerId="ADAL" clId="{B5747F90-7175-4398-8317-0BB02BFB0908}" dt="2024-07-27T00:19:53.656" v="29"/>
        <pc:sldMkLst>
          <pc:docMk/>
          <pc:sldMk cId="2849997770" sldId="305"/>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2849997770" sldId="305"/>
                <pc2:cmMk id="{A4022CAC-141C-4E70-8A8E-02280759086B}"/>
              </pc2:cmMkLst>
            </pc226:cmChg>
          </p:ext>
        </pc:extLst>
      </pc:sldChg>
      <pc:sldChg chg="delCm">
        <pc:chgData name="Riley, Ben - Division of Assessment and Accountability Support" userId="4cd6cdff-1273-49fa-8860-d0f5fa3fb9f7" providerId="ADAL" clId="{B5747F90-7175-4398-8317-0BB02BFB0908}" dt="2024-07-27T00:19:53.656" v="29"/>
        <pc:sldMkLst>
          <pc:docMk/>
          <pc:sldMk cId="1308446395" sldId="306"/>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1308446395" sldId="306"/>
                <pc2:cmMk id="{17A2F677-FDD8-4910-8446-7C6F0CB727BD}"/>
              </pc2:cmMkLst>
            </pc226:cmChg>
          </p:ext>
        </pc:extLst>
      </pc:sldChg>
      <pc:sldChg chg="delCm">
        <pc:chgData name="Riley, Ben - Division of Assessment and Accountability Support" userId="4cd6cdff-1273-49fa-8860-d0f5fa3fb9f7" providerId="ADAL" clId="{B5747F90-7175-4398-8317-0BB02BFB0908}" dt="2024-07-27T00:19:53.656" v="29"/>
        <pc:sldMkLst>
          <pc:docMk/>
          <pc:sldMk cId="3109885576" sldId="307"/>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3109885576" sldId="307"/>
                <pc2:cmMk id="{577B9552-B9FA-4A93-8801-5113D3F07B9D}"/>
              </pc2:cmMkLst>
            </pc226:cmChg>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3109885576" sldId="307"/>
                <pc2:cmMk id="{508815B1-4B88-42FA-AF9B-87A95C16DCED}"/>
              </pc2:cmMkLst>
            </pc226:cmChg>
          </p:ext>
        </pc:extLst>
      </pc:sldChg>
      <pc:sldChg chg="delCm">
        <pc:chgData name="Riley, Ben - Division of Assessment and Accountability Support" userId="4cd6cdff-1273-49fa-8860-d0f5fa3fb9f7" providerId="ADAL" clId="{B5747F90-7175-4398-8317-0BB02BFB0908}" dt="2024-07-27T00:19:53.656" v="29"/>
        <pc:sldMkLst>
          <pc:docMk/>
          <pc:sldMk cId="3891850284" sldId="309"/>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3891850284" sldId="309"/>
                <pc2:cmMk id="{CDECA37E-280A-47EC-A1D4-C54F87FB3792}"/>
              </pc2:cmMkLst>
            </pc226:cmChg>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3891850284" sldId="309"/>
                <pc2:cmMk id="{4A9ADBE5-E2C3-4F96-B041-A0D9D20A4C01}"/>
              </pc2:cmMkLst>
            </pc226:cmChg>
          </p:ext>
        </pc:extLst>
      </pc:sldChg>
      <pc:sldChg chg="delCm">
        <pc:chgData name="Riley, Ben - Division of Assessment and Accountability Support" userId="4cd6cdff-1273-49fa-8860-d0f5fa3fb9f7" providerId="ADAL" clId="{B5747F90-7175-4398-8317-0BB02BFB0908}" dt="2024-07-27T00:19:53.656" v="29"/>
        <pc:sldMkLst>
          <pc:docMk/>
          <pc:sldMk cId="3123369760" sldId="310"/>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3123369760" sldId="310"/>
                <pc2:cmMk id="{69F16564-0389-4D42-90D8-A63E64AF6764}"/>
              </pc2:cmMkLst>
            </pc226:cmChg>
          </p:ext>
        </pc:extLst>
      </pc:sldChg>
      <pc:sldChg chg="delCm">
        <pc:chgData name="Riley, Ben - Division of Assessment and Accountability Support" userId="4cd6cdff-1273-49fa-8860-d0f5fa3fb9f7" providerId="ADAL" clId="{B5747F90-7175-4398-8317-0BB02BFB0908}" dt="2024-07-27T00:19:53.656" v="29"/>
        <pc:sldMkLst>
          <pc:docMk/>
          <pc:sldMk cId="737758460" sldId="314"/>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737758460" sldId="314"/>
                <pc2:cmMk id="{7B820BF0-6C8E-4C1A-98D1-F2E792682702}"/>
              </pc2:cmMkLst>
            </pc226:cmChg>
          </p:ext>
        </pc:extLst>
      </pc:sldChg>
      <pc:sldChg chg="delCm">
        <pc:chgData name="Riley, Ben - Division of Assessment and Accountability Support" userId="4cd6cdff-1273-49fa-8860-d0f5fa3fb9f7" providerId="ADAL" clId="{B5747F90-7175-4398-8317-0BB02BFB0908}" dt="2024-07-27T00:19:53.656" v="29"/>
        <pc:sldMkLst>
          <pc:docMk/>
          <pc:sldMk cId="2627205288" sldId="315"/>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2627205288" sldId="315"/>
                <pc2:cmMk id="{30323FAA-D76B-4047-9F05-CA1759C04386}"/>
              </pc2:cmMkLst>
            </pc226:cmChg>
          </p:ext>
        </pc:extLst>
      </pc:sldChg>
      <pc:sldChg chg="add del delCm">
        <pc:chgData name="Riley, Ben - Division of Assessment and Accountability Support" userId="4cd6cdff-1273-49fa-8860-d0f5fa3fb9f7" providerId="ADAL" clId="{B5747F90-7175-4398-8317-0BB02BFB0908}" dt="2024-07-27T00:19:53.656" v="29"/>
        <pc:sldMkLst>
          <pc:docMk/>
          <pc:sldMk cId="1999912569" sldId="317"/>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1999912569" sldId="317"/>
                <pc2:cmMk id="{6CD4DD13-0D1F-44C6-97BB-D8244885570D}"/>
              </pc2:cmMkLst>
            </pc226:cmChg>
            <pc226:cmChg xmlns:pc226="http://schemas.microsoft.com/office/powerpoint/2022/06/main/command" chg="del">
              <pc226:chgData name="Riley, Ben - Division of Assessment and Accountability Support" userId="4cd6cdff-1273-49fa-8860-d0f5fa3fb9f7" providerId="ADAL" clId="{B5747F90-7175-4398-8317-0BB02BFB0908}" dt="2024-07-27T00:19:53.656" v="29"/>
              <pc2:cmMkLst xmlns:pc2="http://schemas.microsoft.com/office/powerpoint/2019/9/main/command">
                <pc:docMk/>
                <pc:sldMk cId="1999912569" sldId="317"/>
                <pc2:cmMk id="{737D23FB-1E3C-4960-B3C1-03A8D5F53442}"/>
              </pc2:cmMkLst>
            </pc226:cmChg>
          </p:ext>
        </pc:extLst>
      </pc:sldChg>
      <pc:sldChg chg="add del">
        <pc:chgData name="Riley, Ben - Division of Assessment and Accountability Support" userId="4cd6cdff-1273-49fa-8860-d0f5fa3fb9f7" providerId="ADAL" clId="{B5747F90-7175-4398-8317-0BB02BFB0908}" dt="2024-07-15T19:46:54.122" v="2" actId="47"/>
        <pc:sldMkLst>
          <pc:docMk/>
          <pc:sldMk cId="1777755335" sldId="318"/>
        </pc:sldMkLst>
      </pc:sldChg>
      <pc:sldChg chg="modSp mod">
        <pc:chgData name="Riley, Ben - Division of Assessment and Accountability Support" userId="4cd6cdff-1273-49fa-8860-d0f5fa3fb9f7" providerId="ADAL" clId="{B5747F90-7175-4398-8317-0BB02BFB0908}" dt="2024-07-18T14:25:14.224" v="24" actId="20577"/>
        <pc:sldMkLst>
          <pc:docMk/>
          <pc:sldMk cId="3221776409" sldId="319"/>
        </pc:sldMkLst>
        <pc:spChg chg="mod">
          <ac:chgData name="Riley, Ben - Division of Assessment and Accountability Support" userId="4cd6cdff-1273-49fa-8860-d0f5fa3fb9f7" providerId="ADAL" clId="{B5747F90-7175-4398-8317-0BB02BFB0908}" dt="2024-07-18T14:25:14.224" v="24" actId="20577"/>
          <ac:spMkLst>
            <pc:docMk/>
            <pc:sldMk cId="3221776409" sldId="319"/>
            <ac:spMk id="3" creationId="{FB0706E7-5C9C-2C1D-9FBA-7AB990F3D24C}"/>
          </ac:spMkLst>
        </pc:spChg>
      </pc:sldChg>
      <pc:sldChg chg="new">
        <pc:chgData name="Riley, Ben - Division of Assessment and Accountability Support" userId="4cd6cdff-1273-49fa-8860-d0f5fa3fb9f7" providerId="ADAL" clId="{B5747F90-7175-4398-8317-0BB02BFB0908}" dt="2024-07-18T14:18:04.126" v="3" actId="680"/>
        <pc:sldMkLst>
          <pc:docMk/>
          <pc:sldMk cId="3544370726" sldId="320"/>
        </pc:sldMkLst>
      </pc:sldChg>
      <pc:sldMasterChg chg="modSp mod modSldLayout">
        <pc:chgData name="Riley, Ben - Division of Assessment and Accountability Support" userId="4cd6cdff-1273-49fa-8860-d0f5fa3fb9f7" providerId="ADAL" clId="{B5747F90-7175-4398-8317-0BB02BFB0908}" dt="2024-07-18T17:07:05.292" v="28" actId="14100"/>
        <pc:sldMasterMkLst>
          <pc:docMk/>
          <pc:sldMasterMk cId="2271339680" sldId="2147483648"/>
        </pc:sldMasterMkLst>
        <pc:spChg chg="mod">
          <ac:chgData name="Riley, Ben - Division of Assessment and Accountability Support" userId="4cd6cdff-1273-49fa-8860-d0f5fa3fb9f7" providerId="ADAL" clId="{B5747F90-7175-4398-8317-0BB02BFB0908}" dt="2024-07-18T17:06:39.467" v="26" actId="14100"/>
          <ac:spMkLst>
            <pc:docMk/>
            <pc:sldMasterMk cId="2271339680" sldId="2147483648"/>
            <ac:spMk id="2" creationId="{6CFAA31E-A6D5-0042-9274-104B04F9ADFA}"/>
          </ac:spMkLst>
        </pc:spChg>
        <pc:spChg chg="mod">
          <ac:chgData name="Riley, Ben - Division of Assessment and Accountability Support" userId="4cd6cdff-1273-49fa-8860-d0f5fa3fb9f7" providerId="ADAL" clId="{B5747F90-7175-4398-8317-0BB02BFB0908}" dt="2024-07-18T14:21:00.249" v="22" actId="14100"/>
          <ac:spMkLst>
            <pc:docMk/>
            <pc:sldMasterMk cId="2271339680" sldId="2147483648"/>
            <ac:spMk id="3" creationId="{A91896C5-06B0-3147-AB94-8C999EE890FF}"/>
          </ac:spMkLst>
        </pc:spChg>
        <pc:sldLayoutChg chg="delSp mod">
          <pc:chgData name="Riley, Ben - Division of Assessment and Accountability Support" userId="4cd6cdff-1273-49fa-8860-d0f5fa3fb9f7" providerId="ADAL" clId="{B5747F90-7175-4398-8317-0BB02BFB0908}" dt="2024-07-18T14:24:26.880" v="23" actId="478"/>
          <pc:sldLayoutMkLst>
            <pc:docMk/>
            <pc:sldMasterMk cId="2271339680" sldId="2147483648"/>
            <pc:sldLayoutMk cId="3982362198" sldId="2147483649"/>
          </pc:sldLayoutMkLst>
          <pc:spChg chg="del">
            <ac:chgData name="Riley, Ben - Division of Assessment and Accountability Support" userId="4cd6cdff-1273-49fa-8860-d0f5fa3fb9f7" providerId="ADAL" clId="{B5747F90-7175-4398-8317-0BB02BFB0908}" dt="2024-07-18T14:24:26.880" v="23" actId="478"/>
            <ac:spMkLst>
              <pc:docMk/>
              <pc:sldMasterMk cId="2271339680" sldId="2147483648"/>
              <pc:sldLayoutMk cId="3982362198" sldId="2147483649"/>
              <ac:spMk id="5" creationId="{1EC3B05B-48C7-544E-97E6-CC2AA1DB1D6D}"/>
            </ac:spMkLst>
          </pc:spChg>
        </pc:sldLayoutChg>
        <pc:sldLayoutChg chg="modSp">
          <pc:chgData name="Riley, Ben - Division of Assessment and Accountability Support" userId="4cd6cdff-1273-49fa-8860-d0f5fa3fb9f7" providerId="ADAL" clId="{B5747F90-7175-4398-8317-0BB02BFB0908}" dt="2024-07-18T14:19:51.998" v="12" actId="735"/>
          <pc:sldLayoutMkLst>
            <pc:docMk/>
            <pc:sldMasterMk cId="2271339680" sldId="2147483648"/>
            <pc:sldLayoutMk cId="1146679629" sldId="2147483650"/>
          </pc:sldLayoutMkLst>
        </pc:sldLayoutChg>
        <pc:sldLayoutChg chg="modSp mod">
          <pc:chgData name="Riley, Ben - Division of Assessment and Accountability Support" userId="4cd6cdff-1273-49fa-8860-d0f5fa3fb9f7" providerId="ADAL" clId="{B5747F90-7175-4398-8317-0BB02BFB0908}" dt="2024-07-18T17:07:05.292" v="28" actId="14100"/>
          <pc:sldLayoutMkLst>
            <pc:docMk/>
            <pc:sldMasterMk cId="2271339680" sldId="2147483648"/>
            <pc:sldLayoutMk cId="2964063122" sldId="2147483653"/>
          </pc:sldLayoutMkLst>
          <pc:spChg chg="mod">
            <ac:chgData name="Riley, Ben - Division of Assessment and Accountability Support" userId="4cd6cdff-1273-49fa-8860-d0f5fa3fb9f7" providerId="ADAL" clId="{B5747F90-7175-4398-8317-0BB02BFB0908}" dt="2024-07-18T17:07:05.292" v="28" actId="14100"/>
            <ac:spMkLst>
              <pc:docMk/>
              <pc:sldMasterMk cId="2271339680" sldId="2147483648"/>
              <pc:sldLayoutMk cId="2964063122" sldId="2147483653"/>
              <ac:spMk id="2" creationId="{570DC529-84D4-2947-8D87-A9FE98A465C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May</a:t>
            </a: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1166299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19404"/>
            <a:ext cx="10515600" cy="64893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7818"/>
            <a:ext cx="12192000" cy="6657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207886" y="1393471"/>
            <a:ext cx="11984114" cy="39182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230188"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ky.gov/AA/Assessments/Documents/KScreen_Implementation_Guide.pdf" TargetMode="External"/><Relationship Id="rId2" Type="http://schemas.openxmlformats.org/officeDocument/2006/relationships/hyperlink" Target="https://www.education.ky.gov/AA/Assessments/Pages/K-Screen.aspx" TargetMode="External"/><Relationship Id="rId1" Type="http://schemas.openxmlformats.org/officeDocument/2006/relationships/slideLayout" Target="../slideLayouts/slideLayout2.xml"/><Relationship Id="rId6" Type="http://schemas.openxmlformats.org/officeDocument/2006/relationships/hyperlink" Target="https://www.curriculumassociates.com/training/brigance-kindergarten-kentucky?utm_source=VanityURL_BEC-567735a&amp;utm_medium=WordofMouth_Multi-use&amp;utm_content=brigance_KENTUCKY&amp;utm_campaign=vanity" TargetMode="External"/><Relationship Id="rId5" Type="http://schemas.openxmlformats.org/officeDocument/2006/relationships/hyperlink" Target="https://mediaportal.education.ky.gov/assessment-and-accountability/2021/04/k-screen-early-learning-prior-settings-instructional-video/" TargetMode="External"/><Relationship Id="rId4" Type="http://schemas.openxmlformats.org/officeDocument/2006/relationships/hyperlink" Target="https://mediaportal.education.ky.gov/assessment-and-accountability/2024/03/k-screen-refresh-training-202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christen.roseberry@education.ky.gov" TargetMode="External"/><Relationship Id="rId3" Type="http://schemas.openxmlformats.org/officeDocument/2006/relationships/hyperlink" Target="mailto:Helen.jones@education.ky.gov" TargetMode="External"/><Relationship Id="rId7" Type="http://schemas.openxmlformats.org/officeDocument/2006/relationships/hyperlink" Target="mailto:chris.williams@education.ky.gov" TargetMode="External"/><Relationship Id="rId2" Type="http://schemas.openxmlformats.org/officeDocument/2006/relationships/hyperlink" Target="mailto:jennifer.stafford@education.ky.gov" TargetMode="External"/><Relationship Id="rId1" Type="http://schemas.openxmlformats.org/officeDocument/2006/relationships/slideLayout" Target="../slideLayouts/slideLayout2.xml"/><Relationship Id="rId6" Type="http://schemas.openxmlformats.org/officeDocument/2006/relationships/hyperlink" Target="mailto:devon.avery@education.ky.gov" TargetMode="External"/><Relationship Id="rId5" Type="http://schemas.openxmlformats.org/officeDocument/2006/relationships/hyperlink" Target="mailto:shara.savage@education.ky.gov" TargetMode="External"/><Relationship Id="rId10" Type="http://schemas.openxmlformats.org/officeDocument/2006/relationships/hyperlink" Target="mailto:melissa.chandler@education.ky.gov" TargetMode="External"/><Relationship Id="rId4" Type="http://schemas.openxmlformats.org/officeDocument/2006/relationships/hyperlink" Target="mailto:ben.riley@education.ky.gov" TargetMode="External"/><Relationship Id="rId9" Type="http://schemas.openxmlformats.org/officeDocument/2006/relationships/hyperlink" Target="mailto:krista.mullins@education.ky.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dacinfo@education.ky.gov"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ducation.ky.gov/AA/Assessments/Documents/KScreen_Implementation_Gui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ky.gov/AA/Assessments/Pages/K-Screen.aspx" TargetMode="External"/><Relationship Id="rId2" Type="http://schemas.openxmlformats.org/officeDocument/2006/relationships/hyperlink" Target="https://www.education.ky.gov/AA/Assessments/Documents/K%20Screen%20Composite%20Score%20Calculation.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73539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102649"/>
                </a:solidFill>
                <a:effectLst/>
                <a:uLnTx/>
                <a:uFillTx/>
                <a:latin typeface="+mj-lt"/>
                <a:ea typeface="+mj-ea"/>
                <a:cs typeface="+mj-cs"/>
              </a:rPr>
              <a:t>2024-2025 Back to School Trainings</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rmAutofit/>
          </a:bodyPr>
          <a:lstStyle/>
          <a:p>
            <a:pPr algn="r">
              <a:spcBef>
                <a:spcPts val="0"/>
              </a:spcBef>
            </a:pPr>
            <a:r>
              <a:rPr lang="en-US" sz="2800" dirty="0"/>
              <a:t>Common Kindergarten Entry Screener</a:t>
            </a:r>
          </a:p>
          <a:p>
            <a:pPr algn="r">
              <a:spcBef>
                <a:spcPts val="0"/>
              </a:spcBef>
            </a:pPr>
            <a:r>
              <a:rPr lang="en-US" sz="2800" dirty="0"/>
              <a:t>Lisa Jett</a:t>
            </a:r>
            <a:r>
              <a:rPr lang="en-US" sz="2800" b="0" i="0" u="none" strike="noStrike" dirty="0">
                <a:solidFill>
                  <a:srgbClr val="007780"/>
                </a:solidFill>
                <a:effectLst/>
              </a:rPr>
              <a:t>, Program Consultant </a:t>
            </a:r>
          </a:p>
          <a:p>
            <a:pPr algn="r">
              <a:spcBef>
                <a:spcPts val="0"/>
              </a:spcBef>
            </a:pPr>
            <a:r>
              <a:rPr lang="en-US" sz="2800" dirty="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0465-CF6F-F337-24F1-06C633D3933B}"/>
              </a:ext>
            </a:extLst>
          </p:cNvPr>
          <p:cNvSpPr>
            <a:spLocks noGrp="1"/>
          </p:cNvSpPr>
          <p:nvPr>
            <p:ph type="title"/>
          </p:nvPr>
        </p:nvSpPr>
        <p:spPr>
          <a:xfrm>
            <a:off x="0" y="1"/>
            <a:ext cx="10515600" cy="894080"/>
          </a:xfrm>
        </p:spPr>
        <p:txBody>
          <a:bodyPr/>
          <a:lstStyle/>
          <a:p>
            <a:r>
              <a:rPr lang="en-US" dirty="0"/>
              <a:t>Data Entry Reminders Continued</a:t>
            </a:r>
          </a:p>
        </p:txBody>
      </p:sp>
      <p:sp>
        <p:nvSpPr>
          <p:cNvPr id="3" name="Content Placeholder 2">
            <a:extLst>
              <a:ext uri="{FF2B5EF4-FFF2-40B4-BE49-F238E27FC236}">
                <a16:creationId xmlns:a16="http://schemas.microsoft.com/office/drawing/2014/main" id="{CA831FB5-7391-FE5C-51F6-FE5BE0F2478C}"/>
              </a:ext>
            </a:extLst>
          </p:cNvPr>
          <p:cNvSpPr>
            <a:spLocks noGrp="1"/>
          </p:cNvSpPr>
          <p:nvPr>
            <p:ph idx="1"/>
          </p:nvPr>
        </p:nvSpPr>
        <p:spPr>
          <a:xfrm>
            <a:off x="567821" y="1325563"/>
            <a:ext cx="10515600" cy="4093115"/>
          </a:xfrm>
        </p:spPr>
        <p:txBody>
          <a:bodyPr/>
          <a:lstStyle/>
          <a:p>
            <a:r>
              <a:rPr lang="en-US"/>
              <a:t>In an effort to avoid data inaccuracies, districts should not submit the Self Help and Social-Emotional Skills Data (SHSE) in OMS if no Core Screen data is being entered for the student.</a:t>
            </a:r>
          </a:p>
          <a:p>
            <a:endParaRPr lang="en-US"/>
          </a:p>
        </p:txBody>
      </p:sp>
    </p:spTree>
    <p:extLst>
      <p:ext uri="{BB962C8B-B14F-4D97-AF65-F5344CB8AC3E}">
        <p14:creationId xmlns:p14="http://schemas.microsoft.com/office/powerpoint/2010/main" val="240169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69F4-8CAA-4AC4-325B-0DEE2D4B6A34}"/>
              </a:ext>
            </a:extLst>
          </p:cNvPr>
          <p:cNvSpPr>
            <a:spLocks noGrp="1"/>
          </p:cNvSpPr>
          <p:nvPr>
            <p:ph type="title"/>
          </p:nvPr>
        </p:nvSpPr>
        <p:spPr>
          <a:xfrm>
            <a:off x="0" y="1"/>
            <a:ext cx="10515600" cy="904240"/>
          </a:xfrm>
        </p:spPr>
        <p:txBody>
          <a:bodyPr/>
          <a:lstStyle/>
          <a:p>
            <a:r>
              <a:rPr lang="en-US" dirty="0"/>
              <a:t>Nonparticipation Students Reminder</a:t>
            </a:r>
          </a:p>
        </p:txBody>
      </p:sp>
      <p:sp>
        <p:nvSpPr>
          <p:cNvPr id="3" name="Content Placeholder 2">
            <a:extLst>
              <a:ext uri="{FF2B5EF4-FFF2-40B4-BE49-F238E27FC236}">
                <a16:creationId xmlns:a16="http://schemas.microsoft.com/office/drawing/2014/main" id="{65A61987-DA8F-5816-977D-FA6829AD64DE}"/>
              </a:ext>
            </a:extLst>
          </p:cNvPr>
          <p:cNvSpPr>
            <a:spLocks noGrp="1"/>
          </p:cNvSpPr>
          <p:nvPr>
            <p:ph idx="1"/>
          </p:nvPr>
        </p:nvSpPr>
        <p:spPr>
          <a:xfrm>
            <a:off x="535548" y="1325563"/>
            <a:ext cx="10515600" cy="4093115"/>
          </a:xfrm>
        </p:spPr>
        <p:txBody>
          <a:bodyPr/>
          <a:lstStyle/>
          <a:p>
            <a:r>
              <a:rPr lang="en-US"/>
              <a:t>Collection of nonparticipation is </a:t>
            </a:r>
            <a:r>
              <a:rPr lang="en-US" b="1"/>
              <a:t>not</a:t>
            </a:r>
            <a:r>
              <a:rPr lang="en-US"/>
              <a:t> required for K Screen in the Student Data Review and Roster (SDRR) application. </a:t>
            </a:r>
          </a:p>
          <a:p>
            <a:endParaRPr lang="en-US"/>
          </a:p>
          <a:p>
            <a:r>
              <a:rPr lang="en-US"/>
              <a:t>Please keep documentation at the school/district level for any student that is not screened.</a:t>
            </a:r>
          </a:p>
          <a:p>
            <a:endParaRPr lang="en-US"/>
          </a:p>
        </p:txBody>
      </p:sp>
    </p:spTree>
    <p:extLst>
      <p:ext uri="{BB962C8B-B14F-4D97-AF65-F5344CB8AC3E}">
        <p14:creationId xmlns:p14="http://schemas.microsoft.com/office/powerpoint/2010/main" val="16590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F20F-8247-3751-B775-40004B510D53}"/>
              </a:ext>
            </a:extLst>
          </p:cNvPr>
          <p:cNvSpPr>
            <a:spLocks noGrp="1"/>
          </p:cNvSpPr>
          <p:nvPr>
            <p:ph type="title"/>
          </p:nvPr>
        </p:nvSpPr>
        <p:spPr>
          <a:xfrm>
            <a:off x="0" y="1"/>
            <a:ext cx="10515600" cy="853440"/>
          </a:xfrm>
        </p:spPr>
        <p:txBody>
          <a:bodyPr/>
          <a:lstStyle/>
          <a:p>
            <a:r>
              <a:rPr lang="en-US" dirty="0"/>
              <a:t>Kindergarten Screen Resources</a:t>
            </a:r>
          </a:p>
        </p:txBody>
      </p:sp>
      <p:sp>
        <p:nvSpPr>
          <p:cNvPr id="3" name="Content Placeholder 2">
            <a:extLst>
              <a:ext uri="{FF2B5EF4-FFF2-40B4-BE49-F238E27FC236}">
                <a16:creationId xmlns:a16="http://schemas.microsoft.com/office/drawing/2014/main" id="{F74CAC0B-7436-E38A-C96D-DC3091D235D8}"/>
              </a:ext>
            </a:extLst>
          </p:cNvPr>
          <p:cNvSpPr>
            <a:spLocks noGrp="1"/>
          </p:cNvSpPr>
          <p:nvPr>
            <p:ph idx="1"/>
          </p:nvPr>
        </p:nvSpPr>
        <p:spPr>
          <a:xfrm>
            <a:off x="567820" y="1325563"/>
            <a:ext cx="10515600" cy="4093115"/>
          </a:xfrm>
        </p:spPr>
        <p:txBody>
          <a:bodyPr vert="horz" lIns="91440" tIns="45720" rIns="91440" bIns="45720" rtlCol="0" anchor="t">
            <a:normAutofit/>
          </a:bodyPr>
          <a:lstStyle/>
          <a:p>
            <a:r>
              <a:rPr lang="en-US"/>
              <a:t>K Screen Updates</a:t>
            </a:r>
          </a:p>
          <a:p>
            <a:r>
              <a:rPr lang="en-US">
                <a:hlinkClick r:id="rId2"/>
              </a:rPr>
              <a:t>Common Kindergarten Entry Screener website</a:t>
            </a:r>
          </a:p>
          <a:p>
            <a:pPr lvl="1"/>
            <a:r>
              <a:rPr lang="en-US">
                <a:hlinkClick r:id="rId3"/>
              </a:rPr>
              <a:t>Implementation Guide</a:t>
            </a:r>
          </a:p>
          <a:p>
            <a:pPr lvl="1"/>
            <a:r>
              <a:rPr lang="en-US">
                <a:hlinkClick r:id="rId4"/>
              </a:rPr>
              <a:t>K Screen Refresh Training</a:t>
            </a:r>
          </a:p>
          <a:p>
            <a:pPr lvl="1"/>
            <a:r>
              <a:rPr lang="en-US">
                <a:hlinkClick r:id="rId5"/>
              </a:rPr>
              <a:t>Prior Settings Video</a:t>
            </a:r>
          </a:p>
          <a:p>
            <a:r>
              <a:rPr lang="en-US">
                <a:hlinkClick r:id="rId6"/>
              </a:rPr>
              <a:t>Curriculum Associates Kentucky BRIGANCE video series</a:t>
            </a:r>
          </a:p>
          <a:p>
            <a:endParaRPr lang="en-US"/>
          </a:p>
        </p:txBody>
      </p:sp>
    </p:spTree>
    <p:extLst>
      <p:ext uri="{BB962C8B-B14F-4D97-AF65-F5344CB8AC3E}">
        <p14:creationId xmlns:p14="http://schemas.microsoft.com/office/powerpoint/2010/main" val="73775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2BFE-448C-1C91-AF76-727CBF2B3AF2}"/>
              </a:ext>
            </a:extLst>
          </p:cNvPr>
          <p:cNvSpPr>
            <a:spLocks noGrp="1"/>
          </p:cNvSpPr>
          <p:nvPr>
            <p:ph type="title"/>
          </p:nvPr>
        </p:nvSpPr>
        <p:spPr>
          <a:xfrm>
            <a:off x="0" y="1"/>
            <a:ext cx="10515600" cy="863600"/>
          </a:xfrm>
        </p:spPr>
        <p:txBody>
          <a:bodyPr/>
          <a:lstStyle/>
          <a:p>
            <a:r>
              <a:rPr lang="en-US" dirty="0"/>
              <a:t>Implementation Guide</a:t>
            </a:r>
          </a:p>
        </p:txBody>
      </p:sp>
      <p:sp>
        <p:nvSpPr>
          <p:cNvPr id="3" name="Content Placeholder 2">
            <a:extLst>
              <a:ext uri="{FF2B5EF4-FFF2-40B4-BE49-F238E27FC236}">
                <a16:creationId xmlns:a16="http://schemas.microsoft.com/office/drawing/2014/main" id="{D26FED78-E0A1-ECE7-C7DB-9B6F7D0BE9EB}"/>
              </a:ext>
            </a:extLst>
          </p:cNvPr>
          <p:cNvSpPr>
            <a:spLocks noGrp="1"/>
          </p:cNvSpPr>
          <p:nvPr>
            <p:ph idx="1"/>
          </p:nvPr>
        </p:nvSpPr>
        <p:spPr>
          <a:xfrm>
            <a:off x="567821" y="1325563"/>
            <a:ext cx="7382080" cy="4093115"/>
          </a:xfrm>
        </p:spPr>
        <p:txBody>
          <a:bodyPr/>
          <a:lstStyle/>
          <a:p>
            <a:r>
              <a:rPr lang="en-US"/>
              <a:t>Timelines</a:t>
            </a:r>
          </a:p>
          <a:p>
            <a:r>
              <a:rPr lang="en-US"/>
              <a:t>K Screen Process</a:t>
            </a:r>
          </a:p>
          <a:p>
            <a:r>
              <a:rPr lang="en-US"/>
              <a:t>Forms</a:t>
            </a:r>
          </a:p>
          <a:p>
            <a:r>
              <a:rPr lang="en-US"/>
              <a:t>OMS Instructions</a:t>
            </a:r>
          </a:p>
          <a:p>
            <a:r>
              <a:rPr lang="en-US"/>
              <a:t>IC Reference Guide</a:t>
            </a:r>
          </a:p>
          <a:p>
            <a:endParaRPr lang="en-US"/>
          </a:p>
        </p:txBody>
      </p:sp>
      <p:pic>
        <p:nvPicPr>
          <p:cNvPr id="5" name="Picture 4" descr="The image is a cover page for a document titled &quot;Kentucky’s Common Kindergarten Entry Screen Implementation Guide 2024-2025.&quot; The cover features logos for the Kentucky Department of Education and BRIGANCE.">
            <a:extLst>
              <a:ext uri="{FF2B5EF4-FFF2-40B4-BE49-F238E27FC236}">
                <a16:creationId xmlns:a16="http://schemas.microsoft.com/office/drawing/2014/main" id="{89EA7F74-700B-0D5E-0DFA-56DF56774AD9}"/>
              </a:ext>
            </a:extLst>
          </p:cNvPr>
          <p:cNvPicPr>
            <a:picLocks noChangeAspect="1"/>
          </p:cNvPicPr>
          <p:nvPr/>
        </p:nvPicPr>
        <p:blipFill>
          <a:blip r:embed="rId2"/>
          <a:stretch>
            <a:fillRect/>
          </a:stretch>
        </p:blipFill>
        <p:spPr>
          <a:xfrm>
            <a:off x="7749916" y="486175"/>
            <a:ext cx="3694153" cy="4774314"/>
          </a:xfrm>
          <a:prstGeom prst="rect">
            <a:avLst/>
          </a:prstGeom>
        </p:spPr>
      </p:pic>
    </p:spTree>
    <p:extLst>
      <p:ext uri="{BB962C8B-B14F-4D97-AF65-F5344CB8AC3E}">
        <p14:creationId xmlns:p14="http://schemas.microsoft.com/office/powerpoint/2010/main" val="262720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FEAB-9F00-0F42-E7D2-2F91C66DD82A}"/>
              </a:ext>
            </a:extLst>
          </p:cNvPr>
          <p:cNvSpPr>
            <a:spLocks noGrp="1"/>
          </p:cNvSpPr>
          <p:nvPr>
            <p:ph type="title"/>
          </p:nvPr>
        </p:nvSpPr>
        <p:spPr>
          <a:xfrm>
            <a:off x="0" y="1"/>
            <a:ext cx="12192000" cy="1249680"/>
          </a:xfrm>
        </p:spPr>
        <p:txBody>
          <a:bodyPr/>
          <a:lstStyle/>
          <a:p>
            <a:r>
              <a:rPr lang="en-US" dirty="0"/>
              <a:t>Kentucky Kindergarten Screen Composite Score Calculation</a:t>
            </a:r>
          </a:p>
        </p:txBody>
      </p:sp>
      <p:sp>
        <p:nvSpPr>
          <p:cNvPr id="3" name="Content Placeholder 2">
            <a:extLst>
              <a:ext uri="{FF2B5EF4-FFF2-40B4-BE49-F238E27FC236}">
                <a16:creationId xmlns:a16="http://schemas.microsoft.com/office/drawing/2014/main" id="{6AC01DE6-7DA1-9D3C-3726-59FE770F42E8}"/>
              </a:ext>
            </a:extLst>
          </p:cNvPr>
          <p:cNvSpPr>
            <a:spLocks noGrp="1"/>
          </p:cNvSpPr>
          <p:nvPr>
            <p:ph idx="1"/>
          </p:nvPr>
        </p:nvSpPr>
        <p:spPr>
          <a:xfrm>
            <a:off x="578579" y="1584960"/>
            <a:ext cx="7296019" cy="3833718"/>
          </a:xfrm>
        </p:spPr>
        <p:txBody>
          <a:bodyPr/>
          <a:lstStyle/>
          <a:p>
            <a:r>
              <a:rPr lang="en-US" dirty="0"/>
              <a:t>Located on the Common Kindergarten Entry Screener webpage</a:t>
            </a:r>
          </a:p>
          <a:p>
            <a:r>
              <a:rPr lang="en-US" dirty="0"/>
              <a:t>Displays the skills demonstrated on the kindergarten screener</a:t>
            </a:r>
          </a:p>
          <a:p>
            <a:r>
              <a:rPr lang="en-US" dirty="0"/>
              <a:t>Assists educators in calculating the composite score for each student</a:t>
            </a:r>
          </a:p>
          <a:p>
            <a:endParaRPr lang="en-US" dirty="0"/>
          </a:p>
        </p:txBody>
      </p:sp>
      <p:pic>
        <p:nvPicPr>
          <p:cNvPr id="4" name="Content Placeholder 5" descr="Screenshot of the first page of the Kentucky Kindergarten Screen Composite Score Calculation document. This screenshot displays the skill area screened on the Kindergarten Core Assessment or the Brigance Screener">
            <a:extLst>
              <a:ext uri="{FF2B5EF4-FFF2-40B4-BE49-F238E27FC236}">
                <a16:creationId xmlns:a16="http://schemas.microsoft.com/office/drawing/2014/main" id="{1E6DE4D0-16C7-D6B8-E165-8B3C3F1F4D6D}"/>
              </a:ext>
            </a:extLst>
          </p:cNvPr>
          <p:cNvPicPr>
            <a:picLocks noChangeAspect="1"/>
          </p:cNvPicPr>
          <p:nvPr/>
        </p:nvPicPr>
        <p:blipFill>
          <a:blip r:embed="rId2"/>
          <a:stretch>
            <a:fillRect/>
          </a:stretch>
        </p:blipFill>
        <p:spPr>
          <a:xfrm>
            <a:off x="7763253" y="1134777"/>
            <a:ext cx="3991284" cy="4283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1577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93F2-EB3E-2E27-D680-A001531F1712}"/>
              </a:ext>
            </a:extLst>
          </p:cNvPr>
          <p:cNvSpPr>
            <a:spLocks noGrp="1"/>
          </p:cNvSpPr>
          <p:nvPr>
            <p:ph type="title"/>
          </p:nvPr>
        </p:nvSpPr>
        <p:spPr>
          <a:xfrm>
            <a:off x="0" y="1"/>
            <a:ext cx="10515600" cy="914400"/>
          </a:xfrm>
        </p:spPr>
        <p:txBody>
          <a:bodyPr/>
          <a:lstStyle/>
          <a:p>
            <a:r>
              <a:rPr lang="en-US"/>
              <a:t>OMS Reminders</a:t>
            </a:r>
          </a:p>
        </p:txBody>
      </p:sp>
      <p:sp>
        <p:nvSpPr>
          <p:cNvPr id="3" name="Content Placeholder 2">
            <a:extLst>
              <a:ext uri="{FF2B5EF4-FFF2-40B4-BE49-F238E27FC236}">
                <a16:creationId xmlns:a16="http://schemas.microsoft.com/office/drawing/2014/main" id="{DD9549FA-18C4-0464-459E-40CE5958194B}"/>
              </a:ext>
            </a:extLst>
          </p:cNvPr>
          <p:cNvSpPr>
            <a:spLocks noGrp="1"/>
          </p:cNvSpPr>
          <p:nvPr>
            <p:ph idx="1"/>
          </p:nvPr>
        </p:nvSpPr>
        <p:spPr/>
        <p:txBody>
          <a:bodyPr vert="horz" lIns="91440" tIns="45720" rIns="91440" bIns="45720" rtlCol="0" anchor="t">
            <a:normAutofit/>
          </a:bodyPr>
          <a:lstStyle/>
          <a:p>
            <a:r>
              <a:rPr lang="en-US"/>
              <a:t>OMS Administrators can only add new Administrators to the OMS</a:t>
            </a:r>
          </a:p>
          <a:p>
            <a:r>
              <a:rPr lang="en-US"/>
              <a:t>Teachers and classes will be transferred into the OMS through weekly data transfers between IC and OMS</a:t>
            </a:r>
          </a:p>
        </p:txBody>
      </p:sp>
    </p:spTree>
    <p:extLst>
      <p:ext uri="{BB962C8B-B14F-4D97-AF65-F5344CB8AC3E}">
        <p14:creationId xmlns:p14="http://schemas.microsoft.com/office/powerpoint/2010/main" val="199991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0" y="17818"/>
            <a:ext cx="12192000" cy="866102"/>
          </a:xfrm>
        </p:spPr>
        <p:txBody>
          <a:bodyPr/>
          <a:lstStyle/>
          <a:p>
            <a:r>
              <a:rPr lang="en-US" dirty="0"/>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38200" y="1382442"/>
            <a:ext cx="10515600" cy="4093115"/>
          </a:xfrm>
        </p:spPr>
        <p:txBody>
          <a:bodyPr>
            <a:normAutofit fontScale="92500" lnSpcReduction="10000"/>
          </a:bodyPr>
          <a:lstStyle/>
          <a:p>
            <a:r>
              <a:rPr lang="en-US" dirty="0">
                <a:hlinkClick r:id="rId2"/>
              </a:rPr>
              <a:t>Jennifer Stafford</a:t>
            </a:r>
            <a:r>
              <a:rPr lang="en-US" dirty="0"/>
              <a:t>, Division Director</a:t>
            </a:r>
          </a:p>
          <a:p>
            <a:r>
              <a:rPr lang="en-US" dirty="0">
                <a:hlinkClick r:id="rId3"/>
              </a:rPr>
              <a:t>Helen Jones</a:t>
            </a:r>
            <a:r>
              <a:rPr lang="en-US" dirty="0"/>
              <a:t>, Academic Program Manager</a:t>
            </a:r>
            <a:endParaRPr lang="en-US" dirty="0">
              <a:hlinkClick r:id="rId4"/>
            </a:endParaRPr>
          </a:p>
          <a:p>
            <a:r>
              <a:rPr lang="en-US" dirty="0">
                <a:hlinkClick r:id="rId5"/>
              </a:rPr>
              <a:t>Shara Savage</a:t>
            </a:r>
            <a:r>
              <a:rPr lang="en-US" dirty="0"/>
              <a:t>, Education Administration Program Manager</a:t>
            </a:r>
            <a:endParaRPr lang="en-US" dirty="0">
              <a:hlinkClick r:id="rId4"/>
            </a:endParaRPr>
          </a:p>
          <a:p>
            <a:r>
              <a:rPr lang="en-US" dirty="0">
                <a:hlinkClick r:id="rId4"/>
              </a:rPr>
              <a:t>Ben Riley</a:t>
            </a:r>
            <a:r>
              <a:rPr lang="en-US" dirty="0"/>
              <a:t>, Systems Consultant</a:t>
            </a:r>
          </a:p>
          <a:p>
            <a:r>
              <a:rPr lang="en-US" dirty="0">
                <a:hlinkClick r:id="rId6"/>
              </a:rPr>
              <a:t>Devon Avery</a:t>
            </a:r>
            <a:r>
              <a:rPr lang="en-US" dirty="0"/>
              <a:t>, Program Consultant</a:t>
            </a:r>
          </a:p>
          <a:p>
            <a:r>
              <a:rPr lang="en-US" dirty="0">
                <a:hlinkClick r:id="rId7"/>
              </a:rPr>
              <a:t>Chris Williams</a:t>
            </a:r>
            <a:r>
              <a:rPr lang="en-US" dirty="0"/>
              <a:t>, Program Consultant</a:t>
            </a:r>
          </a:p>
          <a:p>
            <a:r>
              <a:rPr lang="en-US" dirty="0">
                <a:hlinkClick r:id="rId8"/>
              </a:rPr>
              <a:t>Christen Roseberry</a:t>
            </a:r>
            <a:r>
              <a:rPr lang="en-US" dirty="0"/>
              <a:t>, Program Consultant </a:t>
            </a:r>
          </a:p>
          <a:p>
            <a:r>
              <a:rPr lang="en-US" dirty="0">
                <a:hlinkClick r:id="rId9"/>
              </a:rPr>
              <a:t>Krista Mullins</a:t>
            </a:r>
            <a:r>
              <a:rPr lang="en-US" dirty="0"/>
              <a:t>, Program Consultant</a:t>
            </a:r>
          </a:p>
          <a:p>
            <a:r>
              <a:rPr lang="en-US" dirty="0">
                <a:hlinkClick r:id="rId10"/>
              </a:rPr>
              <a:t>Melissa Chandler</a:t>
            </a:r>
            <a:r>
              <a:rPr lang="en-US" dirty="0"/>
              <a:t>, Program Consultant</a:t>
            </a:r>
          </a:p>
          <a:p>
            <a:endParaRPr lang="en-US" dirty="0"/>
          </a:p>
        </p:txBody>
      </p:sp>
    </p:spTree>
    <p:extLst>
      <p:ext uri="{BB962C8B-B14F-4D97-AF65-F5344CB8AC3E}">
        <p14:creationId xmlns:p14="http://schemas.microsoft.com/office/powerpoint/2010/main" val="115313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0" y="17818"/>
            <a:ext cx="12192000" cy="896582"/>
          </a:xfrm>
        </p:spPr>
        <p:txBody>
          <a:bodyPr/>
          <a:lstStyle/>
          <a:p>
            <a:r>
              <a:rPr lang="en-US" dirty="0"/>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p:txBody>
          <a:bodyPr/>
          <a:lstStyle/>
          <a:p>
            <a:r>
              <a:rPr lang="en-US" dirty="0"/>
              <a:t>Accountability Overview</a:t>
            </a:r>
          </a:p>
          <a:p>
            <a:r>
              <a:rPr lang="en-US" dirty="0"/>
              <a:t>ACCESS/Alternate ACCESS (Modules)</a:t>
            </a:r>
          </a:p>
          <a:p>
            <a:r>
              <a:rPr lang="en-US" dirty="0"/>
              <a:t>AKSA (Attainment Tasks)</a:t>
            </a:r>
          </a:p>
          <a:p>
            <a:r>
              <a:rPr lang="en-US" dirty="0"/>
              <a:t>K Screen</a:t>
            </a:r>
          </a:p>
          <a:p>
            <a:r>
              <a:rPr lang="en-US" dirty="0"/>
              <a:t>Test Security</a:t>
            </a:r>
          </a:p>
          <a:p>
            <a:endParaRPr lang="en-US" dirty="0"/>
          </a:p>
        </p:txBody>
      </p:sp>
    </p:spTree>
    <p:extLst>
      <p:ext uri="{BB962C8B-B14F-4D97-AF65-F5344CB8AC3E}">
        <p14:creationId xmlns:p14="http://schemas.microsoft.com/office/powerpoint/2010/main" val="322177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2B17B-A855-04EC-39EE-12DCD3C1D134}"/>
              </a:ext>
            </a:extLst>
          </p:cNvPr>
          <p:cNvSpPr>
            <a:spLocks noGrp="1"/>
          </p:cNvSpPr>
          <p:nvPr>
            <p:ph type="title"/>
          </p:nvPr>
        </p:nvSpPr>
        <p:spPr>
          <a:xfrm>
            <a:off x="0" y="185351"/>
            <a:ext cx="6810375" cy="1325563"/>
          </a:xfrm>
        </p:spPr>
        <p:txBody>
          <a:bodyPr>
            <a:normAutofit fontScale="90000"/>
          </a:bodyPr>
          <a:lstStyle/>
          <a:p>
            <a:pPr algn="ctr"/>
            <a:r>
              <a:rPr lang="en-US" sz="4400" dirty="0"/>
              <a:t>Division of Assessment and Accountability Support</a:t>
            </a:r>
            <a:br>
              <a:rPr lang="en-US" dirty="0"/>
            </a:br>
            <a:endParaRPr lang="en-US" dirty="0"/>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609841"/>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solidFill>
                  <a:schemeClr val="tx1"/>
                </a:solidFill>
              </a:rPr>
              <a:t>OAA/DAAS </a:t>
            </a:r>
            <a:br>
              <a:rPr lang="en-US" sz="2800"/>
            </a:br>
            <a:r>
              <a:rPr lang="en-US" sz="2800">
                <a:solidFill>
                  <a:schemeClr val="tx1"/>
                </a:solidFill>
              </a:rPr>
              <a:t>(502) 564-4394 </a:t>
            </a:r>
            <a:br>
              <a:rPr lang="en-US" sz="2800"/>
            </a:br>
            <a:r>
              <a:rPr lang="en-US" sz="1600">
                <a:solidFill>
                  <a:schemeClr val="tx1"/>
                </a:solidFill>
                <a:hlinkClick r:id="rId2">
                  <a:extLst>
                    <a:ext uri="{A12FA001-AC4F-418D-AE19-62706E023703}">
                      <ahyp:hlinkClr xmlns:ahyp="http://schemas.microsoft.com/office/drawing/2018/hyperlinkcolor" val="tx"/>
                    </a:ext>
                  </a:extLst>
                </a:hlinkClick>
              </a:rPr>
              <a:t>dacinfo@education.ky.gov</a:t>
            </a:r>
            <a:endParaRPr lang="en-US" sz="1600">
              <a:solidFill>
                <a:schemeClr val="tx1"/>
              </a:solidFill>
            </a:endParaRPr>
          </a:p>
          <a:p>
            <a:pPr algn="ctr"/>
            <a:endParaRPr lang="en-US"/>
          </a:p>
        </p:txBody>
      </p:sp>
    </p:spTree>
    <p:extLst>
      <p:ext uri="{BB962C8B-B14F-4D97-AF65-F5344CB8AC3E}">
        <p14:creationId xmlns:p14="http://schemas.microsoft.com/office/powerpoint/2010/main" val="40749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B8E2-FF09-9EDE-E0D0-4697F4263691}"/>
              </a:ext>
              <a:ext uri="{C183D7F6-B498-43B3-948B-1728B52AA6E4}">
                <adec:decorative xmlns:adec="http://schemas.microsoft.com/office/drawing/2017/decorative" val="0"/>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US"/>
              <a:t>End Slide</a:t>
            </a:r>
            <a:br>
              <a:rPr lang="en-US"/>
            </a:br>
            <a:endParaRPr lang="en-US"/>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4C8B-5775-9597-5627-E8AA0A257FCE}"/>
              </a:ext>
            </a:extLst>
          </p:cNvPr>
          <p:cNvSpPr>
            <a:spLocks noGrp="1"/>
          </p:cNvSpPr>
          <p:nvPr>
            <p:ph type="title"/>
          </p:nvPr>
        </p:nvSpPr>
        <p:spPr>
          <a:xfrm>
            <a:off x="0" y="0"/>
            <a:ext cx="10515600" cy="829339"/>
          </a:xfrm>
        </p:spPr>
        <p:txBody>
          <a:bodyPr>
            <a:normAutofit/>
          </a:bodyPr>
          <a:lstStyle/>
          <a:p>
            <a:pPr marL="231775" indent="1588"/>
            <a:r>
              <a:rPr lang="en-US" dirty="0"/>
              <a:t>Agenda</a:t>
            </a:r>
          </a:p>
        </p:txBody>
      </p:sp>
      <p:sp>
        <p:nvSpPr>
          <p:cNvPr id="3" name="Content Placeholder 2">
            <a:extLst>
              <a:ext uri="{FF2B5EF4-FFF2-40B4-BE49-F238E27FC236}">
                <a16:creationId xmlns:a16="http://schemas.microsoft.com/office/drawing/2014/main" id="{F2D5CB9C-6CE0-4918-F84D-BB29C808D29D}"/>
              </a:ext>
            </a:extLst>
          </p:cNvPr>
          <p:cNvSpPr>
            <a:spLocks noGrp="1"/>
          </p:cNvSpPr>
          <p:nvPr>
            <p:ph idx="1"/>
          </p:nvPr>
        </p:nvSpPr>
        <p:spPr>
          <a:xfrm>
            <a:off x="633562" y="1382442"/>
            <a:ext cx="10515600" cy="4093115"/>
          </a:xfrm>
        </p:spPr>
        <p:txBody>
          <a:bodyPr vert="horz" lIns="91440" tIns="45720" rIns="91440" bIns="45720" rtlCol="0" anchor="t">
            <a:normAutofit/>
          </a:bodyPr>
          <a:lstStyle/>
          <a:p>
            <a:r>
              <a:rPr lang="en-US"/>
              <a:t>Timeline Fall 2024-2025</a:t>
            </a:r>
          </a:p>
          <a:p>
            <a:r>
              <a:rPr lang="en-US"/>
              <a:t>Infinite Campus (IC) Preparations</a:t>
            </a:r>
          </a:p>
          <a:p>
            <a:r>
              <a:rPr lang="en-US"/>
              <a:t>Prior Settings</a:t>
            </a:r>
          </a:p>
          <a:p>
            <a:r>
              <a:rPr lang="en-US"/>
              <a:t>Screening Window</a:t>
            </a:r>
          </a:p>
          <a:p>
            <a:r>
              <a:rPr lang="en-US"/>
              <a:t>Core Assessment</a:t>
            </a:r>
          </a:p>
          <a:p>
            <a:r>
              <a:rPr lang="en-US"/>
              <a:t>Reminders</a:t>
            </a:r>
          </a:p>
          <a:p>
            <a:r>
              <a:rPr lang="en-US"/>
              <a:t>Kindergarten Screen Resources</a:t>
            </a:r>
          </a:p>
          <a:p>
            <a:r>
              <a:rPr lang="en-US"/>
              <a:t>Online Management System (OMS) Updates</a:t>
            </a:r>
          </a:p>
        </p:txBody>
      </p:sp>
    </p:spTree>
    <p:extLst>
      <p:ext uri="{BB962C8B-B14F-4D97-AF65-F5344CB8AC3E}">
        <p14:creationId xmlns:p14="http://schemas.microsoft.com/office/powerpoint/2010/main" val="101674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848B-A7C9-E42D-FB28-D9F68551AF2A}"/>
              </a:ext>
            </a:extLst>
          </p:cNvPr>
          <p:cNvSpPr>
            <a:spLocks noGrp="1"/>
          </p:cNvSpPr>
          <p:nvPr>
            <p:ph type="title"/>
          </p:nvPr>
        </p:nvSpPr>
        <p:spPr>
          <a:xfrm>
            <a:off x="0" y="1"/>
            <a:ext cx="10515600" cy="853440"/>
          </a:xfrm>
        </p:spPr>
        <p:txBody>
          <a:bodyPr/>
          <a:lstStyle/>
          <a:p>
            <a:r>
              <a:rPr lang="en-US" dirty="0"/>
              <a:t>Timeline 2024-2025</a:t>
            </a:r>
          </a:p>
        </p:txBody>
      </p:sp>
      <p:sp>
        <p:nvSpPr>
          <p:cNvPr id="3" name="Content Placeholder 2">
            <a:extLst>
              <a:ext uri="{FF2B5EF4-FFF2-40B4-BE49-F238E27FC236}">
                <a16:creationId xmlns:a16="http://schemas.microsoft.com/office/drawing/2014/main" id="{0D97AEC9-070A-6206-D510-6796EFDB00C4}"/>
              </a:ext>
            </a:extLst>
          </p:cNvPr>
          <p:cNvSpPr>
            <a:spLocks noGrp="1"/>
          </p:cNvSpPr>
          <p:nvPr>
            <p:ph idx="1"/>
          </p:nvPr>
        </p:nvSpPr>
        <p:spPr>
          <a:xfrm>
            <a:off x="535547" y="1325563"/>
            <a:ext cx="11276349" cy="4093115"/>
          </a:xfrm>
        </p:spPr>
        <p:txBody>
          <a:bodyPr/>
          <a:lstStyle/>
          <a:p>
            <a:r>
              <a:rPr lang="en-US"/>
              <a:t>Mid July – Sept.          District screening windows open</a:t>
            </a:r>
          </a:p>
          <a:p>
            <a:r>
              <a:rPr lang="en-US"/>
              <a:t>Aug. 5 – 9  	        OMS accounts available (projected date)</a:t>
            </a:r>
          </a:p>
          <a:p>
            <a:r>
              <a:rPr lang="en-US"/>
              <a:t>Aug. – Oct. 15	        OMS and data entry window</a:t>
            </a:r>
          </a:p>
          <a:p>
            <a:r>
              <a:rPr lang="en-US"/>
              <a:t>Fall 2024	                  Fall Release of State Assessment Data 2023-2024</a:t>
            </a:r>
          </a:p>
          <a:p>
            <a:r>
              <a:rPr lang="en-US"/>
              <a:t>December		        District reporting for 2024-2025 K Screen Window	</a:t>
            </a:r>
          </a:p>
        </p:txBody>
      </p:sp>
    </p:spTree>
    <p:extLst>
      <p:ext uri="{BB962C8B-B14F-4D97-AF65-F5344CB8AC3E}">
        <p14:creationId xmlns:p14="http://schemas.microsoft.com/office/powerpoint/2010/main" val="284999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D91B-9CDC-A4DF-C23E-69CA21CA2D38}"/>
              </a:ext>
            </a:extLst>
          </p:cNvPr>
          <p:cNvSpPr>
            <a:spLocks noGrp="1"/>
          </p:cNvSpPr>
          <p:nvPr>
            <p:ph type="title"/>
          </p:nvPr>
        </p:nvSpPr>
        <p:spPr>
          <a:xfrm>
            <a:off x="0" y="1"/>
            <a:ext cx="10515600" cy="863600"/>
          </a:xfrm>
        </p:spPr>
        <p:txBody>
          <a:bodyPr/>
          <a:lstStyle/>
          <a:p>
            <a:r>
              <a:rPr lang="en-US" dirty="0"/>
              <a:t>Infinite Campus (IC) Preparations</a:t>
            </a:r>
          </a:p>
        </p:txBody>
      </p:sp>
      <p:sp>
        <p:nvSpPr>
          <p:cNvPr id="3" name="Content Placeholder 2">
            <a:extLst>
              <a:ext uri="{FF2B5EF4-FFF2-40B4-BE49-F238E27FC236}">
                <a16:creationId xmlns:a16="http://schemas.microsoft.com/office/drawing/2014/main" id="{7A419BAB-2DB4-066C-6691-D08876A9D5C0}"/>
              </a:ext>
            </a:extLst>
          </p:cNvPr>
          <p:cNvSpPr>
            <a:spLocks noGrp="1"/>
          </p:cNvSpPr>
          <p:nvPr>
            <p:ph idx="1"/>
          </p:nvPr>
        </p:nvSpPr>
        <p:spPr>
          <a:xfrm>
            <a:off x="546306" y="1325563"/>
            <a:ext cx="10515600" cy="4093115"/>
          </a:xfrm>
        </p:spPr>
        <p:txBody>
          <a:bodyPr/>
          <a:lstStyle/>
          <a:p>
            <a:r>
              <a:rPr lang="en-US" dirty="0"/>
              <a:t>Each kindergarten homeroom must be coded using the state code:</a:t>
            </a:r>
          </a:p>
          <a:p>
            <a:pPr lvl="1"/>
            <a:r>
              <a:rPr lang="en-US" dirty="0"/>
              <a:t>703001</a:t>
            </a:r>
          </a:p>
          <a:p>
            <a:r>
              <a:rPr lang="en-US" dirty="0"/>
              <a:t>Homerooms must be associated with a teacher whose district email address is entered in IC.</a:t>
            </a:r>
          </a:p>
          <a:p>
            <a:r>
              <a:rPr lang="en-US" dirty="0"/>
              <a:t>If a student has a suffix in their name, make sure it is placed in the suffix box.</a:t>
            </a:r>
          </a:p>
          <a:p>
            <a:r>
              <a:rPr lang="en-US" dirty="0"/>
              <a:t>Ensure the student’s date of birth is entered correctly.</a:t>
            </a:r>
          </a:p>
          <a:p>
            <a:r>
              <a:rPr lang="en-US" dirty="0"/>
              <a:t>Check IC to be sure the child is not already enrolled in another district.</a:t>
            </a:r>
          </a:p>
          <a:p>
            <a:endParaRPr lang="en-US" dirty="0"/>
          </a:p>
        </p:txBody>
      </p:sp>
    </p:spTree>
    <p:extLst>
      <p:ext uri="{BB962C8B-B14F-4D97-AF65-F5344CB8AC3E}">
        <p14:creationId xmlns:p14="http://schemas.microsoft.com/office/powerpoint/2010/main" val="130844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3B54-0F99-DD68-B182-8FE9EEDFFC56}"/>
              </a:ext>
            </a:extLst>
          </p:cNvPr>
          <p:cNvSpPr>
            <a:spLocks noGrp="1"/>
          </p:cNvSpPr>
          <p:nvPr>
            <p:ph type="title"/>
          </p:nvPr>
        </p:nvSpPr>
        <p:spPr>
          <a:xfrm>
            <a:off x="0" y="1"/>
            <a:ext cx="10515600" cy="975360"/>
          </a:xfrm>
        </p:spPr>
        <p:txBody>
          <a:bodyPr/>
          <a:lstStyle/>
          <a:p>
            <a:r>
              <a:rPr lang="en-US" dirty="0"/>
              <a:t>Prior Setting Reminders</a:t>
            </a:r>
          </a:p>
        </p:txBody>
      </p:sp>
      <p:sp>
        <p:nvSpPr>
          <p:cNvPr id="3" name="Content Placeholder 2">
            <a:extLst>
              <a:ext uri="{FF2B5EF4-FFF2-40B4-BE49-F238E27FC236}">
                <a16:creationId xmlns:a16="http://schemas.microsoft.com/office/drawing/2014/main" id="{4D2F69C7-87A4-142A-A9BB-CF30C6BEBBF4}"/>
              </a:ext>
            </a:extLst>
          </p:cNvPr>
          <p:cNvSpPr>
            <a:spLocks noGrp="1"/>
          </p:cNvSpPr>
          <p:nvPr>
            <p:ph idx="1"/>
          </p:nvPr>
        </p:nvSpPr>
        <p:spPr>
          <a:xfrm>
            <a:off x="567821" y="1325563"/>
            <a:ext cx="10515600" cy="4093115"/>
          </a:xfrm>
        </p:spPr>
        <p:txBody>
          <a:bodyPr vert="horz" lIns="91440" tIns="45720" rIns="91440" bIns="45720" rtlCol="0" anchor="t">
            <a:normAutofit/>
          </a:bodyPr>
          <a:lstStyle/>
          <a:p>
            <a:r>
              <a:rPr lang="en-US" dirty="0"/>
              <a:t>Only students who are actively enrolled need to have Prior Settings data entered in IC. Kindergarten screening results are derived from both Prior Settings Data in IC and screener data entered into the Online Management System. </a:t>
            </a:r>
          </a:p>
          <a:p>
            <a:endParaRPr lang="en-US"/>
          </a:p>
          <a:p>
            <a:r>
              <a:rPr lang="en-US" dirty="0"/>
              <a:t>Prior Settings Data is due October 15.</a:t>
            </a:r>
          </a:p>
          <a:p>
            <a:pPr marL="0" indent="0">
              <a:buNone/>
            </a:pPr>
            <a:endParaRPr lang="en-US"/>
          </a:p>
        </p:txBody>
      </p:sp>
    </p:spTree>
    <p:extLst>
      <p:ext uri="{BB962C8B-B14F-4D97-AF65-F5344CB8AC3E}">
        <p14:creationId xmlns:p14="http://schemas.microsoft.com/office/powerpoint/2010/main" val="310988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B6AA-CE5A-B3B7-8A89-068CCF16F408}"/>
              </a:ext>
            </a:extLst>
          </p:cNvPr>
          <p:cNvSpPr>
            <a:spLocks noGrp="1"/>
          </p:cNvSpPr>
          <p:nvPr>
            <p:ph type="title"/>
          </p:nvPr>
        </p:nvSpPr>
        <p:spPr>
          <a:xfrm>
            <a:off x="0" y="1"/>
            <a:ext cx="10515600" cy="934720"/>
          </a:xfrm>
        </p:spPr>
        <p:txBody>
          <a:bodyPr/>
          <a:lstStyle/>
          <a:p>
            <a:r>
              <a:rPr lang="en-US" dirty="0"/>
              <a:t>Screening Window</a:t>
            </a:r>
          </a:p>
        </p:txBody>
      </p:sp>
      <p:sp>
        <p:nvSpPr>
          <p:cNvPr id="3" name="Content Placeholder 2">
            <a:extLst>
              <a:ext uri="{FF2B5EF4-FFF2-40B4-BE49-F238E27FC236}">
                <a16:creationId xmlns:a16="http://schemas.microsoft.com/office/drawing/2014/main" id="{ADA8F8B4-43B7-3DA3-FFB0-683D72806DF6}"/>
              </a:ext>
            </a:extLst>
          </p:cNvPr>
          <p:cNvSpPr>
            <a:spLocks noGrp="1"/>
          </p:cNvSpPr>
          <p:nvPr>
            <p:ph idx="1"/>
          </p:nvPr>
        </p:nvSpPr>
        <p:spPr>
          <a:xfrm>
            <a:off x="600094" y="1260382"/>
            <a:ext cx="10515600" cy="4093115"/>
          </a:xfrm>
        </p:spPr>
        <p:txBody>
          <a:bodyPr/>
          <a:lstStyle/>
          <a:p>
            <a:r>
              <a:rPr lang="en-US" dirty="0"/>
              <a:t>Screening may begin 15 calendar days before the first day of school.</a:t>
            </a:r>
          </a:p>
          <a:p>
            <a:r>
              <a:rPr lang="en-US" dirty="0"/>
              <a:t>Screening must not take place after the 30</a:t>
            </a:r>
            <a:r>
              <a:rPr lang="en-US" baseline="30000" dirty="0"/>
              <a:t>th</a:t>
            </a:r>
            <a:r>
              <a:rPr lang="en-US" dirty="0"/>
              <a:t> instructional day </a:t>
            </a:r>
            <a:r>
              <a:rPr lang="en-US" b="1" i="1" dirty="0"/>
              <a:t>unless</a:t>
            </a:r>
            <a:r>
              <a:rPr lang="en-US" dirty="0"/>
              <a:t> a new student has enrolled before the deadline of October 15.</a:t>
            </a:r>
          </a:p>
          <a:p>
            <a:r>
              <a:rPr lang="en-US" dirty="0"/>
              <a:t>The Online Management System (OMS) data must be entered within 15 instructional days after the screening window closes, no later than October 15.</a:t>
            </a:r>
          </a:p>
          <a:p>
            <a:endParaRPr lang="en-US" dirty="0"/>
          </a:p>
        </p:txBody>
      </p:sp>
    </p:spTree>
    <p:extLst>
      <p:ext uri="{BB962C8B-B14F-4D97-AF65-F5344CB8AC3E}">
        <p14:creationId xmlns:p14="http://schemas.microsoft.com/office/powerpoint/2010/main" val="267267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EFC8-F73B-B431-A302-A945DD19C338}"/>
              </a:ext>
            </a:extLst>
          </p:cNvPr>
          <p:cNvSpPr>
            <a:spLocks noGrp="1"/>
          </p:cNvSpPr>
          <p:nvPr>
            <p:ph type="title"/>
          </p:nvPr>
        </p:nvSpPr>
        <p:spPr>
          <a:xfrm>
            <a:off x="0" y="1"/>
            <a:ext cx="10515600" cy="965200"/>
          </a:xfrm>
        </p:spPr>
        <p:txBody>
          <a:bodyPr/>
          <a:lstStyle/>
          <a:p>
            <a:r>
              <a:rPr lang="en-US" dirty="0"/>
              <a:t>Core Assessment</a:t>
            </a:r>
          </a:p>
        </p:txBody>
      </p:sp>
      <p:sp>
        <p:nvSpPr>
          <p:cNvPr id="3" name="Content Placeholder 2">
            <a:extLst>
              <a:ext uri="{FF2B5EF4-FFF2-40B4-BE49-F238E27FC236}">
                <a16:creationId xmlns:a16="http://schemas.microsoft.com/office/drawing/2014/main" id="{ACC3B385-FFC3-BEA0-766B-BBBDB281E241}"/>
              </a:ext>
            </a:extLst>
          </p:cNvPr>
          <p:cNvSpPr>
            <a:spLocks noGrp="1"/>
          </p:cNvSpPr>
          <p:nvPr>
            <p:ph idx="1"/>
          </p:nvPr>
        </p:nvSpPr>
        <p:spPr>
          <a:xfrm>
            <a:off x="589336" y="1292655"/>
            <a:ext cx="10515600" cy="4093115"/>
          </a:xfrm>
        </p:spPr>
        <p:txBody>
          <a:bodyPr vert="horz" lIns="91440" tIns="45720" rIns="91440" bIns="45720" rtlCol="0" anchor="t">
            <a:normAutofit/>
          </a:bodyPr>
          <a:lstStyle/>
          <a:p>
            <a:r>
              <a:rPr lang="en-US"/>
              <a:t>Abide by directions as written in the manual</a:t>
            </a:r>
          </a:p>
          <a:p>
            <a:r>
              <a:rPr lang="en-US"/>
              <a:t>Maintain consistency </a:t>
            </a:r>
          </a:p>
          <a:p>
            <a:r>
              <a:rPr lang="en-US"/>
              <a:t>Adhere to the discontinue point</a:t>
            </a:r>
          </a:p>
          <a:p>
            <a:r>
              <a:rPr lang="en-US"/>
              <a:t>Use page markers to tab places in the screening manual for quick reference during screening</a:t>
            </a:r>
          </a:p>
          <a:p>
            <a:r>
              <a:rPr lang="en-US"/>
              <a:t>Review the </a:t>
            </a:r>
            <a:r>
              <a:rPr lang="en-US">
                <a:hlinkClick r:id="rId2"/>
              </a:rPr>
              <a:t>Implementation Guide</a:t>
            </a:r>
            <a:r>
              <a:rPr lang="en-US"/>
              <a:t> for detailed notes</a:t>
            </a:r>
          </a:p>
          <a:p>
            <a:endParaRPr lang="en-US"/>
          </a:p>
        </p:txBody>
      </p:sp>
    </p:spTree>
    <p:extLst>
      <p:ext uri="{BB962C8B-B14F-4D97-AF65-F5344CB8AC3E}">
        <p14:creationId xmlns:p14="http://schemas.microsoft.com/office/powerpoint/2010/main" val="38918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1D4-30DB-7B13-485B-7A2EED68C503}"/>
              </a:ext>
            </a:extLst>
          </p:cNvPr>
          <p:cNvSpPr>
            <a:spLocks noGrp="1"/>
          </p:cNvSpPr>
          <p:nvPr>
            <p:ph type="title"/>
          </p:nvPr>
        </p:nvSpPr>
        <p:spPr>
          <a:xfrm>
            <a:off x="0" y="-4254"/>
            <a:ext cx="10515600" cy="878013"/>
          </a:xfrm>
        </p:spPr>
        <p:txBody>
          <a:bodyPr/>
          <a:lstStyle/>
          <a:p>
            <a:r>
              <a:rPr lang="en-US" dirty="0"/>
              <a:t>Core Assessment Continued</a:t>
            </a:r>
          </a:p>
        </p:txBody>
      </p:sp>
      <p:sp>
        <p:nvSpPr>
          <p:cNvPr id="3" name="Content Placeholder 2">
            <a:extLst>
              <a:ext uri="{FF2B5EF4-FFF2-40B4-BE49-F238E27FC236}">
                <a16:creationId xmlns:a16="http://schemas.microsoft.com/office/drawing/2014/main" id="{4294905B-CD51-6061-71B6-E50E8A1EA1D4}"/>
              </a:ext>
            </a:extLst>
          </p:cNvPr>
          <p:cNvSpPr>
            <a:spLocks noGrp="1"/>
          </p:cNvSpPr>
          <p:nvPr>
            <p:ph idx="1"/>
          </p:nvPr>
        </p:nvSpPr>
        <p:spPr>
          <a:xfrm>
            <a:off x="589336" y="1249624"/>
            <a:ext cx="6736622" cy="4093115"/>
          </a:xfrm>
        </p:spPr>
        <p:txBody>
          <a:bodyPr vert="horz" lIns="91440" tIns="45720" rIns="91440" bIns="45720" rtlCol="0" anchor="t">
            <a:normAutofit/>
          </a:bodyPr>
          <a:lstStyle/>
          <a:p>
            <a:r>
              <a:rPr lang="en-US">
                <a:hlinkClick r:id="rId2"/>
              </a:rPr>
              <a:t>The Kentucky Kindergarten Screen Composite Score Calculation Document</a:t>
            </a:r>
            <a:endParaRPr lang="en-US"/>
          </a:p>
          <a:p>
            <a:pPr marL="0" indent="0">
              <a:buNone/>
            </a:pPr>
            <a:endParaRPr lang="en-US"/>
          </a:p>
          <a:p>
            <a:r>
              <a:rPr lang="en-US">
                <a:hlinkClick r:id="rId3"/>
              </a:rPr>
              <a:t>Common Kindergarten Entry Screener webpage</a:t>
            </a:r>
            <a:endParaRPr lang="en-US"/>
          </a:p>
        </p:txBody>
      </p:sp>
      <p:pic>
        <p:nvPicPr>
          <p:cNvPr id="4" name="Content Placeholder 5" descr="This is a screenshot of the Brigance Screening Guide's front cover.">
            <a:extLst>
              <a:ext uri="{FF2B5EF4-FFF2-40B4-BE49-F238E27FC236}">
                <a16:creationId xmlns:a16="http://schemas.microsoft.com/office/drawing/2014/main" id="{2580CA49-8CFD-0400-75D2-5A719CD5490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861716" y="795292"/>
            <a:ext cx="4090809" cy="2862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Content Placeholder 5" descr="Screenshot of the first page of the Kentucky Kindergarten Screen Composite Score Calculation document. This screenshot displays the skill area screened on the Kindergarten Core Assessment or the Brigance Screener">
            <a:extLst>
              <a:ext uri="{FF2B5EF4-FFF2-40B4-BE49-F238E27FC236}">
                <a16:creationId xmlns:a16="http://schemas.microsoft.com/office/drawing/2014/main" id="{0C7D486A-5B33-8179-A0F5-B0C58EB02500}"/>
              </a:ext>
            </a:extLst>
          </p:cNvPr>
          <p:cNvPicPr>
            <a:picLocks noChangeAspect="1"/>
          </p:cNvPicPr>
          <p:nvPr/>
        </p:nvPicPr>
        <p:blipFill>
          <a:blip r:embed="rId5"/>
          <a:stretch>
            <a:fillRect/>
          </a:stretch>
        </p:blipFill>
        <p:spPr>
          <a:xfrm>
            <a:off x="7450667" y="2432891"/>
            <a:ext cx="2990900" cy="3210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2336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0DD7-1EF1-81EC-42B6-E814DCA839DB}"/>
              </a:ext>
            </a:extLst>
          </p:cNvPr>
          <p:cNvSpPr>
            <a:spLocks noGrp="1"/>
          </p:cNvSpPr>
          <p:nvPr>
            <p:ph type="title"/>
          </p:nvPr>
        </p:nvSpPr>
        <p:spPr>
          <a:xfrm>
            <a:off x="0" y="1"/>
            <a:ext cx="10515600" cy="894079"/>
          </a:xfrm>
        </p:spPr>
        <p:txBody>
          <a:bodyPr/>
          <a:lstStyle/>
          <a:p>
            <a:r>
              <a:rPr lang="en-US" dirty="0"/>
              <a:t>Data Entry Reminders</a:t>
            </a:r>
          </a:p>
        </p:txBody>
      </p:sp>
      <p:sp>
        <p:nvSpPr>
          <p:cNvPr id="3" name="Content Placeholder 2">
            <a:extLst>
              <a:ext uri="{FF2B5EF4-FFF2-40B4-BE49-F238E27FC236}">
                <a16:creationId xmlns:a16="http://schemas.microsoft.com/office/drawing/2014/main" id="{418F4C0F-BB8C-DB65-64B1-D636109C5AF3}"/>
              </a:ext>
            </a:extLst>
          </p:cNvPr>
          <p:cNvSpPr>
            <a:spLocks noGrp="1"/>
          </p:cNvSpPr>
          <p:nvPr>
            <p:ph idx="1"/>
          </p:nvPr>
        </p:nvSpPr>
        <p:spPr>
          <a:xfrm>
            <a:off x="567821" y="1325563"/>
            <a:ext cx="10515600" cy="4093115"/>
          </a:xfrm>
        </p:spPr>
        <p:txBody>
          <a:bodyPr/>
          <a:lstStyle/>
          <a:p>
            <a:r>
              <a:rPr lang="en-US"/>
              <a:t>Enter only one new screening session</a:t>
            </a:r>
          </a:p>
          <a:p>
            <a:r>
              <a:rPr lang="en-US"/>
              <a:t>Be sure all items on the Self-Help and Social-Emotional Scales are completed</a:t>
            </a:r>
          </a:p>
          <a:p>
            <a:r>
              <a:rPr lang="en-US"/>
              <a:t>Make sure to click “Submit to Score” after entering both the K Core Assessments and the SH/SE Scales</a:t>
            </a:r>
          </a:p>
          <a:p>
            <a:r>
              <a:rPr lang="en-US"/>
              <a:t>View the Group Report and Export as CSV to sort information by domains</a:t>
            </a:r>
          </a:p>
          <a:p>
            <a:endParaRPr lang="en-US"/>
          </a:p>
        </p:txBody>
      </p:sp>
    </p:spTree>
    <p:extLst>
      <p:ext uri="{BB962C8B-B14F-4D97-AF65-F5344CB8AC3E}">
        <p14:creationId xmlns:p14="http://schemas.microsoft.com/office/powerpoint/2010/main" val="2286588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BTS_Training_KScreen" id="{F6E8932F-5E00-4BC3-B626-A3811A4AAD8E}" vid="{686AC029-F217-441C-8B86-71FEF4FDA4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
        <AccountId xsi:nil="true"/>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Back to School K Screen</RoutingRuleDescription>
    <PublishingExpirationDate xmlns="http://schemas.microsoft.com/sharepoint/v3" xsi:nil="true"/>
    <PublishingStartDate xmlns="http://schemas.microsoft.com/sharepoint/v3" xsi:nil="true"/>
    <Publication_x0020_Date xmlns="3a62de7d-ba57-4f43-9dae-9623ba637be0">2023-08-07T04:00:00+00:00</Publication_x0020_Date>
    <Audience1 xmlns="3a62de7d-ba57-4f43-9dae-9623ba637be0">
      <Value>1</Value>
      <Value>2</Value>
    </Audience1>
    <_dlc_DocId xmlns="3a62de7d-ba57-4f43-9dae-9623ba637be0">KYED-14-1845</_dlc_DocId>
    <_dlc_DocIdUrl xmlns="3a62de7d-ba57-4f43-9dae-9623ba637be0">
      <Url>https://www.education.ky.gov/AA/distsupp/_layouts/15/DocIdRedir.aspx?ID=KYED-14-1845</Url>
      <Description>KYED-14-1845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E4972A2-C695-495F-AAFD-717602A8D6A6}"/>
</file>

<file path=customXml/itemProps2.xml><?xml version="1.0" encoding="utf-8"?>
<ds:datastoreItem xmlns:ds="http://schemas.openxmlformats.org/officeDocument/2006/customXml" ds:itemID="{C70D4522-EDD2-4326-BD38-D65ABD3DF72F}">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elements/1.1/"/>
    <ds:schemaRef ds:uri="9e447306-43c9-46fc-85e8-9d0ed75a31bf"/>
    <ds:schemaRef ds:uri="d2e0887b-4a8a-4736-99cf-56284292f442"/>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9CC19B74-9501-4C06-9B2F-356CD7557163}"/>
</file>

<file path=docProps/app.xml><?xml version="1.0" encoding="utf-8"?>
<Properties xmlns="http://schemas.openxmlformats.org/officeDocument/2006/extended-properties" xmlns:vt="http://schemas.openxmlformats.org/officeDocument/2006/docPropsVTypes">
  <Template>2023_BTS_Training_KScreen</Template>
  <TotalTime>0</TotalTime>
  <Words>693</Words>
  <Application>Microsoft Office PowerPoint</Application>
  <PresentationFormat>Widescreen</PresentationFormat>
  <Paragraphs>97</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Franklin Gothic Book</vt:lpstr>
      <vt:lpstr>Franklin Gothic Medium</vt:lpstr>
      <vt:lpstr>Office Theme</vt:lpstr>
      <vt:lpstr>2024-2025 Back to School Trainings</vt:lpstr>
      <vt:lpstr>Agenda</vt:lpstr>
      <vt:lpstr>Timeline 2024-2025</vt:lpstr>
      <vt:lpstr>Infinite Campus (IC) Preparations</vt:lpstr>
      <vt:lpstr>Prior Setting Reminders</vt:lpstr>
      <vt:lpstr>Screening Window</vt:lpstr>
      <vt:lpstr>Core Assessment</vt:lpstr>
      <vt:lpstr>Core Assessment Continued</vt:lpstr>
      <vt:lpstr>Data Entry Reminders</vt:lpstr>
      <vt:lpstr>Data Entry Reminders Continued</vt:lpstr>
      <vt:lpstr>Nonparticipation Students Reminder</vt:lpstr>
      <vt:lpstr>Kindergarten Screen Resources</vt:lpstr>
      <vt:lpstr>Implementation Guide</vt:lpstr>
      <vt:lpstr>Kentucky Kindergarten Screen Composite Score Calculation</vt:lpstr>
      <vt:lpstr>OMS Reminders</vt:lpstr>
      <vt:lpstr>Contact Us</vt:lpstr>
      <vt:lpstr>Other Back to School Trainings</vt:lpstr>
      <vt:lpstr>Division of Assessment and Accountability Support </vt:lpstr>
      <vt:lpstr>End Slide </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Jett, Lisa - Division of Assessment and Accountability Support</dc:creator>
  <cp:lastModifiedBy>Riley, Ben - Division of Assessment and Accountability Support</cp:lastModifiedBy>
  <cp:revision>4</cp:revision>
  <dcterms:created xsi:type="dcterms:W3CDTF">2024-07-02T14:45:05Z</dcterms:created>
  <dcterms:modified xsi:type="dcterms:W3CDTF">2024-07-27T00:19:55Z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MSIP_Label_eb544694-0027-44fa-bee4-2648c0363f9d_Enabled">
    <vt:lpwstr>true</vt:lpwstr>
  </property>
  <property fmtid="{D5CDD505-2E9C-101B-9397-08002B2CF9AE}" pid="11" name="MSIP_Label_eb544694-0027-44fa-bee4-2648c0363f9d_SetDate">
    <vt:lpwstr>2024-06-17T18:31:50Z</vt:lpwstr>
  </property>
  <property fmtid="{D5CDD505-2E9C-101B-9397-08002B2CF9AE}" pid="12" name="MSIP_Label_eb544694-0027-44fa-bee4-2648c0363f9d_Method">
    <vt:lpwstr>Standard</vt:lpwstr>
  </property>
  <property fmtid="{D5CDD505-2E9C-101B-9397-08002B2CF9AE}" pid="13" name="MSIP_Label_eb544694-0027-44fa-bee4-2648c0363f9d_Name">
    <vt:lpwstr>defa4170-0d19-0005-0004-bc88714345d2</vt:lpwstr>
  </property>
  <property fmtid="{D5CDD505-2E9C-101B-9397-08002B2CF9AE}" pid="14" name="MSIP_Label_eb544694-0027-44fa-bee4-2648c0363f9d_SiteId">
    <vt:lpwstr>9360c11f-90e6-4706-ad00-25fcdc9e2ed1</vt:lpwstr>
  </property>
  <property fmtid="{D5CDD505-2E9C-101B-9397-08002B2CF9AE}" pid="15" name="MSIP_Label_eb544694-0027-44fa-bee4-2648c0363f9d_ActionId">
    <vt:lpwstr>32522c57-d8e1-4098-ac3c-ccfcb6db0c28</vt:lpwstr>
  </property>
  <property fmtid="{D5CDD505-2E9C-101B-9397-08002B2CF9AE}" pid="16" name="MSIP_Label_eb544694-0027-44fa-bee4-2648c0363f9d_ContentBits">
    <vt:lpwstr>0</vt:lpwstr>
  </property>
  <property fmtid="{D5CDD505-2E9C-101B-9397-08002B2CF9AE}" pid="17" name="_dlc_DocIdItemGuid">
    <vt:lpwstr>3ee68486-4ea3-4ef4-b7a4-3bca57ad6961</vt:lpwstr>
  </property>
</Properties>
</file>