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comments/modernComment_3DF_3B27826.xml" ContentType="application/vnd.ms-powerpoint.comments+xml"/>
  <Override PartName="/ppt/notesSlides/notesSlide14.xml" ContentType="application/vnd.openxmlformats-officedocument.presentationml.notesSlide+xml"/>
  <Override PartName="/ppt/comments/modernComment_18D_78DB87D4.xml" ContentType="application/vnd.ms-powerpoint.comments+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6" r:id="rId6"/>
  </p:sldMasterIdLst>
  <p:notesMasterIdLst>
    <p:notesMasterId r:id="rId23"/>
  </p:notesMasterIdLst>
  <p:sldIdLst>
    <p:sldId id="265" r:id="rId7"/>
    <p:sldId id="372" r:id="rId8"/>
    <p:sldId id="376" r:id="rId9"/>
    <p:sldId id="391" r:id="rId10"/>
    <p:sldId id="392" r:id="rId11"/>
    <p:sldId id="393" r:id="rId12"/>
    <p:sldId id="337" r:id="rId13"/>
    <p:sldId id="366" r:id="rId14"/>
    <p:sldId id="333" r:id="rId15"/>
    <p:sldId id="399" r:id="rId16"/>
    <p:sldId id="394" r:id="rId17"/>
    <p:sldId id="344" r:id="rId18"/>
    <p:sldId id="991" r:id="rId19"/>
    <p:sldId id="397" r:id="rId20"/>
    <p:sldId id="280" r:id="rId21"/>
    <p:sldId id="99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8947" autoAdjust="0"/>
  </p:normalViewPr>
  <p:slideViewPr>
    <p:cSldViewPr snapToGrid="0">
      <p:cViewPr varScale="1">
        <p:scale>
          <a:sx n="75" d="100"/>
          <a:sy n="75" d="100"/>
        </p:scale>
        <p:origin x="195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comments/modernComment_18D_78DB87D4.xml><?xml version="1.0" encoding="utf-8"?>
<p188:cmLst xmlns:a="http://schemas.openxmlformats.org/drawingml/2006/main" xmlns:r="http://schemas.openxmlformats.org/officeDocument/2006/relationships" xmlns:p188="http://schemas.microsoft.com/office/powerpoint/2018/8/main">
  <p188:cm id="{0BE487D0-645A-449F-869D-7A7325D839EA}" authorId="{771B6458-EC8F-ACB7-5084-9D6F069BC75D}" created="2022-07-28T20:44:48.060">
    <pc:sldMkLst xmlns:pc="http://schemas.microsoft.com/office/powerpoint/2013/main/command">
      <pc:docMk/>
      <pc:sldMk cId="2027653076" sldId="397"/>
    </pc:sldMkLst>
    <p188:txBody>
      <a:bodyPr/>
      <a:lstStyle/>
      <a:p>
        <a:r>
          <a:rPr lang="en-US"/>
          <a:t>DAC Advisory: Question 3 Who Submits an allegation online? I have BACs submit the allegations online to me, so I would like the question to say - Who submits an allegation online to KDE?</a:t>
        </a:r>
      </a:p>
    </p188:txBody>
  </p188:cm>
</p188:cmLst>
</file>

<file path=ppt/comments/modernComment_3DF_3B27826.xml><?xml version="1.0" encoding="utf-8"?>
<p188:cmLst xmlns:a="http://schemas.openxmlformats.org/drawingml/2006/main" xmlns:r="http://schemas.openxmlformats.org/officeDocument/2006/relationships" xmlns:p188="http://schemas.microsoft.com/office/powerpoint/2018/8/main">
  <p188:cm id="{C5777AC8-9374-4418-A24B-4FEECB195E73}" authorId="{771B6458-EC8F-ACB7-5084-9D6F069BC75D}" created="2022-07-28T20:44:22.356">
    <pc:sldMkLst xmlns:pc="http://schemas.microsoft.com/office/powerpoint/2013/main/command">
      <pc:docMk/>
      <pc:sldMk cId="62027814" sldId="991"/>
    </pc:sldMkLst>
    <p188:txBody>
      <a:bodyPr/>
      <a:lstStyle/>
      <a:p>
        <a:r>
          <a:rPr lang="en-US"/>
          <a:t>DAC Advisory: Slide 74 references medical exemptions and KDE trainings and SDRR the language of medical nonparticipation, need to make sure we are using the updated language consistently.</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8.svg"/><Relationship Id="rId4" Type="http://schemas.openxmlformats.org/officeDocument/2006/relationships/image" Target="../media/image26.svg"/><Relationship Id="rId9" Type="http://schemas.openxmlformats.org/officeDocument/2006/relationships/image" Target="../media/image27.png"/></Relationships>
</file>

<file path=ppt/diagrams/_rels/data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12.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11.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8.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28.svg"/><Relationship Id="rId4" Type="http://schemas.openxmlformats.org/officeDocument/2006/relationships/image" Target="../media/image26.svg"/><Relationship Id="rId9" Type="http://schemas.openxmlformats.org/officeDocument/2006/relationships/image" Target="../media/image27.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12.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11.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8.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910DA-775C-45F1-8895-A069EA0DB2BE}"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4B47EF4-812A-490B-B171-32FDCB952049}">
      <dgm:prSet/>
      <dgm:spPr/>
      <dgm:t>
        <a:bodyPr/>
        <a:lstStyle/>
        <a:p>
          <a:pPr>
            <a:lnSpc>
              <a:spcPct val="100000"/>
            </a:lnSpc>
          </a:pPr>
          <a:r>
            <a:rPr lang="en-US"/>
            <a:t>Seal Codes</a:t>
          </a:r>
        </a:p>
      </dgm:t>
    </dgm:pt>
    <dgm:pt modelId="{6BF04BB5-B036-4888-8071-773EFEE6CA4B}" type="parTrans" cxnId="{D8D073C1-9333-4329-A3B7-7D7E9E46D97A}">
      <dgm:prSet/>
      <dgm:spPr/>
      <dgm:t>
        <a:bodyPr/>
        <a:lstStyle/>
        <a:p>
          <a:endParaRPr lang="en-US" sz="2000"/>
        </a:p>
      </dgm:t>
    </dgm:pt>
    <dgm:pt modelId="{0F4C552E-3203-4FBC-A163-298EF8183224}" type="sibTrans" cxnId="{D8D073C1-9333-4329-A3B7-7D7E9E46D97A}">
      <dgm:prSet/>
      <dgm:spPr/>
      <dgm:t>
        <a:bodyPr/>
        <a:lstStyle/>
        <a:p>
          <a:pPr>
            <a:lnSpc>
              <a:spcPct val="100000"/>
            </a:lnSpc>
          </a:pPr>
          <a:endParaRPr lang="en-US"/>
        </a:p>
      </dgm:t>
    </dgm:pt>
    <dgm:pt modelId="{20D734CE-E508-491F-9E55-125FE6BAA273}">
      <dgm:prSet/>
      <dgm:spPr/>
      <dgm:t>
        <a:bodyPr/>
        <a:lstStyle/>
        <a:p>
          <a:pPr>
            <a:lnSpc>
              <a:spcPct val="100000"/>
            </a:lnSpc>
          </a:pPr>
          <a:r>
            <a:rPr lang="en-US"/>
            <a:t>Scratch Paper</a:t>
          </a:r>
        </a:p>
      </dgm:t>
    </dgm:pt>
    <dgm:pt modelId="{44F6255B-4820-4C2B-9720-20F8ED27E6DC}" type="parTrans" cxnId="{6457AECD-6ACB-4A14-BB2A-023A1E091648}">
      <dgm:prSet/>
      <dgm:spPr/>
      <dgm:t>
        <a:bodyPr/>
        <a:lstStyle/>
        <a:p>
          <a:endParaRPr lang="en-US" sz="2000"/>
        </a:p>
      </dgm:t>
    </dgm:pt>
    <dgm:pt modelId="{ACEADE2E-4747-4A62-A3E4-D98ED67E4CCB}" type="sibTrans" cxnId="{6457AECD-6ACB-4A14-BB2A-023A1E091648}">
      <dgm:prSet/>
      <dgm:spPr/>
      <dgm:t>
        <a:bodyPr/>
        <a:lstStyle/>
        <a:p>
          <a:pPr>
            <a:lnSpc>
              <a:spcPct val="100000"/>
            </a:lnSpc>
          </a:pPr>
          <a:endParaRPr lang="en-US"/>
        </a:p>
      </dgm:t>
    </dgm:pt>
    <dgm:pt modelId="{C8E4D074-7FB6-4E84-90F9-F13C2BC4F2AF}">
      <dgm:prSet/>
      <dgm:spPr/>
      <dgm:t>
        <a:bodyPr/>
        <a:lstStyle/>
        <a:p>
          <a:pPr>
            <a:lnSpc>
              <a:spcPct val="100000"/>
            </a:lnSpc>
          </a:pPr>
          <a:r>
            <a:rPr lang="en-US"/>
            <a:t>Test Tickets 🎟</a:t>
          </a:r>
        </a:p>
      </dgm:t>
    </dgm:pt>
    <dgm:pt modelId="{615DAA30-B7D0-4B24-A1B5-93043785AD36}" type="parTrans" cxnId="{44C73B0E-9929-4477-A208-A3FF47981259}">
      <dgm:prSet/>
      <dgm:spPr/>
      <dgm:t>
        <a:bodyPr/>
        <a:lstStyle/>
        <a:p>
          <a:endParaRPr lang="en-US" sz="2000"/>
        </a:p>
      </dgm:t>
    </dgm:pt>
    <dgm:pt modelId="{C0185FD4-AF34-42F0-97A4-92716FADAA3C}" type="sibTrans" cxnId="{44C73B0E-9929-4477-A208-A3FF47981259}">
      <dgm:prSet/>
      <dgm:spPr/>
      <dgm:t>
        <a:bodyPr/>
        <a:lstStyle/>
        <a:p>
          <a:pPr>
            <a:lnSpc>
              <a:spcPct val="100000"/>
            </a:lnSpc>
          </a:pPr>
          <a:endParaRPr lang="en-US"/>
        </a:p>
      </dgm:t>
    </dgm:pt>
    <dgm:pt modelId="{80F95E46-1C62-45CC-A83B-24F2A650F08C}">
      <dgm:prSet/>
      <dgm:spPr/>
      <dgm:t>
        <a:bodyPr/>
        <a:lstStyle/>
        <a:p>
          <a:pPr>
            <a:lnSpc>
              <a:spcPct val="100000"/>
            </a:lnSpc>
          </a:pPr>
          <a:r>
            <a:rPr lang="en-US"/>
            <a:t>Test Booklets</a:t>
          </a:r>
        </a:p>
      </dgm:t>
    </dgm:pt>
    <dgm:pt modelId="{CB0F66EF-5F77-4D99-BE1B-D8FC6F44E280}" type="parTrans" cxnId="{5C921032-A6AC-4C19-A559-A4C828AE18D1}">
      <dgm:prSet/>
      <dgm:spPr/>
      <dgm:t>
        <a:bodyPr/>
        <a:lstStyle/>
        <a:p>
          <a:endParaRPr lang="en-US" sz="2000"/>
        </a:p>
      </dgm:t>
    </dgm:pt>
    <dgm:pt modelId="{C5CBBC6F-EF21-4217-A4F9-8E4E3DD9B26D}" type="sibTrans" cxnId="{5C921032-A6AC-4C19-A559-A4C828AE18D1}">
      <dgm:prSet/>
      <dgm:spPr/>
      <dgm:t>
        <a:bodyPr/>
        <a:lstStyle/>
        <a:p>
          <a:pPr>
            <a:lnSpc>
              <a:spcPct val="100000"/>
            </a:lnSpc>
          </a:pPr>
          <a:endParaRPr lang="en-US"/>
        </a:p>
      </dgm:t>
    </dgm:pt>
    <dgm:pt modelId="{A23D4001-E654-4A36-A454-4388D75D2BFB}">
      <dgm:prSet/>
      <dgm:spPr/>
      <dgm:t>
        <a:bodyPr/>
        <a:lstStyle/>
        <a:p>
          <a:pPr>
            <a:lnSpc>
              <a:spcPct val="100000"/>
            </a:lnSpc>
          </a:pPr>
          <a:r>
            <a:rPr lang="en-US"/>
            <a:t>Answer Documents </a:t>
          </a:r>
        </a:p>
      </dgm:t>
    </dgm:pt>
    <dgm:pt modelId="{4E4C0223-EECB-4006-A64E-198C81EB80E7}" type="parTrans" cxnId="{AEEC0EF1-C4A3-47B8-AD71-7BF483FE7318}">
      <dgm:prSet/>
      <dgm:spPr/>
      <dgm:t>
        <a:bodyPr/>
        <a:lstStyle/>
        <a:p>
          <a:endParaRPr lang="en-US" sz="2000"/>
        </a:p>
      </dgm:t>
    </dgm:pt>
    <dgm:pt modelId="{61817AF7-6F34-44C1-A66B-F198FAD254CB}" type="sibTrans" cxnId="{AEEC0EF1-C4A3-47B8-AD71-7BF483FE7318}">
      <dgm:prSet/>
      <dgm:spPr/>
      <dgm:t>
        <a:bodyPr/>
        <a:lstStyle/>
        <a:p>
          <a:pPr>
            <a:lnSpc>
              <a:spcPct val="100000"/>
            </a:lnSpc>
          </a:pPr>
          <a:endParaRPr lang="en-US"/>
        </a:p>
      </dgm:t>
    </dgm:pt>
    <dgm:pt modelId="{ED67CFD0-518E-4D18-9241-EAD03DD77C47}">
      <dgm:prSet/>
      <dgm:spPr/>
      <dgm:t>
        <a:bodyPr/>
        <a:lstStyle/>
        <a:p>
          <a:pPr>
            <a:lnSpc>
              <a:spcPct val="100000"/>
            </a:lnSpc>
          </a:pPr>
          <a:r>
            <a:rPr lang="en-US"/>
            <a:t>All test materials must remain secure before, during and after testing </a:t>
          </a:r>
        </a:p>
      </dgm:t>
    </dgm:pt>
    <dgm:pt modelId="{BD972A03-BA35-43C5-931C-DFF3E5B4FBDE}" type="parTrans" cxnId="{4F9C8A93-F04C-4A27-BBAB-C69EAB920793}">
      <dgm:prSet/>
      <dgm:spPr/>
      <dgm:t>
        <a:bodyPr/>
        <a:lstStyle/>
        <a:p>
          <a:endParaRPr lang="en-US" sz="2000"/>
        </a:p>
      </dgm:t>
    </dgm:pt>
    <dgm:pt modelId="{B376DD68-B652-47A3-936E-505EA7B8B702}" type="sibTrans" cxnId="{4F9C8A93-F04C-4A27-BBAB-C69EAB920793}">
      <dgm:prSet/>
      <dgm:spPr/>
      <dgm:t>
        <a:bodyPr/>
        <a:lstStyle/>
        <a:p>
          <a:endParaRPr lang="en-US"/>
        </a:p>
      </dgm:t>
    </dgm:pt>
    <dgm:pt modelId="{F0116F95-E6A4-4EBE-948C-507240BB13A2}" type="pres">
      <dgm:prSet presAssocID="{095910DA-775C-45F1-8895-A069EA0DB2BE}" presName="root" presStyleCnt="0">
        <dgm:presLayoutVars>
          <dgm:dir/>
          <dgm:resizeHandles val="exact"/>
        </dgm:presLayoutVars>
      </dgm:prSet>
      <dgm:spPr/>
    </dgm:pt>
    <dgm:pt modelId="{D6C00814-6FA3-4971-BA8D-60F1A0D23013}" type="pres">
      <dgm:prSet presAssocID="{095910DA-775C-45F1-8895-A069EA0DB2BE}" presName="container" presStyleCnt="0">
        <dgm:presLayoutVars>
          <dgm:dir/>
          <dgm:resizeHandles val="exact"/>
        </dgm:presLayoutVars>
      </dgm:prSet>
      <dgm:spPr/>
    </dgm:pt>
    <dgm:pt modelId="{706129FC-99A9-4ED6-83E3-4EEEE8016639}" type="pres">
      <dgm:prSet presAssocID="{C4B47EF4-812A-490B-B171-32FDCB952049}" presName="compNode" presStyleCnt="0"/>
      <dgm:spPr/>
    </dgm:pt>
    <dgm:pt modelId="{1DE580A7-41D0-46E8-83F9-C6FA2C6B4DF0}" type="pres">
      <dgm:prSet presAssocID="{C4B47EF4-812A-490B-B171-32FDCB952049}" presName="iconBgRect" presStyleLbl="bgShp" presStyleIdx="0" presStyleCnt="6"/>
      <dgm:spPr/>
    </dgm:pt>
    <dgm:pt modelId="{03AF6567-884D-45D6-8476-3644390683B9}" type="pres">
      <dgm:prSet presAssocID="{C4B47EF4-812A-490B-B171-32FDCB95204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eal"/>
        </a:ext>
      </dgm:extLst>
    </dgm:pt>
    <dgm:pt modelId="{57CE1C47-06D0-45A0-8234-642673EDFCE8}" type="pres">
      <dgm:prSet presAssocID="{C4B47EF4-812A-490B-B171-32FDCB952049}" presName="spaceRect" presStyleCnt="0"/>
      <dgm:spPr/>
    </dgm:pt>
    <dgm:pt modelId="{38CF6DC3-5A94-46C8-ACA1-1F8EE092B912}" type="pres">
      <dgm:prSet presAssocID="{C4B47EF4-812A-490B-B171-32FDCB952049}" presName="textRect" presStyleLbl="revTx" presStyleIdx="0" presStyleCnt="6">
        <dgm:presLayoutVars>
          <dgm:chMax val="1"/>
          <dgm:chPref val="1"/>
        </dgm:presLayoutVars>
      </dgm:prSet>
      <dgm:spPr/>
    </dgm:pt>
    <dgm:pt modelId="{E124142A-A4E1-4CC9-BB3B-61395C6B9004}" type="pres">
      <dgm:prSet presAssocID="{0F4C552E-3203-4FBC-A163-298EF8183224}" presName="sibTrans" presStyleLbl="sibTrans2D1" presStyleIdx="0" presStyleCnt="0"/>
      <dgm:spPr/>
    </dgm:pt>
    <dgm:pt modelId="{F6D36E89-96BF-4676-872D-B0D24AE93DE4}" type="pres">
      <dgm:prSet presAssocID="{20D734CE-E508-491F-9E55-125FE6BAA273}" presName="compNode" presStyleCnt="0"/>
      <dgm:spPr/>
    </dgm:pt>
    <dgm:pt modelId="{A3DFB1BF-7BCA-40C2-AB2A-C20ABCB86283}" type="pres">
      <dgm:prSet presAssocID="{20D734CE-E508-491F-9E55-125FE6BAA273}" presName="iconBgRect" presStyleLbl="bgShp" presStyleIdx="1" presStyleCnt="6"/>
      <dgm:spPr/>
    </dgm:pt>
    <dgm:pt modelId="{7D7DE99D-7775-4774-8965-37589883A85A}" type="pres">
      <dgm:prSet presAssocID="{20D734CE-E508-491F-9E55-125FE6BAA27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125C11F4-69D1-49CD-8EE8-3EF9EEB3641F}" type="pres">
      <dgm:prSet presAssocID="{20D734CE-E508-491F-9E55-125FE6BAA273}" presName="spaceRect" presStyleCnt="0"/>
      <dgm:spPr/>
    </dgm:pt>
    <dgm:pt modelId="{AFC14FE7-7D61-4B22-9E67-C734C2E5909E}" type="pres">
      <dgm:prSet presAssocID="{20D734CE-E508-491F-9E55-125FE6BAA273}" presName="textRect" presStyleLbl="revTx" presStyleIdx="1" presStyleCnt="6">
        <dgm:presLayoutVars>
          <dgm:chMax val="1"/>
          <dgm:chPref val="1"/>
        </dgm:presLayoutVars>
      </dgm:prSet>
      <dgm:spPr/>
    </dgm:pt>
    <dgm:pt modelId="{2C37CAF9-54BF-487E-AF8D-B7B2A7AC32BE}" type="pres">
      <dgm:prSet presAssocID="{ACEADE2E-4747-4A62-A3E4-D98ED67E4CCB}" presName="sibTrans" presStyleLbl="sibTrans2D1" presStyleIdx="0" presStyleCnt="0"/>
      <dgm:spPr/>
    </dgm:pt>
    <dgm:pt modelId="{0298424F-3C34-46A8-95A4-05E9822713F4}" type="pres">
      <dgm:prSet presAssocID="{C8E4D074-7FB6-4E84-90F9-F13C2BC4F2AF}" presName="compNode" presStyleCnt="0"/>
      <dgm:spPr/>
    </dgm:pt>
    <dgm:pt modelId="{F513F906-36E3-41DF-99A1-85D5454DB5CB}" type="pres">
      <dgm:prSet presAssocID="{C8E4D074-7FB6-4E84-90F9-F13C2BC4F2AF}" presName="iconBgRect" presStyleLbl="bgShp" presStyleIdx="2" presStyleCnt="6"/>
      <dgm:spPr/>
    </dgm:pt>
    <dgm:pt modelId="{F26F7ECC-8B6B-4881-940B-F5FC7C0A6229}" type="pres">
      <dgm:prSet presAssocID="{C8E4D074-7FB6-4E84-90F9-F13C2BC4F2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C4FA7097-1688-4BDB-90B6-8BBEE64E9CA3}" type="pres">
      <dgm:prSet presAssocID="{C8E4D074-7FB6-4E84-90F9-F13C2BC4F2AF}" presName="spaceRect" presStyleCnt="0"/>
      <dgm:spPr/>
    </dgm:pt>
    <dgm:pt modelId="{BF12F63F-E103-4EE7-B1D3-FC45CF730092}" type="pres">
      <dgm:prSet presAssocID="{C8E4D074-7FB6-4E84-90F9-F13C2BC4F2AF}" presName="textRect" presStyleLbl="revTx" presStyleIdx="2" presStyleCnt="6">
        <dgm:presLayoutVars>
          <dgm:chMax val="1"/>
          <dgm:chPref val="1"/>
        </dgm:presLayoutVars>
      </dgm:prSet>
      <dgm:spPr/>
    </dgm:pt>
    <dgm:pt modelId="{68139B67-E1C7-4EF4-8E47-FDD2254DF732}" type="pres">
      <dgm:prSet presAssocID="{C0185FD4-AF34-42F0-97A4-92716FADAA3C}" presName="sibTrans" presStyleLbl="sibTrans2D1" presStyleIdx="0" presStyleCnt="0"/>
      <dgm:spPr/>
    </dgm:pt>
    <dgm:pt modelId="{4477B01F-D7FB-48B1-B6EF-7FF2EC032A66}" type="pres">
      <dgm:prSet presAssocID="{80F95E46-1C62-45CC-A83B-24F2A650F08C}" presName="compNode" presStyleCnt="0"/>
      <dgm:spPr/>
    </dgm:pt>
    <dgm:pt modelId="{6FD6930E-467E-4B4E-A5B2-852AA2DEA0B9}" type="pres">
      <dgm:prSet presAssocID="{80F95E46-1C62-45CC-A83B-24F2A650F08C}" presName="iconBgRect" presStyleLbl="bgShp" presStyleIdx="3" presStyleCnt="6"/>
      <dgm:spPr/>
    </dgm:pt>
    <dgm:pt modelId="{5B3A2F00-79A6-4AB3-9FBD-7D86D7014EE5}" type="pres">
      <dgm:prSet presAssocID="{80F95E46-1C62-45CC-A83B-24F2A650F08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B951C8E-E229-44D3-A92F-BCABAE1C5876}" type="pres">
      <dgm:prSet presAssocID="{80F95E46-1C62-45CC-A83B-24F2A650F08C}" presName="spaceRect" presStyleCnt="0"/>
      <dgm:spPr/>
    </dgm:pt>
    <dgm:pt modelId="{FB8E3D32-50F1-4FDC-B3E6-74932E2EEC9F}" type="pres">
      <dgm:prSet presAssocID="{80F95E46-1C62-45CC-A83B-24F2A650F08C}" presName="textRect" presStyleLbl="revTx" presStyleIdx="3" presStyleCnt="6">
        <dgm:presLayoutVars>
          <dgm:chMax val="1"/>
          <dgm:chPref val="1"/>
        </dgm:presLayoutVars>
      </dgm:prSet>
      <dgm:spPr/>
    </dgm:pt>
    <dgm:pt modelId="{085E3CB7-31ED-41E0-AFFA-3062FC5405C0}" type="pres">
      <dgm:prSet presAssocID="{C5CBBC6F-EF21-4217-A4F9-8E4E3DD9B26D}" presName="sibTrans" presStyleLbl="sibTrans2D1" presStyleIdx="0" presStyleCnt="0"/>
      <dgm:spPr/>
    </dgm:pt>
    <dgm:pt modelId="{FCE155C7-967B-49C1-8CD0-0101A715FD37}" type="pres">
      <dgm:prSet presAssocID="{A23D4001-E654-4A36-A454-4388D75D2BFB}" presName="compNode" presStyleCnt="0"/>
      <dgm:spPr/>
    </dgm:pt>
    <dgm:pt modelId="{63D7A9F5-A098-4AEF-8920-EFA6F6E9A132}" type="pres">
      <dgm:prSet presAssocID="{A23D4001-E654-4A36-A454-4388D75D2BFB}" presName="iconBgRect" presStyleLbl="bgShp" presStyleIdx="4" presStyleCnt="6"/>
      <dgm:spPr/>
    </dgm:pt>
    <dgm:pt modelId="{EC03CED6-1C01-4180-9EA3-F18358300F9A}" type="pres">
      <dgm:prSet presAssocID="{A23D4001-E654-4A36-A454-4388D75D2BF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FAB301A6-88E5-444D-9783-F58EEF65925D}" type="pres">
      <dgm:prSet presAssocID="{A23D4001-E654-4A36-A454-4388D75D2BFB}" presName="spaceRect" presStyleCnt="0"/>
      <dgm:spPr/>
    </dgm:pt>
    <dgm:pt modelId="{D82A88AC-7045-460C-8366-78C3644CD602}" type="pres">
      <dgm:prSet presAssocID="{A23D4001-E654-4A36-A454-4388D75D2BFB}" presName="textRect" presStyleLbl="revTx" presStyleIdx="4" presStyleCnt="6">
        <dgm:presLayoutVars>
          <dgm:chMax val="1"/>
          <dgm:chPref val="1"/>
        </dgm:presLayoutVars>
      </dgm:prSet>
      <dgm:spPr/>
    </dgm:pt>
    <dgm:pt modelId="{99103003-D89A-4CDD-A5B6-CF140171210C}" type="pres">
      <dgm:prSet presAssocID="{61817AF7-6F34-44C1-A66B-F198FAD254CB}" presName="sibTrans" presStyleLbl="sibTrans2D1" presStyleIdx="0" presStyleCnt="0"/>
      <dgm:spPr/>
    </dgm:pt>
    <dgm:pt modelId="{541F7F8F-D77D-4E42-A3B9-064FB5DB13F0}" type="pres">
      <dgm:prSet presAssocID="{ED67CFD0-518E-4D18-9241-EAD03DD77C47}" presName="compNode" presStyleCnt="0"/>
      <dgm:spPr/>
    </dgm:pt>
    <dgm:pt modelId="{7AF5E918-E2B3-47F9-B7A1-DCC7BD268E3C}" type="pres">
      <dgm:prSet presAssocID="{ED67CFD0-518E-4D18-9241-EAD03DD77C47}" presName="iconBgRect" presStyleLbl="bgShp" presStyleIdx="5" presStyleCnt="6"/>
      <dgm:spPr/>
    </dgm:pt>
    <dgm:pt modelId="{E6A94E24-B672-47E5-AC81-DE2CD0E70C08}" type="pres">
      <dgm:prSet presAssocID="{ED67CFD0-518E-4D18-9241-EAD03DD77C4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arning"/>
        </a:ext>
      </dgm:extLst>
    </dgm:pt>
    <dgm:pt modelId="{A731D5C8-91CD-412C-847E-5C17AC7F99B8}" type="pres">
      <dgm:prSet presAssocID="{ED67CFD0-518E-4D18-9241-EAD03DD77C47}" presName="spaceRect" presStyleCnt="0"/>
      <dgm:spPr/>
    </dgm:pt>
    <dgm:pt modelId="{822731BA-174B-477D-9B6D-59C9332F4A5E}" type="pres">
      <dgm:prSet presAssocID="{ED67CFD0-518E-4D18-9241-EAD03DD77C47}" presName="textRect" presStyleLbl="revTx" presStyleIdx="5" presStyleCnt="6">
        <dgm:presLayoutVars>
          <dgm:chMax val="1"/>
          <dgm:chPref val="1"/>
        </dgm:presLayoutVars>
      </dgm:prSet>
      <dgm:spPr/>
    </dgm:pt>
  </dgm:ptLst>
  <dgm:cxnLst>
    <dgm:cxn modelId="{44C73B0E-9929-4477-A208-A3FF47981259}" srcId="{095910DA-775C-45F1-8895-A069EA0DB2BE}" destId="{C8E4D074-7FB6-4E84-90F9-F13C2BC4F2AF}" srcOrd="2" destOrd="0" parTransId="{615DAA30-B7D0-4B24-A1B5-93043785AD36}" sibTransId="{C0185FD4-AF34-42F0-97A4-92716FADAA3C}"/>
    <dgm:cxn modelId="{91F37C25-2ABE-4A6F-86C1-6321ADC96F98}" type="presOf" srcId="{095910DA-775C-45F1-8895-A069EA0DB2BE}" destId="{F0116F95-E6A4-4EBE-948C-507240BB13A2}" srcOrd="0" destOrd="0" presId="urn:microsoft.com/office/officeart/2018/2/layout/IconCircleList"/>
    <dgm:cxn modelId="{81E40B31-9C8B-4B27-8834-C2B05374F643}" type="presOf" srcId="{ACEADE2E-4747-4A62-A3E4-D98ED67E4CCB}" destId="{2C37CAF9-54BF-487E-AF8D-B7B2A7AC32BE}" srcOrd="0" destOrd="0" presId="urn:microsoft.com/office/officeart/2018/2/layout/IconCircleList"/>
    <dgm:cxn modelId="{5C921032-A6AC-4C19-A559-A4C828AE18D1}" srcId="{095910DA-775C-45F1-8895-A069EA0DB2BE}" destId="{80F95E46-1C62-45CC-A83B-24F2A650F08C}" srcOrd="3" destOrd="0" parTransId="{CB0F66EF-5F77-4D99-BE1B-D8FC6F44E280}" sibTransId="{C5CBBC6F-EF21-4217-A4F9-8E4E3DD9B26D}"/>
    <dgm:cxn modelId="{C8B6E733-4586-484D-B2BF-C861430127F1}" type="presOf" srcId="{C0185FD4-AF34-42F0-97A4-92716FADAA3C}" destId="{68139B67-E1C7-4EF4-8E47-FDD2254DF732}" srcOrd="0" destOrd="0" presId="urn:microsoft.com/office/officeart/2018/2/layout/IconCircleList"/>
    <dgm:cxn modelId="{01AD8D5E-8934-448A-BB51-C0339CCC922B}" type="presOf" srcId="{A23D4001-E654-4A36-A454-4388D75D2BFB}" destId="{D82A88AC-7045-460C-8366-78C3644CD602}" srcOrd="0" destOrd="0" presId="urn:microsoft.com/office/officeart/2018/2/layout/IconCircleList"/>
    <dgm:cxn modelId="{84FC0B4E-6F0F-40EA-B46C-3A3F6B712DE9}" type="presOf" srcId="{C8E4D074-7FB6-4E84-90F9-F13C2BC4F2AF}" destId="{BF12F63F-E103-4EE7-B1D3-FC45CF730092}" srcOrd="0" destOrd="0" presId="urn:microsoft.com/office/officeart/2018/2/layout/IconCircleList"/>
    <dgm:cxn modelId="{2C0D774E-D11D-4117-BA4D-A733011EB05A}" type="presOf" srcId="{0F4C552E-3203-4FBC-A163-298EF8183224}" destId="{E124142A-A4E1-4CC9-BB3B-61395C6B9004}" srcOrd="0" destOrd="0" presId="urn:microsoft.com/office/officeart/2018/2/layout/IconCircleList"/>
    <dgm:cxn modelId="{D31FD987-F3D5-41A4-9498-2EC0C7C93656}" type="presOf" srcId="{61817AF7-6F34-44C1-A66B-F198FAD254CB}" destId="{99103003-D89A-4CDD-A5B6-CF140171210C}" srcOrd="0" destOrd="0" presId="urn:microsoft.com/office/officeart/2018/2/layout/IconCircleList"/>
    <dgm:cxn modelId="{4F9C8A93-F04C-4A27-BBAB-C69EAB920793}" srcId="{095910DA-775C-45F1-8895-A069EA0DB2BE}" destId="{ED67CFD0-518E-4D18-9241-EAD03DD77C47}" srcOrd="5" destOrd="0" parTransId="{BD972A03-BA35-43C5-931C-DFF3E5B4FBDE}" sibTransId="{B376DD68-B652-47A3-936E-505EA7B8B702}"/>
    <dgm:cxn modelId="{D6DF259D-DAAD-4FE5-8A0F-1528165DD094}" type="presOf" srcId="{20D734CE-E508-491F-9E55-125FE6BAA273}" destId="{AFC14FE7-7D61-4B22-9E67-C734C2E5909E}" srcOrd="0" destOrd="0" presId="urn:microsoft.com/office/officeart/2018/2/layout/IconCircleList"/>
    <dgm:cxn modelId="{75834B9E-C181-4BC4-8FD9-1568E6F675E7}" type="presOf" srcId="{C4B47EF4-812A-490B-B171-32FDCB952049}" destId="{38CF6DC3-5A94-46C8-ACA1-1F8EE092B912}" srcOrd="0" destOrd="0" presId="urn:microsoft.com/office/officeart/2018/2/layout/IconCircleList"/>
    <dgm:cxn modelId="{D8D073C1-9333-4329-A3B7-7D7E9E46D97A}" srcId="{095910DA-775C-45F1-8895-A069EA0DB2BE}" destId="{C4B47EF4-812A-490B-B171-32FDCB952049}" srcOrd="0" destOrd="0" parTransId="{6BF04BB5-B036-4888-8071-773EFEE6CA4B}" sibTransId="{0F4C552E-3203-4FBC-A163-298EF8183224}"/>
    <dgm:cxn modelId="{6457AECD-6ACB-4A14-BB2A-023A1E091648}" srcId="{095910DA-775C-45F1-8895-A069EA0DB2BE}" destId="{20D734CE-E508-491F-9E55-125FE6BAA273}" srcOrd="1" destOrd="0" parTransId="{44F6255B-4820-4C2B-9720-20F8ED27E6DC}" sibTransId="{ACEADE2E-4747-4A62-A3E4-D98ED67E4CCB}"/>
    <dgm:cxn modelId="{E5B421E5-5B2C-4007-884E-C7ACF2115612}" type="presOf" srcId="{ED67CFD0-518E-4D18-9241-EAD03DD77C47}" destId="{822731BA-174B-477D-9B6D-59C9332F4A5E}" srcOrd="0" destOrd="0" presId="urn:microsoft.com/office/officeart/2018/2/layout/IconCircleList"/>
    <dgm:cxn modelId="{3CCBCAE7-A8AE-47E1-9469-BC59D584BB3B}" type="presOf" srcId="{80F95E46-1C62-45CC-A83B-24F2A650F08C}" destId="{FB8E3D32-50F1-4FDC-B3E6-74932E2EEC9F}" srcOrd="0" destOrd="0" presId="urn:microsoft.com/office/officeart/2018/2/layout/IconCircleList"/>
    <dgm:cxn modelId="{1E070AF0-F395-4BDB-8C2D-E2675B265109}" type="presOf" srcId="{C5CBBC6F-EF21-4217-A4F9-8E4E3DD9B26D}" destId="{085E3CB7-31ED-41E0-AFFA-3062FC5405C0}" srcOrd="0" destOrd="0" presId="urn:microsoft.com/office/officeart/2018/2/layout/IconCircleList"/>
    <dgm:cxn modelId="{AEEC0EF1-C4A3-47B8-AD71-7BF483FE7318}" srcId="{095910DA-775C-45F1-8895-A069EA0DB2BE}" destId="{A23D4001-E654-4A36-A454-4388D75D2BFB}" srcOrd="4" destOrd="0" parTransId="{4E4C0223-EECB-4006-A64E-198C81EB80E7}" sibTransId="{61817AF7-6F34-44C1-A66B-F198FAD254CB}"/>
    <dgm:cxn modelId="{D3AA5E52-41B7-4048-AC39-91129F2BDA13}" type="presParOf" srcId="{F0116F95-E6A4-4EBE-948C-507240BB13A2}" destId="{D6C00814-6FA3-4971-BA8D-60F1A0D23013}" srcOrd="0" destOrd="0" presId="urn:microsoft.com/office/officeart/2018/2/layout/IconCircleList"/>
    <dgm:cxn modelId="{F39049DC-0AF9-4A97-842C-FE662464C457}" type="presParOf" srcId="{D6C00814-6FA3-4971-BA8D-60F1A0D23013}" destId="{706129FC-99A9-4ED6-83E3-4EEEE8016639}" srcOrd="0" destOrd="0" presId="urn:microsoft.com/office/officeart/2018/2/layout/IconCircleList"/>
    <dgm:cxn modelId="{EBF128D3-3BB2-46B0-B66C-65F0522B4552}" type="presParOf" srcId="{706129FC-99A9-4ED6-83E3-4EEEE8016639}" destId="{1DE580A7-41D0-46E8-83F9-C6FA2C6B4DF0}" srcOrd="0" destOrd="0" presId="urn:microsoft.com/office/officeart/2018/2/layout/IconCircleList"/>
    <dgm:cxn modelId="{B4D85B07-241D-42A4-80C3-3C4394D0DCE9}" type="presParOf" srcId="{706129FC-99A9-4ED6-83E3-4EEEE8016639}" destId="{03AF6567-884D-45D6-8476-3644390683B9}" srcOrd="1" destOrd="0" presId="urn:microsoft.com/office/officeart/2018/2/layout/IconCircleList"/>
    <dgm:cxn modelId="{CC6EC133-7992-4CEA-89E8-1EC0565CE7F7}" type="presParOf" srcId="{706129FC-99A9-4ED6-83E3-4EEEE8016639}" destId="{57CE1C47-06D0-45A0-8234-642673EDFCE8}" srcOrd="2" destOrd="0" presId="urn:microsoft.com/office/officeart/2018/2/layout/IconCircleList"/>
    <dgm:cxn modelId="{AD5C697F-50B7-4EC4-B752-2D42090AC6E3}" type="presParOf" srcId="{706129FC-99A9-4ED6-83E3-4EEEE8016639}" destId="{38CF6DC3-5A94-46C8-ACA1-1F8EE092B912}" srcOrd="3" destOrd="0" presId="urn:microsoft.com/office/officeart/2018/2/layout/IconCircleList"/>
    <dgm:cxn modelId="{60943BCC-285F-43A0-BC05-2C32CE6B4267}" type="presParOf" srcId="{D6C00814-6FA3-4971-BA8D-60F1A0D23013}" destId="{E124142A-A4E1-4CC9-BB3B-61395C6B9004}" srcOrd="1" destOrd="0" presId="urn:microsoft.com/office/officeart/2018/2/layout/IconCircleList"/>
    <dgm:cxn modelId="{27A116FF-18EF-4685-B99A-55AD66C52373}" type="presParOf" srcId="{D6C00814-6FA3-4971-BA8D-60F1A0D23013}" destId="{F6D36E89-96BF-4676-872D-B0D24AE93DE4}" srcOrd="2" destOrd="0" presId="urn:microsoft.com/office/officeart/2018/2/layout/IconCircleList"/>
    <dgm:cxn modelId="{1E2EFDE5-21B6-4581-8FE1-49B2D0134806}" type="presParOf" srcId="{F6D36E89-96BF-4676-872D-B0D24AE93DE4}" destId="{A3DFB1BF-7BCA-40C2-AB2A-C20ABCB86283}" srcOrd="0" destOrd="0" presId="urn:microsoft.com/office/officeart/2018/2/layout/IconCircleList"/>
    <dgm:cxn modelId="{3241462C-D5E6-4D3F-9F22-E71312B76A4E}" type="presParOf" srcId="{F6D36E89-96BF-4676-872D-B0D24AE93DE4}" destId="{7D7DE99D-7775-4774-8965-37589883A85A}" srcOrd="1" destOrd="0" presId="urn:microsoft.com/office/officeart/2018/2/layout/IconCircleList"/>
    <dgm:cxn modelId="{D8C4163C-8226-4C85-A2A0-6B42BC14049C}" type="presParOf" srcId="{F6D36E89-96BF-4676-872D-B0D24AE93DE4}" destId="{125C11F4-69D1-49CD-8EE8-3EF9EEB3641F}" srcOrd="2" destOrd="0" presId="urn:microsoft.com/office/officeart/2018/2/layout/IconCircleList"/>
    <dgm:cxn modelId="{B3074F79-96EB-4F03-9EDB-4A96B0F91D59}" type="presParOf" srcId="{F6D36E89-96BF-4676-872D-B0D24AE93DE4}" destId="{AFC14FE7-7D61-4B22-9E67-C734C2E5909E}" srcOrd="3" destOrd="0" presId="urn:microsoft.com/office/officeart/2018/2/layout/IconCircleList"/>
    <dgm:cxn modelId="{0A607CAD-8F37-4DAC-B555-B26736A3E576}" type="presParOf" srcId="{D6C00814-6FA3-4971-BA8D-60F1A0D23013}" destId="{2C37CAF9-54BF-487E-AF8D-B7B2A7AC32BE}" srcOrd="3" destOrd="0" presId="urn:microsoft.com/office/officeart/2018/2/layout/IconCircleList"/>
    <dgm:cxn modelId="{9898A33E-4136-4F83-A414-313C6B538324}" type="presParOf" srcId="{D6C00814-6FA3-4971-BA8D-60F1A0D23013}" destId="{0298424F-3C34-46A8-95A4-05E9822713F4}" srcOrd="4" destOrd="0" presId="urn:microsoft.com/office/officeart/2018/2/layout/IconCircleList"/>
    <dgm:cxn modelId="{102F4ACE-1684-4CC8-ABC2-A52A2EF250E3}" type="presParOf" srcId="{0298424F-3C34-46A8-95A4-05E9822713F4}" destId="{F513F906-36E3-41DF-99A1-85D5454DB5CB}" srcOrd="0" destOrd="0" presId="urn:microsoft.com/office/officeart/2018/2/layout/IconCircleList"/>
    <dgm:cxn modelId="{7684DEF8-DEEF-4F1F-AB68-FC7ED0C2679C}" type="presParOf" srcId="{0298424F-3C34-46A8-95A4-05E9822713F4}" destId="{F26F7ECC-8B6B-4881-940B-F5FC7C0A6229}" srcOrd="1" destOrd="0" presId="urn:microsoft.com/office/officeart/2018/2/layout/IconCircleList"/>
    <dgm:cxn modelId="{D627F668-E630-4C90-A129-7541B84DA59F}" type="presParOf" srcId="{0298424F-3C34-46A8-95A4-05E9822713F4}" destId="{C4FA7097-1688-4BDB-90B6-8BBEE64E9CA3}" srcOrd="2" destOrd="0" presId="urn:microsoft.com/office/officeart/2018/2/layout/IconCircleList"/>
    <dgm:cxn modelId="{0C387B36-1353-4C50-98F3-9ABA16561955}" type="presParOf" srcId="{0298424F-3C34-46A8-95A4-05E9822713F4}" destId="{BF12F63F-E103-4EE7-B1D3-FC45CF730092}" srcOrd="3" destOrd="0" presId="urn:microsoft.com/office/officeart/2018/2/layout/IconCircleList"/>
    <dgm:cxn modelId="{0E897AFC-7DB0-443E-ACEE-948AFF5614BE}" type="presParOf" srcId="{D6C00814-6FA3-4971-BA8D-60F1A0D23013}" destId="{68139B67-E1C7-4EF4-8E47-FDD2254DF732}" srcOrd="5" destOrd="0" presId="urn:microsoft.com/office/officeart/2018/2/layout/IconCircleList"/>
    <dgm:cxn modelId="{15FD6DDB-FF22-42F2-AA3B-43ABA82CD9B5}" type="presParOf" srcId="{D6C00814-6FA3-4971-BA8D-60F1A0D23013}" destId="{4477B01F-D7FB-48B1-B6EF-7FF2EC032A66}" srcOrd="6" destOrd="0" presId="urn:microsoft.com/office/officeart/2018/2/layout/IconCircleList"/>
    <dgm:cxn modelId="{6E0D9786-904F-44C8-89E3-8DED0F465E7C}" type="presParOf" srcId="{4477B01F-D7FB-48B1-B6EF-7FF2EC032A66}" destId="{6FD6930E-467E-4B4E-A5B2-852AA2DEA0B9}" srcOrd="0" destOrd="0" presId="urn:microsoft.com/office/officeart/2018/2/layout/IconCircleList"/>
    <dgm:cxn modelId="{F5B0EFBC-7767-4F95-A4E9-1AF88E692A88}" type="presParOf" srcId="{4477B01F-D7FB-48B1-B6EF-7FF2EC032A66}" destId="{5B3A2F00-79A6-4AB3-9FBD-7D86D7014EE5}" srcOrd="1" destOrd="0" presId="urn:microsoft.com/office/officeart/2018/2/layout/IconCircleList"/>
    <dgm:cxn modelId="{E5A7A570-A72D-404A-9878-C869A12FC2F4}" type="presParOf" srcId="{4477B01F-D7FB-48B1-B6EF-7FF2EC032A66}" destId="{AB951C8E-E229-44D3-A92F-BCABAE1C5876}" srcOrd="2" destOrd="0" presId="urn:microsoft.com/office/officeart/2018/2/layout/IconCircleList"/>
    <dgm:cxn modelId="{D52DFB31-D92B-47F3-9799-3D3128D3A6E5}" type="presParOf" srcId="{4477B01F-D7FB-48B1-B6EF-7FF2EC032A66}" destId="{FB8E3D32-50F1-4FDC-B3E6-74932E2EEC9F}" srcOrd="3" destOrd="0" presId="urn:microsoft.com/office/officeart/2018/2/layout/IconCircleList"/>
    <dgm:cxn modelId="{95D277A6-D832-4FA0-862C-F645758BFBD7}" type="presParOf" srcId="{D6C00814-6FA3-4971-BA8D-60F1A0D23013}" destId="{085E3CB7-31ED-41E0-AFFA-3062FC5405C0}" srcOrd="7" destOrd="0" presId="urn:microsoft.com/office/officeart/2018/2/layout/IconCircleList"/>
    <dgm:cxn modelId="{3EF6100E-C6C8-4CEF-8419-B0A26B361CD0}" type="presParOf" srcId="{D6C00814-6FA3-4971-BA8D-60F1A0D23013}" destId="{FCE155C7-967B-49C1-8CD0-0101A715FD37}" srcOrd="8" destOrd="0" presId="urn:microsoft.com/office/officeart/2018/2/layout/IconCircleList"/>
    <dgm:cxn modelId="{63BF3C74-8E7A-4201-864A-8FCCE455DC62}" type="presParOf" srcId="{FCE155C7-967B-49C1-8CD0-0101A715FD37}" destId="{63D7A9F5-A098-4AEF-8920-EFA6F6E9A132}" srcOrd="0" destOrd="0" presId="urn:microsoft.com/office/officeart/2018/2/layout/IconCircleList"/>
    <dgm:cxn modelId="{8538F662-6F89-49F7-BF4B-3726916030B2}" type="presParOf" srcId="{FCE155C7-967B-49C1-8CD0-0101A715FD37}" destId="{EC03CED6-1C01-4180-9EA3-F18358300F9A}" srcOrd="1" destOrd="0" presId="urn:microsoft.com/office/officeart/2018/2/layout/IconCircleList"/>
    <dgm:cxn modelId="{8382FAD9-72F9-4F08-B516-0389BCAEC8A7}" type="presParOf" srcId="{FCE155C7-967B-49C1-8CD0-0101A715FD37}" destId="{FAB301A6-88E5-444D-9783-F58EEF65925D}" srcOrd="2" destOrd="0" presId="urn:microsoft.com/office/officeart/2018/2/layout/IconCircleList"/>
    <dgm:cxn modelId="{65E116A6-6A9E-4FB8-8470-4402793D9F33}" type="presParOf" srcId="{FCE155C7-967B-49C1-8CD0-0101A715FD37}" destId="{D82A88AC-7045-460C-8366-78C3644CD602}" srcOrd="3" destOrd="0" presId="urn:microsoft.com/office/officeart/2018/2/layout/IconCircleList"/>
    <dgm:cxn modelId="{17D49FB0-42D5-4E6A-8EE8-51BFDD108FC9}" type="presParOf" srcId="{D6C00814-6FA3-4971-BA8D-60F1A0D23013}" destId="{99103003-D89A-4CDD-A5B6-CF140171210C}" srcOrd="9" destOrd="0" presId="urn:microsoft.com/office/officeart/2018/2/layout/IconCircleList"/>
    <dgm:cxn modelId="{1E611658-B7BB-447F-9DB5-BA1EA92FFAB1}" type="presParOf" srcId="{D6C00814-6FA3-4971-BA8D-60F1A0D23013}" destId="{541F7F8F-D77D-4E42-A3B9-064FB5DB13F0}" srcOrd="10" destOrd="0" presId="urn:microsoft.com/office/officeart/2018/2/layout/IconCircleList"/>
    <dgm:cxn modelId="{9D1B0DE0-D6F7-4DBA-ACB3-529FB054122A}" type="presParOf" srcId="{541F7F8F-D77D-4E42-A3B9-064FB5DB13F0}" destId="{7AF5E918-E2B3-47F9-B7A1-DCC7BD268E3C}" srcOrd="0" destOrd="0" presId="urn:microsoft.com/office/officeart/2018/2/layout/IconCircleList"/>
    <dgm:cxn modelId="{66DA37DB-5662-4896-933E-4D9E5D16BBF4}" type="presParOf" srcId="{541F7F8F-D77D-4E42-A3B9-064FB5DB13F0}" destId="{E6A94E24-B672-47E5-AC81-DE2CD0E70C08}" srcOrd="1" destOrd="0" presId="urn:microsoft.com/office/officeart/2018/2/layout/IconCircleList"/>
    <dgm:cxn modelId="{73E0804A-5281-474E-85F8-C9B7B2BC70C0}" type="presParOf" srcId="{541F7F8F-D77D-4E42-A3B9-064FB5DB13F0}" destId="{A731D5C8-91CD-412C-847E-5C17AC7F99B8}" srcOrd="2" destOrd="0" presId="urn:microsoft.com/office/officeart/2018/2/layout/IconCircleList"/>
    <dgm:cxn modelId="{8F86FB70-78D9-48A2-A733-E2DFCA2D6E01}" type="presParOf" srcId="{541F7F8F-D77D-4E42-A3B9-064FB5DB13F0}" destId="{822731BA-174B-477D-9B6D-59C9332F4A5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94304-4D42-4F52-AEB4-5FF16B862C57}"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D0326872-3E97-4BBD-A7B8-B988E36FB157}">
      <dgm:prSet/>
      <dgm:spPr/>
      <dgm:t>
        <a:bodyPr/>
        <a:lstStyle/>
        <a:p>
          <a:pPr>
            <a:lnSpc>
              <a:spcPct val="100000"/>
            </a:lnSpc>
          </a:pPr>
          <a:r>
            <a:rPr lang="en-US"/>
            <a:t>Handle as secure material</a:t>
          </a:r>
        </a:p>
      </dgm:t>
    </dgm:pt>
    <dgm:pt modelId="{CB7AF233-5898-457B-B6B1-B35233D1631A}" type="parTrans" cxnId="{485ED7BC-8C72-4610-B17E-6C093FDEA20A}">
      <dgm:prSet/>
      <dgm:spPr/>
      <dgm:t>
        <a:bodyPr/>
        <a:lstStyle/>
        <a:p>
          <a:endParaRPr lang="en-US" sz="2400"/>
        </a:p>
      </dgm:t>
    </dgm:pt>
    <dgm:pt modelId="{85C3F17E-1747-4468-BA04-C79102FAAC79}" type="sibTrans" cxnId="{485ED7BC-8C72-4610-B17E-6C093FDEA20A}">
      <dgm:prSet/>
      <dgm:spPr/>
      <dgm:t>
        <a:bodyPr/>
        <a:lstStyle/>
        <a:p>
          <a:endParaRPr lang="en-US"/>
        </a:p>
      </dgm:t>
    </dgm:pt>
    <dgm:pt modelId="{0B945F44-23B0-4A26-A318-E48B770B915B}">
      <dgm:prSet/>
      <dgm:spPr/>
      <dgm:t>
        <a:bodyPr/>
        <a:lstStyle/>
        <a:p>
          <a:pPr>
            <a:lnSpc>
              <a:spcPct val="100000"/>
            </a:lnSpc>
          </a:pPr>
          <a:r>
            <a:rPr lang="en-US"/>
            <a:t>Store securely</a:t>
          </a:r>
        </a:p>
      </dgm:t>
    </dgm:pt>
    <dgm:pt modelId="{9DA82FFE-5BD9-4CBF-94BC-877D3DE62373}" type="parTrans" cxnId="{89C30DC2-5A3F-4552-B346-641E0D334F96}">
      <dgm:prSet/>
      <dgm:spPr/>
      <dgm:t>
        <a:bodyPr/>
        <a:lstStyle/>
        <a:p>
          <a:endParaRPr lang="en-US" sz="2400"/>
        </a:p>
      </dgm:t>
    </dgm:pt>
    <dgm:pt modelId="{603D731E-8BAB-453F-B323-F6AB2981EB2D}" type="sibTrans" cxnId="{89C30DC2-5A3F-4552-B346-641E0D334F96}">
      <dgm:prSet/>
      <dgm:spPr/>
      <dgm:t>
        <a:bodyPr/>
        <a:lstStyle/>
        <a:p>
          <a:endParaRPr lang="en-US"/>
        </a:p>
      </dgm:t>
    </dgm:pt>
    <dgm:pt modelId="{50AB2666-D101-45BB-A896-F3D72A968BB0}">
      <dgm:prSet/>
      <dgm:spPr/>
      <dgm:t>
        <a:bodyPr/>
        <a:lstStyle/>
        <a:p>
          <a:pPr>
            <a:lnSpc>
              <a:spcPct val="100000"/>
            </a:lnSpc>
          </a:pPr>
          <a:r>
            <a:rPr lang="en-US"/>
            <a:t>Securely destroy per district policy at the end of testing </a:t>
          </a:r>
        </a:p>
      </dgm:t>
    </dgm:pt>
    <dgm:pt modelId="{865551A7-7D0B-43CC-9690-34498C86F722}" type="parTrans" cxnId="{FC3A15C3-55FB-414C-81A4-D938AA5E569B}">
      <dgm:prSet/>
      <dgm:spPr/>
      <dgm:t>
        <a:bodyPr/>
        <a:lstStyle/>
        <a:p>
          <a:endParaRPr lang="en-US" sz="2400"/>
        </a:p>
      </dgm:t>
    </dgm:pt>
    <dgm:pt modelId="{2C4A125B-8432-4510-8F08-E8F9DC7108CF}" type="sibTrans" cxnId="{FC3A15C3-55FB-414C-81A4-D938AA5E569B}">
      <dgm:prSet/>
      <dgm:spPr/>
      <dgm:t>
        <a:bodyPr/>
        <a:lstStyle/>
        <a:p>
          <a:endParaRPr lang="en-US"/>
        </a:p>
      </dgm:t>
    </dgm:pt>
    <dgm:pt modelId="{4227A03B-B0CD-4361-954B-04B2DD9362D2}" type="pres">
      <dgm:prSet presAssocID="{73494304-4D42-4F52-AEB4-5FF16B862C57}" presName="root" presStyleCnt="0">
        <dgm:presLayoutVars>
          <dgm:dir/>
          <dgm:resizeHandles val="exact"/>
        </dgm:presLayoutVars>
      </dgm:prSet>
      <dgm:spPr/>
    </dgm:pt>
    <dgm:pt modelId="{2A6F08C4-29D9-4470-B236-BFF4233BCCD1}" type="pres">
      <dgm:prSet presAssocID="{D0326872-3E97-4BBD-A7B8-B988E36FB157}" presName="compNode" presStyleCnt="0"/>
      <dgm:spPr/>
    </dgm:pt>
    <dgm:pt modelId="{71AE29EA-E31E-415A-88B7-309293643BBA}" type="pres">
      <dgm:prSet presAssocID="{D0326872-3E97-4BBD-A7B8-B988E36FB15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785883B9-1875-4BE5-A86A-FB5DC2DF060C}" type="pres">
      <dgm:prSet presAssocID="{D0326872-3E97-4BBD-A7B8-B988E36FB157}" presName="spaceRect" presStyleCnt="0"/>
      <dgm:spPr/>
    </dgm:pt>
    <dgm:pt modelId="{BA6755E3-36EA-4CCD-AEB0-3F94187DA182}" type="pres">
      <dgm:prSet presAssocID="{D0326872-3E97-4BBD-A7B8-B988E36FB157}" presName="textRect" presStyleLbl="revTx" presStyleIdx="0" presStyleCnt="3">
        <dgm:presLayoutVars>
          <dgm:chMax val="1"/>
          <dgm:chPref val="1"/>
        </dgm:presLayoutVars>
      </dgm:prSet>
      <dgm:spPr/>
    </dgm:pt>
    <dgm:pt modelId="{44BBBEDA-6865-4EEC-9B19-F0EC56EB8606}" type="pres">
      <dgm:prSet presAssocID="{85C3F17E-1747-4468-BA04-C79102FAAC79}" presName="sibTrans" presStyleCnt="0"/>
      <dgm:spPr/>
    </dgm:pt>
    <dgm:pt modelId="{5F45D19B-AA98-4164-9E66-6D0476B46200}" type="pres">
      <dgm:prSet presAssocID="{0B945F44-23B0-4A26-A318-E48B770B915B}" presName="compNode" presStyleCnt="0"/>
      <dgm:spPr/>
    </dgm:pt>
    <dgm:pt modelId="{EE658C3C-6B1D-4E96-899B-AAB21CC1F6A0}" type="pres">
      <dgm:prSet presAssocID="{0B945F44-23B0-4A26-A318-E48B770B915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5EFCAB33-FBEA-4AB0-A86A-90EB6E7F4F60}" type="pres">
      <dgm:prSet presAssocID="{0B945F44-23B0-4A26-A318-E48B770B915B}" presName="spaceRect" presStyleCnt="0"/>
      <dgm:spPr/>
    </dgm:pt>
    <dgm:pt modelId="{93D6B7FC-D232-43E4-A8DA-62E687E17346}" type="pres">
      <dgm:prSet presAssocID="{0B945F44-23B0-4A26-A318-E48B770B915B}" presName="textRect" presStyleLbl="revTx" presStyleIdx="1" presStyleCnt="3">
        <dgm:presLayoutVars>
          <dgm:chMax val="1"/>
          <dgm:chPref val="1"/>
        </dgm:presLayoutVars>
      </dgm:prSet>
      <dgm:spPr/>
    </dgm:pt>
    <dgm:pt modelId="{95F31AC4-87C3-472F-A4BD-A5A71E118C65}" type="pres">
      <dgm:prSet presAssocID="{603D731E-8BAB-453F-B323-F6AB2981EB2D}" presName="sibTrans" presStyleCnt="0"/>
      <dgm:spPr/>
    </dgm:pt>
    <dgm:pt modelId="{CBD93E05-FCD0-4C21-9EA5-EF449227CF49}" type="pres">
      <dgm:prSet presAssocID="{50AB2666-D101-45BB-A896-F3D72A968BB0}" presName="compNode" presStyleCnt="0"/>
      <dgm:spPr/>
    </dgm:pt>
    <dgm:pt modelId="{D0240A38-AFD1-4841-B608-AE6A5719658A}" type="pres">
      <dgm:prSet presAssocID="{50AB2666-D101-45BB-A896-F3D72A968B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A990567D-20AF-406B-BB62-9F20CD9328D5}" type="pres">
      <dgm:prSet presAssocID="{50AB2666-D101-45BB-A896-F3D72A968BB0}" presName="spaceRect" presStyleCnt="0"/>
      <dgm:spPr/>
    </dgm:pt>
    <dgm:pt modelId="{0357C9F4-9235-4CEB-A6A6-ED6FC554D775}" type="pres">
      <dgm:prSet presAssocID="{50AB2666-D101-45BB-A896-F3D72A968BB0}" presName="textRect" presStyleLbl="revTx" presStyleIdx="2" presStyleCnt="3">
        <dgm:presLayoutVars>
          <dgm:chMax val="1"/>
          <dgm:chPref val="1"/>
        </dgm:presLayoutVars>
      </dgm:prSet>
      <dgm:spPr/>
    </dgm:pt>
  </dgm:ptLst>
  <dgm:cxnLst>
    <dgm:cxn modelId="{4327D100-837F-4E8E-8F9E-2E7C9B869B33}" type="presOf" srcId="{0B945F44-23B0-4A26-A318-E48B770B915B}" destId="{93D6B7FC-D232-43E4-A8DA-62E687E17346}" srcOrd="0" destOrd="0" presId="urn:microsoft.com/office/officeart/2018/2/layout/IconLabelList"/>
    <dgm:cxn modelId="{8708D091-B11C-4874-B365-163F6CB4138E}" type="presOf" srcId="{D0326872-3E97-4BBD-A7B8-B988E36FB157}" destId="{BA6755E3-36EA-4CCD-AEB0-3F94187DA182}" srcOrd="0" destOrd="0" presId="urn:microsoft.com/office/officeart/2018/2/layout/IconLabelList"/>
    <dgm:cxn modelId="{AAC49798-AE5A-4AD6-9CE0-7EE53DAA1B4B}" type="presOf" srcId="{73494304-4D42-4F52-AEB4-5FF16B862C57}" destId="{4227A03B-B0CD-4361-954B-04B2DD9362D2}" srcOrd="0" destOrd="0" presId="urn:microsoft.com/office/officeart/2018/2/layout/IconLabelList"/>
    <dgm:cxn modelId="{485ED7BC-8C72-4610-B17E-6C093FDEA20A}" srcId="{73494304-4D42-4F52-AEB4-5FF16B862C57}" destId="{D0326872-3E97-4BBD-A7B8-B988E36FB157}" srcOrd="0" destOrd="0" parTransId="{CB7AF233-5898-457B-B6B1-B35233D1631A}" sibTransId="{85C3F17E-1747-4468-BA04-C79102FAAC79}"/>
    <dgm:cxn modelId="{89C30DC2-5A3F-4552-B346-641E0D334F96}" srcId="{73494304-4D42-4F52-AEB4-5FF16B862C57}" destId="{0B945F44-23B0-4A26-A318-E48B770B915B}" srcOrd="1" destOrd="0" parTransId="{9DA82FFE-5BD9-4CBF-94BC-877D3DE62373}" sibTransId="{603D731E-8BAB-453F-B323-F6AB2981EB2D}"/>
    <dgm:cxn modelId="{FC3A15C3-55FB-414C-81A4-D938AA5E569B}" srcId="{73494304-4D42-4F52-AEB4-5FF16B862C57}" destId="{50AB2666-D101-45BB-A896-F3D72A968BB0}" srcOrd="2" destOrd="0" parTransId="{865551A7-7D0B-43CC-9690-34498C86F722}" sibTransId="{2C4A125B-8432-4510-8F08-E8F9DC7108CF}"/>
    <dgm:cxn modelId="{3DABFBF3-9EAD-47ED-993F-A609C91E0D8F}" type="presOf" srcId="{50AB2666-D101-45BB-A896-F3D72A968BB0}" destId="{0357C9F4-9235-4CEB-A6A6-ED6FC554D775}" srcOrd="0" destOrd="0" presId="urn:microsoft.com/office/officeart/2018/2/layout/IconLabelList"/>
    <dgm:cxn modelId="{1B943C44-2671-4525-AE49-1B5E5F700610}" type="presParOf" srcId="{4227A03B-B0CD-4361-954B-04B2DD9362D2}" destId="{2A6F08C4-29D9-4470-B236-BFF4233BCCD1}" srcOrd="0" destOrd="0" presId="urn:microsoft.com/office/officeart/2018/2/layout/IconLabelList"/>
    <dgm:cxn modelId="{64107EDD-B33A-4D32-BB90-ED1C324DB291}" type="presParOf" srcId="{2A6F08C4-29D9-4470-B236-BFF4233BCCD1}" destId="{71AE29EA-E31E-415A-88B7-309293643BBA}" srcOrd="0" destOrd="0" presId="urn:microsoft.com/office/officeart/2018/2/layout/IconLabelList"/>
    <dgm:cxn modelId="{C35050E0-F1D8-4B6C-B4B6-9433C31DB620}" type="presParOf" srcId="{2A6F08C4-29D9-4470-B236-BFF4233BCCD1}" destId="{785883B9-1875-4BE5-A86A-FB5DC2DF060C}" srcOrd="1" destOrd="0" presId="urn:microsoft.com/office/officeart/2018/2/layout/IconLabelList"/>
    <dgm:cxn modelId="{4A53D5FF-5122-4E91-A2CA-3A455A59E9D2}" type="presParOf" srcId="{2A6F08C4-29D9-4470-B236-BFF4233BCCD1}" destId="{BA6755E3-36EA-4CCD-AEB0-3F94187DA182}" srcOrd="2" destOrd="0" presId="urn:microsoft.com/office/officeart/2018/2/layout/IconLabelList"/>
    <dgm:cxn modelId="{5DC1DD22-FE6F-4071-9312-7A2EC9E140C1}" type="presParOf" srcId="{4227A03B-B0CD-4361-954B-04B2DD9362D2}" destId="{44BBBEDA-6865-4EEC-9B19-F0EC56EB8606}" srcOrd="1" destOrd="0" presId="urn:microsoft.com/office/officeart/2018/2/layout/IconLabelList"/>
    <dgm:cxn modelId="{BC160BDE-4379-4715-B2BB-54646B215794}" type="presParOf" srcId="{4227A03B-B0CD-4361-954B-04B2DD9362D2}" destId="{5F45D19B-AA98-4164-9E66-6D0476B46200}" srcOrd="2" destOrd="0" presId="urn:microsoft.com/office/officeart/2018/2/layout/IconLabelList"/>
    <dgm:cxn modelId="{7345AE47-C914-485E-97E1-95D05729FF00}" type="presParOf" srcId="{5F45D19B-AA98-4164-9E66-6D0476B46200}" destId="{EE658C3C-6B1D-4E96-899B-AAB21CC1F6A0}" srcOrd="0" destOrd="0" presId="urn:microsoft.com/office/officeart/2018/2/layout/IconLabelList"/>
    <dgm:cxn modelId="{EA488B27-7E09-4048-858E-8479E3401CE2}" type="presParOf" srcId="{5F45D19B-AA98-4164-9E66-6D0476B46200}" destId="{5EFCAB33-FBEA-4AB0-A86A-90EB6E7F4F60}" srcOrd="1" destOrd="0" presId="urn:microsoft.com/office/officeart/2018/2/layout/IconLabelList"/>
    <dgm:cxn modelId="{DF3D2734-9E5B-4959-987A-9BCB8134A33D}" type="presParOf" srcId="{5F45D19B-AA98-4164-9E66-6D0476B46200}" destId="{93D6B7FC-D232-43E4-A8DA-62E687E17346}" srcOrd="2" destOrd="0" presId="urn:microsoft.com/office/officeart/2018/2/layout/IconLabelList"/>
    <dgm:cxn modelId="{CB1B60CF-BD81-4476-B142-F36E00652526}" type="presParOf" srcId="{4227A03B-B0CD-4361-954B-04B2DD9362D2}" destId="{95F31AC4-87C3-472F-A4BD-A5A71E118C65}" srcOrd="3" destOrd="0" presId="urn:microsoft.com/office/officeart/2018/2/layout/IconLabelList"/>
    <dgm:cxn modelId="{B2E65551-A799-4949-9798-216EA754AA48}" type="presParOf" srcId="{4227A03B-B0CD-4361-954B-04B2DD9362D2}" destId="{CBD93E05-FCD0-4C21-9EA5-EF449227CF49}" srcOrd="4" destOrd="0" presId="urn:microsoft.com/office/officeart/2018/2/layout/IconLabelList"/>
    <dgm:cxn modelId="{B2DC85FC-6640-47B2-9F9D-14F7D831C147}" type="presParOf" srcId="{CBD93E05-FCD0-4C21-9EA5-EF449227CF49}" destId="{D0240A38-AFD1-4841-B608-AE6A5719658A}" srcOrd="0" destOrd="0" presId="urn:microsoft.com/office/officeart/2018/2/layout/IconLabelList"/>
    <dgm:cxn modelId="{494895C9-8167-4FFB-93A2-2ECC967D17D6}" type="presParOf" srcId="{CBD93E05-FCD0-4C21-9EA5-EF449227CF49}" destId="{A990567D-20AF-406B-BB62-9F20CD9328D5}" srcOrd="1" destOrd="0" presId="urn:microsoft.com/office/officeart/2018/2/layout/IconLabelList"/>
    <dgm:cxn modelId="{3C105BAD-1C65-48E6-AF12-3B865B6460DD}" type="presParOf" srcId="{CBD93E05-FCD0-4C21-9EA5-EF449227CF49}" destId="{0357C9F4-9235-4CEB-A6A6-ED6FC554D77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B1AF55-1B42-4386-8388-69BE0427097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8C8E620-9D6E-4E89-8BE2-65712D11E492}">
      <dgm:prSet custT="1"/>
      <dgm:spPr/>
      <dgm:t>
        <a:bodyPr/>
        <a:lstStyle/>
        <a:p>
          <a:pPr>
            <a:lnSpc>
              <a:spcPct val="100000"/>
            </a:lnSpc>
          </a:pPr>
          <a:r>
            <a:rPr lang="en-US" sz="2400"/>
            <a:t>Handle as secure material</a:t>
          </a:r>
        </a:p>
      </dgm:t>
    </dgm:pt>
    <dgm:pt modelId="{15099F6B-E0C3-4E07-B403-A1CB664EDB70}" type="parTrans" cxnId="{05961516-9626-4FD7-9091-C045A883DE85}">
      <dgm:prSet/>
      <dgm:spPr/>
      <dgm:t>
        <a:bodyPr/>
        <a:lstStyle/>
        <a:p>
          <a:endParaRPr lang="en-US" sz="2400"/>
        </a:p>
      </dgm:t>
    </dgm:pt>
    <dgm:pt modelId="{AD5DDC7A-0611-41E4-936D-B2533728DE82}" type="sibTrans" cxnId="{05961516-9626-4FD7-9091-C045A883DE85}">
      <dgm:prSet/>
      <dgm:spPr/>
      <dgm:t>
        <a:bodyPr/>
        <a:lstStyle/>
        <a:p>
          <a:endParaRPr lang="en-US" sz="2400"/>
        </a:p>
      </dgm:t>
    </dgm:pt>
    <dgm:pt modelId="{E64036E8-9171-4773-A7C0-35A473603000}">
      <dgm:prSet custT="1"/>
      <dgm:spPr/>
      <dgm:t>
        <a:bodyPr/>
        <a:lstStyle/>
        <a:p>
          <a:pPr>
            <a:lnSpc>
              <a:spcPct val="100000"/>
            </a:lnSpc>
          </a:pPr>
          <a:r>
            <a:rPr lang="en-US" sz="2400"/>
            <a:t>Store securely</a:t>
          </a:r>
        </a:p>
      </dgm:t>
    </dgm:pt>
    <dgm:pt modelId="{7FE04AA9-F685-4657-8F13-B392FF6ED844}" type="parTrans" cxnId="{3E4377A2-46A1-4908-A598-5717E6454653}">
      <dgm:prSet/>
      <dgm:spPr/>
      <dgm:t>
        <a:bodyPr/>
        <a:lstStyle/>
        <a:p>
          <a:endParaRPr lang="en-US" sz="2400"/>
        </a:p>
      </dgm:t>
    </dgm:pt>
    <dgm:pt modelId="{BCE209C9-C72C-45EB-86E5-559731765C88}" type="sibTrans" cxnId="{3E4377A2-46A1-4908-A598-5717E6454653}">
      <dgm:prSet/>
      <dgm:spPr/>
      <dgm:t>
        <a:bodyPr/>
        <a:lstStyle/>
        <a:p>
          <a:endParaRPr lang="en-US" sz="2400"/>
        </a:p>
      </dgm:t>
    </dgm:pt>
    <dgm:pt modelId="{0FD1EC62-0644-4452-A711-4B75D09988C4}">
      <dgm:prSet custT="1"/>
      <dgm:spPr/>
      <dgm:t>
        <a:bodyPr/>
        <a:lstStyle/>
        <a:p>
          <a:pPr>
            <a:lnSpc>
              <a:spcPct val="100000"/>
            </a:lnSpc>
          </a:pPr>
          <a:r>
            <a:rPr lang="en-US" sz="2400"/>
            <a:t>Test Tickets securely destroy per district policy at the end of testing </a:t>
          </a:r>
        </a:p>
      </dgm:t>
      <dgm:extLst>
        <a:ext uri="{E40237B7-FDA0-4F09-8148-C483321AD2D9}">
          <dgm14:cNvPr xmlns:dgm14="http://schemas.microsoft.com/office/drawing/2010/diagram" id="0" name="" descr="A checklist of handling secure material. "/>
        </a:ext>
      </dgm:extLst>
    </dgm:pt>
    <dgm:pt modelId="{A1421EBF-C1B1-4C11-8993-87627B755DBC}" type="parTrans" cxnId="{3CBA4E9F-CF9F-48B7-858E-A16B7D0E5FD7}">
      <dgm:prSet/>
      <dgm:spPr/>
      <dgm:t>
        <a:bodyPr/>
        <a:lstStyle/>
        <a:p>
          <a:endParaRPr lang="en-US" sz="2400"/>
        </a:p>
      </dgm:t>
    </dgm:pt>
    <dgm:pt modelId="{909A4252-5A04-4984-B7BF-10CA5DD21B85}" type="sibTrans" cxnId="{3CBA4E9F-CF9F-48B7-858E-A16B7D0E5FD7}">
      <dgm:prSet/>
      <dgm:spPr/>
      <dgm:t>
        <a:bodyPr/>
        <a:lstStyle/>
        <a:p>
          <a:endParaRPr lang="en-US" sz="2400"/>
        </a:p>
      </dgm:t>
    </dgm:pt>
    <dgm:pt modelId="{BB7E53BF-06D6-4E6F-A0CF-C36E5C2AADA1}">
      <dgm:prSet custT="1"/>
      <dgm:spPr/>
      <dgm:t>
        <a:bodyPr/>
        <a:lstStyle/>
        <a:p>
          <a:pPr>
            <a:lnSpc>
              <a:spcPct val="100000"/>
            </a:lnSpc>
          </a:pPr>
          <a:r>
            <a:rPr lang="en-US" sz="2400"/>
            <a:t>Completed paper answer documents returned to test vendor</a:t>
          </a:r>
        </a:p>
      </dgm:t>
    </dgm:pt>
    <dgm:pt modelId="{9B995EA2-A3F6-4F0C-89C6-E7A21AF4F004}" type="parTrans" cxnId="{E980A0C5-4163-473B-9E11-543A397F180A}">
      <dgm:prSet/>
      <dgm:spPr/>
      <dgm:t>
        <a:bodyPr/>
        <a:lstStyle/>
        <a:p>
          <a:endParaRPr lang="en-US" sz="2400"/>
        </a:p>
      </dgm:t>
    </dgm:pt>
    <dgm:pt modelId="{1BDBC2D4-24FC-4A31-8B55-536AEC7CD8D5}" type="sibTrans" cxnId="{E980A0C5-4163-473B-9E11-543A397F180A}">
      <dgm:prSet/>
      <dgm:spPr/>
      <dgm:t>
        <a:bodyPr/>
        <a:lstStyle/>
        <a:p>
          <a:endParaRPr lang="en-US" sz="2400"/>
        </a:p>
      </dgm:t>
    </dgm:pt>
    <dgm:pt modelId="{7CC3D350-611B-41F3-9C05-5C4B31DDD27D}">
      <dgm:prSet custT="1"/>
      <dgm:spPr/>
      <dgm:t>
        <a:bodyPr/>
        <a:lstStyle/>
        <a:p>
          <a:pPr>
            <a:lnSpc>
              <a:spcPct val="100000"/>
            </a:lnSpc>
          </a:pPr>
          <a:r>
            <a:rPr lang="en-US" sz="2400"/>
            <a:t>Blank paper answer documents handled by instructions in administration manual </a:t>
          </a:r>
        </a:p>
      </dgm:t>
    </dgm:pt>
    <dgm:pt modelId="{2569DB8F-FC0E-4C03-A1D9-BABDCDA5FF1F}" type="parTrans" cxnId="{9EDBB47F-CBE8-46B2-A6CF-62AB59874618}">
      <dgm:prSet/>
      <dgm:spPr/>
      <dgm:t>
        <a:bodyPr/>
        <a:lstStyle/>
        <a:p>
          <a:endParaRPr lang="en-US" sz="2400"/>
        </a:p>
      </dgm:t>
    </dgm:pt>
    <dgm:pt modelId="{2331D024-F4E1-4DBD-BB0C-8A7BFF40489E}" type="sibTrans" cxnId="{9EDBB47F-CBE8-46B2-A6CF-62AB59874618}">
      <dgm:prSet/>
      <dgm:spPr/>
      <dgm:t>
        <a:bodyPr/>
        <a:lstStyle/>
        <a:p>
          <a:endParaRPr lang="en-US" sz="2400"/>
        </a:p>
      </dgm:t>
    </dgm:pt>
    <dgm:pt modelId="{F27C6F6C-899A-4637-9190-DE12C5E6012D}" type="pres">
      <dgm:prSet presAssocID="{A4B1AF55-1B42-4386-8388-69BE0427097B}" presName="root" presStyleCnt="0">
        <dgm:presLayoutVars>
          <dgm:dir/>
          <dgm:resizeHandles val="exact"/>
        </dgm:presLayoutVars>
      </dgm:prSet>
      <dgm:spPr/>
    </dgm:pt>
    <dgm:pt modelId="{1DE74B12-8AB8-4FDC-933E-2115A6FB627D}" type="pres">
      <dgm:prSet presAssocID="{08C8E620-9D6E-4E89-8BE2-65712D11E492}" presName="compNode" presStyleCnt="0"/>
      <dgm:spPr/>
    </dgm:pt>
    <dgm:pt modelId="{C9A65F10-74D2-4961-8D51-21BAB3BE6ECF}" type="pres">
      <dgm:prSet presAssocID="{08C8E620-9D6E-4E89-8BE2-65712D11E492}" presName="bgRect" presStyleLbl="bgShp" presStyleIdx="0" presStyleCnt="5"/>
      <dgm:spPr>
        <a:solidFill>
          <a:srgbClr val="009A80"/>
        </a:solidFill>
      </dgm:spPr>
    </dgm:pt>
    <dgm:pt modelId="{24AA2F14-2F1E-4707-A1A4-3FBA331A8622}" type="pres">
      <dgm:prSet presAssocID="{08C8E620-9D6E-4E89-8BE2-65712D11E49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D23844CE-304D-470C-96C2-42B3A750527A}" type="pres">
      <dgm:prSet presAssocID="{08C8E620-9D6E-4E89-8BE2-65712D11E492}" presName="spaceRect" presStyleCnt="0"/>
      <dgm:spPr/>
    </dgm:pt>
    <dgm:pt modelId="{4E57B8DD-7247-4305-B262-1BA622D7C287}" type="pres">
      <dgm:prSet presAssocID="{08C8E620-9D6E-4E89-8BE2-65712D11E492}" presName="parTx" presStyleLbl="revTx" presStyleIdx="0" presStyleCnt="5">
        <dgm:presLayoutVars>
          <dgm:chMax val="0"/>
          <dgm:chPref val="0"/>
        </dgm:presLayoutVars>
      </dgm:prSet>
      <dgm:spPr/>
    </dgm:pt>
    <dgm:pt modelId="{8343BBE5-CB5B-49A3-A85C-CBF5E501B249}" type="pres">
      <dgm:prSet presAssocID="{AD5DDC7A-0611-41E4-936D-B2533728DE82}" presName="sibTrans" presStyleCnt="0"/>
      <dgm:spPr/>
    </dgm:pt>
    <dgm:pt modelId="{3675E78A-443D-4701-9A68-BB5BA3DF8022}" type="pres">
      <dgm:prSet presAssocID="{E64036E8-9171-4773-A7C0-35A473603000}" presName="compNode" presStyleCnt="0"/>
      <dgm:spPr/>
    </dgm:pt>
    <dgm:pt modelId="{983708B1-7DA1-4CE0-AB78-9A25DBB8FBB3}" type="pres">
      <dgm:prSet presAssocID="{E64036E8-9171-4773-A7C0-35A473603000}" presName="bgRect" presStyleLbl="bgShp" presStyleIdx="1" presStyleCnt="5"/>
      <dgm:spPr>
        <a:solidFill>
          <a:srgbClr val="009A80"/>
        </a:solidFill>
      </dgm:spPr>
    </dgm:pt>
    <dgm:pt modelId="{2F6909BB-C1C1-4828-9F51-851DD6C07363}" type="pres">
      <dgm:prSet presAssocID="{E64036E8-9171-4773-A7C0-35A47360300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C01F163E-5D59-42C8-9A67-5745D795F193}" type="pres">
      <dgm:prSet presAssocID="{E64036E8-9171-4773-A7C0-35A473603000}" presName="spaceRect" presStyleCnt="0"/>
      <dgm:spPr/>
    </dgm:pt>
    <dgm:pt modelId="{BD06CA69-0D7D-4A28-B1C6-E05F662BA12A}" type="pres">
      <dgm:prSet presAssocID="{E64036E8-9171-4773-A7C0-35A473603000}" presName="parTx" presStyleLbl="revTx" presStyleIdx="1" presStyleCnt="5">
        <dgm:presLayoutVars>
          <dgm:chMax val="0"/>
          <dgm:chPref val="0"/>
        </dgm:presLayoutVars>
      </dgm:prSet>
      <dgm:spPr/>
    </dgm:pt>
    <dgm:pt modelId="{48FA5B04-AAC4-492E-8DFE-AC5333F0D042}" type="pres">
      <dgm:prSet presAssocID="{BCE209C9-C72C-45EB-86E5-559731765C88}" presName="sibTrans" presStyleCnt="0"/>
      <dgm:spPr/>
    </dgm:pt>
    <dgm:pt modelId="{6A4F0582-74D3-4F87-9454-302ECA705197}" type="pres">
      <dgm:prSet presAssocID="{0FD1EC62-0644-4452-A711-4B75D09988C4}" presName="compNode" presStyleCnt="0"/>
      <dgm:spPr/>
    </dgm:pt>
    <dgm:pt modelId="{C6F255B5-6C73-404D-8752-E93474809501}" type="pres">
      <dgm:prSet presAssocID="{0FD1EC62-0644-4452-A711-4B75D09988C4}" presName="bgRect" presStyleLbl="bgShp" presStyleIdx="2" presStyleCnt="5"/>
      <dgm:spPr>
        <a:solidFill>
          <a:srgbClr val="009A80"/>
        </a:solidFill>
      </dgm:spPr>
    </dgm:pt>
    <dgm:pt modelId="{86155CFA-B926-426B-A846-BD82BF5040FC}" type="pres">
      <dgm:prSet presAssocID="{0FD1EC62-0644-4452-A711-4B75D09988C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B6BD49F-218A-42BB-8D87-495EB2A80707}" type="pres">
      <dgm:prSet presAssocID="{0FD1EC62-0644-4452-A711-4B75D09988C4}" presName="spaceRect" presStyleCnt="0"/>
      <dgm:spPr/>
    </dgm:pt>
    <dgm:pt modelId="{B51440ED-F218-468A-A998-85720FEE61A7}" type="pres">
      <dgm:prSet presAssocID="{0FD1EC62-0644-4452-A711-4B75D09988C4}" presName="parTx" presStyleLbl="revTx" presStyleIdx="2" presStyleCnt="5">
        <dgm:presLayoutVars>
          <dgm:chMax val="0"/>
          <dgm:chPref val="0"/>
        </dgm:presLayoutVars>
      </dgm:prSet>
      <dgm:spPr/>
    </dgm:pt>
    <dgm:pt modelId="{78E6813C-2752-4E1C-9772-3F6D9C69AC87}" type="pres">
      <dgm:prSet presAssocID="{909A4252-5A04-4984-B7BF-10CA5DD21B85}" presName="sibTrans" presStyleCnt="0"/>
      <dgm:spPr/>
    </dgm:pt>
    <dgm:pt modelId="{FAFCE60D-3C61-4621-8E4F-14BB398812FA}" type="pres">
      <dgm:prSet presAssocID="{BB7E53BF-06D6-4E6F-A0CF-C36E5C2AADA1}" presName="compNode" presStyleCnt="0"/>
      <dgm:spPr/>
    </dgm:pt>
    <dgm:pt modelId="{5C234C2F-D9B8-4F57-A96E-37B33016ADF2}" type="pres">
      <dgm:prSet presAssocID="{BB7E53BF-06D6-4E6F-A0CF-C36E5C2AADA1}" presName="bgRect" presStyleLbl="bgShp" presStyleIdx="3" presStyleCnt="5"/>
      <dgm:spPr>
        <a:solidFill>
          <a:srgbClr val="009A80"/>
        </a:solidFill>
      </dgm:spPr>
    </dgm:pt>
    <dgm:pt modelId="{8B7D9831-ED37-41EF-9D36-38ADFC352FAF}" type="pres">
      <dgm:prSet presAssocID="{BB7E53BF-06D6-4E6F-A0CF-C36E5C2AADA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A9ABBC9F-79CE-41BE-A7FE-4824AED4E913}" type="pres">
      <dgm:prSet presAssocID="{BB7E53BF-06D6-4E6F-A0CF-C36E5C2AADA1}" presName="spaceRect" presStyleCnt="0"/>
      <dgm:spPr/>
    </dgm:pt>
    <dgm:pt modelId="{C0859964-96BF-4EB9-A6B9-39B641FDD201}" type="pres">
      <dgm:prSet presAssocID="{BB7E53BF-06D6-4E6F-A0CF-C36E5C2AADA1}" presName="parTx" presStyleLbl="revTx" presStyleIdx="3" presStyleCnt="5">
        <dgm:presLayoutVars>
          <dgm:chMax val="0"/>
          <dgm:chPref val="0"/>
        </dgm:presLayoutVars>
      </dgm:prSet>
      <dgm:spPr/>
    </dgm:pt>
    <dgm:pt modelId="{0D5D9B1C-B114-47F3-922F-CC5D8DE78FC1}" type="pres">
      <dgm:prSet presAssocID="{1BDBC2D4-24FC-4A31-8B55-536AEC7CD8D5}" presName="sibTrans" presStyleCnt="0"/>
      <dgm:spPr/>
    </dgm:pt>
    <dgm:pt modelId="{C9FB7EB9-1BAE-4DF0-B10D-990F39049AE8}" type="pres">
      <dgm:prSet presAssocID="{7CC3D350-611B-41F3-9C05-5C4B31DDD27D}" presName="compNode" presStyleCnt="0"/>
      <dgm:spPr/>
    </dgm:pt>
    <dgm:pt modelId="{98499A3D-BEF4-4A08-BFE9-651E4C16F691}" type="pres">
      <dgm:prSet presAssocID="{7CC3D350-611B-41F3-9C05-5C4B31DDD27D}" presName="bgRect" presStyleLbl="bgShp" presStyleIdx="4" presStyleCnt="5"/>
      <dgm:spPr>
        <a:solidFill>
          <a:srgbClr val="009A80"/>
        </a:solidFill>
      </dgm:spPr>
    </dgm:pt>
    <dgm:pt modelId="{7DA97581-39B7-40E7-A485-B30740EEE1B8}" type="pres">
      <dgm:prSet presAssocID="{7CC3D350-611B-41F3-9C05-5C4B31DDD27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pen Folder"/>
        </a:ext>
      </dgm:extLst>
    </dgm:pt>
    <dgm:pt modelId="{774DC9B7-FAF4-4D91-A864-52D10F25C635}" type="pres">
      <dgm:prSet presAssocID="{7CC3D350-611B-41F3-9C05-5C4B31DDD27D}" presName="spaceRect" presStyleCnt="0"/>
      <dgm:spPr/>
    </dgm:pt>
    <dgm:pt modelId="{D55B9F56-50BD-428E-85D3-46E943924DE8}" type="pres">
      <dgm:prSet presAssocID="{7CC3D350-611B-41F3-9C05-5C4B31DDD27D}" presName="parTx" presStyleLbl="revTx" presStyleIdx="4" presStyleCnt="5">
        <dgm:presLayoutVars>
          <dgm:chMax val="0"/>
          <dgm:chPref val="0"/>
        </dgm:presLayoutVars>
      </dgm:prSet>
      <dgm:spPr/>
    </dgm:pt>
  </dgm:ptLst>
  <dgm:cxnLst>
    <dgm:cxn modelId="{0A74930A-8382-4525-AAF8-618EE0E0B476}" type="presOf" srcId="{7CC3D350-611B-41F3-9C05-5C4B31DDD27D}" destId="{D55B9F56-50BD-428E-85D3-46E943924DE8}" srcOrd="0" destOrd="0" presId="urn:microsoft.com/office/officeart/2018/2/layout/IconVerticalSolidList"/>
    <dgm:cxn modelId="{05961516-9626-4FD7-9091-C045A883DE85}" srcId="{A4B1AF55-1B42-4386-8388-69BE0427097B}" destId="{08C8E620-9D6E-4E89-8BE2-65712D11E492}" srcOrd="0" destOrd="0" parTransId="{15099F6B-E0C3-4E07-B403-A1CB664EDB70}" sibTransId="{AD5DDC7A-0611-41E4-936D-B2533728DE82}"/>
    <dgm:cxn modelId="{4D5A874A-6CB8-41DE-9F92-F738A3785CD8}" type="presOf" srcId="{A4B1AF55-1B42-4386-8388-69BE0427097B}" destId="{F27C6F6C-899A-4637-9190-DE12C5E6012D}" srcOrd="0" destOrd="0" presId="urn:microsoft.com/office/officeart/2018/2/layout/IconVerticalSolidList"/>
    <dgm:cxn modelId="{96B8C156-F077-42E5-9B7B-EA7BC5BD547D}" type="presOf" srcId="{E64036E8-9171-4773-A7C0-35A473603000}" destId="{BD06CA69-0D7D-4A28-B1C6-E05F662BA12A}" srcOrd="0" destOrd="0" presId="urn:microsoft.com/office/officeart/2018/2/layout/IconVerticalSolidList"/>
    <dgm:cxn modelId="{9EDBB47F-CBE8-46B2-A6CF-62AB59874618}" srcId="{A4B1AF55-1B42-4386-8388-69BE0427097B}" destId="{7CC3D350-611B-41F3-9C05-5C4B31DDD27D}" srcOrd="4" destOrd="0" parTransId="{2569DB8F-FC0E-4C03-A1D9-BABDCDA5FF1F}" sibTransId="{2331D024-F4E1-4DBD-BB0C-8A7BFF40489E}"/>
    <dgm:cxn modelId="{3CBA4E9F-CF9F-48B7-858E-A16B7D0E5FD7}" srcId="{A4B1AF55-1B42-4386-8388-69BE0427097B}" destId="{0FD1EC62-0644-4452-A711-4B75D09988C4}" srcOrd="2" destOrd="0" parTransId="{A1421EBF-C1B1-4C11-8993-87627B755DBC}" sibTransId="{909A4252-5A04-4984-B7BF-10CA5DD21B85}"/>
    <dgm:cxn modelId="{3E4377A2-46A1-4908-A598-5717E6454653}" srcId="{A4B1AF55-1B42-4386-8388-69BE0427097B}" destId="{E64036E8-9171-4773-A7C0-35A473603000}" srcOrd="1" destOrd="0" parTransId="{7FE04AA9-F685-4657-8F13-B392FF6ED844}" sibTransId="{BCE209C9-C72C-45EB-86E5-559731765C88}"/>
    <dgm:cxn modelId="{E980A0C5-4163-473B-9E11-543A397F180A}" srcId="{A4B1AF55-1B42-4386-8388-69BE0427097B}" destId="{BB7E53BF-06D6-4E6F-A0CF-C36E5C2AADA1}" srcOrd="3" destOrd="0" parTransId="{9B995EA2-A3F6-4F0C-89C6-E7A21AF4F004}" sibTransId="{1BDBC2D4-24FC-4A31-8B55-536AEC7CD8D5}"/>
    <dgm:cxn modelId="{A38438CC-197D-4E46-A69A-67210DBB481C}" type="presOf" srcId="{BB7E53BF-06D6-4E6F-A0CF-C36E5C2AADA1}" destId="{C0859964-96BF-4EB9-A6B9-39B641FDD201}" srcOrd="0" destOrd="0" presId="urn:microsoft.com/office/officeart/2018/2/layout/IconVerticalSolidList"/>
    <dgm:cxn modelId="{6D5538D8-D8BB-46E7-8963-D4E002E74DB4}" type="presOf" srcId="{08C8E620-9D6E-4E89-8BE2-65712D11E492}" destId="{4E57B8DD-7247-4305-B262-1BA622D7C287}" srcOrd="0" destOrd="0" presId="urn:microsoft.com/office/officeart/2018/2/layout/IconVerticalSolidList"/>
    <dgm:cxn modelId="{EABBF9F4-2335-4982-AB17-A06E16DBA95B}" type="presOf" srcId="{0FD1EC62-0644-4452-A711-4B75D09988C4}" destId="{B51440ED-F218-468A-A998-85720FEE61A7}" srcOrd="0" destOrd="0" presId="urn:microsoft.com/office/officeart/2018/2/layout/IconVerticalSolidList"/>
    <dgm:cxn modelId="{9745FBAF-03B6-4459-9977-B3F0F8B6F170}" type="presParOf" srcId="{F27C6F6C-899A-4637-9190-DE12C5E6012D}" destId="{1DE74B12-8AB8-4FDC-933E-2115A6FB627D}" srcOrd="0" destOrd="0" presId="urn:microsoft.com/office/officeart/2018/2/layout/IconVerticalSolidList"/>
    <dgm:cxn modelId="{3EFAC10D-BCE5-4DC2-AC6A-255B6C1BF2FB}" type="presParOf" srcId="{1DE74B12-8AB8-4FDC-933E-2115A6FB627D}" destId="{C9A65F10-74D2-4961-8D51-21BAB3BE6ECF}" srcOrd="0" destOrd="0" presId="urn:microsoft.com/office/officeart/2018/2/layout/IconVerticalSolidList"/>
    <dgm:cxn modelId="{31687EBE-2F36-46D7-A65B-B6DA9F08AD21}" type="presParOf" srcId="{1DE74B12-8AB8-4FDC-933E-2115A6FB627D}" destId="{24AA2F14-2F1E-4707-A1A4-3FBA331A8622}" srcOrd="1" destOrd="0" presId="urn:microsoft.com/office/officeart/2018/2/layout/IconVerticalSolidList"/>
    <dgm:cxn modelId="{6355D429-5E99-449A-8659-BE8B65B82476}" type="presParOf" srcId="{1DE74B12-8AB8-4FDC-933E-2115A6FB627D}" destId="{D23844CE-304D-470C-96C2-42B3A750527A}" srcOrd="2" destOrd="0" presId="urn:microsoft.com/office/officeart/2018/2/layout/IconVerticalSolidList"/>
    <dgm:cxn modelId="{96FF0D2A-6989-48AC-BEB5-FBFBA1ECE02A}" type="presParOf" srcId="{1DE74B12-8AB8-4FDC-933E-2115A6FB627D}" destId="{4E57B8DD-7247-4305-B262-1BA622D7C287}" srcOrd="3" destOrd="0" presId="urn:microsoft.com/office/officeart/2018/2/layout/IconVerticalSolidList"/>
    <dgm:cxn modelId="{917A7CF2-42AE-40BC-B6F1-A6AFAD2183B9}" type="presParOf" srcId="{F27C6F6C-899A-4637-9190-DE12C5E6012D}" destId="{8343BBE5-CB5B-49A3-A85C-CBF5E501B249}" srcOrd="1" destOrd="0" presId="urn:microsoft.com/office/officeart/2018/2/layout/IconVerticalSolidList"/>
    <dgm:cxn modelId="{F3109210-DF37-4A11-A2B5-A5C04136A17C}" type="presParOf" srcId="{F27C6F6C-899A-4637-9190-DE12C5E6012D}" destId="{3675E78A-443D-4701-9A68-BB5BA3DF8022}" srcOrd="2" destOrd="0" presId="urn:microsoft.com/office/officeart/2018/2/layout/IconVerticalSolidList"/>
    <dgm:cxn modelId="{207D40C2-5E1D-4E0B-B5CB-A5ECAF61C4A1}" type="presParOf" srcId="{3675E78A-443D-4701-9A68-BB5BA3DF8022}" destId="{983708B1-7DA1-4CE0-AB78-9A25DBB8FBB3}" srcOrd="0" destOrd="0" presId="urn:microsoft.com/office/officeart/2018/2/layout/IconVerticalSolidList"/>
    <dgm:cxn modelId="{C7D98B55-7A42-406F-98C5-01D75BA3B460}" type="presParOf" srcId="{3675E78A-443D-4701-9A68-BB5BA3DF8022}" destId="{2F6909BB-C1C1-4828-9F51-851DD6C07363}" srcOrd="1" destOrd="0" presId="urn:microsoft.com/office/officeart/2018/2/layout/IconVerticalSolidList"/>
    <dgm:cxn modelId="{48401AF6-6E18-4933-84AE-08DA009A01EA}" type="presParOf" srcId="{3675E78A-443D-4701-9A68-BB5BA3DF8022}" destId="{C01F163E-5D59-42C8-9A67-5745D795F193}" srcOrd="2" destOrd="0" presId="urn:microsoft.com/office/officeart/2018/2/layout/IconVerticalSolidList"/>
    <dgm:cxn modelId="{5ACD46F8-017F-4C63-AFF5-9643B87BC002}" type="presParOf" srcId="{3675E78A-443D-4701-9A68-BB5BA3DF8022}" destId="{BD06CA69-0D7D-4A28-B1C6-E05F662BA12A}" srcOrd="3" destOrd="0" presId="urn:microsoft.com/office/officeart/2018/2/layout/IconVerticalSolidList"/>
    <dgm:cxn modelId="{68B03742-1436-4570-9D00-EC96C14AA701}" type="presParOf" srcId="{F27C6F6C-899A-4637-9190-DE12C5E6012D}" destId="{48FA5B04-AAC4-492E-8DFE-AC5333F0D042}" srcOrd="3" destOrd="0" presId="urn:microsoft.com/office/officeart/2018/2/layout/IconVerticalSolidList"/>
    <dgm:cxn modelId="{AE5F65EF-8086-4747-9FA0-9BEE6385FB19}" type="presParOf" srcId="{F27C6F6C-899A-4637-9190-DE12C5E6012D}" destId="{6A4F0582-74D3-4F87-9454-302ECA705197}" srcOrd="4" destOrd="0" presId="urn:microsoft.com/office/officeart/2018/2/layout/IconVerticalSolidList"/>
    <dgm:cxn modelId="{F018D15D-46E6-4045-8A50-B754D16B6C61}" type="presParOf" srcId="{6A4F0582-74D3-4F87-9454-302ECA705197}" destId="{C6F255B5-6C73-404D-8752-E93474809501}" srcOrd="0" destOrd="0" presId="urn:microsoft.com/office/officeart/2018/2/layout/IconVerticalSolidList"/>
    <dgm:cxn modelId="{4E1E7B62-1B91-461D-A486-ACA15BFADBF7}" type="presParOf" srcId="{6A4F0582-74D3-4F87-9454-302ECA705197}" destId="{86155CFA-B926-426B-A846-BD82BF5040FC}" srcOrd="1" destOrd="0" presId="urn:microsoft.com/office/officeart/2018/2/layout/IconVerticalSolidList"/>
    <dgm:cxn modelId="{9157A2BA-234B-4F23-9F53-B71BEB7764D7}" type="presParOf" srcId="{6A4F0582-74D3-4F87-9454-302ECA705197}" destId="{0B6BD49F-218A-42BB-8D87-495EB2A80707}" srcOrd="2" destOrd="0" presId="urn:microsoft.com/office/officeart/2018/2/layout/IconVerticalSolidList"/>
    <dgm:cxn modelId="{6C1EA535-D1EC-4CFD-8DED-C14C10FE453F}" type="presParOf" srcId="{6A4F0582-74D3-4F87-9454-302ECA705197}" destId="{B51440ED-F218-468A-A998-85720FEE61A7}" srcOrd="3" destOrd="0" presId="urn:microsoft.com/office/officeart/2018/2/layout/IconVerticalSolidList"/>
    <dgm:cxn modelId="{CC6299D0-55FF-43F7-A5AA-85FCDBC894D9}" type="presParOf" srcId="{F27C6F6C-899A-4637-9190-DE12C5E6012D}" destId="{78E6813C-2752-4E1C-9772-3F6D9C69AC87}" srcOrd="5" destOrd="0" presId="urn:microsoft.com/office/officeart/2018/2/layout/IconVerticalSolidList"/>
    <dgm:cxn modelId="{B07747E5-64FB-4106-97E6-22101D38B4A6}" type="presParOf" srcId="{F27C6F6C-899A-4637-9190-DE12C5E6012D}" destId="{FAFCE60D-3C61-4621-8E4F-14BB398812FA}" srcOrd="6" destOrd="0" presId="urn:microsoft.com/office/officeart/2018/2/layout/IconVerticalSolidList"/>
    <dgm:cxn modelId="{19E8B8C5-69F0-4A3B-9211-9FBF63F6DBE5}" type="presParOf" srcId="{FAFCE60D-3C61-4621-8E4F-14BB398812FA}" destId="{5C234C2F-D9B8-4F57-A96E-37B33016ADF2}" srcOrd="0" destOrd="0" presId="urn:microsoft.com/office/officeart/2018/2/layout/IconVerticalSolidList"/>
    <dgm:cxn modelId="{EFA01C84-4D0E-4DE9-8AF1-EBEBEAFB7390}" type="presParOf" srcId="{FAFCE60D-3C61-4621-8E4F-14BB398812FA}" destId="{8B7D9831-ED37-41EF-9D36-38ADFC352FAF}" srcOrd="1" destOrd="0" presId="urn:microsoft.com/office/officeart/2018/2/layout/IconVerticalSolidList"/>
    <dgm:cxn modelId="{709FC39E-AB5D-40A7-B0F1-E6D16F5CF86D}" type="presParOf" srcId="{FAFCE60D-3C61-4621-8E4F-14BB398812FA}" destId="{A9ABBC9F-79CE-41BE-A7FE-4824AED4E913}" srcOrd="2" destOrd="0" presId="urn:microsoft.com/office/officeart/2018/2/layout/IconVerticalSolidList"/>
    <dgm:cxn modelId="{82E7374E-92B4-4973-92AE-8E6040933848}" type="presParOf" srcId="{FAFCE60D-3C61-4621-8E4F-14BB398812FA}" destId="{C0859964-96BF-4EB9-A6B9-39B641FDD201}" srcOrd="3" destOrd="0" presId="urn:microsoft.com/office/officeart/2018/2/layout/IconVerticalSolidList"/>
    <dgm:cxn modelId="{C596E01A-5A20-4112-A3E2-6516C04D8716}" type="presParOf" srcId="{F27C6F6C-899A-4637-9190-DE12C5E6012D}" destId="{0D5D9B1C-B114-47F3-922F-CC5D8DE78FC1}" srcOrd="7" destOrd="0" presId="urn:microsoft.com/office/officeart/2018/2/layout/IconVerticalSolidList"/>
    <dgm:cxn modelId="{25EE24C5-8245-4218-AB8B-9F1EEC3005C8}" type="presParOf" srcId="{F27C6F6C-899A-4637-9190-DE12C5E6012D}" destId="{C9FB7EB9-1BAE-4DF0-B10D-990F39049AE8}" srcOrd="8" destOrd="0" presId="urn:microsoft.com/office/officeart/2018/2/layout/IconVerticalSolidList"/>
    <dgm:cxn modelId="{489338D0-6AAD-45C3-B6FE-5851F0332544}" type="presParOf" srcId="{C9FB7EB9-1BAE-4DF0-B10D-990F39049AE8}" destId="{98499A3D-BEF4-4A08-BFE9-651E4C16F691}" srcOrd="0" destOrd="0" presId="urn:microsoft.com/office/officeart/2018/2/layout/IconVerticalSolidList"/>
    <dgm:cxn modelId="{85FB748D-8FE3-4711-BFA2-F6F0D45FADCF}" type="presParOf" srcId="{C9FB7EB9-1BAE-4DF0-B10D-990F39049AE8}" destId="{7DA97581-39B7-40E7-A485-B30740EEE1B8}" srcOrd="1" destOrd="0" presId="urn:microsoft.com/office/officeart/2018/2/layout/IconVerticalSolidList"/>
    <dgm:cxn modelId="{101F4ED8-F0F3-486A-B835-45B0F657BA72}" type="presParOf" srcId="{C9FB7EB9-1BAE-4DF0-B10D-990F39049AE8}" destId="{774DC9B7-FAF4-4D91-A864-52D10F25C635}" srcOrd="2" destOrd="0" presId="urn:microsoft.com/office/officeart/2018/2/layout/IconVerticalSolidList"/>
    <dgm:cxn modelId="{F54E3076-3361-47F5-BC7B-495A290599A1}" type="presParOf" srcId="{C9FB7EB9-1BAE-4DF0-B10D-990F39049AE8}" destId="{D55B9F56-50BD-428E-85D3-46E943924D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37E56D-0D6D-4219-A0FD-B5B33943A7A7}" type="doc">
      <dgm:prSet loTypeId="urn:microsoft.com/office/officeart/2005/8/layout/hList6" loCatId="list" qsTypeId="urn:microsoft.com/office/officeart/2005/8/quickstyle/3d2" qsCatId="3D" csTypeId="urn:microsoft.com/office/officeart/2005/8/colors/colorful5" csCatId="colorful" phldr="1"/>
      <dgm:spPr/>
      <dgm:t>
        <a:bodyPr/>
        <a:lstStyle/>
        <a:p>
          <a:endParaRPr lang="en-US"/>
        </a:p>
      </dgm:t>
    </dgm:pt>
    <dgm:pt modelId="{80751EC3-C7D1-458C-8B5B-BCD27E6B44D8}">
      <dgm:prSet phldrT="[Text]"/>
      <dgm:spPr>
        <a:solidFill>
          <a:srgbClr val="73A385"/>
        </a:solidFill>
      </dgm:spPr>
      <dgm:t>
        <a:bodyPr/>
        <a:lstStyle/>
        <a:p>
          <a:r>
            <a:rPr lang="en-US" dirty="0">
              <a:solidFill>
                <a:schemeClr val="tx1"/>
              </a:solidFill>
            </a:rPr>
            <a:t>Local districts are not required to allow reviews of secure materials.</a:t>
          </a:r>
        </a:p>
      </dgm:t>
    </dgm:pt>
    <dgm:pt modelId="{E134A544-A22D-43DE-9821-4698A7EAFCAA}" type="parTrans" cxnId="{E18A42F6-8C79-4109-82D4-2CC7F31D05FA}">
      <dgm:prSet/>
      <dgm:spPr/>
      <dgm:t>
        <a:bodyPr/>
        <a:lstStyle/>
        <a:p>
          <a:endParaRPr lang="en-US"/>
        </a:p>
      </dgm:t>
    </dgm:pt>
    <dgm:pt modelId="{A34D2B82-A4AF-44B5-BFA6-D621C8EBF260}" type="sibTrans" cxnId="{E18A42F6-8C79-4109-82D4-2CC7F31D05FA}">
      <dgm:prSet/>
      <dgm:spPr/>
      <dgm:t>
        <a:bodyPr/>
        <a:lstStyle/>
        <a:p>
          <a:endParaRPr lang="en-US"/>
        </a:p>
      </dgm:t>
    </dgm:pt>
    <dgm:pt modelId="{EBA6D633-E249-4C36-A914-936CBE19CEFE}">
      <dgm:prSet phldrT="[Text]"/>
      <dgm:spPr>
        <a:solidFill>
          <a:srgbClr val="009999"/>
        </a:solidFill>
      </dgm:spPr>
      <dgm:t>
        <a:bodyPr/>
        <a:lstStyle/>
        <a:p>
          <a:r>
            <a:rPr lang="en-US" dirty="0">
              <a:solidFill>
                <a:schemeClr val="tx1"/>
              </a:solidFill>
            </a:rPr>
            <a:t>KDE may permit a review of materials at KDE offices in Frankfort based on availability of appropriate staff to supervise the review.</a:t>
          </a:r>
        </a:p>
      </dgm:t>
    </dgm:pt>
    <dgm:pt modelId="{AA19A099-62A6-4155-965C-26EDBD4BDBC3}" type="parTrans" cxnId="{06501C9A-4C89-4DA8-8E54-745E1929CC8F}">
      <dgm:prSet/>
      <dgm:spPr/>
      <dgm:t>
        <a:bodyPr/>
        <a:lstStyle/>
        <a:p>
          <a:endParaRPr lang="en-US"/>
        </a:p>
      </dgm:t>
    </dgm:pt>
    <dgm:pt modelId="{8B7606A9-0024-4B70-8ADA-F106414D462D}" type="sibTrans" cxnId="{06501C9A-4C89-4DA8-8E54-745E1929CC8F}">
      <dgm:prSet/>
      <dgm:spPr/>
      <dgm:t>
        <a:bodyPr/>
        <a:lstStyle/>
        <a:p>
          <a:endParaRPr lang="en-US"/>
        </a:p>
      </dgm:t>
    </dgm:pt>
    <dgm:pt modelId="{12FF70D8-15D1-45AF-B9D7-3125F6E827F4}">
      <dgm:prSet/>
      <dgm:spPr>
        <a:solidFill>
          <a:srgbClr val="008080"/>
        </a:solidFill>
      </dgm:spPr>
      <dgm:t>
        <a:bodyPr/>
        <a:lstStyle/>
        <a:p>
          <a:r>
            <a:rPr lang="en-US" dirty="0">
              <a:solidFill>
                <a:schemeClr val="tx1"/>
              </a:solidFill>
            </a:rPr>
            <a:t>Individuals reviewing materials will be monitored at all times and are required to sign a legally-binding nondisclosure form.</a:t>
          </a:r>
        </a:p>
      </dgm:t>
    </dgm:pt>
    <dgm:pt modelId="{48DF511A-A889-420D-A7DC-AEB04B3959B1}" type="parTrans" cxnId="{4C9DFEAF-5832-4263-91EC-825E6E44AE0E}">
      <dgm:prSet/>
      <dgm:spPr/>
      <dgm:t>
        <a:bodyPr/>
        <a:lstStyle/>
        <a:p>
          <a:endParaRPr lang="en-US"/>
        </a:p>
      </dgm:t>
    </dgm:pt>
    <dgm:pt modelId="{6EDDE9F3-A220-48B7-B7D8-7AD08E925EE6}" type="sibTrans" cxnId="{4C9DFEAF-5832-4263-91EC-825E6E44AE0E}">
      <dgm:prSet/>
      <dgm:spPr/>
      <dgm:t>
        <a:bodyPr/>
        <a:lstStyle/>
        <a:p>
          <a:endParaRPr lang="en-US"/>
        </a:p>
      </dgm:t>
    </dgm:pt>
    <dgm:pt modelId="{2C6E908E-9394-4CDA-92CB-7E9396454965}">
      <dgm:prSet/>
      <dgm:spPr>
        <a:solidFill>
          <a:srgbClr val="6AA27A"/>
        </a:solidFill>
      </dgm:spPr>
      <dgm:t>
        <a:bodyPr/>
        <a:lstStyle/>
        <a:p>
          <a:r>
            <a:rPr lang="en-US" dirty="0">
              <a:solidFill>
                <a:schemeClr val="tx1"/>
              </a:solidFill>
            </a:rPr>
            <a:t>Persons outside of local district employment can request to review test materials (restricted access under supervision).</a:t>
          </a:r>
        </a:p>
      </dgm:t>
    </dgm:pt>
    <dgm:pt modelId="{75A25403-EB63-4B40-979D-7610903C9979}" type="parTrans" cxnId="{CC7211B9-D9B5-464E-AE0D-A0441D139197}">
      <dgm:prSet/>
      <dgm:spPr/>
      <dgm:t>
        <a:bodyPr/>
        <a:lstStyle/>
        <a:p>
          <a:endParaRPr lang="en-US"/>
        </a:p>
      </dgm:t>
    </dgm:pt>
    <dgm:pt modelId="{347A0A05-DEF6-4EED-A57D-2D068F02C476}" type="sibTrans" cxnId="{CC7211B9-D9B5-464E-AE0D-A0441D139197}">
      <dgm:prSet/>
      <dgm:spPr/>
      <dgm:t>
        <a:bodyPr/>
        <a:lstStyle/>
        <a:p>
          <a:endParaRPr lang="en-US"/>
        </a:p>
      </dgm:t>
    </dgm:pt>
    <dgm:pt modelId="{284F0C5C-A0F1-42AF-918F-BB06AF2DF913}" type="pres">
      <dgm:prSet presAssocID="{1A37E56D-0D6D-4219-A0FD-B5B33943A7A7}" presName="Name0" presStyleCnt="0">
        <dgm:presLayoutVars>
          <dgm:dir/>
          <dgm:resizeHandles val="exact"/>
        </dgm:presLayoutVars>
      </dgm:prSet>
      <dgm:spPr/>
    </dgm:pt>
    <dgm:pt modelId="{D56B05B9-892E-4226-8B77-70165B0E669D}" type="pres">
      <dgm:prSet presAssocID="{2C6E908E-9394-4CDA-92CB-7E9396454965}" presName="node" presStyleLbl="node1" presStyleIdx="0" presStyleCnt="4">
        <dgm:presLayoutVars>
          <dgm:bulletEnabled val="1"/>
        </dgm:presLayoutVars>
      </dgm:prSet>
      <dgm:spPr/>
    </dgm:pt>
    <dgm:pt modelId="{5FFB3F95-30D4-45D6-9FD3-A44D5A94DF78}" type="pres">
      <dgm:prSet presAssocID="{347A0A05-DEF6-4EED-A57D-2D068F02C476}" presName="sibTrans" presStyleCnt="0"/>
      <dgm:spPr/>
    </dgm:pt>
    <dgm:pt modelId="{F98C65F9-C828-4D0E-8DF2-CCDE8BD29815}" type="pres">
      <dgm:prSet presAssocID="{80751EC3-C7D1-458C-8B5B-BCD27E6B44D8}" presName="node" presStyleLbl="node1" presStyleIdx="1" presStyleCnt="4">
        <dgm:presLayoutVars>
          <dgm:bulletEnabled val="1"/>
        </dgm:presLayoutVars>
      </dgm:prSet>
      <dgm:spPr/>
    </dgm:pt>
    <dgm:pt modelId="{2D0459C6-21EC-41C2-8C8B-504B50017559}" type="pres">
      <dgm:prSet presAssocID="{A34D2B82-A4AF-44B5-BFA6-D621C8EBF260}" presName="sibTrans" presStyleCnt="0"/>
      <dgm:spPr/>
    </dgm:pt>
    <dgm:pt modelId="{89F634A3-FEAE-4961-9D25-08269F9388B6}" type="pres">
      <dgm:prSet presAssocID="{EBA6D633-E249-4C36-A914-936CBE19CEFE}" presName="node" presStyleLbl="node1" presStyleIdx="2" presStyleCnt="4">
        <dgm:presLayoutVars>
          <dgm:bulletEnabled val="1"/>
        </dgm:presLayoutVars>
      </dgm:prSet>
      <dgm:spPr/>
    </dgm:pt>
    <dgm:pt modelId="{13800FED-0E28-4082-AF36-AB199DACCD77}" type="pres">
      <dgm:prSet presAssocID="{8B7606A9-0024-4B70-8ADA-F106414D462D}" presName="sibTrans" presStyleCnt="0"/>
      <dgm:spPr/>
    </dgm:pt>
    <dgm:pt modelId="{2A575DFE-9F8B-4D56-971D-583B4B5028E4}" type="pres">
      <dgm:prSet presAssocID="{12FF70D8-15D1-45AF-B9D7-3125F6E827F4}" presName="node" presStyleLbl="node1" presStyleIdx="3" presStyleCnt="4">
        <dgm:presLayoutVars>
          <dgm:bulletEnabled val="1"/>
        </dgm:presLayoutVars>
      </dgm:prSet>
      <dgm:spPr/>
    </dgm:pt>
  </dgm:ptLst>
  <dgm:cxnLst>
    <dgm:cxn modelId="{EAA65167-1F8E-47BD-A8D0-0F5D69065133}" type="presOf" srcId="{EBA6D633-E249-4C36-A914-936CBE19CEFE}" destId="{89F634A3-FEAE-4961-9D25-08269F9388B6}" srcOrd="0" destOrd="0" presId="urn:microsoft.com/office/officeart/2005/8/layout/hList6"/>
    <dgm:cxn modelId="{06501C9A-4C89-4DA8-8E54-745E1929CC8F}" srcId="{1A37E56D-0D6D-4219-A0FD-B5B33943A7A7}" destId="{EBA6D633-E249-4C36-A914-936CBE19CEFE}" srcOrd="2" destOrd="0" parTransId="{AA19A099-62A6-4155-965C-26EDBD4BDBC3}" sibTransId="{8B7606A9-0024-4B70-8ADA-F106414D462D}"/>
    <dgm:cxn modelId="{BD84E3A1-AD13-4A54-8703-04523793E0E5}" type="presOf" srcId="{1A37E56D-0D6D-4219-A0FD-B5B33943A7A7}" destId="{284F0C5C-A0F1-42AF-918F-BB06AF2DF913}" srcOrd="0" destOrd="0" presId="urn:microsoft.com/office/officeart/2005/8/layout/hList6"/>
    <dgm:cxn modelId="{4C9DFEAF-5832-4263-91EC-825E6E44AE0E}" srcId="{1A37E56D-0D6D-4219-A0FD-B5B33943A7A7}" destId="{12FF70D8-15D1-45AF-B9D7-3125F6E827F4}" srcOrd="3" destOrd="0" parTransId="{48DF511A-A889-420D-A7DC-AEB04B3959B1}" sibTransId="{6EDDE9F3-A220-48B7-B7D8-7AD08E925EE6}"/>
    <dgm:cxn modelId="{B6D0EBB1-4BE4-47EF-80FC-5B70EB4168D8}" type="presOf" srcId="{12FF70D8-15D1-45AF-B9D7-3125F6E827F4}" destId="{2A575DFE-9F8B-4D56-971D-583B4B5028E4}" srcOrd="0" destOrd="0" presId="urn:microsoft.com/office/officeart/2005/8/layout/hList6"/>
    <dgm:cxn modelId="{CC7211B9-D9B5-464E-AE0D-A0441D139197}" srcId="{1A37E56D-0D6D-4219-A0FD-B5B33943A7A7}" destId="{2C6E908E-9394-4CDA-92CB-7E9396454965}" srcOrd="0" destOrd="0" parTransId="{75A25403-EB63-4B40-979D-7610903C9979}" sibTransId="{347A0A05-DEF6-4EED-A57D-2D068F02C476}"/>
    <dgm:cxn modelId="{F2754EEF-FEE1-4223-ACE0-F3E0CD1FA9B5}" type="presOf" srcId="{2C6E908E-9394-4CDA-92CB-7E9396454965}" destId="{D56B05B9-892E-4226-8B77-70165B0E669D}" srcOrd="0" destOrd="0" presId="urn:microsoft.com/office/officeart/2005/8/layout/hList6"/>
    <dgm:cxn modelId="{C1DA39F3-60C0-45F2-B88D-D10FA7FAC0A5}" type="presOf" srcId="{80751EC3-C7D1-458C-8B5B-BCD27E6B44D8}" destId="{F98C65F9-C828-4D0E-8DF2-CCDE8BD29815}" srcOrd="0" destOrd="0" presId="urn:microsoft.com/office/officeart/2005/8/layout/hList6"/>
    <dgm:cxn modelId="{E18A42F6-8C79-4109-82D4-2CC7F31D05FA}" srcId="{1A37E56D-0D6D-4219-A0FD-B5B33943A7A7}" destId="{80751EC3-C7D1-458C-8B5B-BCD27E6B44D8}" srcOrd="1" destOrd="0" parTransId="{E134A544-A22D-43DE-9821-4698A7EAFCAA}" sibTransId="{A34D2B82-A4AF-44B5-BFA6-D621C8EBF260}"/>
    <dgm:cxn modelId="{AC39E41B-6D16-41CC-9C9F-8C41C6098039}" type="presParOf" srcId="{284F0C5C-A0F1-42AF-918F-BB06AF2DF913}" destId="{D56B05B9-892E-4226-8B77-70165B0E669D}" srcOrd="0" destOrd="0" presId="urn:microsoft.com/office/officeart/2005/8/layout/hList6"/>
    <dgm:cxn modelId="{0FC634D2-D11C-47D7-8918-95C46A081F60}" type="presParOf" srcId="{284F0C5C-A0F1-42AF-918F-BB06AF2DF913}" destId="{5FFB3F95-30D4-45D6-9FD3-A44D5A94DF78}" srcOrd="1" destOrd="0" presId="urn:microsoft.com/office/officeart/2005/8/layout/hList6"/>
    <dgm:cxn modelId="{1F6F2616-5A78-4E0A-BDE6-2AD008967CE4}" type="presParOf" srcId="{284F0C5C-A0F1-42AF-918F-BB06AF2DF913}" destId="{F98C65F9-C828-4D0E-8DF2-CCDE8BD29815}" srcOrd="2" destOrd="0" presId="urn:microsoft.com/office/officeart/2005/8/layout/hList6"/>
    <dgm:cxn modelId="{80BFA893-632A-446D-B02D-A0106B895F40}" type="presParOf" srcId="{284F0C5C-A0F1-42AF-918F-BB06AF2DF913}" destId="{2D0459C6-21EC-41C2-8C8B-504B50017559}" srcOrd="3" destOrd="0" presId="urn:microsoft.com/office/officeart/2005/8/layout/hList6"/>
    <dgm:cxn modelId="{D087F3DD-8653-4A7E-BE83-3B04C02456F9}" type="presParOf" srcId="{284F0C5C-A0F1-42AF-918F-BB06AF2DF913}" destId="{89F634A3-FEAE-4961-9D25-08269F9388B6}" srcOrd="4" destOrd="0" presId="urn:microsoft.com/office/officeart/2005/8/layout/hList6"/>
    <dgm:cxn modelId="{F80514C2-E4DE-4FBE-BF85-00CFF3404735}" type="presParOf" srcId="{284F0C5C-A0F1-42AF-918F-BB06AF2DF913}" destId="{13800FED-0E28-4082-AF36-AB199DACCD77}" srcOrd="5" destOrd="0" presId="urn:microsoft.com/office/officeart/2005/8/layout/hList6"/>
    <dgm:cxn modelId="{B48C585A-A30A-45FA-89BF-29D1B70F705B}" type="presParOf" srcId="{284F0C5C-A0F1-42AF-918F-BB06AF2DF913}" destId="{2A575DFE-9F8B-4D56-971D-583B4B5028E4}"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93D270-6943-4DDE-8081-DBC2FA5F514E}" type="doc">
      <dgm:prSet loTypeId="urn:microsoft.com/office/officeart/2005/8/layout/hProcess9" loCatId="process" qsTypeId="urn:microsoft.com/office/officeart/2005/8/quickstyle/simple1" qsCatId="simple" csTypeId="urn:microsoft.com/office/officeart/2005/8/colors/accent0_2" csCatId="mainScheme" phldr="1"/>
      <dgm:spPr/>
    </dgm:pt>
    <dgm:pt modelId="{921B21FB-A78D-487D-9E7D-CA33F56B6139}">
      <dgm:prSet phldrT="[Text]" custT="1"/>
      <dgm:spPr>
        <a:solidFill>
          <a:srgbClr val="D8F4EC"/>
        </a:solidFill>
      </dgm:spPr>
      <dgm:t>
        <a:bodyPr/>
        <a:lstStyle/>
        <a:p>
          <a:r>
            <a:rPr lang="en-US" sz="1800" dirty="0">
              <a:solidFill>
                <a:schemeClr val="tx1"/>
              </a:solidFill>
            </a:rPr>
            <a:t>Allegation is referred to the KDE Allegations Coordinator</a:t>
          </a:r>
          <a:endParaRPr lang="en-US" sz="1500" dirty="0">
            <a:solidFill>
              <a:schemeClr val="tx1"/>
            </a:solidFill>
          </a:endParaRPr>
        </a:p>
      </dgm:t>
    </dgm:pt>
    <dgm:pt modelId="{C5FB0546-9C3C-42D1-A37A-3D8571EBCE5C}" type="parTrans" cxnId="{8502F558-2740-4EF2-88FB-A11DDB5C0378}">
      <dgm:prSet/>
      <dgm:spPr/>
      <dgm:t>
        <a:bodyPr/>
        <a:lstStyle/>
        <a:p>
          <a:endParaRPr lang="en-US"/>
        </a:p>
      </dgm:t>
    </dgm:pt>
    <dgm:pt modelId="{2AF56808-7601-4B84-ADF6-C84886752149}" type="sibTrans" cxnId="{8502F558-2740-4EF2-88FB-A11DDB5C0378}">
      <dgm:prSet/>
      <dgm:spPr/>
      <dgm:t>
        <a:bodyPr/>
        <a:lstStyle/>
        <a:p>
          <a:pPr>
            <a:lnSpc>
              <a:spcPct val="100000"/>
            </a:lnSpc>
          </a:pPr>
          <a:endParaRPr lang="en-US"/>
        </a:p>
      </dgm:t>
    </dgm:pt>
    <dgm:pt modelId="{4152878D-0586-4D39-98C7-CA85BB29FE8C}">
      <dgm:prSet phldrT="[Text]" custT="1"/>
      <dgm:spPr>
        <a:solidFill>
          <a:srgbClr val="D8F4EC"/>
        </a:solidFill>
      </dgm:spPr>
      <dgm:t>
        <a:bodyPr/>
        <a:lstStyle/>
        <a:p>
          <a:r>
            <a:rPr lang="en-US" sz="1800" dirty="0">
              <a:solidFill>
                <a:schemeClr val="tx1"/>
              </a:solidFill>
            </a:rPr>
            <a:t>Allegations Coordinator investigates</a:t>
          </a:r>
        </a:p>
      </dgm:t>
    </dgm:pt>
    <dgm:pt modelId="{A18C9C1B-28C2-4B49-8DEB-116BC1EEEDF1}" type="parTrans" cxnId="{F7A3DFB1-0DAE-4473-91EA-03B5E4FA7C6A}">
      <dgm:prSet/>
      <dgm:spPr/>
      <dgm:t>
        <a:bodyPr/>
        <a:lstStyle/>
        <a:p>
          <a:endParaRPr lang="en-US"/>
        </a:p>
      </dgm:t>
    </dgm:pt>
    <dgm:pt modelId="{5AEC282B-F0CB-485F-BCAE-2B65ACCBAD6E}" type="sibTrans" cxnId="{F7A3DFB1-0DAE-4473-91EA-03B5E4FA7C6A}">
      <dgm:prSet/>
      <dgm:spPr/>
      <dgm:t>
        <a:bodyPr/>
        <a:lstStyle/>
        <a:p>
          <a:pPr>
            <a:lnSpc>
              <a:spcPct val="100000"/>
            </a:lnSpc>
          </a:pPr>
          <a:endParaRPr lang="en-US"/>
        </a:p>
      </dgm:t>
    </dgm:pt>
    <dgm:pt modelId="{293976E5-38FA-4961-B544-BB0E7EBE9C2E}">
      <dgm:prSet phldrT="[Text]" custT="1"/>
      <dgm:spPr>
        <a:solidFill>
          <a:srgbClr val="009999"/>
        </a:solidFill>
      </dgm:spPr>
      <dgm:t>
        <a:bodyPr/>
        <a:lstStyle/>
        <a:p>
          <a:r>
            <a:rPr lang="en-US" sz="1800" dirty="0">
              <a:solidFill>
                <a:schemeClr val="tx1"/>
              </a:solidFill>
            </a:rPr>
            <a:t>Allegations Coordinator reports findings to Board of Review</a:t>
          </a:r>
        </a:p>
      </dgm:t>
    </dgm:pt>
    <dgm:pt modelId="{59E3FC3A-3F8E-4961-9DBA-EC5CE8D61F6C}" type="parTrans" cxnId="{2F41A271-A23B-40E1-8DC8-D38710B843CA}">
      <dgm:prSet/>
      <dgm:spPr/>
      <dgm:t>
        <a:bodyPr/>
        <a:lstStyle/>
        <a:p>
          <a:endParaRPr lang="en-US"/>
        </a:p>
      </dgm:t>
    </dgm:pt>
    <dgm:pt modelId="{049291D9-5666-4EC7-AF57-B06EA17F371F}" type="sibTrans" cxnId="{2F41A271-A23B-40E1-8DC8-D38710B843CA}">
      <dgm:prSet/>
      <dgm:spPr/>
      <dgm:t>
        <a:bodyPr/>
        <a:lstStyle/>
        <a:p>
          <a:pPr>
            <a:lnSpc>
              <a:spcPct val="100000"/>
            </a:lnSpc>
          </a:pPr>
          <a:endParaRPr lang="en-US"/>
        </a:p>
      </dgm:t>
    </dgm:pt>
    <dgm:pt modelId="{D2E92D58-674E-4389-AB8A-5E13289E62A7}">
      <dgm:prSet custT="1"/>
      <dgm:spPr>
        <a:solidFill>
          <a:srgbClr val="009999"/>
        </a:solidFill>
      </dgm:spPr>
      <dgm:t>
        <a:bodyPr/>
        <a:lstStyle/>
        <a:p>
          <a:r>
            <a:rPr lang="en-US" sz="1800" dirty="0">
              <a:solidFill>
                <a:schemeClr val="tx1"/>
              </a:solidFill>
            </a:rPr>
            <a:t>Board of Review reviews and makes recommendation to Commissioner</a:t>
          </a:r>
        </a:p>
      </dgm:t>
    </dgm:pt>
    <dgm:pt modelId="{528E2540-6892-4447-A2DC-DFC637C7C33F}" type="parTrans" cxnId="{63E5B61A-341F-492D-8B84-38C7DABBBA57}">
      <dgm:prSet/>
      <dgm:spPr/>
      <dgm:t>
        <a:bodyPr/>
        <a:lstStyle/>
        <a:p>
          <a:endParaRPr lang="en-US"/>
        </a:p>
      </dgm:t>
    </dgm:pt>
    <dgm:pt modelId="{1A08A02A-02A0-43CA-A7AA-4316F6CAB38C}" type="sibTrans" cxnId="{63E5B61A-341F-492D-8B84-38C7DABBBA57}">
      <dgm:prSet/>
      <dgm:spPr/>
      <dgm:t>
        <a:bodyPr/>
        <a:lstStyle/>
        <a:p>
          <a:pPr>
            <a:lnSpc>
              <a:spcPct val="100000"/>
            </a:lnSpc>
          </a:pPr>
          <a:endParaRPr lang="en-US"/>
        </a:p>
      </dgm:t>
    </dgm:pt>
    <dgm:pt modelId="{791AFBB0-ED35-47B3-B066-EB783ECAE438}">
      <dgm:prSet custT="1"/>
      <dgm:spPr>
        <a:solidFill>
          <a:srgbClr val="008080"/>
        </a:solidFill>
      </dgm:spPr>
      <dgm:t>
        <a:bodyPr/>
        <a:lstStyle/>
        <a:p>
          <a:r>
            <a:rPr lang="en-US" sz="1800" dirty="0">
              <a:solidFill>
                <a:schemeClr val="tx1"/>
              </a:solidFill>
            </a:rPr>
            <a:t>Commissioner makes final determination</a:t>
          </a:r>
        </a:p>
      </dgm:t>
    </dgm:pt>
    <dgm:pt modelId="{9A309864-1F09-40FC-8658-A969A3595DCA}" type="parTrans" cxnId="{40CEDB5E-02C8-48A5-90C3-92F4825D81CE}">
      <dgm:prSet/>
      <dgm:spPr/>
      <dgm:t>
        <a:bodyPr/>
        <a:lstStyle/>
        <a:p>
          <a:endParaRPr lang="en-US"/>
        </a:p>
      </dgm:t>
    </dgm:pt>
    <dgm:pt modelId="{7BF7AA90-3E50-46E2-B80A-BA8D8A5A0BE4}" type="sibTrans" cxnId="{40CEDB5E-02C8-48A5-90C3-92F4825D81CE}">
      <dgm:prSet/>
      <dgm:spPr/>
      <dgm:t>
        <a:bodyPr/>
        <a:lstStyle/>
        <a:p>
          <a:pPr>
            <a:lnSpc>
              <a:spcPct val="100000"/>
            </a:lnSpc>
          </a:pPr>
          <a:endParaRPr lang="en-US"/>
        </a:p>
      </dgm:t>
    </dgm:pt>
    <dgm:pt modelId="{A5E77F6A-2486-49BF-A0E0-35D22775316F}">
      <dgm:prSet custT="1"/>
      <dgm:spPr>
        <a:solidFill>
          <a:srgbClr val="008080"/>
        </a:solidFill>
      </dgm:spPr>
      <dgm:t>
        <a:bodyPr/>
        <a:lstStyle/>
        <a:p>
          <a:r>
            <a:rPr lang="en-US" sz="1800" dirty="0">
              <a:solidFill>
                <a:schemeClr val="tx1"/>
              </a:solidFill>
            </a:rPr>
            <a:t>District receives a letter from KDE stating the actions to be taken</a:t>
          </a:r>
        </a:p>
      </dgm:t>
    </dgm:pt>
    <dgm:pt modelId="{43B35B10-D2E7-4251-AFC7-FF845EB456CA}" type="sibTrans" cxnId="{4C712729-018F-45BE-8EF6-A0DBE8A3B7E7}">
      <dgm:prSet/>
      <dgm:spPr/>
      <dgm:t>
        <a:bodyPr/>
        <a:lstStyle/>
        <a:p>
          <a:endParaRPr lang="en-US"/>
        </a:p>
      </dgm:t>
    </dgm:pt>
    <dgm:pt modelId="{3763CD40-5676-400F-9622-0AAD2052C618}" type="parTrans" cxnId="{4C712729-018F-45BE-8EF6-A0DBE8A3B7E7}">
      <dgm:prSet/>
      <dgm:spPr/>
      <dgm:t>
        <a:bodyPr/>
        <a:lstStyle/>
        <a:p>
          <a:endParaRPr lang="en-US"/>
        </a:p>
      </dgm:t>
    </dgm:pt>
    <dgm:pt modelId="{B38A691B-722C-48F0-B537-E67E39ED7C1E}" type="pres">
      <dgm:prSet presAssocID="{5393D270-6943-4DDE-8081-DBC2FA5F514E}" presName="CompostProcess" presStyleCnt="0">
        <dgm:presLayoutVars>
          <dgm:dir/>
          <dgm:resizeHandles val="exact"/>
        </dgm:presLayoutVars>
      </dgm:prSet>
      <dgm:spPr/>
    </dgm:pt>
    <dgm:pt modelId="{46C10A02-A17C-4AFD-9408-FAFBA7DA58B4}" type="pres">
      <dgm:prSet presAssocID="{5393D270-6943-4DDE-8081-DBC2FA5F514E}" presName="arrow" presStyleLbl="bgShp" presStyleIdx="0" presStyleCnt="1" custScaleX="117647" custLinFactNeighborX="-907"/>
      <dgm:spPr/>
    </dgm:pt>
    <dgm:pt modelId="{E5197B3A-2948-4D36-92D7-D4804C8FC054}" type="pres">
      <dgm:prSet presAssocID="{5393D270-6943-4DDE-8081-DBC2FA5F514E}" presName="linearProcess" presStyleCnt="0"/>
      <dgm:spPr/>
    </dgm:pt>
    <dgm:pt modelId="{7291A784-2E5B-4BA9-86AE-27E5100277CD}" type="pres">
      <dgm:prSet presAssocID="{921B21FB-A78D-487D-9E7D-CA33F56B6139}" presName="textNode" presStyleLbl="node1" presStyleIdx="0" presStyleCnt="6" custScaleX="134820">
        <dgm:presLayoutVars>
          <dgm:bulletEnabled val="1"/>
        </dgm:presLayoutVars>
      </dgm:prSet>
      <dgm:spPr/>
    </dgm:pt>
    <dgm:pt modelId="{CC319E6A-B77A-46FE-8CD9-0DF42553515C}" type="pres">
      <dgm:prSet presAssocID="{2AF56808-7601-4B84-ADF6-C84886752149}" presName="sibTrans" presStyleCnt="0"/>
      <dgm:spPr/>
    </dgm:pt>
    <dgm:pt modelId="{9C303ACA-903C-412D-B515-922DECEF344C}" type="pres">
      <dgm:prSet presAssocID="{4152878D-0586-4D39-98C7-CA85BB29FE8C}" presName="textNode" presStyleLbl="node1" presStyleIdx="1" presStyleCnt="6" custScaleX="192178">
        <dgm:presLayoutVars>
          <dgm:bulletEnabled val="1"/>
        </dgm:presLayoutVars>
      </dgm:prSet>
      <dgm:spPr/>
    </dgm:pt>
    <dgm:pt modelId="{0E1B4E68-90C5-4412-83BE-4A86E3C4AA90}" type="pres">
      <dgm:prSet presAssocID="{5AEC282B-F0CB-485F-BCAE-2B65ACCBAD6E}" presName="sibTrans" presStyleCnt="0"/>
      <dgm:spPr/>
    </dgm:pt>
    <dgm:pt modelId="{5DCC8CED-7154-4691-9441-77F894E17807}" type="pres">
      <dgm:prSet presAssocID="{293976E5-38FA-4961-B544-BB0E7EBE9C2E}" presName="textNode" presStyleLbl="node1" presStyleIdx="2" presStyleCnt="6" custScaleX="143585" custLinFactNeighborX="-22498" custLinFactNeighborY="-472">
        <dgm:presLayoutVars>
          <dgm:bulletEnabled val="1"/>
        </dgm:presLayoutVars>
      </dgm:prSet>
      <dgm:spPr/>
    </dgm:pt>
    <dgm:pt modelId="{17B6BEF6-E2AB-4CC7-AB12-F3901B697631}" type="pres">
      <dgm:prSet presAssocID="{049291D9-5666-4EC7-AF57-B06EA17F371F}" presName="sibTrans" presStyleCnt="0"/>
      <dgm:spPr/>
    </dgm:pt>
    <dgm:pt modelId="{D69F65C0-CB3F-4509-9E87-5DBEB9148DC9}" type="pres">
      <dgm:prSet presAssocID="{D2E92D58-674E-4389-AB8A-5E13289E62A7}" presName="textNode" presStyleLbl="node1" presStyleIdx="3" presStyleCnt="6" custScaleX="187891">
        <dgm:presLayoutVars>
          <dgm:bulletEnabled val="1"/>
        </dgm:presLayoutVars>
      </dgm:prSet>
      <dgm:spPr/>
    </dgm:pt>
    <dgm:pt modelId="{1F00D17E-054C-40D7-A617-9A1DD1A714D9}" type="pres">
      <dgm:prSet presAssocID="{1A08A02A-02A0-43CA-A7AA-4316F6CAB38C}" presName="sibTrans" presStyleCnt="0"/>
      <dgm:spPr/>
    </dgm:pt>
    <dgm:pt modelId="{A54FCFE7-33B7-4CBC-A8D6-DB527EB70BF0}" type="pres">
      <dgm:prSet presAssocID="{791AFBB0-ED35-47B3-B066-EB783ECAE438}" presName="textNode" presStyleLbl="node1" presStyleIdx="4" presStyleCnt="6" custScaleX="163352">
        <dgm:presLayoutVars>
          <dgm:bulletEnabled val="1"/>
        </dgm:presLayoutVars>
      </dgm:prSet>
      <dgm:spPr/>
    </dgm:pt>
    <dgm:pt modelId="{F1165E7B-D224-4FBC-AEEB-DE1ECDB7B6C5}" type="pres">
      <dgm:prSet presAssocID="{7BF7AA90-3E50-46E2-B80A-BA8D8A5A0BE4}" presName="sibTrans" presStyleCnt="0"/>
      <dgm:spPr/>
    </dgm:pt>
    <dgm:pt modelId="{9DD8EEFF-E622-457E-B893-1A36F1EAFD89}" type="pres">
      <dgm:prSet presAssocID="{A5E77F6A-2486-49BF-A0E0-35D22775316F}" presName="textNode" presStyleLbl="node1" presStyleIdx="5" presStyleCnt="6" custScaleX="128925">
        <dgm:presLayoutVars>
          <dgm:bulletEnabled val="1"/>
        </dgm:presLayoutVars>
      </dgm:prSet>
      <dgm:spPr/>
    </dgm:pt>
  </dgm:ptLst>
  <dgm:cxnLst>
    <dgm:cxn modelId="{53670207-8106-4E1E-9A86-2D713CE30AC7}" type="presOf" srcId="{293976E5-38FA-4961-B544-BB0E7EBE9C2E}" destId="{5DCC8CED-7154-4691-9441-77F894E17807}" srcOrd="0" destOrd="0" presId="urn:microsoft.com/office/officeart/2005/8/layout/hProcess9"/>
    <dgm:cxn modelId="{63E5B61A-341F-492D-8B84-38C7DABBBA57}" srcId="{5393D270-6943-4DDE-8081-DBC2FA5F514E}" destId="{D2E92D58-674E-4389-AB8A-5E13289E62A7}" srcOrd="3" destOrd="0" parTransId="{528E2540-6892-4447-A2DC-DFC637C7C33F}" sibTransId="{1A08A02A-02A0-43CA-A7AA-4316F6CAB38C}"/>
    <dgm:cxn modelId="{4C712729-018F-45BE-8EF6-A0DBE8A3B7E7}" srcId="{5393D270-6943-4DDE-8081-DBC2FA5F514E}" destId="{A5E77F6A-2486-49BF-A0E0-35D22775316F}" srcOrd="5" destOrd="0" parTransId="{3763CD40-5676-400F-9622-0AAD2052C618}" sibTransId="{43B35B10-D2E7-4251-AFC7-FF845EB456CA}"/>
    <dgm:cxn modelId="{40CEDB5E-02C8-48A5-90C3-92F4825D81CE}" srcId="{5393D270-6943-4DDE-8081-DBC2FA5F514E}" destId="{791AFBB0-ED35-47B3-B066-EB783ECAE438}" srcOrd="4" destOrd="0" parTransId="{9A309864-1F09-40FC-8658-A969A3595DCA}" sibTransId="{7BF7AA90-3E50-46E2-B80A-BA8D8A5A0BE4}"/>
    <dgm:cxn modelId="{1F6E6D63-87DA-4D95-A0DD-60F03FA1310D}" type="presOf" srcId="{A5E77F6A-2486-49BF-A0E0-35D22775316F}" destId="{9DD8EEFF-E622-457E-B893-1A36F1EAFD89}" srcOrd="0" destOrd="0" presId="urn:microsoft.com/office/officeart/2005/8/layout/hProcess9"/>
    <dgm:cxn modelId="{D8603A44-6E2E-443F-8171-0F6647B8657C}" type="presOf" srcId="{4152878D-0586-4D39-98C7-CA85BB29FE8C}" destId="{9C303ACA-903C-412D-B515-922DECEF344C}" srcOrd="0" destOrd="0" presId="urn:microsoft.com/office/officeart/2005/8/layout/hProcess9"/>
    <dgm:cxn modelId="{2F41A271-A23B-40E1-8DC8-D38710B843CA}" srcId="{5393D270-6943-4DDE-8081-DBC2FA5F514E}" destId="{293976E5-38FA-4961-B544-BB0E7EBE9C2E}" srcOrd="2" destOrd="0" parTransId="{59E3FC3A-3F8E-4961-9DBA-EC5CE8D61F6C}" sibTransId="{049291D9-5666-4EC7-AF57-B06EA17F371F}"/>
    <dgm:cxn modelId="{35D07753-032C-4065-B76D-BE4832944927}" type="presOf" srcId="{5393D270-6943-4DDE-8081-DBC2FA5F514E}" destId="{B38A691B-722C-48F0-B537-E67E39ED7C1E}" srcOrd="0" destOrd="0" presId="urn:microsoft.com/office/officeart/2005/8/layout/hProcess9"/>
    <dgm:cxn modelId="{8502F558-2740-4EF2-88FB-A11DDB5C0378}" srcId="{5393D270-6943-4DDE-8081-DBC2FA5F514E}" destId="{921B21FB-A78D-487D-9E7D-CA33F56B6139}" srcOrd="0" destOrd="0" parTransId="{C5FB0546-9C3C-42D1-A37A-3D8571EBCE5C}" sibTransId="{2AF56808-7601-4B84-ADF6-C84886752149}"/>
    <dgm:cxn modelId="{EF933E97-1FBD-4D8B-8787-15AAD44D37D9}" type="presOf" srcId="{D2E92D58-674E-4389-AB8A-5E13289E62A7}" destId="{D69F65C0-CB3F-4509-9E87-5DBEB9148DC9}" srcOrd="0" destOrd="0" presId="urn:microsoft.com/office/officeart/2005/8/layout/hProcess9"/>
    <dgm:cxn modelId="{2155839C-DE1B-41AC-A231-54CA0F111113}" type="presOf" srcId="{921B21FB-A78D-487D-9E7D-CA33F56B6139}" destId="{7291A784-2E5B-4BA9-86AE-27E5100277CD}" srcOrd="0" destOrd="0" presId="urn:microsoft.com/office/officeart/2005/8/layout/hProcess9"/>
    <dgm:cxn modelId="{F7A3DFB1-0DAE-4473-91EA-03B5E4FA7C6A}" srcId="{5393D270-6943-4DDE-8081-DBC2FA5F514E}" destId="{4152878D-0586-4D39-98C7-CA85BB29FE8C}" srcOrd="1" destOrd="0" parTransId="{A18C9C1B-28C2-4B49-8DEB-116BC1EEEDF1}" sibTransId="{5AEC282B-F0CB-485F-BCAE-2B65ACCBAD6E}"/>
    <dgm:cxn modelId="{1DA3BAD0-63A8-414B-A443-4A75EDF2D6FD}" type="presOf" srcId="{791AFBB0-ED35-47B3-B066-EB783ECAE438}" destId="{A54FCFE7-33B7-4CBC-A8D6-DB527EB70BF0}" srcOrd="0" destOrd="0" presId="urn:microsoft.com/office/officeart/2005/8/layout/hProcess9"/>
    <dgm:cxn modelId="{B532B7A0-B9AC-4C7E-B5F8-6DB25558B009}" type="presParOf" srcId="{B38A691B-722C-48F0-B537-E67E39ED7C1E}" destId="{46C10A02-A17C-4AFD-9408-FAFBA7DA58B4}" srcOrd="0" destOrd="0" presId="urn:microsoft.com/office/officeart/2005/8/layout/hProcess9"/>
    <dgm:cxn modelId="{B3916F49-D64B-47F4-98A2-B2C9DFDD2FC7}" type="presParOf" srcId="{B38A691B-722C-48F0-B537-E67E39ED7C1E}" destId="{E5197B3A-2948-4D36-92D7-D4804C8FC054}" srcOrd="1" destOrd="0" presId="urn:microsoft.com/office/officeart/2005/8/layout/hProcess9"/>
    <dgm:cxn modelId="{1D9EA100-FEED-4719-B00E-08C86AE21684}" type="presParOf" srcId="{E5197B3A-2948-4D36-92D7-D4804C8FC054}" destId="{7291A784-2E5B-4BA9-86AE-27E5100277CD}" srcOrd="0" destOrd="0" presId="urn:microsoft.com/office/officeart/2005/8/layout/hProcess9"/>
    <dgm:cxn modelId="{715ACBBA-7396-4E15-9EB2-85943CF18A50}" type="presParOf" srcId="{E5197B3A-2948-4D36-92D7-D4804C8FC054}" destId="{CC319E6A-B77A-46FE-8CD9-0DF42553515C}" srcOrd="1" destOrd="0" presId="urn:microsoft.com/office/officeart/2005/8/layout/hProcess9"/>
    <dgm:cxn modelId="{55059FBB-A476-438A-94AA-DA17D835E2A5}" type="presParOf" srcId="{E5197B3A-2948-4D36-92D7-D4804C8FC054}" destId="{9C303ACA-903C-412D-B515-922DECEF344C}" srcOrd="2" destOrd="0" presId="urn:microsoft.com/office/officeart/2005/8/layout/hProcess9"/>
    <dgm:cxn modelId="{210F698C-5E7C-48AF-BB86-E0E3F8D5FFAD}" type="presParOf" srcId="{E5197B3A-2948-4D36-92D7-D4804C8FC054}" destId="{0E1B4E68-90C5-4412-83BE-4A86E3C4AA90}" srcOrd="3" destOrd="0" presId="urn:microsoft.com/office/officeart/2005/8/layout/hProcess9"/>
    <dgm:cxn modelId="{91560D59-72B1-479A-8A7D-395BAA9CE823}" type="presParOf" srcId="{E5197B3A-2948-4D36-92D7-D4804C8FC054}" destId="{5DCC8CED-7154-4691-9441-77F894E17807}" srcOrd="4" destOrd="0" presId="urn:microsoft.com/office/officeart/2005/8/layout/hProcess9"/>
    <dgm:cxn modelId="{F7421574-020F-4C74-BBDC-9B2BCC860A72}" type="presParOf" srcId="{E5197B3A-2948-4D36-92D7-D4804C8FC054}" destId="{17B6BEF6-E2AB-4CC7-AB12-F3901B697631}" srcOrd="5" destOrd="0" presId="urn:microsoft.com/office/officeart/2005/8/layout/hProcess9"/>
    <dgm:cxn modelId="{4B173F54-5CDC-4D26-8961-7956C43B32D8}" type="presParOf" srcId="{E5197B3A-2948-4D36-92D7-D4804C8FC054}" destId="{D69F65C0-CB3F-4509-9E87-5DBEB9148DC9}" srcOrd="6" destOrd="0" presId="urn:microsoft.com/office/officeart/2005/8/layout/hProcess9"/>
    <dgm:cxn modelId="{AA962C33-7726-4E13-906C-B1EF845D6897}" type="presParOf" srcId="{E5197B3A-2948-4D36-92D7-D4804C8FC054}" destId="{1F00D17E-054C-40D7-A617-9A1DD1A714D9}" srcOrd="7" destOrd="0" presId="urn:microsoft.com/office/officeart/2005/8/layout/hProcess9"/>
    <dgm:cxn modelId="{6AC6F1D3-77C2-47C0-8EC2-56E63FBE29A2}" type="presParOf" srcId="{E5197B3A-2948-4D36-92D7-D4804C8FC054}" destId="{A54FCFE7-33B7-4CBC-A8D6-DB527EB70BF0}" srcOrd="8" destOrd="0" presId="urn:microsoft.com/office/officeart/2005/8/layout/hProcess9"/>
    <dgm:cxn modelId="{E72CC55E-07DB-4C42-9A08-64A490D2478D}" type="presParOf" srcId="{E5197B3A-2948-4D36-92D7-D4804C8FC054}" destId="{F1165E7B-D224-4FBC-AEEB-DE1ECDB7B6C5}" srcOrd="9" destOrd="0" presId="urn:microsoft.com/office/officeart/2005/8/layout/hProcess9"/>
    <dgm:cxn modelId="{E94569FE-8B9C-4675-8245-D1C9A15E4F90}" type="presParOf" srcId="{E5197B3A-2948-4D36-92D7-D4804C8FC054}" destId="{9DD8EEFF-E622-457E-B893-1A36F1EAFD89}" srcOrd="10"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7F9AE6-2EAA-4D66-9299-DEE5C2BC8AB3}" type="doc">
      <dgm:prSet loTypeId="urn:microsoft.com/office/officeart/2005/8/layout/hList6" loCatId="list" qsTypeId="urn:microsoft.com/office/officeart/2005/8/quickstyle/simple4" qsCatId="simple" csTypeId="urn:microsoft.com/office/officeart/2005/8/colors/accent6_5" csCatId="accent6" phldr="1"/>
      <dgm:spPr/>
      <dgm:t>
        <a:bodyPr/>
        <a:lstStyle/>
        <a:p>
          <a:endParaRPr lang="en-US"/>
        </a:p>
      </dgm:t>
    </dgm:pt>
    <dgm:pt modelId="{1297A51F-363C-4647-B82E-4794B57563D9}">
      <dgm:prSet phldrT="[Text]"/>
      <dgm:spPr>
        <a:solidFill>
          <a:srgbClr val="73A385"/>
        </a:solidFill>
      </dgm:spPr>
      <dgm:t>
        <a:bodyPr/>
        <a:lstStyle/>
        <a:p>
          <a:r>
            <a:rPr lang="en-US" dirty="0">
              <a:solidFill>
                <a:schemeClr val="tx1"/>
              </a:solidFill>
            </a:rPr>
            <a:t>Local districts are responsible for submitting and/or correcting student data and nonacademic indicators as accurately as possible for use in public reporting.</a:t>
          </a:r>
        </a:p>
      </dgm:t>
    </dgm:pt>
    <dgm:pt modelId="{145F361C-D687-4F25-822C-66D608AD58DB}" type="parTrans" cxnId="{51530230-3BC3-4B4F-A8EC-8F7A55E83754}">
      <dgm:prSet/>
      <dgm:spPr/>
      <dgm:t>
        <a:bodyPr/>
        <a:lstStyle/>
        <a:p>
          <a:endParaRPr lang="en-US"/>
        </a:p>
      </dgm:t>
    </dgm:pt>
    <dgm:pt modelId="{0279D985-3586-433C-8294-E773D7799A3F}" type="sibTrans" cxnId="{51530230-3BC3-4B4F-A8EC-8F7A55E83754}">
      <dgm:prSet/>
      <dgm:spPr/>
      <dgm:t>
        <a:bodyPr/>
        <a:lstStyle/>
        <a:p>
          <a:endParaRPr lang="en-US"/>
        </a:p>
      </dgm:t>
    </dgm:pt>
    <dgm:pt modelId="{9A66552F-0AA7-4B14-8834-BE8002C5C7AD}">
      <dgm:prSet phldrT="[Text]"/>
      <dgm:spPr>
        <a:solidFill>
          <a:srgbClr val="009A80"/>
        </a:solidFill>
      </dgm:spPr>
      <dgm:t>
        <a:bodyPr/>
        <a:lstStyle/>
        <a:p>
          <a:r>
            <a:rPr lang="en-US" dirty="0">
              <a:solidFill>
                <a:schemeClr val="tx1"/>
              </a:solidFill>
            </a:rPr>
            <a:t>Submitting incorrect data for the purpose of inaccurately affecting public reports is considered a violation.</a:t>
          </a:r>
        </a:p>
      </dgm:t>
    </dgm:pt>
    <dgm:pt modelId="{41AF96A0-9AD3-43CC-907A-412A3C35793B}" type="parTrans" cxnId="{E86C9C9F-2777-464E-BEEA-A717B98A2284}">
      <dgm:prSet/>
      <dgm:spPr/>
      <dgm:t>
        <a:bodyPr/>
        <a:lstStyle/>
        <a:p>
          <a:endParaRPr lang="en-US"/>
        </a:p>
      </dgm:t>
    </dgm:pt>
    <dgm:pt modelId="{ED1E2456-F71A-4B8C-A40E-973A39DA410D}" type="sibTrans" cxnId="{E86C9C9F-2777-464E-BEEA-A717B98A2284}">
      <dgm:prSet/>
      <dgm:spPr/>
      <dgm:t>
        <a:bodyPr/>
        <a:lstStyle/>
        <a:p>
          <a:endParaRPr lang="en-US"/>
        </a:p>
      </dgm:t>
    </dgm:pt>
    <dgm:pt modelId="{2C53AC3C-BC1A-4940-B8DF-99649E0CFBC5}">
      <dgm:prSet phldrT="[Text]"/>
      <dgm:spPr>
        <a:solidFill>
          <a:srgbClr val="009999"/>
        </a:solidFill>
      </dgm:spPr>
      <dgm:t>
        <a:bodyPr/>
        <a:lstStyle/>
        <a:p>
          <a:r>
            <a:rPr lang="en-US" dirty="0">
              <a:solidFill>
                <a:schemeClr val="tx1"/>
              </a:solidFill>
            </a:rPr>
            <a:t>Schools and districts shall follow KDE guidance on the release of data during the data review periods and adhere to embargoed dates.</a:t>
          </a:r>
        </a:p>
      </dgm:t>
    </dgm:pt>
    <dgm:pt modelId="{070ADDBE-D78E-4101-A118-D0C706CB5B70}" type="parTrans" cxnId="{25658C1D-9FC2-40C2-A1D6-5F929225BFBF}">
      <dgm:prSet/>
      <dgm:spPr/>
      <dgm:t>
        <a:bodyPr/>
        <a:lstStyle/>
        <a:p>
          <a:endParaRPr lang="en-US"/>
        </a:p>
      </dgm:t>
    </dgm:pt>
    <dgm:pt modelId="{E3F47CB7-301C-4FEF-86F7-DFB979DBEA99}" type="sibTrans" cxnId="{25658C1D-9FC2-40C2-A1D6-5F929225BFBF}">
      <dgm:prSet/>
      <dgm:spPr/>
      <dgm:t>
        <a:bodyPr/>
        <a:lstStyle/>
        <a:p>
          <a:endParaRPr lang="en-US"/>
        </a:p>
      </dgm:t>
    </dgm:pt>
    <dgm:pt modelId="{DE46774E-F85E-4662-AAE7-F88253D30F24}" type="pres">
      <dgm:prSet presAssocID="{DC7F9AE6-2EAA-4D66-9299-DEE5C2BC8AB3}" presName="Name0" presStyleCnt="0">
        <dgm:presLayoutVars>
          <dgm:dir/>
          <dgm:resizeHandles val="exact"/>
        </dgm:presLayoutVars>
      </dgm:prSet>
      <dgm:spPr/>
    </dgm:pt>
    <dgm:pt modelId="{77A16C4B-6393-47AE-AC64-FFDA343EB10F}" type="pres">
      <dgm:prSet presAssocID="{1297A51F-363C-4647-B82E-4794B57563D9}" presName="node" presStyleLbl="node1" presStyleIdx="0" presStyleCnt="3">
        <dgm:presLayoutVars>
          <dgm:bulletEnabled val="1"/>
        </dgm:presLayoutVars>
      </dgm:prSet>
      <dgm:spPr/>
    </dgm:pt>
    <dgm:pt modelId="{2B2F1FAF-8205-4480-B9B4-3B19E8B39DE0}" type="pres">
      <dgm:prSet presAssocID="{0279D985-3586-433C-8294-E773D7799A3F}" presName="sibTrans" presStyleCnt="0"/>
      <dgm:spPr/>
    </dgm:pt>
    <dgm:pt modelId="{02905DC5-FDB8-4975-BCF4-07D94A789B12}" type="pres">
      <dgm:prSet presAssocID="{9A66552F-0AA7-4B14-8834-BE8002C5C7AD}" presName="node" presStyleLbl="node1" presStyleIdx="1" presStyleCnt="3">
        <dgm:presLayoutVars>
          <dgm:bulletEnabled val="1"/>
        </dgm:presLayoutVars>
      </dgm:prSet>
      <dgm:spPr/>
    </dgm:pt>
    <dgm:pt modelId="{3132868A-5AC7-46C9-BC1D-52174F72E158}" type="pres">
      <dgm:prSet presAssocID="{ED1E2456-F71A-4B8C-A40E-973A39DA410D}" presName="sibTrans" presStyleCnt="0"/>
      <dgm:spPr/>
    </dgm:pt>
    <dgm:pt modelId="{6334484A-E932-4B65-8226-A45AFC877D1C}" type="pres">
      <dgm:prSet presAssocID="{2C53AC3C-BC1A-4940-B8DF-99649E0CFBC5}" presName="node" presStyleLbl="node1" presStyleIdx="2" presStyleCnt="3">
        <dgm:presLayoutVars>
          <dgm:bulletEnabled val="1"/>
        </dgm:presLayoutVars>
      </dgm:prSet>
      <dgm:spPr/>
    </dgm:pt>
  </dgm:ptLst>
  <dgm:cxnLst>
    <dgm:cxn modelId="{25658C1D-9FC2-40C2-A1D6-5F929225BFBF}" srcId="{DC7F9AE6-2EAA-4D66-9299-DEE5C2BC8AB3}" destId="{2C53AC3C-BC1A-4940-B8DF-99649E0CFBC5}" srcOrd="2" destOrd="0" parTransId="{070ADDBE-D78E-4101-A118-D0C706CB5B70}" sibTransId="{E3F47CB7-301C-4FEF-86F7-DFB979DBEA99}"/>
    <dgm:cxn modelId="{51530230-3BC3-4B4F-A8EC-8F7A55E83754}" srcId="{DC7F9AE6-2EAA-4D66-9299-DEE5C2BC8AB3}" destId="{1297A51F-363C-4647-B82E-4794B57563D9}" srcOrd="0" destOrd="0" parTransId="{145F361C-D687-4F25-822C-66D608AD58DB}" sibTransId="{0279D985-3586-433C-8294-E773D7799A3F}"/>
    <dgm:cxn modelId="{F2D2FB52-4B35-45AE-A5D1-E66399154724}" type="presOf" srcId="{DC7F9AE6-2EAA-4D66-9299-DEE5C2BC8AB3}" destId="{DE46774E-F85E-4662-AAE7-F88253D30F24}" srcOrd="0" destOrd="0" presId="urn:microsoft.com/office/officeart/2005/8/layout/hList6"/>
    <dgm:cxn modelId="{9394F258-71EC-4D38-A420-34FD86779074}" type="presOf" srcId="{2C53AC3C-BC1A-4940-B8DF-99649E0CFBC5}" destId="{6334484A-E932-4B65-8226-A45AFC877D1C}" srcOrd="0" destOrd="0" presId="urn:microsoft.com/office/officeart/2005/8/layout/hList6"/>
    <dgm:cxn modelId="{F80DCC82-43F4-4364-A654-B5A2B0DE36DE}" type="presOf" srcId="{9A66552F-0AA7-4B14-8834-BE8002C5C7AD}" destId="{02905DC5-FDB8-4975-BCF4-07D94A789B12}" srcOrd="0" destOrd="0" presId="urn:microsoft.com/office/officeart/2005/8/layout/hList6"/>
    <dgm:cxn modelId="{19D9E494-CD87-4C8E-A7FF-A7A0294B5AB1}" type="presOf" srcId="{1297A51F-363C-4647-B82E-4794B57563D9}" destId="{77A16C4B-6393-47AE-AC64-FFDA343EB10F}" srcOrd="0" destOrd="0" presId="urn:microsoft.com/office/officeart/2005/8/layout/hList6"/>
    <dgm:cxn modelId="{E86C9C9F-2777-464E-BEEA-A717B98A2284}" srcId="{DC7F9AE6-2EAA-4D66-9299-DEE5C2BC8AB3}" destId="{9A66552F-0AA7-4B14-8834-BE8002C5C7AD}" srcOrd="1" destOrd="0" parTransId="{41AF96A0-9AD3-43CC-907A-412A3C35793B}" sibTransId="{ED1E2456-F71A-4B8C-A40E-973A39DA410D}"/>
    <dgm:cxn modelId="{0127671B-6240-4FFB-8DCB-5720B8476E9C}" type="presParOf" srcId="{DE46774E-F85E-4662-AAE7-F88253D30F24}" destId="{77A16C4B-6393-47AE-AC64-FFDA343EB10F}" srcOrd="0" destOrd="0" presId="urn:microsoft.com/office/officeart/2005/8/layout/hList6"/>
    <dgm:cxn modelId="{36BCE77B-799A-41C4-88A0-D81DADC4999D}" type="presParOf" srcId="{DE46774E-F85E-4662-AAE7-F88253D30F24}" destId="{2B2F1FAF-8205-4480-B9B4-3B19E8B39DE0}" srcOrd="1" destOrd="0" presId="urn:microsoft.com/office/officeart/2005/8/layout/hList6"/>
    <dgm:cxn modelId="{3952B90A-DCC4-41A7-ABD8-CE810CE38F78}" type="presParOf" srcId="{DE46774E-F85E-4662-AAE7-F88253D30F24}" destId="{02905DC5-FDB8-4975-BCF4-07D94A789B12}" srcOrd="2" destOrd="0" presId="urn:microsoft.com/office/officeart/2005/8/layout/hList6"/>
    <dgm:cxn modelId="{CAC17FE6-EB27-4D5E-AE73-39BEDCC067BF}" type="presParOf" srcId="{DE46774E-F85E-4662-AAE7-F88253D30F24}" destId="{3132868A-5AC7-46C9-BC1D-52174F72E158}" srcOrd="3" destOrd="0" presId="urn:microsoft.com/office/officeart/2005/8/layout/hList6"/>
    <dgm:cxn modelId="{3A2D0A2B-DA6D-4C08-8FEC-2FE8A4F39561}" type="presParOf" srcId="{DE46774E-F85E-4662-AAE7-F88253D30F24}" destId="{6334484A-E932-4B65-8226-A45AFC877D1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D90D1B-3B42-4D94-AE5B-C9F52483688A}"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C967FF8A-B756-4FEA-808A-3E2441355588}">
      <dgm:prSet custT="1"/>
      <dgm:spPr/>
      <dgm:t>
        <a:bodyPr/>
        <a:lstStyle/>
        <a:p>
          <a:pPr>
            <a:lnSpc>
              <a:spcPct val="100000"/>
            </a:lnSpc>
          </a:pPr>
          <a:r>
            <a:rPr lang="en-US" sz="1800" b="0" dirty="0"/>
            <a:t>Module 1 – Introduction to Administration code</a:t>
          </a:r>
        </a:p>
      </dgm:t>
    </dgm:pt>
    <dgm:pt modelId="{9076373B-6CF2-44D4-8D8B-B8390244F7A3}" type="parTrans" cxnId="{82B02AB5-6320-495D-A0AD-2B1DDD25E6A6}">
      <dgm:prSet/>
      <dgm:spPr/>
      <dgm:t>
        <a:bodyPr/>
        <a:lstStyle/>
        <a:p>
          <a:endParaRPr lang="en-US" sz="1800"/>
        </a:p>
      </dgm:t>
    </dgm:pt>
    <dgm:pt modelId="{D06BECF3-F7F4-4E04-9064-67A826913AA2}" type="sibTrans" cxnId="{82B02AB5-6320-495D-A0AD-2B1DDD25E6A6}">
      <dgm:prSet/>
      <dgm:spPr/>
      <dgm:t>
        <a:bodyPr/>
        <a:lstStyle/>
        <a:p>
          <a:pPr>
            <a:lnSpc>
              <a:spcPct val="100000"/>
            </a:lnSpc>
          </a:pPr>
          <a:endParaRPr lang="en-US" sz="1800"/>
        </a:p>
      </dgm:t>
    </dgm:pt>
    <dgm:pt modelId="{EA5D7F64-5DF5-4AAC-A8EA-F4D07BBBA73D}">
      <dgm:prSet custT="1"/>
      <dgm:spPr/>
      <dgm:t>
        <a:bodyPr/>
        <a:lstStyle/>
        <a:p>
          <a:pPr>
            <a:lnSpc>
              <a:spcPct val="100000"/>
            </a:lnSpc>
          </a:pPr>
          <a:r>
            <a:rPr lang="en-US" sz="1800" b="0" dirty="0"/>
            <a:t>Module 2 – Preparation for State Assessment – Test Security </a:t>
          </a:r>
        </a:p>
      </dgm:t>
    </dgm:pt>
    <dgm:pt modelId="{104257FA-42BC-4FF9-B034-9BD924C9B264}" type="parTrans" cxnId="{E9FAFB95-1C5E-4DC7-9760-6701E5ADB40F}">
      <dgm:prSet/>
      <dgm:spPr/>
      <dgm:t>
        <a:bodyPr/>
        <a:lstStyle/>
        <a:p>
          <a:endParaRPr lang="en-US" sz="1800"/>
        </a:p>
      </dgm:t>
    </dgm:pt>
    <dgm:pt modelId="{AB52367E-33C1-4189-83B9-37CDAB57B87C}" type="sibTrans" cxnId="{E9FAFB95-1C5E-4DC7-9760-6701E5ADB40F}">
      <dgm:prSet/>
      <dgm:spPr/>
      <dgm:t>
        <a:bodyPr/>
        <a:lstStyle/>
        <a:p>
          <a:pPr>
            <a:lnSpc>
              <a:spcPct val="100000"/>
            </a:lnSpc>
          </a:pPr>
          <a:endParaRPr lang="en-US" sz="1800"/>
        </a:p>
      </dgm:t>
    </dgm:pt>
    <dgm:pt modelId="{F4709F1A-A23D-4FFE-A6E4-A72914067562}">
      <dgm:prSet custT="1"/>
      <dgm:spPr/>
      <dgm:t>
        <a:bodyPr/>
        <a:lstStyle/>
        <a:p>
          <a:pPr>
            <a:lnSpc>
              <a:spcPct val="100000"/>
            </a:lnSpc>
          </a:pPr>
          <a:r>
            <a:rPr lang="en-US" sz="1800" b="0" dirty="0"/>
            <a:t>Module 3 - Preparation for State Assessment –Appropriate Assessment Practices &amp; Classroom Materials</a:t>
          </a:r>
        </a:p>
      </dgm:t>
    </dgm:pt>
    <dgm:pt modelId="{83960CBE-DCB7-48F3-B146-1D938E19590A}" type="parTrans" cxnId="{EC677880-843D-45FF-9913-ECBB43D650D1}">
      <dgm:prSet/>
      <dgm:spPr/>
      <dgm:t>
        <a:bodyPr/>
        <a:lstStyle/>
        <a:p>
          <a:endParaRPr lang="en-US" sz="1800"/>
        </a:p>
      </dgm:t>
    </dgm:pt>
    <dgm:pt modelId="{E30EC6D7-73DA-40AE-9D01-4B382D230AD9}" type="sibTrans" cxnId="{EC677880-843D-45FF-9913-ECBB43D650D1}">
      <dgm:prSet/>
      <dgm:spPr/>
      <dgm:t>
        <a:bodyPr/>
        <a:lstStyle/>
        <a:p>
          <a:pPr>
            <a:lnSpc>
              <a:spcPct val="100000"/>
            </a:lnSpc>
          </a:pPr>
          <a:endParaRPr lang="en-US" sz="1800"/>
        </a:p>
      </dgm:t>
    </dgm:pt>
    <dgm:pt modelId="{D0C64DC7-DCB8-4742-BEDB-AD3BDC9EB463}">
      <dgm:prSet custT="1"/>
      <dgm:spPr/>
      <dgm:t>
        <a:bodyPr/>
        <a:lstStyle/>
        <a:p>
          <a:pPr>
            <a:lnSpc>
              <a:spcPct val="100000"/>
            </a:lnSpc>
          </a:pPr>
          <a:r>
            <a:rPr lang="en-US" sz="1800" b="0" dirty="0"/>
            <a:t>Module 4 - Preparation for State Assessment - Seating Charts &amp; Student Motivation and Rewards</a:t>
          </a:r>
        </a:p>
      </dgm:t>
    </dgm:pt>
    <dgm:pt modelId="{BEAFB713-2F0B-41D5-AE6A-6C4843AC8BF5}" type="parTrans" cxnId="{D45EB61F-604C-48C5-9DE3-28B6D7F46B1F}">
      <dgm:prSet/>
      <dgm:spPr/>
      <dgm:t>
        <a:bodyPr/>
        <a:lstStyle/>
        <a:p>
          <a:endParaRPr lang="en-US" sz="1800"/>
        </a:p>
      </dgm:t>
    </dgm:pt>
    <dgm:pt modelId="{0357A74D-888B-4FDF-B5D7-B7337AC311ED}" type="sibTrans" cxnId="{D45EB61F-604C-48C5-9DE3-28B6D7F46B1F}">
      <dgm:prSet/>
      <dgm:spPr/>
      <dgm:t>
        <a:bodyPr/>
        <a:lstStyle/>
        <a:p>
          <a:pPr>
            <a:lnSpc>
              <a:spcPct val="100000"/>
            </a:lnSpc>
          </a:pPr>
          <a:endParaRPr lang="en-US" sz="1800"/>
        </a:p>
      </dgm:t>
    </dgm:pt>
    <dgm:pt modelId="{A014F22C-585A-4191-BCBC-84D76EEFD423}">
      <dgm:prSet custT="1"/>
      <dgm:spPr/>
      <dgm:t>
        <a:bodyPr/>
        <a:lstStyle/>
        <a:p>
          <a:pPr>
            <a:lnSpc>
              <a:spcPct val="100000"/>
            </a:lnSpc>
          </a:pPr>
          <a:r>
            <a:rPr lang="en-US" sz="1800" b="0" dirty="0"/>
            <a:t>Module 5 - Administration of State Assessment</a:t>
          </a:r>
        </a:p>
      </dgm:t>
    </dgm:pt>
    <dgm:pt modelId="{8C0072A4-572E-4601-B074-DB9848CCD4B3}" type="parTrans" cxnId="{FACC2621-D539-48DC-A924-890D08BBD156}">
      <dgm:prSet/>
      <dgm:spPr/>
      <dgm:t>
        <a:bodyPr/>
        <a:lstStyle/>
        <a:p>
          <a:endParaRPr lang="en-US" sz="1800"/>
        </a:p>
      </dgm:t>
    </dgm:pt>
    <dgm:pt modelId="{19B9983D-4C26-4CDB-A988-AA2EC0B8E610}" type="sibTrans" cxnId="{FACC2621-D539-48DC-A924-890D08BBD156}">
      <dgm:prSet/>
      <dgm:spPr/>
      <dgm:t>
        <a:bodyPr/>
        <a:lstStyle/>
        <a:p>
          <a:pPr>
            <a:lnSpc>
              <a:spcPct val="100000"/>
            </a:lnSpc>
          </a:pPr>
          <a:endParaRPr lang="en-US" sz="1800"/>
        </a:p>
      </dgm:t>
    </dgm:pt>
    <dgm:pt modelId="{004C2D45-FBC6-4CCA-9475-1EB36F4BF77E}">
      <dgm:prSet custT="1"/>
      <dgm:spPr/>
      <dgm:t>
        <a:bodyPr/>
        <a:lstStyle/>
        <a:p>
          <a:pPr>
            <a:lnSpc>
              <a:spcPct val="100000"/>
            </a:lnSpc>
          </a:pPr>
          <a:r>
            <a:rPr lang="en-US" sz="1800" b="1" dirty="0"/>
            <a:t>Module 6 - Completion of State Assessment </a:t>
          </a:r>
        </a:p>
      </dgm:t>
    </dgm:pt>
    <dgm:pt modelId="{8FFDB58E-93FA-4356-AFF8-E9866FDF4192}" type="parTrans" cxnId="{E70B50F3-C832-4D7F-9E6A-13F919D2CB61}">
      <dgm:prSet/>
      <dgm:spPr/>
      <dgm:t>
        <a:bodyPr/>
        <a:lstStyle/>
        <a:p>
          <a:endParaRPr lang="en-US" sz="1800"/>
        </a:p>
      </dgm:t>
    </dgm:pt>
    <dgm:pt modelId="{5DB561D3-FD93-4379-89C5-B74D9AD7BA0D}" type="sibTrans" cxnId="{E70B50F3-C832-4D7F-9E6A-13F919D2CB61}">
      <dgm:prSet/>
      <dgm:spPr/>
      <dgm:t>
        <a:bodyPr/>
        <a:lstStyle/>
        <a:p>
          <a:endParaRPr lang="en-US" sz="1800"/>
        </a:p>
      </dgm:t>
    </dgm:pt>
    <dgm:pt modelId="{3C0D81DD-079B-424F-B724-B42C9F2311E1}" type="pres">
      <dgm:prSet presAssocID="{64D90D1B-3B42-4D94-AE5B-C9F52483688A}" presName="root" presStyleCnt="0">
        <dgm:presLayoutVars>
          <dgm:dir/>
          <dgm:resizeHandles val="exact"/>
        </dgm:presLayoutVars>
      </dgm:prSet>
      <dgm:spPr/>
    </dgm:pt>
    <dgm:pt modelId="{E3A222E5-DBF7-4C32-977B-668F51224A4E}" type="pres">
      <dgm:prSet presAssocID="{64D90D1B-3B42-4D94-AE5B-C9F52483688A}" presName="container" presStyleCnt="0">
        <dgm:presLayoutVars>
          <dgm:dir/>
          <dgm:resizeHandles val="exact"/>
        </dgm:presLayoutVars>
      </dgm:prSet>
      <dgm:spPr/>
    </dgm:pt>
    <dgm:pt modelId="{7DF3DD14-E43E-44AA-B57A-07FA012A4BBE}" type="pres">
      <dgm:prSet presAssocID="{C967FF8A-B756-4FEA-808A-3E2441355588}" presName="compNode" presStyleCnt="0"/>
      <dgm:spPr/>
    </dgm:pt>
    <dgm:pt modelId="{FDDE4D98-08A7-450F-90F8-F10A5FB7F9B0}" type="pres">
      <dgm:prSet presAssocID="{C967FF8A-B756-4FEA-808A-3E2441355588}" presName="iconBgRect" presStyleLbl="bgShp" presStyleIdx="0" presStyleCnt="6"/>
      <dgm:spPr/>
    </dgm:pt>
    <dgm:pt modelId="{56CDC6D1-9FA7-4A21-A85D-40F058A1EF29}" type="pres">
      <dgm:prSet presAssocID="{C967FF8A-B756-4FEA-808A-3E244135558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ierarchy"/>
        </a:ext>
      </dgm:extLst>
    </dgm:pt>
    <dgm:pt modelId="{1DC780E6-61D5-4E66-83C3-37C2FA522B0F}" type="pres">
      <dgm:prSet presAssocID="{C967FF8A-B756-4FEA-808A-3E2441355588}" presName="spaceRect" presStyleCnt="0"/>
      <dgm:spPr/>
    </dgm:pt>
    <dgm:pt modelId="{6AC81ADD-70CB-4D9A-869B-B07E7CA79011}" type="pres">
      <dgm:prSet presAssocID="{C967FF8A-B756-4FEA-808A-3E2441355588}" presName="textRect" presStyleLbl="revTx" presStyleIdx="0" presStyleCnt="6">
        <dgm:presLayoutVars>
          <dgm:chMax val="1"/>
          <dgm:chPref val="1"/>
        </dgm:presLayoutVars>
      </dgm:prSet>
      <dgm:spPr/>
    </dgm:pt>
    <dgm:pt modelId="{AB0F2486-C479-4BD2-B608-4E53B8622EC1}" type="pres">
      <dgm:prSet presAssocID="{D06BECF3-F7F4-4E04-9064-67A826913AA2}" presName="sibTrans" presStyleLbl="sibTrans2D1" presStyleIdx="0" presStyleCnt="0"/>
      <dgm:spPr/>
    </dgm:pt>
    <dgm:pt modelId="{718E9C8F-5613-4440-8218-E4954605F6B2}" type="pres">
      <dgm:prSet presAssocID="{EA5D7F64-5DF5-4AAC-A8EA-F4D07BBBA73D}" presName="compNode" presStyleCnt="0"/>
      <dgm:spPr/>
    </dgm:pt>
    <dgm:pt modelId="{78744F77-9B2F-4567-9BB8-44F0575EEA6C}" type="pres">
      <dgm:prSet presAssocID="{EA5D7F64-5DF5-4AAC-A8EA-F4D07BBBA73D}" presName="iconBgRect" presStyleLbl="bgShp" presStyleIdx="1" presStyleCnt="6"/>
      <dgm:spPr/>
    </dgm:pt>
    <dgm:pt modelId="{3543E1F9-B77A-49C7-A9E1-8AD1BF43F809}" type="pres">
      <dgm:prSet presAssocID="{EA5D7F64-5DF5-4AAC-A8EA-F4D07BBBA73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st tubes"/>
        </a:ext>
      </dgm:extLst>
    </dgm:pt>
    <dgm:pt modelId="{A402872D-3DF5-4510-B70F-C2AB69C3E60E}" type="pres">
      <dgm:prSet presAssocID="{EA5D7F64-5DF5-4AAC-A8EA-F4D07BBBA73D}" presName="spaceRect" presStyleCnt="0"/>
      <dgm:spPr/>
    </dgm:pt>
    <dgm:pt modelId="{4A5D6783-E639-4465-A5BC-28AF88C24463}" type="pres">
      <dgm:prSet presAssocID="{EA5D7F64-5DF5-4AAC-A8EA-F4D07BBBA73D}" presName="textRect" presStyleLbl="revTx" presStyleIdx="1" presStyleCnt="6">
        <dgm:presLayoutVars>
          <dgm:chMax val="1"/>
          <dgm:chPref val="1"/>
        </dgm:presLayoutVars>
      </dgm:prSet>
      <dgm:spPr/>
    </dgm:pt>
    <dgm:pt modelId="{8C24BB17-F9EC-4C23-9444-A01B86A4A87A}" type="pres">
      <dgm:prSet presAssocID="{AB52367E-33C1-4189-83B9-37CDAB57B87C}" presName="sibTrans" presStyleLbl="sibTrans2D1" presStyleIdx="0" presStyleCnt="0"/>
      <dgm:spPr/>
    </dgm:pt>
    <dgm:pt modelId="{6C1CCFEE-920C-4144-9607-AB39BC4BDE6A}" type="pres">
      <dgm:prSet presAssocID="{F4709F1A-A23D-4FFE-A6E4-A72914067562}" presName="compNode" presStyleCnt="0"/>
      <dgm:spPr/>
    </dgm:pt>
    <dgm:pt modelId="{7D40EFEA-C4A5-4B0F-84AE-D9C8DDC2F492}" type="pres">
      <dgm:prSet presAssocID="{F4709F1A-A23D-4FFE-A6E4-A72914067562}" presName="iconBgRect" presStyleLbl="bgShp" presStyleIdx="2" presStyleCnt="6"/>
      <dgm:spPr/>
    </dgm:pt>
    <dgm:pt modelId="{7C51A391-93ED-4E6B-9F7A-9B5B56C7314D}" type="pres">
      <dgm:prSet presAssocID="{F4709F1A-A23D-4FFE-A6E4-A7291406756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3CEC1B7-6A90-44D2-B219-6A165A9C7B1F}" type="pres">
      <dgm:prSet presAssocID="{F4709F1A-A23D-4FFE-A6E4-A72914067562}" presName="spaceRect" presStyleCnt="0"/>
      <dgm:spPr/>
    </dgm:pt>
    <dgm:pt modelId="{6E4B7792-B8DA-4A60-B25B-685B594D6832}" type="pres">
      <dgm:prSet presAssocID="{F4709F1A-A23D-4FFE-A6E4-A72914067562}" presName="textRect" presStyleLbl="revTx" presStyleIdx="2" presStyleCnt="6">
        <dgm:presLayoutVars>
          <dgm:chMax val="1"/>
          <dgm:chPref val="1"/>
        </dgm:presLayoutVars>
      </dgm:prSet>
      <dgm:spPr/>
    </dgm:pt>
    <dgm:pt modelId="{7850F760-906A-41F7-962F-FD707ADADDE0}" type="pres">
      <dgm:prSet presAssocID="{E30EC6D7-73DA-40AE-9D01-4B382D230AD9}" presName="sibTrans" presStyleLbl="sibTrans2D1" presStyleIdx="0" presStyleCnt="0"/>
      <dgm:spPr/>
    </dgm:pt>
    <dgm:pt modelId="{B7658484-860D-48C5-9099-4B6815258981}" type="pres">
      <dgm:prSet presAssocID="{D0C64DC7-DCB8-4742-BEDB-AD3BDC9EB463}" presName="compNode" presStyleCnt="0"/>
      <dgm:spPr/>
    </dgm:pt>
    <dgm:pt modelId="{DCEDF52A-0364-4DAA-AE7B-97C1B89BC798}" type="pres">
      <dgm:prSet presAssocID="{D0C64DC7-DCB8-4742-BEDB-AD3BDC9EB463}" presName="iconBgRect" presStyleLbl="bgShp" presStyleIdx="3" presStyleCnt="6"/>
      <dgm:spPr/>
    </dgm:pt>
    <dgm:pt modelId="{CE497F36-7CD5-455D-9EDD-3823914021CA}" type="pres">
      <dgm:prSet presAssocID="{D0C64DC7-DCB8-4742-BEDB-AD3BDC9EB46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69692E17-7E40-4345-9CBF-423B4A6C21F2}" type="pres">
      <dgm:prSet presAssocID="{D0C64DC7-DCB8-4742-BEDB-AD3BDC9EB463}" presName="spaceRect" presStyleCnt="0"/>
      <dgm:spPr/>
    </dgm:pt>
    <dgm:pt modelId="{B02C247F-0308-4B8C-A088-FCAF58D243F5}" type="pres">
      <dgm:prSet presAssocID="{D0C64DC7-DCB8-4742-BEDB-AD3BDC9EB463}" presName="textRect" presStyleLbl="revTx" presStyleIdx="3" presStyleCnt="6">
        <dgm:presLayoutVars>
          <dgm:chMax val="1"/>
          <dgm:chPref val="1"/>
        </dgm:presLayoutVars>
      </dgm:prSet>
      <dgm:spPr/>
    </dgm:pt>
    <dgm:pt modelId="{74C52044-D7A8-4539-A538-CC1AADC1A2E0}" type="pres">
      <dgm:prSet presAssocID="{0357A74D-888B-4FDF-B5D7-B7337AC311ED}" presName="sibTrans" presStyleLbl="sibTrans2D1" presStyleIdx="0" presStyleCnt="0"/>
      <dgm:spPr/>
    </dgm:pt>
    <dgm:pt modelId="{8D2FEC13-C050-475A-B5E2-8FEC94FE4DC2}" type="pres">
      <dgm:prSet presAssocID="{A014F22C-585A-4191-BCBC-84D76EEFD423}" presName="compNode" presStyleCnt="0"/>
      <dgm:spPr/>
    </dgm:pt>
    <dgm:pt modelId="{013E2A6F-DD6B-4D1E-8727-5C67619B4B07}" type="pres">
      <dgm:prSet presAssocID="{A014F22C-585A-4191-BCBC-84D76EEFD423}" presName="iconBgRect" presStyleLbl="bgShp" presStyleIdx="4" presStyleCnt="6"/>
      <dgm:spPr/>
    </dgm:pt>
    <dgm:pt modelId="{78CB4E41-2FA3-42FC-B8D6-17BB6709A23F}" type="pres">
      <dgm:prSet presAssocID="{A014F22C-585A-4191-BCBC-84D76EEFD4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7547DC2D-0E82-4F32-9962-E7EF5CDFA423}" type="pres">
      <dgm:prSet presAssocID="{A014F22C-585A-4191-BCBC-84D76EEFD423}" presName="spaceRect" presStyleCnt="0"/>
      <dgm:spPr/>
    </dgm:pt>
    <dgm:pt modelId="{6308351E-809F-4912-B3A2-DB748BABDD1F}" type="pres">
      <dgm:prSet presAssocID="{A014F22C-585A-4191-BCBC-84D76EEFD423}" presName="textRect" presStyleLbl="revTx" presStyleIdx="4" presStyleCnt="6">
        <dgm:presLayoutVars>
          <dgm:chMax val="1"/>
          <dgm:chPref val="1"/>
        </dgm:presLayoutVars>
      </dgm:prSet>
      <dgm:spPr/>
    </dgm:pt>
    <dgm:pt modelId="{A527AD77-72CF-48AA-A343-7F50E2911F19}" type="pres">
      <dgm:prSet presAssocID="{19B9983D-4C26-4CDB-A988-AA2EC0B8E610}" presName="sibTrans" presStyleLbl="sibTrans2D1" presStyleIdx="0" presStyleCnt="0"/>
      <dgm:spPr/>
    </dgm:pt>
    <dgm:pt modelId="{7755A656-057F-411C-BE18-1CFEF3A1541B}" type="pres">
      <dgm:prSet presAssocID="{004C2D45-FBC6-4CCA-9475-1EB36F4BF77E}" presName="compNode" presStyleCnt="0"/>
      <dgm:spPr/>
    </dgm:pt>
    <dgm:pt modelId="{3B5BFE9F-97FD-4E10-B5C5-0693DFBED0E2}" type="pres">
      <dgm:prSet presAssocID="{004C2D45-FBC6-4CCA-9475-1EB36F4BF77E}" presName="iconBgRect" presStyleLbl="bgShp" presStyleIdx="5" presStyleCnt="6"/>
      <dgm:spPr/>
    </dgm:pt>
    <dgm:pt modelId="{5A078A83-0F3C-4A6B-A1E0-4C6867477AA6}" type="pres">
      <dgm:prSet presAssocID="{004C2D45-FBC6-4CCA-9475-1EB36F4BF77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8461DE27-D6BA-4B60-B7FB-2D14DBA8D192}" type="pres">
      <dgm:prSet presAssocID="{004C2D45-FBC6-4CCA-9475-1EB36F4BF77E}" presName="spaceRect" presStyleCnt="0"/>
      <dgm:spPr/>
    </dgm:pt>
    <dgm:pt modelId="{AA055AC8-3099-41E5-92E8-4A08B7D5E811}" type="pres">
      <dgm:prSet presAssocID="{004C2D45-FBC6-4CCA-9475-1EB36F4BF77E}" presName="textRect" presStyleLbl="revTx" presStyleIdx="5" presStyleCnt="6">
        <dgm:presLayoutVars>
          <dgm:chMax val="1"/>
          <dgm:chPref val="1"/>
        </dgm:presLayoutVars>
      </dgm:prSet>
      <dgm:spPr/>
    </dgm:pt>
  </dgm:ptLst>
  <dgm:cxnLst>
    <dgm:cxn modelId="{A1969710-E299-4A44-AAF1-700CAD689E73}" type="presOf" srcId="{004C2D45-FBC6-4CCA-9475-1EB36F4BF77E}" destId="{AA055AC8-3099-41E5-92E8-4A08B7D5E811}" srcOrd="0" destOrd="0" presId="urn:microsoft.com/office/officeart/2018/2/layout/IconCircleList"/>
    <dgm:cxn modelId="{E04C721E-2659-46D6-AD47-1BD689348DE5}" type="presOf" srcId="{D0C64DC7-DCB8-4742-BEDB-AD3BDC9EB463}" destId="{B02C247F-0308-4B8C-A088-FCAF58D243F5}" srcOrd="0" destOrd="0" presId="urn:microsoft.com/office/officeart/2018/2/layout/IconCircleList"/>
    <dgm:cxn modelId="{D45EB61F-604C-48C5-9DE3-28B6D7F46B1F}" srcId="{64D90D1B-3B42-4D94-AE5B-C9F52483688A}" destId="{D0C64DC7-DCB8-4742-BEDB-AD3BDC9EB463}" srcOrd="3" destOrd="0" parTransId="{BEAFB713-2F0B-41D5-AE6A-6C4843AC8BF5}" sibTransId="{0357A74D-888B-4FDF-B5D7-B7337AC311ED}"/>
    <dgm:cxn modelId="{FACC2621-D539-48DC-A924-890D08BBD156}" srcId="{64D90D1B-3B42-4D94-AE5B-C9F52483688A}" destId="{A014F22C-585A-4191-BCBC-84D76EEFD423}" srcOrd="4" destOrd="0" parTransId="{8C0072A4-572E-4601-B074-DB9848CCD4B3}" sibTransId="{19B9983D-4C26-4CDB-A988-AA2EC0B8E610}"/>
    <dgm:cxn modelId="{DC13AB24-31F3-44AE-A3B0-70F97B65DE6B}" type="presOf" srcId="{0357A74D-888B-4FDF-B5D7-B7337AC311ED}" destId="{74C52044-D7A8-4539-A538-CC1AADC1A2E0}" srcOrd="0" destOrd="0" presId="urn:microsoft.com/office/officeart/2018/2/layout/IconCircleList"/>
    <dgm:cxn modelId="{6F5EF036-F79C-4776-B04F-C12CB36EA96F}" type="presOf" srcId="{C967FF8A-B756-4FEA-808A-3E2441355588}" destId="{6AC81ADD-70CB-4D9A-869B-B07E7CA79011}" srcOrd="0" destOrd="0" presId="urn:microsoft.com/office/officeart/2018/2/layout/IconCircleList"/>
    <dgm:cxn modelId="{BA9BEB7F-880A-43D0-8B4B-6FCDD42E9F85}" type="presOf" srcId="{F4709F1A-A23D-4FFE-A6E4-A72914067562}" destId="{6E4B7792-B8DA-4A60-B25B-685B594D6832}" srcOrd="0" destOrd="0" presId="urn:microsoft.com/office/officeart/2018/2/layout/IconCircleList"/>
    <dgm:cxn modelId="{EC677880-843D-45FF-9913-ECBB43D650D1}" srcId="{64D90D1B-3B42-4D94-AE5B-C9F52483688A}" destId="{F4709F1A-A23D-4FFE-A6E4-A72914067562}" srcOrd="2" destOrd="0" parTransId="{83960CBE-DCB7-48F3-B146-1D938E19590A}" sibTransId="{E30EC6D7-73DA-40AE-9D01-4B382D230AD9}"/>
    <dgm:cxn modelId="{E5781185-C397-486C-BA1D-8AA7B6F6257F}" type="presOf" srcId="{A014F22C-585A-4191-BCBC-84D76EEFD423}" destId="{6308351E-809F-4912-B3A2-DB748BABDD1F}" srcOrd="0" destOrd="0" presId="urn:microsoft.com/office/officeart/2018/2/layout/IconCircleList"/>
    <dgm:cxn modelId="{E9FAFB95-1C5E-4DC7-9760-6701E5ADB40F}" srcId="{64D90D1B-3B42-4D94-AE5B-C9F52483688A}" destId="{EA5D7F64-5DF5-4AAC-A8EA-F4D07BBBA73D}" srcOrd="1" destOrd="0" parTransId="{104257FA-42BC-4FF9-B034-9BD924C9B264}" sibTransId="{AB52367E-33C1-4189-83B9-37CDAB57B87C}"/>
    <dgm:cxn modelId="{E1860299-D80C-4BE1-8E49-573AD2834DFD}" type="presOf" srcId="{E30EC6D7-73DA-40AE-9D01-4B382D230AD9}" destId="{7850F760-906A-41F7-962F-FD707ADADDE0}" srcOrd="0" destOrd="0" presId="urn:microsoft.com/office/officeart/2018/2/layout/IconCircleList"/>
    <dgm:cxn modelId="{BCE76C9D-BF80-444D-BB24-768C43FFAB2C}" type="presOf" srcId="{D06BECF3-F7F4-4E04-9064-67A826913AA2}" destId="{AB0F2486-C479-4BD2-B608-4E53B8622EC1}" srcOrd="0" destOrd="0" presId="urn:microsoft.com/office/officeart/2018/2/layout/IconCircleList"/>
    <dgm:cxn modelId="{82B02AB5-6320-495D-A0AD-2B1DDD25E6A6}" srcId="{64D90D1B-3B42-4D94-AE5B-C9F52483688A}" destId="{C967FF8A-B756-4FEA-808A-3E2441355588}" srcOrd="0" destOrd="0" parTransId="{9076373B-6CF2-44D4-8D8B-B8390244F7A3}" sibTransId="{D06BECF3-F7F4-4E04-9064-67A826913AA2}"/>
    <dgm:cxn modelId="{43CD06CD-69E8-46CF-86D6-4A8DEE4286A3}" type="presOf" srcId="{19B9983D-4C26-4CDB-A988-AA2EC0B8E610}" destId="{A527AD77-72CF-48AA-A343-7F50E2911F19}" srcOrd="0" destOrd="0" presId="urn:microsoft.com/office/officeart/2018/2/layout/IconCircleList"/>
    <dgm:cxn modelId="{53D020D1-D04A-47EB-8065-68ADCEB69531}" type="presOf" srcId="{64D90D1B-3B42-4D94-AE5B-C9F52483688A}" destId="{3C0D81DD-079B-424F-B724-B42C9F2311E1}" srcOrd="0" destOrd="0" presId="urn:microsoft.com/office/officeart/2018/2/layout/IconCircleList"/>
    <dgm:cxn modelId="{F07E8AE5-0090-4868-A09C-8EBF9B091EDE}" type="presOf" srcId="{AB52367E-33C1-4189-83B9-37CDAB57B87C}" destId="{8C24BB17-F9EC-4C23-9444-A01B86A4A87A}" srcOrd="0" destOrd="0" presId="urn:microsoft.com/office/officeart/2018/2/layout/IconCircleList"/>
    <dgm:cxn modelId="{8FDF1DE6-EA7B-4A8D-BC2F-57A54F85EF70}" type="presOf" srcId="{EA5D7F64-5DF5-4AAC-A8EA-F4D07BBBA73D}" destId="{4A5D6783-E639-4465-A5BC-28AF88C24463}" srcOrd="0" destOrd="0" presId="urn:microsoft.com/office/officeart/2018/2/layout/IconCircleList"/>
    <dgm:cxn modelId="{E70B50F3-C832-4D7F-9E6A-13F919D2CB61}" srcId="{64D90D1B-3B42-4D94-AE5B-C9F52483688A}" destId="{004C2D45-FBC6-4CCA-9475-1EB36F4BF77E}" srcOrd="5" destOrd="0" parTransId="{8FFDB58E-93FA-4356-AFF8-E9866FDF4192}" sibTransId="{5DB561D3-FD93-4379-89C5-B74D9AD7BA0D}"/>
    <dgm:cxn modelId="{23A068CB-C110-4988-96C8-D9E3CABFF874}" type="presParOf" srcId="{3C0D81DD-079B-424F-B724-B42C9F2311E1}" destId="{E3A222E5-DBF7-4C32-977B-668F51224A4E}" srcOrd="0" destOrd="0" presId="urn:microsoft.com/office/officeart/2018/2/layout/IconCircleList"/>
    <dgm:cxn modelId="{63170489-56C3-42DD-B95F-66F9964D2BF8}" type="presParOf" srcId="{E3A222E5-DBF7-4C32-977B-668F51224A4E}" destId="{7DF3DD14-E43E-44AA-B57A-07FA012A4BBE}" srcOrd="0" destOrd="0" presId="urn:microsoft.com/office/officeart/2018/2/layout/IconCircleList"/>
    <dgm:cxn modelId="{14196DC8-1B79-4DEF-AE52-C7384C92C6D6}" type="presParOf" srcId="{7DF3DD14-E43E-44AA-B57A-07FA012A4BBE}" destId="{FDDE4D98-08A7-450F-90F8-F10A5FB7F9B0}" srcOrd="0" destOrd="0" presId="urn:microsoft.com/office/officeart/2018/2/layout/IconCircleList"/>
    <dgm:cxn modelId="{ED98D5BE-BC36-4D5A-BCB6-E44220759C62}" type="presParOf" srcId="{7DF3DD14-E43E-44AA-B57A-07FA012A4BBE}" destId="{56CDC6D1-9FA7-4A21-A85D-40F058A1EF29}" srcOrd="1" destOrd="0" presId="urn:microsoft.com/office/officeart/2018/2/layout/IconCircleList"/>
    <dgm:cxn modelId="{9C4C1F5B-5758-4E1E-82FF-CC57A8BB8864}" type="presParOf" srcId="{7DF3DD14-E43E-44AA-B57A-07FA012A4BBE}" destId="{1DC780E6-61D5-4E66-83C3-37C2FA522B0F}" srcOrd="2" destOrd="0" presId="urn:microsoft.com/office/officeart/2018/2/layout/IconCircleList"/>
    <dgm:cxn modelId="{4CEC3718-47DB-4601-B0AF-C39EA372BE4B}" type="presParOf" srcId="{7DF3DD14-E43E-44AA-B57A-07FA012A4BBE}" destId="{6AC81ADD-70CB-4D9A-869B-B07E7CA79011}" srcOrd="3" destOrd="0" presId="urn:microsoft.com/office/officeart/2018/2/layout/IconCircleList"/>
    <dgm:cxn modelId="{6059B507-595B-4C93-AFDD-53AB63F5B3DC}" type="presParOf" srcId="{E3A222E5-DBF7-4C32-977B-668F51224A4E}" destId="{AB0F2486-C479-4BD2-B608-4E53B8622EC1}" srcOrd="1" destOrd="0" presId="urn:microsoft.com/office/officeart/2018/2/layout/IconCircleList"/>
    <dgm:cxn modelId="{918D126B-D8B7-49D6-8CE6-C4D4EA9AC884}" type="presParOf" srcId="{E3A222E5-DBF7-4C32-977B-668F51224A4E}" destId="{718E9C8F-5613-4440-8218-E4954605F6B2}" srcOrd="2" destOrd="0" presId="urn:microsoft.com/office/officeart/2018/2/layout/IconCircleList"/>
    <dgm:cxn modelId="{3174C7AE-2643-42A5-8257-E9FA3E8DB80D}" type="presParOf" srcId="{718E9C8F-5613-4440-8218-E4954605F6B2}" destId="{78744F77-9B2F-4567-9BB8-44F0575EEA6C}" srcOrd="0" destOrd="0" presId="urn:microsoft.com/office/officeart/2018/2/layout/IconCircleList"/>
    <dgm:cxn modelId="{0A94245D-B083-4138-9A6A-66487201D81D}" type="presParOf" srcId="{718E9C8F-5613-4440-8218-E4954605F6B2}" destId="{3543E1F9-B77A-49C7-A9E1-8AD1BF43F809}" srcOrd="1" destOrd="0" presId="urn:microsoft.com/office/officeart/2018/2/layout/IconCircleList"/>
    <dgm:cxn modelId="{D9315161-A7F6-406E-A8B1-1D5B3F4822D8}" type="presParOf" srcId="{718E9C8F-5613-4440-8218-E4954605F6B2}" destId="{A402872D-3DF5-4510-B70F-C2AB69C3E60E}" srcOrd="2" destOrd="0" presId="urn:microsoft.com/office/officeart/2018/2/layout/IconCircleList"/>
    <dgm:cxn modelId="{2BD72C04-4A71-4584-A2BD-8791C73D402C}" type="presParOf" srcId="{718E9C8F-5613-4440-8218-E4954605F6B2}" destId="{4A5D6783-E639-4465-A5BC-28AF88C24463}" srcOrd="3" destOrd="0" presId="urn:microsoft.com/office/officeart/2018/2/layout/IconCircleList"/>
    <dgm:cxn modelId="{48033F9A-BD3B-4208-A6EE-58A5528E0CFB}" type="presParOf" srcId="{E3A222E5-DBF7-4C32-977B-668F51224A4E}" destId="{8C24BB17-F9EC-4C23-9444-A01B86A4A87A}" srcOrd="3" destOrd="0" presId="urn:microsoft.com/office/officeart/2018/2/layout/IconCircleList"/>
    <dgm:cxn modelId="{74EC248C-E6D9-48D2-B1F9-52CEEFF65BC6}" type="presParOf" srcId="{E3A222E5-DBF7-4C32-977B-668F51224A4E}" destId="{6C1CCFEE-920C-4144-9607-AB39BC4BDE6A}" srcOrd="4" destOrd="0" presId="urn:microsoft.com/office/officeart/2018/2/layout/IconCircleList"/>
    <dgm:cxn modelId="{58ECB9A9-51D3-4834-904E-1B6FB2E3CA5C}" type="presParOf" srcId="{6C1CCFEE-920C-4144-9607-AB39BC4BDE6A}" destId="{7D40EFEA-C4A5-4B0F-84AE-D9C8DDC2F492}" srcOrd="0" destOrd="0" presId="urn:microsoft.com/office/officeart/2018/2/layout/IconCircleList"/>
    <dgm:cxn modelId="{0A939F21-EBAF-4630-B3D6-481AED914420}" type="presParOf" srcId="{6C1CCFEE-920C-4144-9607-AB39BC4BDE6A}" destId="{7C51A391-93ED-4E6B-9F7A-9B5B56C7314D}" srcOrd="1" destOrd="0" presId="urn:microsoft.com/office/officeart/2018/2/layout/IconCircleList"/>
    <dgm:cxn modelId="{F3301804-3B65-4958-A443-D6F3C95531EB}" type="presParOf" srcId="{6C1CCFEE-920C-4144-9607-AB39BC4BDE6A}" destId="{C3CEC1B7-6A90-44D2-B219-6A165A9C7B1F}" srcOrd="2" destOrd="0" presId="urn:microsoft.com/office/officeart/2018/2/layout/IconCircleList"/>
    <dgm:cxn modelId="{B7D977E9-BB19-446A-A5B4-89A073513107}" type="presParOf" srcId="{6C1CCFEE-920C-4144-9607-AB39BC4BDE6A}" destId="{6E4B7792-B8DA-4A60-B25B-685B594D6832}" srcOrd="3" destOrd="0" presId="urn:microsoft.com/office/officeart/2018/2/layout/IconCircleList"/>
    <dgm:cxn modelId="{E403E69A-780F-4A4B-AE34-66DC3F5847A7}" type="presParOf" srcId="{E3A222E5-DBF7-4C32-977B-668F51224A4E}" destId="{7850F760-906A-41F7-962F-FD707ADADDE0}" srcOrd="5" destOrd="0" presId="urn:microsoft.com/office/officeart/2018/2/layout/IconCircleList"/>
    <dgm:cxn modelId="{60E3D2C4-3F83-4BE7-9457-466D6827C7FB}" type="presParOf" srcId="{E3A222E5-DBF7-4C32-977B-668F51224A4E}" destId="{B7658484-860D-48C5-9099-4B6815258981}" srcOrd="6" destOrd="0" presId="urn:microsoft.com/office/officeart/2018/2/layout/IconCircleList"/>
    <dgm:cxn modelId="{887169F1-D143-40FC-B282-389D71443F69}" type="presParOf" srcId="{B7658484-860D-48C5-9099-4B6815258981}" destId="{DCEDF52A-0364-4DAA-AE7B-97C1B89BC798}" srcOrd="0" destOrd="0" presId="urn:microsoft.com/office/officeart/2018/2/layout/IconCircleList"/>
    <dgm:cxn modelId="{79B0F76B-AB5F-42B6-B86F-5BC86140D005}" type="presParOf" srcId="{B7658484-860D-48C5-9099-4B6815258981}" destId="{CE497F36-7CD5-455D-9EDD-3823914021CA}" srcOrd="1" destOrd="0" presId="urn:microsoft.com/office/officeart/2018/2/layout/IconCircleList"/>
    <dgm:cxn modelId="{26B91B95-431F-4A1A-82A0-D7059E17B742}" type="presParOf" srcId="{B7658484-860D-48C5-9099-4B6815258981}" destId="{69692E17-7E40-4345-9CBF-423B4A6C21F2}" srcOrd="2" destOrd="0" presId="urn:microsoft.com/office/officeart/2018/2/layout/IconCircleList"/>
    <dgm:cxn modelId="{B3A99801-358A-4970-BCF6-DF3F5474AB99}" type="presParOf" srcId="{B7658484-860D-48C5-9099-4B6815258981}" destId="{B02C247F-0308-4B8C-A088-FCAF58D243F5}" srcOrd="3" destOrd="0" presId="urn:microsoft.com/office/officeart/2018/2/layout/IconCircleList"/>
    <dgm:cxn modelId="{F0F1D95B-EDC0-4F2C-863F-9F0773954EB5}" type="presParOf" srcId="{E3A222E5-DBF7-4C32-977B-668F51224A4E}" destId="{74C52044-D7A8-4539-A538-CC1AADC1A2E0}" srcOrd="7" destOrd="0" presId="urn:microsoft.com/office/officeart/2018/2/layout/IconCircleList"/>
    <dgm:cxn modelId="{4552BACE-71CD-442D-921D-B2EB6D2B968D}" type="presParOf" srcId="{E3A222E5-DBF7-4C32-977B-668F51224A4E}" destId="{8D2FEC13-C050-475A-B5E2-8FEC94FE4DC2}" srcOrd="8" destOrd="0" presId="urn:microsoft.com/office/officeart/2018/2/layout/IconCircleList"/>
    <dgm:cxn modelId="{79F4F301-E3D8-480B-9D88-4841C859F53E}" type="presParOf" srcId="{8D2FEC13-C050-475A-B5E2-8FEC94FE4DC2}" destId="{013E2A6F-DD6B-4D1E-8727-5C67619B4B07}" srcOrd="0" destOrd="0" presId="urn:microsoft.com/office/officeart/2018/2/layout/IconCircleList"/>
    <dgm:cxn modelId="{3F029C73-8EEA-4620-8882-DB503EB9CACA}" type="presParOf" srcId="{8D2FEC13-C050-475A-B5E2-8FEC94FE4DC2}" destId="{78CB4E41-2FA3-42FC-B8D6-17BB6709A23F}" srcOrd="1" destOrd="0" presId="urn:microsoft.com/office/officeart/2018/2/layout/IconCircleList"/>
    <dgm:cxn modelId="{7FA6CE24-5345-4342-BFB8-E76DB99188D1}" type="presParOf" srcId="{8D2FEC13-C050-475A-B5E2-8FEC94FE4DC2}" destId="{7547DC2D-0E82-4F32-9962-E7EF5CDFA423}" srcOrd="2" destOrd="0" presId="urn:microsoft.com/office/officeart/2018/2/layout/IconCircleList"/>
    <dgm:cxn modelId="{830DDE35-C7A5-4390-A326-D5DFD9BF10FA}" type="presParOf" srcId="{8D2FEC13-C050-475A-B5E2-8FEC94FE4DC2}" destId="{6308351E-809F-4912-B3A2-DB748BABDD1F}" srcOrd="3" destOrd="0" presId="urn:microsoft.com/office/officeart/2018/2/layout/IconCircleList"/>
    <dgm:cxn modelId="{94B973D1-2DB3-4DB6-8428-6D93DE6CD166}" type="presParOf" srcId="{E3A222E5-DBF7-4C32-977B-668F51224A4E}" destId="{A527AD77-72CF-48AA-A343-7F50E2911F19}" srcOrd="9" destOrd="0" presId="urn:microsoft.com/office/officeart/2018/2/layout/IconCircleList"/>
    <dgm:cxn modelId="{02FEBCF0-DEC9-49CB-ADF2-11E45865DFBF}" type="presParOf" srcId="{E3A222E5-DBF7-4C32-977B-668F51224A4E}" destId="{7755A656-057F-411C-BE18-1CFEF3A1541B}" srcOrd="10" destOrd="0" presId="urn:microsoft.com/office/officeart/2018/2/layout/IconCircleList"/>
    <dgm:cxn modelId="{31477716-70BF-4911-86ED-9C3998D6B466}" type="presParOf" srcId="{7755A656-057F-411C-BE18-1CFEF3A1541B}" destId="{3B5BFE9F-97FD-4E10-B5C5-0693DFBED0E2}" srcOrd="0" destOrd="0" presId="urn:microsoft.com/office/officeart/2018/2/layout/IconCircleList"/>
    <dgm:cxn modelId="{8AE370AB-43AF-4EC3-B39F-809CBDF688EA}" type="presParOf" srcId="{7755A656-057F-411C-BE18-1CFEF3A1541B}" destId="{5A078A83-0F3C-4A6B-A1E0-4C6867477AA6}" srcOrd="1" destOrd="0" presId="urn:microsoft.com/office/officeart/2018/2/layout/IconCircleList"/>
    <dgm:cxn modelId="{ED9F8BDD-1655-457B-ABF8-976C5B4F305D}" type="presParOf" srcId="{7755A656-057F-411C-BE18-1CFEF3A1541B}" destId="{8461DE27-D6BA-4B60-B7FB-2D14DBA8D192}" srcOrd="2" destOrd="0" presId="urn:microsoft.com/office/officeart/2018/2/layout/IconCircleList"/>
    <dgm:cxn modelId="{60B2C152-58C4-4F6A-AC78-33BE623BB3C3}" type="presParOf" srcId="{7755A656-057F-411C-BE18-1CFEF3A1541B}" destId="{AA055AC8-3099-41E5-92E8-4A08B7D5E81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a:cs typeface="Times New Roman"/>
            </a:rPr>
            <a:t>Contact Information</a:t>
          </a:r>
          <a:endParaRPr lang="en-US" b="0" i="0" u="none" strike="noStrike" cap="none" baseline="0" noProof="0">
            <a:solidFill>
              <a:srgbClr val="010000"/>
            </a:solidFill>
            <a:latin typeface="Georgia"/>
            <a:cs typeface="Times New Roman"/>
          </a:endParaRPr>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a:cs typeface="Times New Roman"/>
            </a:rPr>
            <a:t>KDE DAC Information </a:t>
          </a:r>
          <a:r>
            <a:rPr lang="en-US">
              <a:latin typeface="Times New Roman"/>
              <a:cs typeface="Times New Roman"/>
              <a:hlinkClick xmlns:r="http://schemas.openxmlformats.org/officeDocument/2006/relationships" r:id="rId1"/>
            </a:rPr>
            <a:t>dacinfo@education.ky.gov</a:t>
          </a:r>
          <a:r>
            <a:rPr lang="en-US">
              <a:latin typeface="Times New Roman"/>
              <a:cs typeface="Times New Roman"/>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35547" custLinFactNeighborY="4581">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NeighborY="40358">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580A7-41D0-46E8-83F9-C6FA2C6B4DF0}">
      <dsp:nvSpPr>
        <dsp:cNvPr id="0" name=""/>
        <dsp:cNvSpPr/>
      </dsp:nvSpPr>
      <dsp:spPr>
        <a:xfrm>
          <a:off x="243922" y="901546"/>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F6567-884D-45D6-8476-3644390683B9}">
      <dsp:nvSpPr>
        <dsp:cNvPr id="0" name=""/>
        <dsp:cNvSpPr/>
      </dsp:nvSpPr>
      <dsp:spPr>
        <a:xfrm>
          <a:off x="436321" y="1093945"/>
          <a:ext cx="531386" cy="5313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CF6DC3-5A94-46C8-ACA1-1F8EE092B912}">
      <dsp:nvSpPr>
        <dsp:cNvPr id="0" name=""/>
        <dsp:cNvSpPr/>
      </dsp:nvSpPr>
      <dsp:spPr>
        <a:xfrm>
          <a:off x="1356431" y="901546"/>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Seal Codes</a:t>
          </a:r>
        </a:p>
      </dsp:txBody>
      <dsp:txXfrm>
        <a:off x="1356431" y="901546"/>
        <a:ext cx="2159576" cy="916183"/>
      </dsp:txXfrm>
    </dsp:sp>
    <dsp:sp modelId="{A3DFB1BF-7BCA-40C2-AB2A-C20ABCB86283}">
      <dsp:nvSpPr>
        <dsp:cNvPr id="0" name=""/>
        <dsp:cNvSpPr/>
      </dsp:nvSpPr>
      <dsp:spPr>
        <a:xfrm>
          <a:off x="3892297" y="901546"/>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DE99D-7775-4774-8965-37589883A85A}">
      <dsp:nvSpPr>
        <dsp:cNvPr id="0" name=""/>
        <dsp:cNvSpPr/>
      </dsp:nvSpPr>
      <dsp:spPr>
        <a:xfrm>
          <a:off x="4084695" y="1093945"/>
          <a:ext cx="531386" cy="5313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C14FE7-7D61-4B22-9E67-C734C2E5909E}">
      <dsp:nvSpPr>
        <dsp:cNvPr id="0" name=""/>
        <dsp:cNvSpPr/>
      </dsp:nvSpPr>
      <dsp:spPr>
        <a:xfrm>
          <a:off x="5004805" y="901546"/>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Scratch Paper</a:t>
          </a:r>
        </a:p>
      </dsp:txBody>
      <dsp:txXfrm>
        <a:off x="5004805" y="901546"/>
        <a:ext cx="2159576" cy="916183"/>
      </dsp:txXfrm>
    </dsp:sp>
    <dsp:sp modelId="{F513F906-36E3-41DF-99A1-85D5454DB5CB}">
      <dsp:nvSpPr>
        <dsp:cNvPr id="0" name=""/>
        <dsp:cNvSpPr/>
      </dsp:nvSpPr>
      <dsp:spPr>
        <a:xfrm>
          <a:off x="7540671" y="901546"/>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F7ECC-8B6B-4881-940B-F5FC7C0A6229}">
      <dsp:nvSpPr>
        <dsp:cNvPr id="0" name=""/>
        <dsp:cNvSpPr/>
      </dsp:nvSpPr>
      <dsp:spPr>
        <a:xfrm>
          <a:off x="7733070" y="1093945"/>
          <a:ext cx="531386" cy="5313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12F63F-E103-4EE7-B1D3-FC45CF730092}">
      <dsp:nvSpPr>
        <dsp:cNvPr id="0" name=""/>
        <dsp:cNvSpPr/>
      </dsp:nvSpPr>
      <dsp:spPr>
        <a:xfrm>
          <a:off x="8653180" y="901546"/>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Test Tickets 🎟</a:t>
          </a:r>
        </a:p>
      </dsp:txBody>
      <dsp:txXfrm>
        <a:off x="8653180" y="901546"/>
        <a:ext cx="2159576" cy="916183"/>
      </dsp:txXfrm>
    </dsp:sp>
    <dsp:sp modelId="{6FD6930E-467E-4B4E-A5B2-852AA2DEA0B9}">
      <dsp:nvSpPr>
        <dsp:cNvPr id="0" name=""/>
        <dsp:cNvSpPr/>
      </dsp:nvSpPr>
      <dsp:spPr>
        <a:xfrm>
          <a:off x="243922" y="2562342"/>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A2F00-79A6-4AB3-9FBD-7D86D7014EE5}">
      <dsp:nvSpPr>
        <dsp:cNvPr id="0" name=""/>
        <dsp:cNvSpPr/>
      </dsp:nvSpPr>
      <dsp:spPr>
        <a:xfrm>
          <a:off x="436321" y="2754741"/>
          <a:ext cx="531386" cy="5313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8E3D32-50F1-4FDC-B3E6-74932E2EEC9F}">
      <dsp:nvSpPr>
        <dsp:cNvPr id="0" name=""/>
        <dsp:cNvSpPr/>
      </dsp:nvSpPr>
      <dsp:spPr>
        <a:xfrm>
          <a:off x="1356431" y="2562342"/>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Test Booklets</a:t>
          </a:r>
        </a:p>
      </dsp:txBody>
      <dsp:txXfrm>
        <a:off x="1356431" y="2562342"/>
        <a:ext cx="2159576" cy="916183"/>
      </dsp:txXfrm>
    </dsp:sp>
    <dsp:sp modelId="{63D7A9F5-A098-4AEF-8920-EFA6F6E9A132}">
      <dsp:nvSpPr>
        <dsp:cNvPr id="0" name=""/>
        <dsp:cNvSpPr/>
      </dsp:nvSpPr>
      <dsp:spPr>
        <a:xfrm>
          <a:off x="3892297" y="2562342"/>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3CED6-1C01-4180-9EA3-F18358300F9A}">
      <dsp:nvSpPr>
        <dsp:cNvPr id="0" name=""/>
        <dsp:cNvSpPr/>
      </dsp:nvSpPr>
      <dsp:spPr>
        <a:xfrm>
          <a:off x="4084695" y="2754741"/>
          <a:ext cx="531386" cy="5313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2A88AC-7045-460C-8366-78C3644CD602}">
      <dsp:nvSpPr>
        <dsp:cNvPr id="0" name=""/>
        <dsp:cNvSpPr/>
      </dsp:nvSpPr>
      <dsp:spPr>
        <a:xfrm>
          <a:off x="5004805" y="2562342"/>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Answer Documents </a:t>
          </a:r>
        </a:p>
      </dsp:txBody>
      <dsp:txXfrm>
        <a:off x="5004805" y="2562342"/>
        <a:ext cx="2159576" cy="916183"/>
      </dsp:txXfrm>
    </dsp:sp>
    <dsp:sp modelId="{7AF5E918-E2B3-47F9-B7A1-DCC7BD268E3C}">
      <dsp:nvSpPr>
        <dsp:cNvPr id="0" name=""/>
        <dsp:cNvSpPr/>
      </dsp:nvSpPr>
      <dsp:spPr>
        <a:xfrm>
          <a:off x="7540671" y="2562342"/>
          <a:ext cx="916183" cy="91618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A94E24-B672-47E5-AC81-DE2CD0E70C08}">
      <dsp:nvSpPr>
        <dsp:cNvPr id="0" name=""/>
        <dsp:cNvSpPr/>
      </dsp:nvSpPr>
      <dsp:spPr>
        <a:xfrm>
          <a:off x="7733070" y="2754741"/>
          <a:ext cx="531386" cy="53138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2731BA-174B-477D-9B6D-59C9332F4A5E}">
      <dsp:nvSpPr>
        <dsp:cNvPr id="0" name=""/>
        <dsp:cNvSpPr/>
      </dsp:nvSpPr>
      <dsp:spPr>
        <a:xfrm>
          <a:off x="8653180" y="2562342"/>
          <a:ext cx="2159576" cy="916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All test materials must remain secure before, during and after testing </a:t>
          </a:r>
        </a:p>
      </dsp:txBody>
      <dsp:txXfrm>
        <a:off x="8653180" y="2562342"/>
        <a:ext cx="2159576" cy="916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E29EA-E31E-415A-88B7-309293643BBA}">
      <dsp:nvSpPr>
        <dsp:cNvPr id="0" name=""/>
        <dsp:cNvSpPr/>
      </dsp:nvSpPr>
      <dsp:spPr>
        <a:xfrm>
          <a:off x="891958" y="501108"/>
          <a:ext cx="1437989" cy="14379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755E3-36EA-4CCD-AEB0-3F94187DA182}">
      <dsp:nvSpPr>
        <dsp:cNvPr id="0" name=""/>
        <dsp:cNvSpPr/>
      </dsp:nvSpPr>
      <dsp:spPr>
        <a:xfrm>
          <a:off x="13187" y="2320048"/>
          <a:ext cx="3195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Handle as secure material</a:t>
          </a:r>
        </a:p>
      </dsp:txBody>
      <dsp:txXfrm>
        <a:off x="13187" y="2320048"/>
        <a:ext cx="3195532" cy="720000"/>
      </dsp:txXfrm>
    </dsp:sp>
    <dsp:sp modelId="{EE658C3C-6B1D-4E96-899B-AAB21CC1F6A0}">
      <dsp:nvSpPr>
        <dsp:cNvPr id="0" name=""/>
        <dsp:cNvSpPr/>
      </dsp:nvSpPr>
      <dsp:spPr>
        <a:xfrm>
          <a:off x="4646709" y="501108"/>
          <a:ext cx="1437989" cy="14379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D6B7FC-D232-43E4-A8DA-62E687E17346}">
      <dsp:nvSpPr>
        <dsp:cNvPr id="0" name=""/>
        <dsp:cNvSpPr/>
      </dsp:nvSpPr>
      <dsp:spPr>
        <a:xfrm>
          <a:off x="3767937" y="2320048"/>
          <a:ext cx="3195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Store securely</a:t>
          </a:r>
        </a:p>
      </dsp:txBody>
      <dsp:txXfrm>
        <a:off x="3767937" y="2320048"/>
        <a:ext cx="3195532" cy="720000"/>
      </dsp:txXfrm>
    </dsp:sp>
    <dsp:sp modelId="{D0240A38-AFD1-4841-B608-AE6A5719658A}">
      <dsp:nvSpPr>
        <dsp:cNvPr id="0" name=""/>
        <dsp:cNvSpPr/>
      </dsp:nvSpPr>
      <dsp:spPr>
        <a:xfrm>
          <a:off x="8401459" y="501108"/>
          <a:ext cx="1437989" cy="14379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57C9F4-9235-4CEB-A6A6-ED6FC554D775}">
      <dsp:nvSpPr>
        <dsp:cNvPr id="0" name=""/>
        <dsp:cNvSpPr/>
      </dsp:nvSpPr>
      <dsp:spPr>
        <a:xfrm>
          <a:off x="7522688" y="2320048"/>
          <a:ext cx="319553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a:t>Securely destroy per district policy at the end of testing </a:t>
          </a:r>
        </a:p>
      </dsp:txBody>
      <dsp:txXfrm>
        <a:off x="7522688" y="2320048"/>
        <a:ext cx="319553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65F10-74D2-4961-8D51-21BAB3BE6ECF}">
      <dsp:nvSpPr>
        <dsp:cNvPr id="0" name=""/>
        <dsp:cNvSpPr/>
      </dsp:nvSpPr>
      <dsp:spPr>
        <a:xfrm>
          <a:off x="0" y="583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24AA2F14-2F1E-4707-A1A4-3FBA331A8622}">
      <dsp:nvSpPr>
        <dsp:cNvPr id="0" name=""/>
        <dsp:cNvSpPr/>
      </dsp:nvSpPr>
      <dsp:spPr>
        <a:xfrm>
          <a:off x="199895" y="154514"/>
          <a:ext cx="363801" cy="3634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57B8DD-7247-4305-B262-1BA622D7C287}">
      <dsp:nvSpPr>
        <dsp:cNvPr id="0" name=""/>
        <dsp:cNvSpPr/>
      </dsp:nvSpPr>
      <dsp:spPr>
        <a:xfrm>
          <a:off x="763593" y="583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Handle as secure material</a:t>
          </a:r>
        </a:p>
      </dsp:txBody>
      <dsp:txXfrm>
        <a:off x="763593" y="5831"/>
        <a:ext cx="10459551" cy="764064"/>
      </dsp:txXfrm>
    </dsp:sp>
    <dsp:sp modelId="{983708B1-7DA1-4CE0-AB78-9A25DBB8FBB3}">
      <dsp:nvSpPr>
        <dsp:cNvPr id="0" name=""/>
        <dsp:cNvSpPr/>
      </dsp:nvSpPr>
      <dsp:spPr>
        <a:xfrm>
          <a:off x="0" y="96091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2F6909BB-C1C1-4828-9F51-851DD6C07363}">
      <dsp:nvSpPr>
        <dsp:cNvPr id="0" name=""/>
        <dsp:cNvSpPr/>
      </dsp:nvSpPr>
      <dsp:spPr>
        <a:xfrm>
          <a:off x="199895" y="1109594"/>
          <a:ext cx="363801" cy="3634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06CA69-0D7D-4A28-B1C6-E05F662BA12A}">
      <dsp:nvSpPr>
        <dsp:cNvPr id="0" name=""/>
        <dsp:cNvSpPr/>
      </dsp:nvSpPr>
      <dsp:spPr>
        <a:xfrm>
          <a:off x="763593" y="96091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Store securely</a:t>
          </a:r>
        </a:p>
      </dsp:txBody>
      <dsp:txXfrm>
        <a:off x="763593" y="960911"/>
        <a:ext cx="10459551" cy="764064"/>
      </dsp:txXfrm>
    </dsp:sp>
    <dsp:sp modelId="{C6F255B5-6C73-404D-8752-E93474809501}">
      <dsp:nvSpPr>
        <dsp:cNvPr id="0" name=""/>
        <dsp:cNvSpPr/>
      </dsp:nvSpPr>
      <dsp:spPr>
        <a:xfrm>
          <a:off x="0" y="191599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86155CFA-B926-426B-A846-BD82BF5040FC}">
      <dsp:nvSpPr>
        <dsp:cNvPr id="0" name=""/>
        <dsp:cNvSpPr/>
      </dsp:nvSpPr>
      <dsp:spPr>
        <a:xfrm>
          <a:off x="199895" y="2064674"/>
          <a:ext cx="363801" cy="3634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1440ED-F218-468A-A998-85720FEE61A7}">
      <dsp:nvSpPr>
        <dsp:cNvPr id="0" name=""/>
        <dsp:cNvSpPr/>
      </dsp:nvSpPr>
      <dsp:spPr>
        <a:xfrm>
          <a:off x="763593" y="191599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Test Tickets securely destroy per district policy at the end of testing </a:t>
          </a:r>
        </a:p>
      </dsp:txBody>
      <dsp:txXfrm>
        <a:off x="763593" y="1915991"/>
        <a:ext cx="10459551" cy="764064"/>
      </dsp:txXfrm>
    </dsp:sp>
    <dsp:sp modelId="{5C234C2F-D9B8-4F57-A96E-37B33016ADF2}">
      <dsp:nvSpPr>
        <dsp:cNvPr id="0" name=""/>
        <dsp:cNvSpPr/>
      </dsp:nvSpPr>
      <dsp:spPr>
        <a:xfrm>
          <a:off x="0" y="287107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8B7D9831-ED37-41EF-9D36-38ADFC352FAF}">
      <dsp:nvSpPr>
        <dsp:cNvPr id="0" name=""/>
        <dsp:cNvSpPr/>
      </dsp:nvSpPr>
      <dsp:spPr>
        <a:xfrm>
          <a:off x="199895" y="3019754"/>
          <a:ext cx="363801" cy="3634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859964-96BF-4EB9-A6B9-39B641FDD201}">
      <dsp:nvSpPr>
        <dsp:cNvPr id="0" name=""/>
        <dsp:cNvSpPr/>
      </dsp:nvSpPr>
      <dsp:spPr>
        <a:xfrm>
          <a:off x="763593" y="2871071"/>
          <a:ext cx="10459551"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Completed paper answer documents returned to test vendor</a:t>
          </a:r>
        </a:p>
      </dsp:txBody>
      <dsp:txXfrm>
        <a:off x="763593" y="2871071"/>
        <a:ext cx="10459551" cy="764064"/>
      </dsp:txXfrm>
    </dsp:sp>
    <dsp:sp modelId="{98499A3D-BEF4-4A08-BFE9-651E4C16F691}">
      <dsp:nvSpPr>
        <dsp:cNvPr id="0" name=""/>
        <dsp:cNvSpPr/>
      </dsp:nvSpPr>
      <dsp:spPr>
        <a:xfrm>
          <a:off x="0" y="3826151"/>
          <a:ext cx="11280380" cy="660812"/>
        </a:xfrm>
        <a:prstGeom prst="roundRect">
          <a:avLst>
            <a:gd name="adj" fmla="val 10000"/>
          </a:avLst>
        </a:prstGeom>
        <a:solidFill>
          <a:srgbClr val="009A80"/>
        </a:solidFill>
        <a:ln>
          <a:noFill/>
        </a:ln>
        <a:effectLst/>
      </dsp:spPr>
      <dsp:style>
        <a:lnRef idx="0">
          <a:scrgbClr r="0" g="0" b="0"/>
        </a:lnRef>
        <a:fillRef idx="1">
          <a:scrgbClr r="0" g="0" b="0"/>
        </a:fillRef>
        <a:effectRef idx="0">
          <a:scrgbClr r="0" g="0" b="0"/>
        </a:effectRef>
        <a:fontRef idx="minor"/>
      </dsp:style>
    </dsp:sp>
    <dsp:sp modelId="{7DA97581-39B7-40E7-A485-B30740EEE1B8}">
      <dsp:nvSpPr>
        <dsp:cNvPr id="0" name=""/>
        <dsp:cNvSpPr/>
      </dsp:nvSpPr>
      <dsp:spPr>
        <a:xfrm>
          <a:off x="200091" y="3974834"/>
          <a:ext cx="363801" cy="3634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5B9F56-50BD-428E-85D3-46E943924DE8}">
      <dsp:nvSpPr>
        <dsp:cNvPr id="0" name=""/>
        <dsp:cNvSpPr/>
      </dsp:nvSpPr>
      <dsp:spPr>
        <a:xfrm>
          <a:off x="763984" y="3826151"/>
          <a:ext cx="10397023" cy="764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863" tIns="80863" rIns="80863" bIns="80863" numCol="1" spcCol="1270" anchor="ctr" anchorCtr="0">
          <a:noAutofit/>
        </a:bodyPr>
        <a:lstStyle/>
        <a:p>
          <a:pPr marL="0" lvl="0" indent="0" algn="l" defTabSz="1066800">
            <a:lnSpc>
              <a:spcPct val="100000"/>
            </a:lnSpc>
            <a:spcBef>
              <a:spcPct val="0"/>
            </a:spcBef>
            <a:spcAft>
              <a:spcPct val="35000"/>
            </a:spcAft>
            <a:buNone/>
          </a:pPr>
          <a:r>
            <a:rPr lang="en-US" sz="2400" kern="1200"/>
            <a:t>Blank paper answer documents handled by instructions in administration manual </a:t>
          </a:r>
        </a:p>
      </dsp:txBody>
      <dsp:txXfrm>
        <a:off x="763984" y="3826151"/>
        <a:ext cx="10397023" cy="764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B05B9-892E-4226-8B77-70165B0E669D}">
      <dsp:nvSpPr>
        <dsp:cNvPr id="0" name=""/>
        <dsp:cNvSpPr/>
      </dsp:nvSpPr>
      <dsp:spPr>
        <a:xfrm rot="16200000">
          <a:off x="-1097709" y="1100492"/>
          <a:ext cx="4932407" cy="2731421"/>
        </a:xfrm>
        <a:prstGeom prst="flowChartManualOperation">
          <a:avLst/>
        </a:prstGeom>
        <a:solidFill>
          <a:srgbClr val="6AA27A"/>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Persons outside of local district employment can request to review test materials (restricted access under supervision).</a:t>
          </a:r>
        </a:p>
      </dsp:txBody>
      <dsp:txXfrm rot="5400000">
        <a:off x="2784" y="986480"/>
        <a:ext cx="2731421" cy="2959445"/>
      </dsp:txXfrm>
    </dsp:sp>
    <dsp:sp modelId="{F98C65F9-C828-4D0E-8DF2-CCDE8BD29815}">
      <dsp:nvSpPr>
        <dsp:cNvPr id="0" name=""/>
        <dsp:cNvSpPr/>
      </dsp:nvSpPr>
      <dsp:spPr>
        <a:xfrm rot="16200000">
          <a:off x="1838569" y="1100492"/>
          <a:ext cx="4932407" cy="2731421"/>
        </a:xfrm>
        <a:prstGeom prst="flowChartManualOperation">
          <a:avLst/>
        </a:prstGeom>
        <a:solidFill>
          <a:srgbClr val="73A38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Local districts are not required to allow reviews of secure materials.</a:t>
          </a:r>
        </a:p>
      </dsp:txBody>
      <dsp:txXfrm rot="5400000">
        <a:off x="2939062" y="986480"/>
        <a:ext cx="2731421" cy="2959445"/>
      </dsp:txXfrm>
    </dsp:sp>
    <dsp:sp modelId="{89F634A3-FEAE-4961-9D25-08269F9388B6}">
      <dsp:nvSpPr>
        <dsp:cNvPr id="0" name=""/>
        <dsp:cNvSpPr/>
      </dsp:nvSpPr>
      <dsp:spPr>
        <a:xfrm rot="16200000">
          <a:off x="4774847" y="1100492"/>
          <a:ext cx="4932407" cy="2731421"/>
        </a:xfrm>
        <a:prstGeom prst="flowChartManualOperation">
          <a:avLst/>
        </a:prstGeom>
        <a:solidFill>
          <a:srgbClr val="00999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KDE may permit a review of materials at KDE offices in Frankfort based on availability of appropriate staff to supervise the review.</a:t>
          </a:r>
        </a:p>
      </dsp:txBody>
      <dsp:txXfrm rot="5400000">
        <a:off x="5875340" y="986480"/>
        <a:ext cx="2731421" cy="2959445"/>
      </dsp:txXfrm>
    </dsp:sp>
    <dsp:sp modelId="{2A575DFE-9F8B-4D56-971D-583B4B5028E4}">
      <dsp:nvSpPr>
        <dsp:cNvPr id="0" name=""/>
        <dsp:cNvSpPr/>
      </dsp:nvSpPr>
      <dsp:spPr>
        <a:xfrm rot="16200000">
          <a:off x="7711126" y="1100492"/>
          <a:ext cx="4932407" cy="2731421"/>
        </a:xfrm>
        <a:prstGeom prst="flowChartManualOperation">
          <a:avLst/>
        </a:prstGeom>
        <a:solidFill>
          <a:srgbClr val="00808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8750" tIns="0" rIns="161383" bIns="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Individuals reviewing materials will be monitored at all times and are required to sign a legally-binding nondisclosure form.</a:t>
          </a:r>
        </a:p>
      </dsp:txBody>
      <dsp:txXfrm rot="5400000">
        <a:off x="8811619" y="986480"/>
        <a:ext cx="2731421" cy="2959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10A02-A17C-4AFD-9408-FAFBA7DA58B4}">
      <dsp:nvSpPr>
        <dsp:cNvPr id="0" name=""/>
        <dsp:cNvSpPr/>
      </dsp:nvSpPr>
      <dsp:spPr>
        <a:xfrm>
          <a:off x="0" y="0"/>
          <a:ext cx="11731611" cy="549934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91A784-2E5B-4BA9-86AE-27E5100277CD}">
      <dsp:nvSpPr>
        <dsp:cNvPr id="0" name=""/>
        <dsp:cNvSpPr/>
      </dsp:nvSpPr>
      <dsp:spPr>
        <a:xfrm>
          <a:off x="1469" y="1649803"/>
          <a:ext cx="1529140" cy="2199738"/>
        </a:xfrm>
        <a:prstGeom prst="roundRect">
          <a:avLst/>
        </a:prstGeom>
        <a:solidFill>
          <a:srgbClr val="D8F4EC"/>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Allegation is referred to the KDE Allegations Coordinator</a:t>
          </a:r>
          <a:endParaRPr lang="en-US" sz="1500" kern="1200" dirty="0">
            <a:solidFill>
              <a:schemeClr val="tx1"/>
            </a:solidFill>
          </a:endParaRPr>
        </a:p>
      </dsp:txBody>
      <dsp:txXfrm>
        <a:off x="76115" y="1724449"/>
        <a:ext cx="1379848" cy="2050446"/>
      </dsp:txXfrm>
    </dsp:sp>
    <dsp:sp modelId="{9C303ACA-903C-412D-B515-922DECEF344C}">
      <dsp:nvSpPr>
        <dsp:cNvPr id="0" name=""/>
        <dsp:cNvSpPr/>
      </dsp:nvSpPr>
      <dsp:spPr>
        <a:xfrm>
          <a:off x="1719644" y="1649803"/>
          <a:ext cx="2179700" cy="2199738"/>
        </a:xfrm>
        <a:prstGeom prst="roundRect">
          <a:avLst/>
        </a:prstGeom>
        <a:solidFill>
          <a:srgbClr val="D8F4EC"/>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Allegations Coordinator investigates</a:t>
          </a:r>
        </a:p>
      </dsp:txBody>
      <dsp:txXfrm>
        <a:off x="1826048" y="1756207"/>
        <a:ext cx="1966892" cy="1986930"/>
      </dsp:txXfrm>
    </dsp:sp>
    <dsp:sp modelId="{5DCC8CED-7154-4691-9441-77F894E17807}">
      <dsp:nvSpPr>
        <dsp:cNvPr id="0" name=""/>
        <dsp:cNvSpPr/>
      </dsp:nvSpPr>
      <dsp:spPr>
        <a:xfrm>
          <a:off x="4045850" y="1639420"/>
          <a:ext cx="1628554" cy="2199738"/>
        </a:xfrm>
        <a:prstGeom prst="roundRect">
          <a:avLst/>
        </a:prstGeom>
        <a:solidFill>
          <a:srgbClr val="0099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Allegations Coordinator reports findings to Board of Review</a:t>
          </a:r>
        </a:p>
      </dsp:txBody>
      <dsp:txXfrm>
        <a:off x="4125349" y="1718919"/>
        <a:ext cx="1469556" cy="2040740"/>
      </dsp:txXfrm>
    </dsp:sp>
    <dsp:sp modelId="{D69F65C0-CB3F-4509-9E87-5DBEB9148DC9}">
      <dsp:nvSpPr>
        <dsp:cNvPr id="0" name=""/>
        <dsp:cNvSpPr/>
      </dsp:nvSpPr>
      <dsp:spPr>
        <a:xfrm>
          <a:off x="5905968" y="1649803"/>
          <a:ext cx="2131076" cy="2199738"/>
        </a:xfrm>
        <a:prstGeom prst="roundRect">
          <a:avLst/>
        </a:prstGeom>
        <a:solidFill>
          <a:srgbClr val="009999"/>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Board of Review reviews and makes recommendation to Commissioner</a:t>
          </a:r>
        </a:p>
      </dsp:txBody>
      <dsp:txXfrm>
        <a:off x="6009999" y="1753834"/>
        <a:ext cx="1923014" cy="1991676"/>
      </dsp:txXfrm>
    </dsp:sp>
    <dsp:sp modelId="{A54FCFE7-33B7-4CBC-A8D6-DB527EB70BF0}">
      <dsp:nvSpPr>
        <dsp:cNvPr id="0" name=""/>
        <dsp:cNvSpPr/>
      </dsp:nvSpPr>
      <dsp:spPr>
        <a:xfrm>
          <a:off x="8226080" y="1649803"/>
          <a:ext cx="1852753" cy="2199738"/>
        </a:xfrm>
        <a:prstGeom prst="roundRect">
          <a:avLst/>
        </a:prstGeom>
        <a:solidFill>
          <a:srgbClr val="00808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Commissioner makes final determination</a:t>
          </a:r>
        </a:p>
      </dsp:txBody>
      <dsp:txXfrm>
        <a:off x="8316524" y="1740247"/>
        <a:ext cx="1671865" cy="2018850"/>
      </dsp:txXfrm>
    </dsp:sp>
    <dsp:sp modelId="{9DD8EEFF-E622-457E-B893-1A36F1EAFD89}">
      <dsp:nvSpPr>
        <dsp:cNvPr id="0" name=""/>
        <dsp:cNvSpPr/>
      </dsp:nvSpPr>
      <dsp:spPr>
        <a:xfrm>
          <a:off x="10267868" y="1649803"/>
          <a:ext cx="1462279" cy="2199738"/>
        </a:xfrm>
        <a:prstGeom prst="roundRect">
          <a:avLst/>
        </a:prstGeom>
        <a:solidFill>
          <a:srgbClr val="00808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District receives a letter from KDE stating the actions to be taken</a:t>
          </a:r>
        </a:p>
      </dsp:txBody>
      <dsp:txXfrm>
        <a:off x="10339251" y="1721186"/>
        <a:ext cx="1319513" cy="20569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16C4B-6393-47AE-AC64-FFDA343EB10F}">
      <dsp:nvSpPr>
        <dsp:cNvPr id="0" name=""/>
        <dsp:cNvSpPr/>
      </dsp:nvSpPr>
      <dsp:spPr>
        <a:xfrm rot="16200000">
          <a:off x="-682840" y="684035"/>
          <a:ext cx="4472724" cy="3104653"/>
        </a:xfrm>
        <a:prstGeom prst="flowChartManualOperation">
          <a:avLst/>
        </a:prstGeom>
        <a:solidFill>
          <a:srgbClr val="73A38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325"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Local districts are responsible for submitting and/or correcting student data and nonacademic indicators as accurately as possible for use in public reporting.</a:t>
          </a:r>
        </a:p>
      </dsp:txBody>
      <dsp:txXfrm rot="5400000">
        <a:off x="1196" y="894544"/>
        <a:ext cx="3104653" cy="2683634"/>
      </dsp:txXfrm>
    </dsp:sp>
    <dsp:sp modelId="{02905DC5-FDB8-4975-BCF4-07D94A789B12}">
      <dsp:nvSpPr>
        <dsp:cNvPr id="0" name=""/>
        <dsp:cNvSpPr/>
      </dsp:nvSpPr>
      <dsp:spPr>
        <a:xfrm rot="16200000">
          <a:off x="2654662" y="684035"/>
          <a:ext cx="4472724" cy="3104653"/>
        </a:xfrm>
        <a:prstGeom prst="flowChartManualOperation">
          <a:avLst/>
        </a:prstGeom>
        <a:solidFill>
          <a:srgbClr val="009A8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325"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Submitting incorrect data for the purpose of inaccurately affecting public reports is considered a violation.</a:t>
          </a:r>
        </a:p>
      </dsp:txBody>
      <dsp:txXfrm rot="5400000">
        <a:off x="3338698" y="894544"/>
        <a:ext cx="3104653" cy="2683634"/>
      </dsp:txXfrm>
    </dsp:sp>
    <dsp:sp modelId="{6334484A-E932-4B65-8226-A45AFC877D1C}">
      <dsp:nvSpPr>
        <dsp:cNvPr id="0" name=""/>
        <dsp:cNvSpPr/>
      </dsp:nvSpPr>
      <dsp:spPr>
        <a:xfrm rot="16200000">
          <a:off x="5992164" y="684035"/>
          <a:ext cx="4472724" cy="3104653"/>
        </a:xfrm>
        <a:prstGeom prst="flowChartManualOperation">
          <a:avLst/>
        </a:prstGeom>
        <a:solidFill>
          <a:srgbClr val="0099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0" tIns="0" rIns="141325" bIns="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Schools and districts shall follow KDE guidance on the release of data during the data review periods and adhere to embargoed dates.</a:t>
          </a:r>
        </a:p>
      </dsp:txBody>
      <dsp:txXfrm rot="5400000">
        <a:off x="6676200" y="894544"/>
        <a:ext cx="3104653" cy="26836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E4D98-08A7-450F-90F8-F10A5FB7F9B0}">
      <dsp:nvSpPr>
        <dsp:cNvPr id="0" name=""/>
        <dsp:cNvSpPr/>
      </dsp:nvSpPr>
      <dsp:spPr>
        <a:xfrm>
          <a:off x="185607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CDC6D1-9FA7-4A21-A85D-40F058A1EF29}">
      <dsp:nvSpPr>
        <dsp:cNvPr id="0" name=""/>
        <dsp:cNvSpPr/>
      </dsp:nvSpPr>
      <dsp:spPr>
        <a:xfrm>
          <a:off x="2067073" y="283994"/>
          <a:ext cx="582750" cy="582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C81ADD-70CB-4D9A-869B-B07E7CA79011}">
      <dsp:nvSpPr>
        <dsp:cNvPr id="0" name=""/>
        <dsp:cNvSpPr/>
      </dsp:nvSpPr>
      <dsp:spPr>
        <a:xfrm>
          <a:off x="307612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1 – Introduction to Administration code</a:t>
          </a:r>
        </a:p>
      </dsp:txBody>
      <dsp:txXfrm>
        <a:off x="3076122" y="72998"/>
        <a:ext cx="2368322" cy="1004742"/>
      </dsp:txXfrm>
    </dsp:sp>
    <dsp:sp modelId="{78744F77-9B2F-4567-9BB8-44F0575EEA6C}">
      <dsp:nvSpPr>
        <dsp:cNvPr id="0" name=""/>
        <dsp:cNvSpPr/>
      </dsp:nvSpPr>
      <dsp:spPr>
        <a:xfrm>
          <a:off x="5857107" y="72998"/>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43E1F9-B77A-49C7-A9E1-8AD1BF43F809}">
      <dsp:nvSpPr>
        <dsp:cNvPr id="0" name=""/>
        <dsp:cNvSpPr/>
      </dsp:nvSpPr>
      <dsp:spPr>
        <a:xfrm>
          <a:off x="6068103" y="283994"/>
          <a:ext cx="582750" cy="582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D6783-E639-4465-A5BC-28AF88C24463}">
      <dsp:nvSpPr>
        <dsp:cNvPr id="0" name=""/>
        <dsp:cNvSpPr/>
      </dsp:nvSpPr>
      <dsp:spPr>
        <a:xfrm>
          <a:off x="7077152" y="72998"/>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2 – Preparation for State Assessment – Test Security </a:t>
          </a:r>
        </a:p>
      </dsp:txBody>
      <dsp:txXfrm>
        <a:off x="7077152" y="72998"/>
        <a:ext cx="2368322" cy="1004742"/>
      </dsp:txXfrm>
    </dsp:sp>
    <dsp:sp modelId="{7D40EFEA-C4A5-4B0F-84AE-D9C8DDC2F492}">
      <dsp:nvSpPr>
        <dsp:cNvPr id="0" name=""/>
        <dsp:cNvSpPr/>
      </dsp:nvSpPr>
      <dsp:spPr>
        <a:xfrm>
          <a:off x="185607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1A391-93ED-4E6B-9F7A-9B5B56C7314D}">
      <dsp:nvSpPr>
        <dsp:cNvPr id="0" name=""/>
        <dsp:cNvSpPr/>
      </dsp:nvSpPr>
      <dsp:spPr>
        <a:xfrm>
          <a:off x="2067073" y="2102735"/>
          <a:ext cx="582750" cy="582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4B7792-B8DA-4A60-B25B-685B594D6832}">
      <dsp:nvSpPr>
        <dsp:cNvPr id="0" name=""/>
        <dsp:cNvSpPr/>
      </dsp:nvSpPr>
      <dsp:spPr>
        <a:xfrm>
          <a:off x="307612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3 - Preparation for State Assessment –Appropriate Assessment Practices &amp; Classroom Materials</a:t>
          </a:r>
        </a:p>
      </dsp:txBody>
      <dsp:txXfrm>
        <a:off x="3076122" y="1891739"/>
        <a:ext cx="2368322" cy="1004742"/>
      </dsp:txXfrm>
    </dsp:sp>
    <dsp:sp modelId="{DCEDF52A-0364-4DAA-AE7B-97C1B89BC798}">
      <dsp:nvSpPr>
        <dsp:cNvPr id="0" name=""/>
        <dsp:cNvSpPr/>
      </dsp:nvSpPr>
      <dsp:spPr>
        <a:xfrm>
          <a:off x="5857107" y="1891739"/>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97F36-7CD5-455D-9EDD-3823914021CA}">
      <dsp:nvSpPr>
        <dsp:cNvPr id="0" name=""/>
        <dsp:cNvSpPr/>
      </dsp:nvSpPr>
      <dsp:spPr>
        <a:xfrm>
          <a:off x="6068103" y="2102735"/>
          <a:ext cx="582750" cy="5827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2C247F-0308-4B8C-A088-FCAF58D243F5}">
      <dsp:nvSpPr>
        <dsp:cNvPr id="0" name=""/>
        <dsp:cNvSpPr/>
      </dsp:nvSpPr>
      <dsp:spPr>
        <a:xfrm>
          <a:off x="7077152" y="1891739"/>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4 - Preparation for State Assessment - Seating Charts &amp; Student Motivation and Rewards</a:t>
          </a:r>
        </a:p>
      </dsp:txBody>
      <dsp:txXfrm>
        <a:off x="7077152" y="1891739"/>
        <a:ext cx="2368322" cy="1004742"/>
      </dsp:txXfrm>
    </dsp:sp>
    <dsp:sp modelId="{013E2A6F-DD6B-4D1E-8727-5C67619B4B07}">
      <dsp:nvSpPr>
        <dsp:cNvPr id="0" name=""/>
        <dsp:cNvSpPr/>
      </dsp:nvSpPr>
      <dsp:spPr>
        <a:xfrm>
          <a:off x="185607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B4E41-2FA3-42FC-B8D6-17BB6709A23F}">
      <dsp:nvSpPr>
        <dsp:cNvPr id="0" name=""/>
        <dsp:cNvSpPr/>
      </dsp:nvSpPr>
      <dsp:spPr>
        <a:xfrm>
          <a:off x="2067073" y="3921476"/>
          <a:ext cx="582750" cy="58275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08351E-809F-4912-B3A2-DB748BABDD1F}">
      <dsp:nvSpPr>
        <dsp:cNvPr id="0" name=""/>
        <dsp:cNvSpPr/>
      </dsp:nvSpPr>
      <dsp:spPr>
        <a:xfrm>
          <a:off x="307612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0" kern="1200" dirty="0"/>
            <a:t>Module 5 - Administration of State Assessment</a:t>
          </a:r>
        </a:p>
      </dsp:txBody>
      <dsp:txXfrm>
        <a:off x="3076122" y="3710480"/>
        <a:ext cx="2368322" cy="1004742"/>
      </dsp:txXfrm>
    </dsp:sp>
    <dsp:sp modelId="{3B5BFE9F-97FD-4E10-B5C5-0693DFBED0E2}">
      <dsp:nvSpPr>
        <dsp:cNvPr id="0" name=""/>
        <dsp:cNvSpPr/>
      </dsp:nvSpPr>
      <dsp:spPr>
        <a:xfrm>
          <a:off x="5857107" y="3710480"/>
          <a:ext cx="1004742" cy="100474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78A83-0F3C-4A6B-A1E0-4C6867477AA6}">
      <dsp:nvSpPr>
        <dsp:cNvPr id="0" name=""/>
        <dsp:cNvSpPr/>
      </dsp:nvSpPr>
      <dsp:spPr>
        <a:xfrm>
          <a:off x="6068103" y="3921476"/>
          <a:ext cx="582750" cy="58275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055AC8-3099-41E5-92E8-4A08B7D5E811}">
      <dsp:nvSpPr>
        <dsp:cNvPr id="0" name=""/>
        <dsp:cNvSpPr/>
      </dsp:nvSpPr>
      <dsp:spPr>
        <a:xfrm>
          <a:off x="7077152" y="3710480"/>
          <a:ext cx="2368322" cy="1004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t>Module 6 - Completion of State Assessment </a:t>
          </a:r>
        </a:p>
      </dsp:txBody>
      <dsp:txXfrm>
        <a:off x="7077152" y="3710480"/>
        <a:ext cx="2368322" cy="10047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772236"/>
          <a:ext cx="8325293" cy="318307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6135" tIns="978916" rIns="646135" bIns="334264" numCol="1" spcCol="1270" anchor="t" anchorCtr="0">
          <a:noAutofit/>
        </a:bodyPr>
        <a:lstStyle/>
        <a:p>
          <a:pPr marL="285750" lvl="1" indent="-285750" algn="l" defTabSz="2089150">
            <a:lnSpc>
              <a:spcPct val="90000"/>
            </a:lnSpc>
            <a:spcBef>
              <a:spcPct val="0"/>
            </a:spcBef>
            <a:spcAft>
              <a:spcPct val="15000"/>
            </a:spcAft>
            <a:buChar char="•"/>
          </a:pPr>
          <a:r>
            <a:rPr lang="en-US" sz="4700" kern="1200">
              <a:latin typeface="Times New Roman"/>
              <a:cs typeface="Times New Roman"/>
            </a:rPr>
            <a:t>KDE DAC Information </a:t>
          </a:r>
          <a:r>
            <a:rPr lang="en-US" sz="4700" kern="1200">
              <a:latin typeface="Times New Roman"/>
              <a:cs typeface="Times New Roman"/>
              <a:hlinkClick xmlns:r="http://schemas.openxmlformats.org/officeDocument/2006/relationships" r:id="rId1"/>
            </a:rPr>
            <a:t>dacinfo@education.ky.gov</a:t>
          </a:r>
          <a:r>
            <a:rPr lang="en-US" sz="4700" kern="1200">
              <a:latin typeface="Times New Roman"/>
              <a:cs typeface="Times New Roman"/>
            </a:rPr>
            <a:t> (502) 564-4394</a:t>
          </a:r>
        </a:p>
      </dsp:txBody>
      <dsp:txXfrm>
        <a:off x="0" y="772236"/>
        <a:ext cx="8325293" cy="3183075"/>
      </dsp:txXfrm>
    </dsp:sp>
    <dsp:sp modelId="{582781B1-11A1-43EE-AABF-775ACAB37D1D}">
      <dsp:nvSpPr>
        <dsp:cNvPr id="0" name=""/>
        <dsp:cNvSpPr/>
      </dsp:nvSpPr>
      <dsp:spPr>
        <a:xfrm>
          <a:off x="268295" y="102817"/>
          <a:ext cx="5827705" cy="13874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273" tIns="0" rIns="220273" bIns="0" numCol="1" spcCol="1270" anchor="ctr" anchorCtr="0">
          <a:noAutofit/>
        </a:bodyPr>
        <a:lstStyle/>
        <a:p>
          <a:pPr marL="0" lvl="0" indent="0" algn="l" defTabSz="2089150">
            <a:lnSpc>
              <a:spcPct val="90000"/>
            </a:lnSpc>
            <a:spcBef>
              <a:spcPct val="0"/>
            </a:spcBef>
            <a:spcAft>
              <a:spcPct val="35000"/>
            </a:spcAft>
            <a:buNone/>
          </a:pPr>
          <a:r>
            <a:rPr lang="en-US" sz="4700" kern="1200">
              <a:latin typeface="Times New Roman"/>
              <a:cs typeface="Times New Roman"/>
            </a:rPr>
            <a:t>Contact Information</a:t>
          </a:r>
          <a:endParaRPr lang="en-US" sz="4700" b="0" i="0" u="none" strike="noStrike" kern="1200" cap="none" baseline="0" noProof="0">
            <a:solidFill>
              <a:srgbClr val="010000"/>
            </a:solidFill>
            <a:latin typeface="Georgia"/>
            <a:cs typeface="Times New Roman"/>
          </a:endParaRPr>
        </a:p>
      </dsp:txBody>
      <dsp:txXfrm>
        <a:off x="336024" y="170546"/>
        <a:ext cx="5692247" cy="125198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6D9A5-2347-4EC4-9806-8A867017AE5F}"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41650-22F3-4683-965E-376BD7DFA41F}" type="slidenum">
              <a:rPr lang="en-US" smtClean="0"/>
              <a:t>‹#›</a:t>
            </a:fld>
            <a:endParaRPr lang="en-US"/>
          </a:p>
        </p:txBody>
      </p:sp>
    </p:spTree>
    <p:extLst>
      <p:ext uri="{BB962C8B-B14F-4D97-AF65-F5344CB8AC3E}">
        <p14:creationId xmlns:p14="http://schemas.microsoft.com/office/powerpoint/2010/main" val="237357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module six of the Admin Code Regulation training 703 KAR 5:080. M</a:t>
            </a:r>
            <a:r>
              <a:rPr lang="en-US" sz="1200" kern="1200" dirty="0">
                <a:solidFill>
                  <a:schemeClr val="tx1"/>
                </a:solidFill>
                <a:effectLst/>
                <a:latin typeface="+mn-lt"/>
                <a:ea typeface="+mn-ea"/>
                <a:cs typeface="+mn-cs"/>
              </a:rPr>
              <a:t>y name is [Insert Name], a program consultant in the Office of Assessment and Accountability or OAA.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3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a:cs typeface="Times New Roman"/>
              </a:rPr>
              <a:t>These are the broad allegation categories or Issue Codes used for filing an allegation.</a:t>
            </a:r>
          </a:p>
          <a:p>
            <a:endParaRPr lang="en-US">
              <a:latin typeface="Times New Roman" panose="02020603050405020304" pitchFamily="18" charset="0"/>
              <a:cs typeface="Times New Roman" panose="02020603050405020304" pitchFamily="18" charset="0"/>
            </a:endParaRPr>
          </a:p>
          <a:p>
            <a:r>
              <a:rPr lang="en-US">
                <a:latin typeface="Times New Roman"/>
                <a:cs typeface="Times New Roman"/>
              </a:rPr>
              <a:t>Notice that the examples correspond to the information we have covered in Administration Code Training.</a:t>
            </a:r>
            <a:endParaRPr lang="en-US">
              <a:latin typeface="Calibri"/>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039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few more parts of the state assessment and accountability system are reporting student data and non-academic indicators.</a:t>
            </a: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69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Nonacademic information submitted to KDE is expected to be as accurate as possible at the time of submission.  However, there are opportunities to correct errors discovered during the data review process.  </a:t>
            </a:r>
          </a:p>
          <a:p>
            <a:r>
              <a:rPr lang="en-US"/>
              <a:t>  </a:t>
            </a:r>
            <a:endParaRPr lang="en-US">
              <a:ea typeface="Calibri"/>
              <a:cs typeface="Calibri"/>
            </a:endParaRPr>
          </a:p>
          <a:p>
            <a:r>
              <a:rPr lang="en-US"/>
              <a:t>Embargoes are placed around different data types at multiple times throughout the year. The embargoes are in place to allow the review of data for accuracy before the data is released to the public.   </a:t>
            </a:r>
            <a:endParaRPr lang="en-US">
              <a:ea typeface="Calibri"/>
              <a:cs typeface="Calibri"/>
            </a:endParaRPr>
          </a:p>
          <a:p>
            <a:r>
              <a:rPr lang="en-US"/>
              <a:t>  </a:t>
            </a:r>
            <a:endParaRPr lang="en-US">
              <a:ea typeface="Calibri"/>
              <a:cs typeface="Calibri"/>
            </a:endParaRPr>
          </a:p>
          <a:p>
            <a:r>
              <a:rPr lang="en-US"/>
              <a:t>Releasing embargoed data can result in shared misinformation and inaccurate data used for decision-making. KDE communicates embargo time periods and when the data is available to the public.   </a:t>
            </a:r>
            <a:endParaRPr lang="en-US">
              <a:ea typeface="Calibri"/>
              <a:cs typeface="Calibri"/>
            </a:endParaRPr>
          </a:p>
          <a:p>
            <a:r>
              <a:rPr lang="en-US"/>
              <a:t>  </a:t>
            </a:r>
            <a:endParaRPr lang="en-US">
              <a:ea typeface="Calibri"/>
              <a:cs typeface="Calibri"/>
            </a:endParaRPr>
          </a:p>
          <a:p>
            <a:r>
              <a:rPr lang="en-US"/>
              <a:t>An embargo violation could result in not having early access to future pre-release data.  </a:t>
            </a:r>
            <a:endParaRPr lang="en-US">
              <a:ea typeface="Calibri"/>
              <a:cs typeface="Calibri"/>
            </a:endParaRPr>
          </a:p>
          <a:p>
            <a:r>
              <a:rPr lang="en-US"/>
              <a:t>  </a:t>
            </a:r>
            <a:endParaRPr lang="en-US">
              <a:ea typeface="Calibri"/>
              <a:cs typeface="Calibri"/>
            </a:endParaRPr>
          </a:p>
          <a:p>
            <a:r>
              <a:rPr lang="en-US"/>
              <a:t>Nonacademic data such as graduation codes are entered into Infinite Campus (IC) and retrieved from there for inclusion in public reporting for assessment and accountability. IC is considered the authoritative source for this data.  </a:t>
            </a:r>
            <a:endParaRPr lang="en-US">
              <a:ea typeface="Calibri"/>
              <a:cs typeface="Calibri"/>
            </a:endParaRPr>
          </a:p>
          <a:p>
            <a:r>
              <a:rPr lang="en-US"/>
              <a:t> </a:t>
            </a:r>
            <a:endParaRPr lang="en-US">
              <a:ea typeface="Calibri"/>
              <a:cs typeface="Calibri"/>
            </a:endParaRPr>
          </a:p>
          <a:p>
            <a:endParaRPr lang="en-US" baseline="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79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November 30, 2021, the </a:t>
            </a:r>
            <a:r>
              <a:rPr lang="en-US" sz="1200" b="0" i="0" kern="1200" dirty="0">
                <a:solidFill>
                  <a:schemeClr val="tx1"/>
                </a:solidFill>
                <a:effectLst/>
                <a:latin typeface="+mn-lt"/>
                <a:ea typeface="+mn-ea"/>
                <a:cs typeface="+mn-cs"/>
              </a:rPr>
              <a:t>703 KAR 5:240. (Accountability administrative procedures and guidelines) </a:t>
            </a:r>
            <a:r>
              <a:rPr lang="en-US" dirty="0"/>
              <a:t>regulation is in effect that removes the extraordinary circumstances as an exemption category. Based on findings from a federal audit, KDE may only allow medical nonparticipation for significant medical emergencies. </a:t>
            </a:r>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10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It’s time for our sixth and final, Check for Understanding. I’ll give you a couple of minutes to read through this set of questions, and then we will discuss the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lvl="0"/>
            <a:endParaRPr lang="en-US" sz="1200" dirty="0">
              <a:solidFill>
                <a:schemeClr val="tx1"/>
              </a:solidFill>
            </a:endParaRPr>
          </a:p>
          <a:p>
            <a:pPr lvl="0"/>
            <a:r>
              <a:rPr lang="en-US" sz="1200" dirty="0">
                <a:solidFill>
                  <a:schemeClr val="tx1"/>
                </a:solidFill>
              </a:rPr>
              <a:t>Is scratch paper considered secure material?</a:t>
            </a:r>
          </a:p>
          <a:p>
            <a:pPr lvl="0"/>
            <a:endParaRPr lang="en-US" sz="1200" dirty="0">
              <a:solidFill>
                <a:schemeClr val="tx1"/>
              </a:solidFill>
            </a:endParaRPr>
          </a:p>
          <a:p>
            <a:pPr lvl="0"/>
            <a:r>
              <a:rPr lang="en-US" sz="1200" dirty="0">
                <a:solidFill>
                  <a:schemeClr val="tx1"/>
                </a:solidFill>
              </a:rPr>
              <a:t>Are those who request to review secure test materials required to sign a nondisclosure form?</a:t>
            </a:r>
          </a:p>
          <a:p>
            <a:pPr lvl="0"/>
            <a:endParaRPr lang="en-US" sz="1200" dirty="0">
              <a:solidFill>
                <a:schemeClr val="tx1"/>
              </a:solidFill>
            </a:endParaRPr>
          </a:p>
          <a:p>
            <a:pPr lvl="0"/>
            <a:r>
              <a:rPr lang="en-US" sz="1200" dirty="0">
                <a:solidFill>
                  <a:schemeClr val="bg1"/>
                </a:solidFill>
              </a:rPr>
              <a:t>Who submits an allegation online to KDE?</a:t>
            </a:r>
            <a:endParaRPr lang="en-US" sz="1200" dirty="0">
              <a:solidFill>
                <a:schemeClr val="bg1"/>
              </a:solidFill>
              <a:cs typeface="Calibri"/>
            </a:endParaRPr>
          </a:p>
          <a:p>
            <a:pPr lvl="0"/>
            <a:endParaRPr lang="en-US" sz="120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21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Module 6 of 6 of the Administration Code regulation. </a:t>
            </a:r>
          </a:p>
          <a:p>
            <a:endParaRPr lang="en-US" dirty="0"/>
          </a:p>
          <a:p>
            <a:r>
              <a:rPr lang="en-US" dirty="0"/>
              <a:t>Please review all six modules to complete the administration code training. </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27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questions, please contact us at KDE DAC Information, dacinfo@education.ky.gov, or call us at 502-564-4394.</a:t>
            </a:r>
            <a:r>
              <a:rPr lang="en-US" sz="1200" b="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participating in this section of the training with the Office of Assessment and Accountability.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706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During module six, I will cover what happens in completing state assessments. </a:t>
            </a:r>
            <a:endParaRPr lang="en-US" dirty="0"/>
          </a:p>
          <a:p>
            <a:endParaRPr lang="en-US" dirty="0"/>
          </a:p>
          <a:p>
            <a:endParaRPr lang="en-US" dirty="0"/>
          </a:p>
          <a:p>
            <a:endParaRPr lang="en-US" i="1"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4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this point in the process, you still have the secure test materials. If you are a BAC, you will work with your DAC to handle the materials’ return to the vendor. For some tests, you may be packing and sending from the school; for others, you may send those materials back to the district to be returned to the vendor in one large shipment.   </a:t>
            </a:r>
            <a:endParaRPr lang="en-US">
              <a:cs typeface="Calibri"/>
            </a:endParaRPr>
          </a:p>
          <a:p>
            <a:r>
              <a:rPr lang="en-US"/>
              <a:t>  </a:t>
            </a:r>
            <a:endParaRPr lang="en-US">
              <a:cs typeface="Calibri"/>
            </a:endParaRPr>
          </a:p>
          <a:p>
            <a:r>
              <a:rPr lang="en-US"/>
              <a:t>After testing is complete, it is time to securely destroy the Seal Codes, Test Tickets, Scratch Paper and any other materials outlined in the test administration manual that should not be returned to the vendor. Some districts have these items securely destroyed by the school; others have everything brought to the DAC. This is a local policy decision.   </a:t>
            </a:r>
            <a:endParaRPr lang="en-US">
              <a:cs typeface="Calibri"/>
            </a:endParaRPr>
          </a:p>
          <a:p>
            <a:r>
              <a:rPr lang="en-US"/>
              <a:t>  </a:t>
            </a:r>
            <a:endParaRPr lang="en-US">
              <a:cs typeface="Calibri"/>
            </a:endParaRPr>
          </a:p>
          <a:p>
            <a:r>
              <a:rPr lang="en-US"/>
              <a:t>Test Booklets, answer documents – these types of materials must be returned to the vendor. Additionally, please follow the procedures outlined in the administration manual if you are responsible for packing these materials and consult with your DAC. </a:t>
            </a:r>
            <a:endParaRPr lang="en-US">
              <a:cs typeface="Calibri"/>
            </a:endParaRPr>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15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Scratch paper has been accumulating through our testing window and should be treated as secure materials. Some of our scratch paper could also be Test Tickets that students used for scratch paper.   </a:t>
            </a:r>
          </a:p>
          <a:p>
            <a:pPr>
              <a:defRPr/>
            </a:pPr>
            <a:r>
              <a:rPr lang="en-US"/>
              <a:t>  </a:t>
            </a:r>
            <a:endParaRPr lang="en-US">
              <a:cs typeface="Calibri"/>
            </a:endParaRPr>
          </a:p>
          <a:p>
            <a:pPr>
              <a:defRPr/>
            </a:pPr>
            <a:r>
              <a:rPr lang="en-US"/>
              <a:t>As your materials ship back to the vendor, it is time to securely destroy all scratch paper, according to your district policy.</a:t>
            </a:r>
            <a:endParaRPr lang="en-US">
              <a:cs typeface="Calibri"/>
            </a:endParaRP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09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Test tickets and answer documents should be treated as secure materials.    </a:t>
            </a:r>
          </a:p>
          <a:p>
            <a:pPr>
              <a:defRPr/>
            </a:pPr>
            <a:r>
              <a:rPr lang="en-US"/>
              <a:t>  </a:t>
            </a:r>
            <a:endParaRPr lang="en-US">
              <a:cs typeface="Calibri"/>
            </a:endParaRPr>
          </a:p>
          <a:p>
            <a:pPr>
              <a:defRPr/>
            </a:pPr>
            <a:r>
              <a:rPr lang="en-US"/>
              <a:t>Some of our Test Tickets could be in the scratch paper pile if students used it for scratch paper. As your materials ship back to the vendor, it is time to securely destroy all the test tickets, according to your district policy. </a:t>
            </a:r>
            <a:endParaRPr lang="en-US">
              <a:cs typeface="Calibri"/>
            </a:endParaRPr>
          </a:p>
          <a:p>
            <a:pPr>
              <a:defRPr/>
            </a:pPr>
            <a:r>
              <a:rPr lang="en-US"/>
              <a:t>  </a:t>
            </a:r>
            <a:endParaRPr lang="en-US">
              <a:cs typeface="Calibri"/>
            </a:endParaRPr>
          </a:p>
          <a:p>
            <a:pPr>
              <a:defRPr/>
            </a:pPr>
            <a:r>
              <a:rPr lang="en-US"/>
              <a:t>Completed Answer Documents will be returned to the vendor for scoring. Depending upon the assessment, you may or may not return blank answer documents. Please refer to the test administration manual for guidance on handling blank answer documents.</a:t>
            </a: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582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The review of secure assessment components has shifted from the district to the Kentucky Department of Education or KDE. </a:t>
            </a:r>
            <a:endParaRPr lang="en-US"/>
          </a:p>
          <a:p>
            <a:pPr>
              <a:defRPr/>
            </a:pPr>
            <a:endParaRPr lang="en-US">
              <a:cs typeface="Calibri"/>
            </a:endParaRPr>
          </a:p>
          <a:p>
            <a:pPr>
              <a:defRPr/>
            </a:pPr>
            <a:r>
              <a:rPr lang="en-US">
                <a:cs typeface="Calibri"/>
              </a:rPr>
              <a:t>Let’s look at how those items may be reviewed.</a:t>
            </a:r>
            <a:endParaRPr lang="en-US"/>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65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Sometimes, persons outside of the education environment may request to see secure materials. Schools and districts do not have to take on the responsibility of allowing access to those materials. This duty has moved to KDE. Often, the requests may come in after secure materials are no longer in the district. KDE keeps on file, in paper format, all state-required assessments. </a:t>
            </a:r>
          </a:p>
          <a:p>
            <a:r>
              <a:rPr lang="en-US"/>
              <a:t>    </a:t>
            </a:r>
          </a:p>
          <a:p>
            <a:r>
              <a:rPr lang="en-US"/>
              <a:t>For those willing to physically come to Frankfort, KDE may arrange for specific concerns to be addressed with appropriate staff from the Office of Assessment and Accountability. Anyone reviewing a test item must sign a legally binding nondisclosure form.</a:t>
            </a:r>
            <a:endParaRPr lang="en-US">
              <a:cs typeface="Calibri"/>
            </a:endParaRPr>
          </a:p>
          <a:p>
            <a:endParaRPr lang="en-US"/>
          </a:p>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latin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40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much as we try to have a perfect test administration, testing allegations can occur. </a:t>
            </a:r>
          </a:p>
          <a:p>
            <a:endParaRPr lang="en-US" dirty="0"/>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695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Allegations are investigated by KDE staff. The investigations require documentation of the incident to be submitted and can include school visits and interviews with those involved.   </a:t>
            </a:r>
          </a:p>
          <a:p>
            <a:r>
              <a:rPr lang="en-US"/>
              <a:t>    </a:t>
            </a:r>
            <a:endParaRPr lang="en-US">
              <a:ea typeface="Calibri"/>
              <a:cs typeface="Calibri"/>
            </a:endParaRPr>
          </a:p>
          <a:p>
            <a:r>
              <a:rPr lang="en-US"/>
              <a:t>Anyone may report allegations by notifying school, district staff or directly to KDE. Allegations can be reported anonymously through phone calls or emails. The reported information must be sufficient enough to warrant an investigation. Reports lacking enough information are stalled and cannot be followed up with an investigation.</a:t>
            </a:r>
            <a:r>
              <a:rPr lang="en-US" i="1"/>
              <a:t> </a:t>
            </a:r>
            <a:r>
              <a:rPr lang="en-US"/>
              <a:t>  </a:t>
            </a:r>
            <a:endParaRPr lang="en-US">
              <a:ea typeface="Calibri"/>
              <a:cs typeface="Calibri"/>
            </a:endParaRPr>
          </a:p>
          <a:p>
            <a:r>
              <a:rPr lang="en-US"/>
              <a:t>  </a:t>
            </a:r>
          </a:p>
          <a:p>
            <a:r>
              <a:rPr lang="en-US"/>
              <a:t>Allegations reported to BACs should be relayed to KDE through District Assessment Coordinator.  DACs, in turn, will submit the information online.</a:t>
            </a:r>
            <a:r>
              <a:rPr lang="en-US" i="1"/>
              <a:t> </a:t>
            </a:r>
            <a:r>
              <a:rPr lang="en-US"/>
              <a:t>  </a:t>
            </a:r>
            <a:endParaRPr lang="en-US">
              <a:ea typeface="Calibri"/>
              <a:cs typeface="Calibri"/>
            </a:endParaRPr>
          </a:p>
          <a:p>
            <a:r>
              <a:rPr lang="en-US"/>
              <a:t>  </a:t>
            </a:r>
            <a:endParaRPr lang="en-US">
              <a:ea typeface="Calibri"/>
              <a:cs typeface="Calibri"/>
            </a:endParaRPr>
          </a:p>
          <a:p>
            <a:r>
              <a:rPr lang="en-US"/>
              <a:t>Investigation results go to a Board of Review, who sends their recommendations to the Commissioner of Education, who will make the final determination. The district will receive a letter from KDE stating the actions to be taken.</a:t>
            </a:r>
            <a:endParaRPr lang="en-US">
              <a:ea typeface="Calibri"/>
              <a:cs typeface="Calibri"/>
            </a:endParaRPr>
          </a:p>
          <a:p>
            <a:endParaRPr lang="en-US" baseline="0">
              <a:latin typeface="Times New Roman" panose="02020603050405020304" pitchFamily="18" charset="0"/>
              <a:cs typeface="Times New Roman" panose="02020603050405020304" pitchFamily="18" charset="0"/>
            </a:endParaRPr>
          </a:p>
          <a:p>
            <a:endParaRPr lang="en-US" baseline="0">
              <a:latin typeface="Times New Roman" panose="02020603050405020304" pitchFamily="18" charset="0"/>
              <a:cs typeface="Times New Roman" panose="02020603050405020304" pitchFamily="18" charset="0"/>
            </a:endParaRPr>
          </a:p>
          <a:p>
            <a:endParaRPr lang="en-US">
              <a:effectLst/>
              <a:latin typeface="Times New Roman" panose="02020603050405020304" pitchFamily="18" charset="0"/>
              <a:cs typeface="Times New Roman" panose="02020603050405020304" pitchFamily="18" charset="0"/>
            </a:endParaRP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616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42008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KDE:OAA:DAAS:ss:08/01/2022</a:t>
            </a:r>
            <a:endParaRPr lang="en-US"/>
          </a:p>
        </p:txBody>
      </p:sp>
    </p:spTree>
    <p:extLst>
      <p:ext uri="{BB962C8B-B14F-4D97-AF65-F5344CB8AC3E}">
        <p14:creationId xmlns:p14="http://schemas.microsoft.com/office/powerpoint/2010/main" val="2177571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KDE:OAA:DAAS:ss:08/01/2022</a:t>
            </a:r>
            <a:endParaRPr lang="en-US"/>
          </a:p>
        </p:txBody>
      </p:sp>
    </p:spTree>
    <p:extLst>
      <p:ext uri="{BB962C8B-B14F-4D97-AF65-F5344CB8AC3E}">
        <p14:creationId xmlns:p14="http://schemas.microsoft.com/office/powerpoint/2010/main" val="78988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KDE:OAA:DAAS:ss:08/01/2022</a:t>
            </a:r>
            <a:endParaRPr lang="en-US"/>
          </a:p>
        </p:txBody>
      </p:sp>
    </p:spTree>
    <p:extLst>
      <p:ext uri="{BB962C8B-B14F-4D97-AF65-F5344CB8AC3E}">
        <p14:creationId xmlns:p14="http://schemas.microsoft.com/office/powerpoint/2010/main" val="2810700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852224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098755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118424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211965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99257" y="6242354"/>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3092744" y="6309650"/>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1992755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3522426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86298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KDE:OAA:DAAS:ss:08/01/2022</a:t>
            </a:r>
            <a:endParaRPr lang="en-US"/>
          </a:p>
        </p:txBody>
      </p:sp>
    </p:spTree>
    <p:extLst>
      <p:ext uri="{BB962C8B-B14F-4D97-AF65-F5344CB8AC3E}">
        <p14:creationId xmlns:p14="http://schemas.microsoft.com/office/powerpoint/2010/main" val="386889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1230714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303816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84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25969" y="1430848"/>
            <a:ext cx="9188715" cy="4055552"/>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6031" y="5884679"/>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905778"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2062548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1130638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10093"/>
          </a:xfrm>
        </p:spPr>
        <p:txBody>
          <a:bodyPr/>
          <a:lstStyle/>
          <a:p>
            <a:r>
              <a:rPr lang="en-US"/>
              <a:t>Click to edit Master title style</a:t>
            </a:r>
          </a:p>
        </p:txBody>
      </p:sp>
      <p:sp>
        <p:nvSpPr>
          <p:cNvPr id="5" name="Text Placeholder 4"/>
          <p:cNvSpPr>
            <a:spLocks noGrp="1"/>
          </p:cNvSpPr>
          <p:nvPr>
            <p:ph type="body" sz="quarter" idx="13"/>
          </p:nvPr>
        </p:nvSpPr>
        <p:spPr>
          <a:xfrm>
            <a:off x="534522" y="1010093"/>
            <a:ext cx="9188715" cy="443377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44071" y="587072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69766"/>
            <a:ext cx="173894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134813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KDE:OAA:DAAS:ss:08/01/2022</a:t>
            </a:r>
            <a:endParaRPr lang="en-US"/>
          </a:p>
        </p:txBody>
      </p:sp>
    </p:spTree>
    <p:extLst>
      <p:ext uri="{BB962C8B-B14F-4D97-AF65-F5344CB8AC3E}">
        <p14:creationId xmlns:p14="http://schemas.microsoft.com/office/powerpoint/2010/main" val="1082990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a:xfrm>
            <a:off x="1242647" y="6356350"/>
            <a:ext cx="1488830" cy="501649"/>
          </a:xfrm>
        </p:spPr>
        <p:txBody>
          <a:bodyPr/>
          <a:lstStyle>
            <a:lvl1pPr>
              <a:defRPr>
                <a:solidFill>
                  <a:srgbClr val="007780"/>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38200" y="6356349"/>
            <a:ext cx="404446"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895257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7832-ED53-4A2F-A648-8506CF0C5284}"/>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F9C1A7A-E4AE-40D9-AD34-40354CFBE0D3}"/>
              </a:ext>
            </a:extLst>
          </p:cNvPr>
          <p:cNvSpPr>
            <a:spLocks noGrp="1"/>
          </p:cNvSpPr>
          <p:nvPr>
            <p:ph type="ftr" sz="quarter" idx="11"/>
          </p:nvPr>
        </p:nvSpPr>
        <p:spPr>
          <a:xfrm>
            <a:off x="0" y="6492875"/>
            <a:ext cx="2373923" cy="365125"/>
          </a:xfrm>
        </p:spPr>
        <p:txBody>
          <a:bodyPr/>
          <a:lstStyle/>
          <a:p>
            <a:r>
              <a:rPr lang="sv-SE"/>
              <a:t>KDE:OAA:DAAS:ss:11/29/2021</a:t>
            </a:r>
            <a:endParaRPr lang="en-US"/>
          </a:p>
        </p:txBody>
      </p:sp>
    </p:spTree>
    <p:extLst>
      <p:ext uri="{BB962C8B-B14F-4D97-AF65-F5344CB8AC3E}">
        <p14:creationId xmlns:p14="http://schemas.microsoft.com/office/powerpoint/2010/main" val="3182158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KDE:OAA:DAAS:ss:11/29/2021</a:t>
            </a:r>
            <a:endParaRPr lang="en-US"/>
          </a:p>
        </p:txBody>
      </p:sp>
    </p:spTree>
    <p:extLst>
      <p:ext uri="{BB962C8B-B14F-4D97-AF65-F5344CB8AC3E}">
        <p14:creationId xmlns:p14="http://schemas.microsoft.com/office/powerpoint/2010/main" val="847632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KDE:OAA:DAAS:ss:11/29/2021</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0245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a:xfrm>
            <a:off x="202096" y="249479"/>
            <a:ext cx="10515600" cy="105254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202096" y="1470993"/>
            <a:ext cx="10515600" cy="41346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469338"/>
            <a:ext cx="2116898" cy="388662"/>
          </a:xfrm>
        </p:spPr>
        <p:txBody>
          <a:bodyPr/>
          <a:lstStyle/>
          <a:p>
            <a:r>
              <a:rPr lang="sv-SE"/>
              <a:t>KDE:OAA:DAAS:ss:08/01/2022</a:t>
            </a:r>
            <a:endParaRPr lang="en-US"/>
          </a:p>
        </p:txBody>
      </p:sp>
    </p:spTree>
    <p:extLst>
      <p:ext uri="{BB962C8B-B14F-4D97-AF65-F5344CB8AC3E}">
        <p14:creationId xmlns:p14="http://schemas.microsoft.com/office/powerpoint/2010/main" val="2393050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KDE:OAA:DAAS:ss:11/29/2021</a:t>
            </a:r>
            <a:endParaRPr lang="en-US"/>
          </a:p>
        </p:txBody>
      </p:sp>
    </p:spTree>
    <p:extLst>
      <p:ext uri="{BB962C8B-B14F-4D97-AF65-F5344CB8AC3E}">
        <p14:creationId xmlns:p14="http://schemas.microsoft.com/office/powerpoint/2010/main" val="1725042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KDE:OAA:DAAS:ss:11/29/2021</a:t>
            </a:r>
            <a:endParaRPr lang="en-US"/>
          </a:p>
        </p:txBody>
      </p:sp>
    </p:spTree>
    <p:extLst>
      <p:ext uri="{BB962C8B-B14F-4D97-AF65-F5344CB8AC3E}">
        <p14:creationId xmlns:p14="http://schemas.microsoft.com/office/powerpoint/2010/main" val="4086595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2126909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KDE:OAA:DAAS:ss:11/29/2021</a:t>
            </a:r>
            <a:endParaRPr lang="en-US"/>
          </a:p>
        </p:txBody>
      </p:sp>
    </p:spTree>
    <p:extLst>
      <p:ext uri="{BB962C8B-B14F-4D97-AF65-F5344CB8AC3E}">
        <p14:creationId xmlns:p14="http://schemas.microsoft.com/office/powerpoint/2010/main" val="3314722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KDE:OAA:DAAS:ss:11/29/2021</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356611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0012"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5498"/>
            <a:ext cx="1709395" cy="362502"/>
          </a:xfrm>
        </p:spPr>
        <p:txBody>
          <a:bodyPr/>
          <a:lstStyle/>
          <a:p>
            <a:r>
              <a:rPr lang="sv-SE"/>
              <a:t>KDE:OAA:DAAS:ss:11/29/2021</a:t>
            </a:r>
            <a:endParaRPr lang="en-US"/>
          </a:p>
        </p:txBody>
      </p:sp>
    </p:spTree>
    <p:extLst>
      <p:ext uri="{BB962C8B-B14F-4D97-AF65-F5344CB8AC3E}">
        <p14:creationId xmlns:p14="http://schemas.microsoft.com/office/powerpoint/2010/main" val="3824974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a:xfrm>
            <a:off x="23259" y="0"/>
            <a:ext cx="10515600" cy="1063487"/>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390939" y="1063486"/>
            <a:ext cx="10515600" cy="43036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23259" y="6515928"/>
            <a:ext cx="1629882" cy="322746"/>
          </a:xfrm>
        </p:spPr>
        <p:txBody>
          <a:bodyPr/>
          <a:lstStyle/>
          <a:p>
            <a:r>
              <a:rPr lang="sv-SE"/>
              <a:t>KDE:OAA:DAAS:ss:11/29/2021</a:t>
            </a:r>
            <a:endParaRPr lang="en-US"/>
          </a:p>
        </p:txBody>
      </p:sp>
    </p:spTree>
    <p:extLst>
      <p:ext uri="{BB962C8B-B14F-4D97-AF65-F5344CB8AC3E}">
        <p14:creationId xmlns:p14="http://schemas.microsoft.com/office/powerpoint/2010/main" val="2346004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1510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1510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92875"/>
            <a:ext cx="1868421" cy="362502"/>
          </a:xfrm>
        </p:spPr>
        <p:txBody>
          <a:bodyPr/>
          <a:lstStyle/>
          <a:p>
            <a:r>
              <a:rPr lang="sv-SE"/>
              <a:t>KDE:OAA:DAAS:ss:11/29/2021</a:t>
            </a:r>
            <a:endParaRPr lang="en-US"/>
          </a:p>
        </p:txBody>
      </p:sp>
    </p:spTree>
    <p:extLst>
      <p:ext uri="{BB962C8B-B14F-4D97-AF65-F5344CB8AC3E}">
        <p14:creationId xmlns:p14="http://schemas.microsoft.com/office/powerpoint/2010/main" val="2367723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093304"/>
          </a:xfrm>
        </p:spPr>
        <p:txBody>
          <a:bodyPr/>
          <a:lstStyle/>
          <a:p>
            <a:r>
              <a:rPr lang="en-US"/>
              <a:t>Click to edit Master title style</a:t>
            </a:r>
          </a:p>
        </p:txBody>
      </p:sp>
      <p:sp>
        <p:nvSpPr>
          <p:cNvPr id="5" name="Text Placeholder 4"/>
          <p:cNvSpPr>
            <a:spLocks noGrp="1"/>
          </p:cNvSpPr>
          <p:nvPr>
            <p:ph type="body" sz="quarter" idx="13"/>
          </p:nvPr>
        </p:nvSpPr>
        <p:spPr>
          <a:xfrm>
            <a:off x="489456" y="1093304"/>
            <a:ext cx="9188715" cy="4482548"/>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0" y="6486593"/>
            <a:ext cx="2114595"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2751049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5732"/>
            <a:ext cx="8596668" cy="898546"/>
          </a:xfrm>
        </p:spPr>
        <p:txBody>
          <a:bodyPr/>
          <a:lstStyle/>
          <a:p>
            <a:r>
              <a:rPr lang="en-US"/>
              <a:t>Click to edit Master title style</a:t>
            </a:r>
          </a:p>
        </p:txBody>
      </p:sp>
      <p:sp>
        <p:nvSpPr>
          <p:cNvPr id="5" name="Text Placeholder 4"/>
          <p:cNvSpPr>
            <a:spLocks noGrp="1"/>
          </p:cNvSpPr>
          <p:nvPr>
            <p:ph type="body" sz="quarter" idx="13"/>
          </p:nvPr>
        </p:nvSpPr>
        <p:spPr>
          <a:xfrm>
            <a:off x="188039" y="978338"/>
            <a:ext cx="9188715" cy="456769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71597" y="5879663"/>
            <a:ext cx="518855" cy="302476"/>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7478" y="6453853"/>
            <a:ext cx="1856179" cy="36080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4883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92875"/>
            <a:ext cx="1855213" cy="365125"/>
          </a:xfrm>
        </p:spPr>
        <p:txBody>
          <a:bodyPr/>
          <a:lstStyle>
            <a:lvl1pPr>
              <a:defRPr>
                <a:solidFill>
                  <a:srgbClr val="102649"/>
                </a:solidFill>
              </a:defRPr>
            </a:lvl1pPr>
          </a:lstStyle>
          <a:p>
            <a:r>
              <a:rPr lang="sv-SE"/>
              <a:t>KDE:OAA:DAAS:ss:08/01/2022</a:t>
            </a:r>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11486231" y="6310312"/>
            <a:ext cx="490421"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751355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347"/>
            <a:ext cx="8596668" cy="994201"/>
          </a:xfrm>
        </p:spPr>
        <p:txBody>
          <a:bodyPr/>
          <a:lstStyle/>
          <a:p>
            <a:r>
              <a:rPr lang="en-US"/>
              <a:t>Click to edit Master title style</a:t>
            </a:r>
          </a:p>
        </p:txBody>
      </p:sp>
      <p:sp>
        <p:nvSpPr>
          <p:cNvPr id="5" name="Text Placeholder 4"/>
          <p:cNvSpPr>
            <a:spLocks noGrp="1"/>
          </p:cNvSpPr>
          <p:nvPr>
            <p:ph type="body" sz="quarter" idx="13"/>
          </p:nvPr>
        </p:nvSpPr>
        <p:spPr>
          <a:xfrm>
            <a:off x="217856" y="1053548"/>
            <a:ext cx="9188715" cy="4383156"/>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07254" y="586924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92875"/>
            <a:ext cx="1785833"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975702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62"/>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366944" y="1441174"/>
            <a:ext cx="9188715" cy="4154557"/>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56360" y="583787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483913"/>
            <a:ext cx="2250077"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833773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54287DC-E20F-4BBE-91C2-47EE09564259}" type="slidenum">
              <a:rPr lang="en-US" smtClean="0"/>
              <a:pPr/>
              <a:t>‹#›</a:t>
            </a:fld>
            <a:endParaRPr lang="en-US"/>
          </a:p>
        </p:txBody>
      </p:sp>
      <p:sp>
        <p:nvSpPr>
          <p:cNvPr id="9" name="Content Placeholder 8"/>
          <p:cNvSpPr>
            <a:spLocks noGrp="1"/>
          </p:cNvSpPr>
          <p:nvPr>
            <p:ph sz="quarter" idx="12"/>
          </p:nvPr>
        </p:nvSpPr>
        <p:spPr>
          <a:xfrm>
            <a:off x="489456" y="1572719"/>
            <a:ext cx="9090025" cy="4878388"/>
          </a:xfrm>
        </p:spPr>
        <p:txBody>
          <a:bodyPr/>
          <a:lstStyle>
            <a:lvl1pPr marL="0" indent="0">
              <a:buNone/>
              <a:defRPr/>
            </a:lvl1pPr>
          </a:lstStyle>
          <a:p>
            <a:pPr lvl="0"/>
            <a:r>
              <a:rPr lang="en-US"/>
              <a:t>Click to edit Master text styles</a:t>
            </a:r>
          </a:p>
        </p:txBody>
      </p:sp>
      <p:sp>
        <p:nvSpPr>
          <p:cNvPr id="5" name="Footer Placeholder 3"/>
          <p:cNvSpPr>
            <a:spLocks noGrp="1"/>
          </p:cNvSpPr>
          <p:nvPr>
            <p:ph type="ftr" sz="quarter" idx="3"/>
          </p:nvPr>
        </p:nvSpPr>
        <p:spPr>
          <a:xfrm>
            <a:off x="3818582" y="6451107"/>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4094969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1043"/>
            <a:ext cx="8596668" cy="978915"/>
          </a:xfrm>
        </p:spPr>
        <p:txBody>
          <a:bodyPr/>
          <a:lstStyle/>
          <a:p>
            <a:r>
              <a:rPr lang="en-US"/>
              <a:t>Click to edit Master title style</a:t>
            </a:r>
          </a:p>
        </p:txBody>
      </p:sp>
      <p:sp>
        <p:nvSpPr>
          <p:cNvPr id="5" name="Text Placeholder 4"/>
          <p:cNvSpPr>
            <a:spLocks noGrp="1"/>
          </p:cNvSpPr>
          <p:nvPr>
            <p:ph type="body" sz="quarter" idx="13"/>
          </p:nvPr>
        </p:nvSpPr>
        <p:spPr>
          <a:xfrm>
            <a:off x="555786" y="1117469"/>
            <a:ext cx="9188715" cy="433911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92690" y="5852450"/>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12603"/>
            <a:ext cx="1909629" cy="334354"/>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813913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358"/>
            <a:ext cx="10515600"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endParaRPr lang="en-US"/>
          </a:p>
        </p:txBody>
      </p:sp>
      <p:sp>
        <p:nvSpPr>
          <p:cNvPr id="4" name="Content Placeholder 2"/>
          <p:cNvSpPr>
            <a:spLocks noGrp="1"/>
          </p:cNvSpPr>
          <p:nvPr>
            <p:ph sz="half" idx="1"/>
          </p:nvPr>
        </p:nvSpPr>
        <p:spPr>
          <a:xfrm>
            <a:off x="398016" y="1473152"/>
            <a:ext cx="4297680" cy="413251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119125" y="1465856"/>
            <a:ext cx="4297680" cy="4139814"/>
          </a:xfrm>
        </p:spPr>
        <p:txBody>
          <a:bodyPr/>
          <a:lstStyle>
            <a:lvl1pPr marL="0" indent="0">
              <a:buNone/>
              <a:defRPr/>
            </a:lvl1pPr>
          </a:lstStyle>
          <a:p>
            <a:pPr lvl="0"/>
            <a:r>
              <a:rPr lang="en-US"/>
              <a:t>Click to edit Master text styles</a:t>
            </a:r>
          </a:p>
        </p:txBody>
      </p:sp>
      <p:sp>
        <p:nvSpPr>
          <p:cNvPr id="6" name="Footer Placeholder 3"/>
          <p:cNvSpPr>
            <a:spLocks noGrp="1"/>
          </p:cNvSpPr>
          <p:nvPr>
            <p:ph type="ftr" sz="quarter" idx="3"/>
          </p:nvPr>
        </p:nvSpPr>
        <p:spPr>
          <a:xfrm>
            <a:off x="0" y="6461310"/>
            <a:ext cx="1878023" cy="369332"/>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
        <p:nvSpPr>
          <p:cNvPr id="7" name="Rectangle 6">
            <a:extLst>
              <a:ext uri="{FF2B5EF4-FFF2-40B4-BE49-F238E27FC236}">
                <a16:creationId xmlns:a16="http://schemas.microsoft.com/office/drawing/2014/main" id="{14B9EE65-E51A-417E-97D8-701D24C7A2F1}"/>
              </a:ext>
            </a:extLst>
          </p:cNvPr>
          <p:cNvSpPr/>
          <p:nvPr/>
        </p:nvSpPr>
        <p:spPr>
          <a:xfrm>
            <a:off x="7649297" y="5945187"/>
            <a:ext cx="418704" cy="369332"/>
          </a:xfrm>
          <a:prstGeom prst="rect">
            <a:avLst/>
          </a:prstGeom>
        </p:spPr>
        <p:txBody>
          <a:bodyPr wrap="none">
            <a:spAutoFit/>
          </a:bodyPr>
          <a:lstStyle/>
          <a:p>
            <a:fld id="{354287DC-E20F-4BBE-91C2-47EE09564259}" type="slidenum">
              <a:rPr lang="en-US" sz="1800" smtClean="0">
                <a:solidFill>
                  <a:schemeClr val="bg1"/>
                </a:solidFill>
              </a:rPr>
              <a:pPr/>
              <a:t>‹#›</a:t>
            </a:fld>
            <a:endParaRPr lang="en-US" sz="1800">
              <a:solidFill>
                <a:schemeClr val="bg1"/>
              </a:solidFill>
            </a:endParaRPr>
          </a:p>
        </p:txBody>
      </p:sp>
    </p:spTree>
    <p:extLst>
      <p:ext uri="{BB962C8B-B14F-4D97-AF65-F5344CB8AC3E}">
        <p14:creationId xmlns:p14="http://schemas.microsoft.com/office/powerpoint/2010/main" val="2413539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558081" y="5854405"/>
            <a:ext cx="683339" cy="365125"/>
          </a:xfrm>
        </p:spPr>
        <p:txBody>
          <a:bodyPr/>
          <a:lstStyle>
            <a:lvl1pPr>
              <a:defRPr>
                <a:solidFill>
                  <a:schemeClr val="bg1"/>
                </a:solidFill>
              </a:defRPr>
            </a:lvl1pPr>
          </a:lstStyle>
          <a:p>
            <a:fld id="{354287DC-E20F-4BBE-91C2-47EE09564259}" type="slidenum">
              <a:rPr lang="en-US" smtClean="0"/>
              <a:pPr/>
              <a:t>‹#›</a:t>
            </a:fld>
            <a:endParaRPr lang="en-US"/>
          </a:p>
        </p:txBody>
      </p:sp>
      <p:sp>
        <p:nvSpPr>
          <p:cNvPr id="4" name="Footer Placeholder 3"/>
          <p:cNvSpPr>
            <a:spLocks noGrp="1"/>
          </p:cNvSpPr>
          <p:nvPr>
            <p:ph type="ftr" sz="quarter" idx="3"/>
          </p:nvPr>
        </p:nvSpPr>
        <p:spPr>
          <a:xfrm>
            <a:off x="0" y="6492875"/>
            <a:ext cx="1640782" cy="365125"/>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1275476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03243"/>
          </a:xfrm>
        </p:spPr>
        <p:txBody>
          <a:bodyPr/>
          <a:lstStyle/>
          <a:p>
            <a:r>
              <a:rPr lang="en-US"/>
              <a:t>Click to edit Master title style</a:t>
            </a:r>
          </a:p>
        </p:txBody>
      </p:sp>
      <p:sp>
        <p:nvSpPr>
          <p:cNvPr id="5" name="Text Placeholder 4"/>
          <p:cNvSpPr>
            <a:spLocks noGrp="1"/>
          </p:cNvSpPr>
          <p:nvPr>
            <p:ph type="body" sz="quarter" idx="13"/>
          </p:nvPr>
        </p:nvSpPr>
        <p:spPr>
          <a:xfrm>
            <a:off x="555786" y="1098233"/>
            <a:ext cx="9188715" cy="4358350"/>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61565" y="5852451"/>
            <a:ext cx="423256" cy="345890"/>
          </a:xfrm>
        </p:spPr>
        <p:txBody>
          <a:bodyPr/>
          <a:lstStyle>
            <a:lvl1pPr>
              <a:defRPr>
                <a:solidFill>
                  <a:schemeClr val="bg1"/>
                </a:solidFill>
              </a:defRPr>
            </a:lvl1pPr>
          </a:lstStyle>
          <a:p>
            <a:fld id="{354287DC-E20F-4BBE-91C2-47EE09564259}" type="slidenum">
              <a:rPr lang="en-US" smtClean="0"/>
              <a:pPr/>
              <a:t>‹#›</a:t>
            </a:fld>
            <a:endParaRPr lang="en-US"/>
          </a:p>
        </p:txBody>
      </p:sp>
      <p:sp>
        <p:nvSpPr>
          <p:cNvPr id="7" name="Footer Placeholder 3"/>
          <p:cNvSpPr>
            <a:spLocks noGrp="1"/>
          </p:cNvSpPr>
          <p:nvPr>
            <p:ph type="ftr" sz="quarter" idx="3"/>
          </p:nvPr>
        </p:nvSpPr>
        <p:spPr>
          <a:xfrm>
            <a:off x="0" y="6554816"/>
            <a:ext cx="1968354" cy="264401"/>
          </a:xfrm>
          <a:prstGeom prst="rect">
            <a:avLst/>
          </a:prstGeom>
        </p:spPr>
        <p:txBody>
          <a:bodyPr vert="horz" lIns="91440" tIns="45720" rIns="91440" bIns="45720" rtlCol="0" anchor="ctr"/>
          <a:lstStyle>
            <a:lvl1pPr algn="l">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3901992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sv-SE"/>
              <a:t>KDE:OAA:DAAS:ss:11/29/2021</a:t>
            </a:r>
            <a:endParaRPr lang="en-US"/>
          </a:p>
        </p:txBody>
      </p:sp>
    </p:spTree>
    <p:extLst>
      <p:ext uri="{BB962C8B-B14F-4D97-AF65-F5344CB8AC3E}">
        <p14:creationId xmlns:p14="http://schemas.microsoft.com/office/powerpoint/2010/main" val="380410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a:xfrm>
            <a:off x="0" y="-235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321365"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563825"/>
            <a:ext cx="5181600" cy="39921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505437"/>
            <a:ext cx="1769030" cy="352563"/>
          </a:xfrm>
        </p:spPr>
        <p:txBody>
          <a:bodyPr/>
          <a:lstStyle/>
          <a:p>
            <a:r>
              <a:rPr lang="sv-SE"/>
              <a:t>KDE:OAA:DAAS:ss:08/01/2022</a:t>
            </a:r>
            <a:endParaRPr lang="en-US"/>
          </a:p>
        </p:txBody>
      </p:sp>
    </p:spTree>
    <p:extLst>
      <p:ext uri="{BB962C8B-B14F-4D97-AF65-F5344CB8AC3E}">
        <p14:creationId xmlns:p14="http://schemas.microsoft.com/office/powerpoint/2010/main" val="3641447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283197" y="133111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283197" y="2155444"/>
            <a:ext cx="5157787" cy="3480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547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202238"/>
            <a:ext cx="5183188" cy="3433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1719334" cy="322746"/>
          </a:xfrm>
        </p:spPr>
        <p:txBody>
          <a:bodyPr/>
          <a:lstStyle/>
          <a:p>
            <a:r>
              <a:rPr lang="sv-SE"/>
              <a:t>KDE:OAA:DAAS:ss:08/01/2022</a:t>
            </a:r>
            <a:endParaRPr lang="en-US"/>
          </a:p>
        </p:txBody>
      </p:sp>
    </p:spTree>
    <p:extLst>
      <p:ext uri="{BB962C8B-B14F-4D97-AF65-F5344CB8AC3E}">
        <p14:creationId xmlns:p14="http://schemas.microsoft.com/office/powerpoint/2010/main" val="1801579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a:xfrm>
            <a:off x="0" y="0"/>
            <a:ext cx="10515600" cy="132556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0" y="6489216"/>
            <a:ext cx="1778969" cy="36878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351630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515376"/>
            <a:ext cx="1729273" cy="342624"/>
          </a:xfrm>
        </p:spPr>
        <p:txBody>
          <a:bodyPr/>
          <a:lstStyle>
            <a:lvl1pPr>
              <a:defRPr>
                <a:solidFill>
                  <a:srgbClr val="102649"/>
                </a:solidFill>
              </a:defRPr>
            </a:lvl1pPr>
          </a:lstStyle>
          <a:p>
            <a:r>
              <a:rPr lang="sv-SE"/>
              <a:t>KDE:OAA:DAAS:ss:08/01/2022</a:t>
            </a:r>
            <a:endParaRPr lang="en-US"/>
          </a:p>
        </p:txBody>
      </p:sp>
    </p:spTree>
    <p:extLst>
      <p:ext uri="{BB962C8B-B14F-4D97-AF65-F5344CB8AC3E}">
        <p14:creationId xmlns:p14="http://schemas.microsoft.com/office/powerpoint/2010/main" val="406433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0" y="6505091"/>
            <a:ext cx="1718245" cy="352909"/>
          </a:xfrm>
        </p:spPr>
        <p:txBody>
          <a:bodyPr/>
          <a:lstStyle>
            <a:lvl1pPr>
              <a:defRPr>
                <a:solidFill>
                  <a:srgbClr val="102649"/>
                </a:solidFill>
              </a:defRPr>
            </a:lvl1pPr>
          </a:lstStyle>
          <a:p>
            <a:r>
              <a:rPr lang="sv-SE"/>
              <a:t>KDE:OAA:DAAS:ss:08/01/2022</a:t>
            </a:r>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11479695" y="6368567"/>
            <a:ext cx="513522" cy="352908"/>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910294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2.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KDE:OAA:DAAS:ss:08/01/2022</a:t>
            </a:r>
            <a:endParaRPr lang="en-US"/>
          </a:p>
        </p:txBody>
      </p:sp>
    </p:spTree>
    <p:extLst>
      <p:ext uri="{BB962C8B-B14F-4D97-AF65-F5344CB8AC3E}">
        <p14:creationId xmlns:p14="http://schemas.microsoft.com/office/powerpoint/2010/main" val="3944877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sv-SE"/>
              <a:t>KDE:OAA:DAAS:ss:11/29/2021</a:t>
            </a:r>
            <a:endParaRPr lang="en-US"/>
          </a:p>
        </p:txBody>
      </p:sp>
    </p:spTree>
    <p:extLst>
      <p:ext uri="{BB962C8B-B14F-4D97-AF65-F5344CB8AC3E}">
        <p14:creationId xmlns:p14="http://schemas.microsoft.com/office/powerpoint/2010/main" val="42615024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3DF_3B27826.xml"/><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8D_78DB87D4.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1524000" y="3602038"/>
            <a:ext cx="9404412" cy="1655762"/>
          </a:xfrm>
        </p:spPr>
        <p:txBody>
          <a:bodyPr/>
          <a:lstStyle/>
          <a:p>
            <a:pPr algn="r"/>
            <a:r>
              <a:rPr lang="en-US"/>
              <a:t>Office of Assessment and Accountability</a:t>
            </a:r>
          </a:p>
        </p:txBody>
      </p:sp>
      <p:sp>
        <p:nvSpPr>
          <p:cNvPr id="12" name="Title 11"/>
          <p:cNvSpPr>
            <a:spLocks noGrp="1"/>
          </p:cNvSpPr>
          <p:nvPr>
            <p:ph type="ctrTitle"/>
          </p:nvPr>
        </p:nvSpPr>
        <p:spPr>
          <a:xfrm>
            <a:off x="715972" y="2015230"/>
            <a:ext cx="10283461" cy="1518083"/>
          </a:xfrm>
        </p:spPr>
        <p:txBody>
          <a:bodyPr>
            <a:normAutofit/>
          </a:bodyPr>
          <a:lstStyle/>
          <a:p>
            <a:pPr algn="r"/>
            <a:r>
              <a:rPr lang="en-US" sz="4800" b="1"/>
              <a:t>Administration Code Training</a:t>
            </a:r>
            <a:br>
              <a:rPr lang="en-US" sz="4800" b="1"/>
            </a:br>
            <a:r>
              <a:rPr lang="en-US" sz="4800" b="1"/>
              <a:t>703 KAR 5:080</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2594344"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8" name="Table 7" descr="Allegations Categories" title="Allegations Categories"/>
          <p:cNvGraphicFramePr>
            <a:graphicFrameLocks noGrp="1"/>
          </p:cNvGraphicFramePr>
          <p:nvPr/>
        </p:nvGraphicFramePr>
        <p:xfrm>
          <a:off x="200246" y="701357"/>
          <a:ext cx="11791507" cy="5090160"/>
        </p:xfrm>
        <a:graphic>
          <a:graphicData uri="http://schemas.openxmlformats.org/drawingml/2006/table">
            <a:tbl>
              <a:tblPr firstRow="1" bandRow="1">
                <a:tableStyleId>{69CF1AB2-1976-4502-BF36-3FF5EA218861}</a:tableStyleId>
              </a:tblPr>
              <a:tblGrid>
                <a:gridCol w="4034523">
                  <a:extLst>
                    <a:ext uri="{9D8B030D-6E8A-4147-A177-3AD203B41FA5}">
                      <a16:colId xmlns:a16="http://schemas.microsoft.com/office/drawing/2014/main" val="20000"/>
                    </a:ext>
                  </a:extLst>
                </a:gridCol>
                <a:gridCol w="7756984">
                  <a:extLst>
                    <a:ext uri="{9D8B030D-6E8A-4147-A177-3AD203B41FA5}">
                      <a16:colId xmlns:a16="http://schemas.microsoft.com/office/drawing/2014/main" val="20001"/>
                    </a:ext>
                  </a:extLst>
                </a:gridCol>
              </a:tblGrid>
              <a:tr h="366363">
                <a:tc>
                  <a:txBody>
                    <a:bodyPr/>
                    <a:lstStyle/>
                    <a:p>
                      <a:pPr algn="ctr"/>
                      <a:r>
                        <a:rPr lang="en-US" sz="2000"/>
                        <a:t>Allegation Category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pPr algn="ctr"/>
                      <a:r>
                        <a:rPr lang="en-US" sz="2000"/>
                        <a:t>Examples (but not limited to)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10000"/>
                  </a:ext>
                </a:extLst>
              </a:tr>
              <a:tr h="619999">
                <a:tc>
                  <a:txBody>
                    <a:bodyPr/>
                    <a:lstStyle/>
                    <a:p>
                      <a:pPr marL="0" algn="l" defTabSz="457200" rtl="0" eaLnBrk="1" latinLnBrk="0" hangingPunct="1"/>
                      <a:r>
                        <a:rPr lang="en-US" sz="1900" kern="1200">
                          <a:solidFill>
                            <a:schemeClr val="dk1"/>
                          </a:solidFill>
                          <a:latin typeface="+mn-lt"/>
                          <a:ea typeface="+mn-ea"/>
                          <a:cs typeface="+mn-cs"/>
                        </a:rPr>
                        <a:t>Inappropriate Practice/Improper Assistance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algn="l"/>
                      <a:r>
                        <a:rPr lang="en-US" sz="1900"/>
                        <a:t>Leading students to answers, making corrections to student work;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Giving feedback, allowing students to change answers after testing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10001"/>
                  </a:ext>
                </a:extLst>
              </a:tr>
              <a:tr h="887726">
                <a:tc>
                  <a:txBody>
                    <a:bodyPr/>
                    <a:lstStyle/>
                    <a:p>
                      <a:pPr marL="0" algn="l" defTabSz="457200" rtl="0" eaLnBrk="1" latinLnBrk="0" hangingPunct="1"/>
                      <a:r>
                        <a:rPr lang="en-US" sz="1900" kern="1200">
                          <a:solidFill>
                            <a:schemeClr val="dk1"/>
                          </a:solidFill>
                          <a:latin typeface="+mn-lt"/>
                          <a:ea typeface="+mn-ea"/>
                          <a:cs typeface="+mn-cs"/>
                        </a:rPr>
                        <a:t>Monitoring issues/Student Inappropriate Actions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r>
                        <a:rPr lang="en-US" sz="1900"/>
                        <a:t>Staff not actively monitoring or maintaining a conducive testing environment;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Student working</a:t>
                      </a:r>
                      <a:r>
                        <a:rPr lang="en-US" sz="1900" baseline="0"/>
                        <a:t> ahead or in prior sections</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3066814816"/>
                  </a:ext>
                </a:extLst>
              </a:tr>
              <a:tr h="619999">
                <a:tc>
                  <a:txBody>
                    <a:bodyPr/>
                    <a:lstStyle/>
                    <a:p>
                      <a:pPr marL="0" algn="l" defTabSz="457200" rtl="0" eaLnBrk="1" latinLnBrk="0" hangingPunct="1"/>
                      <a:r>
                        <a:rPr lang="en-US" sz="1900" kern="1200">
                          <a:solidFill>
                            <a:schemeClr val="dk1"/>
                          </a:solidFill>
                          <a:latin typeface="+mn-lt"/>
                          <a:ea typeface="+mn-ea"/>
                          <a:cs typeface="+mn-cs"/>
                        </a:rPr>
                        <a:t>Security of Testing Materials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kern="1200">
                          <a:solidFill>
                            <a:schemeClr val="dk1"/>
                          </a:solidFill>
                          <a:latin typeface="+mn-lt"/>
                          <a:ea typeface="+mn-ea"/>
                          <a:cs typeface="+mn-cs"/>
                        </a:rPr>
                        <a:t>Discussing item specifics, leaving materials unattended;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Removing a test booklet from</a:t>
                      </a:r>
                      <a:r>
                        <a:rPr lang="en-US" sz="1900" baseline="0"/>
                        <a:t> a testing location</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2015738367"/>
                  </a:ext>
                </a:extLst>
              </a:tr>
              <a:tr h="619999">
                <a:tc>
                  <a:txBody>
                    <a:bodyPr/>
                    <a:lstStyle/>
                    <a:p>
                      <a:pPr marL="0" algn="l" defTabSz="457200" rtl="0" eaLnBrk="1" latinLnBrk="0" hangingPunct="1"/>
                      <a:r>
                        <a:rPr lang="en-US" sz="1900" kern="1200">
                          <a:solidFill>
                            <a:schemeClr val="dk1"/>
                          </a:solidFill>
                          <a:latin typeface="+mn-lt"/>
                          <a:ea typeface="+mn-ea"/>
                          <a:cs typeface="+mn-cs"/>
                        </a:rPr>
                        <a:t>Materials/Resources/Electronic Devices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Using cell phones or prohibited</a:t>
                      </a:r>
                      <a:r>
                        <a:rPr lang="en-US" sz="1900" baseline="0"/>
                        <a:t> materials;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900" baseline="0"/>
                        <a:t>Inappropriate use of electronic devices</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3742074872"/>
                  </a:ext>
                </a:extLst>
              </a:tr>
              <a:tr h="352272">
                <a:tc>
                  <a:txBody>
                    <a:bodyPr/>
                    <a:lstStyle/>
                    <a:p>
                      <a:pPr marL="0" algn="l" defTabSz="457200" rtl="0" eaLnBrk="1" latinLnBrk="0" hangingPunct="1"/>
                      <a:r>
                        <a:rPr lang="en-US" sz="1900" kern="1200">
                          <a:solidFill>
                            <a:schemeClr val="dk1"/>
                          </a:solidFill>
                          <a:latin typeface="+mn-lt"/>
                          <a:ea typeface="+mn-ea"/>
                          <a:cs typeface="+mn-cs"/>
                        </a:rPr>
                        <a:t>Testing Order/ 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Not</a:t>
                      </a:r>
                      <a:r>
                        <a:rPr lang="en-US" sz="1900" baseline="0"/>
                        <a:t> following test schedule, time limits</a:t>
                      </a:r>
                      <a:endParaRPr lang="en-US" sz="190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2691288875"/>
                  </a:ext>
                </a:extLst>
              </a:tr>
              <a:tr h="619999">
                <a:tc>
                  <a:txBody>
                    <a:bodyPr/>
                    <a:lstStyle/>
                    <a:p>
                      <a:pPr marL="0" algn="l" defTabSz="457200" rtl="0" eaLnBrk="1" latinLnBrk="0" hangingPunct="1"/>
                      <a:r>
                        <a:rPr lang="en-US" sz="1900" kern="1200">
                          <a:solidFill>
                            <a:schemeClr val="dk1"/>
                          </a:solidFill>
                          <a:latin typeface="+mn-lt"/>
                          <a:ea typeface="+mn-ea"/>
                          <a:cs typeface="+mn-cs"/>
                        </a:rPr>
                        <a:t>Special Populations/Accommodations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a:t>Giving inappropriate accommodations or not providing accommodations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73A385"/>
                    </a:solidFill>
                  </a:tcPr>
                </a:tc>
                <a:extLst>
                  <a:ext uri="{0D108BD9-81ED-4DB2-BD59-A6C34878D82A}">
                    <a16:rowId xmlns:a16="http://schemas.microsoft.com/office/drawing/2014/main" val="133688829"/>
                  </a:ext>
                </a:extLst>
              </a:tr>
              <a:tr h="619999">
                <a:tc>
                  <a:txBody>
                    <a:bodyPr/>
                    <a:lstStyle/>
                    <a:p>
                      <a:pPr marL="0" algn="l" defTabSz="457200" rtl="0" eaLnBrk="1" latinLnBrk="0" hangingPunct="1"/>
                      <a:r>
                        <a:rPr lang="en-US" sz="1900" kern="1200">
                          <a:solidFill>
                            <a:schemeClr val="dk1"/>
                          </a:solidFill>
                          <a:latin typeface="+mn-lt"/>
                          <a:ea typeface="+mn-ea"/>
                          <a:cs typeface="+mn-cs"/>
                        </a:rPr>
                        <a:t>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t>Misplacing or failing to collect books by test administrator; Inappropriate reporting of student data and non-academic indicators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F4EC"/>
                    </a:solidFill>
                  </a:tcPr>
                </a:tc>
                <a:extLst>
                  <a:ext uri="{0D108BD9-81ED-4DB2-BD59-A6C34878D82A}">
                    <a16:rowId xmlns:a16="http://schemas.microsoft.com/office/drawing/2014/main" val="601031459"/>
                  </a:ext>
                </a:extLst>
              </a:tr>
            </a:tbl>
          </a:graphicData>
        </a:graphic>
      </p:graphicFrame>
      <p:sp>
        <p:nvSpPr>
          <p:cNvPr id="2" name="Title 1"/>
          <p:cNvSpPr>
            <a:spLocks noGrp="1"/>
          </p:cNvSpPr>
          <p:nvPr>
            <p:ph type="title" idx="4294967295"/>
          </p:nvPr>
        </p:nvSpPr>
        <p:spPr>
          <a:xfrm>
            <a:off x="0" y="0"/>
            <a:ext cx="8992572" cy="638470"/>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solidFill>
                  <a:srgbClr val="008080"/>
                </a:solidFill>
              </a:rPr>
              <a:t>Allegation/Test Incident Categories</a:t>
            </a:r>
          </a:p>
        </p:txBody>
      </p:sp>
    </p:spTree>
    <p:extLst>
      <p:ext uri="{BB962C8B-B14F-4D97-AF65-F5344CB8AC3E}">
        <p14:creationId xmlns:p14="http://schemas.microsoft.com/office/powerpoint/2010/main" val="437230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6112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6" name="Title 5"/>
          <p:cNvSpPr>
            <a:spLocks noGrp="1"/>
          </p:cNvSpPr>
          <p:nvPr>
            <p:ph type="title"/>
          </p:nvPr>
        </p:nvSpPr>
        <p:spPr>
          <a:xfrm>
            <a:off x="328474" y="1709739"/>
            <a:ext cx="11018976" cy="2551544"/>
          </a:xfrm>
        </p:spPr>
        <p:txBody>
          <a:bodyPr>
            <a:normAutofit/>
          </a:bodyPr>
          <a:lstStyle/>
          <a:p>
            <a:r>
              <a:rPr lang="en-US" sz="4800">
                <a:solidFill>
                  <a:srgbClr val="008080"/>
                </a:solidFill>
              </a:rPr>
              <a:t>Proper Reporting of Student Data and Nonacademic Indicators</a:t>
            </a:r>
          </a:p>
        </p:txBody>
      </p:sp>
    </p:spTree>
    <p:extLst>
      <p:ext uri="{BB962C8B-B14F-4D97-AF65-F5344CB8AC3E}">
        <p14:creationId xmlns:p14="http://schemas.microsoft.com/office/powerpoint/2010/main" val="108995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6"/>
            <a:ext cx="2711302" cy="26943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Diagram 5" descr="Local districts must submit correct student data as accurately as possible&#10;Submitting incorrect data is a violation&#10;Schools and districts must follow KDE guidance on the release of data and adhere to embargoed dates" title="Proper Reporting of Student Data and Nonacademic Indicators"/>
          <p:cNvGraphicFramePr/>
          <p:nvPr/>
        </p:nvGraphicFramePr>
        <p:xfrm>
          <a:off x="1326896" y="878119"/>
          <a:ext cx="9782048" cy="4472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268231"/>
            <a:ext cx="11655425" cy="1156532"/>
          </a:xfrm>
          <a:prstGeom prst="rect">
            <a:avLst/>
          </a:prstGeom>
        </p:spPr>
        <p:txBody>
          <a:bodyPr>
            <a:normAutofit fontScale="90000"/>
          </a:bodyPr>
          <a:lstStyle/>
          <a:p>
            <a:r>
              <a:rPr lang="en-US" sz="4900"/>
              <a:t>Student</a:t>
            </a:r>
            <a:r>
              <a:rPr lang="en-US"/>
              <a:t> Data and Nonacademic Indicator Reporting </a:t>
            </a:r>
            <a:r>
              <a:rPr lang="en-US" baseline="-25000"/>
              <a:t>p.20</a:t>
            </a:r>
            <a:br>
              <a:rPr lang="en-US"/>
            </a:br>
            <a:endParaRPr lang="en-US"/>
          </a:p>
        </p:txBody>
      </p:sp>
    </p:spTree>
    <p:extLst>
      <p:ext uri="{BB962C8B-B14F-4D97-AF65-F5344CB8AC3E}">
        <p14:creationId xmlns:p14="http://schemas.microsoft.com/office/powerpoint/2010/main" val="1308901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171D51C7-895D-4A08-B88D-54BF8261E20A}"/>
              </a:ext>
            </a:extLst>
          </p:cNvPr>
          <p:cNvSpPr>
            <a:spLocks noGrp="1"/>
          </p:cNvSpPr>
          <p:nvPr>
            <p:ph type="ftr" sz="quarter" idx="3"/>
          </p:nvPr>
        </p:nvSpPr>
        <p:spPr>
          <a:xfrm>
            <a:off x="0" y="6492875"/>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Slide Number Placeholder 7">
            <a:extLst>
              <a:ext uri="{FF2B5EF4-FFF2-40B4-BE49-F238E27FC236}">
                <a16:creationId xmlns:a16="http://schemas.microsoft.com/office/drawing/2014/main" id="{B5E8300E-0CD3-4965-B7A4-2D6EB9CB65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Content Placeholder 2">
            <a:extLst>
              <a:ext uri="{FF2B5EF4-FFF2-40B4-BE49-F238E27FC236}">
                <a16:creationId xmlns:a16="http://schemas.microsoft.com/office/drawing/2014/main" id="{95404F70-8046-4646-B830-EE84E538C5FE}"/>
              </a:ext>
            </a:extLst>
          </p:cNvPr>
          <p:cNvSpPr>
            <a:spLocks noGrp="1"/>
          </p:cNvSpPr>
          <p:nvPr>
            <p:ph type="body" sz="quarter" idx="13"/>
          </p:nvPr>
        </p:nvSpPr>
        <p:spPr>
          <a:xfrm>
            <a:off x="525969" y="1430848"/>
            <a:ext cx="9668355" cy="4055552"/>
          </a:xfrm>
        </p:spPr>
        <p:txBody>
          <a:bodyPr vert="horz" lIns="91440" tIns="45720" rIns="91440" bIns="45720" rtlCol="0" anchor="t">
            <a:normAutofit/>
          </a:bodyPr>
          <a:lstStyle/>
          <a:p>
            <a:r>
              <a:rPr lang="en-US" dirty="0"/>
              <a:t>Based on findings from a federal audit, KDE may only allow student medical nonparticipation for significant medical emergencies.</a:t>
            </a:r>
          </a:p>
          <a:p>
            <a:r>
              <a:rPr lang="en-US" dirty="0"/>
              <a:t>Medical nonparticipation will not include the types of non-medical exceptions previously defined as extraordinary circumstances.  </a:t>
            </a:r>
          </a:p>
          <a:p>
            <a:r>
              <a:rPr lang="en-US" dirty="0"/>
              <a:t>Regulations and guidance have been revised to remove extraordinary circumstances as an exemption category.</a:t>
            </a:r>
          </a:p>
        </p:txBody>
      </p:sp>
      <p:sp>
        <p:nvSpPr>
          <p:cNvPr id="2" name="Title 1">
            <a:extLst>
              <a:ext uri="{FF2B5EF4-FFF2-40B4-BE49-F238E27FC236}">
                <a16:creationId xmlns:a16="http://schemas.microsoft.com/office/drawing/2014/main" id="{68D6088B-2ED9-495C-ADAD-A4EF4B09CBC2}"/>
              </a:ext>
            </a:extLst>
          </p:cNvPr>
          <p:cNvSpPr>
            <a:spLocks noGrp="1"/>
          </p:cNvSpPr>
          <p:nvPr>
            <p:ph type="title"/>
          </p:nvPr>
        </p:nvSpPr>
        <p:spPr>
          <a:xfrm>
            <a:off x="0" y="-86396"/>
            <a:ext cx="11811681" cy="1341676"/>
          </a:xfrm>
        </p:spPr>
        <p:txBody>
          <a:bodyPr>
            <a:normAutofit/>
          </a:bodyPr>
          <a:lstStyle/>
          <a:p>
            <a:r>
              <a:rPr lang="en-US" dirty="0">
                <a:solidFill>
                  <a:srgbClr val="008080"/>
                </a:solidFill>
              </a:rPr>
              <a:t>Significant Medical Nonparticipation Only </a:t>
            </a:r>
          </a:p>
        </p:txBody>
      </p:sp>
    </p:spTree>
    <p:extLst>
      <p:ext uri="{BB962C8B-B14F-4D97-AF65-F5344CB8AC3E}">
        <p14:creationId xmlns:p14="http://schemas.microsoft.com/office/powerpoint/2010/main" val="62027814"/>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a:xfrm>
            <a:off x="11583988" y="6469063"/>
            <a:ext cx="608012"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Franklin Gothic Medium" panose="020B0603020102020204" pitchFamily="34" charset="0"/>
              <a:ea typeface="+mn-ea"/>
              <a:cs typeface="+mn-cs"/>
            </a:endParaRPr>
          </a:p>
        </p:txBody>
      </p:sp>
      <p:sp>
        <p:nvSpPr>
          <p:cNvPr id="8" name="Rounded Rectangle 9">
            <a:extLst>
              <a:ext uri="{FF2B5EF4-FFF2-40B4-BE49-F238E27FC236}">
                <a16:creationId xmlns:a16="http://schemas.microsoft.com/office/drawing/2014/main" id="{CCB7751D-3EEF-4AEA-BD50-BF935D17F0CC}"/>
              </a:ext>
            </a:extLst>
          </p:cNvPr>
          <p:cNvSpPr/>
          <p:nvPr/>
        </p:nvSpPr>
        <p:spPr>
          <a:xfrm>
            <a:off x="230768" y="3408216"/>
            <a:ext cx="7897232" cy="2052832"/>
          </a:xfrm>
          <a:prstGeom prst="roundRect">
            <a:avLst/>
          </a:prstGeom>
          <a:solidFill>
            <a:srgbClr val="00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Book" panose="020B0503020102020204"/>
                <a:ea typeface="+mn-ea"/>
                <a:cs typeface="+mn-cs"/>
              </a:rPr>
              <a:t>Who submits an allegation online to KDE?</a:t>
            </a:r>
          </a:p>
          <a:p>
            <a:pPr marL="514350" marR="0" lvl="0" indent="-51435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white"/>
                </a:solidFill>
                <a:effectLst/>
                <a:uLnTx/>
                <a:uFillTx/>
                <a:latin typeface="Franklin Gothic Book" panose="020B0503020102020204"/>
                <a:ea typeface="+mn-ea"/>
                <a:cs typeface="+mn-cs"/>
              </a:rPr>
              <a:t>Test Coordinator</a:t>
            </a:r>
          </a:p>
          <a:p>
            <a:pPr marL="514350" marR="0" lvl="0" indent="-51435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white"/>
                </a:solidFill>
                <a:effectLst/>
                <a:uLnTx/>
                <a:uFillTx/>
                <a:latin typeface="Franklin Gothic Book" panose="020B0503020102020204"/>
                <a:ea typeface="+mn-ea"/>
                <a:cs typeface="+mn-cs"/>
              </a:rPr>
              <a:t>BAC</a:t>
            </a:r>
          </a:p>
          <a:p>
            <a:pPr marL="514350" marR="0" lvl="0" indent="-514350" algn="l" defTabSz="914400" rtl="0" eaLnBrk="1" fontAlgn="auto" latinLnBrk="0" hangingPunct="1">
              <a:lnSpc>
                <a:spcPct val="100000"/>
              </a:lnSpc>
              <a:spcBef>
                <a:spcPts val="0"/>
              </a:spcBef>
              <a:spcAft>
                <a:spcPts val="0"/>
              </a:spcAft>
              <a:buClrTx/>
              <a:buSzTx/>
              <a:buFontTx/>
              <a:buAutoNum type="alphaUcPeriod"/>
              <a:tabLst/>
              <a:defRPr/>
            </a:pPr>
            <a:r>
              <a:rPr kumimoji="0" lang="en-US" sz="2800" b="0" i="0" u="none" strike="noStrike" kern="1200" cap="none" spc="0" normalizeH="0" baseline="0" noProof="0" dirty="0">
                <a:ln>
                  <a:noFill/>
                </a:ln>
                <a:solidFill>
                  <a:prstClr val="white"/>
                </a:solidFill>
                <a:effectLst/>
                <a:uLnTx/>
                <a:uFillTx/>
                <a:latin typeface="Franklin Gothic Book" panose="020B0503020102020204"/>
                <a:ea typeface="+mn-ea"/>
                <a:cs typeface="+mn-cs"/>
              </a:rPr>
              <a:t>DAC</a:t>
            </a:r>
          </a:p>
        </p:txBody>
      </p:sp>
      <p:sp>
        <p:nvSpPr>
          <p:cNvPr id="9" name="Rounded Rectangle 9">
            <a:extLst>
              <a:ext uri="{FF2B5EF4-FFF2-40B4-BE49-F238E27FC236}">
                <a16:creationId xmlns:a16="http://schemas.microsoft.com/office/drawing/2014/main" id="{69B91E1A-5B2C-4ED5-82C7-9D68CCC8972D}"/>
              </a:ext>
            </a:extLst>
          </p:cNvPr>
          <p:cNvSpPr/>
          <p:nvPr/>
        </p:nvSpPr>
        <p:spPr>
          <a:xfrm>
            <a:off x="230768" y="1983306"/>
            <a:ext cx="8689948" cy="1305612"/>
          </a:xfrm>
          <a:prstGeom prst="roundRect">
            <a:avLst/>
          </a:prstGeom>
          <a:solidFill>
            <a:srgbClr val="00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Franklin Gothic Book" panose="020B0503020102020204"/>
                <a:ea typeface="+mn-ea"/>
                <a:cs typeface="+mn-cs"/>
              </a:rPr>
              <a:t>Are those who request to review secure test materials required to sign a nondisclosure form?</a:t>
            </a:r>
          </a:p>
        </p:txBody>
      </p:sp>
      <p:sp>
        <p:nvSpPr>
          <p:cNvPr id="6" name="Rounded Rectangle 5"/>
          <p:cNvSpPr/>
          <p:nvPr/>
        </p:nvSpPr>
        <p:spPr>
          <a:xfrm>
            <a:off x="230768" y="975586"/>
            <a:ext cx="9274739" cy="924201"/>
          </a:xfrm>
          <a:prstGeom prst="roundRect">
            <a:avLst/>
          </a:prstGeom>
          <a:solidFill>
            <a:srgbClr val="00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Franklin Gothic Book" panose="020B0503020102020204"/>
                <a:ea typeface="+mn-ea"/>
                <a:cs typeface="+mn-cs"/>
              </a:rPr>
              <a:t>Is scratch paper considered secure material?</a:t>
            </a:r>
          </a:p>
        </p:txBody>
      </p:sp>
      <p:sp>
        <p:nvSpPr>
          <p:cNvPr id="2" name="Title 1"/>
          <p:cNvSpPr>
            <a:spLocks noGrp="1"/>
          </p:cNvSpPr>
          <p:nvPr>
            <p:ph type="title"/>
          </p:nvPr>
        </p:nvSpPr>
        <p:spPr>
          <a:xfrm>
            <a:off x="0" y="-32134"/>
            <a:ext cx="8596668" cy="924201"/>
          </a:xfrm>
        </p:spPr>
        <p:txBody>
          <a:bodyPr>
            <a:normAutofit/>
          </a:bodyPr>
          <a:lstStyle/>
          <a:p>
            <a:r>
              <a:rPr lang="en-US"/>
              <a:t>Check for Understanding (6)</a:t>
            </a:r>
          </a:p>
        </p:txBody>
      </p:sp>
    </p:spTree>
    <p:extLst>
      <p:ext uri="{BB962C8B-B14F-4D97-AF65-F5344CB8AC3E}">
        <p14:creationId xmlns:p14="http://schemas.microsoft.com/office/powerpoint/2010/main" val="2027653076"/>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9E6E2DD-1811-4ECC-8524-CFDA8CFB10C3}"/>
              </a:ext>
            </a:extLst>
          </p:cNvPr>
          <p:cNvSpPr>
            <a:spLocks noGrp="1"/>
          </p:cNvSpPr>
          <p:nvPr>
            <p:ph type="ftr" sz="quarter" idx="3"/>
          </p:nvPr>
        </p:nvSpPr>
        <p:spPr>
          <a:xfrm>
            <a:off x="0" y="6578422"/>
            <a:ext cx="2870792" cy="24816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graphicFrame>
        <p:nvGraphicFramePr>
          <p:cNvPr id="11" name="Content Placeholder 6" descr="Administration Code Training is comprised of six modules. This is the sixth and final module.">
            <a:extLst>
              <a:ext uri="{FF2B5EF4-FFF2-40B4-BE49-F238E27FC236}">
                <a16:creationId xmlns:a16="http://schemas.microsoft.com/office/drawing/2014/main" id="{A78744F6-DB7B-4858-A1BD-1917056A5372}"/>
              </a:ext>
            </a:extLst>
          </p:cNvPr>
          <p:cNvGraphicFramePr>
            <a:graphicFrameLocks noGrp="1"/>
          </p:cNvGraphicFramePr>
          <p:nvPr>
            <p:ph sz="quarter" idx="12"/>
            <p:extLst>
              <p:ext uri="{D42A27DB-BD31-4B8C-83A1-F6EECF244321}">
                <p14:modId xmlns:p14="http://schemas.microsoft.com/office/powerpoint/2010/main" val="426227826"/>
              </p:ext>
            </p:extLst>
          </p:nvPr>
        </p:nvGraphicFramePr>
        <p:xfrm>
          <a:off x="115748" y="787078"/>
          <a:ext cx="11301552" cy="4788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0" y="31411"/>
            <a:ext cx="9850056" cy="755667"/>
          </a:xfrm>
        </p:spPr>
        <p:txBody>
          <a:bodyPr anchor="t">
            <a:normAutofit/>
          </a:bodyPr>
          <a:lstStyle/>
          <a:p>
            <a:pPr>
              <a:lnSpc>
                <a:spcPct val="90000"/>
              </a:lnSpc>
            </a:pPr>
            <a:r>
              <a:rPr lang="en-US" sz="4000" dirty="0"/>
              <a:t>Administration Code Training Modules </a:t>
            </a:r>
          </a:p>
        </p:txBody>
      </p:sp>
    </p:spTree>
    <p:extLst>
      <p:ext uri="{BB962C8B-B14F-4D97-AF65-F5344CB8AC3E}">
        <p14:creationId xmlns:p14="http://schemas.microsoft.com/office/powerpoint/2010/main" val="50508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95943" y="6489216"/>
            <a:ext cx="2626242" cy="368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4294967295"/>
          </p:nvPr>
        </p:nvGraphicFramePr>
        <p:xfrm>
          <a:off x="0" y="1222744"/>
          <a:ext cx="8325293" cy="39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Autofit/>
          </a:bodyPr>
          <a:lstStyle/>
          <a:p>
            <a:r>
              <a:rPr lang="en-US"/>
              <a:t>Division of Assessment and Accountability Support</a:t>
            </a:r>
          </a:p>
        </p:txBody>
      </p:sp>
    </p:spTree>
    <p:extLst>
      <p:ext uri="{BB962C8B-B14F-4D97-AF65-F5344CB8AC3E}">
        <p14:creationId xmlns:p14="http://schemas.microsoft.com/office/powerpoint/2010/main" val="179282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5666EB3-2DE9-44B9-B044-9DCD4A2DAE0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CCB89044-F3F5-4791-A2E1-D0A5918F4D4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Text Placeholder 2">
            <a:extLst>
              <a:ext uri="{FF2B5EF4-FFF2-40B4-BE49-F238E27FC236}">
                <a16:creationId xmlns:a16="http://schemas.microsoft.com/office/drawing/2014/main" id="{A630E2BC-D191-4436-BAB8-222A40AE3F21}"/>
              </a:ext>
            </a:extLst>
          </p:cNvPr>
          <p:cNvSpPr>
            <a:spLocks noGrp="1"/>
          </p:cNvSpPr>
          <p:nvPr>
            <p:ph type="body" idx="1"/>
          </p:nvPr>
        </p:nvSpPr>
        <p:spPr>
          <a:xfrm>
            <a:off x="831850" y="3429000"/>
            <a:ext cx="10515600" cy="1884473"/>
          </a:xfrm>
        </p:spPr>
        <p:txBody>
          <a:bodyPr>
            <a:normAutofit fontScale="25000" lnSpcReduction="20000"/>
          </a:bodyPr>
          <a:lstStyle/>
          <a:p>
            <a:pPr marL="457200" indent="-457200">
              <a:buFont typeface="Wingdings" panose="05000000000000000000" pitchFamily="2" charset="2"/>
              <a:buChar char="Ø"/>
            </a:pPr>
            <a:r>
              <a:rPr lang="en-US" sz="11200"/>
              <a:t>Test Security</a:t>
            </a:r>
          </a:p>
          <a:p>
            <a:pPr marL="457200" indent="-457200">
              <a:buFont typeface="Wingdings" panose="05000000000000000000" pitchFamily="2" charset="2"/>
              <a:buChar char="Ø"/>
            </a:pPr>
            <a:r>
              <a:rPr lang="en-US" sz="11200"/>
              <a:t>Review of Secure Assessment Components</a:t>
            </a:r>
          </a:p>
          <a:p>
            <a:pPr marL="457200" indent="-457200">
              <a:buFont typeface="Wingdings" panose="05000000000000000000" pitchFamily="2" charset="2"/>
              <a:buChar char="Ø"/>
            </a:pPr>
            <a:r>
              <a:rPr lang="en-US" sz="11200"/>
              <a:t>Test Irregularities </a:t>
            </a:r>
          </a:p>
          <a:p>
            <a:pPr marL="457200" indent="-457200">
              <a:buFont typeface="Wingdings" panose="05000000000000000000" pitchFamily="2" charset="2"/>
              <a:buChar char="Ø"/>
            </a:pPr>
            <a:r>
              <a:rPr lang="en-US" sz="11200"/>
              <a:t>Proper Reporting of Student Data and Nonacademic Indicators</a:t>
            </a:r>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p:txBody>
      </p:sp>
      <p:sp>
        <p:nvSpPr>
          <p:cNvPr id="2" name="Title 1">
            <a:extLst>
              <a:ext uri="{FF2B5EF4-FFF2-40B4-BE49-F238E27FC236}">
                <a16:creationId xmlns:a16="http://schemas.microsoft.com/office/drawing/2014/main" id="{D19290D9-125F-406B-B67A-EC65AF0458BD}"/>
              </a:ext>
            </a:extLst>
          </p:cNvPr>
          <p:cNvSpPr>
            <a:spLocks noGrp="1"/>
          </p:cNvSpPr>
          <p:nvPr>
            <p:ph type="title"/>
          </p:nvPr>
        </p:nvSpPr>
        <p:spPr>
          <a:xfrm>
            <a:off x="195309" y="1709739"/>
            <a:ext cx="11152141" cy="1646020"/>
          </a:xfrm>
        </p:spPr>
        <p:txBody>
          <a:bodyPr>
            <a:normAutofit/>
          </a:bodyPr>
          <a:lstStyle/>
          <a:p>
            <a:r>
              <a:rPr lang="en-US" sz="4800" dirty="0">
                <a:solidFill>
                  <a:srgbClr val="008080"/>
                </a:solidFill>
              </a:rPr>
              <a:t>Module 6: Completion of State Assessment </a:t>
            </a:r>
          </a:p>
        </p:txBody>
      </p:sp>
    </p:spTree>
    <p:extLst>
      <p:ext uri="{BB962C8B-B14F-4D97-AF65-F5344CB8AC3E}">
        <p14:creationId xmlns:p14="http://schemas.microsoft.com/office/powerpoint/2010/main" val="2631118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9138C8-1579-4506-9724-3739164D2BA6}"/>
              </a:ext>
            </a:extLst>
          </p:cNvPr>
          <p:cNvSpPr>
            <a:spLocks noGrp="1"/>
          </p:cNvSpPr>
          <p:nvPr>
            <p:ph type="ftr" sz="quarter" idx="3"/>
          </p:nvPr>
        </p:nvSpPr>
        <p:spPr>
          <a:xfrm>
            <a:off x="0" y="6461464"/>
            <a:ext cx="41148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0"/>
          </p:nvPr>
        </p:nvSpPr>
        <p:spPr>
          <a:xfrm>
            <a:off x="7508021" y="5959317"/>
            <a:ext cx="683339" cy="365125"/>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10" name="Text Placeholder 5" descr="A list of test security material. ">
            <a:extLst>
              <a:ext uri="{FF2B5EF4-FFF2-40B4-BE49-F238E27FC236}">
                <a16:creationId xmlns:a16="http://schemas.microsoft.com/office/drawing/2014/main" id="{92AD3AC4-3E79-41DE-B0FC-2BC627A1024C}"/>
              </a:ext>
            </a:extLst>
          </p:cNvPr>
          <p:cNvGraphicFramePr/>
          <p:nvPr/>
        </p:nvGraphicFramePr>
        <p:xfrm>
          <a:off x="643425" y="1063797"/>
          <a:ext cx="11056679" cy="4380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1" y="183225"/>
            <a:ext cx="9563726" cy="1015988"/>
          </a:xfrm>
        </p:spPr>
        <p:txBody>
          <a:bodyPr anchor="t">
            <a:normAutofit/>
          </a:bodyPr>
          <a:lstStyle/>
          <a:p>
            <a:r>
              <a:rPr lang="en-US"/>
              <a:t>Test Security After Test Administration </a:t>
            </a:r>
          </a:p>
        </p:txBody>
      </p:sp>
    </p:spTree>
    <p:extLst>
      <p:ext uri="{BB962C8B-B14F-4D97-AF65-F5344CB8AC3E}">
        <p14:creationId xmlns:p14="http://schemas.microsoft.com/office/powerpoint/2010/main" val="112318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054C2D-9717-4974-88A4-09402151A070}"/>
              </a:ext>
            </a:extLst>
          </p:cNvPr>
          <p:cNvSpPr>
            <a:spLocks noGrp="1"/>
          </p:cNvSpPr>
          <p:nvPr>
            <p:ph type="ftr" sz="quarter" idx="3"/>
          </p:nvPr>
        </p:nvSpPr>
        <p:spPr>
          <a:xfrm>
            <a:off x="0" y="6492875"/>
            <a:ext cx="41148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0"/>
          </p:nvPr>
        </p:nvSpPr>
        <p:spPr>
          <a:xfrm>
            <a:off x="7476125" y="5916246"/>
            <a:ext cx="683339" cy="365125"/>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4</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10" name="Text Placeholder 5" descr="A list of scratch paper examples. ">
            <a:extLst>
              <a:ext uri="{FF2B5EF4-FFF2-40B4-BE49-F238E27FC236}">
                <a16:creationId xmlns:a16="http://schemas.microsoft.com/office/drawing/2014/main" id="{B979EC1A-F8ED-43F8-B9ED-E0E8891A864D}"/>
              </a:ext>
            </a:extLst>
          </p:cNvPr>
          <p:cNvGraphicFramePr/>
          <p:nvPr/>
        </p:nvGraphicFramePr>
        <p:xfrm>
          <a:off x="581634" y="1796387"/>
          <a:ext cx="10731408" cy="3541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0" y="-19344"/>
            <a:ext cx="8992572" cy="1320800"/>
          </a:xfrm>
        </p:spPr>
        <p:txBody>
          <a:bodyPr anchor="t">
            <a:normAutofit/>
          </a:bodyPr>
          <a:lstStyle/>
          <a:p>
            <a:r>
              <a:rPr lang="en-US"/>
              <a:t>Scratch Paper</a:t>
            </a:r>
          </a:p>
        </p:txBody>
      </p:sp>
    </p:spTree>
    <p:extLst>
      <p:ext uri="{BB962C8B-B14F-4D97-AF65-F5344CB8AC3E}">
        <p14:creationId xmlns:p14="http://schemas.microsoft.com/office/powerpoint/2010/main" val="193408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96F49D-1299-4594-897C-EE10C4819A6F}"/>
              </a:ext>
            </a:extLst>
          </p:cNvPr>
          <p:cNvSpPr>
            <a:spLocks noGrp="1"/>
          </p:cNvSpPr>
          <p:nvPr>
            <p:ph type="ftr" sz="quarter" idx="3"/>
          </p:nvPr>
        </p:nvSpPr>
        <p:spPr>
          <a:xfrm>
            <a:off x="0" y="6444571"/>
            <a:ext cx="41148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2"/>
          </p:nvPr>
        </p:nvSpPr>
        <p:spPr>
          <a:xfrm>
            <a:off x="7497769" y="5957014"/>
            <a:ext cx="683339" cy="365125"/>
          </a:xfr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5</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8" name="Text Placeholder 5" descr="A check list of how to handle secure material. ">
            <a:extLst>
              <a:ext uri="{FF2B5EF4-FFF2-40B4-BE49-F238E27FC236}">
                <a16:creationId xmlns:a16="http://schemas.microsoft.com/office/drawing/2014/main" id="{1D7B3D29-A006-473D-8950-FBFF5FD9EAA3}"/>
              </a:ext>
            </a:extLst>
          </p:cNvPr>
          <p:cNvGraphicFramePr/>
          <p:nvPr/>
        </p:nvGraphicFramePr>
        <p:xfrm>
          <a:off x="277210" y="900986"/>
          <a:ext cx="11280380" cy="459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0" y="48304"/>
            <a:ext cx="8596668" cy="696464"/>
          </a:xfrm>
        </p:spPr>
        <p:txBody>
          <a:bodyPr>
            <a:normAutofit/>
          </a:bodyPr>
          <a:lstStyle/>
          <a:p>
            <a:r>
              <a:rPr lang="en-US"/>
              <a:t>Test Tickets/Answer Document</a:t>
            </a:r>
          </a:p>
        </p:txBody>
      </p:sp>
    </p:spTree>
    <p:extLst>
      <p:ext uri="{BB962C8B-B14F-4D97-AF65-F5344CB8AC3E}">
        <p14:creationId xmlns:p14="http://schemas.microsoft.com/office/powerpoint/2010/main" val="134941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519BF4C-383F-4060-BA14-F944BC769F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a:extLst>
              <a:ext uri="{FF2B5EF4-FFF2-40B4-BE49-F238E27FC236}">
                <a16:creationId xmlns:a16="http://schemas.microsoft.com/office/drawing/2014/main" id="{2E954570-407F-4E76-B585-8280BCF7B05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 name="Title 4">
            <a:extLst>
              <a:ext uri="{FF2B5EF4-FFF2-40B4-BE49-F238E27FC236}">
                <a16:creationId xmlns:a16="http://schemas.microsoft.com/office/drawing/2014/main" id="{4822A44D-44C4-46BF-B08E-93113D8E4579}"/>
              </a:ext>
            </a:extLst>
          </p:cNvPr>
          <p:cNvSpPr>
            <a:spLocks noGrp="1"/>
          </p:cNvSpPr>
          <p:nvPr>
            <p:ph type="title"/>
          </p:nvPr>
        </p:nvSpPr>
        <p:spPr>
          <a:xfrm>
            <a:off x="310718" y="1709738"/>
            <a:ext cx="11036732" cy="2453889"/>
          </a:xfrm>
        </p:spPr>
        <p:txBody>
          <a:bodyPr>
            <a:normAutofit/>
          </a:bodyPr>
          <a:lstStyle/>
          <a:p>
            <a:r>
              <a:rPr lang="en-US" sz="4800">
                <a:solidFill>
                  <a:srgbClr val="008080"/>
                </a:solidFill>
              </a:rPr>
              <a:t>Review of Secure Assessment Components</a:t>
            </a:r>
          </a:p>
        </p:txBody>
      </p:sp>
    </p:spTree>
    <p:extLst>
      <p:ext uri="{BB962C8B-B14F-4D97-AF65-F5344CB8AC3E}">
        <p14:creationId xmlns:p14="http://schemas.microsoft.com/office/powerpoint/2010/main" val="190656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2875"/>
            <a:ext cx="3115340" cy="28006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Diagram 5" descr="Individuals who wish to review test items must schedule with KDE." title="Review of Secure Assessment Components"/>
          <p:cNvGraphicFramePr/>
          <p:nvPr/>
        </p:nvGraphicFramePr>
        <p:xfrm>
          <a:off x="304800" y="1074606"/>
          <a:ext cx="11545824" cy="4932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0" y="-21930"/>
            <a:ext cx="12192000" cy="1096536"/>
          </a:xfrm>
          <a:prstGeom prst="rect">
            <a:avLst/>
          </a:prstGeom>
        </p:spPr>
        <p:txBody>
          <a:bodyPr>
            <a:normAutofit/>
          </a:bodyPr>
          <a:lstStyle/>
          <a:p>
            <a:r>
              <a:rPr lang="en-US">
                <a:solidFill>
                  <a:srgbClr val="008080"/>
                </a:solidFill>
              </a:rPr>
              <a:t>Reviewing Secure Assessment Components </a:t>
            </a:r>
            <a:r>
              <a:rPr lang="en-US" baseline="-25000">
                <a:solidFill>
                  <a:srgbClr val="008080"/>
                </a:solidFill>
              </a:rPr>
              <a:t>p.20</a:t>
            </a:r>
          </a:p>
        </p:txBody>
      </p:sp>
    </p:spTree>
    <p:extLst>
      <p:ext uri="{BB962C8B-B14F-4D97-AF65-F5344CB8AC3E}">
        <p14:creationId xmlns:p14="http://schemas.microsoft.com/office/powerpoint/2010/main" val="314023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6112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102649"/>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black"/>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Text Placeholder 6"/>
          <p:cNvSpPr>
            <a:spLocks noGrp="1"/>
          </p:cNvSpPr>
          <p:nvPr>
            <p:ph type="body" idx="1"/>
          </p:nvPr>
        </p:nvSpPr>
        <p:spPr>
          <a:xfrm>
            <a:off x="831850" y="3530844"/>
            <a:ext cx="8596668" cy="2125678"/>
          </a:xfrm>
        </p:spPr>
        <p:txBody>
          <a:bodyPr>
            <a:normAutofit/>
          </a:bodyPr>
          <a:lstStyle/>
          <a:p>
            <a:pPr marL="457200" indent="-457200">
              <a:buFont typeface="Wingdings" panose="05000000000000000000" pitchFamily="2" charset="2"/>
              <a:buChar char="Ø"/>
            </a:pPr>
            <a:r>
              <a:rPr lang="en-US" sz="3200"/>
              <a:t>Allegation Categories</a:t>
            </a:r>
          </a:p>
          <a:p>
            <a:pPr marL="457200" indent="-457200">
              <a:buFont typeface="Wingdings" panose="05000000000000000000" pitchFamily="2" charset="2"/>
              <a:buChar char="Ø"/>
            </a:pPr>
            <a:r>
              <a:rPr lang="en-US" sz="3200"/>
              <a:t>Allegation Process</a:t>
            </a:r>
          </a:p>
        </p:txBody>
      </p:sp>
      <p:sp>
        <p:nvSpPr>
          <p:cNvPr id="6" name="Title 5"/>
          <p:cNvSpPr>
            <a:spLocks noGrp="1"/>
          </p:cNvSpPr>
          <p:nvPr>
            <p:ph type="title"/>
          </p:nvPr>
        </p:nvSpPr>
        <p:spPr>
          <a:xfrm>
            <a:off x="443883" y="1709739"/>
            <a:ext cx="10903567" cy="1719262"/>
          </a:xfrm>
        </p:spPr>
        <p:txBody>
          <a:bodyPr>
            <a:normAutofit/>
          </a:bodyPr>
          <a:lstStyle/>
          <a:p>
            <a:r>
              <a:rPr lang="en-US" sz="4800">
                <a:solidFill>
                  <a:srgbClr val="008080"/>
                </a:solidFill>
              </a:rPr>
              <a:t>Test Allegations</a:t>
            </a:r>
          </a:p>
        </p:txBody>
      </p:sp>
    </p:spTree>
    <p:extLst>
      <p:ext uri="{BB962C8B-B14F-4D97-AF65-F5344CB8AC3E}">
        <p14:creationId xmlns:p14="http://schemas.microsoft.com/office/powerpoint/2010/main" val="1257132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8352" y="646146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white"/>
                </a:solidFill>
                <a:effectLst/>
                <a:uLnTx/>
                <a:uFillTx/>
                <a:latin typeface="Franklin Gothic Book" panose="020B0503020102020204"/>
                <a:ea typeface="+mn-ea"/>
                <a:cs typeface="+mn-cs"/>
              </a:rPr>
              <a:t>KDE:OAA:DAAS:ss:08/01/2022</a:t>
            </a:r>
            <a:endParaRPr kumimoji="0" lang="en-US" sz="12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Slide Number Placeholder 3"/>
          <p:cNvSpPr>
            <a:spLocks noGrp="1"/>
          </p:cNvSpPr>
          <p:nvPr>
            <p:ph type="sldNum" sz="quarter" idx="10"/>
          </p:nvPr>
        </p:nvSpPr>
        <p:spPr>
          <a:xfrm>
            <a:off x="7509439" y="5860956"/>
            <a:ext cx="683339"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6" name="Diagram 5" descr="The diagram lists the steps involved in the allegations process:&#10;1. Allegation is referred&#10;2. Allegation is investigated&#10;3. Allegations findings are report to Board of Review&#10;4. Board of Review makes recommendation to Commissioner&#10;5. Commissioner makes determination&#10;6. Commissioner sends letter to involved parties and superintendent stating actions to be taken." title="Allegations Process"/>
          <p:cNvGraphicFramePr/>
          <p:nvPr/>
        </p:nvGraphicFramePr>
        <p:xfrm>
          <a:off x="320678" y="361611"/>
          <a:ext cx="11731617" cy="5499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idx="4294967295"/>
          </p:nvPr>
        </p:nvSpPr>
        <p:spPr>
          <a:xfrm>
            <a:off x="38352" y="301719"/>
            <a:ext cx="12372975" cy="660400"/>
          </a:xfrm>
          <a:prstGeom prst="rect">
            <a:avLst/>
          </a:prstGeom>
        </p:spPr>
        <p:txBody>
          <a:bodyPr>
            <a:noAutofit/>
          </a:bodyPr>
          <a:lstStyle/>
          <a:p>
            <a:r>
              <a:rPr lang="en-US" dirty="0"/>
              <a:t>Allegation Process </a:t>
            </a:r>
            <a:r>
              <a:rPr lang="en-US" baseline="-25000" dirty="0"/>
              <a:t>pp.18-19</a:t>
            </a:r>
          </a:p>
        </p:txBody>
      </p:sp>
    </p:spTree>
    <p:extLst>
      <p:ext uri="{BB962C8B-B14F-4D97-AF65-F5344CB8AC3E}">
        <p14:creationId xmlns:p14="http://schemas.microsoft.com/office/powerpoint/2010/main" val="2078091456"/>
      </p:ext>
    </p:extLst>
  </p:cSld>
  <p:clrMapOvr>
    <a:masterClrMapping/>
  </p:clrMapOvr>
</p:sld>
</file>

<file path=ppt/theme/theme1.xml><?xml version="1.0" encoding="utf-8"?>
<a:theme xmlns:a="http://schemas.openxmlformats.org/drawingml/2006/main" name="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2.xml><?xml version="1.0" encoding="utf-8"?>
<a:theme xmlns:a="http://schemas.openxmlformats.org/drawingml/2006/main" name="1_Theme1">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A740C7CF-C4E7-43F5-91DF-A4C042B7C3D6}" vid="{4E561036-D03F-4D7B-A076-01EAD219F3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2022-08-15T04:00:00+00:00</Publication_x0020_Date>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Administration Code Training</RoutingRuleDescription>
    <PublishingExpirationDate xmlns="http://schemas.microsoft.com/sharepoint/v3" xsi:nil="true"/>
    <PublishingStartDate xmlns="http://schemas.microsoft.com/sharepoint/v3" xsi:nil="true"/>
    <Audience1 xmlns="3a62de7d-ba57-4f43-9dae-9623ba637be0">
      <Value>1</Value>
      <Value>2</Value>
    </Audience1>
    <_dlc_DocId xmlns="3a62de7d-ba57-4f43-9dae-9623ba637be0">KYED-14-1795</_dlc_DocId>
    <_dlc_DocIdUrl xmlns="3a62de7d-ba57-4f43-9dae-9623ba637be0">
      <Url>https://www.education.ky.gov/AA/distsupp/_layouts/15/DocIdRedir.aspx?ID=KYED-14-1795</Url>
      <Description>KYED-14-1795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E330B6-D55D-48F7-B0B7-8D1FEEA2ED4C}">
  <ds:schemaRefs>
    <ds:schemaRef ds:uri="http://schemas.microsoft.com/sharepoint/events"/>
  </ds:schemaRefs>
</ds:datastoreItem>
</file>

<file path=customXml/itemProps2.xml><?xml version="1.0" encoding="utf-8"?>
<ds:datastoreItem xmlns:ds="http://schemas.openxmlformats.org/officeDocument/2006/customXml" ds:itemID="{8E31B0DB-FDB2-474A-8028-D3B6E5511E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CEB5F1-9E28-47AD-9649-7F206997ABD5}">
  <ds:schemaRefs>
    <ds:schemaRef ds:uri="http://schemas.microsoft.com/office/2006/metadata/properties"/>
    <ds:schemaRef ds:uri="http://schemas.microsoft.com/office/infopath/2007/PartnerControls"/>
    <ds:schemaRef ds:uri="3a62de7d-ba57-4f43-9dae-9623ba637be0"/>
    <ds:schemaRef ds:uri="http://schemas.microsoft.com/sharepoint/v3"/>
  </ds:schemaRefs>
</ds:datastoreItem>
</file>

<file path=customXml/itemProps4.xml><?xml version="1.0" encoding="utf-8"?>
<ds:datastoreItem xmlns:ds="http://schemas.openxmlformats.org/officeDocument/2006/customXml" ds:itemID="{42FB95FB-2DC0-4CF4-BBBF-4AAAB46967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103</TotalTime>
  <Words>1934</Words>
  <Application>Microsoft Office PowerPoint</Application>
  <PresentationFormat>Widescreen</PresentationFormat>
  <Paragraphs>231</Paragraphs>
  <Slides>16</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Franklin Gothic Book</vt:lpstr>
      <vt:lpstr>Franklin Gothic Medium</vt:lpstr>
      <vt:lpstr>Georgia</vt:lpstr>
      <vt:lpstr>Times New Roman</vt:lpstr>
      <vt:lpstr>Wingdings</vt:lpstr>
      <vt:lpstr>Theme1</vt:lpstr>
      <vt:lpstr>1_Theme1</vt:lpstr>
      <vt:lpstr>Administration Code Training 703 KAR 5:080</vt:lpstr>
      <vt:lpstr>Module 6: Completion of State Assessment </vt:lpstr>
      <vt:lpstr>Test Security After Test Administration </vt:lpstr>
      <vt:lpstr>Scratch Paper</vt:lpstr>
      <vt:lpstr>Test Tickets/Answer Document</vt:lpstr>
      <vt:lpstr>Review of Secure Assessment Components</vt:lpstr>
      <vt:lpstr>Reviewing Secure Assessment Components p.20</vt:lpstr>
      <vt:lpstr>Test Allegations</vt:lpstr>
      <vt:lpstr>Allegation Process pp.18-19</vt:lpstr>
      <vt:lpstr>Allegation/Test Incident Categories</vt:lpstr>
      <vt:lpstr>Proper Reporting of Student Data and Nonacademic Indicators</vt:lpstr>
      <vt:lpstr>Student Data and Nonacademic Indicator Reporting p.20 </vt:lpstr>
      <vt:lpstr>Significant Medical Nonparticipation Only </vt:lpstr>
      <vt:lpstr>Check for Understanding (6)</vt:lpstr>
      <vt:lpstr>Administration Code Training Modules </vt:lpstr>
      <vt:lpstr>Division of Assessment and Accountability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Administration Code Training</dc:title>
  <dc:creator>ssavage</dc:creator>
  <cp:lastModifiedBy>Riley, Ben - Division of Assessment and Accountability Support</cp:lastModifiedBy>
  <cp:revision>4</cp:revision>
  <dcterms:created xsi:type="dcterms:W3CDTF">2022-08-03T11:11:26Z</dcterms:created>
  <dcterms:modified xsi:type="dcterms:W3CDTF">2022-10-31T16:59:59Z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e21507c9-bf35-4752-a9e3-66a6fff59da1</vt:lpwstr>
  </property>
</Properties>
</file>