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6" r:id="rId5"/>
  </p:sldMasterIdLst>
  <p:notesMasterIdLst>
    <p:notesMasterId r:id="rId24"/>
  </p:notesMasterIdLst>
  <p:sldIdLst>
    <p:sldId id="265" r:id="rId6"/>
    <p:sldId id="369" r:id="rId7"/>
    <p:sldId id="349" r:id="rId8"/>
    <p:sldId id="381" r:id="rId9"/>
    <p:sldId id="268" r:id="rId10"/>
    <p:sldId id="380" r:id="rId11"/>
    <p:sldId id="281" r:id="rId12"/>
    <p:sldId id="286" r:id="rId13"/>
    <p:sldId id="360" r:id="rId14"/>
    <p:sldId id="297" r:id="rId15"/>
    <p:sldId id="303" r:id="rId16"/>
    <p:sldId id="383" r:id="rId17"/>
    <p:sldId id="336" r:id="rId18"/>
    <p:sldId id="382" r:id="rId19"/>
    <p:sldId id="329" r:id="rId20"/>
    <p:sldId id="356" r:id="rId21"/>
    <p:sldId id="280" r:id="rId22"/>
    <p:sldId id="99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31784" autoAdjust="0"/>
  </p:normalViewPr>
  <p:slideViewPr>
    <p:cSldViewPr snapToGrid="0">
      <p:cViewPr varScale="1">
        <p:scale>
          <a:sx n="24" d="100"/>
          <a:sy n="24" d="100"/>
        </p:scale>
        <p:origin x="2885"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openxmlformats.org/officeDocument/2006/relationships/customXml" Target="../customXml/item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vage, Shara - Division of Assessment and Accountability Support" userId="71eadb16-699f-453e-81d8-c9ac7aaf2dd6" providerId="ADAL" clId="{5FCE4542-92C6-4CB6-8AA5-A46940C477C2}"/>
    <pc:docChg chg="modSld">
      <pc:chgData name="Savage, Shara - Division of Assessment and Accountability Support" userId="71eadb16-699f-453e-81d8-c9ac7aaf2dd6" providerId="ADAL" clId="{5FCE4542-92C6-4CB6-8AA5-A46940C477C2}" dt="2022-08-03T12:58:15.188" v="2" actId="20577"/>
      <pc:docMkLst>
        <pc:docMk/>
      </pc:docMkLst>
      <pc:sldChg chg="modNotesTx">
        <pc:chgData name="Savage, Shara - Division of Assessment and Accountability Support" userId="71eadb16-699f-453e-81d8-c9ac7aaf2dd6" providerId="ADAL" clId="{5FCE4542-92C6-4CB6-8AA5-A46940C477C2}" dt="2022-08-03T12:58:15.188" v="2" actId="20577"/>
        <pc:sldMkLst>
          <pc:docMk/>
          <pc:sldMk cId="1095187784" sldId="349"/>
        </pc:sldMkLst>
      </pc:sldChg>
      <pc:sldChg chg="modNotesTx">
        <pc:chgData name="Savage, Shara - Division of Assessment and Accountability Support" userId="71eadb16-699f-453e-81d8-c9ac7aaf2dd6" providerId="ADAL" clId="{5FCE4542-92C6-4CB6-8AA5-A46940C477C2}" dt="2022-08-03T11:26:10.698" v="0" actId="6549"/>
        <pc:sldMkLst>
          <pc:docMk/>
          <pc:sldMk cId="656119500" sldId="369"/>
        </pc:sldMkLst>
      </pc:sldChg>
    </pc:docChg>
  </pc:docChgLst>
  <pc:docChgLst>
    <pc:chgData name="Shara Savage" userId="71eadb16-699f-453e-81d8-c9ac7aaf2dd6" providerId="ADAL" clId="{5FCE4542-92C6-4CB6-8AA5-A46940C477C2}"/>
    <pc:docChg chg="custSel modSld">
      <pc:chgData name="Shara Savage" userId="71eadb16-699f-453e-81d8-c9ac7aaf2dd6" providerId="ADAL" clId="{5FCE4542-92C6-4CB6-8AA5-A46940C477C2}" dt="2022-08-05T11:32:40.379" v="61" actId="6549"/>
      <pc:docMkLst>
        <pc:docMk/>
      </pc:docMkLst>
      <pc:sldChg chg="modSp modNotesTx">
        <pc:chgData name="Shara Savage" userId="71eadb16-699f-453e-81d8-c9ac7aaf2dd6" providerId="ADAL" clId="{5FCE4542-92C6-4CB6-8AA5-A46940C477C2}" dt="2022-08-04T17:39:53.301" v="57" actId="20577"/>
        <pc:sldMkLst>
          <pc:docMk/>
          <pc:sldMk cId="3477655453" sldId="265"/>
        </pc:sldMkLst>
        <pc:spChg chg="mod">
          <ac:chgData name="Shara Savage" userId="71eadb16-699f-453e-81d8-c9ac7aaf2dd6" providerId="ADAL" clId="{5FCE4542-92C6-4CB6-8AA5-A46940C477C2}" dt="2022-08-04T17:37:12.354" v="28" actId="13244"/>
          <ac:spMkLst>
            <pc:docMk/>
            <pc:sldMk cId="3477655453" sldId="265"/>
            <ac:spMk id="12" creationId="{00000000-0000-0000-0000-000000000000}"/>
          </ac:spMkLst>
        </pc:spChg>
      </pc:sldChg>
      <pc:sldChg chg="modSp">
        <pc:chgData name="Shara Savage" userId="71eadb16-699f-453e-81d8-c9ac7aaf2dd6" providerId="ADAL" clId="{5FCE4542-92C6-4CB6-8AA5-A46940C477C2}" dt="2022-08-04T17:35:10.818" v="11" actId="13244"/>
        <pc:sldMkLst>
          <pc:docMk/>
          <pc:sldMk cId="612955391" sldId="268"/>
        </pc:sldMkLst>
        <pc:spChg chg="mod">
          <ac:chgData name="Shara Savage" userId="71eadb16-699f-453e-81d8-c9ac7aaf2dd6" providerId="ADAL" clId="{5FCE4542-92C6-4CB6-8AA5-A46940C477C2}" dt="2022-08-04T17:35:06.496" v="10" actId="13244"/>
          <ac:spMkLst>
            <pc:docMk/>
            <pc:sldMk cId="612955391" sldId="268"/>
            <ac:spMk id="13" creationId="{00000000-0000-0000-0000-000000000000}"/>
          </ac:spMkLst>
        </pc:spChg>
        <pc:spChg chg="mod">
          <ac:chgData name="Shara Savage" userId="71eadb16-699f-453e-81d8-c9ac7aaf2dd6" providerId="ADAL" clId="{5FCE4542-92C6-4CB6-8AA5-A46940C477C2}" dt="2022-08-04T17:35:10.818" v="11" actId="13244"/>
          <ac:spMkLst>
            <pc:docMk/>
            <pc:sldMk cId="612955391" sldId="268"/>
            <ac:spMk id="15" creationId="{00000000-0000-0000-0000-000000000000}"/>
          </ac:spMkLst>
        </pc:spChg>
      </pc:sldChg>
      <pc:sldChg chg="modSp">
        <pc:chgData name="Shara Savage" userId="71eadb16-699f-453e-81d8-c9ac7aaf2dd6" providerId="ADAL" clId="{5FCE4542-92C6-4CB6-8AA5-A46940C477C2}" dt="2022-08-04T17:36:56.473" v="26" actId="13244"/>
        <pc:sldMkLst>
          <pc:docMk/>
          <pc:sldMk cId="505087787" sldId="280"/>
        </pc:sldMkLst>
        <pc:spChg chg="mod">
          <ac:chgData name="Shara Savage" userId="71eadb16-699f-453e-81d8-c9ac7aaf2dd6" providerId="ADAL" clId="{5FCE4542-92C6-4CB6-8AA5-A46940C477C2}" dt="2022-08-04T17:36:55.001" v="25" actId="13244"/>
          <ac:spMkLst>
            <pc:docMk/>
            <pc:sldMk cId="505087787" sldId="280"/>
            <ac:spMk id="3" creationId="{00000000-0000-0000-0000-000000000000}"/>
          </ac:spMkLst>
        </pc:spChg>
        <pc:spChg chg="mod">
          <ac:chgData name="Shara Savage" userId="71eadb16-699f-453e-81d8-c9ac7aaf2dd6" providerId="ADAL" clId="{5FCE4542-92C6-4CB6-8AA5-A46940C477C2}" dt="2022-08-04T17:36:56.473" v="26" actId="13244"/>
          <ac:spMkLst>
            <pc:docMk/>
            <pc:sldMk cId="505087787" sldId="280"/>
            <ac:spMk id="5" creationId="{F9E6E2DD-1811-4ECC-8524-CFDA8CFB10C3}"/>
          </ac:spMkLst>
        </pc:spChg>
      </pc:sldChg>
      <pc:sldChg chg="modSp">
        <pc:chgData name="Shara Savage" userId="71eadb16-699f-453e-81d8-c9ac7aaf2dd6" providerId="ADAL" clId="{5FCE4542-92C6-4CB6-8AA5-A46940C477C2}" dt="2022-08-04T17:35:20.495" v="13" actId="13244"/>
        <pc:sldMkLst>
          <pc:docMk/>
          <pc:sldMk cId="2962936201" sldId="281"/>
        </pc:sldMkLst>
        <pc:spChg chg="mod">
          <ac:chgData name="Shara Savage" userId="71eadb16-699f-453e-81d8-c9ac7aaf2dd6" providerId="ADAL" clId="{5FCE4542-92C6-4CB6-8AA5-A46940C477C2}" dt="2022-08-04T17:35:16.645" v="12" actId="13244"/>
          <ac:spMkLst>
            <pc:docMk/>
            <pc:sldMk cId="2962936201" sldId="281"/>
            <ac:spMk id="2" creationId="{00000000-0000-0000-0000-000000000000}"/>
          </ac:spMkLst>
        </pc:spChg>
        <pc:spChg chg="mod">
          <ac:chgData name="Shara Savage" userId="71eadb16-699f-453e-81d8-c9ac7aaf2dd6" providerId="ADAL" clId="{5FCE4542-92C6-4CB6-8AA5-A46940C477C2}" dt="2022-08-04T17:35:20.495" v="13" actId="13244"/>
          <ac:spMkLst>
            <pc:docMk/>
            <pc:sldMk cId="2962936201" sldId="281"/>
            <ac:spMk id="5" creationId="{00000000-0000-0000-0000-000000000000}"/>
          </ac:spMkLst>
        </pc:spChg>
      </pc:sldChg>
      <pc:sldChg chg="modSp">
        <pc:chgData name="Shara Savage" userId="71eadb16-699f-453e-81d8-c9ac7aaf2dd6" providerId="ADAL" clId="{5FCE4542-92C6-4CB6-8AA5-A46940C477C2}" dt="2022-08-04T17:35:29.602" v="15" actId="13244"/>
        <pc:sldMkLst>
          <pc:docMk/>
          <pc:sldMk cId="2971705098" sldId="286"/>
        </pc:sldMkLst>
        <pc:spChg chg="mod">
          <ac:chgData name="Shara Savage" userId="71eadb16-699f-453e-81d8-c9ac7aaf2dd6" providerId="ADAL" clId="{5FCE4542-92C6-4CB6-8AA5-A46940C477C2}" dt="2022-08-04T17:35:25.970" v="14" actId="13244"/>
          <ac:spMkLst>
            <pc:docMk/>
            <pc:sldMk cId="2971705098" sldId="286"/>
            <ac:spMk id="2" creationId="{00000000-0000-0000-0000-000000000000}"/>
          </ac:spMkLst>
        </pc:spChg>
        <pc:spChg chg="mod">
          <ac:chgData name="Shara Savage" userId="71eadb16-699f-453e-81d8-c9ac7aaf2dd6" providerId="ADAL" clId="{5FCE4542-92C6-4CB6-8AA5-A46940C477C2}" dt="2022-08-04T17:35:29.602" v="15" actId="13244"/>
          <ac:spMkLst>
            <pc:docMk/>
            <pc:sldMk cId="2971705098" sldId="286"/>
            <ac:spMk id="5" creationId="{00000000-0000-0000-0000-000000000000}"/>
          </ac:spMkLst>
        </pc:spChg>
      </pc:sldChg>
      <pc:sldChg chg="modSp">
        <pc:chgData name="Shara Savage" userId="71eadb16-699f-453e-81d8-c9ac7aaf2dd6" providerId="ADAL" clId="{5FCE4542-92C6-4CB6-8AA5-A46940C477C2}" dt="2022-08-04T17:36:12.756" v="17" actId="13244"/>
        <pc:sldMkLst>
          <pc:docMk/>
          <pc:sldMk cId="1104942436" sldId="297"/>
        </pc:sldMkLst>
        <pc:spChg chg="mod">
          <ac:chgData name="Shara Savage" userId="71eadb16-699f-453e-81d8-c9ac7aaf2dd6" providerId="ADAL" clId="{5FCE4542-92C6-4CB6-8AA5-A46940C477C2}" dt="2022-08-04T17:35:38.192" v="16" actId="13244"/>
          <ac:spMkLst>
            <pc:docMk/>
            <pc:sldMk cId="1104942436" sldId="297"/>
            <ac:spMk id="2" creationId="{00000000-0000-0000-0000-000000000000}"/>
          </ac:spMkLst>
        </pc:spChg>
        <pc:spChg chg="mod">
          <ac:chgData name="Shara Savage" userId="71eadb16-699f-453e-81d8-c9ac7aaf2dd6" providerId="ADAL" clId="{5FCE4542-92C6-4CB6-8AA5-A46940C477C2}" dt="2022-08-04T17:36:12.756" v="17" actId="13244"/>
          <ac:spMkLst>
            <pc:docMk/>
            <pc:sldMk cId="1104942436" sldId="297"/>
            <ac:spMk id="3" creationId="{00000000-0000-0000-0000-000000000000}"/>
          </ac:spMkLst>
        </pc:spChg>
      </pc:sldChg>
      <pc:sldChg chg="modSp">
        <pc:chgData name="Shara Savage" userId="71eadb16-699f-453e-81d8-c9ac7aaf2dd6" providerId="ADAL" clId="{5FCE4542-92C6-4CB6-8AA5-A46940C477C2}" dt="2022-08-04T17:36:19.227" v="19" actId="13244"/>
        <pc:sldMkLst>
          <pc:docMk/>
          <pc:sldMk cId="2024621048" sldId="303"/>
        </pc:sldMkLst>
        <pc:spChg chg="mod">
          <ac:chgData name="Shara Savage" userId="71eadb16-699f-453e-81d8-c9ac7aaf2dd6" providerId="ADAL" clId="{5FCE4542-92C6-4CB6-8AA5-A46940C477C2}" dt="2022-08-04T17:36:17.348" v="18" actId="13244"/>
          <ac:spMkLst>
            <pc:docMk/>
            <pc:sldMk cId="2024621048" sldId="303"/>
            <ac:spMk id="2" creationId="{00000000-0000-0000-0000-000000000000}"/>
          </ac:spMkLst>
        </pc:spChg>
        <pc:spChg chg="mod">
          <ac:chgData name="Shara Savage" userId="71eadb16-699f-453e-81d8-c9ac7aaf2dd6" providerId="ADAL" clId="{5FCE4542-92C6-4CB6-8AA5-A46940C477C2}" dt="2022-08-04T17:36:19.227" v="19" actId="13244"/>
          <ac:spMkLst>
            <pc:docMk/>
            <pc:sldMk cId="2024621048" sldId="303"/>
            <ac:spMk id="5" creationId="{00000000-0000-0000-0000-000000000000}"/>
          </ac:spMkLst>
        </pc:spChg>
      </pc:sldChg>
      <pc:sldChg chg="modSp">
        <pc:chgData name="Shara Savage" userId="71eadb16-699f-453e-81d8-c9ac7aaf2dd6" providerId="ADAL" clId="{5FCE4542-92C6-4CB6-8AA5-A46940C477C2}" dt="2022-08-04T17:36:30.156" v="21" actId="13244"/>
        <pc:sldMkLst>
          <pc:docMk/>
          <pc:sldMk cId="620161705" sldId="329"/>
        </pc:sldMkLst>
        <pc:spChg chg="mod">
          <ac:chgData name="Shara Savage" userId="71eadb16-699f-453e-81d8-c9ac7aaf2dd6" providerId="ADAL" clId="{5FCE4542-92C6-4CB6-8AA5-A46940C477C2}" dt="2022-08-04T17:36:26.646" v="20" actId="13244"/>
          <ac:spMkLst>
            <pc:docMk/>
            <pc:sldMk cId="620161705" sldId="329"/>
            <ac:spMk id="2" creationId="{00000000-0000-0000-0000-000000000000}"/>
          </ac:spMkLst>
        </pc:spChg>
        <pc:spChg chg="mod">
          <ac:chgData name="Shara Savage" userId="71eadb16-699f-453e-81d8-c9ac7aaf2dd6" providerId="ADAL" clId="{5FCE4542-92C6-4CB6-8AA5-A46940C477C2}" dt="2022-08-04T17:36:30.156" v="21" actId="13244"/>
          <ac:spMkLst>
            <pc:docMk/>
            <pc:sldMk cId="620161705" sldId="329"/>
            <ac:spMk id="5" creationId="{00000000-0000-0000-0000-000000000000}"/>
          </ac:spMkLst>
        </pc:spChg>
      </pc:sldChg>
      <pc:sldChg chg="delSp modSp">
        <pc:chgData name="Shara Savage" userId="71eadb16-699f-453e-81d8-c9ac7aaf2dd6" providerId="ADAL" clId="{5FCE4542-92C6-4CB6-8AA5-A46940C477C2}" dt="2022-08-04T17:38:09.054" v="37" actId="13244"/>
        <pc:sldMkLst>
          <pc:docMk/>
          <pc:sldMk cId="3458439887" sldId="336"/>
        </pc:sldMkLst>
        <pc:spChg chg="mod">
          <ac:chgData name="Shara Savage" userId="71eadb16-699f-453e-81d8-c9ac7aaf2dd6" providerId="ADAL" clId="{5FCE4542-92C6-4CB6-8AA5-A46940C477C2}" dt="2022-08-04T17:37:51.339" v="33" actId="13244"/>
          <ac:spMkLst>
            <pc:docMk/>
            <pc:sldMk cId="3458439887" sldId="336"/>
            <ac:spMk id="2" creationId="{00000000-0000-0000-0000-000000000000}"/>
          </ac:spMkLst>
        </pc:spChg>
        <pc:spChg chg="mod">
          <ac:chgData name="Shara Savage" userId="71eadb16-699f-453e-81d8-c9ac7aaf2dd6" providerId="ADAL" clId="{5FCE4542-92C6-4CB6-8AA5-A46940C477C2}" dt="2022-08-04T17:37:53.949" v="34" actId="13244"/>
          <ac:spMkLst>
            <pc:docMk/>
            <pc:sldMk cId="3458439887" sldId="336"/>
            <ac:spMk id="3" creationId="{00000000-0000-0000-0000-000000000000}"/>
          </ac:spMkLst>
        </pc:spChg>
        <pc:spChg chg="del mod">
          <ac:chgData name="Shara Savage" userId="71eadb16-699f-453e-81d8-c9ac7aaf2dd6" providerId="ADAL" clId="{5FCE4542-92C6-4CB6-8AA5-A46940C477C2}" dt="2022-08-04T17:38:03.077" v="36" actId="478"/>
          <ac:spMkLst>
            <pc:docMk/>
            <pc:sldMk cId="3458439887" sldId="336"/>
            <ac:spMk id="4" creationId="{00000000-0000-0000-0000-000000000000}"/>
          </ac:spMkLst>
        </pc:spChg>
        <pc:spChg chg="mod">
          <ac:chgData name="Shara Savage" userId="71eadb16-699f-453e-81d8-c9ac7aaf2dd6" providerId="ADAL" clId="{5FCE4542-92C6-4CB6-8AA5-A46940C477C2}" dt="2022-08-04T17:38:09.054" v="37" actId="13244"/>
          <ac:spMkLst>
            <pc:docMk/>
            <pc:sldMk cId="3458439887" sldId="336"/>
            <ac:spMk id="10" creationId="{AD2AFD32-5DB7-4770-B8B2-443C9EC4220B}"/>
          </ac:spMkLst>
        </pc:spChg>
      </pc:sldChg>
      <pc:sldChg chg="modSp">
        <pc:chgData name="Shara Savage" userId="71eadb16-699f-453e-81d8-c9ac7aaf2dd6" providerId="ADAL" clId="{5FCE4542-92C6-4CB6-8AA5-A46940C477C2}" dt="2022-08-04T17:34:28.404" v="3" actId="14429"/>
        <pc:sldMkLst>
          <pc:docMk/>
          <pc:sldMk cId="1095187784" sldId="349"/>
        </pc:sldMkLst>
        <pc:spChg chg="mod">
          <ac:chgData name="Shara Savage" userId="71eadb16-699f-453e-81d8-c9ac7aaf2dd6" providerId="ADAL" clId="{5FCE4542-92C6-4CB6-8AA5-A46940C477C2}" dt="2022-08-04T17:34:16.373" v="0" actId="13244"/>
          <ac:spMkLst>
            <pc:docMk/>
            <pc:sldMk cId="1095187784" sldId="349"/>
            <ac:spMk id="2" creationId="{00000000-0000-0000-0000-000000000000}"/>
          </ac:spMkLst>
        </pc:spChg>
        <pc:spChg chg="mod">
          <ac:chgData name="Shara Savage" userId="71eadb16-699f-453e-81d8-c9ac7aaf2dd6" providerId="ADAL" clId="{5FCE4542-92C6-4CB6-8AA5-A46940C477C2}" dt="2022-08-04T17:34:28.404" v="3" actId="14429"/>
          <ac:spMkLst>
            <pc:docMk/>
            <pc:sldMk cId="1095187784" sldId="349"/>
            <ac:spMk id="4" creationId="{00000000-0000-0000-0000-000000000000}"/>
          </ac:spMkLst>
        </pc:spChg>
        <pc:spChg chg="mod">
          <ac:chgData name="Shara Savage" userId="71eadb16-699f-453e-81d8-c9ac7aaf2dd6" providerId="ADAL" clId="{5FCE4542-92C6-4CB6-8AA5-A46940C477C2}" dt="2022-08-04T17:34:24.351" v="2" actId="13244"/>
          <ac:spMkLst>
            <pc:docMk/>
            <pc:sldMk cId="1095187784" sldId="349"/>
            <ac:spMk id="5" creationId="{00000000-0000-0000-0000-000000000000}"/>
          </ac:spMkLst>
        </pc:spChg>
        <pc:picChg chg="mod">
          <ac:chgData name="Shara Savage" userId="71eadb16-699f-453e-81d8-c9ac7aaf2dd6" providerId="ADAL" clId="{5FCE4542-92C6-4CB6-8AA5-A46940C477C2}" dt="2022-08-04T17:34:22.547" v="1" actId="13244"/>
          <ac:picMkLst>
            <pc:docMk/>
            <pc:sldMk cId="1095187784" sldId="349"/>
            <ac:picMk id="6" creationId="{00000000-0000-0000-0000-000000000000}"/>
          </ac:picMkLst>
        </pc:picChg>
      </pc:sldChg>
      <pc:sldChg chg="modSp modNotesTx">
        <pc:chgData name="Shara Savage" userId="71eadb16-699f-453e-81d8-c9ac7aaf2dd6" providerId="ADAL" clId="{5FCE4542-92C6-4CB6-8AA5-A46940C477C2}" dt="2022-08-05T11:31:22.828" v="60" actId="20577"/>
        <pc:sldMkLst>
          <pc:docMk/>
          <pc:sldMk cId="3878876987" sldId="356"/>
        </pc:sldMkLst>
        <pc:spChg chg="mod">
          <ac:chgData name="Shara Savage" userId="71eadb16-699f-453e-81d8-c9ac7aaf2dd6" providerId="ADAL" clId="{5FCE4542-92C6-4CB6-8AA5-A46940C477C2}" dt="2022-08-04T17:36:33.376" v="22" actId="13244"/>
          <ac:spMkLst>
            <pc:docMk/>
            <pc:sldMk cId="3878876987" sldId="356"/>
            <ac:spMk id="2" creationId="{00000000-0000-0000-0000-000000000000}"/>
          </ac:spMkLst>
        </pc:spChg>
        <pc:spChg chg="mod">
          <ac:chgData name="Shara Savage" userId="71eadb16-699f-453e-81d8-c9ac7aaf2dd6" providerId="ADAL" clId="{5FCE4542-92C6-4CB6-8AA5-A46940C477C2}" dt="2022-08-04T17:36:39.676" v="24" actId="13244"/>
          <ac:spMkLst>
            <pc:docMk/>
            <pc:sldMk cId="3878876987" sldId="356"/>
            <ac:spMk id="12" creationId="{B5391186-D3D0-4962-8661-0A0601AEF1B3}"/>
          </ac:spMkLst>
        </pc:spChg>
        <pc:spChg chg="mod">
          <ac:chgData name="Shara Savage" userId="71eadb16-699f-453e-81d8-c9ac7aaf2dd6" providerId="ADAL" clId="{5FCE4542-92C6-4CB6-8AA5-A46940C477C2}" dt="2022-08-04T17:36:36.471" v="23" actId="13244"/>
          <ac:spMkLst>
            <pc:docMk/>
            <pc:sldMk cId="3878876987" sldId="356"/>
            <ac:spMk id="13" creationId="{6C667D69-33AC-4CAF-A02F-D676186B6E24}"/>
          </ac:spMkLst>
        </pc:spChg>
      </pc:sldChg>
      <pc:sldChg chg="modSp">
        <pc:chgData name="Shara Savage" userId="71eadb16-699f-453e-81d8-c9ac7aaf2dd6" providerId="ADAL" clId="{5FCE4542-92C6-4CB6-8AA5-A46940C477C2}" dt="2022-08-04T17:37:37.223" v="31" actId="13244"/>
        <pc:sldMkLst>
          <pc:docMk/>
          <pc:sldMk cId="3889166399" sldId="360"/>
        </pc:sldMkLst>
        <pc:spChg chg="mod">
          <ac:chgData name="Shara Savage" userId="71eadb16-699f-453e-81d8-c9ac7aaf2dd6" providerId="ADAL" clId="{5FCE4542-92C6-4CB6-8AA5-A46940C477C2}" dt="2022-08-04T17:37:33.664" v="30" actId="13244"/>
          <ac:spMkLst>
            <pc:docMk/>
            <pc:sldMk cId="3889166399" sldId="360"/>
            <ac:spMk id="6" creationId="{00000000-0000-0000-0000-000000000000}"/>
          </ac:spMkLst>
        </pc:spChg>
        <pc:spChg chg="mod">
          <ac:chgData name="Shara Savage" userId="71eadb16-699f-453e-81d8-c9ac7aaf2dd6" providerId="ADAL" clId="{5FCE4542-92C6-4CB6-8AA5-A46940C477C2}" dt="2022-08-04T17:37:37.223" v="31" actId="13244"/>
          <ac:spMkLst>
            <pc:docMk/>
            <pc:sldMk cId="3889166399" sldId="360"/>
            <ac:spMk id="7" creationId="{00000000-0000-0000-0000-000000000000}"/>
          </ac:spMkLst>
        </pc:spChg>
      </pc:sldChg>
      <pc:sldChg chg="delSp modSp">
        <pc:chgData name="Shara Savage" userId="71eadb16-699f-453e-81d8-c9ac7aaf2dd6" providerId="ADAL" clId="{5FCE4542-92C6-4CB6-8AA5-A46940C477C2}" dt="2022-08-04T17:34:49.689" v="8" actId="478"/>
        <pc:sldMkLst>
          <pc:docMk/>
          <pc:sldMk cId="656119500" sldId="369"/>
        </pc:sldMkLst>
        <pc:spChg chg="mod">
          <ac:chgData name="Shara Savage" userId="71eadb16-699f-453e-81d8-c9ac7aaf2dd6" providerId="ADAL" clId="{5FCE4542-92C6-4CB6-8AA5-A46940C477C2}" dt="2022-08-04T17:34:33.221" v="4" actId="13244"/>
          <ac:spMkLst>
            <pc:docMk/>
            <pc:sldMk cId="656119500" sldId="369"/>
            <ac:spMk id="2" creationId="{59D14551-BAAE-46D2-96DD-A3C0CB851CFB}"/>
          </ac:spMkLst>
        </pc:spChg>
        <pc:spChg chg="del mod">
          <ac:chgData name="Shara Savage" userId="71eadb16-699f-453e-81d8-c9ac7aaf2dd6" providerId="ADAL" clId="{5FCE4542-92C6-4CB6-8AA5-A46940C477C2}" dt="2022-08-04T17:34:49.689" v="8" actId="478"/>
          <ac:spMkLst>
            <pc:docMk/>
            <pc:sldMk cId="656119500" sldId="369"/>
            <ac:spMk id="4" creationId="{CBAC8DD4-7CB4-4D82-8CC0-C0F557241888}"/>
          </ac:spMkLst>
        </pc:spChg>
        <pc:spChg chg="mod">
          <ac:chgData name="Shara Savage" userId="71eadb16-699f-453e-81d8-c9ac7aaf2dd6" providerId="ADAL" clId="{5FCE4542-92C6-4CB6-8AA5-A46940C477C2}" dt="2022-08-04T17:34:37.490" v="7" actId="13244"/>
          <ac:spMkLst>
            <pc:docMk/>
            <pc:sldMk cId="656119500" sldId="369"/>
            <ac:spMk id="5" creationId="{342116A3-FC33-4EFC-9278-B29755D097DF}"/>
          </ac:spMkLst>
        </pc:spChg>
      </pc:sldChg>
      <pc:sldChg chg="modSp">
        <pc:chgData name="Shara Savage" userId="71eadb16-699f-453e-81d8-c9ac7aaf2dd6" providerId="ADAL" clId="{5FCE4542-92C6-4CB6-8AA5-A46940C477C2}" dt="2022-08-04T17:37:25.127" v="29" actId="13244"/>
        <pc:sldMkLst>
          <pc:docMk/>
          <pc:sldMk cId="338230666" sldId="380"/>
        </pc:sldMkLst>
        <pc:spChg chg="mod">
          <ac:chgData name="Shara Savage" userId="71eadb16-699f-453e-81d8-c9ac7aaf2dd6" providerId="ADAL" clId="{5FCE4542-92C6-4CB6-8AA5-A46940C477C2}" dt="2022-08-04T17:37:25.127" v="29" actId="13244"/>
          <ac:spMkLst>
            <pc:docMk/>
            <pc:sldMk cId="338230666" sldId="380"/>
            <ac:spMk id="6" creationId="{8BE1ECC3-258B-4CB3-B980-E0447FC74C2E}"/>
          </ac:spMkLst>
        </pc:spChg>
      </pc:sldChg>
      <pc:sldChg chg="modSp">
        <pc:chgData name="Shara Savage" userId="71eadb16-699f-453e-81d8-c9ac7aaf2dd6" providerId="ADAL" clId="{5FCE4542-92C6-4CB6-8AA5-A46940C477C2}" dt="2022-08-04T17:38:16.763" v="38" actId="13244"/>
        <pc:sldMkLst>
          <pc:docMk/>
          <pc:sldMk cId="1864969127" sldId="382"/>
        </pc:sldMkLst>
        <pc:spChg chg="mod">
          <ac:chgData name="Shara Savage" userId="71eadb16-699f-453e-81d8-c9ac7aaf2dd6" providerId="ADAL" clId="{5FCE4542-92C6-4CB6-8AA5-A46940C477C2}" dt="2022-08-04T17:38:16.763" v="38" actId="13244"/>
          <ac:spMkLst>
            <pc:docMk/>
            <pc:sldMk cId="1864969127" sldId="382"/>
            <ac:spMk id="6" creationId="{00000000-0000-0000-0000-000000000000}"/>
          </ac:spMkLst>
        </pc:spChg>
      </pc:sldChg>
      <pc:sldChg chg="modSp">
        <pc:chgData name="Shara Savage" userId="71eadb16-699f-453e-81d8-c9ac7aaf2dd6" providerId="ADAL" clId="{5FCE4542-92C6-4CB6-8AA5-A46940C477C2}" dt="2022-08-04T17:37:45.540" v="32" actId="13244"/>
        <pc:sldMkLst>
          <pc:docMk/>
          <pc:sldMk cId="513378819" sldId="383"/>
        </pc:sldMkLst>
        <pc:spChg chg="mod">
          <ac:chgData name="Shara Savage" userId="71eadb16-699f-453e-81d8-c9ac7aaf2dd6" providerId="ADAL" clId="{5FCE4542-92C6-4CB6-8AA5-A46940C477C2}" dt="2022-08-04T17:37:45.540" v="32" actId="13244"/>
          <ac:spMkLst>
            <pc:docMk/>
            <pc:sldMk cId="513378819" sldId="383"/>
            <ac:spMk id="6" creationId="{00000000-0000-0000-0000-000000000000}"/>
          </ac:spMkLst>
        </pc:spChg>
      </pc:sldChg>
      <pc:sldChg chg="modSp modNotesTx">
        <pc:chgData name="Shara Savage" userId="71eadb16-699f-453e-81d8-c9ac7aaf2dd6" providerId="ADAL" clId="{5FCE4542-92C6-4CB6-8AA5-A46940C477C2}" dt="2022-08-05T11:32:40.379" v="61" actId="6549"/>
        <pc:sldMkLst>
          <pc:docMk/>
          <pc:sldMk cId="1792822603" sldId="999"/>
        </pc:sldMkLst>
        <pc:spChg chg="mod">
          <ac:chgData name="Shara Savage" userId="71eadb16-699f-453e-81d8-c9ac7aaf2dd6" providerId="ADAL" clId="{5FCE4542-92C6-4CB6-8AA5-A46940C477C2}" dt="2022-08-04T17:37:01.554" v="27" actId="13244"/>
          <ac:spMkLst>
            <pc:docMk/>
            <pc:sldMk cId="1792822603" sldId="999"/>
            <ac:spMk id="3" creationId="{00000000-0000-0000-0000-000000000000}"/>
          </ac:spMkLst>
        </pc:spChg>
      </pc:sldChg>
    </pc:docChg>
  </pc:docChgLst>
  <pc:docChgLst>
    <pc:chgData name="Savage, Shara - Division of Assessment and Accountability Support" userId="71eadb16-699f-453e-81d8-c9ac7aaf2dd6" providerId="ADAL" clId="{6430BE9D-054F-465A-AEE7-CB4AE3BF6776}"/>
    <pc:docChg chg="modSld">
      <pc:chgData name="Savage, Shara - Division of Assessment and Accountability Support" userId="71eadb16-699f-453e-81d8-c9ac7aaf2dd6" providerId="ADAL" clId="{6430BE9D-054F-465A-AEE7-CB4AE3BF6776}" dt="2022-08-08T13:07:27.390" v="7" actId="20577"/>
      <pc:docMkLst>
        <pc:docMk/>
      </pc:docMkLst>
      <pc:sldChg chg="modNotesTx">
        <pc:chgData name="Savage, Shara - Division of Assessment and Accountability Support" userId="71eadb16-699f-453e-81d8-c9ac7aaf2dd6" providerId="ADAL" clId="{6430BE9D-054F-465A-AEE7-CB4AE3BF6776}" dt="2022-08-08T13:07:27.390" v="7" actId="20577"/>
        <pc:sldMkLst>
          <pc:docMk/>
          <pc:sldMk cId="3878876987" sldId="356"/>
        </pc:sldMkLst>
      </pc:sldChg>
    </pc:docChg>
  </pc:docChgLst>
</pc:chgInfo>
</file>

<file path=ppt/diagrams/_rels/data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ata5.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_rels/drawing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5.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7117FF-D2AA-4F7F-BE2E-80564D37C901}" type="doc">
      <dgm:prSet loTypeId="urn:microsoft.com/office/officeart/2005/8/layout/list1" loCatId="list" qsTypeId="urn:microsoft.com/office/officeart/2005/8/quickstyle/simple3" qsCatId="simple" csTypeId="urn:microsoft.com/office/officeart/2005/8/colors/accent0_1" csCatId="mainScheme" phldr="1"/>
      <dgm:spPr/>
      <dgm:t>
        <a:bodyPr/>
        <a:lstStyle/>
        <a:p>
          <a:endParaRPr lang="en-US"/>
        </a:p>
      </dgm:t>
    </dgm:pt>
    <dgm:pt modelId="{BDC74063-9ABF-4FF3-B9E4-CB48A501F28D}">
      <dgm:prSet phldrT="[Text]"/>
      <dgm:spPr>
        <a:solidFill>
          <a:srgbClr val="009999"/>
        </a:solidFill>
      </dgm:spPr>
      <dgm:t>
        <a:bodyPr/>
        <a:lstStyle/>
        <a:p>
          <a:r>
            <a:rPr lang="en-US"/>
            <a:t>Professional Ethics</a:t>
          </a:r>
        </a:p>
      </dgm:t>
    </dgm:pt>
    <dgm:pt modelId="{9F866FC1-878D-46BD-B14C-E69044F0FC43}" type="parTrans" cxnId="{A950ACCE-D819-4B1C-ABDE-82731AC132A2}">
      <dgm:prSet/>
      <dgm:spPr/>
      <dgm:t>
        <a:bodyPr/>
        <a:lstStyle/>
        <a:p>
          <a:endParaRPr lang="en-US"/>
        </a:p>
      </dgm:t>
    </dgm:pt>
    <dgm:pt modelId="{6C27FE11-CC81-4FD4-8265-3703EDDF30C5}" type="sibTrans" cxnId="{A950ACCE-D819-4B1C-ABDE-82731AC132A2}">
      <dgm:prSet/>
      <dgm:spPr/>
      <dgm:t>
        <a:bodyPr/>
        <a:lstStyle/>
        <a:p>
          <a:endParaRPr lang="en-US"/>
        </a:p>
      </dgm:t>
    </dgm:pt>
    <dgm:pt modelId="{C002521A-490D-4151-BC58-B99B68399076}">
      <dgm:prSet phldrT="[Text]"/>
      <dgm:spPr>
        <a:solidFill>
          <a:srgbClr val="009999"/>
        </a:solidFill>
      </dgm:spPr>
      <dgm:t>
        <a:bodyPr/>
        <a:lstStyle/>
        <a:p>
          <a:r>
            <a:rPr lang="en-US"/>
            <a:t>Educational Defensibility</a:t>
          </a:r>
        </a:p>
      </dgm:t>
    </dgm:pt>
    <dgm:pt modelId="{00120882-9B0E-4FA6-AD5E-1B430947BBE7}" type="parTrans" cxnId="{C906B14D-04E8-42B4-9BC8-0593DE5034AC}">
      <dgm:prSet/>
      <dgm:spPr/>
      <dgm:t>
        <a:bodyPr/>
        <a:lstStyle/>
        <a:p>
          <a:endParaRPr lang="en-US"/>
        </a:p>
      </dgm:t>
    </dgm:pt>
    <dgm:pt modelId="{A0DE93B1-2B00-436D-AFCA-B9F212D9EF1D}" type="sibTrans" cxnId="{C906B14D-04E8-42B4-9BC8-0593DE5034AC}">
      <dgm:prSet/>
      <dgm:spPr/>
      <dgm:t>
        <a:bodyPr/>
        <a:lstStyle/>
        <a:p>
          <a:endParaRPr lang="en-US"/>
        </a:p>
      </dgm:t>
    </dgm:pt>
    <dgm:pt modelId="{2E7BF211-A2BD-4914-A5F3-18C18631E8A8}">
      <dgm:prSet phldrT="[Text]"/>
      <dgm:spPr>
        <a:solidFill>
          <a:srgbClr val="009999"/>
        </a:solidFill>
      </dgm:spPr>
      <dgm:t>
        <a:bodyPr/>
        <a:lstStyle/>
        <a:p>
          <a:r>
            <a:rPr lang="en-US"/>
            <a:t>Student Ownership</a:t>
          </a:r>
        </a:p>
      </dgm:t>
    </dgm:pt>
    <dgm:pt modelId="{EB426235-90EC-4038-B63B-2E81E5F4CE3D}" type="parTrans" cxnId="{35AEA1F1-88B4-45BF-A34A-53C3535A0C02}">
      <dgm:prSet/>
      <dgm:spPr/>
      <dgm:t>
        <a:bodyPr/>
        <a:lstStyle/>
        <a:p>
          <a:endParaRPr lang="en-US"/>
        </a:p>
      </dgm:t>
    </dgm:pt>
    <dgm:pt modelId="{0B041BFE-9B32-4115-85EB-E12426E93745}" type="sibTrans" cxnId="{35AEA1F1-88B4-45BF-A34A-53C3535A0C02}">
      <dgm:prSet/>
      <dgm:spPr/>
      <dgm:t>
        <a:bodyPr/>
        <a:lstStyle/>
        <a:p>
          <a:endParaRPr lang="en-US"/>
        </a:p>
      </dgm:t>
    </dgm:pt>
    <dgm:pt modelId="{C376D5DB-CB54-4269-B6BC-329360E536C0}">
      <dgm:prSet/>
      <dgm:spPr/>
      <dgm:t>
        <a:bodyPr/>
        <a:lstStyle/>
        <a:p>
          <a:r>
            <a:rPr lang="en-US"/>
            <a:t>Ethical standards of the education profession apply to anyone administering a state assessment. (16 KAR 1:020)</a:t>
          </a:r>
        </a:p>
      </dgm:t>
    </dgm:pt>
    <dgm:pt modelId="{EDA38FE0-1631-4D1F-ACA2-448E283F9EF1}" type="parTrans" cxnId="{204AB054-0F28-4072-ADD1-728C690A3011}">
      <dgm:prSet/>
      <dgm:spPr/>
      <dgm:t>
        <a:bodyPr/>
        <a:lstStyle/>
        <a:p>
          <a:endParaRPr lang="en-US"/>
        </a:p>
      </dgm:t>
    </dgm:pt>
    <dgm:pt modelId="{902B3D04-51DE-4EAC-BE93-5B1056EB5F8A}" type="sibTrans" cxnId="{204AB054-0F28-4072-ADD1-728C690A3011}">
      <dgm:prSet/>
      <dgm:spPr/>
      <dgm:t>
        <a:bodyPr/>
        <a:lstStyle/>
        <a:p>
          <a:endParaRPr lang="en-US"/>
        </a:p>
      </dgm:t>
    </dgm:pt>
    <dgm:pt modelId="{3129491B-1F83-47D0-95D2-78E7D445BCF1}">
      <dgm:prSet/>
      <dgm:spPr/>
      <dgm:t>
        <a:bodyPr/>
        <a:lstStyle/>
        <a:p>
          <a:r>
            <a:rPr lang="en-US"/>
            <a:t>All test preparation practices shall be designed and used for the purpose of increasing student learning, not for the sole purpose of artificially increasing test scores.</a:t>
          </a:r>
        </a:p>
      </dgm:t>
      <dgm:extLst>
        <a:ext uri="{E40237B7-FDA0-4F09-8148-C483321AD2D9}">
          <dgm14:cNvPr xmlns:dgm14="http://schemas.microsoft.com/office/drawing/2010/diagram" id="0" name="" descr="The standards include professional ethics, educational defensibility, and student ownership." title="Standards of Appropriate Testing Practices"/>
        </a:ext>
      </dgm:extLst>
    </dgm:pt>
    <dgm:pt modelId="{239CCFF1-4E4D-41AD-9473-532AF6133821}" type="parTrans" cxnId="{B3821A6A-26E0-40C4-870E-78A351FF5AC0}">
      <dgm:prSet/>
      <dgm:spPr/>
      <dgm:t>
        <a:bodyPr/>
        <a:lstStyle/>
        <a:p>
          <a:endParaRPr lang="en-US"/>
        </a:p>
      </dgm:t>
    </dgm:pt>
    <dgm:pt modelId="{3439500B-2208-4C81-9719-2F59FF30630D}" type="sibTrans" cxnId="{B3821A6A-26E0-40C4-870E-78A351FF5AC0}">
      <dgm:prSet/>
      <dgm:spPr/>
      <dgm:t>
        <a:bodyPr/>
        <a:lstStyle/>
        <a:p>
          <a:endParaRPr lang="en-US"/>
        </a:p>
      </dgm:t>
    </dgm:pt>
    <dgm:pt modelId="{AF7DB8B9-DA41-4897-AF2D-53AF75964956}">
      <dgm:prSet/>
      <dgm:spPr/>
      <dgm:t>
        <a:bodyPr/>
        <a:lstStyle/>
        <a:p>
          <a:r>
            <a:rPr lang="en-US"/>
            <a:t>All assessment work shall be done entirely by the student.</a:t>
          </a:r>
        </a:p>
      </dgm:t>
    </dgm:pt>
    <dgm:pt modelId="{FEEFA2E0-279A-40EA-8E22-0ACEEC5BC94B}" type="parTrans" cxnId="{8A88AA91-03D4-4594-8769-037DFB3C607C}">
      <dgm:prSet/>
      <dgm:spPr/>
      <dgm:t>
        <a:bodyPr/>
        <a:lstStyle/>
        <a:p>
          <a:endParaRPr lang="en-US"/>
        </a:p>
      </dgm:t>
    </dgm:pt>
    <dgm:pt modelId="{8ECE1D00-F4FB-4CA2-ACDF-FA4E8E7C7408}" type="sibTrans" cxnId="{8A88AA91-03D4-4594-8769-037DFB3C607C}">
      <dgm:prSet/>
      <dgm:spPr/>
      <dgm:t>
        <a:bodyPr/>
        <a:lstStyle/>
        <a:p>
          <a:endParaRPr lang="en-US"/>
        </a:p>
      </dgm:t>
    </dgm:pt>
    <dgm:pt modelId="{C2BBE345-AB34-4AFF-906C-992B7B069DD5}">
      <dgm:prSet/>
      <dgm:spPr/>
      <dgm:t>
        <a:bodyPr/>
        <a:lstStyle/>
        <a:p>
          <a:r>
            <a:rPr lang="en-US"/>
            <a:t>Test preparation practice shall not violate those ethical standards. (16 KAR 1:020)</a:t>
          </a:r>
        </a:p>
      </dgm:t>
    </dgm:pt>
    <dgm:pt modelId="{C3EC4625-291A-49FB-9BE0-E89F977664BE}" type="sibTrans" cxnId="{006E9DCA-1FB6-499D-9CA6-8C9B0E959A26}">
      <dgm:prSet/>
      <dgm:spPr/>
      <dgm:t>
        <a:bodyPr/>
        <a:lstStyle/>
        <a:p>
          <a:endParaRPr lang="en-US"/>
        </a:p>
      </dgm:t>
    </dgm:pt>
    <dgm:pt modelId="{2E888217-FE6B-4968-AF6D-609CC1B7522E}" type="parTrans" cxnId="{006E9DCA-1FB6-499D-9CA6-8C9B0E959A26}">
      <dgm:prSet/>
      <dgm:spPr/>
      <dgm:t>
        <a:bodyPr/>
        <a:lstStyle/>
        <a:p>
          <a:endParaRPr lang="en-US"/>
        </a:p>
      </dgm:t>
    </dgm:pt>
    <dgm:pt modelId="{44AF9A65-0681-4457-B472-58FC088BFCE2}">
      <dgm:prSet/>
      <dgm:spPr/>
      <dgm:t>
        <a:bodyPr/>
        <a:lstStyle/>
        <a:p>
          <a:r>
            <a:rPr lang="en-US"/>
            <a:t>It is a violation of the regulation to alter student information in order to give students access or help them avoid testing. </a:t>
          </a:r>
        </a:p>
      </dgm:t>
    </dgm:pt>
    <dgm:pt modelId="{A951CB05-44D0-4816-9647-5356037A2524}" type="parTrans" cxnId="{BDDE9BBA-CE29-49AA-A0F3-E2F9A0A49E63}">
      <dgm:prSet/>
      <dgm:spPr/>
      <dgm:t>
        <a:bodyPr/>
        <a:lstStyle/>
        <a:p>
          <a:endParaRPr lang="en-US"/>
        </a:p>
      </dgm:t>
    </dgm:pt>
    <dgm:pt modelId="{6DDACEF3-4514-4E7C-B632-106BFB926274}" type="sibTrans" cxnId="{BDDE9BBA-CE29-49AA-A0F3-E2F9A0A49E63}">
      <dgm:prSet/>
      <dgm:spPr/>
      <dgm:t>
        <a:bodyPr/>
        <a:lstStyle/>
        <a:p>
          <a:endParaRPr lang="en-US"/>
        </a:p>
      </dgm:t>
    </dgm:pt>
    <dgm:pt modelId="{77256F52-DBDD-4566-8D28-FA1350D7AEA8}" type="pres">
      <dgm:prSet presAssocID="{4D7117FF-D2AA-4F7F-BE2E-80564D37C901}" presName="linear" presStyleCnt="0">
        <dgm:presLayoutVars>
          <dgm:dir/>
          <dgm:animLvl val="lvl"/>
          <dgm:resizeHandles val="exact"/>
        </dgm:presLayoutVars>
      </dgm:prSet>
      <dgm:spPr/>
    </dgm:pt>
    <dgm:pt modelId="{39CA94B9-0958-4659-A69F-313870E099B1}" type="pres">
      <dgm:prSet presAssocID="{BDC74063-9ABF-4FF3-B9E4-CB48A501F28D}" presName="parentLin" presStyleCnt="0"/>
      <dgm:spPr/>
    </dgm:pt>
    <dgm:pt modelId="{9785CB6C-EE71-4001-BB30-7810660DC650}" type="pres">
      <dgm:prSet presAssocID="{BDC74063-9ABF-4FF3-B9E4-CB48A501F28D}" presName="parentLeftMargin" presStyleLbl="node1" presStyleIdx="0" presStyleCnt="3"/>
      <dgm:spPr/>
    </dgm:pt>
    <dgm:pt modelId="{84C5C5E4-C86E-4F2E-AF5F-0E0BC48F35CB}" type="pres">
      <dgm:prSet presAssocID="{BDC74063-9ABF-4FF3-B9E4-CB48A501F28D}" presName="parentText" presStyleLbl="node1" presStyleIdx="0" presStyleCnt="3" custLinFactNeighborX="3705">
        <dgm:presLayoutVars>
          <dgm:chMax val="0"/>
          <dgm:bulletEnabled val="1"/>
        </dgm:presLayoutVars>
      </dgm:prSet>
      <dgm:spPr/>
    </dgm:pt>
    <dgm:pt modelId="{E4A43DBC-09AC-424E-AA6D-43C9DB4C8070}" type="pres">
      <dgm:prSet presAssocID="{BDC74063-9ABF-4FF3-B9E4-CB48A501F28D}" presName="negativeSpace" presStyleCnt="0"/>
      <dgm:spPr/>
    </dgm:pt>
    <dgm:pt modelId="{70DF8991-9046-4B62-ABA2-D5ADEE4C2488}" type="pres">
      <dgm:prSet presAssocID="{BDC74063-9ABF-4FF3-B9E4-CB48A501F28D}" presName="childText" presStyleLbl="conFgAcc1" presStyleIdx="0" presStyleCnt="3">
        <dgm:presLayoutVars>
          <dgm:bulletEnabled val="1"/>
        </dgm:presLayoutVars>
      </dgm:prSet>
      <dgm:spPr/>
    </dgm:pt>
    <dgm:pt modelId="{2471530B-9053-456F-B87C-5286EA4B3585}" type="pres">
      <dgm:prSet presAssocID="{6C27FE11-CC81-4FD4-8265-3703EDDF30C5}" presName="spaceBetweenRectangles" presStyleCnt="0"/>
      <dgm:spPr/>
    </dgm:pt>
    <dgm:pt modelId="{14ABD63B-903A-4C38-B3C7-912E434ED56B}" type="pres">
      <dgm:prSet presAssocID="{C002521A-490D-4151-BC58-B99B68399076}" presName="parentLin" presStyleCnt="0"/>
      <dgm:spPr/>
    </dgm:pt>
    <dgm:pt modelId="{52C5BF32-67D9-4BA6-88AB-64D78BE24BD0}" type="pres">
      <dgm:prSet presAssocID="{C002521A-490D-4151-BC58-B99B68399076}" presName="parentLeftMargin" presStyleLbl="node1" presStyleIdx="0" presStyleCnt="3"/>
      <dgm:spPr/>
    </dgm:pt>
    <dgm:pt modelId="{667C5FA5-9A69-4D3F-B882-62A737811D4F}" type="pres">
      <dgm:prSet presAssocID="{C002521A-490D-4151-BC58-B99B68399076}" presName="parentText" presStyleLbl="node1" presStyleIdx="1" presStyleCnt="3">
        <dgm:presLayoutVars>
          <dgm:chMax val="0"/>
          <dgm:bulletEnabled val="1"/>
        </dgm:presLayoutVars>
      </dgm:prSet>
      <dgm:spPr/>
    </dgm:pt>
    <dgm:pt modelId="{8DA0A599-B5F0-40EC-9080-E87E18B3EEA0}" type="pres">
      <dgm:prSet presAssocID="{C002521A-490D-4151-BC58-B99B68399076}" presName="negativeSpace" presStyleCnt="0"/>
      <dgm:spPr/>
    </dgm:pt>
    <dgm:pt modelId="{5FFD4A81-096E-4339-B39A-71FAA7C7948B}" type="pres">
      <dgm:prSet presAssocID="{C002521A-490D-4151-BC58-B99B68399076}" presName="childText" presStyleLbl="conFgAcc1" presStyleIdx="1" presStyleCnt="3">
        <dgm:presLayoutVars>
          <dgm:bulletEnabled val="1"/>
        </dgm:presLayoutVars>
      </dgm:prSet>
      <dgm:spPr/>
    </dgm:pt>
    <dgm:pt modelId="{71360172-1BEB-4473-95FD-CC8A9244FFF1}" type="pres">
      <dgm:prSet presAssocID="{A0DE93B1-2B00-436D-AFCA-B9F212D9EF1D}" presName="spaceBetweenRectangles" presStyleCnt="0"/>
      <dgm:spPr/>
    </dgm:pt>
    <dgm:pt modelId="{DC030814-5BE6-4DF3-ACA8-C8D18796CA11}" type="pres">
      <dgm:prSet presAssocID="{2E7BF211-A2BD-4914-A5F3-18C18631E8A8}" presName="parentLin" presStyleCnt="0"/>
      <dgm:spPr/>
    </dgm:pt>
    <dgm:pt modelId="{AC952102-7B51-4ED0-A799-A0F690565AB1}" type="pres">
      <dgm:prSet presAssocID="{2E7BF211-A2BD-4914-A5F3-18C18631E8A8}" presName="parentLeftMargin" presStyleLbl="node1" presStyleIdx="1" presStyleCnt="3"/>
      <dgm:spPr/>
    </dgm:pt>
    <dgm:pt modelId="{37DAA746-3849-4B37-BCB3-3CE14956FDCD}" type="pres">
      <dgm:prSet presAssocID="{2E7BF211-A2BD-4914-A5F3-18C18631E8A8}" presName="parentText" presStyleLbl="node1" presStyleIdx="2" presStyleCnt="3">
        <dgm:presLayoutVars>
          <dgm:chMax val="0"/>
          <dgm:bulletEnabled val="1"/>
        </dgm:presLayoutVars>
      </dgm:prSet>
      <dgm:spPr/>
    </dgm:pt>
    <dgm:pt modelId="{8BACC804-C010-42C8-8D87-DFD3DE8FD156}" type="pres">
      <dgm:prSet presAssocID="{2E7BF211-A2BD-4914-A5F3-18C18631E8A8}" presName="negativeSpace" presStyleCnt="0"/>
      <dgm:spPr/>
    </dgm:pt>
    <dgm:pt modelId="{557B4D82-6060-42EE-8B67-AE1F8482BAF2}" type="pres">
      <dgm:prSet presAssocID="{2E7BF211-A2BD-4914-A5F3-18C18631E8A8}" presName="childText" presStyleLbl="conFgAcc1" presStyleIdx="2" presStyleCnt="3">
        <dgm:presLayoutVars>
          <dgm:bulletEnabled val="1"/>
        </dgm:presLayoutVars>
      </dgm:prSet>
      <dgm:spPr/>
    </dgm:pt>
  </dgm:ptLst>
  <dgm:cxnLst>
    <dgm:cxn modelId="{647DF404-846D-4C5D-A8D1-645534F64042}" type="presOf" srcId="{C376D5DB-CB54-4269-B6BC-329360E536C0}" destId="{70DF8991-9046-4B62-ABA2-D5ADEE4C2488}" srcOrd="0" destOrd="0" presId="urn:microsoft.com/office/officeart/2005/8/layout/list1"/>
    <dgm:cxn modelId="{43CE5E2C-59A7-44CC-BF7F-8750235E7FC2}" type="presOf" srcId="{3129491B-1F83-47D0-95D2-78E7D445BCF1}" destId="{5FFD4A81-096E-4339-B39A-71FAA7C7948B}" srcOrd="0" destOrd="0" presId="urn:microsoft.com/office/officeart/2005/8/layout/list1"/>
    <dgm:cxn modelId="{532FE52D-6CD7-4909-AE83-F4439052A108}" type="presOf" srcId="{2E7BF211-A2BD-4914-A5F3-18C18631E8A8}" destId="{37DAA746-3849-4B37-BCB3-3CE14956FDCD}" srcOrd="1" destOrd="0" presId="urn:microsoft.com/office/officeart/2005/8/layout/list1"/>
    <dgm:cxn modelId="{5A875B45-0EE9-435E-B31D-EC006BD3AFC7}" type="presOf" srcId="{C002521A-490D-4151-BC58-B99B68399076}" destId="{667C5FA5-9A69-4D3F-B882-62A737811D4F}" srcOrd="1" destOrd="0" presId="urn:microsoft.com/office/officeart/2005/8/layout/list1"/>
    <dgm:cxn modelId="{B3821A6A-26E0-40C4-870E-78A351FF5AC0}" srcId="{C002521A-490D-4151-BC58-B99B68399076}" destId="{3129491B-1F83-47D0-95D2-78E7D445BCF1}" srcOrd="0" destOrd="0" parTransId="{239CCFF1-4E4D-41AD-9473-532AF6133821}" sibTransId="{3439500B-2208-4C81-9719-2F59FF30630D}"/>
    <dgm:cxn modelId="{C906B14D-04E8-42B4-9BC8-0593DE5034AC}" srcId="{4D7117FF-D2AA-4F7F-BE2E-80564D37C901}" destId="{C002521A-490D-4151-BC58-B99B68399076}" srcOrd="1" destOrd="0" parTransId="{00120882-9B0E-4FA6-AD5E-1B430947BBE7}" sibTransId="{A0DE93B1-2B00-436D-AFCA-B9F212D9EF1D}"/>
    <dgm:cxn modelId="{F265C64E-1DD4-48A6-AFAC-95D7D9C8BF0A}" type="presOf" srcId="{C002521A-490D-4151-BC58-B99B68399076}" destId="{52C5BF32-67D9-4BA6-88AB-64D78BE24BD0}" srcOrd="0" destOrd="0" presId="urn:microsoft.com/office/officeart/2005/8/layout/list1"/>
    <dgm:cxn modelId="{204AB054-0F28-4072-ADD1-728C690A3011}" srcId="{BDC74063-9ABF-4FF3-B9E4-CB48A501F28D}" destId="{C376D5DB-CB54-4269-B6BC-329360E536C0}" srcOrd="0" destOrd="0" parTransId="{EDA38FE0-1631-4D1F-ACA2-448E283F9EF1}" sibTransId="{902B3D04-51DE-4EAC-BE93-5B1056EB5F8A}"/>
    <dgm:cxn modelId="{507E0177-03C6-4D1F-BBA4-FF2226982049}" type="presOf" srcId="{2E7BF211-A2BD-4914-A5F3-18C18631E8A8}" destId="{AC952102-7B51-4ED0-A799-A0F690565AB1}" srcOrd="0" destOrd="0" presId="urn:microsoft.com/office/officeart/2005/8/layout/list1"/>
    <dgm:cxn modelId="{8A88AA91-03D4-4594-8769-037DFB3C607C}" srcId="{2E7BF211-A2BD-4914-A5F3-18C18631E8A8}" destId="{AF7DB8B9-DA41-4897-AF2D-53AF75964956}" srcOrd="0" destOrd="0" parTransId="{FEEFA2E0-279A-40EA-8E22-0ACEEC5BC94B}" sibTransId="{8ECE1D00-F4FB-4CA2-ACDF-FA4E8E7C7408}"/>
    <dgm:cxn modelId="{F9E71499-B72F-4937-8C84-C30B872EE4C4}" type="presOf" srcId="{BDC74063-9ABF-4FF3-B9E4-CB48A501F28D}" destId="{9785CB6C-EE71-4001-BB30-7810660DC650}" srcOrd="0" destOrd="0" presId="urn:microsoft.com/office/officeart/2005/8/layout/list1"/>
    <dgm:cxn modelId="{B345DE9B-750A-4AB5-BB9C-F43F6B7C9785}" type="presOf" srcId="{44AF9A65-0681-4457-B472-58FC088BFCE2}" destId="{70DF8991-9046-4B62-ABA2-D5ADEE4C2488}" srcOrd="0" destOrd="2" presId="urn:microsoft.com/office/officeart/2005/8/layout/list1"/>
    <dgm:cxn modelId="{A86E24A9-BB77-4D41-B6E2-899E0857A17D}" type="presOf" srcId="{C2BBE345-AB34-4AFF-906C-992B7B069DD5}" destId="{70DF8991-9046-4B62-ABA2-D5ADEE4C2488}" srcOrd="0" destOrd="1" presId="urn:microsoft.com/office/officeart/2005/8/layout/list1"/>
    <dgm:cxn modelId="{D04762B3-D432-4BF3-B563-764BD10881D0}" type="presOf" srcId="{BDC74063-9ABF-4FF3-B9E4-CB48A501F28D}" destId="{84C5C5E4-C86E-4F2E-AF5F-0E0BC48F35CB}" srcOrd="1" destOrd="0" presId="urn:microsoft.com/office/officeart/2005/8/layout/list1"/>
    <dgm:cxn modelId="{BDDE9BBA-CE29-49AA-A0F3-E2F9A0A49E63}" srcId="{BDC74063-9ABF-4FF3-B9E4-CB48A501F28D}" destId="{44AF9A65-0681-4457-B472-58FC088BFCE2}" srcOrd="2" destOrd="0" parTransId="{A951CB05-44D0-4816-9647-5356037A2524}" sibTransId="{6DDACEF3-4514-4E7C-B632-106BFB926274}"/>
    <dgm:cxn modelId="{815B77C0-8500-4FD7-B45E-A97DA4B4F716}" type="presOf" srcId="{4D7117FF-D2AA-4F7F-BE2E-80564D37C901}" destId="{77256F52-DBDD-4566-8D28-FA1350D7AEA8}" srcOrd="0" destOrd="0" presId="urn:microsoft.com/office/officeart/2005/8/layout/list1"/>
    <dgm:cxn modelId="{006E9DCA-1FB6-499D-9CA6-8C9B0E959A26}" srcId="{BDC74063-9ABF-4FF3-B9E4-CB48A501F28D}" destId="{C2BBE345-AB34-4AFF-906C-992B7B069DD5}" srcOrd="1" destOrd="0" parTransId="{2E888217-FE6B-4968-AF6D-609CC1B7522E}" sibTransId="{C3EC4625-291A-49FB-9BE0-E89F977664BE}"/>
    <dgm:cxn modelId="{A950ACCE-D819-4B1C-ABDE-82731AC132A2}" srcId="{4D7117FF-D2AA-4F7F-BE2E-80564D37C901}" destId="{BDC74063-9ABF-4FF3-B9E4-CB48A501F28D}" srcOrd="0" destOrd="0" parTransId="{9F866FC1-878D-46BD-B14C-E69044F0FC43}" sibTransId="{6C27FE11-CC81-4FD4-8265-3703EDDF30C5}"/>
    <dgm:cxn modelId="{48CF4EDD-2167-4ED9-AB1B-96D7EB5955FC}" type="presOf" srcId="{AF7DB8B9-DA41-4897-AF2D-53AF75964956}" destId="{557B4D82-6060-42EE-8B67-AE1F8482BAF2}" srcOrd="0" destOrd="0" presId="urn:microsoft.com/office/officeart/2005/8/layout/list1"/>
    <dgm:cxn modelId="{35AEA1F1-88B4-45BF-A34A-53C3535A0C02}" srcId="{4D7117FF-D2AA-4F7F-BE2E-80564D37C901}" destId="{2E7BF211-A2BD-4914-A5F3-18C18631E8A8}" srcOrd="2" destOrd="0" parTransId="{EB426235-90EC-4038-B63B-2E81E5F4CE3D}" sibTransId="{0B041BFE-9B32-4115-85EB-E12426E93745}"/>
    <dgm:cxn modelId="{7D598BFA-D60C-441F-B830-92250EDBA739}" type="presParOf" srcId="{77256F52-DBDD-4566-8D28-FA1350D7AEA8}" destId="{39CA94B9-0958-4659-A69F-313870E099B1}" srcOrd="0" destOrd="0" presId="urn:microsoft.com/office/officeart/2005/8/layout/list1"/>
    <dgm:cxn modelId="{1482923B-B087-4FD8-98F3-EE44E6C35D2D}" type="presParOf" srcId="{39CA94B9-0958-4659-A69F-313870E099B1}" destId="{9785CB6C-EE71-4001-BB30-7810660DC650}" srcOrd="0" destOrd="0" presId="urn:microsoft.com/office/officeart/2005/8/layout/list1"/>
    <dgm:cxn modelId="{ACBDC2AE-0C09-44AD-8CF6-96D0B797F4D0}" type="presParOf" srcId="{39CA94B9-0958-4659-A69F-313870E099B1}" destId="{84C5C5E4-C86E-4F2E-AF5F-0E0BC48F35CB}" srcOrd="1" destOrd="0" presId="urn:microsoft.com/office/officeart/2005/8/layout/list1"/>
    <dgm:cxn modelId="{FB1EAF60-7FC2-496D-9B38-2BAE7E212C6C}" type="presParOf" srcId="{77256F52-DBDD-4566-8D28-FA1350D7AEA8}" destId="{E4A43DBC-09AC-424E-AA6D-43C9DB4C8070}" srcOrd="1" destOrd="0" presId="urn:microsoft.com/office/officeart/2005/8/layout/list1"/>
    <dgm:cxn modelId="{5EB62BF8-1E93-4B88-91ED-611F41C15CED}" type="presParOf" srcId="{77256F52-DBDD-4566-8D28-FA1350D7AEA8}" destId="{70DF8991-9046-4B62-ABA2-D5ADEE4C2488}" srcOrd="2" destOrd="0" presId="urn:microsoft.com/office/officeart/2005/8/layout/list1"/>
    <dgm:cxn modelId="{7D0B1CB1-99A4-4225-9E3E-11C15B528964}" type="presParOf" srcId="{77256F52-DBDD-4566-8D28-FA1350D7AEA8}" destId="{2471530B-9053-456F-B87C-5286EA4B3585}" srcOrd="3" destOrd="0" presId="urn:microsoft.com/office/officeart/2005/8/layout/list1"/>
    <dgm:cxn modelId="{F992D4A0-969A-42A4-9B2F-83FDF731E365}" type="presParOf" srcId="{77256F52-DBDD-4566-8D28-FA1350D7AEA8}" destId="{14ABD63B-903A-4C38-B3C7-912E434ED56B}" srcOrd="4" destOrd="0" presId="urn:microsoft.com/office/officeart/2005/8/layout/list1"/>
    <dgm:cxn modelId="{CA1A3BF8-337E-464F-90DC-AE4D8EBCB53F}" type="presParOf" srcId="{14ABD63B-903A-4C38-B3C7-912E434ED56B}" destId="{52C5BF32-67D9-4BA6-88AB-64D78BE24BD0}" srcOrd="0" destOrd="0" presId="urn:microsoft.com/office/officeart/2005/8/layout/list1"/>
    <dgm:cxn modelId="{7C14DDD6-71DA-4015-B311-E30CA86E63B8}" type="presParOf" srcId="{14ABD63B-903A-4C38-B3C7-912E434ED56B}" destId="{667C5FA5-9A69-4D3F-B882-62A737811D4F}" srcOrd="1" destOrd="0" presId="urn:microsoft.com/office/officeart/2005/8/layout/list1"/>
    <dgm:cxn modelId="{F16B0B85-C53A-45C0-B372-7F87D258956A}" type="presParOf" srcId="{77256F52-DBDD-4566-8D28-FA1350D7AEA8}" destId="{8DA0A599-B5F0-40EC-9080-E87E18B3EEA0}" srcOrd="5" destOrd="0" presId="urn:microsoft.com/office/officeart/2005/8/layout/list1"/>
    <dgm:cxn modelId="{BBB8C420-C6DE-409A-AC25-A88A9612D8FC}" type="presParOf" srcId="{77256F52-DBDD-4566-8D28-FA1350D7AEA8}" destId="{5FFD4A81-096E-4339-B39A-71FAA7C7948B}" srcOrd="6" destOrd="0" presId="urn:microsoft.com/office/officeart/2005/8/layout/list1"/>
    <dgm:cxn modelId="{74C5C3F7-9AB3-4856-B82B-384D78517AC5}" type="presParOf" srcId="{77256F52-DBDD-4566-8D28-FA1350D7AEA8}" destId="{71360172-1BEB-4473-95FD-CC8A9244FFF1}" srcOrd="7" destOrd="0" presId="urn:microsoft.com/office/officeart/2005/8/layout/list1"/>
    <dgm:cxn modelId="{DFC10B44-4581-494B-8362-6C98BED86A90}" type="presParOf" srcId="{77256F52-DBDD-4566-8D28-FA1350D7AEA8}" destId="{DC030814-5BE6-4DF3-ACA8-C8D18796CA11}" srcOrd="8" destOrd="0" presId="urn:microsoft.com/office/officeart/2005/8/layout/list1"/>
    <dgm:cxn modelId="{A3EAF5C5-334E-4B44-9195-5432E1139907}" type="presParOf" srcId="{DC030814-5BE6-4DF3-ACA8-C8D18796CA11}" destId="{AC952102-7B51-4ED0-A799-A0F690565AB1}" srcOrd="0" destOrd="0" presId="urn:microsoft.com/office/officeart/2005/8/layout/list1"/>
    <dgm:cxn modelId="{EBA91EFE-FA97-41FE-AB25-356C95EBBA82}" type="presParOf" srcId="{DC030814-5BE6-4DF3-ACA8-C8D18796CA11}" destId="{37DAA746-3849-4B37-BCB3-3CE14956FDCD}" srcOrd="1" destOrd="0" presId="urn:microsoft.com/office/officeart/2005/8/layout/list1"/>
    <dgm:cxn modelId="{6E12C1F7-7A09-40C1-A330-D7CD92478F94}" type="presParOf" srcId="{77256F52-DBDD-4566-8D28-FA1350D7AEA8}" destId="{8BACC804-C010-42C8-8D87-DFD3DE8FD156}" srcOrd="9" destOrd="0" presId="urn:microsoft.com/office/officeart/2005/8/layout/list1"/>
    <dgm:cxn modelId="{3A56767E-750B-447C-95CB-56F7ABC560C8}" type="presParOf" srcId="{77256F52-DBDD-4566-8D28-FA1350D7AEA8}" destId="{557B4D82-6060-42EE-8B67-AE1F8482BAF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A2F366-0DDC-4EBE-8A3F-BD4C9AD83C31}" type="doc">
      <dgm:prSet loTypeId="urn:microsoft.com/office/officeart/2005/8/layout/hList3" loCatId="list" qsTypeId="urn:microsoft.com/office/officeart/2005/8/quickstyle/simple1" qsCatId="simple" csTypeId="urn:microsoft.com/office/officeart/2005/8/colors/accent4_1" csCatId="accent4" phldr="1"/>
      <dgm:spPr/>
      <dgm:t>
        <a:bodyPr/>
        <a:lstStyle/>
        <a:p>
          <a:endParaRPr lang="en-US"/>
        </a:p>
      </dgm:t>
    </dgm:pt>
    <dgm:pt modelId="{691F0607-8FEB-4845-B1BD-FF0216D40EDE}">
      <dgm:prSet phldrT="[Text]"/>
      <dgm:spPr>
        <a:solidFill>
          <a:srgbClr val="009999"/>
        </a:solidFill>
      </dgm:spPr>
      <dgm:t>
        <a:bodyPr/>
        <a:lstStyle/>
        <a:p>
          <a:pPr algn="l"/>
          <a:r>
            <a:rPr lang="en-US" b="1">
              <a:latin typeface="Franklin Gothic Medium" panose="020B0603020102020204"/>
            </a:rPr>
            <a:t>Score</a:t>
          </a:r>
          <a:r>
            <a:rPr lang="en-US" b="1"/>
            <a:t> analysis can lead to the discovery of inappropriate practices such as:</a:t>
          </a:r>
        </a:p>
      </dgm:t>
    </dgm:pt>
    <dgm:pt modelId="{83D43FB6-B8C3-4075-82D0-C607DC5850BE}" type="parTrans" cxnId="{509C67AA-DAA1-4AFF-865B-4CD4068288B4}">
      <dgm:prSet/>
      <dgm:spPr/>
      <dgm:t>
        <a:bodyPr/>
        <a:lstStyle/>
        <a:p>
          <a:endParaRPr lang="en-US"/>
        </a:p>
      </dgm:t>
    </dgm:pt>
    <dgm:pt modelId="{0213BACC-48E2-4FB4-B199-88B2EAD6F43A}" type="sibTrans" cxnId="{509C67AA-DAA1-4AFF-865B-4CD4068288B4}">
      <dgm:prSet/>
      <dgm:spPr/>
      <dgm:t>
        <a:bodyPr/>
        <a:lstStyle/>
        <a:p>
          <a:endParaRPr lang="en-US"/>
        </a:p>
      </dgm:t>
    </dgm:pt>
    <dgm:pt modelId="{04798325-7B7C-4C48-B6DD-2FA227EAC319}">
      <dgm:prSet phldrT="[Text]"/>
      <dgm:spPr/>
      <dgm:t>
        <a:bodyPr/>
        <a:lstStyle/>
        <a:p>
          <a:r>
            <a:rPr lang="en-US"/>
            <a:t>Test administrators leading students to answers through gestures or verbal clues</a:t>
          </a:r>
        </a:p>
      </dgm:t>
    </dgm:pt>
    <dgm:pt modelId="{EEF7B9C0-E2C9-482A-9B85-E0AC90F7163E}" type="parTrans" cxnId="{86D11861-2E4C-4E2C-A8C1-C09C3FABA914}">
      <dgm:prSet/>
      <dgm:spPr/>
      <dgm:t>
        <a:bodyPr/>
        <a:lstStyle/>
        <a:p>
          <a:endParaRPr lang="en-US"/>
        </a:p>
      </dgm:t>
    </dgm:pt>
    <dgm:pt modelId="{9BEC41BD-878E-4703-A20D-43792FA8C2EE}" type="sibTrans" cxnId="{86D11861-2E4C-4E2C-A8C1-C09C3FABA914}">
      <dgm:prSet/>
      <dgm:spPr/>
      <dgm:t>
        <a:bodyPr/>
        <a:lstStyle/>
        <a:p>
          <a:endParaRPr lang="en-US"/>
        </a:p>
      </dgm:t>
    </dgm:pt>
    <dgm:pt modelId="{085A23DA-2DCD-4AA2-8A2B-3DAD6046D557}">
      <dgm:prSet phldrT="[Text]"/>
      <dgm:spPr/>
      <dgm:t>
        <a:bodyPr/>
        <a:lstStyle/>
        <a:p>
          <a:pPr rtl="0"/>
          <a:r>
            <a:rPr lang="en-US"/>
            <a:t>Adults changing student answers</a:t>
          </a:r>
          <a:r>
            <a:rPr lang="en-US">
              <a:latin typeface="Franklin Gothic Medium" panose="020B0603020102020204"/>
            </a:rPr>
            <a:t> </a:t>
          </a:r>
          <a:endParaRPr lang="en-US"/>
        </a:p>
      </dgm:t>
    </dgm:pt>
    <dgm:pt modelId="{8639D09E-45A8-4106-A487-5DEB97017090}" type="parTrans" cxnId="{F8BC0823-6DF1-4836-9411-F412DA9FC92A}">
      <dgm:prSet/>
      <dgm:spPr/>
      <dgm:t>
        <a:bodyPr/>
        <a:lstStyle/>
        <a:p>
          <a:endParaRPr lang="en-US"/>
        </a:p>
      </dgm:t>
    </dgm:pt>
    <dgm:pt modelId="{8485CB4E-92B4-4F5A-B05D-552E7BCDE197}" type="sibTrans" cxnId="{F8BC0823-6DF1-4836-9411-F412DA9FC92A}">
      <dgm:prSet/>
      <dgm:spPr/>
      <dgm:t>
        <a:bodyPr/>
        <a:lstStyle/>
        <a:p>
          <a:endParaRPr lang="en-US"/>
        </a:p>
      </dgm:t>
    </dgm:pt>
    <dgm:pt modelId="{B9A9E45D-7EEB-419E-90AA-FED59B554C92}">
      <dgm:prSet/>
      <dgm:spPr/>
      <dgm:t>
        <a:bodyPr/>
        <a:lstStyle/>
        <a:p>
          <a:r>
            <a:rPr lang="en-US"/>
            <a:t>Students receiving help from test administrators</a:t>
          </a:r>
        </a:p>
      </dgm:t>
    </dgm:pt>
    <dgm:pt modelId="{CF37307D-AC21-4531-89E9-685706F116BC}" type="parTrans" cxnId="{5FA2466D-FF17-43A1-9881-3C90D6D75B52}">
      <dgm:prSet/>
      <dgm:spPr/>
      <dgm:t>
        <a:bodyPr/>
        <a:lstStyle/>
        <a:p>
          <a:endParaRPr lang="en-US"/>
        </a:p>
      </dgm:t>
    </dgm:pt>
    <dgm:pt modelId="{C76F4878-EE61-49AC-B362-8BF246D1C0DC}" type="sibTrans" cxnId="{5FA2466D-FF17-43A1-9881-3C90D6D75B52}">
      <dgm:prSet/>
      <dgm:spPr/>
      <dgm:t>
        <a:bodyPr/>
        <a:lstStyle/>
        <a:p>
          <a:endParaRPr lang="en-US"/>
        </a:p>
      </dgm:t>
    </dgm:pt>
    <dgm:pt modelId="{37E5CEF5-E125-4097-8DC8-65688242AD91}">
      <dgm:prSet phldrT="[Text]"/>
      <dgm:spPr/>
      <dgm:t>
        <a:bodyPr/>
        <a:lstStyle/>
        <a:p>
          <a:r>
            <a:rPr lang="en-US"/>
            <a:t>Cheat sheets</a:t>
          </a:r>
        </a:p>
      </dgm:t>
    </dgm:pt>
    <dgm:pt modelId="{11A45B37-6086-43C5-A3FD-0CE38C0061B5}" type="sibTrans" cxnId="{83AA65DE-4F63-4E08-B513-ECB0D73C135D}">
      <dgm:prSet/>
      <dgm:spPr/>
      <dgm:t>
        <a:bodyPr/>
        <a:lstStyle/>
        <a:p>
          <a:endParaRPr lang="en-US"/>
        </a:p>
      </dgm:t>
    </dgm:pt>
    <dgm:pt modelId="{D8AEE182-B36D-40B8-A0D0-32AD9F2D0B34}" type="parTrans" cxnId="{83AA65DE-4F63-4E08-B513-ECB0D73C135D}">
      <dgm:prSet/>
      <dgm:spPr/>
      <dgm:t>
        <a:bodyPr/>
        <a:lstStyle/>
        <a:p>
          <a:endParaRPr lang="en-US"/>
        </a:p>
      </dgm:t>
    </dgm:pt>
    <dgm:pt modelId="{0342B237-D01F-4F5D-9537-24FB851FE682}" type="pres">
      <dgm:prSet presAssocID="{A7A2F366-0DDC-4EBE-8A3F-BD4C9AD83C31}" presName="composite" presStyleCnt="0">
        <dgm:presLayoutVars>
          <dgm:chMax val="1"/>
          <dgm:dir/>
          <dgm:resizeHandles val="exact"/>
        </dgm:presLayoutVars>
      </dgm:prSet>
      <dgm:spPr/>
    </dgm:pt>
    <dgm:pt modelId="{A14AC5FA-1E7E-4C2A-98FE-27CA23C7B75A}" type="pres">
      <dgm:prSet presAssocID="{691F0607-8FEB-4845-B1BD-FF0216D40EDE}" presName="roof" presStyleLbl="dkBgShp" presStyleIdx="0" presStyleCnt="2" custLinFactNeighborY="-714"/>
      <dgm:spPr/>
    </dgm:pt>
    <dgm:pt modelId="{E082F344-5E2B-4B4B-874C-F941FE0999B6}" type="pres">
      <dgm:prSet presAssocID="{691F0607-8FEB-4845-B1BD-FF0216D40EDE}" presName="pillars" presStyleCnt="0"/>
      <dgm:spPr/>
    </dgm:pt>
    <dgm:pt modelId="{E3B15598-921A-4D20-B3AB-E5ED1F2E61C1}" type="pres">
      <dgm:prSet presAssocID="{691F0607-8FEB-4845-B1BD-FF0216D40EDE}" presName="pillar1" presStyleLbl="node1" presStyleIdx="0" presStyleCnt="4">
        <dgm:presLayoutVars>
          <dgm:bulletEnabled val="1"/>
        </dgm:presLayoutVars>
      </dgm:prSet>
      <dgm:spPr/>
    </dgm:pt>
    <dgm:pt modelId="{274DB3E3-0F51-496F-AD98-2D80E102A2AD}" type="pres">
      <dgm:prSet presAssocID="{04798325-7B7C-4C48-B6DD-2FA227EAC319}" presName="pillarX" presStyleLbl="node1" presStyleIdx="1" presStyleCnt="4">
        <dgm:presLayoutVars>
          <dgm:bulletEnabled val="1"/>
        </dgm:presLayoutVars>
      </dgm:prSet>
      <dgm:spPr/>
    </dgm:pt>
    <dgm:pt modelId="{82835B05-59CC-4A85-BD42-8FD8A8C6580F}" type="pres">
      <dgm:prSet presAssocID="{085A23DA-2DCD-4AA2-8A2B-3DAD6046D557}" presName="pillarX" presStyleLbl="node1" presStyleIdx="2" presStyleCnt="4">
        <dgm:presLayoutVars>
          <dgm:bulletEnabled val="1"/>
        </dgm:presLayoutVars>
      </dgm:prSet>
      <dgm:spPr/>
    </dgm:pt>
    <dgm:pt modelId="{97F11D9B-F7C8-41BF-B553-1C9C9140C00F}" type="pres">
      <dgm:prSet presAssocID="{B9A9E45D-7EEB-419E-90AA-FED59B554C92}" presName="pillarX" presStyleLbl="node1" presStyleIdx="3" presStyleCnt="4">
        <dgm:presLayoutVars>
          <dgm:bulletEnabled val="1"/>
        </dgm:presLayoutVars>
      </dgm:prSet>
      <dgm:spPr/>
    </dgm:pt>
    <dgm:pt modelId="{ADC9A50F-E0EC-4B88-B959-B0A2E515239A}" type="pres">
      <dgm:prSet presAssocID="{691F0607-8FEB-4845-B1BD-FF0216D40EDE}" presName="base" presStyleLbl="dkBgShp" presStyleIdx="1" presStyleCnt="2" custLinFactNeighborY="-5066"/>
      <dgm:spPr>
        <a:solidFill>
          <a:srgbClr val="009999"/>
        </a:solidFill>
      </dgm:spPr>
    </dgm:pt>
  </dgm:ptLst>
  <dgm:cxnLst>
    <dgm:cxn modelId="{E4CD5209-5773-4FA9-A50A-93F275885734}" type="presOf" srcId="{085A23DA-2DCD-4AA2-8A2B-3DAD6046D557}" destId="{82835B05-59CC-4A85-BD42-8FD8A8C6580F}" srcOrd="0" destOrd="0" presId="urn:microsoft.com/office/officeart/2005/8/layout/hList3"/>
    <dgm:cxn modelId="{F8BC0823-6DF1-4836-9411-F412DA9FC92A}" srcId="{691F0607-8FEB-4845-B1BD-FF0216D40EDE}" destId="{085A23DA-2DCD-4AA2-8A2B-3DAD6046D557}" srcOrd="2" destOrd="0" parTransId="{8639D09E-45A8-4106-A487-5DEB97017090}" sibTransId="{8485CB4E-92B4-4F5A-B05D-552E7BCDE197}"/>
    <dgm:cxn modelId="{86D11861-2E4C-4E2C-A8C1-C09C3FABA914}" srcId="{691F0607-8FEB-4845-B1BD-FF0216D40EDE}" destId="{04798325-7B7C-4C48-B6DD-2FA227EAC319}" srcOrd="1" destOrd="0" parTransId="{EEF7B9C0-E2C9-482A-9B85-E0AC90F7163E}" sibTransId="{9BEC41BD-878E-4703-A20D-43792FA8C2EE}"/>
    <dgm:cxn modelId="{4C3F0C6A-FCAA-4534-AA35-AF985B17CA7A}" type="presOf" srcId="{A7A2F366-0DDC-4EBE-8A3F-BD4C9AD83C31}" destId="{0342B237-D01F-4F5D-9537-24FB851FE682}" srcOrd="0" destOrd="0" presId="urn:microsoft.com/office/officeart/2005/8/layout/hList3"/>
    <dgm:cxn modelId="{5FA2466D-FF17-43A1-9881-3C90D6D75B52}" srcId="{691F0607-8FEB-4845-B1BD-FF0216D40EDE}" destId="{B9A9E45D-7EEB-419E-90AA-FED59B554C92}" srcOrd="3" destOrd="0" parTransId="{CF37307D-AC21-4531-89E9-685706F116BC}" sibTransId="{C76F4878-EE61-49AC-B362-8BF246D1C0DC}"/>
    <dgm:cxn modelId="{88207551-19E9-45D1-A466-831A9DD021B4}" type="presOf" srcId="{691F0607-8FEB-4845-B1BD-FF0216D40EDE}" destId="{A14AC5FA-1E7E-4C2A-98FE-27CA23C7B75A}" srcOrd="0" destOrd="0" presId="urn:microsoft.com/office/officeart/2005/8/layout/hList3"/>
    <dgm:cxn modelId="{CFB4CC7D-6A1B-4BEC-A4C2-4F1A097774BB}" type="presOf" srcId="{37E5CEF5-E125-4097-8DC8-65688242AD91}" destId="{E3B15598-921A-4D20-B3AB-E5ED1F2E61C1}" srcOrd="0" destOrd="0" presId="urn:microsoft.com/office/officeart/2005/8/layout/hList3"/>
    <dgm:cxn modelId="{5DA543A1-16D6-4DC8-ADB8-733772D67D34}" type="presOf" srcId="{B9A9E45D-7EEB-419E-90AA-FED59B554C92}" destId="{97F11D9B-F7C8-41BF-B553-1C9C9140C00F}" srcOrd="0" destOrd="0" presId="urn:microsoft.com/office/officeart/2005/8/layout/hList3"/>
    <dgm:cxn modelId="{0C9617A7-C12A-444A-AC8C-F1FB8F6B85F8}" type="presOf" srcId="{04798325-7B7C-4C48-B6DD-2FA227EAC319}" destId="{274DB3E3-0F51-496F-AD98-2D80E102A2AD}" srcOrd="0" destOrd="0" presId="urn:microsoft.com/office/officeart/2005/8/layout/hList3"/>
    <dgm:cxn modelId="{509C67AA-DAA1-4AFF-865B-4CD4068288B4}" srcId="{A7A2F366-0DDC-4EBE-8A3F-BD4C9AD83C31}" destId="{691F0607-8FEB-4845-B1BD-FF0216D40EDE}" srcOrd="0" destOrd="0" parTransId="{83D43FB6-B8C3-4075-82D0-C607DC5850BE}" sibTransId="{0213BACC-48E2-4FB4-B199-88B2EAD6F43A}"/>
    <dgm:cxn modelId="{83AA65DE-4F63-4E08-B513-ECB0D73C135D}" srcId="{691F0607-8FEB-4845-B1BD-FF0216D40EDE}" destId="{37E5CEF5-E125-4097-8DC8-65688242AD91}" srcOrd="0" destOrd="0" parTransId="{D8AEE182-B36D-40B8-A0D0-32AD9F2D0B34}" sibTransId="{11A45B37-6086-43C5-A3FD-0CE38C0061B5}"/>
    <dgm:cxn modelId="{18892CFE-6314-46AA-BCF4-48866A308C2B}" type="presParOf" srcId="{0342B237-D01F-4F5D-9537-24FB851FE682}" destId="{A14AC5FA-1E7E-4C2A-98FE-27CA23C7B75A}" srcOrd="0" destOrd="0" presId="urn:microsoft.com/office/officeart/2005/8/layout/hList3"/>
    <dgm:cxn modelId="{1F33A3D6-FCBD-4788-BE9C-BC2063EDC29D}" type="presParOf" srcId="{0342B237-D01F-4F5D-9537-24FB851FE682}" destId="{E082F344-5E2B-4B4B-874C-F941FE0999B6}" srcOrd="1" destOrd="0" presId="urn:microsoft.com/office/officeart/2005/8/layout/hList3"/>
    <dgm:cxn modelId="{3B96307A-E075-4B3B-A56B-85FFF9E1DEEC}" type="presParOf" srcId="{E082F344-5E2B-4B4B-874C-F941FE0999B6}" destId="{E3B15598-921A-4D20-B3AB-E5ED1F2E61C1}" srcOrd="0" destOrd="0" presId="urn:microsoft.com/office/officeart/2005/8/layout/hList3"/>
    <dgm:cxn modelId="{6FF9C634-A204-4B22-8A76-499D76270CBE}" type="presParOf" srcId="{E082F344-5E2B-4B4B-874C-F941FE0999B6}" destId="{274DB3E3-0F51-496F-AD98-2D80E102A2AD}" srcOrd="1" destOrd="0" presId="urn:microsoft.com/office/officeart/2005/8/layout/hList3"/>
    <dgm:cxn modelId="{EA2BA7C9-A21D-482C-B1A6-A7E8BB8369C5}" type="presParOf" srcId="{E082F344-5E2B-4B4B-874C-F941FE0999B6}" destId="{82835B05-59CC-4A85-BD42-8FD8A8C6580F}" srcOrd="2" destOrd="0" presId="urn:microsoft.com/office/officeart/2005/8/layout/hList3"/>
    <dgm:cxn modelId="{1445DB5A-FDC9-4368-AA0A-85C96C376DE4}" type="presParOf" srcId="{E082F344-5E2B-4B4B-874C-F941FE0999B6}" destId="{97F11D9B-F7C8-41BF-B553-1C9C9140C00F}" srcOrd="3" destOrd="0" presId="urn:microsoft.com/office/officeart/2005/8/layout/hList3"/>
    <dgm:cxn modelId="{2A6074CB-4969-4B37-8BBC-FACEF9A7B88C}" type="presParOf" srcId="{0342B237-D01F-4F5D-9537-24FB851FE682}" destId="{ADC9A50F-E0EC-4B88-B959-B0A2E515239A}"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A1C563-6C5B-4B16-B794-9430EA67B6D2}" type="doc">
      <dgm:prSet loTypeId="urn:microsoft.com/office/officeart/2005/8/layout/matrix1" loCatId="matrix" qsTypeId="urn:microsoft.com/office/officeart/2005/8/quickstyle/simple3" qsCatId="simple" csTypeId="urn:microsoft.com/office/officeart/2005/8/colors/accent2_3" csCatId="accent2" phldr="1"/>
      <dgm:spPr/>
      <dgm:t>
        <a:bodyPr/>
        <a:lstStyle/>
        <a:p>
          <a:endParaRPr lang="en-US"/>
        </a:p>
      </dgm:t>
    </dgm:pt>
    <dgm:pt modelId="{20A9689F-6B54-403F-922A-674F8DE4B15C}">
      <dgm:prSet phldrT="[Text]" custT="1"/>
      <dgm:spPr/>
      <dgm:t>
        <a:bodyPr/>
        <a:lstStyle/>
        <a:p>
          <a:r>
            <a:rPr lang="en-US" sz="2800"/>
            <a:t>OAA Site Visits</a:t>
          </a:r>
        </a:p>
      </dgm:t>
    </dgm:pt>
    <dgm:pt modelId="{686F2DD3-6781-4F57-89DE-D740C94A388B}" type="parTrans" cxnId="{B8DBC10B-B978-4204-A007-AD8E4A0DB29E}">
      <dgm:prSet/>
      <dgm:spPr/>
      <dgm:t>
        <a:bodyPr/>
        <a:lstStyle/>
        <a:p>
          <a:endParaRPr lang="en-US"/>
        </a:p>
      </dgm:t>
    </dgm:pt>
    <dgm:pt modelId="{AD1DCE2E-5F37-41F8-AD1C-7212FF46FA10}" type="sibTrans" cxnId="{B8DBC10B-B978-4204-A007-AD8E4A0DB29E}">
      <dgm:prSet/>
      <dgm:spPr/>
      <dgm:t>
        <a:bodyPr/>
        <a:lstStyle/>
        <a:p>
          <a:endParaRPr lang="en-US"/>
        </a:p>
      </dgm:t>
    </dgm:pt>
    <dgm:pt modelId="{0FC5AE1D-67E4-4704-8655-52A134CC296C}">
      <dgm:prSet phldrT="[Text]" custT="1"/>
      <dgm:spPr>
        <a:solidFill>
          <a:srgbClr val="009999"/>
        </a:solidFill>
      </dgm:spPr>
      <dgm:t>
        <a:bodyPr/>
        <a:lstStyle/>
        <a:p>
          <a:r>
            <a:rPr lang="en-US" sz="2800"/>
            <a:t>Visits are conducted during spring testing windows.</a:t>
          </a:r>
        </a:p>
      </dgm:t>
    </dgm:pt>
    <dgm:pt modelId="{6B56E4F1-D5E0-4CDD-808F-60A7D5DBE41A}" type="parTrans" cxnId="{F2B7DAC3-24C5-43A5-B26B-6BDF564F8470}">
      <dgm:prSet/>
      <dgm:spPr/>
      <dgm:t>
        <a:bodyPr/>
        <a:lstStyle/>
        <a:p>
          <a:endParaRPr lang="en-US"/>
        </a:p>
      </dgm:t>
    </dgm:pt>
    <dgm:pt modelId="{93940336-A8FD-40EE-920C-C1302DFF554B}" type="sibTrans" cxnId="{F2B7DAC3-24C5-43A5-B26B-6BDF564F8470}">
      <dgm:prSet/>
      <dgm:spPr/>
      <dgm:t>
        <a:bodyPr/>
        <a:lstStyle/>
        <a:p>
          <a:endParaRPr lang="en-US"/>
        </a:p>
      </dgm:t>
    </dgm:pt>
    <dgm:pt modelId="{91F0AFCE-9D50-457B-8D8E-AC434F99919E}">
      <dgm:prSet phldrT="[Text]" custT="1"/>
      <dgm:spPr>
        <a:solidFill>
          <a:srgbClr val="009999"/>
        </a:solidFill>
      </dgm:spPr>
      <dgm:t>
        <a:bodyPr/>
        <a:lstStyle/>
        <a:p>
          <a:r>
            <a:rPr lang="en-US" sz="2800"/>
            <a:t>Sites are chosen by both purposeful and random selection.</a:t>
          </a:r>
        </a:p>
      </dgm:t>
    </dgm:pt>
    <dgm:pt modelId="{F5FB5B99-B839-4158-BF23-ECCDDCBB9026}" type="parTrans" cxnId="{A9285ECC-394D-4CBC-AD30-C89EE7FE8C34}">
      <dgm:prSet/>
      <dgm:spPr/>
      <dgm:t>
        <a:bodyPr/>
        <a:lstStyle/>
        <a:p>
          <a:endParaRPr lang="en-US"/>
        </a:p>
      </dgm:t>
    </dgm:pt>
    <dgm:pt modelId="{C4BCB423-6346-4528-9442-995B4DA87C20}" type="sibTrans" cxnId="{A9285ECC-394D-4CBC-AD30-C89EE7FE8C34}">
      <dgm:prSet/>
      <dgm:spPr/>
      <dgm:t>
        <a:bodyPr/>
        <a:lstStyle/>
        <a:p>
          <a:endParaRPr lang="en-US"/>
        </a:p>
      </dgm:t>
    </dgm:pt>
    <dgm:pt modelId="{A0F43B91-7221-4729-B06C-5E0C9CB04601}">
      <dgm:prSet phldrT="[Text]" custT="1"/>
      <dgm:spPr>
        <a:solidFill>
          <a:srgbClr val="009999"/>
        </a:solidFill>
      </dgm:spPr>
      <dgm:t>
        <a:bodyPr/>
        <a:lstStyle/>
        <a:p>
          <a:r>
            <a:rPr lang="en-US" sz="2800"/>
            <a:t>DACs are notified shortly before arrival. DACs may notify schools and attend.</a:t>
          </a:r>
        </a:p>
      </dgm:t>
    </dgm:pt>
    <dgm:pt modelId="{811A65E4-2212-4FD3-B6B0-577E3DD838C9}" type="parTrans" cxnId="{01E97DCC-FDEF-429E-9E2F-6F19B24709DF}">
      <dgm:prSet/>
      <dgm:spPr/>
      <dgm:t>
        <a:bodyPr/>
        <a:lstStyle/>
        <a:p>
          <a:endParaRPr lang="en-US"/>
        </a:p>
      </dgm:t>
    </dgm:pt>
    <dgm:pt modelId="{6037622E-D1F9-4160-9B05-D2C98EA64665}" type="sibTrans" cxnId="{01E97DCC-FDEF-429E-9E2F-6F19B24709DF}">
      <dgm:prSet/>
      <dgm:spPr/>
      <dgm:t>
        <a:bodyPr/>
        <a:lstStyle/>
        <a:p>
          <a:endParaRPr lang="en-US"/>
        </a:p>
      </dgm:t>
    </dgm:pt>
    <dgm:pt modelId="{B24FE174-BA65-41EF-B342-A3EF676DC7A5}">
      <dgm:prSet phldrT="[Text]" custT="1"/>
      <dgm:spPr>
        <a:solidFill>
          <a:srgbClr val="009999"/>
        </a:solidFill>
      </dgm:spPr>
      <dgm:t>
        <a:bodyPr/>
        <a:lstStyle/>
        <a:p>
          <a:r>
            <a:rPr lang="en-US" sz="2800"/>
            <a:t>OAA Staff will request to see testing and storage areas and will collect specific documents (e.g., seating charts, test schedules, Good Faith Effort Check Sheets). </a:t>
          </a:r>
        </a:p>
      </dgm:t>
    </dgm:pt>
    <dgm:pt modelId="{FA99A34F-4715-49DD-AA44-DA5D1EDDB4C9}" type="parTrans" cxnId="{C7E8E94B-8408-4E50-939D-B2AFF26A5562}">
      <dgm:prSet/>
      <dgm:spPr/>
      <dgm:t>
        <a:bodyPr/>
        <a:lstStyle/>
        <a:p>
          <a:endParaRPr lang="en-US"/>
        </a:p>
      </dgm:t>
    </dgm:pt>
    <dgm:pt modelId="{98698B25-8C7E-4B0E-B7CF-ABFC08C362E9}" type="sibTrans" cxnId="{C7E8E94B-8408-4E50-939D-B2AFF26A5562}">
      <dgm:prSet/>
      <dgm:spPr/>
      <dgm:t>
        <a:bodyPr/>
        <a:lstStyle/>
        <a:p>
          <a:endParaRPr lang="en-US"/>
        </a:p>
      </dgm:t>
    </dgm:pt>
    <dgm:pt modelId="{82EE32C6-C1D4-4901-9232-0C9BE592E31C}" type="pres">
      <dgm:prSet presAssocID="{B7A1C563-6C5B-4B16-B794-9430EA67B6D2}" presName="diagram" presStyleCnt="0">
        <dgm:presLayoutVars>
          <dgm:chMax val="1"/>
          <dgm:dir/>
          <dgm:animLvl val="ctr"/>
          <dgm:resizeHandles val="exact"/>
        </dgm:presLayoutVars>
      </dgm:prSet>
      <dgm:spPr/>
    </dgm:pt>
    <dgm:pt modelId="{C12DD493-6CC6-4953-8FC8-F28C18F01FBC}" type="pres">
      <dgm:prSet presAssocID="{B7A1C563-6C5B-4B16-B794-9430EA67B6D2}" presName="matrix" presStyleCnt="0"/>
      <dgm:spPr/>
    </dgm:pt>
    <dgm:pt modelId="{E6903721-AB47-41DB-ADC3-E45BD806D2D9}" type="pres">
      <dgm:prSet presAssocID="{B7A1C563-6C5B-4B16-B794-9430EA67B6D2}" presName="tile1" presStyleLbl="node1" presStyleIdx="0" presStyleCnt="4"/>
      <dgm:spPr/>
    </dgm:pt>
    <dgm:pt modelId="{20FA7FC6-5B72-4A0B-9BA6-158BFE83D2B4}" type="pres">
      <dgm:prSet presAssocID="{B7A1C563-6C5B-4B16-B794-9430EA67B6D2}" presName="tile1text" presStyleLbl="node1" presStyleIdx="0" presStyleCnt="4">
        <dgm:presLayoutVars>
          <dgm:chMax val="0"/>
          <dgm:chPref val="0"/>
          <dgm:bulletEnabled val="1"/>
        </dgm:presLayoutVars>
      </dgm:prSet>
      <dgm:spPr/>
    </dgm:pt>
    <dgm:pt modelId="{AD49268C-3401-4670-9575-FEAEE2689B42}" type="pres">
      <dgm:prSet presAssocID="{B7A1C563-6C5B-4B16-B794-9430EA67B6D2}" presName="tile2" presStyleLbl="node1" presStyleIdx="1" presStyleCnt="4"/>
      <dgm:spPr/>
    </dgm:pt>
    <dgm:pt modelId="{893C114D-2E9D-46F5-AC51-CFB97EC8D853}" type="pres">
      <dgm:prSet presAssocID="{B7A1C563-6C5B-4B16-B794-9430EA67B6D2}" presName="tile2text" presStyleLbl="node1" presStyleIdx="1" presStyleCnt="4">
        <dgm:presLayoutVars>
          <dgm:chMax val="0"/>
          <dgm:chPref val="0"/>
          <dgm:bulletEnabled val="1"/>
        </dgm:presLayoutVars>
      </dgm:prSet>
      <dgm:spPr/>
    </dgm:pt>
    <dgm:pt modelId="{801A30DA-2D0D-4290-A33D-9472DE85D1A6}" type="pres">
      <dgm:prSet presAssocID="{B7A1C563-6C5B-4B16-B794-9430EA67B6D2}" presName="tile3" presStyleLbl="node1" presStyleIdx="2" presStyleCnt="4"/>
      <dgm:spPr/>
    </dgm:pt>
    <dgm:pt modelId="{33469561-B0DE-4C6D-B04D-0C4F4D8F56A9}" type="pres">
      <dgm:prSet presAssocID="{B7A1C563-6C5B-4B16-B794-9430EA67B6D2}" presName="tile3text" presStyleLbl="node1" presStyleIdx="2" presStyleCnt="4">
        <dgm:presLayoutVars>
          <dgm:chMax val="0"/>
          <dgm:chPref val="0"/>
          <dgm:bulletEnabled val="1"/>
        </dgm:presLayoutVars>
      </dgm:prSet>
      <dgm:spPr/>
    </dgm:pt>
    <dgm:pt modelId="{C9058A4A-7042-4B3A-B706-174BA3C1F2E5}" type="pres">
      <dgm:prSet presAssocID="{B7A1C563-6C5B-4B16-B794-9430EA67B6D2}" presName="tile4" presStyleLbl="node1" presStyleIdx="3" presStyleCnt="4"/>
      <dgm:spPr/>
    </dgm:pt>
    <dgm:pt modelId="{CD5D2A67-D265-4F3F-9A66-CDA2AE80092B}" type="pres">
      <dgm:prSet presAssocID="{B7A1C563-6C5B-4B16-B794-9430EA67B6D2}" presName="tile4text" presStyleLbl="node1" presStyleIdx="3" presStyleCnt="4">
        <dgm:presLayoutVars>
          <dgm:chMax val="0"/>
          <dgm:chPref val="0"/>
          <dgm:bulletEnabled val="1"/>
        </dgm:presLayoutVars>
      </dgm:prSet>
      <dgm:spPr/>
    </dgm:pt>
    <dgm:pt modelId="{94B4309B-167E-4C16-8D5B-7CBE07118757}" type="pres">
      <dgm:prSet presAssocID="{B7A1C563-6C5B-4B16-B794-9430EA67B6D2}" presName="centerTile" presStyleLbl="fgShp" presStyleIdx="0" presStyleCnt="1" custLinFactNeighborX="-4622" custLinFactNeighborY="-8080">
        <dgm:presLayoutVars>
          <dgm:chMax val="0"/>
          <dgm:chPref val="0"/>
        </dgm:presLayoutVars>
      </dgm:prSet>
      <dgm:spPr/>
    </dgm:pt>
  </dgm:ptLst>
  <dgm:cxnLst>
    <dgm:cxn modelId="{8B9A3106-78CA-4BF9-BE31-384059A05CAC}" type="presOf" srcId="{B24FE174-BA65-41EF-B342-A3EF676DC7A5}" destId="{C9058A4A-7042-4B3A-B706-174BA3C1F2E5}" srcOrd="0" destOrd="0" presId="urn:microsoft.com/office/officeart/2005/8/layout/matrix1"/>
    <dgm:cxn modelId="{B8DBC10B-B978-4204-A007-AD8E4A0DB29E}" srcId="{B7A1C563-6C5B-4B16-B794-9430EA67B6D2}" destId="{20A9689F-6B54-403F-922A-674F8DE4B15C}" srcOrd="0" destOrd="0" parTransId="{686F2DD3-6781-4F57-89DE-D740C94A388B}" sibTransId="{AD1DCE2E-5F37-41F8-AD1C-7212FF46FA10}"/>
    <dgm:cxn modelId="{563BB817-E977-48EB-A25A-B297EB5CFF51}" type="presOf" srcId="{91F0AFCE-9D50-457B-8D8E-AC434F99919E}" destId="{AD49268C-3401-4670-9575-FEAEE2689B42}" srcOrd="0" destOrd="0" presId="urn:microsoft.com/office/officeart/2005/8/layout/matrix1"/>
    <dgm:cxn modelId="{079B201D-8D1D-42C2-AAC6-F3EDA0C0B345}" type="presOf" srcId="{B7A1C563-6C5B-4B16-B794-9430EA67B6D2}" destId="{82EE32C6-C1D4-4901-9232-0C9BE592E31C}" srcOrd="0" destOrd="0" presId="urn:microsoft.com/office/officeart/2005/8/layout/matrix1"/>
    <dgm:cxn modelId="{536D045B-9635-449B-97E1-AEF086D38DEE}" type="presOf" srcId="{20A9689F-6B54-403F-922A-674F8DE4B15C}" destId="{94B4309B-167E-4C16-8D5B-7CBE07118757}" srcOrd="0" destOrd="0" presId="urn:microsoft.com/office/officeart/2005/8/layout/matrix1"/>
    <dgm:cxn modelId="{B0F94B5C-5C38-4558-8592-84DB101D8F76}" type="presOf" srcId="{A0F43B91-7221-4729-B06C-5E0C9CB04601}" destId="{33469561-B0DE-4C6D-B04D-0C4F4D8F56A9}" srcOrd="1" destOrd="0" presId="urn:microsoft.com/office/officeart/2005/8/layout/matrix1"/>
    <dgm:cxn modelId="{C7E8E94B-8408-4E50-939D-B2AFF26A5562}" srcId="{20A9689F-6B54-403F-922A-674F8DE4B15C}" destId="{B24FE174-BA65-41EF-B342-A3EF676DC7A5}" srcOrd="3" destOrd="0" parTransId="{FA99A34F-4715-49DD-AA44-DA5D1EDDB4C9}" sibTransId="{98698B25-8C7E-4B0E-B7CF-ABFC08C362E9}"/>
    <dgm:cxn modelId="{4BCF224C-F0ED-4BF7-BB58-77B2159AC2F5}" type="presOf" srcId="{A0F43B91-7221-4729-B06C-5E0C9CB04601}" destId="{801A30DA-2D0D-4290-A33D-9472DE85D1A6}" srcOrd="0" destOrd="0" presId="urn:microsoft.com/office/officeart/2005/8/layout/matrix1"/>
    <dgm:cxn modelId="{F13C8A4C-73B1-4937-B312-0901917CCF66}" type="presOf" srcId="{0FC5AE1D-67E4-4704-8655-52A134CC296C}" destId="{E6903721-AB47-41DB-ADC3-E45BD806D2D9}" srcOrd="0" destOrd="0" presId="urn:microsoft.com/office/officeart/2005/8/layout/matrix1"/>
    <dgm:cxn modelId="{63A6F078-9A17-4B3B-B36A-9E50DC58CF27}" type="presOf" srcId="{0FC5AE1D-67E4-4704-8655-52A134CC296C}" destId="{20FA7FC6-5B72-4A0B-9BA6-158BFE83D2B4}" srcOrd="1" destOrd="0" presId="urn:microsoft.com/office/officeart/2005/8/layout/matrix1"/>
    <dgm:cxn modelId="{E820029B-6073-46DE-B840-8BECA628CB32}" type="presOf" srcId="{91F0AFCE-9D50-457B-8D8E-AC434F99919E}" destId="{893C114D-2E9D-46F5-AC51-CFB97EC8D853}" srcOrd="1" destOrd="0" presId="urn:microsoft.com/office/officeart/2005/8/layout/matrix1"/>
    <dgm:cxn modelId="{F2B7DAC3-24C5-43A5-B26B-6BDF564F8470}" srcId="{20A9689F-6B54-403F-922A-674F8DE4B15C}" destId="{0FC5AE1D-67E4-4704-8655-52A134CC296C}" srcOrd="0" destOrd="0" parTransId="{6B56E4F1-D5E0-4CDD-808F-60A7D5DBE41A}" sibTransId="{93940336-A8FD-40EE-920C-C1302DFF554B}"/>
    <dgm:cxn modelId="{A9285ECC-394D-4CBC-AD30-C89EE7FE8C34}" srcId="{20A9689F-6B54-403F-922A-674F8DE4B15C}" destId="{91F0AFCE-9D50-457B-8D8E-AC434F99919E}" srcOrd="1" destOrd="0" parTransId="{F5FB5B99-B839-4158-BF23-ECCDDCBB9026}" sibTransId="{C4BCB423-6346-4528-9442-995B4DA87C20}"/>
    <dgm:cxn modelId="{01E97DCC-FDEF-429E-9E2F-6F19B24709DF}" srcId="{20A9689F-6B54-403F-922A-674F8DE4B15C}" destId="{A0F43B91-7221-4729-B06C-5E0C9CB04601}" srcOrd="2" destOrd="0" parTransId="{811A65E4-2212-4FD3-B6B0-577E3DD838C9}" sibTransId="{6037622E-D1F9-4160-9B05-D2C98EA64665}"/>
    <dgm:cxn modelId="{17D73EE2-C5EB-4A1B-8A17-DC93D16AD1AA}" type="presOf" srcId="{B24FE174-BA65-41EF-B342-A3EF676DC7A5}" destId="{CD5D2A67-D265-4F3F-9A66-CDA2AE80092B}" srcOrd="1" destOrd="0" presId="urn:microsoft.com/office/officeart/2005/8/layout/matrix1"/>
    <dgm:cxn modelId="{4E942BE9-0D91-4784-B1AD-3E4876ECF71F}" type="presParOf" srcId="{82EE32C6-C1D4-4901-9232-0C9BE592E31C}" destId="{C12DD493-6CC6-4953-8FC8-F28C18F01FBC}" srcOrd="0" destOrd="0" presId="urn:microsoft.com/office/officeart/2005/8/layout/matrix1"/>
    <dgm:cxn modelId="{ED142163-D693-4C2A-9ED7-C7A1AFEBABB6}" type="presParOf" srcId="{C12DD493-6CC6-4953-8FC8-F28C18F01FBC}" destId="{E6903721-AB47-41DB-ADC3-E45BD806D2D9}" srcOrd="0" destOrd="0" presId="urn:microsoft.com/office/officeart/2005/8/layout/matrix1"/>
    <dgm:cxn modelId="{ADC95A88-ACFF-4F9C-9D92-D6F00EB38577}" type="presParOf" srcId="{C12DD493-6CC6-4953-8FC8-F28C18F01FBC}" destId="{20FA7FC6-5B72-4A0B-9BA6-158BFE83D2B4}" srcOrd="1" destOrd="0" presId="urn:microsoft.com/office/officeart/2005/8/layout/matrix1"/>
    <dgm:cxn modelId="{30FC9702-3AF9-4DE8-9B67-C1759EB65994}" type="presParOf" srcId="{C12DD493-6CC6-4953-8FC8-F28C18F01FBC}" destId="{AD49268C-3401-4670-9575-FEAEE2689B42}" srcOrd="2" destOrd="0" presId="urn:microsoft.com/office/officeart/2005/8/layout/matrix1"/>
    <dgm:cxn modelId="{D8EC22D0-430D-4852-BE3A-305BD2A0C758}" type="presParOf" srcId="{C12DD493-6CC6-4953-8FC8-F28C18F01FBC}" destId="{893C114D-2E9D-46F5-AC51-CFB97EC8D853}" srcOrd="3" destOrd="0" presId="urn:microsoft.com/office/officeart/2005/8/layout/matrix1"/>
    <dgm:cxn modelId="{0F612654-3CAB-423A-B80F-F8E3121E1EBC}" type="presParOf" srcId="{C12DD493-6CC6-4953-8FC8-F28C18F01FBC}" destId="{801A30DA-2D0D-4290-A33D-9472DE85D1A6}" srcOrd="4" destOrd="0" presId="urn:microsoft.com/office/officeart/2005/8/layout/matrix1"/>
    <dgm:cxn modelId="{B8858A84-1E6B-405E-9FD6-C49F16E3ABE8}" type="presParOf" srcId="{C12DD493-6CC6-4953-8FC8-F28C18F01FBC}" destId="{33469561-B0DE-4C6D-B04D-0C4F4D8F56A9}" srcOrd="5" destOrd="0" presId="urn:microsoft.com/office/officeart/2005/8/layout/matrix1"/>
    <dgm:cxn modelId="{E6506FAF-50C0-4406-B1AC-C32EE96161F8}" type="presParOf" srcId="{C12DD493-6CC6-4953-8FC8-F28C18F01FBC}" destId="{C9058A4A-7042-4B3A-B706-174BA3C1F2E5}" srcOrd="6" destOrd="0" presId="urn:microsoft.com/office/officeart/2005/8/layout/matrix1"/>
    <dgm:cxn modelId="{5D17B302-0B15-42E3-A363-2B0DD9F67298}" type="presParOf" srcId="{C12DD493-6CC6-4953-8FC8-F28C18F01FBC}" destId="{CD5D2A67-D265-4F3F-9A66-CDA2AE80092B}" srcOrd="7" destOrd="0" presId="urn:microsoft.com/office/officeart/2005/8/layout/matrix1"/>
    <dgm:cxn modelId="{7C55F689-99AD-4707-9445-C087C825D314}" type="presParOf" srcId="{82EE32C6-C1D4-4901-9232-0C9BE592E31C}" destId="{94B4309B-167E-4C16-8D5B-7CBE07118757}"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D90D1B-3B42-4D94-AE5B-C9F52483688A}"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C967FF8A-B756-4FEA-808A-3E2441355588}">
      <dgm:prSet custT="1"/>
      <dgm:spPr/>
      <dgm:t>
        <a:bodyPr/>
        <a:lstStyle/>
        <a:p>
          <a:pPr>
            <a:lnSpc>
              <a:spcPct val="100000"/>
            </a:lnSpc>
          </a:pPr>
          <a:r>
            <a:rPr lang="en-US" sz="1800" b="1" dirty="0"/>
            <a:t>Module 1 – Introduction to Administration code</a:t>
          </a:r>
        </a:p>
      </dgm:t>
    </dgm:pt>
    <dgm:pt modelId="{9076373B-6CF2-44D4-8D8B-B8390244F7A3}" type="parTrans" cxnId="{82B02AB5-6320-495D-A0AD-2B1DDD25E6A6}">
      <dgm:prSet/>
      <dgm:spPr/>
      <dgm:t>
        <a:bodyPr/>
        <a:lstStyle/>
        <a:p>
          <a:endParaRPr lang="en-US" sz="1800"/>
        </a:p>
      </dgm:t>
    </dgm:pt>
    <dgm:pt modelId="{D06BECF3-F7F4-4E04-9064-67A826913AA2}" type="sibTrans" cxnId="{82B02AB5-6320-495D-A0AD-2B1DDD25E6A6}">
      <dgm:prSet/>
      <dgm:spPr/>
      <dgm:t>
        <a:bodyPr/>
        <a:lstStyle/>
        <a:p>
          <a:pPr>
            <a:lnSpc>
              <a:spcPct val="100000"/>
            </a:lnSpc>
          </a:pPr>
          <a:endParaRPr lang="en-US" sz="1800"/>
        </a:p>
      </dgm:t>
    </dgm:pt>
    <dgm:pt modelId="{EA5D7F64-5DF5-4AAC-A8EA-F4D07BBBA73D}">
      <dgm:prSet custT="1"/>
      <dgm:spPr/>
      <dgm:t>
        <a:bodyPr/>
        <a:lstStyle/>
        <a:p>
          <a:pPr>
            <a:lnSpc>
              <a:spcPct val="100000"/>
            </a:lnSpc>
          </a:pPr>
          <a:r>
            <a:rPr lang="en-US" sz="1800" b="0" dirty="0"/>
            <a:t>Module 2 – Preparation for State Assessment – Test Security </a:t>
          </a:r>
        </a:p>
      </dgm:t>
    </dgm:pt>
    <dgm:pt modelId="{104257FA-42BC-4FF9-B034-9BD924C9B264}" type="parTrans" cxnId="{E9FAFB95-1C5E-4DC7-9760-6701E5ADB40F}">
      <dgm:prSet/>
      <dgm:spPr/>
      <dgm:t>
        <a:bodyPr/>
        <a:lstStyle/>
        <a:p>
          <a:endParaRPr lang="en-US" sz="1800"/>
        </a:p>
      </dgm:t>
    </dgm:pt>
    <dgm:pt modelId="{AB52367E-33C1-4189-83B9-37CDAB57B87C}" type="sibTrans" cxnId="{E9FAFB95-1C5E-4DC7-9760-6701E5ADB40F}">
      <dgm:prSet/>
      <dgm:spPr/>
      <dgm:t>
        <a:bodyPr/>
        <a:lstStyle/>
        <a:p>
          <a:pPr>
            <a:lnSpc>
              <a:spcPct val="100000"/>
            </a:lnSpc>
          </a:pPr>
          <a:endParaRPr lang="en-US" sz="1800"/>
        </a:p>
      </dgm:t>
    </dgm:pt>
    <dgm:pt modelId="{F4709F1A-A23D-4FFE-A6E4-A72914067562}">
      <dgm:prSet custT="1"/>
      <dgm:spPr/>
      <dgm:t>
        <a:bodyPr/>
        <a:lstStyle/>
        <a:p>
          <a:pPr>
            <a:lnSpc>
              <a:spcPct val="100000"/>
            </a:lnSpc>
          </a:pPr>
          <a:r>
            <a:rPr lang="en-US" sz="1800" b="0" dirty="0"/>
            <a:t>Module 3 - Preparation for State Assessment –Appropriate Assessment Practices &amp; Classroom Materials</a:t>
          </a:r>
        </a:p>
      </dgm:t>
    </dgm:pt>
    <dgm:pt modelId="{83960CBE-DCB7-48F3-B146-1D938E19590A}" type="parTrans" cxnId="{EC677880-843D-45FF-9913-ECBB43D650D1}">
      <dgm:prSet/>
      <dgm:spPr/>
      <dgm:t>
        <a:bodyPr/>
        <a:lstStyle/>
        <a:p>
          <a:endParaRPr lang="en-US" sz="1800"/>
        </a:p>
      </dgm:t>
    </dgm:pt>
    <dgm:pt modelId="{E30EC6D7-73DA-40AE-9D01-4B382D230AD9}" type="sibTrans" cxnId="{EC677880-843D-45FF-9913-ECBB43D650D1}">
      <dgm:prSet/>
      <dgm:spPr/>
      <dgm:t>
        <a:bodyPr/>
        <a:lstStyle/>
        <a:p>
          <a:pPr>
            <a:lnSpc>
              <a:spcPct val="100000"/>
            </a:lnSpc>
          </a:pPr>
          <a:endParaRPr lang="en-US" sz="1800"/>
        </a:p>
      </dgm:t>
    </dgm:pt>
    <dgm:pt modelId="{D0C64DC7-DCB8-4742-BEDB-AD3BDC9EB463}">
      <dgm:prSet custT="1"/>
      <dgm:spPr/>
      <dgm:t>
        <a:bodyPr/>
        <a:lstStyle/>
        <a:p>
          <a:pPr>
            <a:lnSpc>
              <a:spcPct val="100000"/>
            </a:lnSpc>
          </a:pPr>
          <a:r>
            <a:rPr lang="en-US" sz="1800" b="0" dirty="0"/>
            <a:t>Module 4 - Preparation for State Assessment - Seating Charts &amp; Student Motivation and Rewards</a:t>
          </a:r>
        </a:p>
      </dgm:t>
    </dgm:pt>
    <dgm:pt modelId="{BEAFB713-2F0B-41D5-AE6A-6C4843AC8BF5}" type="parTrans" cxnId="{D45EB61F-604C-48C5-9DE3-28B6D7F46B1F}">
      <dgm:prSet/>
      <dgm:spPr/>
      <dgm:t>
        <a:bodyPr/>
        <a:lstStyle/>
        <a:p>
          <a:endParaRPr lang="en-US" sz="1800"/>
        </a:p>
      </dgm:t>
    </dgm:pt>
    <dgm:pt modelId="{0357A74D-888B-4FDF-B5D7-B7337AC311ED}" type="sibTrans" cxnId="{D45EB61F-604C-48C5-9DE3-28B6D7F46B1F}">
      <dgm:prSet/>
      <dgm:spPr/>
      <dgm:t>
        <a:bodyPr/>
        <a:lstStyle/>
        <a:p>
          <a:pPr>
            <a:lnSpc>
              <a:spcPct val="100000"/>
            </a:lnSpc>
          </a:pPr>
          <a:endParaRPr lang="en-US" sz="1800"/>
        </a:p>
      </dgm:t>
    </dgm:pt>
    <dgm:pt modelId="{A014F22C-585A-4191-BCBC-84D76EEFD423}">
      <dgm:prSet custT="1"/>
      <dgm:spPr/>
      <dgm:t>
        <a:bodyPr/>
        <a:lstStyle/>
        <a:p>
          <a:pPr>
            <a:lnSpc>
              <a:spcPct val="100000"/>
            </a:lnSpc>
          </a:pPr>
          <a:r>
            <a:rPr lang="en-US" sz="1800" b="0" dirty="0"/>
            <a:t>Module 5 - Administration of State Assessment</a:t>
          </a:r>
        </a:p>
      </dgm:t>
    </dgm:pt>
    <dgm:pt modelId="{8C0072A4-572E-4601-B074-DB9848CCD4B3}" type="parTrans" cxnId="{FACC2621-D539-48DC-A924-890D08BBD156}">
      <dgm:prSet/>
      <dgm:spPr/>
      <dgm:t>
        <a:bodyPr/>
        <a:lstStyle/>
        <a:p>
          <a:endParaRPr lang="en-US" sz="1800"/>
        </a:p>
      </dgm:t>
    </dgm:pt>
    <dgm:pt modelId="{19B9983D-4C26-4CDB-A988-AA2EC0B8E610}" type="sibTrans" cxnId="{FACC2621-D539-48DC-A924-890D08BBD156}">
      <dgm:prSet/>
      <dgm:spPr/>
      <dgm:t>
        <a:bodyPr/>
        <a:lstStyle/>
        <a:p>
          <a:pPr>
            <a:lnSpc>
              <a:spcPct val="100000"/>
            </a:lnSpc>
          </a:pPr>
          <a:endParaRPr lang="en-US" sz="1800"/>
        </a:p>
      </dgm:t>
    </dgm:pt>
    <dgm:pt modelId="{004C2D45-FBC6-4CCA-9475-1EB36F4BF77E}">
      <dgm:prSet custT="1"/>
      <dgm:spPr/>
      <dgm:t>
        <a:bodyPr/>
        <a:lstStyle/>
        <a:p>
          <a:pPr>
            <a:lnSpc>
              <a:spcPct val="100000"/>
            </a:lnSpc>
          </a:pPr>
          <a:r>
            <a:rPr lang="en-US" sz="1800" b="0" dirty="0"/>
            <a:t>Module 6 - Completion of State Assessment </a:t>
          </a:r>
        </a:p>
      </dgm:t>
    </dgm:pt>
    <dgm:pt modelId="{8FFDB58E-93FA-4356-AFF8-E9866FDF4192}" type="parTrans" cxnId="{E70B50F3-C832-4D7F-9E6A-13F919D2CB61}">
      <dgm:prSet/>
      <dgm:spPr/>
      <dgm:t>
        <a:bodyPr/>
        <a:lstStyle/>
        <a:p>
          <a:endParaRPr lang="en-US" sz="1800"/>
        </a:p>
      </dgm:t>
    </dgm:pt>
    <dgm:pt modelId="{5DB561D3-FD93-4379-89C5-B74D9AD7BA0D}" type="sibTrans" cxnId="{E70B50F3-C832-4D7F-9E6A-13F919D2CB61}">
      <dgm:prSet/>
      <dgm:spPr/>
      <dgm:t>
        <a:bodyPr/>
        <a:lstStyle/>
        <a:p>
          <a:endParaRPr lang="en-US" sz="1800"/>
        </a:p>
      </dgm:t>
    </dgm:pt>
    <dgm:pt modelId="{3C0D81DD-079B-424F-B724-B42C9F2311E1}" type="pres">
      <dgm:prSet presAssocID="{64D90D1B-3B42-4D94-AE5B-C9F52483688A}" presName="root" presStyleCnt="0">
        <dgm:presLayoutVars>
          <dgm:dir/>
          <dgm:resizeHandles val="exact"/>
        </dgm:presLayoutVars>
      </dgm:prSet>
      <dgm:spPr/>
    </dgm:pt>
    <dgm:pt modelId="{E3A222E5-DBF7-4C32-977B-668F51224A4E}" type="pres">
      <dgm:prSet presAssocID="{64D90D1B-3B42-4D94-AE5B-C9F52483688A}" presName="container" presStyleCnt="0">
        <dgm:presLayoutVars>
          <dgm:dir/>
          <dgm:resizeHandles val="exact"/>
        </dgm:presLayoutVars>
      </dgm:prSet>
      <dgm:spPr/>
    </dgm:pt>
    <dgm:pt modelId="{7DF3DD14-E43E-44AA-B57A-07FA012A4BBE}" type="pres">
      <dgm:prSet presAssocID="{C967FF8A-B756-4FEA-808A-3E2441355588}" presName="compNode" presStyleCnt="0"/>
      <dgm:spPr/>
    </dgm:pt>
    <dgm:pt modelId="{FDDE4D98-08A7-450F-90F8-F10A5FB7F9B0}" type="pres">
      <dgm:prSet presAssocID="{C967FF8A-B756-4FEA-808A-3E2441355588}" presName="iconBgRect" presStyleLbl="bgShp" presStyleIdx="0" presStyleCnt="6"/>
      <dgm:spPr/>
    </dgm:pt>
    <dgm:pt modelId="{56CDC6D1-9FA7-4A21-A85D-40F058A1EF29}" type="pres">
      <dgm:prSet presAssocID="{C967FF8A-B756-4FEA-808A-3E2441355588}"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erarchy"/>
        </a:ext>
      </dgm:extLst>
    </dgm:pt>
    <dgm:pt modelId="{1DC780E6-61D5-4E66-83C3-37C2FA522B0F}" type="pres">
      <dgm:prSet presAssocID="{C967FF8A-B756-4FEA-808A-3E2441355588}" presName="spaceRect" presStyleCnt="0"/>
      <dgm:spPr/>
    </dgm:pt>
    <dgm:pt modelId="{6AC81ADD-70CB-4D9A-869B-B07E7CA79011}" type="pres">
      <dgm:prSet presAssocID="{C967FF8A-B756-4FEA-808A-3E2441355588}" presName="textRect" presStyleLbl="revTx" presStyleIdx="0" presStyleCnt="6">
        <dgm:presLayoutVars>
          <dgm:chMax val="1"/>
          <dgm:chPref val="1"/>
        </dgm:presLayoutVars>
      </dgm:prSet>
      <dgm:spPr/>
    </dgm:pt>
    <dgm:pt modelId="{AB0F2486-C479-4BD2-B608-4E53B8622EC1}" type="pres">
      <dgm:prSet presAssocID="{D06BECF3-F7F4-4E04-9064-67A826913AA2}" presName="sibTrans" presStyleLbl="sibTrans2D1" presStyleIdx="0" presStyleCnt="0"/>
      <dgm:spPr/>
    </dgm:pt>
    <dgm:pt modelId="{718E9C8F-5613-4440-8218-E4954605F6B2}" type="pres">
      <dgm:prSet presAssocID="{EA5D7F64-5DF5-4AAC-A8EA-F4D07BBBA73D}" presName="compNode" presStyleCnt="0"/>
      <dgm:spPr/>
    </dgm:pt>
    <dgm:pt modelId="{78744F77-9B2F-4567-9BB8-44F0575EEA6C}" type="pres">
      <dgm:prSet presAssocID="{EA5D7F64-5DF5-4AAC-A8EA-F4D07BBBA73D}" presName="iconBgRect" presStyleLbl="bgShp" presStyleIdx="1" presStyleCnt="6"/>
      <dgm:spPr/>
    </dgm:pt>
    <dgm:pt modelId="{3543E1F9-B77A-49C7-A9E1-8AD1BF43F809}" type="pres">
      <dgm:prSet presAssocID="{EA5D7F64-5DF5-4AAC-A8EA-F4D07BBBA73D}"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st tubes"/>
        </a:ext>
      </dgm:extLst>
    </dgm:pt>
    <dgm:pt modelId="{A402872D-3DF5-4510-B70F-C2AB69C3E60E}" type="pres">
      <dgm:prSet presAssocID="{EA5D7F64-5DF5-4AAC-A8EA-F4D07BBBA73D}" presName="spaceRect" presStyleCnt="0"/>
      <dgm:spPr/>
    </dgm:pt>
    <dgm:pt modelId="{4A5D6783-E639-4465-A5BC-28AF88C24463}" type="pres">
      <dgm:prSet presAssocID="{EA5D7F64-5DF5-4AAC-A8EA-F4D07BBBA73D}" presName="textRect" presStyleLbl="revTx" presStyleIdx="1" presStyleCnt="6">
        <dgm:presLayoutVars>
          <dgm:chMax val="1"/>
          <dgm:chPref val="1"/>
        </dgm:presLayoutVars>
      </dgm:prSet>
      <dgm:spPr/>
    </dgm:pt>
    <dgm:pt modelId="{8C24BB17-F9EC-4C23-9444-A01B86A4A87A}" type="pres">
      <dgm:prSet presAssocID="{AB52367E-33C1-4189-83B9-37CDAB57B87C}" presName="sibTrans" presStyleLbl="sibTrans2D1" presStyleIdx="0" presStyleCnt="0"/>
      <dgm:spPr/>
    </dgm:pt>
    <dgm:pt modelId="{6C1CCFEE-920C-4144-9607-AB39BC4BDE6A}" type="pres">
      <dgm:prSet presAssocID="{F4709F1A-A23D-4FFE-A6E4-A72914067562}" presName="compNode" presStyleCnt="0"/>
      <dgm:spPr/>
    </dgm:pt>
    <dgm:pt modelId="{7D40EFEA-C4A5-4B0F-84AE-D9C8DDC2F492}" type="pres">
      <dgm:prSet presAssocID="{F4709F1A-A23D-4FFE-A6E4-A72914067562}" presName="iconBgRect" presStyleLbl="bgShp" presStyleIdx="2" presStyleCnt="6"/>
      <dgm:spPr/>
    </dgm:pt>
    <dgm:pt modelId="{7C51A391-93ED-4E6B-9F7A-9B5B56C7314D}" type="pres">
      <dgm:prSet presAssocID="{F4709F1A-A23D-4FFE-A6E4-A72914067562}"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C3CEC1B7-6A90-44D2-B219-6A165A9C7B1F}" type="pres">
      <dgm:prSet presAssocID="{F4709F1A-A23D-4FFE-A6E4-A72914067562}" presName="spaceRect" presStyleCnt="0"/>
      <dgm:spPr/>
    </dgm:pt>
    <dgm:pt modelId="{6E4B7792-B8DA-4A60-B25B-685B594D6832}" type="pres">
      <dgm:prSet presAssocID="{F4709F1A-A23D-4FFE-A6E4-A72914067562}" presName="textRect" presStyleLbl="revTx" presStyleIdx="2" presStyleCnt="6">
        <dgm:presLayoutVars>
          <dgm:chMax val="1"/>
          <dgm:chPref val="1"/>
        </dgm:presLayoutVars>
      </dgm:prSet>
      <dgm:spPr/>
    </dgm:pt>
    <dgm:pt modelId="{7850F760-906A-41F7-962F-FD707ADADDE0}" type="pres">
      <dgm:prSet presAssocID="{E30EC6D7-73DA-40AE-9D01-4B382D230AD9}" presName="sibTrans" presStyleLbl="sibTrans2D1" presStyleIdx="0" presStyleCnt="0"/>
      <dgm:spPr/>
    </dgm:pt>
    <dgm:pt modelId="{B7658484-860D-48C5-9099-4B6815258981}" type="pres">
      <dgm:prSet presAssocID="{D0C64DC7-DCB8-4742-BEDB-AD3BDC9EB463}" presName="compNode" presStyleCnt="0"/>
      <dgm:spPr/>
    </dgm:pt>
    <dgm:pt modelId="{DCEDF52A-0364-4DAA-AE7B-97C1B89BC798}" type="pres">
      <dgm:prSet presAssocID="{D0C64DC7-DCB8-4742-BEDB-AD3BDC9EB463}" presName="iconBgRect" presStyleLbl="bgShp" presStyleIdx="3" presStyleCnt="6"/>
      <dgm:spPr/>
    </dgm:pt>
    <dgm:pt modelId="{CE497F36-7CD5-455D-9EDD-3823914021CA}" type="pres">
      <dgm:prSet presAssocID="{D0C64DC7-DCB8-4742-BEDB-AD3BDC9EB463}"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acher"/>
        </a:ext>
      </dgm:extLst>
    </dgm:pt>
    <dgm:pt modelId="{69692E17-7E40-4345-9CBF-423B4A6C21F2}" type="pres">
      <dgm:prSet presAssocID="{D0C64DC7-DCB8-4742-BEDB-AD3BDC9EB463}" presName="spaceRect" presStyleCnt="0"/>
      <dgm:spPr/>
    </dgm:pt>
    <dgm:pt modelId="{B02C247F-0308-4B8C-A088-FCAF58D243F5}" type="pres">
      <dgm:prSet presAssocID="{D0C64DC7-DCB8-4742-BEDB-AD3BDC9EB463}" presName="textRect" presStyleLbl="revTx" presStyleIdx="3" presStyleCnt="6">
        <dgm:presLayoutVars>
          <dgm:chMax val="1"/>
          <dgm:chPref val="1"/>
        </dgm:presLayoutVars>
      </dgm:prSet>
      <dgm:spPr/>
    </dgm:pt>
    <dgm:pt modelId="{74C52044-D7A8-4539-A538-CC1AADC1A2E0}" type="pres">
      <dgm:prSet presAssocID="{0357A74D-888B-4FDF-B5D7-B7337AC311ED}" presName="sibTrans" presStyleLbl="sibTrans2D1" presStyleIdx="0" presStyleCnt="0"/>
      <dgm:spPr/>
    </dgm:pt>
    <dgm:pt modelId="{8D2FEC13-C050-475A-B5E2-8FEC94FE4DC2}" type="pres">
      <dgm:prSet presAssocID="{A014F22C-585A-4191-BCBC-84D76EEFD423}" presName="compNode" presStyleCnt="0"/>
      <dgm:spPr/>
    </dgm:pt>
    <dgm:pt modelId="{013E2A6F-DD6B-4D1E-8727-5C67619B4B07}" type="pres">
      <dgm:prSet presAssocID="{A014F22C-585A-4191-BCBC-84D76EEFD423}" presName="iconBgRect" presStyleLbl="bgShp" presStyleIdx="4" presStyleCnt="6"/>
      <dgm:spPr/>
    </dgm:pt>
    <dgm:pt modelId="{78CB4E41-2FA3-42FC-B8D6-17BB6709A23F}" type="pres">
      <dgm:prSet presAssocID="{A014F22C-585A-4191-BCBC-84D76EEFD42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resentation with Checklist"/>
        </a:ext>
      </dgm:extLst>
    </dgm:pt>
    <dgm:pt modelId="{7547DC2D-0E82-4F32-9962-E7EF5CDFA423}" type="pres">
      <dgm:prSet presAssocID="{A014F22C-585A-4191-BCBC-84D76EEFD423}" presName="spaceRect" presStyleCnt="0"/>
      <dgm:spPr/>
    </dgm:pt>
    <dgm:pt modelId="{6308351E-809F-4912-B3A2-DB748BABDD1F}" type="pres">
      <dgm:prSet presAssocID="{A014F22C-585A-4191-BCBC-84D76EEFD423}" presName="textRect" presStyleLbl="revTx" presStyleIdx="4" presStyleCnt="6">
        <dgm:presLayoutVars>
          <dgm:chMax val="1"/>
          <dgm:chPref val="1"/>
        </dgm:presLayoutVars>
      </dgm:prSet>
      <dgm:spPr/>
    </dgm:pt>
    <dgm:pt modelId="{A527AD77-72CF-48AA-A343-7F50E2911F19}" type="pres">
      <dgm:prSet presAssocID="{19B9983D-4C26-4CDB-A988-AA2EC0B8E610}" presName="sibTrans" presStyleLbl="sibTrans2D1" presStyleIdx="0" presStyleCnt="0"/>
      <dgm:spPr/>
    </dgm:pt>
    <dgm:pt modelId="{7755A656-057F-411C-BE18-1CFEF3A1541B}" type="pres">
      <dgm:prSet presAssocID="{004C2D45-FBC6-4CCA-9475-1EB36F4BF77E}" presName="compNode" presStyleCnt="0"/>
      <dgm:spPr/>
    </dgm:pt>
    <dgm:pt modelId="{3B5BFE9F-97FD-4E10-B5C5-0693DFBED0E2}" type="pres">
      <dgm:prSet presAssocID="{004C2D45-FBC6-4CCA-9475-1EB36F4BF77E}" presName="iconBgRect" presStyleLbl="bgShp" presStyleIdx="5" presStyleCnt="6"/>
      <dgm:spPr/>
    </dgm:pt>
    <dgm:pt modelId="{5A078A83-0F3C-4A6B-A1E0-4C6867477AA6}" type="pres">
      <dgm:prSet presAssocID="{004C2D45-FBC6-4CCA-9475-1EB36F4BF77E}"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heckmark"/>
        </a:ext>
      </dgm:extLst>
    </dgm:pt>
    <dgm:pt modelId="{8461DE27-D6BA-4B60-B7FB-2D14DBA8D192}" type="pres">
      <dgm:prSet presAssocID="{004C2D45-FBC6-4CCA-9475-1EB36F4BF77E}" presName="spaceRect" presStyleCnt="0"/>
      <dgm:spPr/>
    </dgm:pt>
    <dgm:pt modelId="{AA055AC8-3099-41E5-92E8-4A08B7D5E811}" type="pres">
      <dgm:prSet presAssocID="{004C2D45-FBC6-4CCA-9475-1EB36F4BF77E}" presName="textRect" presStyleLbl="revTx" presStyleIdx="5" presStyleCnt="6">
        <dgm:presLayoutVars>
          <dgm:chMax val="1"/>
          <dgm:chPref val="1"/>
        </dgm:presLayoutVars>
      </dgm:prSet>
      <dgm:spPr/>
    </dgm:pt>
  </dgm:ptLst>
  <dgm:cxnLst>
    <dgm:cxn modelId="{A1969710-E299-4A44-AAF1-700CAD689E73}" type="presOf" srcId="{004C2D45-FBC6-4CCA-9475-1EB36F4BF77E}" destId="{AA055AC8-3099-41E5-92E8-4A08B7D5E811}" srcOrd="0" destOrd="0" presId="urn:microsoft.com/office/officeart/2018/2/layout/IconCircleList"/>
    <dgm:cxn modelId="{E04C721E-2659-46D6-AD47-1BD689348DE5}" type="presOf" srcId="{D0C64DC7-DCB8-4742-BEDB-AD3BDC9EB463}" destId="{B02C247F-0308-4B8C-A088-FCAF58D243F5}" srcOrd="0" destOrd="0" presId="urn:microsoft.com/office/officeart/2018/2/layout/IconCircleList"/>
    <dgm:cxn modelId="{D45EB61F-604C-48C5-9DE3-28B6D7F46B1F}" srcId="{64D90D1B-3B42-4D94-AE5B-C9F52483688A}" destId="{D0C64DC7-DCB8-4742-BEDB-AD3BDC9EB463}" srcOrd="3" destOrd="0" parTransId="{BEAFB713-2F0B-41D5-AE6A-6C4843AC8BF5}" sibTransId="{0357A74D-888B-4FDF-B5D7-B7337AC311ED}"/>
    <dgm:cxn modelId="{FACC2621-D539-48DC-A924-890D08BBD156}" srcId="{64D90D1B-3B42-4D94-AE5B-C9F52483688A}" destId="{A014F22C-585A-4191-BCBC-84D76EEFD423}" srcOrd="4" destOrd="0" parTransId="{8C0072A4-572E-4601-B074-DB9848CCD4B3}" sibTransId="{19B9983D-4C26-4CDB-A988-AA2EC0B8E610}"/>
    <dgm:cxn modelId="{DC13AB24-31F3-44AE-A3B0-70F97B65DE6B}" type="presOf" srcId="{0357A74D-888B-4FDF-B5D7-B7337AC311ED}" destId="{74C52044-D7A8-4539-A538-CC1AADC1A2E0}" srcOrd="0" destOrd="0" presId="urn:microsoft.com/office/officeart/2018/2/layout/IconCircleList"/>
    <dgm:cxn modelId="{6F5EF036-F79C-4776-B04F-C12CB36EA96F}" type="presOf" srcId="{C967FF8A-B756-4FEA-808A-3E2441355588}" destId="{6AC81ADD-70CB-4D9A-869B-B07E7CA79011}" srcOrd="0" destOrd="0" presId="urn:microsoft.com/office/officeart/2018/2/layout/IconCircleList"/>
    <dgm:cxn modelId="{BA9BEB7F-880A-43D0-8B4B-6FCDD42E9F85}" type="presOf" srcId="{F4709F1A-A23D-4FFE-A6E4-A72914067562}" destId="{6E4B7792-B8DA-4A60-B25B-685B594D6832}" srcOrd="0" destOrd="0" presId="urn:microsoft.com/office/officeart/2018/2/layout/IconCircleList"/>
    <dgm:cxn modelId="{EC677880-843D-45FF-9913-ECBB43D650D1}" srcId="{64D90D1B-3B42-4D94-AE5B-C9F52483688A}" destId="{F4709F1A-A23D-4FFE-A6E4-A72914067562}" srcOrd="2" destOrd="0" parTransId="{83960CBE-DCB7-48F3-B146-1D938E19590A}" sibTransId="{E30EC6D7-73DA-40AE-9D01-4B382D230AD9}"/>
    <dgm:cxn modelId="{E5781185-C397-486C-BA1D-8AA7B6F6257F}" type="presOf" srcId="{A014F22C-585A-4191-BCBC-84D76EEFD423}" destId="{6308351E-809F-4912-B3A2-DB748BABDD1F}" srcOrd="0" destOrd="0" presId="urn:microsoft.com/office/officeart/2018/2/layout/IconCircleList"/>
    <dgm:cxn modelId="{E9FAFB95-1C5E-4DC7-9760-6701E5ADB40F}" srcId="{64D90D1B-3B42-4D94-AE5B-C9F52483688A}" destId="{EA5D7F64-5DF5-4AAC-A8EA-F4D07BBBA73D}" srcOrd="1" destOrd="0" parTransId="{104257FA-42BC-4FF9-B034-9BD924C9B264}" sibTransId="{AB52367E-33C1-4189-83B9-37CDAB57B87C}"/>
    <dgm:cxn modelId="{E1860299-D80C-4BE1-8E49-573AD2834DFD}" type="presOf" srcId="{E30EC6D7-73DA-40AE-9D01-4B382D230AD9}" destId="{7850F760-906A-41F7-962F-FD707ADADDE0}" srcOrd="0" destOrd="0" presId="urn:microsoft.com/office/officeart/2018/2/layout/IconCircleList"/>
    <dgm:cxn modelId="{BCE76C9D-BF80-444D-BB24-768C43FFAB2C}" type="presOf" srcId="{D06BECF3-F7F4-4E04-9064-67A826913AA2}" destId="{AB0F2486-C479-4BD2-B608-4E53B8622EC1}" srcOrd="0" destOrd="0" presId="urn:microsoft.com/office/officeart/2018/2/layout/IconCircleList"/>
    <dgm:cxn modelId="{82B02AB5-6320-495D-A0AD-2B1DDD25E6A6}" srcId="{64D90D1B-3B42-4D94-AE5B-C9F52483688A}" destId="{C967FF8A-B756-4FEA-808A-3E2441355588}" srcOrd="0" destOrd="0" parTransId="{9076373B-6CF2-44D4-8D8B-B8390244F7A3}" sibTransId="{D06BECF3-F7F4-4E04-9064-67A826913AA2}"/>
    <dgm:cxn modelId="{43CD06CD-69E8-46CF-86D6-4A8DEE4286A3}" type="presOf" srcId="{19B9983D-4C26-4CDB-A988-AA2EC0B8E610}" destId="{A527AD77-72CF-48AA-A343-7F50E2911F19}" srcOrd="0" destOrd="0" presId="urn:microsoft.com/office/officeart/2018/2/layout/IconCircleList"/>
    <dgm:cxn modelId="{53D020D1-D04A-47EB-8065-68ADCEB69531}" type="presOf" srcId="{64D90D1B-3B42-4D94-AE5B-C9F52483688A}" destId="{3C0D81DD-079B-424F-B724-B42C9F2311E1}" srcOrd="0" destOrd="0" presId="urn:microsoft.com/office/officeart/2018/2/layout/IconCircleList"/>
    <dgm:cxn modelId="{F07E8AE5-0090-4868-A09C-8EBF9B091EDE}" type="presOf" srcId="{AB52367E-33C1-4189-83B9-37CDAB57B87C}" destId="{8C24BB17-F9EC-4C23-9444-A01B86A4A87A}" srcOrd="0" destOrd="0" presId="urn:microsoft.com/office/officeart/2018/2/layout/IconCircleList"/>
    <dgm:cxn modelId="{8FDF1DE6-EA7B-4A8D-BC2F-57A54F85EF70}" type="presOf" srcId="{EA5D7F64-5DF5-4AAC-A8EA-F4D07BBBA73D}" destId="{4A5D6783-E639-4465-A5BC-28AF88C24463}" srcOrd="0" destOrd="0" presId="urn:microsoft.com/office/officeart/2018/2/layout/IconCircleList"/>
    <dgm:cxn modelId="{E70B50F3-C832-4D7F-9E6A-13F919D2CB61}" srcId="{64D90D1B-3B42-4D94-AE5B-C9F52483688A}" destId="{004C2D45-FBC6-4CCA-9475-1EB36F4BF77E}" srcOrd="5" destOrd="0" parTransId="{8FFDB58E-93FA-4356-AFF8-E9866FDF4192}" sibTransId="{5DB561D3-FD93-4379-89C5-B74D9AD7BA0D}"/>
    <dgm:cxn modelId="{23A068CB-C110-4988-96C8-D9E3CABFF874}" type="presParOf" srcId="{3C0D81DD-079B-424F-B724-B42C9F2311E1}" destId="{E3A222E5-DBF7-4C32-977B-668F51224A4E}" srcOrd="0" destOrd="0" presId="urn:microsoft.com/office/officeart/2018/2/layout/IconCircleList"/>
    <dgm:cxn modelId="{63170489-56C3-42DD-B95F-66F9964D2BF8}" type="presParOf" srcId="{E3A222E5-DBF7-4C32-977B-668F51224A4E}" destId="{7DF3DD14-E43E-44AA-B57A-07FA012A4BBE}" srcOrd="0" destOrd="0" presId="urn:microsoft.com/office/officeart/2018/2/layout/IconCircleList"/>
    <dgm:cxn modelId="{14196DC8-1B79-4DEF-AE52-C7384C92C6D6}" type="presParOf" srcId="{7DF3DD14-E43E-44AA-B57A-07FA012A4BBE}" destId="{FDDE4D98-08A7-450F-90F8-F10A5FB7F9B0}" srcOrd="0" destOrd="0" presId="urn:microsoft.com/office/officeart/2018/2/layout/IconCircleList"/>
    <dgm:cxn modelId="{ED98D5BE-BC36-4D5A-BCB6-E44220759C62}" type="presParOf" srcId="{7DF3DD14-E43E-44AA-B57A-07FA012A4BBE}" destId="{56CDC6D1-9FA7-4A21-A85D-40F058A1EF29}" srcOrd="1" destOrd="0" presId="urn:microsoft.com/office/officeart/2018/2/layout/IconCircleList"/>
    <dgm:cxn modelId="{9C4C1F5B-5758-4E1E-82FF-CC57A8BB8864}" type="presParOf" srcId="{7DF3DD14-E43E-44AA-B57A-07FA012A4BBE}" destId="{1DC780E6-61D5-4E66-83C3-37C2FA522B0F}" srcOrd="2" destOrd="0" presId="urn:microsoft.com/office/officeart/2018/2/layout/IconCircleList"/>
    <dgm:cxn modelId="{4CEC3718-47DB-4601-B0AF-C39EA372BE4B}" type="presParOf" srcId="{7DF3DD14-E43E-44AA-B57A-07FA012A4BBE}" destId="{6AC81ADD-70CB-4D9A-869B-B07E7CA79011}" srcOrd="3" destOrd="0" presId="urn:microsoft.com/office/officeart/2018/2/layout/IconCircleList"/>
    <dgm:cxn modelId="{6059B507-595B-4C93-AFDD-53AB63F5B3DC}" type="presParOf" srcId="{E3A222E5-DBF7-4C32-977B-668F51224A4E}" destId="{AB0F2486-C479-4BD2-B608-4E53B8622EC1}" srcOrd="1" destOrd="0" presId="urn:microsoft.com/office/officeart/2018/2/layout/IconCircleList"/>
    <dgm:cxn modelId="{918D126B-D8B7-49D6-8CE6-C4D4EA9AC884}" type="presParOf" srcId="{E3A222E5-DBF7-4C32-977B-668F51224A4E}" destId="{718E9C8F-5613-4440-8218-E4954605F6B2}" srcOrd="2" destOrd="0" presId="urn:microsoft.com/office/officeart/2018/2/layout/IconCircleList"/>
    <dgm:cxn modelId="{3174C7AE-2643-42A5-8257-E9FA3E8DB80D}" type="presParOf" srcId="{718E9C8F-5613-4440-8218-E4954605F6B2}" destId="{78744F77-9B2F-4567-9BB8-44F0575EEA6C}" srcOrd="0" destOrd="0" presId="urn:microsoft.com/office/officeart/2018/2/layout/IconCircleList"/>
    <dgm:cxn modelId="{0A94245D-B083-4138-9A6A-66487201D81D}" type="presParOf" srcId="{718E9C8F-5613-4440-8218-E4954605F6B2}" destId="{3543E1F9-B77A-49C7-A9E1-8AD1BF43F809}" srcOrd="1" destOrd="0" presId="urn:microsoft.com/office/officeart/2018/2/layout/IconCircleList"/>
    <dgm:cxn modelId="{D9315161-A7F6-406E-A8B1-1D5B3F4822D8}" type="presParOf" srcId="{718E9C8F-5613-4440-8218-E4954605F6B2}" destId="{A402872D-3DF5-4510-B70F-C2AB69C3E60E}" srcOrd="2" destOrd="0" presId="urn:microsoft.com/office/officeart/2018/2/layout/IconCircleList"/>
    <dgm:cxn modelId="{2BD72C04-4A71-4584-A2BD-8791C73D402C}" type="presParOf" srcId="{718E9C8F-5613-4440-8218-E4954605F6B2}" destId="{4A5D6783-E639-4465-A5BC-28AF88C24463}" srcOrd="3" destOrd="0" presId="urn:microsoft.com/office/officeart/2018/2/layout/IconCircleList"/>
    <dgm:cxn modelId="{48033F9A-BD3B-4208-A6EE-58A5528E0CFB}" type="presParOf" srcId="{E3A222E5-DBF7-4C32-977B-668F51224A4E}" destId="{8C24BB17-F9EC-4C23-9444-A01B86A4A87A}" srcOrd="3" destOrd="0" presId="urn:microsoft.com/office/officeart/2018/2/layout/IconCircleList"/>
    <dgm:cxn modelId="{74EC248C-E6D9-48D2-B1F9-52CEEFF65BC6}" type="presParOf" srcId="{E3A222E5-DBF7-4C32-977B-668F51224A4E}" destId="{6C1CCFEE-920C-4144-9607-AB39BC4BDE6A}" srcOrd="4" destOrd="0" presId="urn:microsoft.com/office/officeart/2018/2/layout/IconCircleList"/>
    <dgm:cxn modelId="{58ECB9A9-51D3-4834-904E-1B6FB2E3CA5C}" type="presParOf" srcId="{6C1CCFEE-920C-4144-9607-AB39BC4BDE6A}" destId="{7D40EFEA-C4A5-4B0F-84AE-D9C8DDC2F492}" srcOrd="0" destOrd="0" presId="urn:microsoft.com/office/officeart/2018/2/layout/IconCircleList"/>
    <dgm:cxn modelId="{0A939F21-EBAF-4630-B3D6-481AED914420}" type="presParOf" srcId="{6C1CCFEE-920C-4144-9607-AB39BC4BDE6A}" destId="{7C51A391-93ED-4E6B-9F7A-9B5B56C7314D}" srcOrd="1" destOrd="0" presId="urn:microsoft.com/office/officeart/2018/2/layout/IconCircleList"/>
    <dgm:cxn modelId="{F3301804-3B65-4958-A443-D6F3C95531EB}" type="presParOf" srcId="{6C1CCFEE-920C-4144-9607-AB39BC4BDE6A}" destId="{C3CEC1B7-6A90-44D2-B219-6A165A9C7B1F}" srcOrd="2" destOrd="0" presId="urn:microsoft.com/office/officeart/2018/2/layout/IconCircleList"/>
    <dgm:cxn modelId="{B7D977E9-BB19-446A-A5B4-89A073513107}" type="presParOf" srcId="{6C1CCFEE-920C-4144-9607-AB39BC4BDE6A}" destId="{6E4B7792-B8DA-4A60-B25B-685B594D6832}" srcOrd="3" destOrd="0" presId="urn:microsoft.com/office/officeart/2018/2/layout/IconCircleList"/>
    <dgm:cxn modelId="{E403E69A-780F-4A4B-AE34-66DC3F5847A7}" type="presParOf" srcId="{E3A222E5-DBF7-4C32-977B-668F51224A4E}" destId="{7850F760-906A-41F7-962F-FD707ADADDE0}" srcOrd="5" destOrd="0" presId="urn:microsoft.com/office/officeart/2018/2/layout/IconCircleList"/>
    <dgm:cxn modelId="{60E3D2C4-3F83-4BE7-9457-466D6827C7FB}" type="presParOf" srcId="{E3A222E5-DBF7-4C32-977B-668F51224A4E}" destId="{B7658484-860D-48C5-9099-4B6815258981}" srcOrd="6" destOrd="0" presId="urn:microsoft.com/office/officeart/2018/2/layout/IconCircleList"/>
    <dgm:cxn modelId="{887169F1-D143-40FC-B282-389D71443F69}" type="presParOf" srcId="{B7658484-860D-48C5-9099-4B6815258981}" destId="{DCEDF52A-0364-4DAA-AE7B-97C1B89BC798}" srcOrd="0" destOrd="0" presId="urn:microsoft.com/office/officeart/2018/2/layout/IconCircleList"/>
    <dgm:cxn modelId="{79B0F76B-AB5F-42B6-B86F-5BC86140D005}" type="presParOf" srcId="{B7658484-860D-48C5-9099-4B6815258981}" destId="{CE497F36-7CD5-455D-9EDD-3823914021CA}" srcOrd="1" destOrd="0" presId="urn:microsoft.com/office/officeart/2018/2/layout/IconCircleList"/>
    <dgm:cxn modelId="{26B91B95-431F-4A1A-82A0-D7059E17B742}" type="presParOf" srcId="{B7658484-860D-48C5-9099-4B6815258981}" destId="{69692E17-7E40-4345-9CBF-423B4A6C21F2}" srcOrd="2" destOrd="0" presId="urn:microsoft.com/office/officeart/2018/2/layout/IconCircleList"/>
    <dgm:cxn modelId="{B3A99801-358A-4970-BCF6-DF3F5474AB99}" type="presParOf" srcId="{B7658484-860D-48C5-9099-4B6815258981}" destId="{B02C247F-0308-4B8C-A088-FCAF58D243F5}" srcOrd="3" destOrd="0" presId="urn:microsoft.com/office/officeart/2018/2/layout/IconCircleList"/>
    <dgm:cxn modelId="{F0F1D95B-EDC0-4F2C-863F-9F0773954EB5}" type="presParOf" srcId="{E3A222E5-DBF7-4C32-977B-668F51224A4E}" destId="{74C52044-D7A8-4539-A538-CC1AADC1A2E0}" srcOrd="7" destOrd="0" presId="urn:microsoft.com/office/officeart/2018/2/layout/IconCircleList"/>
    <dgm:cxn modelId="{4552BACE-71CD-442D-921D-B2EB6D2B968D}" type="presParOf" srcId="{E3A222E5-DBF7-4C32-977B-668F51224A4E}" destId="{8D2FEC13-C050-475A-B5E2-8FEC94FE4DC2}" srcOrd="8" destOrd="0" presId="urn:microsoft.com/office/officeart/2018/2/layout/IconCircleList"/>
    <dgm:cxn modelId="{79F4F301-E3D8-480B-9D88-4841C859F53E}" type="presParOf" srcId="{8D2FEC13-C050-475A-B5E2-8FEC94FE4DC2}" destId="{013E2A6F-DD6B-4D1E-8727-5C67619B4B07}" srcOrd="0" destOrd="0" presId="urn:microsoft.com/office/officeart/2018/2/layout/IconCircleList"/>
    <dgm:cxn modelId="{3F029C73-8EEA-4620-8882-DB503EB9CACA}" type="presParOf" srcId="{8D2FEC13-C050-475A-B5E2-8FEC94FE4DC2}" destId="{78CB4E41-2FA3-42FC-B8D6-17BB6709A23F}" srcOrd="1" destOrd="0" presId="urn:microsoft.com/office/officeart/2018/2/layout/IconCircleList"/>
    <dgm:cxn modelId="{7FA6CE24-5345-4342-BFB8-E76DB99188D1}" type="presParOf" srcId="{8D2FEC13-C050-475A-B5E2-8FEC94FE4DC2}" destId="{7547DC2D-0E82-4F32-9962-E7EF5CDFA423}" srcOrd="2" destOrd="0" presId="urn:microsoft.com/office/officeart/2018/2/layout/IconCircleList"/>
    <dgm:cxn modelId="{830DDE35-C7A5-4390-A326-D5DFD9BF10FA}" type="presParOf" srcId="{8D2FEC13-C050-475A-B5E2-8FEC94FE4DC2}" destId="{6308351E-809F-4912-B3A2-DB748BABDD1F}" srcOrd="3" destOrd="0" presId="urn:microsoft.com/office/officeart/2018/2/layout/IconCircleList"/>
    <dgm:cxn modelId="{94B973D1-2DB3-4DB6-8428-6D93DE6CD166}" type="presParOf" srcId="{E3A222E5-DBF7-4C32-977B-668F51224A4E}" destId="{A527AD77-72CF-48AA-A343-7F50E2911F19}" srcOrd="9" destOrd="0" presId="urn:microsoft.com/office/officeart/2018/2/layout/IconCircleList"/>
    <dgm:cxn modelId="{02FEBCF0-DEC9-49CB-ADF2-11E45865DFBF}" type="presParOf" srcId="{E3A222E5-DBF7-4C32-977B-668F51224A4E}" destId="{7755A656-057F-411C-BE18-1CFEF3A1541B}" srcOrd="10" destOrd="0" presId="urn:microsoft.com/office/officeart/2018/2/layout/IconCircleList"/>
    <dgm:cxn modelId="{31477716-70BF-4911-86ED-9C3998D6B466}" type="presParOf" srcId="{7755A656-057F-411C-BE18-1CFEF3A1541B}" destId="{3B5BFE9F-97FD-4E10-B5C5-0693DFBED0E2}" srcOrd="0" destOrd="0" presId="urn:microsoft.com/office/officeart/2018/2/layout/IconCircleList"/>
    <dgm:cxn modelId="{8AE370AB-43AF-4EC3-B39F-809CBDF688EA}" type="presParOf" srcId="{7755A656-057F-411C-BE18-1CFEF3A1541B}" destId="{5A078A83-0F3C-4A6B-A1E0-4C6867477AA6}" srcOrd="1" destOrd="0" presId="urn:microsoft.com/office/officeart/2018/2/layout/IconCircleList"/>
    <dgm:cxn modelId="{ED9F8BDD-1655-457B-ABF8-976C5B4F305D}" type="presParOf" srcId="{7755A656-057F-411C-BE18-1CFEF3A1541B}" destId="{8461DE27-D6BA-4B60-B7FB-2D14DBA8D192}" srcOrd="2" destOrd="0" presId="urn:microsoft.com/office/officeart/2018/2/layout/IconCircleList"/>
    <dgm:cxn modelId="{60B2C152-58C4-4F6A-AC78-33BE623BB3C3}" type="presParOf" srcId="{7755A656-057F-411C-BE18-1CFEF3A1541B}" destId="{AA055AC8-3099-41E5-92E8-4A08B7D5E811}"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2CDB05-86C6-4E3F-8115-B237F44B6524}" type="doc">
      <dgm:prSet loTypeId="urn:microsoft.com/office/officeart/2005/8/layout/list1" loCatId="list" qsTypeId="urn:microsoft.com/office/officeart/2005/8/quickstyle/3d1" qsCatId="3D" csTypeId="urn:microsoft.com/office/officeart/2005/8/colors/accent0_3" csCatId="mainScheme" phldr="1"/>
      <dgm:spPr/>
    </dgm:pt>
    <dgm:pt modelId="{1A60FDE9-8FDD-4F95-8761-9B8568EA05DF}">
      <dgm:prSet phldrT="[Text]"/>
      <dgm:spPr/>
      <dgm:t>
        <a:bodyPr/>
        <a:lstStyle/>
        <a:p>
          <a:r>
            <a:rPr lang="en-US">
              <a:latin typeface="Times New Roman"/>
              <a:cs typeface="Times New Roman"/>
            </a:rPr>
            <a:t>Contact Information</a:t>
          </a:r>
          <a:endParaRPr lang="en-US" b="0" i="0" u="none" strike="noStrike" cap="none" baseline="0" noProof="0">
            <a:solidFill>
              <a:srgbClr val="010000"/>
            </a:solidFill>
            <a:latin typeface="Georgia"/>
            <a:cs typeface="Times New Roman"/>
          </a:endParaRPr>
        </a:p>
      </dgm:t>
    </dgm:pt>
    <dgm:pt modelId="{0EA27716-065F-4EC5-BBAA-E844C0E66BF7}" type="parTrans" cxnId="{3377A197-9616-49CB-A7A9-7F7740E243DA}">
      <dgm:prSet/>
      <dgm:spPr/>
      <dgm:t>
        <a:bodyPr/>
        <a:lstStyle/>
        <a:p>
          <a:endParaRPr lang="en-US"/>
        </a:p>
      </dgm:t>
    </dgm:pt>
    <dgm:pt modelId="{F982082A-35F6-4E4D-B386-9B512221BAE4}" type="sibTrans" cxnId="{3377A197-9616-49CB-A7A9-7F7740E243DA}">
      <dgm:prSet/>
      <dgm:spPr/>
      <dgm:t>
        <a:bodyPr/>
        <a:lstStyle/>
        <a:p>
          <a:endParaRPr lang="en-US"/>
        </a:p>
      </dgm:t>
    </dgm:pt>
    <dgm:pt modelId="{72F61F39-30A0-499F-8706-760CC6A7C0D7}">
      <dgm:prSet/>
      <dgm:spPr/>
      <dgm:t>
        <a:bodyPr/>
        <a:lstStyle/>
        <a:p>
          <a:r>
            <a:rPr lang="en-US">
              <a:latin typeface="Times New Roman"/>
              <a:cs typeface="Times New Roman"/>
            </a:rPr>
            <a:t>KDE DAC Information </a:t>
          </a:r>
          <a:r>
            <a:rPr lang="en-US">
              <a:latin typeface="Times New Roman"/>
              <a:cs typeface="Times New Roman"/>
              <a:hlinkClick xmlns:r="http://schemas.openxmlformats.org/officeDocument/2006/relationships" r:id="rId1"/>
            </a:rPr>
            <a:t>dacinfo@education.ky.gov</a:t>
          </a:r>
          <a:r>
            <a:rPr lang="en-US">
              <a:latin typeface="Times New Roman"/>
              <a:cs typeface="Times New Roman"/>
            </a:rPr>
            <a:t> (502) 564-4394</a:t>
          </a:r>
        </a:p>
      </dgm:t>
    </dgm:pt>
    <dgm:pt modelId="{82F4773D-7DE1-43AA-A2E4-74D779CBB4BB}" type="parTrans" cxnId="{B80F930E-2882-4F63-A969-F8A35E73591F}">
      <dgm:prSet/>
      <dgm:spPr/>
      <dgm:t>
        <a:bodyPr/>
        <a:lstStyle/>
        <a:p>
          <a:endParaRPr lang="en-US"/>
        </a:p>
      </dgm:t>
    </dgm:pt>
    <dgm:pt modelId="{A2761074-BFB1-4002-A86A-B47009A5A9BF}" type="sibTrans" cxnId="{B80F930E-2882-4F63-A969-F8A35E73591F}">
      <dgm:prSet/>
      <dgm:spPr/>
      <dgm:t>
        <a:bodyPr/>
        <a:lstStyle/>
        <a:p>
          <a:endParaRPr lang="en-US"/>
        </a:p>
      </dgm:t>
    </dgm:pt>
    <dgm:pt modelId="{DEB62E53-5A95-4A43-B264-D6BCB375193B}" type="pres">
      <dgm:prSet presAssocID="{1B2CDB05-86C6-4E3F-8115-B237F44B6524}" presName="linear" presStyleCnt="0">
        <dgm:presLayoutVars>
          <dgm:dir/>
          <dgm:animLvl val="lvl"/>
          <dgm:resizeHandles val="exact"/>
        </dgm:presLayoutVars>
      </dgm:prSet>
      <dgm:spPr/>
    </dgm:pt>
    <dgm:pt modelId="{886C2857-E126-4BF5-BA53-008BA5B0817D}" type="pres">
      <dgm:prSet presAssocID="{1A60FDE9-8FDD-4F95-8761-9B8568EA05DF}" presName="parentLin" presStyleCnt="0"/>
      <dgm:spPr/>
    </dgm:pt>
    <dgm:pt modelId="{35A981A8-FE84-42A3-97F8-AEB93B8A75BE}" type="pres">
      <dgm:prSet presAssocID="{1A60FDE9-8FDD-4F95-8761-9B8568EA05DF}" presName="parentLeftMargin" presStyleLbl="node1" presStyleIdx="0" presStyleCnt="1"/>
      <dgm:spPr/>
    </dgm:pt>
    <dgm:pt modelId="{582781B1-11A1-43EE-AABF-775ACAB37D1D}" type="pres">
      <dgm:prSet presAssocID="{1A60FDE9-8FDD-4F95-8761-9B8568EA05DF}" presName="parentText" presStyleLbl="node1" presStyleIdx="0" presStyleCnt="1" custLinFactNeighborX="-35547" custLinFactNeighborY="4581">
        <dgm:presLayoutVars>
          <dgm:chMax val="0"/>
          <dgm:bulletEnabled val="1"/>
        </dgm:presLayoutVars>
      </dgm:prSet>
      <dgm:spPr/>
    </dgm:pt>
    <dgm:pt modelId="{F5ACB861-CC0D-497A-AF35-30750F8AE795}" type="pres">
      <dgm:prSet presAssocID="{1A60FDE9-8FDD-4F95-8761-9B8568EA05DF}" presName="negativeSpace" presStyleCnt="0"/>
      <dgm:spPr/>
    </dgm:pt>
    <dgm:pt modelId="{EFC5904C-6172-4D21-AA6F-0A027056D3ED}" type="pres">
      <dgm:prSet presAssocID="{1A60FDE9-8FDD-4F95-8761-9B8568EA05DF}" presName="childText" presStyleLbl="conFgAcc1" presStyleIdx="0" presStyleCnt="1" custLinFactNeighborY="40358">
        <dgm:presLayoutVars>
          <dgm:bulletEnabled val="1"/>
        </dgm:presLayoutVars>
      </dgm:prSet>
      <dgm:spPr/>
    </dgm:pt>
  </dgm:ptLst>
  <dgm:cxnLst>
    <dgm:cxn modelId="{6D256300-DE36-4EDD-B5A1-9B2D0A8FC9E2}" type="presOf" srcId="{72F61F39-30A0-499F-8706-760CC6A7C0D7}" destId="{EFC5904C-6172-4D21-AA6F-0A027056D3ED}" srcOrd="0" destOrd="0" presId="urn:microsoft.com/office/officeart/2005/8/layout/list1"/>
    <dgm:cxn modelId="{9DB3C301-F592-4763-8F14-089C378F225D}" type="presOf" srcId="{1A60FDE9-8FDD-4F95-8761-9B8568EA05DF}" destId="{35A981A8-FE84-42A3-97F8-AEB93B8A75BE}" srcOrd="0" destOrd="0" presId="urn:microsoft.com/office/officeart/2005/8/layout/list1"/>
    <dgm:cxn modelId="{98EE5D08-807A-4F33-81F3-0F6A952C8E64}" type="presOf" srcId="{1B2CDB05-86C6-4E3F-8115-B237F44B6524}" destId="{DEB62E53-5A95-4A43-B264-D6BCB375193B}" srcOrd="0" destOrd="0" presId="urn:microsoft.com/office/officeart/2005/8/layout/list1"/>
    <dgm:cxn modelId="{B80F930E-2882-4F63-A969-F8A35E73591F}" srcId="{1A60FDE9-8FDD-4F95-8761-9B8568EA05DF}" destId="{72F61F39-30A0-499F-8706-760CC6A7C0D7}" srcOrd="0" destOrd="0" parTransId="{82F4773D-7DE1-43AA-A2E4-74D779CBB4BB}" sibTransId="{A2761074-BFB1-4002-A86A-B47009A5A9BF}"/>
    <dgm:cxn modelId="{3377A197-9616-49CB-A7A9-7F7740E243DA}" srcId="{1B2CDB05-86C6-4E3F-8115-B237F44B6524}" destId="{1A60FDE9-8FDD-4F95-8761-9B8568EA05DF}" srcOrd="0" destOrd="0" parTransId="{0EA27716-065F-4EC5-BBAA-E844C0E66BF7}" sibTransId="{F982082A-35F6-4E4D-B386-9B512221BAE4}"/>
    <dgm:cxn modelId="{B691F8A0-5E92-44D3-BBFF-D0B4AF3741FF}" type="presOf" srcId="{1A60FDE9-8FDD-4F95-8761-9B8568EA05DF}" destId="{582781B1-11A1-43EE-AABF-775ACAB37D1D}" srcOrd="1" destOrd="0" presId="urn:microsoft.com/office/officeart/2005/8/layout/list1"/>
    <dgm:cxn modelId="{9C3D7FAC-79A8-40C6-BE9D-8EA7DE64BE47}" type="presParOf" srcId="{DEB62E53-5A95-4A43-B264-D6BCB375193B}" destId="{886C2857-E126-4BF5-BA53-008BA5B0817D}" srcOrd="0" destOrd="0" presId="urn:microsoft.com/office/officeart/2005/8/layout/list1"/>
    <dgm:cxn modelId="{432CB150-31F9-43C6-8599-3A2009D90284}" type="presParOf" srcId="{886C2857-E126-4BF5-BA53-008BA5B0817D}" destId="{35A981A8-FE84-42A3-97F8-AEB93B8A75BE}" srcOrd="0" destOrd="0" presId="urn:microsoft.com/office/officeart/2005/8/layout/list1"/>
    <dgm:cxn modelId="{2899EB26-6384-4A11-AE92-484D7A9E05B1}" type="presParOf" srcId="{886C2857-E126-4BF5-BA53-008BA5B0817D}" destId="{582781B1-11A1-43EE-AABF-775ACAB37D1D}" srcOrd="1" destOrd="0" presId="urn:microsoft.com/office/officeart/2005/8/layout/list1"/>
    <dgm:cxn modelId="{FB66B7E1-C832-4B63-8954-2B585946080B}" type="presParOf" srcId="{DEB62E53-5A95-4A43-B264-D6BCB375193B}" destId="{F5ACB861-CC0D-497A-AF35-30750F8AE795}" srcOrd="1" destOrd="0" presId="urn:microsoft.com/office/officeart/2005/8/layout/list1"/>
    <dgm:cxn modelId="{E490EEB2-63AF-4065-BFE4-EA0820077400}" type="presParOf" srcId="{DEB62E53-5A95-4A43-B264-D6BCB375193B}" destId="{EFC5904C-6172-4D21-AA6F-0A027056D3ED}"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DF8991-9046-4B62-ABA2-D5ADEE4C2488}">
      <dsp:nvSpPr>
        <dsp:cNvPr id="0" name=""/>
        <dsp:cNvSpPr/>
      </dsp:nvSpPr>
      <dsp:spPr>
        <a:xfrm>
          <a:off x="0" y="375826"/>
          <a:ext cx="10910084" cy="1757700"/>
        </a:xfrm>
        <a:prstGeom prst="rect">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46744" tIns="374904" rIns="84674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Ethical standards of the education profession apply to anyone administering a state assessment. (16 KAR 1:020)</a:t>
          </a:r>
        </a:p>
        <a:p>
          <a:pPr marL="171450" lvl="1" indent="-171450" algn="l" defTabSz="800100">
            <a:lnSpc>
              <a:spcPct val="90000"/>
            </a:lnSpc>
            <a:spcBef>
              <a:spcPct val="0"/>
            </a:spcBef>
            <a:spcAft>
              <a:spcPct val="15000"/>
            </a:spcAft>
            <a:buChar char="•"/>
          </a:pPr>
          <a:r>
            <a:rPr lang="en-US" sz="1800" kern="1200"/>
            <a:t>Test preparation practice shall not violate those ethical standards. (16 KAR 1:020)</a:t>
          </a:r>
        </a:p>
        <a:p>
          <a:pPr marL="171450" lvl="1" indent="-171450" algn="l" defTabSz="800100">
            <a:lnSpc>
              <a:spcPct val="90000"/>
            </a:lnSpc>
            <a:spcBef>
              <a:spcPct val="0"/>
            </a:spcBef>
            <a:spcAft>
              <a:spcPct val="15000"/>
            </a:spcAft>
            <a:buChar char="•"/>
          </a:pPr>
          <a:r>
            <a:rPr lang="en-US" sz="1800" kern="1200"/>
            <a:t>It is a violation of the regulation to alter student information in order to give students access or help them avoid testing. </a:t>
          </a:r>
        </a:p>
      </dsp:txBody>
      <dsp:txXfrm>
        <a:off x="0" y="375826"/>
        <a:ext cx="10910084" cy="1757700"/>
      </dsp:txXfrm>
    </dsp:sp>
    <dsp:sp modelId="{84C5C5E4-C86E-4F2E-AF5F-0E0BC48F35CB}">
      <dsp:nvSpPr>
        <dsp:cNvPr id="0" name=""/>
        <dsp:cNvSpPr/>
      </dsp:nvSpPr>
      <dsp:spPr>
        <a:xfrm>
          <a:off x="565715" y="110146"/>
          <a:ext cx="7637059" cy="531360"/>
        </a:xfrm>
        <a:prstGeom prst="roundRect">
          <a:avLst/>
        </a:prstGeom>
        <a:solidFill>
          <a:srgbClr val="00999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8663" tIns="0" rIns="288663" bIns="0" numCol="1" spcCol="1270" anchor="ctr" anchorCtr="0">
          <a:noAutofit/>
        </a:bodyPr>
        <a:lstStyle/>
        <a:p>
          <a:pPr marL="0" lvl="0" indent="0" algn="l" defTabSz="800100">
            <a:lnSpc>
              <a:spcPct val="90000"/>
            </a:lnSpc>
            <a:spcBef>
              <a:spcPct val="0"/>
            </a:spcBef>
            <a:spcAft>
              <a:spcPct val="35000"/>
            </a:spcAft>
            <a:buNone/>
          </a:pPr>
          <a:r>
            <a:rPr lang="en-US" sz="1800" kern="1200"/>
            <a:t>Professional Ethics</a:t>
          </a:r>
        </a:p>
      </dsp:txBody>
      <dsp:txXfrm>
        <a:off x="591654" y="136085"/>
        <a:ext cx="7585181" cy="479482"/>
      </dsp:txXfrm>
    </dsp:sp>
    <dsp:sp modelId="{5FFD4A81-096E-4339-B39A-71FAA7C7948B}">
      <dsp:nvSpPr>
        <dsp:cNvPr id="0" name=""/>
        <dsp:cNvSpPr/>
      </dsp:nvSpPr>
      <dsp:spPr>
        <a:xfrm>
          <a:off x="0" y="2496406"/>
          <a:ext cx="10910084" cy="992250"/>
        </a:xfrm>
        <a:prstGeom prst="rect">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46744" tIns="374904" rIns="84674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All test preparation practices shall be designed and used for the purpose of increasing student learning, not for the sole purpose of artificially increasing test scores.</a:t>
          </a:r>
        </a:p>
      </dsp:txBody>
      <dsp:txXfrm>
        <a:off x="0" y="2496406"/>
        <a:ext cx="10910084" cy="992250"/>
      </dsp:txXfrm>
    </dsp:sp>
    <dsp:sp modelId="{667C5FA5-9A69-4D3F-B882-62A737811D4F}">
      <dsp:nvSpPr>
        <dsp:cNvPr id="0" name=""/>
        <dsp:cNvSpPr/>
      </dsp:nvSpPr>
      <dsp:spPr>
        <a:xfrm>
          <a:off x="545504" y="2230726"/>
          <a:ext cx="7637059" cy="531360"/>
        </a:xfrm>
        <a:prstGeom prst="roundRect">
          <a:avLst/>
        </a:prstGeom>
        <a:solidFill>
          <a:srgbClr val="00999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8663" tIns="0" rIns="288663" bIns="0" numCol="1" spcCol="1270" anchor="ctr" anchorCtr="0">
          <a:noAutofit/>
        </a:bodyPr>
        <a:lstStyle/>
        <a:p>
          <a:pPr marL="0" lvl="0" indent="0" algn="l" defTabSz="800100">
            <a:lnSpc>
              <a:spcPct val="90000"/>
            </a:lnSpc>
            <a:spcBef>
              <a:spcPct val="0"/>
            </a:spcBef>
            <a:spcAft>
              <a:spcPct val="35000"/>
            </a:spcAft>
            <a:buNone/>
          </a:pPr>
          <a:r>
            <a:rPr lang="en-US" sz="1800" kern="1200"/>
            <a:t>Educational Defensibility</a:t>
          </a:r>
        </a:p>
      </dsp:txBody>
      <dsp:txXfrm>
        <a:off x="571443" y="2256665"/>
        <a:ext cx="7585181" cy="479482"/>
      </dsp:txXfrm>
    </dsp:sp>
    <dsp:sp modelId="{557B4D82-6060-42EE-8B67-AE1F8482BAF2}">
      <dsp:nvSpPr>
        <dsp:cNvPr id="0" name=""/>
        <dsp:cNvSpPr/>
      </dsp:nvSpPr>
      <dsp:spPr>
        <a:xfrm>
          <a:off x="0" y="3851537"/>
          <a:ext cx="10910084" cy="737100"/>
        </a:xfrm>
        <a:prstGeom prst="rect">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46744" tIns="374904" rIns="84674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All assessment work shall be done entirely by the student.</a:t>
          </a:r>
        </a:p>
      </dsp:txBody>
      <dsp:txXfrm>
        <a:off x="0" y="3851537"/>
        <a:ext cx="10910084" cy="737100"/>
      </dsp:txXfrm>
    </dsp:sp>
    <dsp:sp modelId="{37DAA746-3849-4B37-BCB3-3CE14956FDCD}">
      <dsp:nvSpPr>
        <dsp:cNvPr id="0" name=""/>
        <dsp:cNvSpPr/>
      </dsp:nvSpPr>
      <dsp:spPr>
        <a:xfrm>
          <a:off x="545504" y="3585857"/>
          <a:ext cx="7637059" cy="531360"/>
        </a:xfrm>
        <a:prstGeom prst="roundRect">
          <a:avLst/>
        </a:prstGeom>
        <a:solidFill>
          <a:srgbClr val="00999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8663" tIns="0" rIns="288663" bIns="0" numCol="1" spcCol="1270" anchor="ctr" anchorCtr="0">
          <a:noAutofit/>
        </a:bodyPr>
        <a:lstStyle/>
        <a:p>
          <a:pPr marL="0" lvl="0" indent="0" algn="l" defTabSz="800100">
            <a:lnSpc>
              <a:spcPct val="90000"/>
            </a:lnSpc>
            <a:spcBef>
              <a:spcPct val="0"/>
            </a:spcBef>
            <a:spcAft>
              <a:spcPct val="35000"/>
            </a:spcAft>
            <a:buNone/>
          </a:pPr>
          <a:r>
            <a:rPr lang="en-US" sz="1800" kern="1200"/>
            <a:t>Student Ownership</a:t>
          </a:r>
        </a:p>
      </dsp:txBody>
      <dsp:txXfrm>
        <a:off x="571443" y="3611796"/>
        <a:ext cx="7585181"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4AC5FA-1E7E-4C2A-98FE-27CA23C7B75A}">
      <dsp:nvSpPr>
        <dsp:cNvPr id="0" name=""/>
        <dsp:cNvSpPr/>
      </dsp:nvSpPr>
      <dsp:spPr>
        <a:xfrm>
          <a:off x="0" y="0"/>
          <a:ext cx="10980592" cy="1316681"/>
        </a:xfrm>
        <a:prstGeom prst="rect">
          <a:avLst/>
        </a:prstGeom>
        <a:solidFill>
          <a:srgbClr val="009999"/>
        </a:solidFill>
        <a:ln>
          <a:noFill/>
        </a:ln>
        <a:effectLst/>
      </dsp:spPr>
      <dsp:style>
        <a:lnRef idx="0">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b="1" kern="1200">
              <a:latin typeface="Franklin Gothic Medium" panose="020B0603020102020204"/>
            </a:rPr>
            <a:t>Score</a:t>
          </a:r>
          <a:r>
            <a:rPr lang="en-US" sz="3900" b="1" kern="1200"/>
            <a:t> analysis can lead to the discovery of inappropriate practices such as:</a:t>
          </a:r>
        </a:p>
      </dsp:txBody>
      <dsp:txXfrm>
        <a:off x="0" y="0"/>
        <a:ext cx="10980592" cy="1316681"/>
      </dsp:txXfrm>
    </dsp:sp>
    <dsp:sp modelId="{E3B15598-921A-4D20-B3AB-E5ED1F2E61C1}">
      <dsp:nvSpPr>
        <dsp:cNvPr id="0" name=""/>
        <dsp:cNvSpPr/>
      </dsp:nvSpPr>
      <dsp:spPr>
        <a:xfrm>
          <a:off x="0" y="1316681"/>
          <a:ext cx="2745148" cy="2765030"/>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Cheat sheets</a:t>
          </a:r>
        </a:p>
      </dsp:txBody>
      <dsp:txXfrm>
        <a:off x="0" y="1316681"/>
        <a:ext cx="2745148" cy="2765030"/>
      </dsp:txXfrm>
    </dsp:sp>
    <dsp:sp modelId="{274DB3E3-0F51-496F-AD98-2D80E102A2AD}">
      <dsp:nvSpPr>
        <dsp:cNvPr id="0" name=""/>
        <dsp:cNvSpPr/>
      </dsp:nvSpPr>
      <dsp:spPr>
        <a:xfrm>
          <a:off x="2745147" y="1316681"/>
          <a:ext cx="2745148" cy="2765030"/>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Test administrators leading students to answers through gestures or verbal clues</a:t>
          </a:r>
        </a:p>
      </dsp:txBody>
      <dsp:txXfrm>
        <a:off x="2745147" y="1316681"/>
        <a:ext cx="2745148" cy="2765030"/>
      </dsp:txXfrm>
    </dsp:sp>
    <dsp:sp modelId="{82835B05-59CC-4A85-BD42-8FD8A8C6580F}">
      <dsp:nvSpPr>
        <dsp:cNvPr id="0" name=""/>
        <dsp:cNvSpPr/>
      </dsp:nvSpPr>
      <dsp:spPr>
        <a:xfrm>
          <a:off x="5490296" y="1316681"/>
          <a:ext cx="2745148" cy="2765030"/>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a:t>Adults changing student answers</a:t>
          </a:r>
          <a:r>
            <a:rPr lang="en-US" sz="2800" kern="1200">
              <a:latin typeface="Franklin Gothic Medium" panose="020B0603020102020204"/>
            </a:rPr>
            <a:t> </a:t>
          </a:r>
          <a:endParaRPr lang="en-US" sz="2800" kern="1200"/>
        </a:p>
      </dsp:txBody>
      <dsp:txXfrm>
        <a:off x="5490296" y="1316681"/>
        <a:ext cx="2745148" cy="2765030"/>
      </dsp:txXfrm>
    </dsp:sp>
    <dsp:sp modelId="{97F11D9B-F7C8-41BF-B553-1C9C9140C00F}">
      <dsp:nvSpPr>
        <dsp:cNvPr id="0" name=""/>
        <dsp:cNvSpPr/>
      </dsp:nvSpPr>
      <dsp:spPr>
        <a:xfrm>
          <a:off x="8235444" y="1316681"/>
          <a:ext cx="2745148" cy="2765030"/>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Students receiving help from test administrators</a:t>
          </a:r>
        </a:p>
      </dsp:txBody>
      <dsp:txXfrm>
        <a:off x="8235444" y="1316681"/>
        <a:ext cx="2745148" cy="2765030"/>
      </dsp:txXfrm>
    </dsp:sp>
    <dsp:sp modelId="{ADC9A50F-E0EC-4B88-B959-B0A2E515239A}">
      <dsp:nvSpPr>
        <dsp:cNvPr id="0" name=""/>
        <dsp:cNvSpPr/>
      </dsp:nvSpPr>
      <dsp:spPr>
        <a:xfrm>
          <a:off x="0" y="4066148"/>
          <a:ext cx="10980592" cy="307225"/>
        </a:xfrm>
        <a:prstGeom prst="rect">
          <a:avLst/>
        </a:prstGeom>
        <a:solidFill>
          <a:srgbClr val="009999"/>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03721-AB47-41DB-ADC3-E45BD806D2D9}">
      <dsp:nvSpPr>
        <dsp:cNvPr id="0" name=""/>
        <dsp:cNvSpPr/>
      </dsp:nvSpPr>
      <dsp:spPr>
        <a:xfrm rot="16200000">
          <a:off x="1526915" y="-1526915"/>
          <a:ext cx="2447418" cy="5501248"/>
        </a:xfrm>
        <a:prstGeom prst="round1Rect">
          <a:avLst/>
        </a:prstGeom>
        <a:solidFill>
          <a:srgbClr val="00999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a:t>Visits are conducted during spring testing windows.</a:t>
          </a:r>
        </a:p>
      </dsp:txBody>
      <dsp:txXfrm rot="5400000">
        <a:off x="0" y="0"/>
        <a:ext cx="5501248" cy="1835563"/>
      </dsp:txXfrm>
    </dsp:sp>
    <dsp:sp modelId="{AD49268C-3401-4670-9575-FEAEE2689B42}">
      <dsp:nvSpPr>
        <dsp:cNvPr id="0" name=""/>
        <dsp:cNvSpPr/>
      </dsp:nvSpPr>
      <dsp:spPr>
        <a:xfrm>
          <a:off x="5501248" y="0"/>
          <a:ext cx="5501248" cy="2447418"/>
        </a:xfrm>
        <a:prstGeom prst="round1Rect">
          <a:avLst/>
        </a:prstGeom>
        <a:solidFill>
          <a:srgbClr val="00999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a:t>Sites are chosen by both purposeful and random selection.</a:t>
          </a:r>
        </a:p>
      </dsp:txBody>
      <dsp:txXfrm>
        <a:off x="5501248" y="0"/>
        <a:ext cx="5501248" cy="1835563"/>
      </dsp:txXfrm>
    </dsp:sp>
    <dsp:sp modelId="{801A30DA-2D0D-4290-A33D-9472DE85D1A6}">
      <dsp:nvSpPr>
        <dsp:cNvPr id="0" name=""/>
        <dsp:cNvSpPr/>
      </dsp:nvSpPr>
      <dsp:spPr>
        <a:xfrm rot="10800000">
          <a:off x="0" y="2447418"/>
          <a:ext cx="5501248" cy="2447418"/>
        </a:xfrm>
        <a:prstGeom prst="round1Rect">
          <a:avLst/>
        </a:prstGeom>
        <a:solidFill>
          <a:srgbClr val="00999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a:t>DACs are notified shortly before arrival. DACs may notify schools and attend.</a:t>
          </a:r>
        </a:p>
      </dsp:txBody>
      <dsp:txXfrm rot="10800000">
        <a:off x="0" y="3059272"/>
        <a:ext cx="5501248" cy="1835563"/>
      </dsp:txXfrm>
    </dsp:sp>
    <dsp:sp modelId="{C9058A4A-7042-4B3A-B706-174BA3C1F2E5}">
      <dsp:nvSpPr>
        <dsp:cNvPr id="0" name=""/>
        <dsp:cNvSpPr/>
      </dsp:nvSpPr>
      <dsp:spPr>
        <a:xfrm rot="5400000">
          <a:off x="7028163" y="920502"/>
          <a:ext cx="2447418" cy="5501248"/>
        </a:xfrm>
        <a:prstGeom prst="round1Rect">
          <a:avLst/>
        </a:prstGeom>
        <a:solidFill>
          <a:srgbClr val="00999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a:t>OAA Staff will request to see testing and storage areas and will collect specific documents (e.g., seating charts, test schedules, Good Faith Effort Check Sheets). </a:t>
          </a:r>
        </a:p>
      </dsp:txBody>
      <dsp:txXfrm rot="-5400000">
        <a:off x="5501248" y="3059272"/>
        <a:ext cx="5501248" cy="1835563"/>
      </dsp:txXfrm>
    </dsp:sp>
    <dsp:sp modelId="{94B4309B-167E-4C16-8D5B-7CBE07118757}">
      <dsp:nvSpPr>
        <dsp:cNvPr id="0" name=""/>
        <dsp:cNvSpPr/>
      </dsp:nvSpPr>
      <dsp:spPr>
        <a:xfrm>
          <a:off x="3698313" y="1736687"/>
          <a:ext cx="3300749" cy="1223709"/>
        </a:xfrm>
        <a:prstGeom prst="roundRect">
          <a:avLst/>
        </a:prstGeom>
        <a:gradFill rotWithShape="0">
          <a:gsLst>
            <a:gs pos="0">
              <a:schemeClr val="accent2">
                <a:tint val="40000"/>
                <a:hueOff val="0"/>
                <a:satOff val="0"/>
                <a:lumOff val="0"/>
                <a:alphaOff val="0"/>
                <a:lumMod val="110000"/>
                <a:satMod val="105000"/>
                <a:tint val="67000"/>
              </a:schemeClr>
            </a:gs>
            <a:gs pos="50000">
              <a:schemeClr val="accent2">
                <a:tint val="40000"/>
                <a:hueOff val="0"/>
                <a:satOff val="0"/>
                <a:lumOff val="0"/>
                <a:alphaOff val="0"/>
                <a:lumMod val="105000"/>
                <a:satMod val="103000"/>
                <a:tint val="73000"/>
              </a:schemeClr>
            </a:gs>
            <a:gs pos="100000">
              <a:schemeClr val="accent2">
                <a:tint val="4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OAA Site Visits</a:t>
          </a:r>
        </a:p>
      </dsp:txBody>
      <dsp:txXfrm>
        <a:off x="3758050" y="1796424"/>
        <a:ext cx="3181275" cy="11042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E4D98-08A7-450F-90F8-F10A5FB7F9B0}">
      <dsp:nvSpPr>
        <dsp:cNvPr id="0" name=""/>
        <dsp:cNvSpPr/>
      </dsp:nvSpPr>
      <dsp:spPr>
        <a:xfrm>
          <a:off x="1856077" y="72998"/>
          <a:ext cx="1004742" cy="100474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CDC6D1-9FA7-4A21-A85D-40F058A1EF29}">
      <dsp:nvSpPr>
        <dsp:cNvPr id="0" name=""/>
        <dsp:cNvSpPr/>
      </dsp:nvSpPr>
      <dsp:spPr>
        <a:xfrm>
          <a:off x="2067073" y="283994"/>
          <a:ext cx="582750" cy="5827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C81ADD-70CB-4D9A-869B-B07E7CA79011}">
      <dsp:nvSpPr>
        <dsp:cNvPr id="0" name=""/>
        <dsp:cNvSpPr/>
      </dsp:nvSpPr>
      <dsp:spPr>
        <a:xfrm>
          <a:off x="3076122" y="72998"/>
          <a:ext cx="2368322" cy="1004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kern="1200" dirty="0"/>
            <a:t>Module 1 – Introduction to Administration code</a:t>
          </a:r>
        </a:p>
      </dsp:txBody>
      <dsp:txXfrm>
        <a:off x="3076122" y="72998"/>
        <a:ext cx="2368322" cy="1004742"/>
      </dsp:txXfrm>
    </dsp:sp>
    <dsp:sp modelId="{78744F77-9B2F-4567-9BB8-44F0575EEA6C}">
      <dsp:nvSpPr>
        <dsp:cNvPr id="0" name=""/>
        <dsp:cNvSpPr/>
      </dsp:nvSpPr>
      <dsp:spPr>
        <a:xfrm>
          <a:off x="5857107" y="72998"/>
          <a:ext cx="1004742" cy="100474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43E1F9-B77A-49C7-A9E1-8AD1BF43F809}">
      <dsp:nvSpPr>
        <dsp:cNvPr id="0" name=""/>
        <dsp:cNvSpPr/>
      </dsp:nvSpPr>
      <dsp:spPr>
        <a:xfrm>
          <a:off x="6068103" y="283994"/>
          <a:ext cx="582750" cy="5827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5D6783-E639-4465-A5BC-28AF88C24463}">
      <dsp:nvSpPr>
        <dsp:cNvPr id="0" name=""/>
        <dsp:cNvSpPr/>
      </dsp:nvSpPr>
      <dsp:spPr>
        <a:xfrm>
          <a:off x="7077152" y="72998"/>
          <a:ext cx="2368322" cy="1004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0" kern="1200" dirty="0"/>
            <a:t>Module 2 – Preparation for State Assessment – Test Security </a:t>
          </a:r>
        </a:p>
      </dsp:txBody>
      <dsp:txXfrm>
        <a:off x="7077152" y="72998"/>
        <a:ext cx="2368322" cy="1004742"/>
      </dsp:txXfrm>
    </dsp:sp>
    <dsp:sp modelId="{7D40EFEA-C4A5-4B0F-84AE-D9C8DDC2F492}">
      <dsp:nvSpPr>
        <dsp:cNvPr id="0" name=""/>
        <dsp:cNvSpPr/>
      </dsp:nvSpPr>
      <dsp:spPr>
        <a:xfrm>
          <a:off x="1856077" y="1891739"/>
          <a:ext cx="1004742" cy="100474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51A391-93ED-4E6B-9F7A-9B5B56C7314D}">
      <dsp:nvSpPr>
        <dsp:cNvPr id="0" name=""/>
        <dsp:cNvSpPr/>
      </dsp:nvSpPr>
      <dsp:spPr>
        <a:xfrm>
          <a:off x="2067073" y="2102735"/>
          <a:ext cx="582750" cy="5827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4B7792-B8DA-4A60-B25B-685B594D6832}">
      <dsp:nvSpPr>
        <dsp:cNvPr id="0" name=""/>
        <dsp:cNvSpPr/>
      </dsp:nvSpPr>
      <dsp:spPr>
        <a:xfrm>
          <a:off x="3076122" y="1891739"/>
          <a:ext cx="2368322" cy="1004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0" kern="1200" dirty="0"/>
            <a:t>Module 3 - Preparation for State Assessment –Appropriate Assessment Practices &amp; Classroom Materials</a:t>
          </a:r>
        </a:p>
      </dsp:txBody>
      <dsp:txXfrm>
        <a:off x="3076122" y="1891739"/>
        <a:ext cx="2368322" cy="1004742"/>
      </dsp:txXfrm>
    </dsp:sp>
    <dsp:sp modelId="{DCEDF52A-0364-4DAA-AE7B-97C1B89BC798}">
      <dsp:nvSpPr>
        <dsp:cNvPr id="0" name=""/>
        <dsp:cNvSpPr/>
      </dsp:nvSpPr>
      <dsp:spPr>
        <a:xfrm>
          <a:off x="5857107" y="1891739"/>
          <a:ext cx="1004742" cy="100474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497F36-7CD5-455D-9EDD-3823914021CA}">
      <dsp:nvSpPr>
        <dsp:cNvPr id="0" name=""/>
        <dsp:cNvSpPr/>
      </dsp:nvSpPr>
      <dsp:spPr>
        <a:xfrm>
          <a:off x="6068103" y="2102735"/>
          <a:ext cx="582750" cy="5827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2C247F-0308-4B8C-A088-FCAF58D243F5}">
      <dsp:nvSpPr>
        <dsp:cNvPr id="0" name=""/>
        <dsp:cNvSpPr/>
      </dsp:nvSpPr>
      <dsp:spPr>
        <a:xfrm>
          <a:off x="7077152" y="1891739"/>
          <a:ext cx="2368322" cy="1004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0" kern="1200" dirty="0"/>
            <a:t>Module 4 - Preparation for State Assessment - Seating Charts &amp; Student Motivation and Rewards</a:t>
          </a:r>
        </a:p>
      </dsp:txBody>
      <dsp:txXfrm>
        <a:off x="7077152" y="1891739"/>
        <a:ext cx="2368322" cy="1004742"/>
      </dsp:txXfrm>
    </dsp:sp>
    <dsp:sp modelId="{013E2A6F-DD6B-4D1E-8727-5C67619B4B07}">
      <dsp:nvSpPr>
        <dsp:cNvPr id="0" name=""/>
        <dsp:cNvSpPr/>
      </dsp:nvSpPr>
      <dsp:spPr>
        <a:xfrm>
          <a:off x="1856077" y="3710480"/>
          <a:ext cx="1004742" cy="100474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CB4E41-2FA3-42FC-B8D6-17BB6709A23F}">
      <dsp:nvSpPr>
        <dsp:cNvPr id="0" name=""/>
        <dsp:cNvSpPr/>
      </dsp:nvSpPr>
      <dsp:spPr>
        <a:xfrm>
          <a:off x="2067073" y="3921476"/>
          <a:ext cx="582750" cy="58275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08351E-809F-4912-B3A2-DB748BABDD1F}">
      <dsp:nvSpPr>
        <dsp:cNvPr id="0" name=""/>
        <dsp:cNvSpPr/>
      </dsp:nvSpPr>
      <dsp:spPr>
        <a:xfrm>
          <a:off x="3076122" y="3710480"/>
          <a:ext cx="2368322" cy="1004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0" kern="1200" dirty="0"/>
            <a:t>Module 5 - Administration of State Assessment</a:t>
          </a:r>
        </a:p>
      </dsp:txBody>
      <dsp:txXfrm>
        <a:off x="3076122" y="3710480"/>
        <a:ext cx="2368322" cy="1004742"/>
      </dsp:txXfrm>
    </dsp:sp>
    <dsp:sp modelId="{3B5BFE9F-97FD-4E10-B5C5-0693DFBED0E2}">
      <dsp:nvSpPr>
        <dsp:cNvPr id="0" name=""/>
        <dsp:cNvSpPr/>
      </dsp:nvSpPr>
      <dsp:spPr>
        <a:xfrm>
          <a:off x="5857107" y="3710480"/>
          <a:ext cx="1004742" cy="100474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078A83-0F3C-4A6B-A1E0-4C6867477AA6}">
      <dsp:nvSpPr>
        <dsp:cNvPr id="0" name=""/>
        <dsp:cNvSpPr/>
      </dsp:nvSpPr>
      <dsp:spPr>
        <a:xfrm>
          <a:off x="6068103" y="3921476"/>
          <a:ext cx="582750" cy="58275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055AC8-3099-41E5-92E8-4A08B7D5E811}">
      <dsp:nvSpPr>
        <dsp:cNvPr id="0" name=""/>
        <dsp:cNvSpPr/>
      </dsp:nvSpPr>
      <dsp:spPr>
        <a:xfrm>
          <a:off x="7077152" y="3710480"/>
          <a:ext cx="2368322" cy="1004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0" kern="1200" dirty="0"/>
            <a:t>Module 6 - Completion of State Assessment </a:t>
          </a:r>
        </a:p>
      </dsp:txBody>
      <dsp:txXfrm>
        <a:off x="7077152" y="3710480"/>
        <a:ext cx="2368322" cy="10047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5904C-6172-4D21-AA6F-0A027056D3ED}">
      <dsp:nvSpPr>
        <dsp:cNvPr id="0" name=""/>
        <dsp:cNvSpPr/>
      </dsp:nvSpPr>
      <dsp:spPr>
        <a:xfrm>
          <a:off x="0" y="772236"/>
          <a:ext cx="8325293" cy="3183075"/>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6135" tIns="978916" rIns="646135" bIns="334264" numCol="1" spcCol="1270" anchor="t" anchorCtr="0">
          <a:noAutofit/>
        </a:bodyPr>
        <a:lstStyle/>
        <a:p>
          <a:pPr marL="285750" lvl="1" indent="-285750" algn="l" defTabSz="2089150">
            <a:lnSpc>
              <a:spcPct val="90000"/>
            </a:lnSpc>
            <a:spcBef>
              <a:spcPct val="0"/>
            </a:spcBef>
            <a:spcAft>
              <a:spcPct val="15000"/>
            </a:spcAft>
            <a:buChar char="•"/>
          </a:pPr>
          <a:r>
            <a:rPr lang="en-US" sz="4700" kern="1200">
              <a:latin typeface="Times New Roman"/>
              <a:cs typeface="Times New Roman"/>
            </a:rPr>
            <a:t>KDE DAC Information </a:t>
          </a:r>
          <a:r>
            <a:rPr lang="en-US" sz="4700" kern="1200">
              <a:latin typeface="Times New Roman"/>
              <a:cs typeface="Times New Roman"/>
              <a:hlinkClick xmlns:r="http://schemas.openxmlformats.org/officeDocument/2006/relationships" r:id="rId1"/>
            </a:rPr>
            <a:t>dacinfo@education.ky.gov</a:t>
          </a:r>
          <a:r>
            <a:rPr lang="en-US" sz="4700" kern="1200">
              <a:latin typeface="Times New Roman"/>
              <a:cs typeface="Times New Roman"/>
            </a:rPr>
            <a:t> (502) 564-4394</a:t>
          </a:r>
        </a:p>
      </dsp:txBody>
      <dsp:txXfrm>
        <a:off x="0" y="772236"/>
        <a:ext cx="8325293" cy="3183075"/>
      </dsp:txXfrm>
    </dsp:sp>
    <dsp:sp modelId="{582781B1-11A1-43EE-AABF-775ACAB37D1D}">
      <dsp:nvSpPr>
        <dsp:cNvPr id="0" name=""/>
        <dsp:cNvSpPr/>
      </dsp:nvSpPr>
      <dsp:spPr>
        <a:xfrm>
          <a:off x="268295" y="102817"/>
          <a:ext cx="5827705" cy="138744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0273" tIns="0" rIns="220273" bIns="0" numCol="1" spcCol="1270" anchor="ctr" anchorCtr="0">
          <a:noAutofit/>
        </a:bodyPr>
        <a:lstStyle/>
        <a:p>
          <a:pPr marL="0" lvl="0" indent="0" algn="l" defTabSz="2089150">
            <a:lnSpc>
              <a:spcPct val="90000"/>
            </a:lnSpc>
            <a:spcBef>
              <a:spcPct val="0"/>
            </a:spcBef>
            <a:spcAft>
              <a:spcPct val="35000"/>
            </a:spcAft>
            <a:buNone/>
          </a:pPr>
          <a:r>
            <a:rPr lang="en-US" sz="4700" kern="1200">
              <a:latin typeface="Times New Roman"/>
              <a:cs typeface="Times New Roman"/>
            </a:rPr>
            <a:t>Contact Information</a:t>
          </a:r>
          <a:endParaRPr lang="en-US" sz="4700" b="0" i="0" u="none" strike="noStrike" kern="1200" cap="none" baseline="0" noProof="0">
            <a:solidFill>
              <a:srgbClr val="010000"/>
            </a:solidFill>
            <a:latin typeface="Georgia"/>
            <a:cs typeface="Times New Roman"/>
          </a:endParaRPr>
        </a:p>
      </dsp:txBody>
      <dsp:txXfrm>
        <a:off x="336024" y="170546"/>
        <a:ext cx="5692247" cy="12519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74D46F-C730-4EB9-AFF7-A2DD83E58F43}" type="datetimeFigureOut">
              <a:rPr lang="en-US" smtClean="0"/>
              <a:t>8/8/2022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F755DB-7F6E-4614-85F6-B5CCF822F22E}" type="slidenum">
              <a:rPr lang="en-US" smtClean="0"/>
              <a:t>‹#›</a:t>
            </a:fld>
            <a:endParaRPr lang="en-US"/>
          </a:p>
        </p:txBody>
      </p:sp>
    </p:spTree>
    <p:extLst>
      <p:ext uri="{BB962C8B-B14F-4D97-AF65-F5344CB8AC3E}">
        <p14:creationId xmlns:p14="http://schemas.microsoft.com/office/powerpoint/2010/main" val="2034666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ducation.ky.gov/AA/Assessments/kprep/Pages/AltTrainings.aspx"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Hello, my name is [Insert Name], a program consultant in the Office of Assessment and Accountability or OAA.  Today, we will be covering the Administration Code Regulation Training 703 KAR 5:080. Each section has been broken down into six training modules. Please ensure to review all six modules for the complete training. </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7337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3"/>
            <a:ext cx="5618480" cy="4258767"/>
          </a:xfrm>
        </p:spPr>
        <p:txBody>
          <a:bodyPr/>
          <a:lstStyle/>
          <a:p>
            <a:r>
              <a:rPr lang="en-US" dirty="0"/>
              <a:t>What is considered acceptable instructional practice?   </a:t>
            </a:r>
          </a:p>
          <a:p>
            <a:r>
              <a:rPr lang="en-US" dirty="0"/>
              <a:t>  </a:t>
            </a:r>
            <a:endParaRPr lang="en-US" dirty="0">
              <a:cs typeface="Calibri"/>
            </a:endParaRPr>
          </a:p>
          <a:p>
            <a:r>
              <a:rPr lang="en-US" dirty="0"/>
              <a:t>Concepts appropriate for curriculum instruction can be found in the Kentucky Academic Standards. Other regulations apply to curriculum, instruction, reward funding, etc. When planning activities tied to assessment, refer to the regulations.   </a:t>
            </a:r>
            <a:endParaRPr lang="en-US" dirty="0">
              <a:cs typeface="Calibri"/>
            </a:endParaRPr>
          </a:p>
          <a:p>
            <a:r>
              <a:rPr lang="en-US" dirty="0"/>
              <a:t>  </a:t>
            </a:r>
            <a:endParaRPr lang="en-US" dirty="0">
              <a:cs typeface="Calibri"/>
            </a:endParaRPr>
          </a:p>
          <a:p>
            <a:r>
              <a:rPr lang="en-US" dirty="0"/>
              <a:t>Reviews are part of standard instruction. Continuing this type of instruction during the test window is expected and should be reflected in lesson plans. Reflection in the lesson plans will serve as evidence of ongoing instruction should there be questions about the review's timing.   </a:t>
            </a:r>
            <a:endParaRPr lang="en-US" dirty="0">
              <a:cs typeface="Calibri"/>
            </a:endParaRPr>
          </a:p>
          <a:p>
            <a:endParaRPr lang="en-US" dirty="0">
              <a:cs typeface="Calibri"/>
            </a:endParaRPr>
          </a:p>
          <a:p>
            <a:r>
              <a:rPr lang="en-US" dirty="0"/>
              <a:t>  </a:t>
            </a:r>
            <a:endParaRPr lang="en-US" dirty="0">
              <a:cs typeface="Calibri"/>
            </a:endParaRPr>
          </a:p>
          <a:p>
            <a:r>
              <a:rPr lang="en-US" dirty="0"/>
              <a:t>Employment outside of the school day is a teacher’s choice. Examples of outside employment may be individual student tutoring paid for by parents, ACT national administration, Sylvan Learning Centers, etc.  </a:t>
            </a:r>
            <a:endParaRPr lang="en-US" dirty="0">
              <a:cs typeface="Calibri"/>
            </a:endParaRPr>
          </a:p>
          <a:p>
            <a:r>
              <a:rPr lang="en-US" dirty="0"/>
              <a:t>  </a:t>
            </a:r>
            <a:endParaRPr lang="en-US" dirty="0">
              <a:cs typeface="Calibri"/>
            </a:endParaRPr>
          </a:p>
          <a:p>
            <a:r>
              <a:rPr lang="en-US" b="1" i="1" dirty="0"/>
              <a:t>Please note: Teachers and other staff shall not be required to conduct test preparation activities instead of regular classroom instruction and shall not be required to conduct test prep activities outside the typical workday. Please see page 13 of the Administration Code regulation.</a:t>
            </a:r>
            <a:r>
              <a:rPr lang="en-US" dirty="0"/>
              <a:t> </a:t>
            </a: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6228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Test simulation practices are allowed under certain circumstances!   </a:t>
            </a:r>
          </a:p>
          <a:p>
            <a:r>
              <a:rPr lang="en-US"/>
              <a:t>  </a:t>
            </a:r>
            <a:endParaRPr lang="en-US">
              <a:cs typeface="Calibri"/>
            </a:endParaRPr>
          </a:p>
          <a:p>
            <a:r>
              <a:rPr lang="en-US"/>
              <a:t>Activities related to testing preparation should be planned to improve student learning, including analyzing student results, student feedback, and advanced instruction. Events for the sole purpose of raising test scores or practice with no feedback are not acceptable. Testing activities that provide feedback that can benefit students’ learning are permitted and encouraged. </a:t>
            </a:r>
            <a:endParaRPr lang="en-US">
              <a:cs typeface="Calibri"/>
            </a:endParaRPr>
          </a:p>
          <a:p>
            <a:r>
              <a:rPr lang="en-US"/>
              <a:t>  </a:t>
            </a:r>
            <a:endParaRPr lang="en-US">
              <a:cs typeface="Calibri"/>
            </a:endParaRPr>
          </a:p>
          <a:p>
            <a:r>
              <a:rPr lang="en-US"/>
              <a:t>Students should be familiar with using test-taking strategies for assessments such as those used in the classroom, direct formative assessments, etc., not just for the use on state-required assessments.   </a:t>
            </a:r>
            <a:endParaRPr lang="en-US">
              <a:cs typeface="Calibri"/>
            </a:endParaRPr>
          </a:p>
          <a:p>
            <a:r>
              <a:rPr lang="en-US"/>
              <a:t>  </a:t>
            </a:r>
            <a:endParaRPr lang="en-US">
              <a:cs typeface="Calibri"/>
            </a:endParaRPr>
          </a:p>
          <a:p>
            <a:r>
              <a:rPr lang="en-US"/>
              <a:t>Test prep courses, whether developed by teachers, districts, or commercially bought products, are acceptable as long as the results are used to identify student strengths and weaknesses and guide instruction. </a:t>
            </a:r>
            <a:endParaRPr lang="en-US">
              <a:cs typeface="Calibri"/>
            </a:endParaRPr>
          </a:p>
          <a:p>
            <a:endParaRPr lang="en-US">
              <a:latin typeface="Calibri"/>
              <a:cs typeface="Calibri"/>
            </a:endParaRPr>
          </a:p>
          <a:p>
            <a:r>
              <a:rPr lang="en-US"/>
              <a:t>Best Practice Alert: Benchmark testing is acceptable; however, it should not be used to increase scores artificially. For example, it is inappropriate for the Brigance in Pre-School to be used repeatedly to improve readiness scores.   </a:t>
            </a:r>
            <a:endParaRPr lang="en-US">
              <a:latin typeface="Calibri"/>
              <a:cs typeface="Calibri"/>
            </a:endParaRPr>
          </a:p>
          <a:p>
            <a:endParaRPr lang="en-US">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3486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Beginning on page 16 of the regulation, it touches on the Inclusions of Special Populations regulation and the Alternate Assessment. If you provide accommodations, you will also need to train on the Inclusion of Special Populations training.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0076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Annual training is essential for staff to understand their role in providing accommodations and meeting regulatory requirements. </a:t>
            </a:r>
          </a:p>
          <a:p>
            <a:r>
              <a:rPr lang="en-US"/>
              <a:t>  </a:t>
            </a:r>
            <a:endParaRPr lang="en-US">
              <a:cs typeface="Calibri"/>
            </a:endParaRPr>
          </a:p>
          <a:p>
            <a:r>
              <a:rPr lang="en-US"/>
              <a:t>Accommodations are intended to allow students with disabilities access to the curriculum and assessments at the same level as general education students.</a:t>
            </a:r>
            <a:endParaRPr lang="en-US">
              <a:cs typeface="Calibri" panose="020F0502020204030204"/>
            </a:endParaRPr>
          </a:p>
          <a:p>
            <a:r>
              <a:rPr lang="en-US"/>
              <a:t>  </a:t>
            </a:r>
            <a:endParaRPr lang="en-US">
              <a:cs typeface="Calibri"/>
            </a:endParaRPr>
          </a:p>
          <a:p>
            <a:r>
              <a:rPr lang="en-US"/>
              <a:t>The purpose of accommodations is not to provide an advantage or ensure proficient scores. </a:t>
            </a:r>
            <a:endParaRPr lang="en-US">
              <a:cs typeface="Calibri"/>
            </a:endParaRPr>
          </a:p>
          <a:p>
            <a:r>
              <a:rPr lang="en-US"/>
              <a:t> </a:t>
            </a:r>
            <a:br>
              <a:rPr lang="en-US">
                <a:cs typeface="+mn-lt"/>
              </a:rPr>
            </a:br>
            <a:r>
              <a:rPr lang="en-US" sz="1200" b="0" i="0" kern="1200">
                <a:solidFill>
                  <a:schemeClr val="tx1"/>
                </a:solidFill>
                <a:effectLst/>
                <a:latin typeface="+mn-lt"/>
                <a:ea typeface="+mn-ea"/>
                <a:cs typeface="+mn-cs"/>
              </a:rPr>
              <a:t>A violation of the Administration Code does not necessarily violate the Inclusion of Special Populations regulation."</a:t>
            </a:r>
            <a:endParaRPr lang="en-US">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0040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is the Alternate Assessment Program?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4494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3"/>
            <a:ext cx="5618480" cy="4622378"/>
          </a:xfrm>
        </p:spPr>
        <p:txBody>
          <a:bodyPr/>
          <a:lstStyle/>
          <a:p>
            <a:r>
              <a:rPr lang="en-US"/>
              <a:t>  The Alternate Assessment Program is for students with the most severe cognitive disabilities.   </a:t>
            </a:r>
          </a:p>
          <a:p>
            <a:r>
              <a:rPr lang="en-US"/>
              <a:t>  </a:t>
            </a:r>
            <a:endParaRPr lang="en-US">
              <a:cs typeface="Calibri"/>
            </a:endParaRPr>
          </a:p>
          <a:p>
            <a:r>
              <a:rPr lang="en-US"/>
              <a:t>Only a student who meets all the eligibility requirements for the Alternate Assessment Program may participate. Eligible students shall be identified through the </a:t>
            </a:r>
            <a:r>
              <a:rPr lang="en-US" b="1"/>
              <a:t>Admissions and Release Committee </a:t>
            </a:r>
            <a:r>
              <a:rPr lang="en-US"/>
              <a:t>process.   </a:t>
            </a:r>
            <a:endParaRPr lang="en-US">
              <a:cs typeface="Calibri"/>
            </a:endParaRPr>
          </a:p>
          <a:p>
            <a:r>
              <a:rPr lang="en-US"/>
              <a:t>  </a:t>
            </a:r>
            <a:endParaRPr lang="en-US">
              <a:cs typeface="Calibri"/>
            </a:endParaRPr>
          </a:p>
          <a:p>
            <a:r>
              <a:rPr lang="en-US"/>
              <a:t>Interventions related to alternate assessments should not diminish student ownership but rather aid in the student exhibiting his/her knowledge and skills.   </a:t>
            </a:r>
            <a:endParaRPr lang="en-US">
              <a:cs typeface="Calibri"/>
            </a:endParaRPr>
          </a:p>
          <a:p>
            <a:r>
              <a:rPr lang="en-US"/>
              <a:t>  </a:t>
            </a:r>
            <a:endParaRPr lang="en-US">
              <a:cs typeface="Calibri"/>
            </a:endParaRPr>
          </a:p>
          <a:p>
            <a:r>
              <a:rPr lang="en-US"/>
              <a:t>Accommodations must be on the student’s IEP, 504, or PSP, and the student should be accustomed to their use. Altering student results for any reason is considered a violation. </a:t>
            </a:r>
            <a:endParaRPr lang="en-US">
              <a:cs typeface="Calibri"/>
            </a:endParaRPr>
          </a:p>
          <a:p>
            <a:r>
              <a:rPr lang="en-US"/>
              <a:t>  </a:t>
            </a:r>
            <a:endParaRPr lang="en-US">
              <a:cs typeface="Calibri"/>
            </a:endParaRPr>
          </a:p>
          <a:p>
            <a:r>
              <a:rPr lang="en-US"/>
              <a:t>Neither students nor adults may continue working with test materials after the Alternate Assessment test window deadline. </a:t>
            </a:r>
            <a:endParaRPr lang="en-US">
              <a:cs typeface="Calibri"/>
            </a:endParaRPr>
          </a:p>
          <a:p>
            <a:r>
              <a:rPr lang="en-US"/>
              <a:t>  </a:t>
            </a:r>
            <a:endParaRPr lang="en-US">
              <a:cs typeface="Calibri"/>
            </a:endParaRPr>
          </a:p>
          <a:p>
            <a:r>
              <a:rPr lang="en-US"/>
              <a:t>Is additional training required? Yes, additional training is required for those administering Alternate Assessments. The other trainings can be found on the KDE Web page. </a:t>
            </a:r>
            <a:r>
              <a:rPr lang="en-US">
                <a:hlinkClick r:id="rId3"/>
              </a:rPr>
              <a:t>https://education.ky.gov/AA/Assessments/KSA/Pages/AltTrainings.aspx</a:t>
            </a:r>
            <a:r>
              <a:rPr lang="en-US"/>
              <a:t>  </a:t>
            </a:r>
            <a:endParaRPr lang="en-US">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0938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This is our first Check for Understanding. These quizzes encompass the material we just covered. I’ll give you a few minutes to read through these Yes or No questions, and then we will discuss the answers.   </a:t>
            </a:r>
          </a:p>
          <a:p>
            <a:pPr>
              <a:defRPr/>
            </a:pPr>
            <a:r>
              <a:rPr lang="en-US" dirty="0"/>
              <a:t>  </a:t>
            </a:r>
            <a:endParaRPr lang="en-US" dirty="0">
              <a:cs typeface="Calibri"/>
            </a:endParaRPr>
          </a:p>
          <a:p>
            <a:pPr>
              <a:defRPr/>
            </a:pPr>
            <a:r>
              <a:rPr lang="en-US" dirty="0"/>
              <a:t>  </a:t>
            </a:r>
            <a:endParaRPr lang="en-US" dirty="0">
              <a:cs typeface="Calibri"/>
            </a:endParaRPr>
          </a:p>
          <a:p>
            <a:pPr marL="0" indent="0">
              <a:buNone/>
              <a:defRPr/>
            </a:pPr>
            <a:r>
              <a:rPr lang="en-US" dirty="0"/>
              <a:t>Is it acceptable to do scrimmages or test prep activities? </a:t>
            </a:r>
            <a:endParaRPr lang="en-US" dirty="0">
              <a:cs typeface="Calibri" panose="020F0502020204030204"/>
            </a:endParaRPr>
          </a:p>
          <a:p>
            <a:pPr marL="228600" indent="-228600">
              <a:buAutoNum type="arabicPeriod"/>
              <a:defRPr/>
            </a:pPr>
            <a:endParaRPr lang="en-US" dirty="0">
              <a:cs typeface="Calibri" panose="020F0502020204030204"/>
            </a:endParaRPr>
          </a:p>
          <a:p>
            <a:pPr>
              <a:defRPr/>
            </a:pPr>
            <a:r>
              <a:rPr lang="en-US" dirty="0"/>
              <a:t>Is it acceptable to do a content review prior to testing? </a:t>
            </a:r>
            <a:endParaRPr lang="en-US" dirty="0">
              <a:cs typeface="Calibri" panose="020F0502020204030204"/>
            </a:endParaRPr>
          </a:p>
          <a:p>
            <a:pPr>
              <a:defRPr/>
            </a:pPr>
            <a:r>
              <a:rPr lang="en-US" dirty="0"/>
              <a:t>  </a:t>
            </a:r>
            <a:endParaRPr lang="en-US" dirty="0">
              <a:cs typeface="Calibri" panose="020F0502020204030204"/>
            </a:endParaRPr>
          </a:p>
          <a:p>
            <a:pPr>
              <a:defRPr/>
            </a:pPr>
            <a:r>
              <a:rPr lang="en-US" dirty="0"/>
              <a:t>  </a:t>
            </a:r>
            <a:endParaRPr lang="en-US" dirty="0">
              <a:cs typeface="Calibri" panose="020F0502020204030204"/>
            </a:endParaRPr>
          </a:p>
          <a:p>
            <a:pPr>
              <a:defRPr/>
            </a:pPr>
            <a:r>
              <a:rPr lang="en-US" dirty="0"/>
              <a:t>Are sites visited during testing only chosen randomly by OAA?   </a:t>
            </a:r>
            <a:endParaRPr lang="en-US" dirty="0">
              <a:cs typeface="Calibri" panose="020F0502020204030204"/>
            </a:endParaRPr>
          </a:p>
          <a:p>
            <a:pPr>
              <a:defRPr/>
            </a:pPr>
            <a:r>
              <a:rPr lang="en-US" dirty="0"/>
              <a:t>  </a:t>
            </a: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0452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concludes Module 1 of 6 of the Administration Code regulation. </a:t>
            </a:r>
          </a:p>
          <a:p>
            <a:endParaRPr lang="en-US" dirty="0"/>
          </a:p>
          <a:p>
            <a:r>
              <a:rPr lang="en-US" dirty="0"/>
              <a:t>Please review all six modules to complete the administration code training. </a:t>
            </a: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6273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have questions, please contact us at KDE DAC Information, dacinfo@education.ky.gov, or call us at 502-564-4394.</a:t>
            </a:r>
            <a:r>
              <a:rPr lang="en-US" sz="1200" b="0" i="1"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for participating in this section of the training with the Office of Assessment and Accountability.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7060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module one, we will cover the Introduction of the Administration Code; this includes training protocols, test security, rationale, test preparation or test prep, the inclusion of special populations, and the alternate assessment. </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0310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support materials you received include </a:t>
            </a:r>
            <a:r>
              <a:rPr lang="en-US" i="1" dirty="0"/>
              <a:t>Administration Code for Kentucky’s Educational Assessment Program</a:t>
            </a:r>
            <a:r>
              <a:rPr lang="en-US" dirty="0"/>
              <a:t>, this PowerPoint and the training videos.</a:t>
            </a:r>
            <a:r>
              <a:rPr lang="en-US" dirty="0">
                <a:latin typeface="Times New Roman"/>
                <a:cs typeface="Times New Roman"/>
              </a:rPr>
              <a:t> </a:t>
            </a:r>
          </a:p>
          <a:p>
            <a:endParaRPr lang="en-US" i="1" dirty="0">
              <a:latin typeface="Times New Roman"/>
              <a:cs typeface="Times New Roman"/>
            </a:endParaRPr>
          </a:p>
          <a:p>
            <a:r>
              <a:rPr lang="en-US" i="1" dirty="0"/>
              <a:t>Please note: The page number at the top of the PowerPoint slide or referenced within the slide throughout the presentation is where the information can be found in the regulation. </a:t>
            </a:r>
            <a:r>
              <a:rPr lang="en-US" dirty="0"/>
              <a:t> </a:t>
            </a: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0496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is the rationale behind the administration code? </a:t>
            </a:r>
            <a:endParaRPr lang="en-US">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7435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xfrm>
            <a:off x="702310" y="4480003"/>
            <a:ext cx="5618480" cy="42102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Professional</a:t>
            </a:r>
            <a:r>
              <a:rPr lang="en-US" baseline="0" dirty="0"/>
              <a:t> Ethics, Educational Defensibility</a:t>
            </a:r>
            <a:r>
              <a:rPr lang="en-US" dirty="0"/>
              <a:t>,</a:t>
            </a:r>
            <a:r>
              <a:rPr lang="en-US" baseline="0" dirty="0"/>
              <a:t> and Student Ownership are the standards used in determining appropriate practices.</a:t>
            </a:r>
            <a:r>
              <a:rPr lang="en-US" dirty="0"/>
              <a:t> </a:t>
            </a:r>
          </a:p>
          <a:p>
            <a:endParaRPr lang="en-US" dirty="0"/>
          </a:p>
          <a:p>
            <a:r>
              <a:rPr lang="en-US" dirty="0"/>
              <a:t>Any test preparation practice must be done in a manner that will impact instruction and benefit student learning. </a:t>
            </a:r>
          </a:p>
          <a:p>
            <a:endParaRPr lang="en-US" dirty="0"/>
          </a:p>
          <a:p>
            <a:r>
              <a:rPr lang="en-US" dirty="0"/>
              <a:t>Actions taken by anyone involved with test administration shall be done to benefit students’ overall learning and not to solely gain a testing advantage.</a:t>
            </a:r>
            <a:endParaRPr lang="en-US" i="1" dirty="0"/>
          </a:p>
          <a:p>
            <a:endParaRPr lang="en-US" dirty="0"/>
          </a:p>
          <a:p>
            <a:r>
              <a:rPr lang="en-US" dirty="0"/>
              <a:t>The assessments are designed for students to demonstrate their understanding. Inappropriate assistance can lead to invalid and unreliable test results, impacting students, parents, schools, and communities. </a:t>
            </a:r>
            <a:endParaRPr lang="en-US" altLang="en-US" dirty="0">
              <a:latin typeface="Times New Roman" panose="02020603050405020304" pitchFamily="18" charset="0"/>
              <a:cs typeface="Times New Roman" panose="02020603050405020304" pitchFamily="18" charset="0"/>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8255" indent="-291636">
              <a:defRPr>
                <a:solidFill>
                  <a:schemeClr val="tx1"/>
                </a:solidFill>
                <a:latin typeface="Franklin Gothic Medium" panose="020B0603020102020204" pitchFamily="34" charset="0"/>
              </a:defRPr>
            </a:lvl2pPr>
            <a:lvl3pPr marL="1166546" indent="-233309">
              <a:defRPr>
                <a:solidFill>
                  <a:schemeClr val="tx1"/>
                </a:solidFill>
                <a:latin typeface="Franklin Gothic Medium" panose="020B0603020102020204" pitchFamily="34" charset="0"/>
              </a:defRPr>
            </a:lvl3pPr>
            <a:lvl4pPr marL="1633164" indent="-233309">
              <a:defRPr>
                <a:solidFill>
                  <a:schemeClr val="tx1"/>
                </a:solidFill>
                <a:latin typeface="Franklin Gothic Medium" panose="020B0603020102020204" pitchFamily="34" charset="0"/>
              </a:defRPr>
            </a:lvl4pPr>
            <a:lvl5pPr marL="2099782" indent="-233309">
              <a:defRPr>
                <a:solidFill>
                  <a:schemeClr val="tx1"/>
                </a:solidFill>
                <a:latin typeface="Franklin Gothic Medium" panose="020B0603020102020204" pitchFamily="34" charset="0"/>
              </a:defRPr>
            </a:lvl5pPr>
            <a:lvl6pPr marL="2566401" indent="-233309" eaLnBrk="0" fontAlgn="base" hangingPunct="0">
              <a:spcBef>
                <a:spcPct val="0"/>
              </a:spcBef>
              <a:spcAft>
                <a:spcPct val="0"/>
              </a:spcAft>
              <a:defRPr>
                <a:solidFill>
                  <a:schemeClr val="tx1"/>
                </a:solidFill>
                <a:latin typeface="Franklin Gothic Medium" panose="020B0603020102020204" pitchFamily="34" charset="0"/>
              </a:defRPr>
            </a:lvl6pPr>
            <a:lvl7pPr marL="3033019" indent="-233309" eaLnBrk="0" fontAlgn="base" hangingPunct="0">
              <a:spcBef>
                <a:spcPct val="0"/>
              </a:spcBef>
              <a:spcAft>
                <a:spcPct val="0"/>
              </a:spcAft>
              <a:defRPr>
                <a:solidFill>
                  <a:schemeClr val="tx1"/>
                </a:solidFill>
                <a:latin typeface="Franklin Gothic Medium" panose="020B0603020102020204" pitchFamily="34" charset="0"/>
              </a:defRPr>
            </a:lvl7pPr>
            <a:lvl8pPr marL="3499637" indent="-233309" eaLnBrk="0" fontAlgn="base" hangingPunct="0">
              <a:spcBef>
                <a:spcPct val="0"/>
              </a:spcBef>
              <a:spcAft>
                <a:spcPct val="0"/>
              </a:spcAft>
              <a:defRPr>
                <a:solidFill>
                  <a:schemeClr val="tx1"/>
                </a:solidFill>
                <a:latin typeface="Franklin Gothic Medium" panose="020B0603020102020204" pitchFamily="34" charset="0"/>
              </a:defRPr>
            </a:lvl8pPr>
            <a:lvl9pPr marL="3966256" indent="-233309" eaLnBrk="0" fontAlgn="base" hangingPunct="0">
              <a:spcBef>
                <a:spcPct val="0"/>
              </a:spcBef>
              <a:spcAft>
                <a:spcPct val="0"/>
              </a:spcAft>
              <a:defRPr>
                <a:solidFill>
                  <a:schemeClr val="tx1"/>
                </a:solidFill>
                <a:latin typeface="Franklin Gothic Medium" panose="020B06030201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0104DF-B6EE-46A6-A3D3-1E101D6CF20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6147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let’s take a look at test security. </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595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KDE employs various data forensics techniques as part of its test monitoring process. The purpose is to examine inconsistencies that could indicate wrongdoing and investigate as needed. The investigation could be used to exonerate individuals suspected or accused of misconduct.   </a:t>
            </a:r>
          </a:p>
          <a:p>
            <a:r>
              <a:rPr lang="en-US"/>
              <a:t>  </a:t>
            </a:r>
            <a:endParaRPr lang="en-US">
              <a:cs typeface="Calibri"/>
            </a:endParaRPr>
          </a:p>
          <a:p>
            <a:r>
              <a:rPr lang="en-US"/>
              <a:t>Some discoveries of inappropriate practices can be cheat sheets, adults changing student answers, receiving help, or verbal cues from administrators.  </a:t>
            </a:r>
            <a:endParaRPr lang="en-US">
              <a:cs typeface="Calibri"/>
            </a:endParaRPr>
          </a:p>
          <a:p>
            <a:r>
              <a:rPr lang="en-US"/>
              <a:t>  </a:t>
            </a:r>
            <a:endParaRPr lang="en-US">
              <a:cs typeface="Calibri"/>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6923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Each year staff from the OAA visit schools during the testing window. The visits are announced to the District Assessment Coordinator (DAC) shortly before the team arrives at the school building. Sites are chosen by both purposeful and random selection.   </a:t>
            </a:r>
          </a:p>
          <a:p>
            <a:pPr>
              <a:defRPr/>
            </a:pPr>
            <a:r>
              <a:rPr lang="en-US" dirty="0"/>
              <a:t>  </a:t>
            </a:r>
            <a:endParaRPr lang="en-US" dirty="0">
              <a:cs typeface="Calibri"/>
            </a:endParaRPr>
          </a:p>
          <a:p>
            <a:pPr>
              <a:defRPr/>
            </a:pPr>
            <a:r>
              <a:rPr lang="en-US" dirty="0"/>
              <a:t>OAA staff will interview school and district staff and request to see storage and testing areas. Certain documents are also collected at the time of the visit. Any situation that violates the Administration Code or Inclusion of Special Populations regulations is reported as an allegation.   </a:t>
            </a:r>
            <a:endParaRPr lang="en-US" dirty="0">
              <a:cs typeface="Calibri"/>
            </a:endParaRPr>
          </a:p>
          <a:p>
            <a:pPr>
              <a:defRPr/>
            </a:pPr>
            <a:r>
              <a:rPr lang="en-US" dirty="0"/>
              <a:t>  </a:t>
            </a:r>
            <a:endParaRPr lang="en-US" dirty="0">
              <a:cs typeface="Calibri"/>
            </a:endParaRPr>
          </a:p>
          <a:p>
            <a:pPr>
              <a:defRPr/>
            </a:pPr>
            <a:r>
              <a:rPr lang="en-US" dirty="0"/>
              <a:t>Allegations are investigated by KDE staff. The investigations require documentation of the incident to be submitted and can include additional school visits and interviews with those involved. </a:t>
            </a: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1595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take a look at appropriate instruction and test simulation practices. </a:t>
            </a:r>
            <a:endParaRPr lang="en-US">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24918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a:xfrm>
            <a:off x="1242647" y="6356350"/>
            <a:ext cx="1488830" cy="501649"/>
          </a:xfrm>
        </p:spPr>
        <p:txBody>
          <a:bodyPr/>
          <a:lstStyle>
            <a:lvl1pPr>
              <a:defRPr>
                <a:solidFill>
                  <a:srgbClr val="007780"/>
                </a:solidFill>
              </a:defRPr>
            </a:lvl1pPr>
          </a:lstStyle>
          <a:p>
            <a:r>
              <a:rPr lang="sv-SE"/>
              <a:t>KDE:OAA:DAAS:ss:08/01/2022</a:t>
            </a:r>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38200" y="6356349"/>
            <a:ext cx="404446"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255932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0012"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a:xfrm>
            <a:off x="0" y="6495498"/>
            <a:ext cx="1709395" cy="362502"/>
          </a:xfrm>
        </p:spPr>
        <p:txBody>
          <a:bodyPr/>
          <a:lstStyle/>
          <a:p>
            <a:r>
              <a:rPr lang="sv-SE"/>
              <a:t>KDE:OAA:DAAS:ss:08/01/2022</a:t>
            </a:r>
            <a:endParaRPr lang="en-US"/>
          </a:p>
        </p:txBody>
      </p:sp>
    </p:spTree>
    <p:extLst>
      <p:ext uri="{BB962C8B-B14F-4D97-AF65-F5344CB8AC3E}">
        <p14:creationId xmlns:p14="http://schemas.microsoft.com/office/powerpoint/2010/main" val="3069905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a:xfrm>
            <a:off x="23259" y="0"/>
            <a:ext cx="10515600" cy="1063487"/>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390939" y="1063486"/>
            <a:ext cx="10515600" cy="43036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a:xfrm>
            <a:off x="23259" y="6515928"/>
            <a:ext cx="1629882" cy="322746"/>
          </a:xfrm>
        </p:spPr>
        <p:txBody>
          <a:bodyPr/>
          <a:lstStyle/>
          <a:p>
            <a:r>
              <a:rPr lang="sv-SE"/>
              <a:t>KDE:OAA:DAAS:ss:08/01/2022</a:t>
            </a:r>
            <a:endParaRPr lang="en-US"/>
          </a:p>
        </p:txBody>
      </p:sp>
    </p:spTree>
    <p:extLst>
      <p:ext uri="{BB962C8B-B14F-4D97-AF65-F5344CB8AC3E}">
        <p14:creationId xmlns:p14="http://schemas.microsoft.com/office/powerpoint/2010/main" val="3741074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15109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1510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a:xfrm>
            <a:off x="0" y="6492875"/>
            <a:ext cx="1868421" cy="362502"/>
          </a:xfrm>
        </p:spPr>
        <p:txBody>
          <a:bodyPr/>
          <a:lstStyle/>
          <a:p>
            <a:r>
              <a:rPr lang="sv-SE"/>
              <a:t>KDE:OAA:DAAS:ss:08/01/2022</a:t>
            </a:r>
            <a:endParaRPr lang="en-US"/>
          </a:p>
        </p:txBody>
      </p:sp>
    </p:spTree>
    <p:extLst>
      <p:ext uri="{BB962C8B-B14F-4D97-AF65-F5344CB8AC3E}">
        <p14:creationId xmlns:p14="http://schemas.microsoft.com/office/powerpoint/2010/main" val="2911136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093304"/>
          </a:xfrm>
        </p:spPr>
        <p:txBody>
          <a:bodyPr/>
          <a:lstStyle/>
          <a:p>
            <a:r>
              <a:rPr lang="en-US"/>
              <a:t>Click to edit Master title style</a:t>
            </a:r>
          </a:p>
        </p:txBody>
      </p:sp>
      <p:sp>
        <p:nvSpPr>
          <p:cNvPr id="5" name="Text Placeholder 4"/>
          <p:cNvSpPr>
            <a:spLocks noGrp="1"/>
          </p:cNvSpPr>
          <p:nvPr>
            <p:ph type="body" sz="quarter" idx="13"/>
          </p:nvPr>
        </p:nvSpPr>
        <p:spPr>
          <a:xfrm>
            <a:off x="489456" y="1093304"/>
            <a:ext cx="9188715" cy="4482548"/>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5"/>
            <a:ext cx="683339" cy="365125"/>
          </a:xfrm>
        </p:spPr>
        <p:txBody>
          <a:bodyPr/>
          <a:lstStyle/>
          <a:p>
            <a:fld id="{354287DC-E20F-4BBE-91C2-47EE09564259}" type="slidenum">
              <a:rPr lang="en-US" smtClean="0"/>
              <a:t>‹#›</a:t>
            </a:fld>
            <a:endParaRPr lang="en-US"/>
          </a:p>
        </p:txBody>
      </p:sp>
      <p:sp>
        <p:nvSpPr>
          <p:cNvPr id="7" name="Footer Placeholder 3"/>
          <p:cNvSpPr>
            <a:spLocks noGrp="1"/>
          </p:cNvSpPr>
          <p:nvPr>
            <p:ph type="ftr" sz="quarter" idx="3"/>
          </p:nvPr>
        </p:nvSpPr>
        <p:spPr>
          <a:xfrm>
            <a:off x="0" y="6486593"/>
            <a:ext cx="2114595"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3209039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5732"/>
            <a:ext cx="8596668" cy="898546"/>
          </a:xfrm>
        </p:spPr>
        <p:txBody>
          <a:bodyPr/>
          <a:lstStyle/>
          <a:p>
            <a:r>
              <a:rPr lang="en-US"/>
              <a:t>Click to edit Master title style</a:t>
            </a:r>
          </a:p>
        </p:txBody>
      </p:sp>
      <p:sp>
        <p:nvSpPr>
          <p:cNvPr id="5" name="Text Placeholder 4"/>
          <p:cNvSpPr>
            <a:spLocks noGrp="1"/>
          </p:cNvSpPr>
          <p:nvPr>
            <p:ph type="body" sz="quarter" idx="13"/>
          </p:nvPr>
        </p:nvSpPr>
        <p:spPr>
          <a:xfrm>
            <a:off x="188039" y="978338"/>
            <a:ext cx="9188715" cy="4567697"/>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71597" y="5879663"/>
            <a:ext cx="518855" cy="302476"/>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7478" y="6453853"/>
            <a:ext cx="1856179" cy="360804"/>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27195686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9347"/>
            <a:ext cx="8596668" cy="994201"/>
          </a:xfrm>
        </p:spPr>
        <p:txBody>
          <a:bodyPr/>
          <a:lstStyle/>
          <a:p>
            <a:r>
              <a:rPr lang="en-US"/>
              <a:t>Click to edit Master title style</a:t>
            </a:r>
          </a:p>
        </p:txBody>
      </p:sp>
      <p:sp>
        <p:nvSpPr>
          <p:cNvPr id="5" name="Text Placeholder 4"/>
          <p:cNvSpPr>
            <a:spLocks noGrp="1"/>
          </p:cNvSpPr>
          <p:nvPr>
            <p:ph type="body" sz="quarter" idx="13"/>
          </p:nvPr>
        </p:nvSpPr>
        <p:spPr>
          <a:xfrm>
            <a:off x="217856" y="1053548"/>
            <a:ext cx="9188715" cy="4383156"/>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07254" y="5869245"/>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92875"/>
            <a:ext cx="1785833"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3912781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962"/>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366944" y="1441174"/>
            <a:ext cx="9188715" cy="4154557"/>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56360" y="5837870"/>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83913"/>
            <a:ext cx="2250077"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3350112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7" y="1773451"/>
            <a:ext cx="9188715" cy="4901324"/>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99257" y="6242354"/>
            <a:ext cx="683339" cy="365125"/>
          </a:xfrm>
        </p:spPr>
        <p:txBody>
          <a:bodyPr/>
          <a:lstStyle/>
          <a:p>
            <a:fld id="{354287DC-E20F-4BBE-91C2-47EE09564259}" type="slidenum">
              <a:rPr lang="en-US" smtClean="0"/>
              <a:t>‹#›</a:t>
            </a:fld>
            <a:endParaRPr lang="en-US"/>
          </a:p>
        </p:txBody>
      </p:sp>
      <p:sp>
        <p:nvSpPr>
          <p:cNvPr id="7" name="Footer Placeholder 3"/>
          <p:cNvSpPr>
            <a:spLocks noGrp="1"/>
          </p:cNvSpPr>
          <p:nvPr>
            <p:ph type="ftr" sz="quarter" idx="3"/>
          </p:nvPr>
        </p:nvSpPr>
        <p:spPr>
          <a:xfrm>
            <a:off x="3092744" y="6309650"/>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sv-SE"/>
              <a:t>KDE:OAA:DAAS:ss:08/01/2022</a:t>
            </a:r>
            <a:endParaRPr lang="en-US"/>
          </a:p>
        </p:txBody>
      </p:sp>
    </p:spTree>
    <p:extLst>
      <p:ext uri="{BB962C8B-B14F-4D97-AF65-F5344CB8AC3E}">
        <p14:creationId xmlns:p14="http://schemas.microsoft.com/office/powerpoint/2010/main" val="436160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54287DC-E20F-4BBE-91C2-47EE09564259}" type="slidenum">
              <a:rPr lang="en-US" smtClean="0"/>
              <a:pPr/>
              <a:t>‹#›</a:t>
            </a:fld>
            <a:endParaRPr lang="en-US"/>
          </a:p>
        </p:txBody>
      </p:sp>
      <p:sp>
        <p:nvSpPr>
          <p:cNvPr id="9" name="Content Placeholder 8"/>
          <p:cNvSpPr>
            <a:spLocks noGrp="1"/>
          </p:cNvSpPr>
          <p:nvPr>
            <p:ph sz="quarter" idx="12"/>
          </p:nvPr>
        </p:nvSpPr>
        <p:spPr>
          <a:xfrm>
            <a:off x="489456" y="1572719"/>
            <a:ext cx="9090025" cy="4878388"/>
          </a:xfrm>
        </p:spPr>
        <p:txBody>
          <a:bodyPr/>
          <a:lstStyle>
            <a:lvl1pPr marL="0" indent="0">
              <a:buNone/>
              <a:defRPr/>
            </a:lvl1pPr>
          </a:lstStyle>
          <a:p>
            <a:pPr lvl="0"/>
            <a:r>
              <a:rPr lang="en-US"/>
              <a:t>Click to edit Master text styles</a:t>
            </a:r>
          </a:p>
        </p:txBody>
      </p:sp>
      <p:sp>
        <p:nvSpPr>
          <p:cNvPr id="5" name="Footer Placeholder 3"/>
          <p:cNvSpPr>
            <a:spLocks noGrp="1"/>
          </p:cNvSpPr>
          <p:nvPr>
            <p:ph type="ftr" sz="quarter" idx="3"/>
          </p:nvPr>
        </p:nvSpPr>
        <p:spPr>
          <a:xfrm>
            <a:off x="3818582" y="6451107"/>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sv-SE"/>
              <a:t>KDE:OAA:DAAS:ss:08/01/2022</a:t>
            </a:r>
            <a:endParaRPr lang="en-US"/>
          </a:p>
        </p:txBody>
      </p:sp>
    </p:spTree>
    <p:extLst>
      <p:ext uri="{BB962C8B-B14F-4D97-AF65-F5344CB8AC3E}">
        <p14:creationId xmlns:p14="http://schemas.microsoft.com/office/powerpoint/2010/main" val="40891103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043"/>
            <a:ext cx="8596668" cy="978915"/>
          </a:xfrm>
        </p:spPr>
        <p:txBody>
          <a:bodyPr/>
          <a:lstStyle/>
          <a:p>
            <a:r>
              <a:rPr lang="en-US"/>
              <a:t>Click to edit Master title style</a:t>
            </a:r>
          </a:p>
        </p:txBody>
      </p:sp>
      <p:sp>
        <p:nvSpPr>
          <p:cNvPr id="5" name="Text Placeholder 4"/>
          <p:cNvSpPr>
            <a:spLocks noGrp="1"/>
          </p:cNvSpPr>
          <p:nvPr>
            <p:ph type="body" sz="quarter" idx="13"/>
          </p:nvPr>
        </p:nvSpPr>
        <p:spPr>
          <a:xfrm>
            <a:off x="555786" y="1117469"/>
            <a:ext cx="9188715" cy="4339114"/>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92690" y="5852450"/>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512603"/>
            <a:ext cx="1909629" cy="334354"/>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2648712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A7832-ED53-4A2F-A648-8506CF0C5284}"/>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F9C1A7A-E4AE-40D9-AD34-40354CFBE0D3}"/>
              </a:ext>
            </a:extLst>
          </p:cNvPr>
          <p:cNvSpPr>
            <a:spLocks noGrp="1"/>
          </p:cNvSpPr>
          <p:nvPr>
            <p:ph type="ftr" sz="quarter" idx="11"/>
          </p:nvPr>
        </p:nvSpPr>
        <p:spPr>
          <a:xfrm>
            <a:off x="0" y="6492875"/>
            <a:ext cx="2373923" cy="365125"/>
          </a:xfrm>
        </p:spPr>
        <p:txBody>
          <a:bodyPr/>
          <a:lstStyle/>
          <a:p>
            <a:r>
              <a:rPr lang="sv-SE"/>
              <a:t>KDE:OAA:DAAS:ss:08/01/2022</a:t>
            </a:r>
            <a:endParaRPr lang="en-US"/>
          </a:p>
        </p:txBody>
      </p:sp>
    </p:spTree>
    <p:extLst>
      <p:ext uri="{BB962C8B-B14F-4D97-AF65-F5344CB8AC3E}">
        <p14:creationId xmlns:p14="http://schemas.microsoft.com/office/powerpoint/2010/main" val="2695211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27358"/>
            <a:ext cx="10515600" cy="1325563"/>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endParaRPr lang="en-US"/>
          </a:p>
        </p:txBody>
      </p:sp>
      <p:sp>
        <p:nvSpPr>
          <p:cNvPr id="4" name="Content Placeholder 2"/>
          <p:cNvSpPr>
            <a:spLocks noGrp="1"/>
          </p:cNvSpPr>
          <p:nvPr>
            <p:ph sz="half" idx="1"/>
          </p:nvPr>
        </p:nvSpPr>
        <p:spPr>
          <a:xfrm>
            <a:off x="398016" y="1473152"/>
            <a:ext cx="4297680" cy="4132518"/>
          </a:xfrm>
        </p:spPr>
        <p:txBody>
          <a:bodyPr/>
          <a:lstStyle>
            <a:lvl1pPr marL="0" indent="0">
              <a:buNone/>
              <a:defRPr/>
            </a:lvl1pPr>
          </a:lstStyle>
          <a:p>
            <a:pPr lvl="0"/>
            <a:r>
              <a:rPr lang="en-US"/>
              <a:t>Click to edit Master text styles</a:t>
            </a:r>
          </a:p>
        </p:txBody>
      </p:sp>
      <p:sp>
        <p:nvSpPr>
          <p:cNvPr id="5" name="Content Placeholder 3"/>
          <p:cNvSpPr>
            <a:spLocks noGrp="1"/>
          </p:cNvSpPr>
          <p:nvPr>
            <p:ph sz="half" idx="2"/>
          </p:nvPr>
        </p:nvSpPr>
        <p:spPr>
          <a:xfrm>
            <a:off x="5119125" y="1465856"/>
            <a:ext cx="4297680" cy="4139814"/>
          </a:xfrm>
        </p:spPr>
        <p:txBody>
          <a:bodyPr/>
          <a:lstStyle>
            <a:lvl1pPr marL="0" indent="0">
              <a:buNone/>
              <a:defRPr/>
            </a:lvl1pPr>
          </a:lstStyle>
          <a:p>
            <a:pPr lvl="0"/>
            <a:r>
              <a:rPr lang="en-US"/>
              <a:t>Click to edit Master text styles</a:t>
            </a:r>
          </a:p>
        </p:txBody>
      </p:sp>
      <p:sp>
        <p:nvSpPr>
          <p:cNvPr id="6" name="Footer Placeholder 3"/>
          <p:cNvSpPr>
            <a:spLocks noGrp="1"/>
          </p:cNvSpPr>
          <p:nvPr>
            <p:ph type="ftr" sz="quarter" idx="3"/>
          </p:nvPr>
        </p:nvSpPr>
        <p:spPr>
          <a:xfrm>
            <a:off x="0" y="6461310"/>
            <a:ext cx="1878023" cy="369332"/>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
        <p:nvSpPr>
          <p:cNvPr id="7" name="Rectangle 6">
            <a:extLst>
              <a:ext uri="{FF2B5EF4-FFF2-40B4-BE49-F238E27FC236}">
                <a16:creationId xmlns:a16="http://schemas.microsoft.com/office/drawing/2014/main" id="{14B9EE65-E51A-417E-97D8-701D24C7A2F1}"/>
              </a:ext>
            </a:extLst>
          </p:cNvPr>
          <p:cNvSpPr/>
          <p:nvPr/>
        </p:nvSpPr>
        <p:spPr>
          <a:xfrm>
            <a:off x="7649297" y="5945187"/>
            <a:ext cx="418704" cy="369332"/>
          </a:xfrm>
          <a:prstGeom prst="rect">
            <a:avLst/>
          </a:prstGeom>
        </p:spPr>
        <p:txBody>
          <a:bodyPr wrap="none">
            <a:spAutoFit/>
          </a:bodyPr>
          <a:lstStyle/>
          <a:p>
            <a:fld id="{354287DC-E20F-4BBE-91C2-47EE09564259}" type="slidenum">
              <a:rPr lang="en-US" sz="1800" smtClean="0">
                <a:solidFill>
                  <a:schemeClr val="bg1"/>
                </a:solidFill>
              </a:rPr>
              <a:pPr/>
              <a:t>‹#›</a:t>
            </a:fld>
            <a:endParaRPr lang="en-US" sz="1800">
              <a:solidFill>
                <a:schemeClr val="bg1"/>
              </a:solidFill>
            </a:endParaRPr>
          </a:p>
        </p:txBody>
      </p:sp>
    </p:spTree>
    <p:extLst>
      <p:ext uri="{BB962C8B-B14F-4D97-AF65-F5344CB8AC3E}">
        <p14:creationId xmlns:p14="http://schemas.microsoft.com/office/powerpoint/2010/main" val="4821193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558081" y="5854405"/>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4" name="Footer Placeholder 3"/>
          <p:cNvSpPr>
            <a:spLocks noGrp="1"/>
          </p:cNvSpPr>
          <p:nvPr>
            <p:ph type="ftr" sz="quarter" idx="3"/>
          </p:nvPr>
        </p:nvSpPr>
        <p:spPr>
          <a:xfrm>
            <a:off x="0" y="6492875"/>
            <a:ext cx="1640782"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13713640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84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25969" y="1430848"/>
            <a:ext cx="9188715" cy="4055552"/>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96031" y="5884679"/>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92875"/>
            <a:ext cx="1905778"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34132737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103243"/>
          </a:xfrm>
        </p:spPr>
        <p:txBody>
          <a:bodyPr/>
          <a:lstStyle/>
          <a:p>
            <a:r>
              <a:rPr lang="en-US"/>
              <a:t>Click to edit Master title style</a:t>
            </a:r>
          </a:p>
        </p:txBody>
      </p:sp>
      <p:sp>
        <p:nvSpPr>
          <p:cNvPr id="5" name="Text Placeholder 4"/>
          <p:cNvSpPr>
            <a:spLocks noGrp="1"/>
          </p:cNvSpPr>
          <p:nvPr>
            <p:ph type="body" sz="quarter" idx="13"/>
          </p:nvPr>
        </p:nvSpPr>
        <p:spPr>
          <a:xfrm>
            <a:off x="555786" y="1098233"/>
            <a:ext cx="9188715" cy="4358350"/>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61565" y="5852451"/>
            <a:ext cx="423256" cy="345890"/>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554816"/>
            <a:ext cx="1968354" cy="264401"/>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1869369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010093"/>
          </a:xfrm>
        </p:spPr>
        <p:txBody>
          <a:bodyPr/>
          <a:lstStyle/>
          <a:p>
            <a:r>
              <a:rPr lang="en-US"/>
              <a:t>Click to edit Master title style</a:t>
            </a:r>
          </a:p>
        </p:txBody>
      </p:sp>
      <p:sp>
        <p:nvSpPr>
          <p:cNvPr id="5" name="Text Placeholder 4"/>
          <p:cNvSpPr>
            <a:spLocks noGrp="1"/>
          </p:cNvSpPr>
          <p:nvPr>
            <p:ph type="body" sz="quarter" idx="13"/>
          </p:nvPr>
        </p:nvSpPr>
        <p:spPr>
          <a:xfrm>
            <a:off x="534522" y="1010093"/>
            <a:ext cx="9188715" cy="4433777"/>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44071" y="5870725"/>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69766"/>
            <a:ext cx="1738942"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17120736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a:t>Click to edit Master title</a:t>
            </a:r>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a:p>
        </p:txBody>
      </p:sp>
      <p:sp>
        <p:nvSpPr>
          <p:cNvPr id="10" name="Content Placeholder 2"/>
          <p:cNvSpPr>
            <a:spLocks noGrp="1"/>
          </p:cNvSpPr>
          <p:nvPr>
            <p:ph sz="half" idx="13"/>
          </p:nvPr>
        </p:nvSpPr>
        <p:spPr>
          <a:xfrm>
            <a:off x="581633" y="2689786"/>
            <a:ext cx="4297680" cy="3806548"/>
          </a:xfrm>
        </p:spPr>
        <p:txBody>
          <a:body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a:t>Click to edit Master text styles</a:t>
            </a:r>
          </a:p>
          <a:p>
            <a:pPr lvl="1"/>
            <a:r>
              <a:rPr lang="en-US"/>
              <a:t>Second level</a:t>
            </a:r>
          </a:p>
          <a:p>
            <a:pPr lvl="2"/>
            <a:r>
              <a:rPr lang="en-US"/>
              <a:t>Third level</a:t>
            </a:r>
          </a:p>
        </p:txBody>
      </p:sp>
      <p:sp>
        <p:nvSpPr>
          <p:cNvPr id="8" name="Footer Placeholder 3"/>
          <p:cNvSpPr>
            <a:spLocks noGrp="1"/>
          </p:cNvSpPr>
          <p:nvPr>
            <p:ph type="ftr" sz="quarter" idx="14"/>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sv-SE"/>
              <a:t>KDE:OAA:DAAS:ss:08/01/2022</a:t>
            </a:r>
            <a:endParaRPr lang="en-US"/>
          </a:p>
        </p:txBody>
      </p:sp>
    </p:spTree>
    <p:extLst>
      <p:ext uri="{BB962C8B-B14F-4D97-AF65-F5344CB8AC3E}">
        <p14:creationId xmlns:p14="http://schemas.microsoft.com/office/powerpoint/2010/main" val="29695720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a:xfrm>
            <a:off x="1242647" y="6356350"/>
            <a:ext cx="1488830" cy="501649"/>
          </a:xfrm>
        </p:spPr>
        <p:txBody>
          <a:bodyPr/>
          <a:lstStyle>
            <a:lvl1pPr>
              <a:defRPr>
                <a:solidFill>
                  <a:srgbClr val="007780"/>
                </a:solidFill>
              </a:defRPr>
            </a:lvl1pPr>
          </a:lstStyle>
          <a:p>
            <a:r>
              <a:rPr lang="sv-SE"/>
              <a:t>KDE:OAA:DAAS:ss:11/29/2021</a:t>
            </a:r>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38200" y="6356349"/>
            <a:ext cx="404446"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18709730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A7832-ED53-4A2F-A648-8506CF0C5284}"/>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F9C1A7A-E4AE-40D9-AD34-40354CFBE0D3}"/>
              </a:ext>
            </a:extLst>
          </p:cNvPr>
          <p:cNvSpPr>
            <a:spLocks noGrp="1"/>
          </p:cNvSpPr>
          <p:nvPr>
            <p:ph type="ftr" sz="quarter" idx="11"/>
          </p:nvPr>
        </p:nvSpPr>
        <p:spPr>
          <a:xfrm>
            <a:off x="0" y="6492875"/>
            <a:ext cx="2373923" cy="365125"/>
          </a:xfrm>
        </p:spPr>
        <p:txBody>
          <a:bodyPr/>
          <a:lstStyle/>
          <a:p>
            <a:r>
              <a:rPr lang="sv-SE"/>
              <a:t>KDE:OAA:DAAS:ss:11/29/2021</a:t>
            </a:r>
            <a:endParaRPr lang="en-US"/>
          </a:p>
        </p:txBody>
      </p:sp>
    </p:spTree>
    <p:extLst>
      <p:ext uri="{BB962C8B-B14F-4D97-AF65-F5344CB8AC3E}">
        <p14:creationId xmlns:p14="http://schemas.microsoft.com/office/powerpoint/2010/main" val="28311612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a:xfrm>
            <a:off x="202096" y="249479"/>
            <a:ext cx="10515600" cy="1052547"/>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202096" y="1470993"/>
            <a:ext cx="10515600" cy="41346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a:xfrm>
            <a:off x="0" y="6469338"/>
            <a:ext cx="2116898" cy="388662"/>
          </a:xfrm>
        </p:spPr>
        <p:txBody>
          <a:bodyPr/>
          <a:lstStyle/>
          <a:p>
            <a:r>
              <a:rPr lang="sv-SE"/>
              <a:t>KDE:OAA:DAAS:ss:11/29/2021</a:t>
            </a:r>
            <a:endParaRPr lang="en-US"/>
          </a:p>
        </p:txBody>
      </p:sp>
    </p:spTree>
    <p:extLst>
      <p:ext uri="{BB962C8B-B14F-4D97-AF65-F5344CB8AC3E}">
        <p14:creationId xmlns:p14="http://schemas.microsoft.com/office/powerpoint/2010/main" val="29180433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0" y="6492875"/>
            <a:ext cx="1855213" cy="365125"/>
          </a:xfrm>
        </p:spPr>
        <p:txBody>
          <a:bodyPr/>
          <a:lstStyle>
            <a:lvl1pPr>
              <a:defRPr>
                <a:solidFill>
                  <a:srgbClr val="102649"/>
                </a:solidFill>
              </a:defRPr>
            </a:lvl1pPr>
          </a:lstStyle>
          <a:p>
            <a:r>
              <a:rPr lang="sv-SE"/>
              <a:t>KDE:OAA:DAAS:ss:11/29/2021</a:t>
            </a:r>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11486231" y="6310312"/>
            <a:ext cx="490421"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1042589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a:xfrm>
            <a:off x="202096" y="249479"/>
            <a:ext cx="10515600" cy="1052547"/>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202096" y="1470993"/>
            <a:ext cx="10515600" cy="41346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a:xfrm>
            <a:off x="0" y="6469338"/>
            <a:ext cx="2116898" cy="388662"/>
          </a:xfrm>
        </p:spPr>
        <p:txBody>
          <a:bodyPr/>
          <a:lstStyle/>
          <a:p>
            <a:r>
              <a:rPr lang="sv-SE"/>
              <a:t>KDE:OAA:DAAS:ss:08/01/2022</a:t>
            </a:r>
            <a:endParaRPr lang="en-US"/>
          </a:p>
        </p:txBody>
      </p:sp>
    </p:spTree>
    <p:extLst>
      <p:ext uri="{BB962C8B-B14F-4D97-AF65-F5344CB8AC3E}">
        <p14:creationId xmlns:p14="http://schemas.microsoft.com/office/powerpoint/2010/main" val="9260237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a:xfrm>
            <a:off x="0" y="-23537"/>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321365" y="1563825"/>
            <a:ext cx="5181600" cy="3992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563825"/>
            <a:ext cx="5181600" cy="3992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a:xfrm>
            <a:off x="0" y="6505437"/>
            <a:ext cx="1769030" cy="352563"/>
          </a:xfrm>
        </p:spPr>
        <p:txBody>
          <a:bodyPr/>
          <a:lstStyle/>
          <a:p>
            <a:r>
              <a:rPr lang="sv-SE"/>
              <a:t>KDE:OAA:DAAS:ss:11/29/2021</a:t>
            </a:r>
            <a:endParaRPr lang="en-US"/>
          </a:p>
        </p:txBody>
      </p:sp>
    </p:spTree>
    <p:extLst>
      <p:ext uri="{BB962C8B-B14F-4D97-AF65-F5344CB8AC3E}">
        <p14:creationId xmlns:p14="http://schemas.microsoft.com/office/powerpoint/2010/main" val="587589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0" y="555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283197" y="133111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283197" y="2155444"/>
            <a:ext cx="5157787" cy="34800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35472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202238"/>
            <a:ext cx="5183188" cy="3433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a:xfrm>
            <a:off x="0" y="6492875"/>
            <a:ext cx="1719334" cy="322746"/>
          </a:xfrm>
        </p:spPr>
        <p:txBody>
          <a:bodyPr/>
          <a:lstStyle/>
          <a:p>
            <a:r>
              <a:rPr lang="sv-SE"/>
              <a:t>KDE:OAA:DAAS:ss:11/29/2021</a:t>
            </a:r>
            <a:endParaRPr lang="en-US"/>
          </a:p>
        </p:txBody>
      </p:sp>
    </p:spTree>
    <p:extLst>
      <p:ext uri="{BB962C8B-B14F-4D97-AF65-F5344CB8AC3E}">
        <p14:creationId xmlns:p14="http://schemas.microsoft.com/office/powerpoint/2010/main" val="14080823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a:xfrm>
            <a:off x="0" y="0"/>
            <a:ext cx="10515600" cy="1325563"/>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a:xfrm>
            <a:off x="0" y="6489216"/>
            <a:ext cx="1778969" cy="368784"/>
          </a:xfrm>
        </p:spPr>
        <p:txBody>
          <a:bodyPr/>
          <a:lstStyle>
            <a:lvl1pPr>
              <a:defRPr>
                <a:solidFill>
                  <a:srgbClr val="102649"/>
                </a:solidFill>
              </a:defRPr>
            </a:lvl1pPr>
          </a:lstStyle>
          <a:p>
            <a:r>
              <a:rPr lang="sv-SE"/>
              <a:t>KDE:OAA:DAAS:ss:11/29/2021</a:t>
            </a:r>
            <a:endParaRPr lang="en-US"/>
          </a:p>
        </p:txBody>
      </p:sp>
    </p:spTree>
    <p:extLst>
      <p:ext uri="{BB962C8B-B14F-4D97-AF65-F5344CB8AC3E}">
        <p14:creationId xmlns:p14="http://schemas.microsoft.com/office/powerpoint/2010/main" val="14899802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a:xfrm>
            <a:off x="0" y="6515376"/>
            <a:ext cx="1729273" cy="342624"/>
          </a:xfrm>
        </p:spPr>
        <p:txBody>
          <a:bodyPr/>
          <a:lstStyle>
            <a:lvl1pPr>
              <a:defRPr>
                <a:solidFill>
                  <a:srgbClr val="102649"/>
                </a:solidFill>
              </a:defRPr>
            </a:lvl1pPr>
          </a:lstStyle>
          <a:p>
            <a:r>
              <a:rPr lang="sv-SE"/>
              <a:t>KDE:OAA:DAAS:ss:11/29/2021</a:t>
            </a:r>
            <a:endParaRPr lang="en-US"/>
          </a:p>
        </p:txBody>
      </p:sp>
    </p:spTree>
    <p:extLst>
      <p:ext uri="{BB962C8B-B14F-4D97-AF65-F5344CB8AC3E}">
        <p14:creationId xmlns:p14="http://schemas.microsoft.com/office/powerpoint/2010/main" val="39691737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0" y="6505091"/>
            <a:ext cx="1718245" cy="352909"/>
          </a:xfrm>
        </p:spPr>
        <p:txBody>
          <a:bodyPr/>
          <a:lstStyle>
            <a:lvl1pPr>
              <a:defRPr>
                <a:solidFill>
                  <a:srgbClr val="102649"/>
                </a:solidFill>
              </a:defRPr>
            </a:lvl1pPr>
          </a:lstStyle>
          <a:p>
            <a:r>
              <a:rPr lang="sv-SE"/>
              <a:t>KDE:OAA:DAAS:ss:11/29/2021</a:t>
            </a:r>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11479695" y="6368567"/>
            <a:ext cx="513522" cy="352908"/>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0929543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0012"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a:xfrm>
            <a:off x="0" y="6495498"/>
            <a:ext cx="1709395" cy="362502"/>
          </a:xfrm>
        </p:spPr>
        <p:txBody>
          <a:bodyPr/>
          <a:lstStyle/>
          <a:p>
            <a:r>
              <a:rPr lang="sv-SE"/>
              <a:t>KDE:OAA:DAAS:ss:11/29/2021</a:t>
            </a:r>
            <a:endParaRPr lang="en-US"/>
          </a:p>
        </p:txBody>
      </p:sp>
    </p:spTree>
    <p:extLst>
      <p:ext uri="{BB962C8B-B14F-4D97-AF65-F5344CB8AC3E}">
        <p14:creationId xmlns:p14="http://schemas.microsoft.com/office/powerpoint/2010/main" val="34706892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a:xfrm>
            <a:off x="23259" y="0"/>
            <a:ext cx="10515600" cy="1063487"/>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390939" y="1063486"/>
            <a:ext cx="10515600" cy="43036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a:xfrm>
            <a:off x="23259" y="6515928"/>
            <a:ext cx="1629882" cy="322746"/>
          </a:xfrm>
        </p:spPr>
        <p:txBody>
          <a:bodyPr/>
          <a:lstStyle/>
          <a:p>
            <a:r>
              <a:rPr lang="sv-SE"/>
              <a:t>KDE:OAA:DAAS:ss:11/29/2021</a:t>
            </a:r>
            <a:endParaRPr lang="en-US"/>
          </a:p>
        </p:txBody>
      </p:sp>
    </p:spTree>
    <p:extLst>
      <p:ext uri="{BB962C8B-B14F-4D97-AF65-F5344CB8AC3E}">
        <p14:creationId xmlns:p14="http://schemas.microsoft.com/office/powerpoint/2010/main" val="11253802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15109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1510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a:xfrm>
            <a:off x="0" y="6492875"/>
            <a:ext cx="1868421" cy="362502"/>
          </a:xfrm>
        </p:spPr>
        <p:txBody>
          <a:bodyPr/>
          <a:lstStyle/>
          <a:p>
            <a:r>
              <a:rPr lang="sv-SE"/>
              <a:t>KDE:OAA:DAAS:ss:11/29/2021</a:t>
            </a:r>
            <a:endParaRPr lang="en-US"/>
          </a:p>
        </p:txBody>
      </p:sp>
    </p:spTree>
    <p:extLst>
      <p:ext uri="{BB962C8B-B14F-4D97-AF65-F5344CB8AC3E}">
        <p14:creationId xmlns:p14="http://schemas.microsoft.com/office/powerpoint/2010/main" val="35247877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093304"/>
          </a:xfrm>
        </p:spPr>
        <p:txBody>
          <a:bodyPr/>
          <a:lstStyle/>
          <a:p>
            <a:r>
              <a:rPr lang="en-US"/>
              <a:t>Click to edit Master title style</a:t>
            </a:r>
          </a:p>
        </p:txBody>
      </p:sp>
      <p:sp>
        <p:nvSpPr>
          <p:cNvPr id="5" name="Text Placeholder 4"/>
          <p:cNvSpPr>
            <a:spLocks noGrp="1"/>
          </p:cNvSpPr>
          <p:nvPr>
            <p:ph type="body" sz="quarter" idx="13"/>
          </p:nvPr>
        </p:nvSpPr>
        <p:spPr>
          <a:xfrm>
            <a:off x="489456" y="1093304"/>
            <a:ext cx="9188715" cy="4482548"/>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5"/>
            <a:ext cx="683339" cy="365125"/>
          </a:xfrm>
        </p:spPr>
        <p:txBody>
          <a:bodyPr/>
          <a:lstStyle/>
          <a:p>
            <a:fld id="{354287DC-E20F-4BBE-91C2-47EE09564259}" type="slidenum">
              <a:rPr lang="en-US" smtClean="0"/>
              <a:t>‹#›</a:t>
            </a:fld>
            <a:endParaRPr lang="en-US"/>
          </a:p>
        </p:txBody>
      </p:sp>
      <p:sp>
        <p:nvSpPr>
          <p:cNvPr id="7" name="Footer Placeholder 3"/>
          <p:cNvSpPr>
            <a:spLocks noGrp="1"/>
          </p:cNvSpPr>
          <p:nvPr>
            <p:ph type="ftr" sz="quarter" idx="3"/>
          </p:nvPr>
        </p:nvSpPr>
        <p:spPr>
          <a:xfrm>
            <a:off x="0" y="6486593"/>
            <a:ext cx="2114595"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2960130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5732"/>
            <a:ext cx="8596668" cy="898546"/>
          </a:xfrm>
        </p:spPr>
        <p:txBody>
          <a:bodyPr/>
          <a:lstStyle/>
          <a:p>
            <a:r>
              <a:rPr lang="en-US"/>
              <a:t>Click to edit Master title style</a:t>
            </a:r>
          </a:p>
        </p:txBody>
      </p:sp>
      <p:sp>
        <p:nvSpPr>
          <p:cNvPr id="5" name="Text Placeholder 4"/>
          <p:cNvSpPr>
            <a:spLocks noGrp="1"/>
          </p:cNvSpPr>
          <p:nvPr>
            <p:ph type="body" sz="quarter" idx="13"/>
          </p:nvPr>
        </p:nvSpPr>
        <p:spPr>
          <a:xfrm>
            <a:off x="188039" y="978338"/>
            <a:ext cx="9188715" cy="4567697"/>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71597" y="5879663"/>
            <a:ext cx="518855" cy="302476"/>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7478" y="6453853"/>
            <a:ext cx="1856179" cy="360804"/>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2588065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0" y="6492875"/>
            <a:ext cx="1855213" cy="365125"/>
          </a:xfrm>
        </p:spPr>
        <p:txBody>
          <a:bodyPr/>
          <a:lstStyle>
            <a:lvl1pPr>
              <a:defRPr>
                <a:solidFill>
                  <a:srgbClr val="102649"/>
                </a:solidFill>
              </a:defRPr>
            </a:lvl1pPr>
          </a:lstStyle>
          <a:p>
            <a:r>
              <a:rPr lang="sv-SE"/>
              <a:t>KDE:OAA:DAAS:ss:08/01/2022</a:t>
            </a:r>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11486231" y="6310312"/>
            <a:ext cx="490421"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3647958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9347"/>
            <a:ext cx="8596668" cy="994201"/>
          </a:xfrm>
        </p:spPr>
        <p:txBody>
          <a:bodyPr/>
          <a:lstStyle/>
          <a:p>
            <a:r>
              <a:rPr lang="en-US"/>
              <a:t>Click to edit Master title style</a:t>
            </a:r>
          </a:p>
        </p:txBody>
      </p:sp>
      <p:sp>
        <p:nvSpPr>
          <p:cNvPr id="5" name="Text Placeholder 4"/>
          <p:cNvSpPr>
            <a:spLocks noGrp="1"/>
          </p:cNvSpPr>
          <p:nvPr>
            <p:ph type="body" sz="quarter" idx="13"/>
          </p:nvPr>
        </p:nvSpPr>
        <p:spPr>
          <a:xfrm>
            <a:off x="217856" y="1053548"/>
            <a:ext cx="9188715" cy="4383156"/>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07254" y="5869245"/>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92875"/>
            <a:ext cx="1785833"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40166730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962"/>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366944" y="1441174"/>
            <a:ext cx="9188715" cy="4154557"/>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56360" y="5837870"/>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83913"/>
            <a:ext cx="2250077"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38144170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54287DC-E20F-4BBE-91C2-47EE09564259}" type="slidenum">
              <a:rPr lang="en-US" smtClean="0"/>
              <a:pPr/>
              <a:t>‹#›</a:t>
            </a:fld>
            <a:endParaRPr lang="en-US"/>
          </a:p>
        </p:txBody>
      </p:sp>
      <p:sp>
        <p:nvSpPr>
          <p:cNvPr id="9" name="Content Placeholder 8"/>
          <p:cNvSpPr>
            <a:spLocks noGrp="1"/>
          </p:cNvSpPr>
          <p:nvPr>
            <p:ph sz="quarter" idx="12"/>
          </p:nvPr>
        </p:nvSpPr>
        <p:spPr>
          <a:xfrm>
            <a:off x="489456" y="1572719"/>
            <a:ext cx="9090025" cy="4878388"/>
          </a:xfrm>
        </p:spPr>
        <p:txBody>
          <a:bodyPr/>
          <a:lstStyle>
            <a:lvl1pPr marL="0" indent="0">
              <a:buNone/>
              <a:defRPr/>
            </a:lvl1pPr>
          </a:lstStyle>
          <a:p>
            <a:pPr lvl="0"/>
            <a:r>
              <a:rPr lang="en-US"/>
              <a:t>Click to edit Master text styles</a:t>
            </a:r>
          </a:p>
        </p:txBody>
      </p:sp>
      <p:sp>
        <p:nvSpPr>
          <p:cNvPr id="5" name="Footer Placeholder 3"/>
          <p:cNvSpPr>
            <a:spLocks noGrp="1"/>
          </p:cNvSpPr>
          <p:nvPr>
            <p:ph type="ftr" sz="quarter" idx="3"/>
          </p:nvPr>
        </p:nvSpPr>
        <p:spPr>
          <a:xfrm>
            <a:off x="3818582" y="6451107"/>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sv-SE"/>
              <a:t>KDE:OAA:DAAS:ss:11/29/2021</a:t>
            </a:r>
            <a:endParaRPr lang="en-US"/>
          </a:p>
        </p:txBody>
      </p:sp>
    </p:spTree>
    <p:extLst>
      <p:ext uri="{BB962C8B-B14F-4D97-AF65-F5344CB8AC3E}">
        <p14:creationId xmlns:p14="http://schemas.microsoft.com/office/powerpoint/2010/main" val="38494066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043"/>
            <a:ext cx="8596668" cy="978915"/>
          </a:xfrm>
        </p:spPr>
        <p:txBody>
          <a:bodyPr/>
          <a:lstStyle/>
          <a:p>
            <a:r>
              <a:rPr lang="en-US"/>
              <a:t>Click to edit Master title style</a:t>
            </a:r>
          </a:p>
        </p:txBody>
      </p:sp>
      <p:sp>
        <p:nvSpPr>
          <p:cNvPr id="5" name="Text Placeholder 4"/>
          <p:cNvSpPr>
            <a:spLocks noGrp="1"/>
          </p:cNvSpPr>
          <p:nvPr>
            <p:ph type="body" sz="quarter" idx="13"/>
          </p:nvPr>
        </p:nvSpPr>
        <p:spPr>
          <a:xfrm>
            <a:off x="555786" y="1117469"/>
            <a:ext cx="9188715" cy="4339114"/>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92690" y="5852450"/>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512603"/>
            <a:ext cx="1909629" cy="334354"/>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6143366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27358"/>
            <a:ext cx="10515600" cy="1325563"/>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endParaRPr lang="en-US"/>
          </a:p>
        </p:txBody>
      </p:sp>
      <p:sp>
        <p:nvSpPr>
          <p:cNvPr id="4" name="Content Placeholder 2"/>
          <p:cNvSpPr>
            <a:spLocks noGrp="1"/>
          </p:cNvSpPr>
          <p:nvPr>
            <p:ph sz="half" idx="1"/>
          </p:nvPr>
        </p:nvSpPr>
        <p:spPr>
          <a:xfrm>
            <a:off x="398016" y="1473152"/>
            <a:ext cx="4297680" cy="4132518"/>
          </a:xfrm>
        </p:spPr>
        <p:txBody>
          <a:bodyPr/>
          <a:lstStyle>
            <a:lvl1pPr marL="0" indent="0">
              <a:buNone/>
              <a:defRPr/>
            </a:lvl1pPr>
          </a:lstStyle>
          <a:p>
            <a:pPr lvl="0"/>
            <a:r>
              <a:rPr lang="en-US"/>
              <a:t>Click to edit Master text styles</a:t>
            </a:r>
          </a:p>
        </p:txBody>
      </p:sp>
      <p:sp>
        <p:nvSpPr>
          <p:cNvPr id="5" name="Content Placeholder 3"/>
          <p:cNvSpPr>
            <a:spLocks noGrp="1"/>
          </p:cNvSpPr>
          <p:nvPr>
            <p:ph sz="half" idx="2"/>
          </p:nvPr>
        </p:nvSpPr>
        <p:spPr>
          <a:xfrm>
            <a:off x="5119125" y="1465856"/>
            <a:ext cx="4297680" cy="4139814"/>
          </a:xfrm>
        </p:spPr>
        <p:txBody>
          <a:bodyPr/>
          <a:lstStyle>
            <a:lvl1pPr marL="0" indent="0">
              <a:buNone/>
              <a:defRPr/>
            </a:lvl1pPr>
          </a:lstStyle>
          <a:p>
            <a:pPr lvl="0"/>
            <a:r>
              <a:rPr lang="en-US"/>
              <a:t>Click to edit Master text styles</a:t>
            </a:r>
          </a:p>
        </p:txBody>
      </p:sp>
      <p:sp>
        <p:nvSpPr>
          <p:cNvPr id="6" name="Footer Placeholder 3"/>
          <p:cNvSpPr>
            <a:spLocks noGrp="1"/>
          </p:cNvSpPr>
          <p:nvPr>
            <p:ph type="ftr" sz="quarter" idx="3"/>
          </p:nvPr>
        </p:nvSpPr>
        <p:spPr>
          <a:xfrm>
            <a:off x="0" y="6461310"/>
            <a:ext cx="1878023" cy="369332"/>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
        <p:nvSpPr>
          <p:cNvPr id="7" name="Rectangle 6">
            <a:extLst>
              <a:ext uri="{FF2B5EF4-FFF2-40B4-BE49-F238E27FC236}">
                <a16:creationId xmlns:a16="http://schemas.microsoft.com/office/drawing/2014/main" id="{14B9EE65-E51A-417E-97D8-701D24C7A2F1}"/>
              </a:ext>
            </a:extLst>
          </p:cNvPr>
          <p:cNvSpPr/>
          <p:nvPr/>
        </p:nvSpPr>
        <p:spPr>
          <a:xfrm>
            <a:off x="7649297" y="5945187"/>
            <a:ext cx="418704" cy="369332"/>
          </a:xfrm>
          <a:prstGeom prst="rect">
            <a:avLst/>
          </a:prstGeom>
        </p:spPr>
        <p:txBody>
          <a:bodyPr wrap="none">
            <a:spAutoFit/>
          </a:bodyPr>
          <a:lstStyle/>
          <a:p>
            <a:fld id="{354287DC-E20F-4BBE-91C2-47EE09564259}" type="slidenum">
              <a:rPr lang="en-US" sz="1800" smtClean="0">
                <a:solidFill>
                  <a:schemeClr val="bg1"/>
                </a:solidFill>
              </a:rPr>
              <a:pPr/>
              <a:t>‹#›</a:t>
            </a:fld>
            <a:endParaRPr lang="en-US" sz="1800">
              <a:solidFill>
                <a:schemeClr val="bg1"/>
              </a:solidFill>
            </a:endParaRPr>
          </a:p>
        </p:txBody>
      </p:sp>
    </p:spTree>
    <p:extLst>
      <p:ext uri="{BB962C8B-B14F-4D97-AF65-F5344CB8AC3E}">
        <p14:creationId xmlns:p14="http://schemas.microsoft.com/office/powerpoint/2010/main" val="31071331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558081" y="5854405"/>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4" name="Footer Placeholder 3"/>
          <p:cNvSpPr>
            <a:spLocks noGrp="1"/>
          </p:cNvSpPr>
          <p:nvPr>
            <p:ph type="ftr" sz="quarter" idx="3"/>
          </p:nvPr>
        </p:nvSpPr>
        <p:spPr>
          <a:xfrm>
            <a:off x="0" y="6492875"/>
            <a:ext cx="1640782"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29382286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103243"/>
          </a:xfrm>
        </p:spPr>
        <p:txBody>
          <a:bodyPr/>
          <a:lstStyle/>
          <a:p>
            <a:r>
              <a:rPr lang="en-US"/>
              <a:t>Click to edit Master title style</a:t>
            </a:r>
          </a:p>
        </p:txBody>
      </p:sp>
      <p:sp>
        <p:nvSpPr>
          <p:cNvPr id="5" name="Text Placeholder 4"/>
          <p:cNvSpPr>
            <a:spLocks noGrp="1"/>
          </p:cNvSpPr>
          <p:nvPr>
            <p:ph type="body" sz="quarter" idx="13"/>
          </p:nvPr>
        </p:nvSpPr>
        <p:spPr>
          <a:xfrm>
            <a:off x="555786" y="1098233"/>
            <a:ext cx="9188715" cy="4358350"/>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61565" y="5852451"/>
            <a:ext cx="423256" cy="345890"/>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554816"/>
            <a:ext cx="1968354" cy="264401"/>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20933108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a:t>Click to edit Master title</a:t>
            </a:r>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a:p>
        </p:txBody>
      </p:sp>
      <p:sp>
        <p:nvSpPr>
          <p:cNvPr id="10" name="Content Placeholder 2"/>
          <p:cNvSpPr>
            <a:spLocks noGrp="1"/>
          </p:cNvSpPr>
          <p:nvPr>
            <p:ph sz="half" idx="13"/>
          </p:nvPr>
        </p:nvSpPr>
        <p:spPr>
          <a:xfrm>
            <a:off x="581633" y="2689786"/>
            <a:ext cx="4297680" cy="3806548"/>
          </a:xfrm>
        </p:spPr>
        <p:txBody>
          <a:body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a:t>Click to edit Master text styles</a:t>
            </a:r>
          </a:p>
          <a:p>
            <a:pPr lvl="1"/>
            <a:r>
              <a:rPr lang="en-US"/>
              <a:t>Second level</a:t>
            </a:r>
          </a:p>
          <a:p>
            <a:pPr lvl="2"/>
            <a:r>
              <a:rPr lang="en-US"/>
              <a:t>Third level</a:t>
            </a:r>
          </a:p>
        </p:txBody>
      </p:sp>
      <p:sp>
        <p:nvSpPr>
          <p:cNvPr id="8" name="Footer Placeholder 3"/>
          <p:cNvSpPr>
            <a:spLocks noGrp="1"/>
          </p:cNvSpPr>
          <p:nvPr>
            <p:ph type="ftr" sz="quarter" idx="14"/>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sv-SE"/>
              <a:t>KDE:OAA:DAAS:ss:11/29/2021</a:t>
            </a:r>
            <a:endParaRPr lang="en-US"/>
          </a:p>
        </p:txBody>
      </p:sp>
    </p:spTree>
    <p:extLst>
      <p:ext uri="{BB962C8B-B14F-4D97-AF65-F5344CB8AC3E}">
        <p14:creationId xmlns:p14="http://schemas.microsoft.com/office/powerpoint/2010/main" val="2778365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a:xfrm>
            <a:off x="0" y="-23537"/>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321365" y="1563825"/>
            <a:ext cx="5181600" cy="3992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563825"/>
            <a:ext cx="5181600" cy="3992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a:xfrm>
            <a:off x="0" y="6505437"/>
            <a:ext cx="1769030" cy="352563"/>
          </a:xfrm>
        </p:spPr>
        <p:txBody>
          <a:bodyPr/>
          <a:lstStyle/>
          <a:p>
            <a:r>
              <a:rPr lang="sv-SE"/>
              <a:t>KDE:OAA:DAAS:ss:08/01/2022</a:t>
            </a:r>
            <a:endParaRPr lang="en-US"/>
          </a:p>
        </p:txBody>
      </p:sp>
    </p:spTree>
    <p:extLst>
      <p:ext uri="{BB962C8B-B14F-4D97-AF65-F5344CB8AC3E}">
        <p14:creationId xmlns:p14="http://schemas.microsoft.com/office/powerpoint/2010/main" val="3430780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0" y="555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283197" y="133111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283197" y="2155444"/>
            <a:ext cx="5157787" cy="34800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35472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202238"/>
            <a:ext cx="5183188" cy="3433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a:xfrm>
            <a:off x="0" y="6492875"/>
            <a:ext cx="1719334" cy="322746"/>
          </a:xfrm>
        </p:spPr>
        <p:txBody>
          <a:bodyPr/>
          <a:lstStyle/>
          <a:p>
            <a:r>
              <a:rPr lang="sv-SE"/>
              <a:t>KDE:OAA:DAAS:ss:08/01/2022</a:t>
            </a:r>
            <a:endParaRPr lang="en-US"/>
          </a:p>
        </p:txBody>
      </p:sp>
    </p:spTree>
    <p:extLst>
      <p:ext uri="{BB962C8B-B14F-4D97-AF65-F5344CB8AC3E}">
        <p14:creationId xmlns:p14="http://schemas.microsoft.com/office/powerpoint/2010/main" val="251297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a:xfrm>
            <a:off x="0" y="0"/>
            <a:ext cx="10515600" cy="1325563"/>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a:xfrm>
            <a:off x="0" y="6489216"/>
            <a:ext cx="1778969" cy="368784"/>
          </a:xfrm>
        </p:spPr>
        <p:txBody>
          <a:bodyPr/>
          <a:lstStyle>
            <a:lvl1pPr>
              <a:defRPr>
                <a:solidFill>
                  <a:srgbClr val="102649"/>
                </a:solidFill>
              </a:defRPr>
            </a:lvl1pPr>
          </a:lstStyle>
          <a:p>
            <a:r>
              <a:rPr lang="sv-SE"/>
              <a:t>KDE:OAA:DAAS:ss:08/01/2022</a:t>
            </a:r>
            <a:endParaRPr lang="en-US"/>
          </a:p>
        </p:txBody>
      </p:sp>
    </p:spTree>
    <p:extLst>
      <p:ext uri="{BB962C8B-B14F-4D97-AF65-F5344CB8AC3E}">
        <p14:creationId xmlns:p14="http://schemas.microsoft.com/office/powerpoint/2010/main" val="3164873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a:xfrm>
            <a:off x="0" y="6515376"/>
            <a:ext cx="1729273" cy="342624"/>
          </a:xfrm>
        </p:spPr>
        <p:txBody>
          <a:bodyPr/>
          <a:lstStyle>
            <a:lvl1pPr>
              <a:defRPr>
                <a:solidFill>
                  <a:srgbClr val="102649"/>
                </a:solidFill>
              </a:defRPr>
            </a:lvl1pPr>
          </a:lstStyle>
          <a:p>
            <a:r>
              <a:rPr lang="sv-SE"/>
              <a:t>KDE:OAA:DAAS:ss:08/01/2022</a:t>
            </a:r>
            <a:endParaRPr lang="en-US"/>
          </a:p>
        </p:txBody>
      </p:sp>
    </p:spTree>
    <p:extLst>
      <p:ext uri="{BB962C8B-B14F-4D97-AF65-F5344CB8AC3E}">
        <p14:creationId xmlns:p14="http://schemas.microsoft.com/office/powerpoint/2010/main" val="1681921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0" y="6505091"/>
            <a:ext cx="1718245" cy="352909"/>
          </a:xfrm>
        </p:spPr>
        <p:txBody>
          <a:bodyPr/>
          <a:lstStyle>
            <a:lvl1pPr>
              <a:defRPr>
                <a:solidFill>
                  <a:srgbClr val="102649"/>
                </a:solidFill>
              </a:defRPr>
            </a:lvl1pPr>
          </a:lstStyle>
          <a:p>
            <a:r>
              <a:rPr lang="sv-SE"/>
              <a:t>KDE:OAA:DAAS:ss:08/01/2022</a:t>
            </a:r>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11479695" y="6368567"/>
            <a:ext cx="513522" cy="352908"/>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02991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image" Target="../media/image1.png"/><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theme" Target="../theme/theme2.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13807422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hf hd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332738138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Lst>
  <p:hf hd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4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12"/>
          <p:cNvSpPr>
            <a:spLocks noGrp="1"/>
          </p:cNvSpPr>
          <p:nvPr>
            <p:ph type="subTitle" idx="1"/>
          </p:nvPr>
        </p:nvSpPr>
        <p:spPr>
          <a:xfrm>
            <a:off x="1524000" y="3602038"/>
            <a:ext cx="9404412" cy="1655762"/>
          </a:xfrm>
        </p:spPr>
        <p:txBody>
          <a:bodyPr/>
          <a:lstStyle/>
          <a:p>
            <a:pPr algn="r"/>
            <a:r>
              <a:rPr lang="en-US"/>
              <a:t>Office of Assessment and Accountability</a:t>
            </a:r>
          </a:p>
        </p:txBody>
      </p:sp>
      <p:sp>
        <p:nvSpPr>
          <p:cNvPr id="12" name="Title 11"/>
          <p:cNvSpPr>
            <a:spLocks noGrp="1"/>
          </p:cNvSpPr>
          <p:nvPr>
            <p:ph type="ctrTitle"/>
          </p:nvPr>
        </p:nvSpPr>
        <p:spPr>
          <a:xfrm>
            <a:off x="715972" y="2015230"/>
            <a:ext cx="10283461" cy="1518083"/>
          </a:xfrm>
        </p:spPr>
        <p:txBody>
          <a:bodyPr>
            <a:normAutofit/>
          </a:bodyPr>
          <a:lstStyle/>
          <a:p>
            <a:pPr algn="r"/>
            <a:r>
              <a:rPr lang="en-US" sz="4800" b="1"/>
              <a:t>Administration Code Training</a:t>
            </a:r>
            <a:br>
              <a:rPr lang="en-US" sz="4800" b="1"/>
            </a:br>
            <a:r>
              <a:rPr lang="en-US" sz="4800" b="1"/>
              <a:t>703 KAR 5:080</a:t>
            </a:r>
          </a:p>
        </p:txBody>
      </p:sp>
    </p:spTree>
    <p:extLst>
      <p:ext uri="{BB962C8B-B14F-4D97-AF65-F5344CB8AC3E}">
        <p14:creationId xmlns:p14="http://schemas.microsoft.com/office/powerpoint/2010/main" val="3477655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06400" y="6545021"/>
            <a:ext cx="3030279" cy="352908"/>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1" i="0" u="none" strike="noStrike" kern="1200" cap="none" spc="0" normalizeH="0" baseline="0" noProof="0" smtClean="0">
                <a:ln>
                  <a:noFill/>
                </a:ln>
                <a:solidFill>
                  <a:prstClr val="black"/>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800" b="1"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 name="TextBox 2"/>
          <p:cNvSpPr txBox="1"/>
          <p:nvPr/>
        </p:nvSpPr>
        <p:spPr>
          <a:xfrm>
            <a:off x="683352" y="5652099"/>
            <a:ext cx="10472463" cy="8515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39302A"/>
                </a:solidFill>
                <a:effectLst/>
                <a:uLnTx/>
                <a:uFillTx/>
                <a:latin typeface="Franklin Gothic Book" panose="020B0503020102020204"/>
                <a:ea typeface="+mn-ea"/>
                <a:cs typeface="+mn-cs"/>
              </a:rPr>
              <a:t>Teachers and other staff shall not be required to conduct test preparation activities instead of regular classroom instruction and shall not be required to conduct test prep activities outside the normal workday. </a:t>
            </a:r>
            <a:r>
              <a:rPr kumimoji="0" lang="en-US" sz="2000" b="0" i="1" u="none" strike="noStrike" kern="1200" cap="none" spc="0" normalizeH="0" baseline="-25000" noProof="0">
                <a:ln>
                  <a:noFill/>
                </a:ln>
                <a:solidFill>
                  <a:srgbClr val="39302A"/>
                </a:solidFill>
                <a:effectLst/>
                <a:uLnTx/>
                <a:uFillTx/>
                <a:latin typeface="Franklin Gothic Book" panose="020B0503020102020204"/>
                <a:ea typeface="+mn-ea"/>
                <a:cs typeface="+mn-cs"/>
              </a:rPr>
              <a:t>p.13</a:t>
            </a:r>
          </a:p>
        </p:txBody>
      </p:sp>
      <p:graphicFrame>
        <p:nvGraphicFramePr>
          <p:cNvPr id="6" name="Table 5" descr="Instruction" title="Instruction"/>
          <p:cNvGraphicFramePr>
            <a:graphicFrameLocks noGrp="1"/>
          </p:cNvGraphicFramePr>
          <p:nvPr/>
        </p:nvGraphicFramePr>
        <p:xfrm>
          <a:off x="297712" y="1781479"/>
          <a:ext cx="11695505" cy="3728466"/>
        </p:xfrm>
        <a:graphic>
          <a:graphicData uri="http://schemas.openxmlformats.org/drawingml/2006/table">
            <a:tbl>
              <a:tblPr firstRow="1" bandRow="1">
                <a:tableStyleId>{2A488322-F2BA-4B5B-9748-0D474271808F}</a:tableStyleId>
              </a:tblPr>
              <a:tblGrid>
                <a:gridCol w="5633839">
                  <a:extLst>
                    <a:ext uri="{9D8B030D-6E8A-4147-A177-3AD203B41FA5}">
                      <a16:colId xmlns:a16="http://schemas.microsoft.com/office/drawing/2014/main" val="20000"/>
                    </a:ext>
                  </a:extLst>
                </a:gridCol>
                <a:gridCol w="773215">
                  <a:extLst>
                    <a:ext uri="{9D8B030D-6E8A-4147-A177-3AD203B41FA5}">
                      <a16:colId xmlns:a16="http://schemas.microsoft.com/office/drawing/2014/main" val="20001"/>
                    </a:ext>
                  </a:extLst>
                </a:gridCol>
                <a:gridCol w="5288451">
                  <a:extLst>
                    <a:ext uri="{9D8B030D-6E8A-4147-A177-3AD203B41FA5}">
                      <a16:colId xmlns:a16="http://schemas.microsoft.com/office/drawing/2014/main" val="20002"/>
                    </a:ext>
                  </a:extLst>
                </a:gridCol>
              </a:tblGrid>
              <a:tr h="525104">
                <a:tc>
                  <a:txBody>
                    <a:bodyPr/>
                    <a:lstStyle/>
                    <a:p>
                      <a:pPr algn="ctr"/>
                      <a:r>
                        <a:rPr lang="en-US" sz="3200">
                          <a:solidFill>
                            <a:schemeClr val="tx2"/>
                          </a:solidFill>
                        </a:rPr>
                        <a:t>Acceptable</a:t>
                      </a:r>
                      <a:r>
                        <a:rPr lang="en-US" sz="2400">
                          <a:solidFill>
                            <a:schemeClr val="tx2"/>
                          </a:solidFill>
                        </a:rPr>
                        <a:t> </a:t>
                      </a:r>
                    </a:p>
                  </a:txBody>
                  <a:tcPr>
                    <a:solidFill>
                      <a:srgbClr val="009999"/>
                    </a:solidFill>
                  </a:tcPr>
                </a:tc>
                <a:tc>
                  <a:txBody>
                    <a:bodyPr/>
                    <a:lstStyle/>
                    <a:p>
                      <a:endParaRPr lang="en-US">
                        <a:solidFill>
                          <a:schemeClr val="tx2"/>
                        </a:solidFill>
                      </a:endParaRPr>
                    </a:p>
                  </a:txBody>
                  <a:tcPr>
                    <a:solidFill>
                      <a:srgbClr val="009999"/>
                    </a:solidFill>
                  </a:tcPr>
                </a:tc>
                <a:tc>
                  <a:txBody>
                    <a:bodyPr/>
                    <a:lstStyle/>
                    <a:p>
                      <a:pPr algn="ctr"/>
                      <a:r>
                        <a:rPr lang="en-US" sz="3200">
                          <a:solidFill>
                            <a:schemeClr val="tx2"/>
                          </a:solidFill>
                        </a:rPr>
                        <a:t>Not  Acceptable</a:t>
                      </a:r>
                    </a:p>
                  </a:txBody>
                  <a:tcPr>
                    <a:solidFill>
                      <a:srgbClr val="009999"/>
                    </a:solidFill>
                  </a:tcPr>
                </a:tc>
                <a:extLst>
                  <a:ext uri="{0D108BD9-81ED-4DB2-BD59-A6C34878D82A}">
                    <a16:rowId xmlns:a16="http://schemas.microsoft.com/office/drawing/2014/main" val="10000"/>
                  </a:ext>
                </a:extLst>
              </a:tr>
              <a:tr h="16712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latin typeface="+mn-lt"/>
                        </a:rPr>
                        <a:t>Continuing normal instruction during</a:t>
                      </a:r>
                      <a:r>
                        <a:rPr lang="en-US" sz="2000" baseline="0">
                          <a:latin typeface="+mn-lt"/>
                        </a:rPr>
                        <a:t> the testing window </a:t>
                      </a:r>
                      <a:r>
                        <a:rPr lang="en-US" sz="2000" baseline="-25000">
                          <a:latin typeface="+mn-lt"/>
                        </a:rPr>
                        <a:t>p. 13</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baseline="-2500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baseline="-2500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a:latin typeface="+mn-lt"/>
                        </a:rPr>
                        <a:t>Regular Review of content as part of the ongoing year-long instructional practice </a:t>
                      </a:r>
                      <a:r>
                        <a:rPr lang="en-US" sz="2000" baseline="-25000">
                          <a:latin typeface="+mn-lt"/>
                        </a:rPr>
                        <a:t>p.13</a:t>
                      </a:r>
                    </a:p>
                    <a:p>
                      <a:endParaRPr lang="en-US" sz="2000" baseline="-25000">
                        <a:latin typeface="+mn-lt"/>
                      </a:endParaRPr>
                    </a:p>
                  </a:txBody>
                  <a:tcPr>
                    <a:solidFill>
                      <a:schemeClr val="bg1">
                        <a:lumMod val="85000"/>
                      </a:schemeClr>
                    </a:solidFill>
                  </a:tcPr>
                </a:tc>
                <a:tc>
                  <a:txBody>
                    <a:bodyPr/>
                    <a:lstStyle/>
                    <a:p>
                      <a:endParaRPr lang="en-US" sz="2000">
                        <a:latin typeface="+mn-lt"/>
                      </a:endParaRPr>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latin typeface="+mn-lt"/>
                        </a:rPr>
                        <a:t>Cessation of all normal instruction during</a:t>
                      </a:r>
                      <a:r>
                        <a:rPr lang="en-US" sz="2000" baseline="0">
                          <a:latin typeface="+mn-lt"/>
                        </a:rPr>
                        <a:t> the testing window, except during test sessions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baseline="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baseline="0">
                          <a:latin typeface="+mn-lt"/>
                        </a:rPr>
                        <a:t>Altering the order of instruction to match the order of content area tests </a:t>
                      </a:r>
                      <a:r>
                        <a:rPr lang="en-US" sz="2000" baseline="-25000">
                          <a:latin typeface="+mn-lt"/>
                        </a:rPr>
                        <a:t>p.13</a:t>
                      </a:r>
                    </a:p>
                  </a:txBody>
                  <a:tcPr>
                    <a:solidFill>
                      <a:schemeClr val="bg1">
                        <a:lumMod val="85000"/>
                      </a:schemeClr>
                    </a:solidFill>
                  </a:tcPr>
                </a:tc>
                <a:extLst>
                  <a:ext uri="{0D108BD9-81ED-4DB2-BD59-A6C34878D82A}">
                    <a16:rowId xmlns:a16="http://schemas.microsoft.com/office/drawing/2014/main" val="10001"/>
                  </a:ext>
                </a:extLst>
              </a:tr>
              <a:tr h="1229106">
                <a:tc>
                  <a:txBody>
                    <a:bodyPr/>
                    <a:lstStyle/>
                    <a:p>
                      <a:endParaRPr lang="en-US" sz="2000" baseline="-2500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a:latin typeface="+mn-lt"/>
                        </a:rPr>
                        <a:t>Instructional activities that positively contribute to students’ overall learning experience</a:t>
                      </a:r>
                      <a:r>
                        <a:rPr lang="en-US" sz="2000" baseline="0">
                          <a:latin typeface="+mn-lt"/>
                        </a:rPr>
                        <a:t> </a:t>
                      </a:r>
                      <a:r>
                        <a:rPr lang="en-US" sz="2000" baseline="-25000">
                          <a:latin typeface="+mn-lt"/>
                        </a:rPr>
                        <a:t>p.15</a:t>
                      </a:r>
                    </a:p>
                    <a:p>
                      <a:endParaRPr lang="en-US" sz="2000" baseline="-25000">
                        <a:latin typeface="+mn-lt"/>
                      </a:endParaRPr>
                    </a:p>
                  </a:txBody>
                  <a:tcPr>
                    <a:solidFill>
                      <a:schemeClr val="bg1">
                        <a:lumMod val="85000"/>
                      </a:schemeClr>
                    </a:solidFill>
                  </a:tcPr>
                </a:tc>
                <a:tc>
                  <a:txBody>
                    <a:bodyPr/>
                    <a:lstStyle/>
                    <a:p>
                      <a:endParaRPr lang="en-US" sz="2000">
                        <a:latin typeface="+mn-lt"/>
                      </a:endParaRPr>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latin typeface="+mn-lt"/>
                        </a:rPr>
                        <a:t>Developing or modifying a culminating</a:t>
                      </a:r>
                      <a:r>
                        <a:rPr lang="en-US" sz="2000" baseline="0" dirty="0">
                          <a:latin typeface="+mn-lt"/>
                        </a:rPr>
                        <a:t> review of content based on information gained from secure test booklets </a:t>
                      </a:r>
                      <a:r>
                        <a:rPr lang="en-US" sz="2000" baseline="-25000" dirty="0">
                          <a:latin typeface="+mn-lt"/>
                        </a:rPr>
                        <a:t>p.13</a:t>
                      </a:r>
                    </a:p>
                  </a:txBody>
                  <a:tcPr>
                    <a:solidFill>
                      <a:schemeClr val="bg1">
                        <a:lumMod val="85000"/>
                      </a:schemeClr>
                    </a:solidFill>
                  </a:tcPr>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a:xfrm>
            <a:off x="0" y="1"/>
            <a:ext cx="3932237" cy="1211324"/>
          </a:xfrm>
          <a:prstGeom prst="rect">
            <a:avLst/>
          </a:prstGeom>
        </p:spPr>
        <p:txBody>
          <a:bodyPr>
            <a:noAutofit/>
          </a:bodyPr>
          <a:lstStyle/>
          <a:p>
            <a:r>
              <a:rPr lang="en-US" sz="4400"/>
              <a:t>Instructional Practices </a:t>
            </a:r>
          </a:p>
        </p:txBody>
      </p:sp>
    </p:spTree>
    <p:extLst>
      <p:ext uri="{BB962C8B-B14F-4D97-AF65-F5344CB8AC3E}">
        <p14:creationId xmlns:p14="http://schemas.microsoft.com/office/powerpoint/2010/main" val="1104942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7237"/>
            <a:ext cx="2743200" cy="32337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white"/>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graphicFrame>
        <p:nvGraphicFramePr>
          <p:cNvPr id="6" name="Table 5" descr="Test Simulation" title="Test Simulation"/>
          <p:cNvGraphicFramePr>
            <a:graphicFrameLocks noGrp="1"/>
          </p:cNvGraphicFramePr>
          <p:nvPr/>
        </p:nvGraphicFramePr>
        <p:xfrm>
          <a:off x="244549" y="786651"/>
          <a:ext cx="11577337" cy="4651846"/>
        </p:xfrm>
        <a:graphic>
          <a:graphicData uri="http://schemas.openxmlformats.org/drawingml/2006/table">
            <a:tbl>
              <a:tblPr firstRow="1" bandRow="1">
                <a:tableStyleId>{2A488322-F2BA-4B5B-9748-0D474271808F}</a:tableStyleId>
              </a:tblPr>
              <a:tblGrid>
                <a:gridCol w="5430950">
                  <a:extLst>
                    <a:ext uri="{9D8B030D-6E8A-4147-A177-3AD203B41FA5}">
                      <a16:colId xmlns:a16="http://schemas.microsoft.com/office/drawing/2014/main" val="20000"/>
                    </a:ext>
                  </a:extLst>
                </a:gridCol>
                <a:gridCol w="319498">
                  <a:extLst>
                    <a:ext uri="{9D8B030D-6E8A-4147-A177-3AD203B41FA5}">
                      <a16:colId xmlns:a16="http://schemas.microsoft.com/office/drawing/2014/main" val="20001"/>
                    </a:ext>
                  </a:extLst>
                </a:gridCol>
                <a:gridCol w="5826889">
                  <a:extLst>
                    <a:ext uri="{9D8B030D-6E8A-4147-A177-3AD203B41FA5}">
                      <a16:colId xmlns:a16="http://schemas.microsoft.com/office/drawing/2014/main" val="20002"/>
                    </a:ext>
                  </a:extLst>
                </a:gridCol>
              </a:tblGrid>
              <a:tr h="515039">
                <a:tc>
                  <a:txBody>
                    <a:bodyPr/>
                    <a:lstStyle/>
                    <a:p>
                      <a:pPr algn="ctr"/>
                      <a:r>
                        <a:rPr lang="en-US" sz="3200" dirty="0">
                          <a:solidFill>
                            <a:schemeClr val="bg1"/>
                          </a:solidFill>
                        </a:rPr>
                        <a:t>Acceptable</a:t>
                      </a:r>
                      <a:r>
                        <a:rPr lang="en-US" sz="2400" dirty="0">
                          <a:solidFill>
                            <a:schemeClr val="bg1"/>
                          </a:solidFill>
                        </a:rPr>
                        <a:t> </a:t>
                      </a:r>
                    </a:p>
                  </a:txBody>
                  <a:tcPr>
                    <a:solidFill>
                      <a:srgbClr val="009999"/>
                    </a:solidFill>
                  </a:tcPr>
                </a:tc>
                <a:tc>
                  <a:txBody>
                    <a:bodyPr/>
                    <a:lstStyle/>
                    <a:p>
                      <a:endParaRPr lang="en-US">
                        <a:solidFill>
                          <a:schemeClr val="tx2"/>
                        </a:solidFill>
                      </a:endParaRPr>
                    </a:p>
                  </a:txBody>
                  <a:tcPr>
                    <a:solidFill>
                      <a:srgbClr val="009999"/>
                    </a:solidFill>
                  </a:tcPr>
                </a:tc>
                <a:tc>
                  <a:txBody>
                    <a:bodyPr/>
                    <a:lstStyle/>
                    <a:p>
                      <a:pPr algn="ctr"/>
                      <a:r>
                        <a:rPr lang="en-US" sz="3200" dirty="0">
                          <a:solidFill>
                            <a:schemeClr val="bg1"/>
                          </a:solidFill>
                        </a:rPr>
                        <a:t>Not  Acceptable</a:t>
                      </a:r>
                    </a:p>
                  </a:txBody>
                  <a:tcPr>
                    <a:solidFill>
                      <a:srgbClr val="009999"/>
                    </a:solidFill>
                  </a:tcPr>
                </a:tc>
                <a:extLst>
                  <a:ext uri="{0D108BD9-81ED-4DB2-BD59-A6C34878D82A}">
                    <a16:rowId xmlns:a16="http://schemas.microsoft.com/office/drawing/2014/main" val="10000"/>
                  </a:ext>
                </a:extLst>
              </a:tr>
              <a:tr h="1382472">
                <a:tc>
                  <a:txBody>
                    <a:bodyPr/>
                    <a:lstStyle/>
                    <a:p>
                      <a:r>
                        <a:rPr lang="en-US" sz="2000"/>
                        <a:t>Embedding test taking strategies in regular content instruction</a:t>
                      </a:r>
                      <a:r>
                        <a:rPr lang="en-US" sz="2000" baseline="0"/>
                        <a:t> </a:t>
                      </a:r>
                      <a:r>
                        <a:rPr lang="en-US" sz="2000" baseline="-25000"/>
                        <a:t>p.13</a:t>
                      </a:r>
                    </a:p>
                  </a:txBody>
                  <a:tcPr>
                    <a:solidFill>
                      <a:schemeClr val="bg1">
                        <a:lumMod val="85000"/>
                      </a:schemeClr>
                    </a:solidFill>
                  </a:tcPr>
                </a:tc>
                <a:tc>
                  <a:txBody>
                    <a:bodyPr/>
                    <a:lstStyle/>
                    <a:p>
                      <a:endParaRPr lang="en-US" sz="2400"/>
                    </a:p>
                  </a:txBody>
                  <a:tcPr>
                    <a:solidFill>
                      <a:schemeClr val="bg1">
                        <a:lumMod val="85000"/>
                      </a:schemeClr>
                    </a:solidFill>
                  </a:tcPr>
                </a:tc>
                <a:tc>
                  <a:txBody>
                    <a:bodyPr/>
                    <a:lstStyle/>
                    <a:p>
                      <a:r>
                        <a:rPr lang="en-US" sz="2000"/>
                        <a:t>Test prep activities that simulate test administration without</a:t>
                      </a:r>
                      <a:r>
                        <a:rPr lang="en-US" sz="2000" baseline="0"/>
                        <a:t> providing feedback to students to enhance learning and to teachers to improve instruction </a:t>
                      </a:r>
                      <a:r>
                        <a:rPr lang="en-US" sz="2000" baseline="-25000"/>
                        <a:t>p.13</a:t>
                      </a:r>
                    </a:p>
                  </a:txBody>
                  <a:tcPr>
                    <a:solidFill>
                      <a:schemeClr val="bg1">
                        <a:lumMod val="85000"/>
                      </a:schemeClr>
                    </a:solidFill>
                  </a:tcPr>
                </a:tc>
                <a:extLst>
                  <a:ext uri="{0D108BD9-81ED-4DB2-BD59-A6C34878D82A}">
                    <a16:rowId xmlns:a16="http://schemas.microsoft.com/office/drawing/2014/main" val="10001"/>
                  </a:ext>
                </a:extLst>
              </a:tr>
              <a:tr h="168441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t>Scrimmages, content review, benchmark testing, etc.,</a:t>
                      </a:r>
                      <a:r>
                        <a:rPr lang="en-US" sz="2000" baseline="0"/>
                        <a:t> types of activities, if results are used to guide further instruction and to identify and improve areas of student weakness </a:t>
                      </a:r>
                      <a:r>
                        <a:rPr lang="en-US" sz="2000" baseline="-25000"/>
                        <a:t>p.14</a:t>
                      </a:r>
                    </a:p>
                    <a:p>
                      <a:endParaRPr lang="en-US" sz="2000"/>
                    </a:p>
                  </a:txBody>
                  <a:tcPr>
                    <a:solidFill>
                      <a:schemeClr val="bg1">
                        <a:lumMod val="85000"/>
                      </a:schemeClr>
                    </a:solidFill>
                  </a:tcPr>
                </a:tc>
                <a:tc>
                  <a:txBody>
                    <a:bodyPr/>
                    <a:lstStyle/>
                    <a:p>
                      <a:endParaRPr lang="en-US" sz="2400"/>
                    </a:p>
                  </a:txBody>
                  <a:tcPr>
                    <a:solidFill>
                      <a:schemeClr val="bg1">
                        <a:lumMod val="85000"/>
                      </a:schemeClr>
                    </a:solidFill>
                  </a:tcPr>
                </a:tc>
                <a:tc>
                  <a:txBody>
                    <a:bodyPr/>
                    <a:lstStyle/>
                    <a:p>
                      <a:endParaRPr lang="en-US" sz="2400"/>
                    </a:p>
                  </a:txBody>
                  <a:tcPr>
                    <a:solidFill>
                      <a:schemeClr val="bg1">
                        <a:lumMod val="85000"/>
                      </a:schemeClr>
                    </a:solidFill>
                  </a:tcPr>
                </a:tc>
                <a:extLst>
                  <a:ext uri="{0D108BD9-81ED-4DB2-BD59-A6C34878D82A}">
                    <a16:rowId xmlns:a16="http://schemas.microsoft.com/office/drawing/2014/main" val="10002"/>
                  </a:ext>
                </a:extLst>
              </a:tr>
              <a:tr h="894541">
                <a:tc>
                  <a:txBody>
                    <a:bodyPr/>
                    <a:lstStyle/>
                    <a:p>
                      <a:r>
                        <a:rPr lang="en-US" sz="2000"/>
                        <a:t>Test prep courses and strategies</a:t>
                      </a:r>
                      <a:r>
                        <a:rPr lang="en-US" sz="2000" baseline="0"/>
                        <a:t> that implement content instruction and Kentucky’s content standards </a:t>
                      </a:r>
                      <a:r>
                        <a:rPr lang="en-US" sz="2000" baseline="-25000"/>
                        <a:t>p.13</a:t>
                      </a:r>
                    </a:p>
                  </a:txBody>
                  <a:tcPr>
                    <a:solidFill>
                      <a:schemeClr val="bg1">
                        <a:lumMod val="85000"/>
                      </a:schemeClr>
                    </a:solidFill>
                  </a:tcPr>
                </a:tc>
                <a:tc>
                  <a:txBody>
                    <a:bodyPr/>
                    <a:lstStyle/>
                    <a:p>
                      <a:endParaRPr lang="en-US" sz="2400"/>
                    </a:p>
                  </a:txBody>
                  <a:tcPr>
                    <a:solidFill>
                      <a:schemeClr val="bg1">
                        <a:lumMod val="85000"/>
                      </a:schemeClr>
                    </a:solidFill>
                  </a:tcPr>
                </a:tc>
                <a:tc>
                  <a:txBody>
                    <a:bodyPr/>
                    <a:lstStyle/>
                    <a:p>
                      <a:endParaRPr lang="en-US" sz="2400" dirty="0"/>
                    </a:p>
                  </a:txBody>
                  <a:tcPr>
                    <a:solidFill>
                      <a:schemeClr val="bg1">
                        <a:lumMod val="85000"/>
                      </a:schemeClr>
                    </a:solidFill>
                  </a:tcPr>
                </a:tc>
                <a:extLst>
                  <a:ext uri="{0D108BD9-81ED-4DB2-BD59-A6C34878D82A}">
                    <a16:rowId xmlns:a16="http://schemas.microsoft.com/office/drawing/2014/main" val="10003"/>
                  </a:ext>
                </a:extLst>
              </a:tr>
            </a:tbl>
          </a:graphicData>
        </a:graphic>
      </p:graphicFrame>
      <p:sp>
        <p:nvSpPr>
          <p:cNvPr id="2" name="Title 1"/>
          <p:cNvSpPr>
            <a:spLocks noGrp="1"/>
          </p:cNvSpPr>
          <p:nvPr>
            <p:ph type="title" idx="4294967295"/>
          </p:nvPr>
        </p:nvSpPr>
        <p:spPr>
          <a:xfrm>
            <a:off x="0" y="38100"/>
            <a:ext cx="11102975" cy="749300"/>
          </a:xfrm>
          <a:prstGeom prst="rect">
            <a:avLst/>
          </a:prstGeom>
        </p:spPr>
        <p:txBody>
          <a:bodyPr>
            <a:normAutofit/>
          </a:bodyPr>
          <a:lstStyle/>
          <a:p>
            <a:r>
              <a:rPr lang="en-US"/>
              <a:t>Test Simulation</a:t>
            </a:r>
          </a:p>
        </p:txBody>
      </p:sp>
    </p:spTree>
    <p:extLst>
      <p:ext uri="{BB962C8B-B14F-4D97-AF65-F5344CB8AC3E}">
        <p14:creationId xmlns:p14="http://schemas.microsoft.com/office/powerpoint/2010/main" val="2024621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61125"/>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102649"/>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srgbClr val="102649"/>
              </a:solidFill>
              <a:effectLst/>
              <a:uLnTx/>
              <a:uFillTx/>
              <a:latin typeface="Franklin Gothic Book" panose="020B0503020102020204"/>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srgbClr val="102649"/>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a:ln>
                <a:noFill/>
              </a:ln>
              <a:solidFill>
                <a:srgbClr val="102649"/>
              </a:solidFill>
              <a:effectLst/>
              <a:uLnTx/>
              <a:uFillTx/>
              <a:latin typeface="Franklin Gothic Book" panose="020B0503020102020204"/>
              <a:ea typeface="+mn-ea"/>
              <a:cs typeface="+mn-cs"/>
            </a:endParaRPr>
          </a:p>
        </p:txBody>
      </p:sp>
      <p:sp>
        <p:nvSpPr>
          <p:cNvPr id="6" name="Title 5"/>
          <p:cNvSpPr>
            <a:spLocks noGrp="1"/>
          </p:cNvSpPr>
          <p:nvPr>
            <p:ph type="title"/>
          </p:nvPr>
        </p:nvSpPr>
        <p:spPr>
          <a:xfrm>
            <a:off x="399495" y="1709738"/>
            <a:ext cx="10947955" cy="2524911"/>
          </a:xfrm>
        </p:spPr>
        <p:txBody>
          <a:bodyPr>
            <a:normAutofit/>
          </a:bodyPr>
          <a:lstStyle/>
          <a:p>
            <a:r>
              <a:rPr lang="en-US" sz="4800"/>
              <a:t>Inclusion of Special Populations </a:t>
            </a:r>
          </a:p>
        </p:txBody>
      </p:sp>
    </p:spTree>
    <p:extLst>
      <p:ext uri="{BB962C8B-B14F-4D97-AF65-F5344CB8AC3E}">
        <p14:creationId xmlns:p14="http://schemas.microsoft.com/office/powerpoint/2010/main" val="513378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2875"/>
            <a:ext cx="2452914" cy="365125"/>
          </a:xfrm>
        </p:spPr>
        <p:txBody>
          <a:bodyPr anchor="ctr">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sv-SE" sz="1200" b="0" i="0" u="none" strike="noStrike" kern="1200" cap="none" spc="0" normalizeH="0" baseline="0" noProof="0">
                <a:ln>
                  <a:noFill/>
                </a:ln>
                <a:solidFill>
                  <a:prstClr val="white"/>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0" name="Slide Number Placeholder 3">
            <a:extLst>
              <a:ext uri="{FF2B5EF4-FFF2-40B4-BE49-F238E27FC236}">
                <a16:creationId xmlns:a16="http://schemas.microsoft.com/office/drawing/2014/main" id="{AD2AFD32-5DB7-4770-B8B2-443C9EC4220B}"/>
              </a:ext>
            </a:extLst>
          </p:cNvPr>
          <p:cNvSpPr>
            <a:spLocks noGrp="1"/>
          </p:cNvSpPr>
          <p:nvPr>
            <p:ph type="sldNum" sz="quarter" idx="12"/>
          </p:nvPr>
        </p:nvSpPr>
        <p:spPr/>
        <p:txBody>
          <a:bodyPr lIns="91440" tIns="45720" rIns="91440" bIns="45720" anchor="t"/>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rPr>
              <a:t>13</a:t>
            </a:r>
          </a:p>
        </p:txBody>
      </p:sp>
      <p:sp>
        <p:nvSpPr>
          <p:cNvPr id="3" name="Text Placeholder 2"/>
          <p:cNvSpPr>
            <a:spLocks noGrp="1"/>
          </p:cNvSpPr>
          <p:nvPr>
            <p:ph type="body" sz="quarter" idx="13"/>
          </p:nvPr>
        </p:nvSpPr>
        <p:spPr>
          <a:xfrm>
            <a:off x="217856" y="1322772"/>
            <a:ext cx="9188715" cy="4113931"/>
          </a:xfrm>
        </p:spPr>
        <p:txBody>
          <a:bodyPr>
            <a:normAutofit/>
          </a:bodyPr>
          <a:lstStyle/>
          <a:p>
            <a:r>
              <a:rPr lang="en-US"/>
              <a:t>Training required</a:t>
            </a:r>
          </a:p>
          <a:p>
            <a:r>
              <a:rPr lang="en-US"/>
              <a:t>Proper administration of accommodations </a:t>
            </a:r>
          </a:p>
          <a:p>
            <a:r>
              <a:rPr lang="en-US"/>
              <a:t>Any violation of </a:t>
            </a:r>
            <a:r>
              <a:rPr lang="en-US" i="1"/>
              <a:t>Inclusion of Special Populations </a:t>
            </a:r>
            <a:r>
              <a:rPr lang="en-US"/>
              <a:t>regulation is also considered a violation of the Administration Code</a:t>
            </a:r>
          </a:p>
        </p:txBody>
      </p:sp>
      <p:sp>
        <p:nvSpPr>
          <p:cNvPr id="2" name="Title 1"/>
          <p:cNvSpPr>
            <a:spLocks noGrp="1"/>
          </p:cNvSpPr>
          <p:nvPr>
            <p:ph type="title"/>
          </p:nvPr>
        </p:nvSpPr>
        <p:spPr>
          <a:xfrm>
            <a:off x="0" y="59347"/>
            <a:ext cx="12192000" cy="994201"/>
          </a:xfrm>
        </p:spPr>
        <p:txBody>
          <a:bodyPr anchor="ctr">
            <a:noAutofit/>
          </a:bodyPr>
          <a:lstStyle/>
          <a:p>
            <a:r>
              <a:rPr lang="en-US"/>
              <a:t>Inclusion of Special Populations </a:t>
            </a:r>
            <a:r>
              <a:rPr lang="en-US" baseline="-25000"/>
              <a:t>p.16</a:t>
            </a:r>
          </a:p>
        </p:txBody>
      </p:sp>
    </p:spTree>
    <p:extLst>
      <p:ext uri="{BB962C8B-B14F-4D97-AF65-F5344CB8AC3E}">
        <p14:creationId xmlns:p14="http://schemas.microsoft.com/office/powerpoint/2010/main" val="3458439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61125"/>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102649"/>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srgbClr val="102649"/>
              </a:solidFill>
              <a:effectLst/>
              <a:uLnTx/>
              <a:uFillTx/>
              <a:latin typeface="Franklin Gothic Book" panose="020B0503020102020204"/>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srgbClr val="102649"/>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a:ln>
                <a:noFill/>
              </a:ln>
              <a:solidFill>
                <a:srgbClr val="102649"/>
              </a:solidFill>
              <a:effectLst/>
              <a:uLnTx/>
              <a:uFillTx/>
              <a:latin typeface="Franklin Gothic Book" panose="020B0503020102020204"/>
              <a:ea typeface="+mn-ea"/>
              <a:cs typeface="+mn-cs"/>
            </a:endParaRPr>
          </a:p>
        </p:txBody>
      </p:sp>
      <p:sp>
        <p:nvSpPr>
          <p:cNvPr id="6" name="Title 5"/>
          <p:cNvSpPr>
            <a:spLocks noGrp="1"/>
          </p:cNvSpPr>
          <p:nvPr>
            <p:ph type="title"/>
          </p:nvPr>
        </p:nvSpPr>
        <p:spPr>
          <a:xfrm>
            <a:off x="355107" y="1709739"/>
            <a:ext cx="10992343" cy="2276336"/>
          </a:xfrm>
        </p:spPr>
        <p:txBody>
          <a:bodyPr>
            <a:normAutofit/>
          </a:bodyPr>
          <a:lstStyle/>
          <a:p>
            <a:r>
              <a:rPr lang="en-US" sz="4800"/>
              <a:t>Alternate Assessment</a:t>
            </a:r>
          </a:p>
        </p:txBody>
      </p:sp>
    </p:spTree>
    <p:extLst>
      <p:ext uri="{BB962C8B-B14F-4D97-AF65-F5344CB8AC3E}">
        <p14:creationId xmlns:p14="http://schemas.microsoft.com/office/powerpoint/2010/main" val="1864969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 y="6492875"/>
            <a:ext cx="2870792" cy="24816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white"/>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graphicFrame>
        <p:nvGraphicFramePr>
          <p:cNvPr id="6" name="Table 5" descr="Alternate Assessment" title="Alternate Assessment"/>
          <p:cNvGraphicFramePr>
            <a:graphicFrameLocks noGrp="1"/>
          </p:cNvGraphicFramePr>
          <p:nvPr/>
        </p:nvGraphicFramePr>
        <p:xfrm>
          <a:off x="266331" y="1134072"/>
          <a:ext cx="11006714" cy="4256635"/>
        </p:xfrm>
        <a:graphic>
          <a:graphicData uri="http://schemas.openxmlformats.org/drawingml/2006/table">
            <a:tbl>
              <a:tblPr firstRow="1" bandRow="1">
                <a:tableStyleId>{EB344D84-9AFB-497E-A393-DC336BA19D2E}</a:tableStyleId>
              </a:tblPr>
              <a:tblGrid>
                <a:gridCol w="5302042">
                  <a:extLst>
                    <a:ext uri="{9D8B030D-6E8A-4147-A177-3AD203B41FA5}">
                      <a16:colId xmlns:a16="http://schemas.microsoft.com/office/drawing/2014/main" val="20000"/>
                    </a:ext>
                  </a:extLst>
                </a:gridCol>
                <a:gridCol w="783810">
                  <a:extLst>
                    <a:ext uri="{9D8B030D-6E8A-4147-A177-3AD203B41FA5}">
                      <a16:colId xmlns:a16="http://schemas.microsoft.com/office/drawing/2014/main" val="20001"/>
                    </a:ext>
                  </a:extLst>
                </a:gridCol>
                <a:gridCol w="4920862">
                  <a:extLst>
                    <a:ext uri="{9D8B030D-6E8A-4147-A177-3AD203B41FA5}">
                      <a16:colId xmlns:a16="http://schemas.microsoft.com/office/drawing/2014/main" val="20002"/>
                    </a:ext>
                  </a:extLst>
                </a:gridCol>
              </a:tblGrid>
              <a:tr h="581483">
                <a:tc>
                  <a:txBody>
                    <a:bodyPr/>
                    <a:lstStyle/>
                    <a:p>
                      <a:pPr algn="ctr"/>
                      <a:r>
                        <a:rPr lang="en-US" sz="3200">
                          <a:solidFill>
                            <a:schemeClr val="bg1"/>
                          </a:solidFill>
                        </a:rPr>
                        <a:t>Acceptable</a:t>
                      </a:r>
                      <a:r>
                        <a:rPr lang="en-US" sz="2400">
                          <a:solidFill>
                            <a:schemeClr val="bg1"/>
                          </a:solidFill>
                        </a:rPr>
                        <a:t> </a:t>
                      </a:r>
                    </a:p>
                  </a:txBody>
                  <a:tcPr>
                    <a:solidFill>
                      <a:srgbClr val="009999"/>
                    </a:solidFill>
                  </a:tcPr>
                </a:tc>
                <a:tc>
                  <a:txBody>
                    <a:bodyPr/>
                    <a:lstStyle/>
                    <a:p>
                      <a:endParaRPr lang="en-US"/>
                    </a:p>
                  </a:txBody>
                  <a:tcPr>
                    <a:solidFill>
                      <a:srgbClr val="009999"/>
                    </a:solidFill>
                  </a:tcPr>
                </a:tc>
                <a:tc>
                  <a:txBody>
                    <a:bodyPr/>
                    <a:lstStyle/>
                    <a:p>
                      <a:pPr algn="ctr"/>
                      <a:r>
                        <a:rPr lang="en-US" sz="3200"/>
                        <a:t>    </a:t>
                      </a:r>
                      <a:r>
                        <a:rPr lang="en-US" sz="3200">
                          <a:solidFill>
                            <a:schemeClr val="bg1"/>
                          </a:solidFill>
                        </a:rPr>
                        <a:t>Not  Acceptable</a:t>
                      </a:r>
                    </a:p>
                  </a:txBody>
                  <a:tcPr>
                    <a:solidFill>
                      <a:srgbClr val="009999"/>
                    </a:solidFill>
                  </a:tcPr>
                </a:tc>
                <a:extLst>
                  <a:ext uri="{0D108BD9-81ED-4DB2-BD59-A6C34878D82A}">
                    <a16:rowId xmlns:a16="http://schemas.microsoft.com/office/drawing/2014/main" val="10000"/>
                  </a:ext>
                </a:extLst>
              </a:tr>
              <a:tr h="850585">
                <a:tc>
                  <a:txBody>
                    <a:bodyPr/>
                    <a:lstStyle/>
                    <a:p>
                      <a:r>
                        <a:rPr lang="en-US" sz="2000" baseline="0">
                          <a:solidFill>
                            <a:schemeClr val="tx1">
                              <a:lumMod val="75000"/>
                              <a:lumOff val="25000"/>
                            </a:schemeClr>
                          </a:solidFill>
                        </a:rPr>
                        <a:t>Required training for administration of the Alternate Assessment components </a:t>
                      </a:r>
                      <a:r>
                        <a:rPr lang="en-US" sz="2000" baseline="-25000">
                          <a:solidFill>
                            <a:schemeClr val="tx1">
                              <a:lumMod val="75000"/>
                              <a:lumOff val="25000"/>
                            </a:schemeClr>
                          </a:solidFill>
                        </a:rPr>
                        <a:t>p.16</a:t>
                      </a:r>
                    </a:p>
                  </a:txBody>
                  <a:tcPr>
                    <a:solidFill>
                      <a:schemeClr val="bg1">
                        <a:lumMod val="85000"/>
                      </a:schemeClr>
                    </a:solidFill>
                  </a:tcPr>
                </a:tc>
                <a:tc>
                  <a:txBody>
                    <a:bodyPr/>
                    <a:lstStyle/>
                    <a:p>
                      <a:endParaRPr lang="en-US" sz="2000">
                        <a:solidFill>
                          <a:schemeClr val="tx1"/>
                        </a:solidFill>
                      </a:endParaRPr>
                    </a:p>
                  </a:txBody>
                  <a:tcPr>
                    <a:solidFill>
                      <a:schemeClr val="bg1">
                        <a:lumMod val="85000"/>
                      </a:schemeClr>
                    </a:solidFill>
                  </a:tcPr>
                </a:tc>
                <a:tc>
                  <a:txBody>
                    <a:bodyPr/>
                    <a:lstStyle/>
                    <a:p>
                      <a:r>
                        <a:rPr lang="en-US" sz="2000">
                          <a:solidFill>
                            <a:schemeClr val="tx1">
                              <a:lumMod val="75000"/>
                              <a:lumOff val="25000"/>
                            </a:schemeClr>
                          </a:solidFill>
                        </a:rPr>
                        <a:t>Altering results of Alternate Assessment components </a:t>
                      </a:r>
                      <a:r>
                        <a:rPr lang="en-US" sz="2000" baseline="-25000">
                          <a:solidFill>
                            <a:schemeClr val="tx1">
                              <a:lumMod val="75000"/>
                              <a:lumOff val="25000"/>
                            </a:schemeClr>
                          </a:solidFill>
                        </a:rPr>
                        <a:t>p. 16</a:t>
                      </a:r>
                    </a:p>
                  </a:txBody>
                  <a:tcPr>
                    <a:solidFill>
                      <a:schemeClr val="bg1">
                        <a:lumMod val="85000"/>
                      </a:schemeClr>
                    </a:solidFill>
                  </a:tcPr>
                </a:tc>
                <a:extLst>
                  <a:ext uri="{0D108BD9-81ED-4DB2-BD59-A6C34878D82A}">
                    <a16:rowId xmlns:a16="http://schemas.microsoft.com/office/drawing/2014/main" val="10001"/>
                  </a:ext>
                </a:extLst>
              </a:tr>
              <a:tr h="181462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aseline="0">
                          <a:solidFill>
                            <a:schemeClr val="tx1">
                              <a:lumMod val="75000"/>
                              <a:lumOff val="25000"/>
                            </a:schemeClr>
                          </a:solidFill>
                        </a:rPr>
                        <a:t>Students having primary ownership of their assessment pieces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baseline="0">
                          <a:solidFill>
                            <a:schemeClr val="tx1">
                              <a:lumMod val="75000"/>
                              <a:lumOff val="25000"/>
                            </a:schemeClr>
                          </a:solidFill>
                        </a:rPr>
                        <a:t>(Any intervention from teachers, peers or others should enhance rather than remove or diminish that ownership.) </a:t>
                      </a:r>
                      <a:r>
                        <a:rPr lang="en-US" sz="2000" baseline="-25000">
                          <a:solidFill>
                            <a:schemeClr val="tx1">
                              <a:lumMod val="75000"/>
                              <a:lumOff val="25000"/>
                            </a:schemeClr>
                          </a:solidFill>
                        </a:rPr>
                        <a:t>p.16</a:t>
                      </a:r>
                    </a:p>
                  </a:txBody>
                  <a:tcPr>
                    <a:solidFill>
                      <a:schemeClr val="bg1">
                        <a:lumMod val="85000"/>
                      </a:schemeClr>
                    </a:solidFill>
                  </a:tcPr>
                </a:tc>
                <a:tc>
                  <a:txBody>
                    <a:bodyPr/>
                    <a:lstStyle/>
                    <a:p>
                      <a:endParaRPr lang="en-US" sz="2000">
                        <a:solidFill>
                          <a:schemeClr val="tx1"/>
                        </a:solidFill>
                      </a:endParaRPr>
                    </a:p>
                  </a:txBody>
                  <a:tcPr>
                    <a:solidFill>
                      <a:schemeClr val="bg1">
                        <a:lumMod val="85000"/>
                      </a:schemeClr>
                    </a:solidFill>
                  </a:tcPr>
                </a:tc>
                <a:tc>
                  <a:txBody>
                    <a:bodyPr/>
                    <a:lstStyle/>
                    <a:p>
                      <a:r>
                        <a:rPr lang="en-US" sz="2000">
                          <a:solidFill>
                            <a:schemeClr val="tx1">
                              <a:lumMod val="75000"/>
                              <a:lumOff val="25000"/>
                            </a:schemeClr>
                          </a:solidFill>
                        </a:rPr>
                        <a:t>Using any accommodation or assistive device that is not a regular part of instruction</a:t>
                      </a:r>
                      <a:r>
                        <a:rPr lang="en-US" sz="2000" baseline="0">
                          <a:solidFill>
                            <a:schemeClr val="tx1">
                              <a:lumMod val="75000"/>
                              <a:lumOff val="25000"/>
                            </a:schemeClr>
                          </a:solidFill>
                        </a:rPr>
                        <a:t> </a:t>
                      </a:r>
                      <a:r>
                        <a:rPr lang="en-US" sz="2000" baseline="-25000">
                          <a:solidFill>
                            <a:schemeClr val="tx1">
                              <a:lumMod val="75000"/>
                              <a:lumOff val="25000"/>
                            </a:schemeClr>
                          </a:solidFill>
                        </a:rPr>
                        <a:t>p. 16</a:t>
                      </a:r>
                    </a:p>
                  </a:txBody>
                  <a:tcPr>
                    <a:solidFill>
                      <a:schemeClr val="bg1">
                        <a:lumMod val="85000"/>
                      </a:schemeClr>
                    </a:solidFill>
                  </a:tcPr>
                </a:tc>
                <a:extLst>
                  <a:ext uri="{0D108BD9-81ED-4DB2-BD59-A6C34878D82A}">
                    <a16:rowId xmlns:a16="http://schemas.microsoft.com/office/drawing/2014/main" val="10002"/>
                  </a:ext>
                </a:extLst>
              </a:tr>
              <a:tr h="1009944">
                <a:tc>
                  <a:txBody>
                    <a:bodyPr/>
                    <a:lstStyle/>
                    <a:p>
                      <a:r>
                        <a:rPr lang="en-US" sz="2000">
                          <a:solidFill>
                            <a:schemeClr val="tx1">
                              <a:lumMod val="75000"/>
                              <a:lumOff val="25000"/>
                            </a:schemeClr>
                          </a:solidFill>
                        </a:rPr>
                        <a:t>Keeping Alternate</a:t>
                      </a:r>
                      <a:r>
                        <a:rPr lang="en-US" sz="2000" baseline="0">
                          <a:solidFill>
                            <a:schemeClr val="tx1">
                              <a:lumMod val="75000"/>
                              <a:lumOff val="25000"/>
                            </a:schemeClr>
                          </a:solidFill>
                        </a:rPr>
                        <a:t> Assessment components (considered secure) in locked storage until administration </a:t>
                      </a:r>
                      <a:r>
                        <a:rPr lang="en-US" sz="2000" baseline="-25000">
                          <a:solidFill>
                            <a:schemeClr val="tx1">
                              <a:lumMod val="75000"/>
                              <a:lumOff val="25000"/>
                            </a:schemeClr>
                          </a:solidFill>
                        </a:rPr>
                        <a:t>p. 16</a:t>
                      </a:r>
                    </a:p>
                  </a:txBody>
                  <a:tcPr>
                    <a:solidFill>
                      <a:schemeClr val="bg1">
                        <a:lumMod val="85000"/>
                      </a:schemeClr>
                    </a:solidFill>
                  </a:tcPr>
                </a:tc>
                <a:tc>
                  <a:txBody>
                    <a:bodyPr/>
                    <a:lstStyle/>
                    <a:p>
                      <a:endParaRPr lang="en-US" sz="2000">
                        <a:solidFill>
                          <a:schemeClr val="tx1"/>
                        </a:solidFill>
                      </a:endParaRPr>
                    </a:p>
                  </a:txBody>
                  <a:tcPr>
                    <a:solidFill>
                      <a:schemeClr val="bg1">
                        <a:lumMod val="85000"/>
                      </a:schemeClr>
                    </a:solidFill>
                  </a:tcPr>
                </a:tc>
                <a:tc>
                  <a:txBody>
                    <a:bodyPr/>
                    <a:lstStyle/>
                    <a:p>
                      <a:r>
                        <a:rPr lang="en-US" sz="2000" dirty="0">
                          <a:solidFill>
                            <a:schemeClr val="tx1">
                              <a:lumMod val="75000"/>
                              <a:lumOff val="25000"/>
                            </a:schemeClr>
                          </a:solidFill>
                        </a:rPr>
                        <a:t>Adding or subtracting, revising or working</a:t>
                      </a:r>
                      <a:r>
                        <a:rPr lang="en-US" sz="2000" baseline="0" dirty="0">
                          <a:solidFill>
                            <a:schemeClr val="tx1">
                              <a:lumMod val="75000"/>
                              <a:lumOff val="25000"/>
                            </a:schemeClr>
                          </a:solidFill>
                        </a:rPr>
                        <a:t> on Alternate Assessment materials after the completion of the deadline </a:t>
                      </a:r>
                      <a:r>
                        <a:rPr lang="en-US" sz="2000" baseline="-25000" dirty="0">
                          <a:solidFill>
                            <a:schemeClr val="tx1">
                              <a:lumMod val="75000"/>
                              <a:lumOff val="25000"/>
                            </a:schemeClr>
                          </a:solidFill>
                        </a:rPr>
                        <a:t>p. 16</a:t>
                      </a:r>
                    </a:p>
                  </a:txBody>
                  <a:tcPr>
                    <a:solidFill>
                      <a:schemeClr val="bg1">
                        <a:lumMod val="85000"/>
                      </a:schemeClr>
                    </a:solidFill>
                  </a:tcPr>
                </a:tc>
                <a:extLst>
                  <a:ext uri="{0D108BD9-81ED-4DB2-BD59-A6C34878D82A}">
                    <a16:rowId xmlns:a16="http://schemas.microsoft.com/office/drawing/2014/main" val="10003"/>
                  </a:ext>
                </a:extLst>
              </a:tr>
            </a:tbl>
          </a:graphicData>
        </a:graphic>
      </p:graphicFrame>
      <p:sp>
        <p:nvSpPr>
          <p:cNvPr id="2" name="Title 1"/>
          <p:cNvSpPr>
            <a:spLocks noGrp="1"/>
          </p:cNvSpPr>
          <p:nvPr>
            <p:ph type="title" idx="4294967295"/>
          </p:nvPr>
        </p:nvSpPr>
        <p:spPr>
          <a:xfrm>
            <a:off x="0" y="234950"/>
            <a:ext cx="11176000" cy="744538"/>
          </a:xfrm>
          <a:prstGeom prst="rect">
            <a:avLst/>
          </a:prstGeom>
        </p:spPr>
        <p:txBody>
          <a:bodyPr>
            <a:normAutofit/>
          </a:bodyPr>
          <a:lstStyle/>
          <a:p>
            <a:r>
              <a:rPr lang="en-US"/>
              <a:t>Alternate Assessment </a:t>
            </a:r>
            <a:r>
              <a:rPr lang="en-US" baseline="-25000"/>
              <a:t>p.16 </a:t>
            </a:r>
          </a:p>
        </p:txBody>
      </p:sp>
    </p:spTree>
    <p:extLst>
      <p:ext uri="{BB962C8B-B14F-4D97-AF65-F5344CB8AC3E}">
        <p14:creationId xmlns:p14="http://schemas.microsoft.com/office/powerpoint/2010/main" val="620161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89216"/>
            <a:ext cx="254508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accent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p:txBody>
      </p:sp>
      <p:sp>
        <p:nvSpPr>
          <p:cNvPr id="4" name="Slide Number Placeholder 3"/>
          <p:cNvSpPr>
            <a:spLocks noGrp="1"/>
          </p:cNvSpPr>
          <p:nvPr>
            <p:ph type="sldNum" sz="quarter" idx="12"/>
          </p:nvPr>
        </p:nvSpPr>
        <p:spPr>
          <a:xfrm>
            <a:off x="11507788" y="6426200"/>
            <a:ext cx="684212" cy="365125"/>
          </a:xfrm>
          <a:prstGeom prst="rect">
            <a:avLst/>
          </a:prstGeom>
        </p:spPr>
        <p:txBody>
          <a:bodyPr vert="horz" lIns="91440" tIns="45720" rIns="91440" bIns="45720" rtlCol="0" anchor="ctr"/>
          <a:lstStyle>
            <a:defPPr>
              <a:defRPr lang="en-US"/>
            </a:defPPr>
            <a:lvl1pPr marL="0" algn="r" defTabSz="914400" rtl="0" eaLnBrk="1" latinLnBrk="0" hangingPunct="1">
              <a:defRPr sz="1800" kern="1200">
                <a:solidFill>
                  <a:schemeClr val="bg1"/>
                </a:solidFill>
                <a:latin typeface="Franklin Gothic Medium" panose="020B06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black"/>
                </a:solidFill>
                <a:effectLst/>
                <a:uLnTx/>
                <a:uFillTx/>
                <a:latin typeface="Franklin Gothic Medium" panose="020B0603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1200" cap="none" spc="0" normalizeH="0" baseline="0" noProof="0">
              <a:ln>
                <a:noFill/>
              </a:ln>
              <a:solidFill>
                <a:prstClr val="black"/>
              </a:solidFill>
              <a:effectLst/>
              <a:uLnTx/>
              <a:uFillTx/>
              <a:latin typeface="Franklin Gothic Medium" panose="020B0603020102020204" pitchFamily="34" charset="0"/>
              <a:ea typeface="+mn-ea"/>
              <a:cs typeface="+mn-cs"/>
            </a:endParaRPr>
          </a:p>
        </p:txBody>
      </p:sp>
      <p:sp>
        <p:nvSpPr>
          <p:cNvPr id="13" name="Rounded Rectangle 5">
            <a:extLst>
              <a:ext uri="{FF2B5EF4-FFF2-40B4-BE49-F238E27FC236}">
                <a16:creationId xmlns:a16="http://schemas.microsoft.com/office/drawing/2014/main" id="{6C667D69-33AC-4CAF-A02F-D676186B6E24}"/>
              </a:ext>
            </a:extLst>
          </p:cNvPr>
          <p:cNvSpPr/>
          <p:nvPr/>
        </p:nvSpPr>
        <p:spPr>
          <a:xfrm>
            <a:off x="489456" y="4400213"/>
            <a:ext cx="7519998" cy="1305612"/>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Franklin Gothic Book" panose="020B0503020102020204"/>
                <a:ea typeface="+mn-ea"/>
                <a:cs typeface="+mn-cs"/>
              </a:rPr>
              <a:t>Are sites visited during testing only chosen randomly by OAA?</a:t>
            </a:r>
          </a:p>
        </p:txBody>
      </p:sp>
      <p:sp>
        <p:nvSpPr>
          <p:cNvPr id="12" name="Rounded Rectangle 5">
            <a:extLst>
              <a:ext uri="{FF2B5EF4-FFF2-40B4-BE49-F238E27FC236}">
                <a16:creationId xmlns:a16="http://schemas.microsoft.com/office/drawing/2014/main" id="{B5391186-D3D0-4962-8661-0A0601AEF1B3}"/>
              </a:ext>
            </a:extLst>
          </p:cNvPr>
          <p:cNvSpPr/>
          <p:nvPr/>
        </p:nvSpPr>
        <p:spPr>
          <a:xfrm>
            <a:off x="489456" y="2838246"/>
            <a:ext cx="8115922" cy="1305612"/>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Franklin Gothic Book" panose="020B0503020102020204"/>
                <a:ea typeface="+mn-ea"/>
                <a:cs typeface="+mn-cs"/>
              </a:rPr>
              <a:t>Is it acceptable to do a content review prior to testing?</a:t>
            </a:r>
          </a:p>
        </p:txBody>
      </p:sp>
      <p:sp>
        <p:nvSpPr>
          <p:cNvPr id="9" name="Rounded Rectangle 5">
            <a:extLst>
              <a:ext uri="{FF2B5EF4-FFF2-40B4-BE49-F238E27FC236}">
                <a16:creationId xmlns:a16="http://schemas.microsoft.com/office/drawing/2014/main" id="{C0FE9EF3-5970-46D7-860F-8798C16B8B9F}"/>
              </a:ext>
            </a:extLst>
          </p:cNvPr>
          <p:cNvSpPr/>
          <p:nvPr/>
        </p:nvSpPr>
        <p:spPr>
          <a:xfrm>
            <a:off x="489456" y="1334713"/>
            <a:ext cx="8662998" cy="1305612"/>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Franklin Gothic Book" panose="020B0503020102020204"/>
                <a:ea typeface="+mn-ea"/>
                <a:cs typeface="+mn-cs"/>
              </a:rPr>
              <a:t>Is it acceptable to do scrimmages or test prep activities?</a:t>
            </a:r>
          </a:p>
        </p:txBody>
      </p:sp>
      <p:sp>
        <p:nvSpPr>
          <p:cNvPr id="2" name="Title 1"/>
          <p:cNvSpPr>
            <a:spLocks noGrp="1"/>
          </p:cNvSpPr>
          <p:nvPr>
            <p:ph type="title"/>
          </p:nvPr>
        </p:nvSpPr>
        <p:spPr>
          <a:xfrm>
            <a:off x="555786" y="249047"/>
            <a:ext cx="8596668" cy="1320800"/>
          </a:xfrm>
        </p:spPr>
        <p:txBody>
          <a:bodyPr>
            <a:normAutofit/>
          </a:bodyPr>
          <a:lstStyle/>
          <a:p>
            <a:r>
              <a:rPr lang="en-US">
                <a:solidFill>
                  <a:schemeClr val="tx2"/>
                </a:solidFill>
              </a:rPr>
              <a:t>Check for Understanding (1)</a:t>
            </a:r>
          </a:p>
        </p:txBody>
      </p:sp>
    </p:spTree>
    <p:extLst>
      <p:ext uri="{BB962C8B-B14F-4D97-AF65-F5344CB8AC3E}">
        <p14:creationId xmlns:p14="http://schemas.microsoft.com/office/powerpoint/2010/main" val="3878876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9E6E2DD-1811-4ECC-8524-CFDA8CFB10C3}"/>
              </a:ext>
            </a:extLst>
          </p:cNvPr>
          <p:cNvSpPr>
            <a:spLocks noGrp="1"/>
          </p:cNvSpPr>
          <p:nvPr>
            <p:ph type="ftr" sz="quarter" idx="3"/>
          </p:nvPr>
        </p:nvSpPr>
        <p:spPr>
          <a:xfrm>
            <a:off x="0" y="6578422"/>
            <a:ext cx="2870792" cy="248167"/>
          </a:xfrm>
        </p:spPr>
        <p:txBody>
          <a:bodyPr/>
          <a:lstStyle/>
          <a:p>
            <a:pPr lvl="0">
              <a:defRPr/>
            </a:pPr>
            <a:r>
              <a:rPr lang="sv-SE" sz="1200" dirty="0">
                <a:solidFill>
                  <a:prstClr val="white"/>
                </a:solidFill>
              </a:rPr>
              <a:t>KDE:OAA:DAAS:ss:08/01/2022</a:t>
            </a:r>
            <a:endParaRPr lang="en-US" sz="1200" dirty="0">
              <a:solidFill>
                <a:prstClr val="white"/>
              </a:solidFill>
            </a:endParaRPr>
          </a:p>
        </p:txBody>
      </p:sp>
      <p:graphicFrame>
        <p:nvGraphicFramePr>
          <p:cNvPr id="11" name="Content Placeholder 6" descr="Administration Code Training is comprised of six modules. This is the sixth and final module.">
            <a:extLst>
              <a:ext uri="{FF2B5EF4-FFF2-40B4-BE49-F238E27FC236}">
                <a16:creationId xmlns:a16="http://schemas.microsoft.com/office/drawing/2014/main" id="{A78744F6-DB7B-4858-A1BD-1917056A5372}"/>
              </a:ext>
            </a:extLst>
          </p:cNvPr>
          <p:cNvGraphicFramePr>
            <a:graphicFrameLocks noGrp="1"/>
          </p:cNvGraphicFramePr>
          <p:nvPr>
            <p:ph sz="quarter" idx="12"/>
          </p:nvPr>
        </p:nvGraphicFramePr>
        <p:xfrm>
          <a:off x="115748" y="787078"/>
          <a:ext cx="11301552" cy="4788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0" y="31411"/>
            <a:ext cx="9850056" cy="755667"/>
          </a:xfrm>
        </p:spPr>
        <p:txBody>
          <a:bodyPr anchor="t">
            <a:normAutofit/>
          </a:bodyPr>
          <a:lstStyle/>
          <a:p>
            <a:pPr>
              <a:lnSpc>
                <a:spcPct val="90000"/>
              </a:lnSpc>
            </a:pPr>
            <a:r>
              <a:rPr lang="en-US" sz="4000" dirty="0"/>
              <a:t>Administration Code Training Modules </a:t>
            </a:r>
          </a:p>
        </p:txBody>
      </p:sp>
    </p:spTree>
    <p:extLst>
      <p:ext uri="{BB962C8B-B14F-4D97-AF65-F5344CB8AC3E}">
        <p14:creationId xmlns:p14="http://schemas.microsoft.com/office/powerpoint/2010/main" val="505087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95943" y="6489216"/>
            <a:ext cx="2626242" cy="36878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graphicFrame>
        <p:nvGraphicFramePr>
          <p:cNvPr id="5" name="Content Placeholder 4" descr="To contact the Division of Assessment Support in the Office of Assessment and Accoutability, please email dacinfo@education.ky.gov or phone 502-564-4394." title="Contact Information"/>
          <p:cNvGraphicFramePr>
            <a:graphicFrameLocks noGrp="1"/>
          </p:cNvGraphicFramePr>
          <p:nvPr>
            <p:ph sz="quarter" idx="4294967295"/>
          </p:nvPr>
        </p:nvGraphicFramePr>
        <p:xfrm>
          <a:off x="0" y="1222744"/>
          <a:ext cx="8325293" cy="3955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Autofit/>
          </a:bodyPr>
          <a:lstStyle/>
          <a:p>
            <a:r>
              <a:rPr lang="en-US"/>
              <a:t>Division of Assessment and Accountability Support</a:t>
            </a:r>
          </a:p>
        </p:txBody>
      </p:sp>
    </p:spTree>
    <p:extLst>
      <p:ext uri="{BB962C8B-B14F-4D97-AF65-F5344CB8AC3E}">
        <p14:creationId xmlns:p14="http://schemas.microsoft.com/office/powerpoint/2010/main" val="1792822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42116A3-FC33-4EFC-9278-B29755D097DF}"/>
              </a:ext>
            </a:extLst>
          </p:cNvPr>
          <p:cNvSpPr>
            <a:spLocks noGrp="1"/>
          </p:cNvSpPr>
          <p:nvPr>
            <p:ph type="ftr" sz="quarter" idx="3"/>
          </p:nvPr>
        </p:nvSpPr>
        <p:spPr>
          <a:xfrm>
            <a:off x="0" y="6512603"/>
            <a:ext cx="2339163" cy="334354"/>
          </a:xfrm>
        </p:spPr>
        <p:txBody>
          <a:bodyPr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sv-SE" sz="1000" b="0" i="0" u="none" strike="noStrike" kern="1200" cap="none" spc="0" normalizeH="0" baseline="0" noProof="0">
                <a:ln>
                  <a:noFill/>
                </a:ln>
                <a:solidFill>
                  <a:prstClr val="white"/>
                </a:solidFill>
                <a:effectLst/>
                <a:uLnTx/>
                <a:uFillTx/>
                <a:latin typeface="Franklin Gothic Book" panose="020B0503020102020204"/>
                <a:ea typeface="+mn-ea"/>
                <a:cs typeface="+mn-cs"/>
              </a:rPr>
              <a:t>KDE:OAA:DAAS:ss:08/01/2022</a:t>
            </a:r>
            <a:endParaRPr kumimoji="0" lang="en-US" sz="10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6" name="Text Placeholder 5">
            <a:extLst>
              <a:ext uri="{FF2B5EF4-FFF2-40B4-BE49-F238E27FC236}">
                <a16:creationId xmlns:a16="http://schemas.microsoft.com/office/drawing/2014/main" id="{1B389E48-E821-4947-BC02-5C82DAEFB0F8}"/>
              </a:ext>
            </a:extLst>
          </p:cNvPr>
          <p:cNvSpPr>
            <a:spLocks noGrp="1"/>
          </p:cNvSpPr>
          <p:nvPr>
            <p:ph type="body" sz="quarter" idx="13"/>
          </p:nvPr>
        </p:nvSpPr>
        <p:spPr>
          <a:xfrm>
            <a:off x="186432" y="1117469"/>
            <a:ext cx="9558070" cy="4339114"/>
          </a:xfrm>
        </p:spPr>
        <p:txBody>
          <a:bodyPr>
            <a:normAutofit/>
          </a:bodyPr>
          <a:lstStyle/>
          <a:p>
            <a:pPr marL="457200" indent="-457200">
              <a:buFont typeface="Wingdings" panose="05000000000000000000" pitchFamily="2" charset="2"/>
              <a:buChar char="Ø"/>
            </a:pPr>
            <a:r>
              <a:rPr lang="en-US"/>
              <a:t>Training Protocol </a:t>
            </a:r>
          </a:p>
          <a:p>
            <a:pPr marL="457200" indent="-457200">
              <a:buFont typeface="Wingdings" panose="05000000000000000000" pitchFamily="2" charset="2"/>
              <a:buChar char="Ø"/>
            </a:pPr>
            <a:r>
              <a:rPr lang="en-US"/>
              <a:t>Test Security (site visits, data forensics) </a:t>
            </a:r>
          </a:p>
          <a:p>
            <a:pPr marL="457200" indent="-457200">
              <a:buFont typeface="Wingdings" panose="05000000000000000000" pitchFamily="2" charset="2"/>
              <a:buChar char="Ø"/>
            </a:pPr>
            <a:r>
              <a:rPr lang="en-US"/>
              <a:t>Rationale</a:t>
            </a:r>
          </a:p>
          <a:p>
            <a:pPr marL="457200" indent="-457200">
              <a:buFont typeface="Wingdings" panose="05000000000000000000" pitchFamily="2" charset="2"/>
              <a:buChar char="Ø"/>
            </a:pPr>
            <a:r>
              <a:rPr lang="en-US"/>
              <a:t>Test Preparation (scrimmages, test prep)</a:t>
            </a:r>
          </a:p>
          <a:p>
            <a:pPr marL="457200" indent="-457200">
              <a:buFont typeface="Wingdings" panose="05000000000000000000" pitchFamily="2" charset="2"/>
              <a:buChar char="Ø"/>
            </a:pPr>
            <a:r>
              <a:rPr lang="en-US"/>
              <a:t>Inclusion of Special Populations </a:t>
            </a:r>
          </a:p>
          <a:p>
            <a:pPr marL="457200" indent="-457200">
              <a:buFont typeface="Wingdings" panose="05000000000000000000" pitchFamily="2" charset="2"/>
              <a:buChar char="Ø"/>
            </a:pPr>
            <a:r>
              <a:rPr lang="en-US"/>
              <a:t>Alternate Assessment</a:t>
            </a:r>
          </a:p>
          <a:p>
            <a:pPr marL="457200" indent="-457200">
              <a:buFont typeface="Arial" panose="020B0604020202020204" pitchFamily="34" charset="0"/>
              <a:buChar char="•"/>
            </a:pPr>
            <a:endParaRPr lang="en-US"/>
          </a:p>
        </p:txBody>
      </p:sp>
      <p:sp>
        <p:nvSpPr>
          <p:cNvPr id="13" name="Slide Number Placeholder 3">
            <a:extLst>
              <a:ext uri="{FF2B5EF4-FFF2-40B4-BE49-F238E27FC236}">
                <a16:creationId xmlns:a16="http://schemas.microsoft.com/office/drawing/2014/main" id="{6BECE272-D885-4505-9129-1BC27B9BB9D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354287DC-E20F-4BBE-91C2-47EE0956425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2" name="Title 1">
            <a:extLst>
              <a:ext uri="{FF2B5EF4-FFF2-40B4-BE49-F238E27FC236}">
                <a16:creationId xmlns:a16="http://schemas.microsoft.com/office/drawing/2014/main" id="{59D14551-BAAE-46D2-96DD-A3C0CB851CFB}"/>
              </a:ext>
            </a:extLst>
          </p:cNvPr>
          <p:cNvSpPr>
            <a:spLocks noGrp="1"/>
          </p:cNvSpPr>
          <p:nvPr>
            <p:ph type="title"/>
          </p:nvPr>
        </p:nvSpPr>
        <p:spPr>
          <a:xfrm>
            <a:off x="0" y="11043"/>
            <a:ext cx="12192000" cy="978915"/>
          </a:xfrm>
        </p:spPr>
        <p:txBody>
          <a:bodyPr anchor="ctr">
            <a:normAutofit/>
          </a:bodyPr>
          <a:lstStyle/>
          <a:p>
            <a:r>
              <a:rPr lang="en-US" dirty="0"/>
              <a:t>Module 1: Introduction</a:t>
            </a:r>
            <a:r>
              <a:rPr lang="en-US" sz="4100" dirty="0"/>
              <a:t> to Administration Code</a:t>
            </a:r>
          </a:p>
        </p:txBody>
      </p:sp>
    </p:spTree>
    <p:extLst>
      <p:ext uri="{BB962C8B-B14F-4D97-AF65-F5344CB8AC3E}">
        <p14:creationId xmlns:p14="http://schemas.microsoft.com/office/powerpoint/2010/main" val="656119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61310"/>
            <a:ext cx="2307265" cy="369331"/>
          </a:xfrm>
        </p:spPr>
        <p:txBody>
          <a:bodyPr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sv-SE" sz="1000" b="0" i="0" u="none" strike="noStrike" kern="1200" cap="none" spc="0" normalizeH="0" baseline="0" noProof="0">
                <a:ln>
                  <a:noFill/>
                </a:ln>
                <a:solidFill>
                  <a:prstClr val="white"/>
                </a:solidFill>
                <a:effectLst/>
                <a:uLnTx/>
                <a:uFillTx/>
                <a:latin typeface="Franklin Gothic Book" panose="020B0503020102020204"/>
                <a:ea typeface="+mn-ea"/>
                <a:cs typeface="+mn-cs"/>
              </a:rPr>
              <a:t>KDE:OAA:DAAS:ss:08/01/2022</a:t>
            </a:r>
            <a:endParaRPr kumimoji="0" lang="en-US" sz="10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 name="Slide Number Placeholder 3"/>
          <p:cNvSpPr>
            <a:spLocks noGrp="1"/>
          </p:cNvSpPr>
          <p:nvPr>
            <p:ph type="sldNum" sz="quarter" idx="10"/>
          </p:nvPr>
        </p:nvSpPr>
        <p:spPr>
          <a:xfrm>
            <a:off x="7596031" y="5884679"/>
            <a:ext cx="683339" cy="365125"/>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Medium" panose="020B0603020102020204" pitchFamily="34" charset="0"/>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en-US" sz="1800" b="0" i="0" u="none" strike="noStrike" kern="1200" cap="none" spc="0" normalizeH="0" baseline="0" noProof="0">
              <a:ln>
                <a:noFill/>
              </a:ln>
              <a:solidFill>
                <a:prstClr val="white"/>
              </a:solidFill>
              <a:effectLst/>
              <a:uLnTx/>
              <a:uFillTx/>
              <a:latin typeface="Franklin Gothic Medium" panose="020B0603020102020204" pitchFamily="34" charset="0"/>
              <a:ea typeface="+mn-ea"/>
              <a:cs typeface="+mn-cs"/>
            </a:endParaRPr>
          </a:p>
        </p:txBody>
      </p:sp>
      <p:pic>
        <p:nvPicPr>
          <p:cNvPr id="6" name="Picture 5" descr="This is a screenshot of the title page to the Administration Code for Kentucky's Educational Assessment Program." title="Administration Code 703 KAR 5:080"/>
          <p:cNvPicPr>
            <a:picLocks noChangeAspect="1"/>
          </p:cNvPicPr>
          <p:nvPr/>
        </p:nvPicPr>
        <p:blipFill>
          <a:blip r:embed="rId3"/>
          <a:stretch>
            <a:fillRect/>
          </a:stretch>
        </p:blipFill>
        <p:spPr>
          <a:xfrm>
            <a:off x="6391922" y="1345625"/>
            <a:ext cx="3959441" cy="4139814"/>
          </a:xfrm>
          <a:prstGeom prst="rect">
            <a:avLst/>
          </a:prstGeom>
          <a:noFill/>
          <a:ln w="88900" cap="sq" cmpd="thickThin">
            <a:solidFill>
              <a:srgbClr val="000000"/>
            </a:solidFill>
            <a:prstDash val="solid"/>
            <a:miter lim="800000"/>
          </a:ln>
          <a:effectLst>
            <a:innerShdw blurRad="76200">
              <a:srgbClr val="000000"/>
            </a:innerShdw>
          </a:effectLst>
        </p:spPr>
      </p:pic>
      <p:sp>
        <p:nvSpPr>
          <p:cNvPr id="7" name="Content Placeholder 6">
            <a:extLst>
              <a:ext uri="{FF2B5EF4-FFF2-40B4-BE49-F238E27FC236}">
                <a16:creationId xmlns:a16="http://schemas.microsoft.com/office/drawing/2014/main" id="{B34B7E26-2C88-4A60-9AB4-EF9060BBA781}"/>
              </a:ext>
            </a:extLst>
          </p:cNvPr>
          <p:cNvSpPr>
            <a:spLocks noGrp="1"/>
          </p:cNvSpPr>
          <p:nvPr>
            <p:ph sz="half" idx="1"/>
          </p:nvPr>
        </p:nvSpPr>
        <p:spPr>
          <a:xfrm>
            <a:off x="148856" y="1352921"/>
            <a:ext cx="4993408" cy="4132518"/>
          </a:xfrm>
        </p:spPr>
        <p:txBody>
          <a:bodyPr vert="horz" lIns="91440" tIns="45720" rIns="91440" bIns="45720" rtlCol="0" anchor="t">
            <a:normAutofit/>
          </a:bodyPr>
          <a:lstStyle/>
          <a:p>
            <a:r>
              <a:rPr lang="en-US"/>
              <a:t>Training materials for the Administration Code include:</a:t>
            </a:r>
          </a:p>
          <a:p>
            <a:pPr marL="457200" indent="-457200">
              <a:buFont typeface="Arial" panose="020B0604020202020204" pitchFamily="34" charset="0"/>
              <a:buChar char="•"/>
            </a:pPr>
            <a:r>
              <a:rPr lang="en-US"/>
              <a:t>Administration Code PowerPoint</a:t>
            </a:r>
          </a:p>
          <a:p>
            <a:pPr marL="457200" indent="-457200">
              <a:buFont typeface="Arial" panose="020B0604020202020204" pitchFamily="34" charset="0"/>
              <a:buChar char="•"/>
            </a:pPr>
            <a:r>
              <a:rPr lang="en-US"/>
              <a:t>Administration Code Videos</a:t>
            </a:r>
          </a:p>
          <a:p>
            <a:pPr marL="457200" indent="-457200">
              <a:buFont typeface="Arial" panose="020B0604020202020204" pitchFamily="34" charset="0"/>
              <a:buChar char="•"/>
            </a:pPr>
            <a:r>
              <a:rPr lang="en-US" i="1"/>
              <a:t>Administration Code for Kentucky’s Educational Assessment Program</a:t>
            </a:r>
            <a:r>
              <a:rPr lang="en-US"/>
              <a:t> </a:t>
            </a:r>
          </a:p>
        </p:txBody>
      </p:sp>
      <p:sp>
        <p:nvSpPr>
          <p:cNvPr id="2" name="Title 1"/>
          <p:cNvSpPr>
            <a:spLocks noGrp="1"/>
          </p:cNvSpPr>
          <p:nvPr>
            <p:ph type="title"/>
          </p:nvPr>
        </p:nvSpPr>
        <p:spPr>
          <a:xfrm>
            <a:off x="0" y="27359"/>
            <a:ext cx="10366744" cy="918940"/>
          </a:xfrm>
        </p:spPr>
        <p:txBody>
          <a:bodyPr anchor="ctr">
            <a:normAutofit/>
          </a:bodyPr>
          <a:lstStyle/>
          <a:p>
            <a:r>
              <a:rPr lang="en-US"/>
              <a:t>Training Materials </a:t>
            </a:r>
          </a:p>
        </p:txBody>
      </p:sp>
    </p:spTree>
    <p:extLst>
      <p:ext uri="{BB962C8B-B14F-4D97-AF65-F5344CB8AC3E}">
        <p14:creationId xmlns:p14="http://schemas.microsoft.com/office/powerpoint/2010/main" val="1095187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7553" y="1709738"/>
            <a:ext cx="11169897" cy="2081027"/>
          </a:xfrm>
        </p:spPr>
        <p:txBody>
          <a:bodyPr>
            <a:normAutofit/>
          </a:bodyPr>
          <a:lstStyle/>
          <a:p>
            <a:r>
              <a:rPr lang="en-US" sz="4800"/>
              <a:t>Rationale</a:t>
            </a:r>
          </a:p>
        </p:txBody>
      </p:sp>
      <p:sp>
        <p:nvSpPr>
          <p:cNvPr id="5" name="Footer Placeholder 4"/>
          <p:cNvSpPr>
            <a:spLocks noGrp="1"/>
          </p:cNvSpPr>
          <p:nvPr>
            <p:ph type="ftr" sz="quarter" idx="11"/>
          </p:nvPr>
        </p:nvSpPr>
        <p:spPr>
          <a:xfrm>
            <a:off x="0" y="6461125"/>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102649"/>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srgbClr val="102649"/>
              </a:solidFill>
              <a:effectLst/>
              <a:uLnTx/>
              <a:uFillTx/>
              <a:latin typeface="Franklin Gothic Book" panose="020B0503020102020204"/>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srgbClr val="102649"/>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a:ln>
                <a:noFill/>
              </a:ln>
              <a:solidFill>
                <a:srgbClr val="102649"/>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712108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14"/>
          <p:cNvSpPr>
            <a:spLocks noGrp="1"/>
          </p:cNvSpPr>
          <p:nvPr>
            <p:ph type="ftr" sz="quarter" idx="3"/>
          </p:nvPr>
        </p:nvSpPr>
        <p:spPr>
          <a:xfrm>
            <a:off x="-1" y="6492875"/>
            <a:ext cx="2945219"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white"/>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6" name="Slide Number Placeholder 15"/>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graphicFrame>
        <p:nvGraphicFramePr>
          <p:cNvPr id="2" name="Diagram 1" descr="Standards used in determining appropriate assessment practices are professional ethics, educational defensibility, and student ownership." title="Rationale "/>
          <p:cNvGraphicFramePr/>
          <p:nvPr/>
        </p:nvGraphicFramePr>
        <p:xfrm>
          <a:off x="533400" y="785623"/>
          <a:ext cx="10910085" cy="4698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itle 12"/>
          <p:cNvSpPr>
            <a:spLocks noGrp="1"/>
          </p:cNvSpPr>
          <p:nvPr>
            <p:ph type="title" idx="4294967295"/>
          </p:nvPr>
        </p:nvSpPr>
        <p:spPr>
          <a:xfrm>
            <a:off x="0" y="0"/>
            <a:ext cx="8596313" cy="785623"/>
          </a:xfrm>
          <a:prstGeom prst="rect">
            <a:avLst/>
          </a:prstGeom>
        </p:spPr>
        <p:txBody>
          <a:bodyPr/>
          <a:lstStyle/>
          <a:p>
            <a:r>
              <a:rPr lang="en-US"/>
              <a:t>Rationale </a:t>
            </a:r>
            <a:r>
              <a:rPr lang="en-US" baseline="-25000"/>
              <a:t>p.3</a:t>
            </a:r>
          </a:p>
        </p:txBody>
      </p:sp>
    </p:spTree>
    <p:extLst>
      <p:ext uri="{BB962C8B-B14F-4D97-AF65-F5344CB8AC3E}">
        <p14:creationId xmlns:p14="http://schemas.microsoft.com/office/powerpoint/2010/main" val="612955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4FB0603-A9A4-41CF-AD5A-65D34553CCF0}"/>
              </a:ext>
            </a:extLst>
          </p:cNvPr>
          <p:cNvSpPr>
            <a:spLocks noGrp="1"/>
          </p:cNvSpPr>
          <p:nvPr>
            <p:ph type="ftr" sz="quarter" idx="11"/>
          </p:nvPr>
        </p:nvSpPr>
        <p:spPr>
          <a:xfrm>
            <a:off x="0" y="6461125"/>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102649"/>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srgbClr val="102649"/>
              </a:solidFill>
              <a:effectLst/>
              <a:uLnTx/>
              <a:uFillTx/>
              <a:latin typeface="Franklin Gothic Book" panose="020B0503020102020204"/>
              <a:ea typeface="+mn-ea"/>
              <a:cs typeface="+mn-cs"/>
            </a:endParaRPr>
          </a:p>
        </p:txBody>
      </p:sp>
      <p:sp>
        <p:nvSpPr>
          <p:cNvPr id="4" name="Slide Number Placeholder 3">
            <a:extLst>
              <a:ext uri="{FF2B5EF4-FFF2-40B4-BE49-F238E27FC236}">
                <a16:creationId xmlns:a16="http://schemas.microsoft.com/office/drawing/2014/main" id="{9513E39B-7A33-4DD5-8D14-66A93F9A9AD6}"/>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srgbClr val="102649"/>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a:ln>
                <a:noFill/>
              </a:ln>
              <a:solidFill>
                <a:srgbClr val="102649"/>
              </a:solidFill>
              <a:effectLst/>
              <a:uLnTx/>
              <a:uFillTx/>
              <a:latin typeface="Franklin Gothic Book" panose="020B0503020102020204"/>
              <a:ea typeface="+mn-ea"/>
              <a:cs typeface="+mn-cs"/>
            </a:endParaRPr>
          </a:p>
        </p:txBody>
      </p:sp>
      <p:sp>
        <p:nvSpPr>
          <p:cNvPr id="6" name="Title 5">
            <a:extLst>
              <a:ext uri="{FF2B5EF4-FFF2-40B4-BE49-F238E27FC236}">
                <a16:creationId xmlns:a16="http://schemas.microsoft.com/office/drawing/2014/main" id="{8BE1ECC3-258B-4CB3-B980-E0447FC74C2E}"/>
              </a:ext>
            </a:extLst>
          </p:cNvPr>
          <p:cNvSpPr>
            <a:spLocks noGrp="1"/>
          </p:cNvSpPr>
          <p:nvPr>
            <p:ph type="title"/>
          </p:nvPr>
        </p:nvSpPr>
        <p:spPr>
          <a:xfrm>
            <a:off x="381740" y="1709738"/>
            <a:ext cx="10965710" cy="2178681"/>
          </a:xfrm>
        </p:spPr>
        <p:txBody>
          <a:bodyPr>
            <a:normAutofit/>
          </a:bodyPr>
          <a:lstStyle/>
          <a:p>
            <a:r>
              <a:rPr lang="en-US" sz="4800"/>
              <a:t>Test Security </a:t>
            </a:r>
          </a:p>
        </p:txBody>
      </p:sp>
    </p:spTree>
    <p:extLst>
      <p:ext uri="{BB962C8B-B14F-4D97-AF65-F5344CB8AC3E}">
        <p14:creationId xmlns:p14="http://schemas.microsoft.com/office/powerpoint/2010/main" val="338230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8352" y="6461464"/>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white"/>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 name="Slide Number Placeholder 3"/>
          <p:cNvSpPr>
            <a:spLocks noGrp="1"/>
          </p:cNvSpPr>
          <p:nvPr>
            <p:ph type="sldNum" sz="quarter" idx="10"/>
          </p:nvPr>
        </p:nvSpPr>
        <p:spPr>
          <a:xfrm>
            <a:off x="7626398" y="5922918"/>
            <a:ext cx="683339"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graphicFrame>
        <p:nvGraphicFramePr>
          <p:cNvPr id="3" name="Diagram 2" descr="KDE employs various data forensics techniques as part of its test monitoring process." title="Data Forensics"/>
          <p:cNvGraphicFramePr/>
          <p:nvPr/>
        </p:nvGraphicFramePr>
        <p:xfrm>
          <a:off x="462894" y="995746"/>
          <a:ext cx="10980592" cy="4388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idx="4294967295"/>
          </p:nvPr>
        </p:nvSpPr>
        <p:spPr>
          <a:xfrm>
            <a:off x="0" y="0"/>
            <a:ext cx="10274300" cy="995746"/>
          </a:xfrm>
          <a:prstGeom prst="rect">
            <a:avLst/>
          </a:prstGeom>
        </p:spPr>
        <p:txBody>
          <a:bodyPr>
            <a:normAutofit/>
          </a:bodyPr>
          <a:lstStyle/>
          <a:p>
            <a:r>
              <a:rPr lang="en-US" sz="4000"/>
              <a:t> </a:t>
            </a:r>
            <a:r>
              <a:rPr lang="en-US"/>
              <a:t>Monitoring Test Security: Data Forensics</a:t>
            </a:r>
          </a:p>
        </p:txBody>
      </p:sp>
    </p:spTree>
    <p:extLst>
      <p:ext uri="{BB962C8B-B14F-4D97-AF65-F5344CB8AC3E}">
        <p14:creationId xmlns:p14="http://schemas.microsoft.com/office/powerpoint/2010/main" val="2962936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8352" y="6461464"/>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white"/>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 name="Slide Number Placeholder 3"/>
          <p:cNvSpPr>
            <a:spLocks noGrp="1"/>
          </p:cNvSpPr>
          <p:nvPr>
            <p:ph type="sldNum" sz="quarter" idx="10"/>
          </p:nvPr>
        </p:nvSpPr>
        <p:spPr>
          <a:xfrm>
            <a:off x="7615765" y="5834672"/>
            <a:ext cx="683339"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graphicFrame>
        <p:nvGraphicFramePr>
          <p:cNvPr id="3" name="Diagram 2" descr="KDE monitors test administration during the spring K-PREP windows. Sites are chosen by both purposeful and random selection." title="KDE Site Visist"/>
          <p:cNvGraphicFramePr/>
          <p:nvPr/>
        </p:nvGraphicFramePr>
        <p:xfrm>
          <a:off x="402011" y="734390"/>
          <a:ext cx="11002497" cy="48948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idx="4294967295"/>
          </p:nvPr>
        </p:nvSpPr>
        <p:spPr>
          <a:xfrm>
            <a:off x="0" y="6566"/>
            <a:ext cx="10184166" cy="727824"/>
          </a:xfrm>
          <a:prstGeom prst="rect">
            <a:avLst/>
          </a:prstGeom>
        </p:spPr>
        <p:txBody>
          <a:bodyPr>
            <a:normAutofit/>
          </a:bodyPr>
          <a:lstStyle/>
          <a:p>
            <a:r>
              <a:rPr lang="en-US"/>
              <a:t>Monitoring Test Security: OAA Site Visits</a:t>
            </a:r>
          </a:p>
        </p:txBody>
      </p:sp>
    </p:spTree>
    <p:extLst>
      <p:ext uri="{BB962C8B-B14F-4D97-AF65-F5344CB8AC3E}">
        <p14:creationId xmlns:p14="http://schemas.microsoft.com/office/powerpoint/2010/main" val="2971705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61125"/>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102649"/>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srgbClr val="102649"/>
              </a:solidFill>
              <a:effectLst/>
              <a:uLnTx/>
              <a:uFillTx/>
              <a:latin typeface="Franklin Gothic Book" panose="020B0503020102020204"/>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srgbClr val="102649"/>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a:ln>
                <a:noFill/>
              </a:ln>
              <a:solidFill>
                <a:srgbClr val="102649"/>
              </a:solidFill>
              <a:effectLst/>
              <a:uLnTx/>
              <a:uFillTx/>
              <a:latin typeface="Franklin Gothic Book" panose="020B0503020102020204"/>
              <a:ea typeface="+mn-ea"/>
              <a:cs typeface="+mn-cs"/>
            </a:endParaRPr>
          </a:p>
        </p:txBody>
      </p:sp>
      <p:sp>
        <p:nvSpPr>
          <p:cNvPr id="7" name="Text Placeholder 6"/>
          <p:cNvSpPr>
            <a:spLocks noGrp="1"/>
          </p:cNvSpPr>
          <p:nvPr>
            <p:ph type="body" idx="1"/>
          </p:nvPr>
        </p:nvSpPr>
        <p:spPr>
          <a:xfrm>
            <a:off x="677335" y="3722229"/>
            <a:ext cx="8596668" cy="1441441"/>
          </a:xfrm>
        </p:spPr>
        <p:txBody>
          <a:bodyPr>
            <a:normAutofit/>
          </a:bodyPr>
          <a:lstStyle/>
          <a:p>
            <a:pPr marL="457200" indent="-457200">
              <a:buFont typeface="Wingdings" panose="05000000000000000000" pitchFamily="2" charset="2"/>
              <a:buChar char="Ø"/>
            </a:pPr>
            <a:r>
              <a:rPr lang="en-US" sz="3200"/>
              <a:t>Instruction</a:t>
            </a:r>
          </a:p>
          <a:p>
            <a:pPr marL="457200" indent="-457200">
              <a:buFont typeface="Wingdings" panose="05000000000000000000" pitchFamily="2" charset="2"/>
              <a:buChar char="Ø"/>
            </a:pPr>
            <a:r>
              <a:rPr lang="en-US" sz="3200"/>
              <a:t>Test Simulation</a:t>
            </a:r>
          </a:p>
          <a:p>
            <a:endParaRPr lang="en-US"/>
          </a:p>
        </p:txBody>
      </p:sp>
      <p:sp>
        <p:nvSpPr>
          <p:cNvPr id="6" name="Title 5"/>
          <p:cNvSpPr>
            <a:spLocks noGrp="1"/>
          </p:cNvSpPr>
          <p:nvPr>
            <p:ph type="title"/>
          </p:nvPr>
        </p:nvSpPr>
        <p:spPr>
          <a:xfrm>
            <a:off x="390617" y="1828799"/>
            <a:ext cx="10956833" cy="1520457"/>
          </a:xfrm>
        </p:spPr>
        <p:txBody>
          <a:bodyPr>
            <a:normAutofit/>
          </a:bodyPr>
          <a:lstStyle/>
          <a:p>
            <a:r>
              <a:rPr lang="en-US" sz="4800"/>
              <a:t>Appropriate Assessment Practices </a:t>
            </a:r>
          </a:p>
        </p:txBody>
      </p:sp>
    </p:spTree>
    <p:extLst>
      <p:ext uri="{BB962C8B-B14F-4D97-AF65-F5344CB8AC3E}">
        <p14:creationId xmlns:p14="http://schemas.microsoft.com/office/powerpoint/2010/main" val="3889166399"/>
      </p:ext>
    </p:extLst>
  </p:cSld>
  <p:clrMapOvr>
    <a:masterClrMapping/>
  </p:clrMapOvr>
</p:sld>
</file>

<file path=ppt/theme/theme1.xml><?xml version="1.0" encoding="utf-8"?>
<a:theme xmlns:a="http://schemas.openxmlformats.org/drawingml/2006/main" name="Theme1">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A740C7CF-C4E7-43F5-91DF-A4C042B7C3D6}" vid="{4E561036-D03F-4D7B-A076-01EAD219F32F}"/>
    </a:ext>
  </a:extLst>
</a:theme>
</file>

<file path=ppt/theme/theme2.xml><?xml version="1.0" encoding="utf-8"?>
<a:theme xmlns:a="http://schemas.openxmlformats.org/drawingml/2006/main" name="1_Theme1">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A740C7CF-C4E7-43F5-91DF-A4C042B7C3D6}" vid="{4E561036-D03F-4D7B-A076-01EAD219F32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cation_x0020_Date xmlns="3a62de7d-ba57-4f43-9dae-9623ba637be0">2022-08-15T04:00:00+00:00</Publication_x0020_Date>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Administration Code Training </RoutingRuleDescription>
    <PublishingExpirationDate xmlns="http://schemas.microsoft.com/sharepoint/v3" xsi:nil="true"/>
    <PublishingStartDate xmlns="http://schemas.microsoft.com/sharepoint/v3" xsi:nil="true"/>
    <Audience1 xmlns="3a62de7d-ba57-4f43-9dae-9623ba637be0">
      <Value>1</Value>
      <Value>2</Value>
    </Audience1>
    <_dlc_DocId xmlns="3a62de7d-ba57-4f43-9dae-9623ba637be0">KYED-14-1796</_dlc_DocId>
    <_dlc_DocIdUrl xmlns="3a62de7d-ba57-4f43-9dae-9623ba637be0">
      <Url>https://www.education.ky.gov/AA/distsupp/_layouts/15/DocIdRedir.aspx?ID=KYED-14-1796</Url>
      <Description>KYED-14-1796</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68DF91B-6A25-4CB2-83DE-353CA87033E4}">
  <ds:schemaRefs>
    <ds:schemaRef ds:uri="http://purl.org/dc/elements/1.1/"/>
    <ds:schemaRef ds:uri="cf3aa28c-8d44-408c-a5ca-996a87f6cd59"/>
    <ds:schemaRef ds:uri="e933af85-a9ee-4a70-b6e0-74d4f32bb51d"/>
    <ds:schemaRef ds:uri="5bc9d522-2386-425a-9f2a-a617cf877ec0"/>
    <ds:schemaRef ds:uri="http://schemas.microsoft.com/office/2006/metadata/properties"/>
    <ds:schemaRef ds:uri="http://schemas.microsoft.com/office/infopath/2007/PartnerControls"/>
    <ds:schemaRef ds:uri="http://schemas.openxmlformats.org/package/2006/metadata/core-properties"/>
    <ds:schemaRef ds:uri="http://purl.org/dc/terms/"/>
    <ds:schemaRef ds:uri="http://schemas.microsoft.com/office/2006/documentManagement/types"/>
    <ds:schemaRef ds:uri="b062eb0a-ada4-4626-816e-5cd0be926cfe"/>
    <ds:schemaRef ds:uri="c8aeabe4-0dec-4482-a76a-bb57f37294f4"/>
    <ds:schemaRef ds:uri="http://www.w3.org/XML/1998/namespace"/>
    <ds:schemaRef ds:uri="http://purl.org/dc/dcmitype/"/>
  </ds:schemaRefs>
</ds:datastoreItem>
</file>

<file path=customXml/itemProps2.xml><?xml version="1.0" encoding="utf-8"?>
<ds:datastoreItem xmlns:ds="http://schemas.openxmlformats.org/officeDocument/2006/customXml" ds:itemID="{80FC78AB-9973-4AED-8AD4-69613F91754C}">
  <ds:schemaRefs>
    <ds:schemaRef ds:uri="http://schemas.microsoft.com/sharepoint/v3/contenttype/forms"/>
  </ds:schemaRefs>
</ds:datastoreItem>
</file>

<file path=customXml/itemProps3.xml><?xml version="1.0" encoding="utf-8"?>
<ds:datastoreItem xmlns:ds="http://schemas.openxmlformats.org/officeDocument/2006/customXml" ds:itemID="{A4D29AE7-AD14-4F01-AB98-8E4DA456C5FF}"/>
</file>

<file path=customXml/itemProps4.xml><?xml version="1.0" encoding="utf-8"?>
<ds:datastoreItem xmlns:ds="http://schemas.openxmlformats.org/officeDocument/2006/customXml" ds:itemID="{2CDCFC72-F752-4D49-A1D5-1471AADC09DD}"/>
</file>

<file path=docProps/app.xml><?xml version="1.0" encoding="utf-8"?>
<Properties xmlns="http://schemas.openxmlformats.org/officeDocument/2006/extended-properties" xmlns:vt="http://schemas.openxmlformats.org/officeDocument/2006/docPropsVTypes">
  <TotalTime>147</TotalTime>
  <Words>1319</Words>
  <Application>Microsoft Office PowerPoint</Application>
  <PresentationFormat>Widescreen</PresentationFormat>
  <Paragraphs>226</Paragraphs>
  <Slides>18</Slides>
  <Notes>18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Arial</vt:lpstr>
      <vt:lpstr>Calibri</vt:lpstr>
      <vt:lpstr>Franklin Gothic Book</vt:lpstr>
      <vt:lpstr>Franklin Gothic Medium</vt:lpstr>
      <vt:lpstr>Georgia</vt:lpstr>
      <vt:lpstr>Times New Roman</vt:lpstr>
      <vt:lpstr>Wingdings</vt:lpstr>
      <vt:lpstr>Theme1</vt:lpstr>
      <vt:lpstr>1_Theme1</vt:lpstr>
      <vt:lpstr>Administration Code Training 703 KAR 5:080</vt:lpstr>
      <vt:lpstr>Module 1: Introduction to Administration Code</vt:lpstr>
      <vt:lpstr>Training Materials </vt:lpstr>
      <vt:lpstr>Rationale</vt:lpstr>
      <vt:lpstr>Rationale p.3</vt:lpstr>
      <vt:lpstr>Test Security </vt:lpstr>
      <vt:lpstr> Monitoring Test Security: Data Forensics</vt:lpstr>
      <vt:lpstr>Monitoring Test Security: OAA Site Visits</vt:lpstr>
      <vt:lpstr>Appropriate Assessment Practices </vt:lpstr>
      <vt:lpstr>Instructional Practices </vt:lpstr>
      <vt:lpstr>Test Simulation</vt:lpstr>
      <vt:lpstr>Inclusion of Special Populations </vt:lpstr>
      <vt:lpstr>Inclusion of Special Populations p.16</vt:lpstr>
      <vt:lpstr>Alternate Assessment</vt:lpstr>
      <vt:lpstr>Alternate Assessment p.16 </vt:lpstr>
      <vt:lpstr>Check for Understanding (1)</vt:lpstr>
      <vt:lpstr>Administration Code Training Modules </vt:lpstr>
      <vt:lpstr>Division of Assessment and Accountability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Administration Code Training </dc:title>
  <dc:creator>ssavage</dc:creator>
  <cp:lastModifiedBy>ssavage</cp:lastModifiedBy>
  <cp:revision>2</cp:revision>
  <dcterms:created xsi:type="dcterms:W3CDTF">2022-08-03T11:05:21Z</dcterms:created>
  <dcterms:modified xsi:type="dcterms:W3CDTF">2022-08-08T13:07:33Z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_dlc_DocIdItemGuid">
    <vt:lpwstr>5d0cba59-ff60-4891-8327-3dce2091a9db</vt:lpwstr>
  </property>
</Properties>
</file>