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3"/>
  </p:notesMasterIdLst>
  <p:sldIdLst>
    <p:sldId id="265" r:id="rId5"/>
    <p:sldId id="369" r:id="rId6"/>
    <p:sldId id="349" r:id="rId7"/>
    <p:sldId id="381" r:id="rId8"/>
    <p:sldId id="268" r:id="rId9"/>
    <p:sldId id="380" r:id="rId10"/>
    <p:sldId id="281" r:id="rId11"/>
    <p:sldId id="286" r:id="rId12"/>
    <p:sldId id="360" r:id="rId13"/>
    <p:sldId id="297" r:id="rId14"/>
    <p:sldId id="303" r:id="rId15"/>
    <p:sldId id="383" r:id="rId16"/>
    <p:sldId id="336" r:id="rId17"/>
    <p:sldId id="382" r:id="rId18"/>
    <p:sldId id="329" r:id="rId19"/>
    <p:sldId id="356" r:id="rId20"/>
    <p:sldId id="370" r:id="rId21"/>
    <p:sldId id="291" r:id="rId22"/>
    <p:sldId id="358" r:id="rId23"/>
    <p:sldId id="378" r:id="rId24"/>
    <p:sldId id="277" r:id="rId25"/>
    <p:sldId id="276" r:id="rId26"/>
    <p:sldId id="288" r:id="rId27"/>
    <p:sldId id="377" r:id="rId28"/>
    <p:sldId id="362" r:id="rId29"/>
    <p:sldId id="274" r:id="rId30"/>
    <p:sldId id="368" r:id="rId31"/>
    <p:sldId id="279" r:id="rId32"/>
    <p:sldId id="359" r:id="rId33"/>
    <p:sldId id="311" r:id="rId34"/>
    <p:sldId id="325" r:id="rId35"/>
    <p:sldId id="305" r:id="rId36"/>
    <p:sldId id="314" r:id="rId37"/>
    <p:sldId id="312" r:id="rId38"/>
    <p:sldId id="367" r:id="rId39"/>
    <p:sldId id="343" r:id="rId40"/>
    <p:sldId id="354" r:id="rId41"/>
    <p:sldId id="385" r:id="rId42"/>
    <p:sldId id="379" r:id="rId43"/>
    <p:sldId id="396" r:id="rId44"/>
    <p:sldId id="361" r:id="rId45"/>
    <p:sldId id="299" r:id="rId46"/>
    <p:sldId id="302" r:id="rId47"/>
    <p:sldId id="300" r:id="rId48"/>
    <p:sldId id="355" r:id="rId49"/>
    <p:sldId id="371" r:id="rId50"/>
    <p:sldId id="374" r:id="rId51"/>
    <p:sldId id="289" r:id="rId52"/>
    <p:sldId id="292" r:id="rId53"/>
    <p:sldId id="293" r:id="rId54"/>
    <p:sldId id="375" r:id="rId55"/>
    <p:sldId id="386" r:id="rId56"/>
    <p:sldId id="388" r:id="rId57"/>
    <p:sldId id="294" r:id="rId58"/>
    <p:sldId id="326" r:id="rId59"/>
    <p:sldId id="351" r:id="rId60"/>
    <p:sldId id="295" r:id="rId61"/>
    <p:sldId id="315" r:id="rId62"/>
    <p:sldId id="327" r:id="rId63"/>
    <p:sldId id="389" r:id="rId64"/>
    <p:sldId id="335" r:id="rId65"/>
    <p:sldId id="353" r:id="rId66"/>
    <p:sldId id="372" r:id="rId67"/>
    <p:sldId id="376" r:id="rId68"/>
    <p:sldId id="391" r:id="rId69"/>
    <p:sldId id="392" r:id="rId70"/>
    <p:sldId id="393" r:id="rId71"/>
    <p:sldId id="337" r:id="rId72"/>
    <p:sldId id="366" r:id="rId73"/>
    <p:sldId id="395" r:id="rId74"/>
    <p:sldId id="398" r:id="rId75"/>
    <p:sldId id="399" r:id="rId76"/>
    <p:sldId id="333" r:id="rId77"/>
    <p:sldId id="394" r:id="rId78"/>
    <p:sldId id="344" r:id="rId79"/>
    <p:sldId id="991" r:id="rId80"/>
    <p:sldId id="397" r:id="rId81"/>
    <p:sldId id="999"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A80"/>
    <a:srgbClr val="D8F4EC"/>
    <a:srgbClr val="009999"/>
    <a:srgbClr val="73A385"/>
    <a:srgbClr val="6AA2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4073A-CB13-4375-BB1C-A2FAD31F4342}" v="14" dt="2021-11-19T17:29:51.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35" autoAdjust="0"/>
  </p:normalViewPr>
  <p:slideViewPr>
    <p:cSldViewPr snapToGrid="0">
      <p:cViewPr varScale="1">
        <p:scale>
          <a:sx n="87" d="100"/>
          <a:sy n="87" d="100"/>
        </p:scale>
        <p:origin x="1392" y="90"/>
      </p:cViewPr>
      <p:guideLst/>
    </p:cSldViewPr>
  </p:slideViewPr>
  <p:notesTextViewPr>
    <p:cViewPr>
      <p:scale>
        <a:sx n="3" d="2"/>
        <a:sy n="3" d="2"/>
      </p:scale>
      <p:origin x="0" y="-144"/>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89"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9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71eadb16-699f-453e-81d8-c9ac7aaf2dd6" providerId="ADAL" clId="{B5F4073A-CB13-4375-BB1C-A2FAD31F4342}"/>
    <pc:docChg chg="undo custSel addSld delSld modSld sldOrd">
      <pc:chgData name="Savage, Shara - Division of Assessment and Accountability Support" userId="71eadb16-699f-453e-81d8-c9ac7aaf2dd6" providerId="ADAL" clId="{B5F4073A-CB13-4375-BB1C-A2FAD31F4342}" dt="2021-11-20T15:44:00.814" v="110" actId="20577"/>
      <pc:docMkLst>
        <pc:docMk/>
      </pc:docMkLst>
      <pc:sldChg chg="add del modNotesTx">
        <pc:chgData name="Savage, Shara - Division of Assessment and Accountability Support" userId="71eadb16-699f-453e-81d8-c9ac7aaf2dd6" providerId="ADAL" clId="{B5F4073A-CB13-4375-BB1C-A2FAD31F4342}" dt="2021-11-19T17:29:50.696" v="101" actId="20577"/>
        <pc:sldMkLst>
          <pc:docMk/>
          <pc:sldMk cId="3477655453" sldId="265"/>
        </pc:sldMkLst>
      </pc:sldChg>
      <pc:sldChg chg="add del">
        <pc:chgData name="Savage, Shara - Division of Assessment and Accountability Support" userId="71eadb16-699f-453e-81d8-c9ac7aaf2dd6" providerId="ADAL" clId="{B5F4073A-CB13-4375-BB1C-A2FAD31F4342}" dt="2021-11-19T16:41:24.999" v="99" actId="47"/>
        <pc:sldMkLst>
          <pc:docMk/>
          <pc:sldMk cId="612955391" sldId="268"/>
        </pc:sldMkLst>
      </pc:sldChg>
      <pc:sldChg chg="add del">
        <pc:chgData name="Savage, Shara - Division of Assessment and Accountability Support" userId="71eadb16-699f-453e-81d8-c9ac7aaf2dd6" providerId="ADAL" clId="{B5F4073A-CB13-4375-BB1C-A2FAD31F4342}" dt="2021-11-19T16:41:24.999" v="99" actId="47"/>
        <pc:sldMkLst>
          <pc:docMk/>
          <pc:sldMk cId="1205865574" sldId="274"/>
        </pc:sldMkLst>
      </pc:sldChg>
      <pc:sldChg chg="add del">
        <pc:chgData name="Savage, Shara - Division of Assessment and Accountability Support" userId="71eadb16-699f-453e-81d8-c9ac7aaf2dd6" providerId="ADAL" clId="{B5F4073A-CB13-4375-BB1C-A2FAD31F4342}" dt="2021-11-19T16:41:24.999" v="99" actId="47"/>
        <pc:sldMkLst>
          <pc:docMk/>
          <pc:sldMk cId="3196301007" sldId="276"/>
        </pc:sldMkLst>
      </pc:sldChg>
      <pc:sldChg chg="add del">
        <pc:chgData name="Savage, Shara - Division of Assessment and Accountability Support" userId="71eadb16-699f-453e-81d8-c9ac7aaf2dd6" providerId="ADAL" clId="{B5F4073A-CB13-4375-BB1C-A2FAD31F4342}" dt="2021-11-19T16:41:24.999" v="99" actId="47"/>
        <pc:sldMkLst>
          <pc:docMk/>
          <pc:sldMk cId="2530627788" sldId="277"/>
        </pc:sldMkLst>
      </pc:sldChg>
      <pc:sldChg chg="add del">
        <pc:chgData name="Savage, Shara - Division of Assessment and Accountability Support" userId="71eadb16-699f-453e-81d8-c9ac7aaf2dd6" providerId="ADAL" clId="{B5F4073A-CB13-4375-BB1C-A2FAD31F4342}" dt="2021-11-19T16:41:24.999" v="99" actId="47"/>
        <pc:sldMkLst>
          <pc:docMk/>
          <pc:sldMk cId="2997565294" sldId="279"/>
        </pc:sldMkLst>
      </pc:sldChg>
      <pc:sldChg chg="add del">
        <pc:chgData name="Savage, Shara - Division of Assessment and Accountability Support" userId="71eadb16-699f-453e-81d8-c9ac7aaf2dd6" providerId="ADAL" clId="{B5F4073A-CB13-4375-BB1C-A2FAD31F4342}" dt="2021-11-19T16:41:24.999" v="99" actId="47"/>
        <pc:sldMkLst>
          <pc:docMk/>
          <pc:sldMk cId="2962936201" sldId="281"/>
        </pc:sldMkLst>
      </pc:sldChg>
      <pc:sldChg chg="add del">
        <pc:chgData name="Savage, Shara - Division of Assessment and Accountability Support" userId="71eadb16-699f-453e-81d8-c9ac7aaf2dd6" providerId="ADAL" clId="{B5F4073A-CB13-4375-BB1C-A2FAD31F4342}" dt="2021-11-19T16:41:24.999" v="99" actId="47"/>
        <pc:sldMkLst>
          <pc:docMk/>
          <pc:sldMk cId="2971705098" sldId="286"/>
        </pc:sldMkLst>
      </pc:sldChg>
      <pc:sldChg chg="add del">
        <pc:chgData name="Savage, Shara - Division of Assessment and Accountability Support" userId="71eadb16-699f-453e-81d8-c9ac7aaf2dd6" providerId="ADAL" clId="{B5F4073A-CB13-4375-BB1C-A2FAD31F4342}" dt="2021-11-19T16:41:24.999" v="99" actId="47"/>
        <pc:sldMkLst>
          <pc:docMk/>
          <pc:sldMk cId="2540523878" sldId="288"/>
        </pc:sldMkLst>
      </pc:sldChg>
      <pc:sldChg chg="add del">
        <pc:chgData name="Savage, Shara - Division of Assessment and Accountability Support" userId="71eadb16-699f-453e-81d8-c9ac7aaf2dd6" providerId="ADAL" clId="{B5F4073A-CB13-4375-BB1C-A2FAD31F4342}" dt="2021-11-19T16:41:24.999" v="99" actId="47"/>
        <pc:sldMkLst>
          <pc:docMk/>
          <pc:sldMk cId="2530290787" sldId="289"/>
        </pc:sldMkLst>
      </pc:sldChg>
      <pc:sldChg chg="add del">
        <pc:chgData name="Savage, Shara - Division of Assessment and Accountability Support" userId="71eadb16-699f-453e-81d8-c9ac7aaf2dd6" providerId="ADAL" clId="{B5F4073A-CB13-4375-BB1C-A2FAD31F4342}" dt="2021-11-19T16:41:24.999" v="99" actId="47"/>
        <pc:sldMkLst>
          <pc:docMk/>
          <pc:sldMk cId="3285211650" sldId="291"/>
        </pc:sldMkLst>
      </pc:sldChg>
      <pc:sldChg chg="add del">
        <pc:chgData name="Savage, Shara - Division of Assessment and Accountability Support" userId="71eadb16-699f-453e-81d8-c9ac7aaf2dd6" providerId="ADAL" clId="{B5F4073A-CB13-4375-BB1C-A2FAD31F4342}" dt="2021-11-19T16:41:24.999" v="99" actId="47"/>
        <pc:sldMkLst>
          <pc:docMk/>
          <pc:sldMk cId="903772843" sldId="292"/>
        </pc:sldMkLst>
      </pc:sldChg>
      <pc:sldChg chg="add del">
        <pc:chgData name="Savage, Shara - Division of Assessment and Accountability Support" userId="71eadb16-699f-453e-81d8-c9ac7aaf2dd6" providerId="ADAL" clId="{B5F4073A-CB13-4375-BB1C-A2FAD31F4342}" dt="2021-11-19T16:41:24.999" v="99" actId="47"/>
        <pc:sldMkLst>
          <pc:docMk/>
          <pc:sldMk cId="481429057" sldId="293"/>
        </pc:sldMkLst>
      </pc:sldChg>
      <pc:sldChg chg="add del">
        <pc:chgData name="Savage, Shara - Division of Assessment and Accountability Support" userId="71eadb16-699f-453e-81d8-c9ac7aaf2dd6" providerId="ADAL" clId="{B5F4073A-CB13-4375-BB1C-A2FAD31F4342}" dt="2021-11-19T16:41:24.999" v="99" actId="47"/>
        <pc:sldMkLst>
          <pc:docMk/>
          <pc:sldMk cId="1220690458" sldId="294"/>
        </pc:sldMkLst>
      </pc:sldChg>
      <pc:sldChg chg="add del">
        <pc:chgData name="Savage, Shara - Division of Assessment and Accountability Support" userId="71eadb16-699f-453e-81d8-c9ac7aaf2dd6" providerId="ADAL" clId="{B5F4073A-CB13-4375-BB1C-A2FAD31F4342}" dt="2021-11-19T16:41:24.999" v="99" actId="47"/>
        <pc:sldMkLst>
          <pc:docMk/>
          <pc:sldMk cId="3076733262" sldId="295"/>
        </pc:sldMkLst>
      </pc:sldChg>
      <pc:sldChg chg="add del">
        <pc:chgData name="Savage, Shara - Division of Assessment and Accountability Support" userId="71eadb16-699f-453e-81d8-c9ac7aaf2dd6" providerId="ADAL" clId="{B5F4073A-CB13-4375-BB1C-A2FAD31F4342}" dt="2021-11-19T16:41:24.999" v="99" actId="47"/>
        <pc:sldMkLst>
          <pc:docMk/>
          <pc:sldMk cId="1104942436" sldId="297"/>
        </pc:sldMkLst>
      </pc:sldChg>
      <pc:sldChg chg="add del">
        <pc:chgData name="Savage, Shara - Division of Assessment and Accountability Support" userId="71eadb16-699f-453e-81d8-c9ac7aaf2dd6" providerId="ADAL" clId="{B5F4073A-CB13-4375-BB1C-A2FAD31F4342}" dt="2021-11-19T16:41:24.999" v="99" actId="47"/>
        <pc:sldMkLst>
          <pc:docMk/>
          <pc:sldMk cId="1603595661" sldId="299"/>
        </pc:sldMkLst>
      </pc:sldChg>
      <pc:sldChg chg="add del">
        <pc:chgData name="Savage, Shara - Division of Assessment and Accountability Support" userId="71eadb16-699f-453e-81d8-c9ac7aaf2dd6" providerId="ADAL" clId="{B5F4073A-CB13-4375-BB1C-A2FAD31F4342}" dt="2021-11-19T16:41:24.999" v="99" actId="47"/>
        <pc:sldMkLst>
          <pc:docMk/>
          <pc:sldMk cId="309773406" sldId="300"/>
        </pc:sldMkLst>
      </pc:sldChg>
      <pc:sldChg chg="add del">
        <pc:chgData name="Savage, Shara - Division of Assessment and Accountability Support" userId="71eadb16-699f-453e-81d8-c9ac7aaf2dd6" providerId="ADAL" clId="{B5F4073A-CB13-4375-BB1C-A2FAD31F4342}" dt="2021-11-19T16:41:24.999" v="99" actId="47"/>
        <pc:sldMkLst>
          <pc:docMk/>
          <pc:sldMk cId="3230883908" sldId="302"/>
        </pc:sldMkLst>
      </pc:sldChg>
      <pc:sldChg chg="add del">
        <pc:chgData name="Savage, Shara - Division of Assessment and Accountability Support" userId="71eadb16-699f-453e-81d8-c9ac7aaf2dd6" providerId="ADAL" clId="{B5F4073A-CB13-4375-BB1C-A2FAD31F4342}" dt="2021-11-19T16:41:24.999" v="99" actId="47"/>
        <pc:sldMkLst>
          <pc:docMk/>
          <pc:sldMk cId="2024621048" sldId="303"/>
        </pc:sldMkLst>
      </pc:sldChg>
      <pc:sldChg chg="add del">
        <pc:chgData name="Savage, Shara - Division of Assessment and Accountability Support" userId="71eadb16-699f-453e-81d8-c9ac7aaf2dd6" providerId="ADAL" clId="{B5F4073A-CB13-4375-BB1C-A2FAD31F4342}" dt="2021-11-19T16:41:24.999" v="99" actId="47"/>
        <pc:sldMkLst>
          <pc:docMk/>
          <pc:sldMk cId="1352596660" sldId="305"/>
        </pc:sldMkLst>
      </pc:sldChg>
      <pc:sldChg chg="add del">
        <pc:chgData name="Savage, Shara - Division of Assessment and Accountability Support" userId="71eadb16-699f-453e-81d8-c9ac7aaf2dd6" providerId="ADAL" clId="{B5F4073A-CB13-4375-BB1C-A2FAD31F4342}" dt="2021-11-19T16:41:24.999" v="99" actId="47"/>
        <pc:sldMkLst>
          <pc:docMk/>
          <pc:sldMk cId="1578908983" sldId="311"/>
        </pc:sldMkLst>
      </pc:sldChg>
      <pc:sldChg chg="add del">
        <pc:chgData name="Savage, Shara - Division of Assessment and Accountability Support" userId="71eadb16-699f-453e-81d8-c9ac7aaf2dd6" providerId="ADAL" clId="{B5F4073A-CB13-4375-BB1C-A2FAD31F4342}" dt="2021-11-19T16:41:24.999" v="99" actId="47"/>
        <pc:sldMkLst>
          <pc:docMk/>
          <pc:sldMk cId="1032068337" sldId="312"/>
        </pc:sldMkLst>
      </pc:sldChg>
      <pc:sldChg chg="add del">
        <pc:chgData name="Savage, Shara - Division of Assessment and Accountability Support" userId="71eadb16-699f-453e-81d8-c9ac7aaf2dd6" providerId="ADAL" clId="{B5F4073A-CB13-4375-BB1C-A2FAD31F4342}" dt="2021-11-19T16:41:24.999" v="99" actId="47"/>
        <pc:sldMkLst>
          <pc:docMk/>
          <pc:sldMk cId="692631242" sldId="314"/>
        </pc:sldMkLst>
      </pc:sldChg>
      <pc:sldChg chg="add del">
        <pc:chgData name="Savage, Shara - Division of Assessment and Accountability Support" userId="71eadb16-699f-453e-81d8-c9ac7aaf2dd6" providerId="ADAL" clId="{B5F4073A-CB13-4375-BB1C-A2FAD31F4342}" dt="2021-11-19T16:41:24.999" v="99" actId="47"/>
        <pc:sldMkLst>
          <pc:docMk/>
          <pc:sldMk cId="1144424198" sldId="315"/>
        </pc:sldMkLst>
      </pc:sldChg>
      <pc:sldChg chg="add del">
        <pc:chgData name="Savage, Shara - Division of Assessment and Accountability Support" userId="71eadb16-699f-453e-81d8-c9ac7aaf2dd6" providerId="ADAL" clId="{B5F4073A-CB13-4375-BB1C-A2FAD31F4342}" dt="2021-11-19T16:41:24.999" v="99" actId="47"/>
        <pc:sldMkLst>
          <pc:docMk/>
          <pc:sldMk cId="3315294409" sldId="325"/>
        </pc:sldMkLst>
      </pc:sldChg>
      <pc:sldChg chg="add del">
        <pc:chgData name="Savage, Shara - Division of Assessment and Accountability Support" userId="71eadb16-699f-453e-81d8-c9ac7aaf2dd6" providerId="ADAL" clId="{B5F4073A-CB13-4375-BB1C-A2FAD31F4342}" dt="2021-11-19T16:41:24.999" v="99" actId="47"/>
        <pc:sldMkLst>
          <pc:docMk/>
          <pc:sldMk cId="546687785" sldId="326"/>
        </pc:sldMkLst>
      </pc:sldChg>
      <pc:sldChg chg="add del">
        <pc:chgData name="Savage, Shara - Division of Assessment and Accountability Support" userId="71eadb16-699f-453e-81d8-c9ac7aaf2dd6" providerId="ADAL" clId="{B5F4073A-CB13-4375-BB1C-A2FAD31F4342}" dt="2021-11-19T16:41:24.999" v="99" actId="47"/>
        <pc:sldMkLst>
          <pc:docMk/>
          <pc:sldMk cId="4227892461" sldId="327"/>
        </pc:sldMkLst>
      </pc:sldChg>
      <pc:sldChg chg="add del">
        <pc:chgData name="Savage, Shara - Division of Assessment and Accountability Support" userId="71eadb16-699f-453e-81d8-c9ac7aaf2dd6" providerId="ADAL" clId="{B5F4073A-CB13-4375-BB1C-A2FAD31F4342}" dt="2021-11-19T16:41:24.999" v="99" actId="47"/>
        <pc:sldMkLst>
          <pc:docMk/>
          <pc:sldMk cId="620161705" sldId="329"/>
        </pc:sldMkLst>
      </pc:sldChg>
      <pc:sldChg chg="add del">
        <pc:chgData name="Savage, Shara - Division of Assessment and Accountability Support" userId="71eadb16-699f-453e-81d8-c9ac7aaf2dd6" providerId="ADAL" clId="{B5F4073A-CB13-4375-BB1C-A2FAD31F4342}" dt="2021-11-19T16:41:24.999" v="99" actId="47"/>
        <pc:sldMkLst>
          <pc:docMk/>
          <pc:sldMk cId="682081726" sldId="335"/>
        </pc:sldMkLst>
      </pc:sldChg>
      <pc:sldChg chg="add del">
        <pc:chgData name="Savage, Shara - Division of Assessment and Accountability Support" userId="71eadb16-699f-453e-81d8-c9ac7aaf2dd6" providerId="ADAL" clId="{B5F4073A-CB13-4375-BB1C-A2FAD31F4342}" dt="2021-11-19T16:41:24.999" v="99" actId="47"/>
        <pc:sldMkLst>
          <pc:docMk/>
          <pc:sldMk cId="3458439887" sldId="336"/>
        </pc:sldMkLst>
      </pc:sldChg>
      <pc:sldChg chg="add del">
        <pc:chgData name="Savage, Shara - Division of Assessment and Accountability Support" userId="71eadb16-699f-453e-81d8-c9ac7aaf2dd6" providerId="ADAL" clId="{B5F4073A-CB13-4375-BB1C-A2FAD31F4342}" dt="2021-11-19T16:41:24.999" v="99" actId="47"/>
        <pc:sldMkLst>
          <pc:docMk/>
          <pc:sldMk cId="3584259952" sldId="343"/>
        </pc:sldMkLst>
      </pc:sldChg>
      <pc:sldChg chg="add del">
        <pc:chgData name="Savage, Shara - Division of Assessment and Accountability Support" userId="71eadb16-699f-453e-81d8-c9ac7aaf2dd6" providerId="ADAL" clId="{B5F4073A-CB13-4375-BB1C-A2FAD31F4342}" dt="2021-11-19T16:41:24.999" v="99" actId="47"/>
        <pc:sldMkLst>
          <pc:docMk/>
          <pc:sldMk cId="1095187784" sldId="349"/>
        </pc:sldMkLst>
      </pc:sldChg>
      <pc:sldChg chg="add del">
        <pc:chgData name="Savage, Shara - Division of Assessment and Accountability Support" userId="71eadb16-699f-453e-81d8-c9ac7aaf2dd6" providerId="ADAL" clId="{B5F4073A-CB13-4375-BB1C-A2FAD31F4342}" dt="2021-11-19T16:41:24.999" v="99" actId="47"/>
        <pc:sldMkLst>
          <pc:docMk/>
          <pc:sldMk cId="3176209147" sldId="351"/>
        </pc:sldMkLst>
      </pc:sldChg>
      <pc:sldChg chg="add del modNotesTx">
        <pc:chgData name="Savage, Shara - Division of Assessment and Accountability Support" userId="71eadb16-699f-453e-81d8-c9ac7aaf2dd6" providerId="ADAL" clId="{B5F4073A-CB13-4375-BB1C-A2FAD31F4342}" dt="2021-11-20T15:43:47.876" v="106" actId="6549"/>
        <pc:sldMkLst>
          <pc:docMk/>
          <pc:sldMk cId="2938650744" sldId="353"/>
        </pc:sldMkLst>
      </pc:sldChg>
      <pc:sldChg chg="add del modNotesTx">
        <pc:chgData name="Savage, Shara - Division of Assessment and Accountability Support" userId="71eadb16-699f-453e-81d8-c9ac7aaf2dd6" providerId="ADAL" clId="{B5F4073A-CB13-4375-BB1C-A2FAD31F4342}" dt="2021-11-20T15:43:28.995" v="104" actId="6549"/>
        <pc:sldMkLst>
          <pc:docMk/>
          <pc:sldMk cId="1752048124" sldId="354"/>
        </pc:sldMkLst>
      </pc:sldChg>
      <pc:sldChg chg="add del modNotesTx">
        <pc:chgData name="Savage, Shara - Division of Assessment and Accountability Support" userId="71eadb16-699f-453e-81d8-c9ac7aaf2dd6" providerId="ADAL" clId="{B5F4073A-CB13-4375-BB1C-A2FAD31F4342}" dt="2021-11-20T15:43:34.593" v="105" actId="6549"/>
        <pc:sldMkLst>
          <pc:docMk/>
          <pc:sldMk cId="3982664239" sldId="355"/>
        </pc:sldMkLst>
      </pc:sldChg>
      <pc:sldChg chg="add del modNotesTx">
        <pc:chgData name="Savage, Shara - Division of Assessment and Accountability Support" userId="71eadb16-699f-453e-81d8-c9ac7aaf2dd6" providerId="ADAL" clId="{B5F4073A-CB13-4375-BB1C-A2FAD31F4342}" dt="2021-11-20T15:43:17.030" v="102" actId="6549"/>
        <pc:sldMkLst>
          <pc:docMk/>
          <pc:sldMk cId="3878876987" sldId="356"/>
        </pc:sldMkLst>
      </pc:sldChg>
      <pc:sldChg chg="add del">
        <pc:chgData name="Savage, Shara - Division of Assessment and Accountability Support" userId="71eadb16-699f-453e-81d8-c9ac7aaf2dd6" providerId="ADAL" clId="{B5F4073A-CB13-4375-BB1C-A2FAD31F4342}" dt="2021-11-19T16:41:24.999" v="99" actId="47"/>
        <pc:sldMkLst>
          <pc:docMk/>
          <pc:sldMk cId="30490377" sldId="358"/>
        </pc:sldMkLst>
      </pc:sldChg>
      <pc:sldChg chg="add del">
        <pc:chgData name="Savage, Shara - Division of Assessment and Accountability Support" userId="71eadb16-699f-453e-81d8-c9ac7aaf2dd6" providerId="ADAL" clId="{B5F4073A-CB13-4375-BB1C-A2FAD31F4342}" dt="2021-11-19T16:41:24.999" v="99" actId="47"/>
        <pc:sldMkLst>
          <pc:docMk/>
          <pc:sldMk cId="2292826589" sldId="359"/>
        </pc:sldMkLst>
      </pc:sldChg>
      <pc:sldChg chg="add del">
        <pc:chgData name="Savage, Shara - Division of Assessment and Accountability Support" userId="71eadb16-699f-453e-81d8-c9ac7aaf2dd6" providerId="ADAL" clId="{B5F4073A-CB13-4375-BB1C-A2FAD31F4342}" dt="2021-11-19T16:41:24.999" v="99" actId="47"/>
        <pc:sldMkLst>
          <pc:docMk/>
          <pc:sldMk cId="3889166399" sldId="360"/>
        </pc:sldMkLst>
      </pc:sldChg>
      <pc:sldChg chg="add del">
        <pc:chgData name="Savage, Shara - Division of Assessment and Accountability Support" userId="71eadb16-699f-453e-81d8-c9ac7aaf2dd6" providerId="ADAL" clId="{B5F4073A-CB13-4375-BB1C-A2FAD31F4342}" dt="2021-11-19T16:41:24.999" v="99" actId="47"/>
        <pc:sldMkLst>
          <pc:docMk/>
          <pc:sldMk cId="2626507929" sldId="361"/>
        </pc:sldMkLst>
      </pc:sldChg>
      <pc:sldChg chg="add del">
        <pc:chgData name="Savage, Shara - Division of Assessment and Accountability Support" userId="71eadb16-699f-453e-81d8-c9ac7aaf2dd6" providerId="ADAL" clId="{B5F4073A-CB13-4375-BB1C-A2FAD31F4342}" dt="2021-11-19T16:41:24.999" v="99" actId="47"/>
        <pc:sldMkLst>
          <pc:docMk/>
          <pc:sldMk cId="2069202152" sldId="362"/>
        </pc:sldMkLst>
      </pc:sldChg>
      <pc:sldChg chg="add del">
        <pc:chgData name="Savage, Shara - Division of Assessment and Accountability Support" userId="71eadb16-699f-453e-81d8-c9ac7aaf2dd6" providerId="ADAL" clId="{B5F4073A-CB13-4375-BB1C-A2FAD31F4342}" dt="2021-11-19T16:41:24.999" v="99" actId="47"/>
        <pc:sldMkLst>
          <pc:docMk/>
          <pc:sldMk cId="3543183894" sldId="367"/>
        </pc:sldMkLst>
      </pc:sldChg>
      <pc:sldChg chg="add del">
        <pc:chgData name="Savage, Shara - Division of Assessment and Accountability Support" userId="71eadb16-699f-453e-81d8-c9ac7aaf2dd6" providerId="ADAL" clId="{B5F4073A-CB13-4375-BB1C-A2FAD31F4342}" dt="2021-11-19T16:41:24.999" v="99" actId="47"/>
        <pc:sldMkLst>
          <pc:docMk/>
          <pc:sldMk cId="1067505852" sldId="368"/>
        </pc:sldMkLst>
      </pc:sldChg>
      <pc:sldChg chg="add del">
        <pc:chgData name="Savage, Shara - Division of Assessment and Accountability Support" userId="71eadb16-699f-453e-81d8-c9ac7aaf2dd6" providerId="ADAL" clId="{B5F4073A-CB13-4375-BB1C-A2FAD31F4342}" dt="2021-11-19T16:41:24.999" v="99" actId="47"/>
        <pc:sldMkLst>
          <pc:docMk/>
          <pc:sldMk cId="656119500" sldId="369"/>
        </pc:sldMkLst>
      </pc:sldChg>
      <pc:sldChg chg="add del">
        <pc:chgData name="Savage, Shara - Division of Assessment and Accountability Support" userId="71eadb16-699f-453e-81d8-c9ac7aaf2dd6" providerId="ADAL" clId="{B5F4073A-CB13-4375-BB1C-A2FAD31F4342}" dt="2021-11-19T16:41:24.999" v="99" actId="47"/>
        <pc:sldMkLst>
          <pc:docMk/>
          <pc:sldMk cId="2139047643" sldId="370"/>
        </pc:sldMkLst>
      </pc:sldChg>
      <pc:sldChg chg="add del">
        <pc:chgData name="Savage, Shara - Division of Assessment and Accountability Support" userId="71eadb16-699f-453e-81d8-c9ac7aaf2dd6" providerId="ADAL" clId="{B5F4073A-CB13-4375-BB1C-A2FAD31F4342}" dt="2021-11-19T16:41:24.999" v="99" actId="47"/>
        <pc:sldMkLst>
          <pc:docMk/>
          <pc:sldMk cId="2369846722" sldId="371"/>
        </pc:sldMkLst>
      </pc:sldChg>
      <pc:sldChg chg="modSp modNotesTx">
        <pc:chgData name="Savage, Shara - Division of Assessment and Accountability Support" userId="71eadb16-699f-453e-81d8-c9ac7aaf2dd6" providerId="ADAL" clId="{B5F4073A-CB13-4375-BB1C-A2FAD31F4342}" dt="2021-11-19T16:41:21.348" v="95" actId="20577"/>
        <pc:sldMkLst>
          <pc:docMk/>
          <pc:sldMk cId="2631118969" sldId="372"/>
        </pc:sldMkLst>
        <pc:spChg chg="mod">
          <ac:chgData name="Savage, Shara - Division of Assessment and Accountability Support" userId="71eadb16-699f-453e-81d8-c9ac7aaf2dd6" providerId="ADAL" clId="{B5F4073A-CB13-4375-BB1C-A2FAD31F4342}" dt="2021-11-19T16:41:21.348" v="95" actId="20577"/>
          <ac:spMkLst>
            <pc:docMk/>
            <pc:sldMk cId="2631118969" sldId="372"/>
            <ac:spMk id="2" creationId="{D19290D9-125F-406B-B67A-EC65AF0458BD}"/>
          </ac:spMkLst>
        </pc:spChg>
      </pc:sldChg>
      <pc:sldChg chg="add del">
        <pc:chgData name="Savage, Shara - Division of Assessment and Accountability Support" userId="71eadb16-699f-453e-81d8-c9ac7aaf2dd6" providerId="ADAL" clId="{B5F4073A-CB13-4375-BB1C-A2FAD31F4342}" dt="2021-11-19T16:41:24.999" v="99" actId="47"/>
        <pc:sldMkLst>
          <pc:docMk/>
          <pc:sldMk cId="1648352220" sldId="374"/>
        </pc:sldMkLst>
      </pc:sldChg>
      <pc:sldChg chg="add del">
        <pc:chgData name="Savage, Shara - Division of Assessment and Accountability Support" userId="71eadb16-699f-453e-81d8-c9ac7aaf2dd6" providerId="ADAL" clId="{B5F4073A-CB13-4375-BB1C-A2FAD31F4342}" dt="2021-11-19T16:41:24.999" v="99" actId="47"/>
        <pc:sldMkLst>
          <pc:docMk/>
          <pc:sldMk cId="649565473" sldId="375"/>
        </pc:sldMkLst>
      </pc:sldChg>
      <pc:sldChg chg="add del modNotesTx">
        <pc:chgData name="Savage, Shara - Division of Assessment and Accountability Support" userId="71eadb16-699f-453e-81d8-c9ac7aaf2dd6" providerId="ADAL" clId="{B5F4073A-CB13-4375-BB1C-A2FAD31F4342}" dt="2021-11-20T15:43:22.696" v="103" actId="6549"/>
        <pc:sldMkLst>
          <pc:docMk/>
          <pc:sldMk cId="2271664161" sldId="377"/>
        </pc:sldMkLst>
      </pc:sldChg>
      <pc:sldChg chg="add del">
        <pc:chgData name="Savage, Shara - Division of Assessment and Accountability Support" userId="71eadb16-699f-453e-81d8-c9ac7aaf2dd6" providerId="ADAL" clId="{B5F4073A-CB13-4375-BB1C-A2FAD31F4342}" dt="2021-11-19T16:41:24.999" v="99" actId="47"/>
        <pc:sldMkLst>
          <pc:docMk/>
          <pc:sldMk cId="925794445" sldId="378"/>
        </pc:sldMkLst>
      </pc:sldChg>
      <pc:sldChg chg="add del">
        <pc:chgData name="Savage, Shara - Division of Assessment and Accountability Support" userId="71eadb16-699f-453e-81d8-c9ac7aaf2dd6" providerId="ADAL" clId="{B5F4073A-CB13-4375-BB1C-A2FAD31F4342}" dt="2021-11-19T16:41:24.999" v="99" actId="47"/>
        <pc:sldMkLst>
          <pc:docMk/>
          <pc:sldMk cId="293036619" sldId="379"/>
        </pc:sldMkLst>
      </pc:sldChg>
      <pc:sldChg chg="add del">
        <pc:chgData name="Savage, Shara - Division of Assessment and Accountability Support" userId="71eadb16-699f-453e-81d8-c9ac7aaf2dd6" providerId="ADAL" clId="{B5F4073A-CB13-4375-BB1C-A2FAD31F4342}" dt="2021-11-19T16:41:24.999" v="99" actId="47"/>
        <pc:sldMkLst>
          <pc:docMk/>
          <pc:sldMk cId="338230666" sldId="380"/>
        </pc:sldMkLst>
      </pc:sldChg>
      <pc:sldChg chg="add del">
        <pc:chgData name="Savage, Shara - Division of Assessment and Accountability Support" userId="71eadb16-699f-453e-81d8-c9ac7aaf2dd6" providerId="ADAL" clId="{B5F4073A-CB13-4375-BB1C-A2FAD31F4342}" dt="2021-11-19T16:41:24.999" v="99" actId="47"/>
        <pc:sldMkLst>
          <pc:docMk/>
          <pc:sldMk cId="712108409" sldId="381"/>
        </pc:sldMkLst>
      </pc:sldChg>
      <pc:sldChg chg="add del">
        <pc:chgData name="Savage, Shara - Division of Assessment and Accountability Support" userId="71eadb16-699f-453e-81d8-c9ac7aaf2dd6" providerId="ADAL" clId="{B5F4073A-CB13-4375-BB1C-A2FAD31F4342}" dt="2021-11-19T16:41:24.999" v="99" actId="47"/>
        <pc:sldMkLst>
          <pc:docMk/>
          <pc:sldMk cId="1864969127" sldId="382"/>
        </pc:sldMkLst>
      </pc:sldChg>
      <pc:sldChg chg="add del">
        <pc:chgData name="Savage, Shara - Division of Assessment and Accountability Support" userId="71eadb16-699f-453e-81d8-c9ac7aaf2dd6" providerId="ADAL" clId="{B5F4073A-CB13-4375-BB1C-A2FAD31F4342}" dt="2021-11-19T16:41:24.999" v="99" actId="47"/>
        <pc:sldMkLst>
          <pc:docMk/>
          <pc:sldMk cId="513378819" sldId="383"/>
        </pc:sldMkLst>
      </pc:sldChg>
      <pc:sldChg chg="add del">
        <pc:chgData name="Savage, Shara - Division of Assessment and Accountability Support" userId="71eadb16-699f-453e-81d8-c9ac7aaf2dd6" providerId="ADAL" clId="{B5F4073A-CB13-4375-BB1C-A2FAD31F4342}" dt="2021-11-19T16:41:24.999" v="99" actId="47"/>
        <pc:sldMkLst>
          <pc:docMk/>
          <pc:sldMk cId="1515559881" sldId="385"/>
        </pc:sldMkLst>
      </pc:sldChg>
      <pc:sldChg chg="add del">
        <pc:chgData name="Savage, Shara - Division of Assessment and Accountability Support" userId="71eadb16-699f-453e-81d8-c9ac7aaf2dd6" providerId="ADAL" clId="{B5F4073A-CB13-4375-BB1C-A2FAD31F4342}" dt="2021-11-19T16:41:24.999" v="99" actId="47"/>
        <pc:sldMkLst>
          <pc:docMk/>
          <pc:sldMk cId="3614587172" sldId="386"/>
        </pc:sldMkLst>
      </pc:sldChg>
      <pc:sldChg chg="add del">
        <pc:chgData name="Savage, Shara - Division of Assessment and Accountability Support" userId="71eadb16-699f-453e-81d8-c9ac7aaf2dd6" providerId="ADAL" clId="{B5F4073A-CB13-4375-BB1C-A2FAD31F4342}" dt="2021-11-19T16:41:24.999" v="99" actId="47"/>
        <pc:sldMkLst>
          <pc:docMk/>
          <pc:sldMk cId="2845712819" sldId="388"/>
        </pc:sldMkLst>
      </pc:sldChg>
      <pc:sldChg chg="add del">
        <pc:chgData name="Savage, Shara - Division of Assessment and Accountability Support" userId="71eadb16-699f-453e-81d8-c9ac7aaf2dd6" providerId="ADAL" clId="{B5F4073A-CB13-4375-BB1C-A2FAD31F4342}" dt="2021-11-19T16:41:24.999" v="99" actId="47"/>
        <pc:sldMkLst>
          <pc:docMk/>
          <pc:sldMk cId="975096466" sldId="389"/>
        </pc:sldMkLst>
      </pc:sldChg>
      <pc:sldChg chg="add del">
        <pc:chgData name="Savage, Shara - Division of Assessment and Accountability Support" userId="71eadb16-699f-453e-81d8-c9ac7aaf2dd6" providerId="ADAL" clId="{B5F4073A-CB13-4375-BB1C-A2FAD31F4342}" dt="2021-11-19T16:41:24.999" v="99" actId="47"/>
        <pc:sldMkLst>
          <pc:docMk/>
          <pc:sldMk cId="85691499" sldId="396"/>
        </pc:sldMkLst>
      </pc:sldChg>
      <pc:sldChg chg="modNotesTx">
        <pc:chgData name="Savage, Shara - Division of Assessment and Accountability Support" userId="71eadb16-699f-453e-81d8-c9ac7aaf2dd6" providerId="ADAL" clId="{B5F4073A-CB13-4375-BB1C-A2FAD31F4342}" dt="2021-11-20T15:44:00.814" v="110" actId="20577"/>
        <pc:sldMkLst>
          <pc:docMk/>
          <pc:sldMk cId="2027653076" sldId="397"/>
        </pc:sldMkLst>
      </pc:sldChg>
      <pc:sldChg chg="modSp add del ord modNotesTx">
        <pc:chgData name="Savage, Shara - Division of Assessment and Accountability Support" userId="71eadb16-699f-453e-81d8-c9ac7aaf2dd6" providerId="ADAL" clId="{B5F4073A-CB13-4375-BB1C-A2FAD31F4342}" dt="2021-11-19T16:41:23.660" v="98"/>
        <pc:sldMkLst>
          <pc:docMk/>
          <pc:sldMk cId="3482155993" sldId="998"/>
        </pc:sldMkLst>
        <pc:graphicFrameChg chg="mod">
          <ac:chgData name="Savage, Shara - Division of Assessment and Accountability Support" userId="71eadb16-699f-453e-81d8-c9ac7aaf2dd6" providerId="ADAL" clId="{B5F4073A-CB13-4375-BB1C-A2FAD31F4342}" dt="2021-11-19T16:37:09.742" v="5" actId="113"/>
          <ac:graphicFrameMkLst>
            <pc:docMk/>
            <pc:sldMk cId="3482155993" sldId="998"/>
            <ac:graphicFrameMk id="11" creationId="{A78744F6-DB7B-4858-A1BD-1917056A5372}"/>
          </ac:graphicFrameMkLst>
        </pc:graphicFrameChg>
      </pc:sldChg>
      <pc:sldChg chg="add del ord">
        <pc:chgData name="Savage, Shara - Division of Assessment and Accountability Support" userId="71eadb16-699f-453e-81d8-c9ac7aaf2dd6" providerId="ADAL" clId="{B5F4073A-CB13-4375-BB1C-A2FAD31F4342}" dt="2021-11-19T16:48:35.776" v="100"/>
        <pc:sldMkLst>
          <pc:docMk/>
          <pc:sldMk cId="1792822603" sldId="999"/>
        </pc:sldMkLst>
      </pc:sldChg>
      <pc:sldChg chg="add del">
        <pc:chgData name="Savage, Shara - Division of Assessment and Accountability Support" userId="71eadb16-699f-453e-81d8-c9ac7aaf2dd6" providerId="ADAL" clId="{B5F4073A-CB13-4375-BB1C-A2FAD31F4342}" dt="2021-11-19T16:41:23.660" v="98"/>
        <pc:sldMkLst>
          <pc:docMk/>
          <pc:sldMk cId="546941625" sldId="1010"/>
        </pc:sldMkLst>
      </pc:sldChg>
      <pc:sldMasterChg chg="addSldLayout delSldLayout">
        <pc:chgData name="Savage, Shara - Division of Assessment and Accountability Support" userId="71eadb16-699f-453e-81d8-c9ac7aaf2dd6" providerId="ADAL" clId="{B5F4073A-CB13-4375-BB1C-A2FAD31F4342}" dt="2021-11-19T16:41:24.999" v="99" actId="47"/>
        <pc:sldMasterMkLst>
          <pc:docMk/>
          <pc:sldMasterMk cId="2271339680" sldId="2147483648"/>
        </pc:sldMasterMkLst>
        <pc:sldLayoutChg chg="add del">
          <pc:chgData name="Savage, Shara - Division of Assessment and Accountability Support" userId="71eadb16-699f-453e-81d8-c9ac7aaf2dd6" providerId="ADAL" clId="{B5F4073A-CB13-4375-BB1C-A2FAD31F4342}" dt="2021-11-19T16:41:24.999" v="99" actId="47"/>
          <pc:sldLayoutMkLst>
            <pc:docMk/>
            <pc:sldMasterMk cId="2271339680" sldId="2147483648"/>
            <pc:sldLayoutMk cId="1093429735" sldId="2147483663"/>
          </pc:sldLayoutMkLst>
        </pc:sldLayoutChg>
        <pc:sldLayoutChg chg="add del">
          <pc:chgData name="Savage, Shara - Division of Assessment and Accountability Support" userId="71eadb16-699f-453e-81d8-c9ac7aaf2dd6" providerId="ADAL" clId="{B5F4073A-CB13-4375-BB1C-A2FAD31F4342}" dt="2021-11-19T16:41:24.999" v="99" actId="47"/>
          <pc:sldLayoutMkLst>
            <pc:docMk/>
            <pc:sldMasterMk cId="2271339680" sldId="2147483648"/>
            <pc:sldLayoutMk cId="314923344" sldId="2147483669"/>
          </pc:sldLayoutMkLst>
        </pc:sldLayoutChg>
        <pc:sldLayoutChg chg="add del">
          <pc:chgData name="Savage, Shara - Division of Assessment and Accountability Support" userId="71eadb16-699f-453e-81d8-c9ac7aaf2dd6" providerId="ADAL" clId="{B5F4073A-CB13-4375-BB1C-A2FAD31F4342}" dt="2021-11-19T16:41:24.999" v="99" actId="47"/>
          <pc:sldLayoutMkLst>
            <pc:docMk/>
            <pc:sldMasterMk cId="2271339680" sldId="2147483648"/>
            <pc:sldLayoutMk cId="633993762" sldId="2147483671"/>
          </pc:sldLayoutMkLst>
        </pc:sldLayoutChg>
        <pc:sldLayoutChg chg="add del">
          <pc:chgData name="Savage, Shara - Division of Assessment and Accountability Support" userId="71eadb16-699f-453e-81d8-c9ac7aaf2dd6" providerId="ADAL" clId="{B5F4073A-CB13-4375-BB1C-A2FAD31F4342}" dt="2021-11-19T16:41:24.999" v="99" actId="47"/>
          <pc:sldLayoutMkLst>
            <pc:docMk/>
            <pc:sldMasterMk cId="2271339680" sldId="2147483648"/>
            <pc:sldLayoutMk cId="1666747880" sldId="2147483675"/>
          </pc:sldLayoutMkLst>
        </pc:sldLayoutChg>
      </pc:sldMasterChg>
    </pc:docChg>
  </pc:docChgLst>
  <pc:docChgLst>
    <pc:chgData name="Savage, Shara - Division of Assessment and Accountability Support" userId="71eadb16-699f-453e-81d8-c9ac7aaf2dd6" providerId="ADAL" clId="{92D0F7A7-28E2-4161-8B78-0385D5242975}"/>
    <pc:docChg chg="undo custSel addSld delSld">
      <pc:chgData name="Savage, Shara - Division of Assessment and Accountability Support" userId="71eadb16-699f-453e-81d8-c9ac7aaf2dd6" providerId="ADAL" clId="{92D0F7A7-28E2-4161-8B78-0385D5242975}" dt="2021-11-19T16:10:09.390" v="25" actId="47"/>
      <pc:docMkLst>
        <pc:docMk/>
      </pc:docMkLst>
      <pc:sldChg chg="del">
        <pc:chgData name="Savage, Shara - Division of Assessment and Accountability Support" userId="71eadb16-699f-453e-81d8-c9ac7aaf2dd6" providerId="ADAL" clId="{92D0F7A7-28E2-4161-8B78-0385D5242975}" dt="2021-11-19T16:08:39.891" v="3" actId="47"/>
        <pc:sldMkLst>
          <pc:docMk/>
          <pc:sldMk cId="4218297417" sldId="264"/>
        </pc:sldMkLst>
      </pc:sldChg>
      <pc:sldChg chg="del">
        <pc:chgData name="Savage, Shara - Division of Assessment and Accountability Support" userId="71eadb16-699f-453e-81d8-c9ac7aaf2dd6" providerId="ADAL" clId="{92D0F7A7-28E2-4161-8B78-0385D5242975}" dt="2021-11-19T16:08:37.835" v="2" actId="47"/>
        <pc:sldMkLst>
          <pc:docMk/>
          <pc:sldMk cId="505087787" sldId="280"/>
        </pc:sldMkLst>
      </pc:sldChg>
      <pc:sldChg chg="add del">
        <pc:chgData name="Savage, Shara - Division of Assessment and Accountability Support" userId="71eadb16-699f-453e-81d8-c9ac7aaf2dd6" providerId="ADAL" clId="{92D0F7A7-28E2-4161-8B78-0385D5242975}" dt="2021-11-19T16:09:18.244" v="11" actId="47"/>
        <pc:sldMkLst>
          <pc:docMk/>
          <pc:sldMk cId="1752048124" sldId="354"/>
        </pc:sldMkLst>
      </pc:sldChg>
      <pc:sldChg chg="del">
        <pc:chgData name="Savage, Shara - Division of Assessment and Accountability Support" userId="71eadb16-699f-453e-81d8-c9ac7aaf2dd6" providerId="ADAL" clId="{92D0F7A7-28E2-4161-8B78-0385D5242975}" dt="2021-11-19T16:10:09.390" v="25" actId="47"/>
        <pc:sldMkLst>
          <pc:docMk/>
          <pc:sldMk cId="1457535447" sldId="992"/>
        </pc:sldMkLst>
      </pc:sldChg>
      <pc:sldChg chg="del">
        <pc:chgData name="Savage, Shara - Division of Assessment and Accountability Support" userId="71eadb16-699f-453e-81d8-c9ac7aaf2dd6" providerId="ADAL" clId="{92D0F7A7-28E2-4161-8B78-0385D5242975}" dt="2021-11-19T16:04:44.597" v="0" actId="47"/>
        <pc:sldMkLst>
          <pc:docMk/>
          <pc:sldMk cId="3316132691" sldId="993"/>
        </pc:sldMkLst>
      </pc:sldChg>
      <pc:sldChg chg="del">
        <pc:chgData name="Savage, Shara - Division of Assessment and Accountability Support" userId="71eadb16-699f-453e-81d8-c9ac7aaf2dd6" providerId="ADAL" clId="{92D0F7A7-28E2-4161-8B78-0385D5242975}" dt="2021-11-19T16:08:16.709" v="1" actId="47"/>
        <pc:sldMkLst>
          <pc:docMk/>
          <pc:sldMk cId="3900857669" sldId="994"/>
        </pc:sldMkLst>
      </pc:sldChg>
      <pc:sldChg chg="del">
        <pc:chgData name="Savage, Shara - Division of Assessment and Accountability Support" userId="71eadb16-699f-453e-81d8-c9ac7aaf2dd6" providerId="ADAL" clId="{92D0F7A7-28E2-4161-8B78-0385D5242975}" dt="2021-11-19T16:09:01.373" v="6" actId="47"/>
        <pc:sldMkLst>
          <pc:docMk/>
          <pc:sldMk cId="3921546369" sldId="995"/>
        </pc:sldMkLst>
      </pc:sldChg>
      <pc:sldChg chg="del">
        <pc:chgData name="Savage, Shara - Division of Assessment and Accountability Support" userId="71eadb16-699f-453e-81d8-c9ac7aaf2dd6" providerId="ADAL" clId="{92D0F7A7-28E2-4161-8B78-0385D5242975}" dt="2021-11-19T16:09:02.724" v="7" actId="47"/>
        <pc:sldMkLst>
          <pc:docMk/>
          <pc:sldMk cId="4263415304" sldId="996"/>
        </pc:sldMkLst>
      </pc:sldChg>
      <pc:sldChg chg="del">
        <pc:chgData name="Savage, Shara - Division of Assessment and Accountability Support" userId="71eadb16-699f-453e-81d8-c9ac7aaf2dd6" providerId="ADAL" clId="{92D0F7A7-28E2-4161-8B78-0385D5242975}" dt="2021-11-19T16:08:50.609" v="5" actId="47"/>
        <pc:sldMkLst>
          <pc:docMk/>
          <pc:sldMk cId="3181546709" sldId="997"/>
        </pc:sldMkLst>
      </pc:sldChg>
      <pc:sldChg chg="del">
        <pc:chgData name="Savage, Shara - Division of Assessment and Accountability Support" userId="71eadb16-699f-453e-81d8-c9ac7aaf2dd6" providerId="ADAL" clId="{92D0F7A7-28E2-4161-8B78-0385D5242975}" dt="2021-11-19T16:09:19.759" v="12" actId="47"/>
        <pc:sldMkLst>
          <pc:docMk/>
          <pc:sldMk cId="3482155993" sldId="998"/>
        </pc:sldMkLst>
      </pc:sldChg>
      <pc:sldChg chg="del">
        <pc:chgData name="Savage, Shara - Division of Assessment and Accountability Support" userId="71eadb16-699f-453e-81d8-c9ac7aaf2dd6" providerId="ADAL" clId="{92D0F7A7-28E2-4161-8B78-0385D5242975}" dt="2021-11-19T16:09:20.875" v="13" actId="47"/>
        <pc:sldMkLst>
          <pc:docMk/>
          <pc:sldMk cId="1792822603" sldId="999"/>
        </pc:sldMkLst>
      </pc:sldChg>
      <pc:sldChg chg="del">
        <pc:chgData name="Savage, Shara - Division of Assessment and Accountability Support" userId="71eadb16-699f-453e-81d8-c9ac7aaf2dd6" providerId="ADAL" clId="{92D0F7A7-28E2-4161-8B78-0385D5242975}" dt="2021-11-19T16:09:08.398" v="9" actId="47"/>
        <pc:sldMkLst>
          <pc:docMk/>
          <pc:sldMk cId="3465410067" sldId="1000"/>
        </pc:sldMkLst>
      </pc:sldChg>
      <pc:sldChg chg="del">
        <pc:chgData name="Savage, Shara - Division of Assessment and Accountability Support" userId="71eadb16-699f-453e-81d8-c9ac7aaf2dd6" providerId="ADAL" clId="{92D0F7A7-28E2-4161-8B78-0385D5242975}" dt="2021-11-19T16:09:36.233" v="16" actId="47"/>
        <pc:sldMkLst>
          <pc:docMk/>
          <pc:sldMk cId="1809167302" sldId="1001"/>
        </pc:sldMkLst>
      </pc:sldChg>
      <pc:sldChg chg="del">
        <pc:chgData name="Savage, Shara - Division of Assessment and Accountability Support" userId="71eadb16-699f-453e-81d8-c9ac7aaf2dd6" providerId="ADAL" clId="{92D0F7A7-28E2-4161-8B78-0385D5242975}" dt="2021-11-19T16:09:37.445" v="17" actId="47"/>
        <pc:sldMkLst>
          <pc:docMk/>
          <pc:sldMk cId="644118559" sldId="1002"/>
        </pc:sldMkLst>
      </pc:sldChg>
      <pc:sldChg chg="del">
        <pc:chgData name="Savage, Shara - Division of Assessment and Accountability Support" userId="71eadb16-699f-453e-81d8-c9ac7aaf2dd6" providerId="ADAL" clId="{92D0F7A7-28E2-4161-8B78-0385D5242975}" dt="2021-11-19T16:09:25.126" v="15" actId="47"/>
        <pc:sldMkLst>
          <pc:docMk/>
          <pc:sldMk cId="44718850" sldId="1003"/>
        </pc:sldMkLst>
      </pc:sldChg>
      <pc:sldChg chg="del">
        <pc:chgData name="Savage, Shara - Division of Assessment and Accountability Support" userId="71eadb16-699f-453e-81d8-c9ac7aaf2dd6" providerId="ADAL" clId="{92D0F7A7-28E2-4161-8B78-0385D5242975}" dt="2021-11-19T16:09:54.691" v="20" actId="47"/>
        <pc:sldMkLst>
          <pc:docMk/>
          <pc:sldMk cId="813771821" sldId="1004"/>
        </pc:sldMkLst>
      </pc:sldChg>
      <pc:sldChg chg="del">
        <pc:chgData name="Savage, Shara - Division of Assessment and Accountability Support" userId="71eadb16-699f-453e-81d8-c9ac7aaf2dd6" providerId="ADAL" clId="{92D0F7A7-28E2-4161-8B78-0385D5242975}" dt="2021-11-19T16:09:56.252" v="21" actId="47"/>
        <pc:sldMkLst>
          <pc:docMk/>
          <pc:sldMk cId="3100443504" sldId="1005"/>
        </pc:sldMkLst>
      </pc:sldChg>
      <pc:sldChg chg="del">
        <pc:chgData name="Savage, Shara - Division of Assessment and Accountability Support" userId="71eadb16-699f-453e-81d8-c9ac7aaf2dd6" providerId="ADAL" clId="{92D0F7A7-28E2-4161-8B78-0385D5242975}" dt="2021-11-19T16:09:44.886" v="19" actId="47"/>
        <pc:sldMkLst>
          <pc:docMk/>
          <pc:sldMk cId="1654314803" sldId="1006"/>
        </pc:sldMkLst>
      </pc:sldChg>
      <pc:sldChg chg="del">
        <pc:chgData name="Savage, Shara - Division of Assessment and Accountability Support" userId="71eadb16-699f-453e-81d8-c9ac7aaf2dd6" providerId="ADAL" clId="{92D0F7A7-28E2-4161-8B78-0385D5242975}" dt="2021-11-19T16:10:08.072" v="24" actId="47"/>
        <pc:sldMkLst>
          <pc:docMk/>
          <pc:sldMk cId="2315195814" sldId="1007"/>
        </pc:sldMkLst>
      </pc:sldChg>
      <pc:sldChg chg="del">
        <pc:chgData name="Savage, Shara - Division of Assessment and Accountability Support" userId="71eadb16-699f-453e-81d8-c9ac7aaf2dd6" providerId="ADAL" clId="{92D0F7A7-28E2-4161-8B78-0385D5242975}" dt="2021-11-19T16:10:02.255" v="23" actId="47"/>
        <pc:sldMkLst>
          <pc:docMk/>
          <pc:sldMk cId="2735775132" sldId="1008"/>
        </pc:sldMkLst>
      </pc:sldChg>
      <pc:sldChg chg="del">
        <pc:chgData name="Savage, Shara - Division of Assessment and Accountability Support" userId="71eadb16-699f-453e-81d8-c9ac7aaf2dd6" providerId="ADAL" clId="{92D0F7A7-28E2-4161-8B78-0385D5242975}" dt="2021-11-19T16:08:45.520" v="4" actId="47"/>
        <pc:sldMkLst>
          <pc:docMk/>
          <pc:sldMk cId="890762745" sldId="1009"/>
        </pc:sldMkLst>
      </pc:sldChg>
      <pc:sldChg chg="del">
        <pc:chgData name="Savage, Shara - Division of Assessment and Accountability Support" userId="71eadb16-699f-453e-81d8-c9ac7aaf2dd6" providerId="ADAL" clId="{92D0F7A7-28E2-4161-8B78-0385D5242975}" dt="2021-11-19T16:09:06.697" v="8" actId="47"/>
        <pc:sldMkLst>
          <pc:docMk/>
          <pc:sldMk cId="546941625" sldId="1010"/>
        </pc:sldMkLst>
      </pc:sldChg>
      <pc:sldChg chg="del">
        <pc:chgData name="Savage, Shara - Division of Assessment and Accountability Support" userId="71eadb16-699f-453e-81d8-c9ac7aaf2dd6" providerId="ADAL" clId="{92D0F7A7-28E2-4161-8B78-0385D5242975}" dt="2021-11-19T16:09:23.305" v="14" actId="47"/>
        <pc:sldMkLst>
          <pc:docMk/>
          <pc:sldMk cId="1139617861" sldId="1011"/>
        </pc:sldMkLst>
      </pc:sldChg>
      <pc:sldChg chg="del">
        <pc:chgData name="Savage, Shara - Division of Assessment and Accountability Support" userId="71eadb16-699f-453e-81d8-c9ac7aaf2dd6" providerId="ADAL" clId="{92D0F7A7-28E2-4161-8B78-0385D5242975}" dt="2021-11-19T16:09:42.172" v="18" actId="47"/>
        <pc:sldMkLst>
          <pc:docMk/>
          <pc:sldMk cId="2402943626" sldId="1012"/>
        </pc:sldMkLst>
      </pc:sldChg>
      <pc:sldChg chg="del">
        <pc:chgData name="Savage, Shara - Division of Assessment and Accountability Support" userId="71eadb16-699f-453e-81d8-c9ac7aaf2dd6" providerId="ADAL" clId="{92D0F7A7-28E2-4161-8B78-0385D5242975}" dt="2021-11-19T16:10:00.675" v="22" actId="47"/>
        <pc:sldMkLst>
          <pc:docMk/>
          <pc:sldMk cId="3212004468" sldId="1013"/>
        </pc:sldMkLst>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44.svg"/><Relationship Id="rId9" Type="http://schemas.openxmlformats.org/officeDocument/2006/relationships/image" Target="../media/image45.png"/></Relationships>
</file>

<file path=ppt/diagrams/_rels/data1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3.png"/><Relationship Id="rId7" Type="http://schemas.openxmlformats.org/officeDocument/2006/relationships/image" Target="../media/image25.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44.svg"/><Relationship Id="rId9" Type="http://schemas.openxmlformats.org/officeDocument/2006/relationships/image" Target="../media/image45.png"/></Relationships>
</file>

<file path=ppt/diagrams/_rels/drawing15.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117FF-D2AA-4F7F-BE2E-80564D37C901}"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US"/>
        </a:p>
      </dgm:t>
    </dgm:pt>
    <dgm:pt modelId="{BDC74063-9ABF-4FF3-B9E4-CB48A501F28D}">
      <dgm:prSet phldrT="[Text]"/>
      <dgm:spPr>
        <a:solidFill>
          <a:srgbClr val="009999"/>
        </a:solidFill>
      </dgm:spPr>
      <dgm:t>
        <a:bodyPr/>
        <a:lstStyle/>
        <a:p>
          <a:r>
            <a:rPr lang="en-US"/>
            <a:t>Professional Ethics</a:t>
          </a:r>
        </a:p>
      </dgm:t>
    </dgm:pt>
    <dgm:pt modelId="{9F866FC1-878D-46BD-B14C-E69044F0FC43}" type="parTrans" cxnId="{A950ACCE-D819-4B1C-ABDE-82731AC132A2}">
      <dgm:prSet/>
      <dgm:spPr/>
      <dgm:t>
        <a:bodyPr/>
        <a:lstStyle/>
        <a:p>
          <a:endParaRPr lang="en-US"/>
        </a:p>
      </dgm:t>
    </dgm:pt>
    <dgm:pt modelId="{6C27FE11-CC81-4FD4-8265-3703EDDF30C5}" type="sibTrans" cxnId="{A950ACCE-D819-4B1C-ABDE-82731AC132A2}">
      <dgm:prSet/>
      <dgm:spPr/>
      <dgm:t>
        <a:bodyPr/>
        <a:lstStyle/>
        <a:p>
          <a:endParaRPr lang="en-US"/>
        </a:p>
      </dgm:t>
    </dgm:pt>
    <dgm:pt modelId="{C002521A-490D-4151-BC58-B99B68399076}">
      <dgm:prSet phldrT="[Text]"/>
      <dgm:spPr>
        <a:solidFill>
          <a:srgbClr val="009999"/>
        </a:solidFill>
      </dgm:spPr>
      <dgm:t>
        <a:bodyPr/>
        <a:lstStyle/>
        <a:p>
          <a:r>
            <a:rPr lang="en-US"/>
            <a:t>Educational Defensibility</a:t>
          </a:r>
          <a:endParaRPr lang="en-US" dirty="0"/>
        </a:p>
      </dgm:t>
    </dgm:pt>
    <dgm:pt modelId="{00120882-9B0E-4FA6-AD5E-1B430947BBE7}" type="parTrans" cxnId="{C906B14D-04E8-42B4-9BC8-0593DE5034AC}">
      <dgm:prSet/>
      <dgm:spPr/>
      <dgm:t>
        <a:bodyPr/>
        <a:lstStyle/>
        <a:p>
          <a:endParaRPr lang="en-US"/>
        </a:p>
      </dgm:t>
    </dgm:pt>
    <dgm:pt modelId="{A0DE93B1-2B00-436D-AFCA-B9F212D9EF1D}" type="sibTrans" cxnId="{C906B14D-04E8-42B4-9BC8-0593DE5034AC}">
      <dgm:prSet/>
      <dgm:spPr/>
      <dgm:t>
        <a:bodyPr/>
        <a:lstStyle/>
        <a:p>
          <a:endParaRPr lang="en-US"/>
        </a:p>
      </dgm:t>
    </dgm:pt>
    <dgm:pt modelId="{2E7BF211-A2BD-4914-A5F3-18C18631E8A8}">
      <dgm:prSet phldrT="[Text]"/>
      <dgm:spPr>
        <a:solidFill>
          <a:srgbClr val="009999"/>
        </a:solidFill>
      </dgm:spPr>
      <dgm:t>
        <a:bodyPr/>
        <a:lstStyle/>
        <a:p>
          <a:r>
            <a:rPr lang="en-US"/>
            <a:t>Student Ownership</a:t>
          </a:r>
        </a:p>
      </dgm:t>
    </dgm:pt>
    <dgm:pt modelId="{EB426235-90EC-4038-B63B-2E81E5F4CE3D}" type="parTrans" cxnId="{35AEA1F1-88B4-45BF-A34A-53C3535A0C02}">
      <dgm:prSet/>
      <dgm:spPr/>
      <dgm:t>
        <a:bodyPr/>
        <a:lstStyle/>
        <a:p>
          <a:endParaRPr lang="en-US"/>
        </a:p>
      </dgm:t>
    </dgm:pt>
    <dgm:pt modelId="{0B041BFE-9B32-4115-85EB-E12426E93745}" type="sibTrans" cxnId="{35AEA1F1-88B4-45BF-A34A-53C3535A0C02}">
      <dgm:prSet/>
      <dgm:spPr/>
      <dgm:t>
        <a:bodyPr/>
        <a:lstStyle/>
        <a:p>
          <a:endParaRPr lang="en-US"/>
        </a:p>
      </dgm:t>
    </dgm:pt>
    <dgm:pt modelId="{C376D5DB-CB54-4269-B6BC-329360E536C0}">
      <dgm:prSet/>
      <dgm:spPr/>
      <dgm:t>
        <a:bodyPr/>
        <a:lstStyle/>
        <a:p>
          <a:r>
            <a:rPr lang="en-US"/>
            <a:t>Ethical standards of the education profession apply to anyone administering a state assessment. (16 KAR 1:020)</a:t>
          </a:r>
        </a:p>
      </dgm:t>
    </dgm:pt>
    <dgm:pt modelId="{EDA38FE0-1631-4D1F-ACA2-448E283F9EF1}" type="parTrans" cxnId="{204AB054-0F28-4072-ADD1-728C690A3011}">
      <dgm:prSet/>
      <dgm:spPr/>
      <dgm:t>
        <a:bodyPr/>
        <a:lstStyle/>
        <a:p>
          <a:endParaRPr lang="en-US"/>
        </a:p>
      </dgm:t>
    </dgm:pt>
    <dgm:pt modelId="{902B3D04-51DE-4EAC-BE93-5B1056EB5F8A}" type="sibTrans" cxnId="{204AB054-0F28-4072-ADD1-728C690A3011}">
      <dgm:prSet/>
      <dgm:spPr/>
      <dgm:t>
        <a:bodyPr/>
        <a:lstStyle/>
        <a:p>
          <a:endParaRPr lang="en-US"/>
        </a:p>
      </dgm:t>
    </dgm:pt>
    <dgm:pt modelId="{3129491B-1F83-47D0-95D2-78E7D445BCF1}">
      <dgm:prSet/>
      <dgm:spPr/>
      <dgm:t>
        <a:bodyPr/>
        <a:lstStyle/>
        <a:p>
          <a:r>
            <a:rPr lang="en-US" dirty="0"/>
            <a:t>All test preparation practices shall be designed and used for the purpose of increasing student learning, not for the sole purpose of artificially increasing test scores.</a:t>
          </a:r>
        </a:p>
      </dgm:t>
      <dgm:extLst>
        <a:ext uri="{E40237B7-FDA0-4F09-8148-C483321AD2D9}">
          <dgm14:cNvPr xmlns:dgm14="http://schemas.microsoft.com/office/drawing/2010/diagram" id="0" name="" descr="The standards include professional ethics, educational defensibility, and student ownership." title="Standards of Appropriate Testing Practices"/>
        </a:ext>
      </dgm:extLst>
    </dgm:pt>
    <dgm:pt modelId="{239CCFF1-4E4D-41AD-9473-532AF6133821}" type="parTrans" cxnId="{B3821A6A-26E0-40C4-870E-78A351FF5AC0}">
      <dgm:prSet/>
      <dgm:spPr/>
      <dgm:t>
        <a:bodyPr/>
        <a:lstStyle/>
        <a:p>
          <a:endParaRPr lang="en-US"/>
        </a:p>
      </dgm:t>
    </dgm:pt>
    <dgm:pt modelId="{3439500B-2208-4C81-9719-2F59FF30630D}" type="sibTrans" cxnId="{B3821A6A-26E0-40C4-870E-78A351FF5AC0}">
      <dgm:prSet/>
      <dgm:spPr/>
      <dgm:t>
        <a:bodyPr/>
        <a:lstStyle/>
        <a:p>
          <a:endParaRPr lang="en-US"/>
        </a:p>
      </dgm:t>
    </dgm:pt>
    <dgm:pt modelId="{AF7DB8B9-DA41-4897-AF2D-53AF75964956}">
      <dgm:prSet/>
      <dgm:spPr/>
      <dgm:t>
        <a:bodyPr/>
        <a:lstStyle/>
        <a:p>
          <a:r>
            <a:rPr lang="en-US"/>
            <a:t>All assessment work shall be done entirely by the student.</a:t>
          </a:r>
        </a:p>
      </dgm:t>
    </dgm:pt>
    <dgm:pt modelId="{FEEFA2E0-279A-40EA-8E22-0ACEEC5BC94B}" type="parTrans" cxnId="{8A88AA91-03D4-4594-8769-037DFB3C607C}">
      <dgm:prSet/>
      <dgm:spPr/>
      <dgm:t>
        <a:bodyPr/>
        <a:lstStyle/>
        <a:p>
          <a:endParaRPr lang="en-US"/>
        </a:p>
      </dgm:t>
    </dgm:pt>
    <dgm:pt modelId="{8ECE1D00-F4FB-4CA2-ACDF-FA4E8E7C7408}" type="sibTrans" cxnId="{8A88AA91-03D4-4594-8769-037DFB3C607C}">
      <dgm:prSet/>
      <dgm:spPr/>
      <dgm:t>
        <a:bodyPr/>
        <a:lstStyle/>
        <a:p>
          <a:endParaRPr lang="en-US"/>
        </a:p>
      </dgm:t>
    </dgm:pt>
    <dgm:pt modelId="{C2BBE345-AB34-4AFF-906C-992B7B069DD5}">
      <dgm:prSet/>
      <dgm:spPr/>
      <dgm:t>
        <a:bodyPr/>
        <a:lstStyle/>
        <a:p>
          <a:r>
            <a:rPr lang="en-US" dirty="0"/>
            <a:t>Test preparation practice shall not violate those ethical standards. (16 KAR 1:020)</a:t>
          </a:r>
        </a:p>
      </dgm:t>
    </dgm:pt>
    <dgm:pt modelId="{C3EC4625-291A-49FB-9BE0-E89F977664BE}" type="sibTrans" cxnId="{006E9DCA-1FB6-499D-9CA6-8C9B0E959A26}">
      <dgm:prSet/>
      <dgm:spPr/>
      <dgm:t>
        <a:bodyPr/>
        <a:lstStyle/>
        <a:p>
          <a:endParaRPr lang="en-US"/>
        </a:p>
      </dgm:t>
    </dgm:pt>
    <dgm:pt modelId="{2E888217-FE6B-4968-AF6D-609CC1B7522E}" type="parTrans" cxnId="{006E9DCA-1FB6-499D-9CA6-8C9B0E959A26}">
      <dgm:prSet/>
      <dgm:spPr/>
      <dgm:t>
        <a:bodyPr/>
        <a:lstStyle/>
        <a:p>
          <a:endParaRPr lang="en-US"/>
        </a:p>
      </dgm:t>
    </dgm:pt>
    <dgm:pt modelId="{44AF9A65-0681-4457-B472-58FC088BFCE2}">
      <dgm:prSet/>
      <dgm:spPr/>
      <dgm:t>
        <a:bodyPr/>
        <a:lstStyle/>
        <a:p>
          <a:r>
            <a:rPr lang="en-US"/>
            <a:t>It is a violation of the regulation to alter student information in order to give students access or help them avoid testing. </a:t>
          </a:r>
        </a:p>
      </dgm:t>
    </dgm:pt>
    <dgm:pt modelId="{A951CB05-44D0-4816-9647-5356037A2524}" type="parTrans" cxnId="{BDDE9BBA-CE29-49AA-A0F3-E2F9A0A49E63}">
      <dgm:prSet/>
      <dgm:spPr/>
      <dgm:t>
        <a:bodyPr/>
        <a:lstStyle/>
        <a:p>
          <a:endParaRPr lang="en-US"/>
        </a:p>
      </dgm:t>
    </dgm:pt>
    <dgm:pt modelId="{6DDACEF3-4514-4E7C-B632-106BFB926274}" type="sibTrans" cxnId="{BDDE9BBA-CE29-49AA-A0F3-E2F9A0A49E63}">
      <dgm:prSet/>
      <dgm:spPr/>
      <dgm:t>
        <a:bodyPr/>
        <a:lstStyle/>
        <a:p>
          <a:endParaRPr lang="en-US"/>
        </a:p>
      </dgm:t>
    </dgm:pt>
    <dgm:pt modelId="{77256F52-DBDD-4566-8D28-FA1350D7AEA8}" type="pres">
      <dgm:prSet presAssocID="{4D7117FF-D2AA-4F7F-BE2E-80564D37C901}" presName="linear" presStyleCnt="0">
        <dgm:presLayoutVars>
          <dgm:dir/>
          <dgm:animLvl val="lvl"/>
          <dgm:resizeHandles val="exact"/>
        </dgm:presLayoutVars>
      </dgm:prSet>
      <dgm:spPr/>
    </dgm:pt>
    <dgm:pt modelId="{39CA94B9-0958-4659-A69F-313870E099B1}" type="pres">
      <dgm:prSet presAssocID="{BDC74063-9ABF-4FF3-B9E4-CB48A501F28D}" presName="parentLin" presStyleCnt="0"/>
      <dgm:spPr/>
    </dgm:pt>
    <dgm:pt modelId="{9785CB6C-EE71-4001-BB30-7810660DC650}" type="pres">
      <dgm:prSet presAssocID="{BDC74063-9ABF-4FF3-B9E4-CB48A501F28D}" presName="parentLeftMargin" presStyleLbl="node1" presStyleIdx="0" presStyleCnt="3"/>
      <dgm:spPr/>
    </dgm:pt>
    <dgm:pt modelId="{84C5C5E4-C86E-4F2E-AF5F-0E0BC48F35CB}" type="pres">
      <dgm:prSet presAssocID="{BDC74063-9ABF-4FF3-B9E4-CB48A501F28D}" presName="parentText" presStyleLbl="node1" presStyleIdx="0" presStyleCnt="3" custLinFactNeighborX="3705">
        <dgm:presLayoutVars>
          <dgm:chMax val="0"/>
          <dgm:bulletEnabled val="1"/>
        </dgm:presLayoutVars>
      </dgm:prSet>
      <dgm:spPr/>
    </dgm:pt>
    <dgm:pt modelId="{E4A43DBC-09AC-424E-AA6D-43C9DB4C8070}" type="pres">
      <dgm:prSet presAssocID="{BDC74063-9ABF-4FF3-B9E4-CB48A501F28D}" presName="negativeSpace" presStyleCnt="0"/>
      <dgm:spPr/>
    </dgm:pt>
    <dgm:pt modelId="{70DF8991-9046-4B62-ABA2-D5ADEE4C2488}" type="pres">
      <dgm:prSet presAssocID="{BDC74063-9ABF-4FF3-B9E4-CB48A501F28D}" presName="childText" presStyleLbl="conFgAcc1" presStyleIdx="0" presStyleCnt="3">
        <dgm:presLayoutVars>
          <dgm:bulletEnabled val="1"/>
        </dgm:presLayoutVars>
      </dgm:prSet>
      <dgm:spPr/>
    </dgm:pt>
    <dgm:pt modelId="{2471530B-9053-456F-B87C-5286EA4B3585}" type="pres">
      <dgm:prSet presAssocID="{6C27FE11-CC81-4FD4-8265-3703EDDF30C5}" presName="spaceBetweenRectangles" presStyleCnt="0"/>
      <dgm:spPr/>
    </dgm:pt>
    <dgm:pt modelId="{14ABD63B-903A-4C38-B3C7-912E434ED56B}" type="pres">
      <dgm:prSet presAssocID="{C002521A-490D-4151-BC58-B99B68399076}" presName="parentLin" presStyleCnt="0"/>
      <dgm:spPr/>
    </dgm:pt>
    <dgm:pt modelId="{52C5BF32-67D9-4BA6-88AB-64D78BE24BD0}" type="pres">
      <dgm:prSet presAssocID="{C002521A-490D-4151-BC58-B99B68399076}" presName="parentLeftMargin" presStyleLbl="node1" presStyleIdx="0" presStyleCnt="3"/>
      <dgm:spPr/>
    </dgm:pt>
    <dgm:pt modelId="{667C5FA5-9A69-4D3F-B882-62A737811D4F}" type="pres">
      <dgm:prSet presAssocID="{C002521A-490D-4151-BC58-B99B68399076}" presName="parentText" presStyleLbl="node1" presStyleIdx="1" presStyleCnt="3">
        <dgm:presLayoutVars>
          <dgm:chMax val="0"/>
          <dgm:bulletEnabled val="1"/>
        </dgm:presLayoutVars>
      </dgm:prSet>
      <dgm:spPr/>
    </dgm:pt>
    <dgm:pt modelId="{8DA0A599-B5F0-40EC-9080-E87E18B3EEA0}" type="pres">
      <dgm:prSet presAssocID="{C002521A-490D-4151-BC58-B99B68399076}" presName="negativeSpace" presStyleCnt="0"/>
      <dgm:spPr/>
    </dgm:pt>
    <dgm:pt modelId="{5FFD4A81-096E-4339-B39A-71FAA7C7948B}" type="pres">
      <dgm:prSet presAssocID="{C002521A-490D-4151-BC58-B99B68399076}" presName="childText" presStyleLbl="conFgAcc1" presStyleIdx="1" presStyleCnt="3">
        <dgm:presLayoutVars>
          <dgm:bulletEnabled val="1"/>
        </dgm:presLayoutVars>
      </dgm:prSet>
      <dgm:spPr/>
    </dgm:pt>
    <dgm:pt modelId="{71360172-1BEB-4473-95FD-CC8A9244FFF1}" type="pres">
      <dgm:prSet presAssocID="{A0DE93B1-2B00-436D-AFCA-B9F212D9EF1D}" presName="spaceBetweenRectangles" presStyleCnt="0"/>
      <dgm:spPr/>
    </dgm:pt>
    <dgm:pt modelId="{DC030814-5BE6-4DF3-ACA8-C8D18796CA11}" type="pres">
      <dgm:prSet presAssocID="{2E7BF211-A2BD-4914-A5F3-18C18631E8A8}" presName="parentLin" presStyleCnt="0"/>
      <dgm:spPr/>
    </dgm:pt>
    <dgm:pt modelId="{AC952102-7B51-4ED0-A799-A0F690565AB1}" type="pres">
      <dgm:prSet presAssocID="{2E7BF211-A2BD-4914-A5F3-18C18631E8A8}" presName="parentLeftMargin" presStyleLbl="node1" presStyleIdx="1" presStyleCnt="3"/>
      <dgm:spPr/>
    </dgm:pt>
    <dgm:pt modelId="{37DAA746-3849-4B37-BCB3-3CE14956FDCD}" type="pres">
      <dgm:prSet presAssocID="{2E7BF211-A2BD-4914-A5F3-18C18631E8A8}" presName="parentText" presStyleLbl="node1" presStyleIdx="2" presStyleCnt="3">
        <dgm:presLayoutVars>
          <dgm:chMax val="0"/>
          <dgm:bulletEnabled val="1"/>
        </dgm:presLayoutVars>
      </dgm:prSet>
      <dgm:spPr/>
    </dgm:pt>
    <dgm:pt modelId="{8BACC804-C010-42C8-8D87-DFD3DE8FD156}" type="pres">
      <dgm:prSet presAssocID="{2E7BF211-A2BD-4914-A5F3-18C18631E8A8}" presName="negativeSpace" presStyleCnt="0"/>
      <dgm:spPr/>
    </dgm:pt>
    <dgm:pt modelId="{557B4D82-6060-42EE-8B67-AE1F8482BAF2}" type="pres">
      <dgm:prSet presAssocID="{2E7BF211-A2BD-4914-A5F3-18C18631E8A8}" presName="childText" presStyleLbl="conFgAcc1" presStyleIdx="2" presStyleCnt="3">
        <dgm:presLayoutVars>
          <dgm:bulletEnabled val="1"/>
        </dgm:presLayoutVars>
      </dgm:prSet>
      <dgm:spPr/>
    </dgm:pt>
  </dgm:ptLst>
  <dgm:cxnLst>
    <dgm:cxn modelId="{647DF404-846D-4C5D-A8D1-645534F64042}" type="presOf" srcId="{C376D5DB-CB54-4269-B6BC-329360E536C0}" destId="{70DF8991-9046-4B62-ABA2-D5ADEE4C2488}" srcOrd="0" destOrd="0" presId="urn:microsoft.com/office/officeart/2005/8/layout/list1"/>
    <dgm:cxn modelId="{43CE5E2C-59A7-44CC-BF7F-8750235E7FC2}" type="presOf" srcId="{3129491B-1F83-47D0-95D2-78E7D445BCF1}" destId="{5FFD4A81-096E-4339-B39A-71FAA7C7948B}" srcOrd="0" destOrd="0" presId="urn:microsoft.com/office/officeart/2005/8/layout/list1"/>
    <dgm:cxn modelId="{532FE52D-6CD7-4909-AE83-F4439052A108}" type="presOf" srcId="{2E7BF211-A2BD-4914-A5F3-18C18631E8A8}" destId="{37DAA746-3849-4B37-BCB3-3CE14956FDCD}" srcOrd="1" destOrd="0" presId="urn:microsoft.com/office/officeart/2005/8/layout/list1"/>
    <dgm:cxn modelId="{5A875B45-0EE9-435E-B31D-EC006BD3AFC7}" type="presOf" srcId="{C002521A-490D-4151-BC58-B99B68399076}" destId="{667C5FA5-9A69-4D3F-B882-62A737811D4F}" srcOrd="1" destOrd="0" presId="urn:microsoft.com/office/officeart/2005/8/layout/list1"/>
    <dgm:cxn modelId="{B3821A6A-26E0-40C4-870E-78A351FF5AC0}" srcId="{C002521A-490D-4151-BC58-B99B68399076}" destId="{3129491B-1F83-47D0-95D2-78E7D445BCF1}" srcOrd="0" destOrd="0" parTransId="{239CCFF1-4E4D-41AD-9473-532AF6133821}" sibTransId="{3439500B-2208-4C81-9719-2F59FF30630D}"/>
    <dgm:cxn modelId="{C906B14D-04E8-42B4-9BC8-0593DE5034AC}" srcId="{4D7117FF-D2AA-4F7F-BE2E-80564D37C901}" destId="{C002521A-490D-4151-BC58-B99B68399076}" srcOrd="1" destOrd="0" parTransId="{00120882-9B0E-4FA6-AD5E-1B430947BBE7}" sibTransId="{A0DE93B1-2B00-436D-AFCA-B9F212D9EF1D}"/>
    <dgm:cxn modelId="{F265C64E-1DD4-48A6-AFAC-95D7D9C8BF0A}" type="presOf" srcId="{C002521A-490D-4151-BC58-B99B68399076}" destId="{52C5BF32-67D9-4BA6-88AB-64D78BE24BD0}" srcOrd="0" destOrd="0" presId="urn:microsoft.com/office/officeart/2005/8/layout/list1"/>
    <dgm:cxn modelId="{204AB054-0F28-4072-ADD1-728C690A3011}" srcId="{BDC74063-9ABF-4FF3-B9E4-CB48A501F28D}" destId="{C376D5DB-CB54-4269-B6BC-329360E536C0}" srcOrd="0" destOrd="0" parTransId="{EDA38FE0-1631-4D1F-ACA2-448E283F9EF1}" sibTransId="{902B3D04-51DE-4EAC-BE93-5B1056EB5F8A}"/>
    <dgm:cxn modelId="{507E0177-03C6-4D1F-BBA4-FF2226982049}" type="presOf" srcId="{2E7BF211-A2BD-4914-A5F3-18C18631E8A8}" destId="{AC952102-7B51-4ED0-A799-A0F690565AB1}" srcOrd="0" destOrd="0" presId="urn:microsoft.com/office/officeart/2005/8/layout/list1"/>
    <dgm:cxn modelId="{8A88AA91-03D4-4594-8769-037DFB3C607C}" srcId="{2E7BF211-A2BD-4914-A5F3-18C18631E8A8}" destId="{AF7DB8B9-DA41-4897-AF2D-53AF75964956}" srcOrd="0" destOrd="0" parTransId="{FEEFA2E0-279A-40EA-8E22-0ACEEC5BC94B}" sibTransId="{8ECE1D00-F4FB-4CA2-ACDF-FA4E8E7C7408}"/>
    <dgm:cxn modelId="{F9E71499-B72F-4937-8C84-C30B872EE4C4}" type="presOf" srcId="{BDC74063-9ABF-4FF3-B9E4-CB48A501F28D}" destId="{9785CB6C-EE71-4001-BB30-7810660DC650}" srcOrd="0" destOrd="0" presId="urn:microsoft.com/office/officeart/2005/8/layout/list1"/>
    <dgm:cxn modelId="{B345DE9B-750A-4AB5-BB9C-F43F6B7C9785}" type="presOf" srcId="{44AF9A65-0681-4457-B472-58FC088BFCE2}" destId="{70DF8991-9046-4B62-ABA2-D5ADEE4C2488}" srcOrd="0" destOrd="2" presId="urn:microsoft.com/office/officeart/2005/8/layout/list1"/>
    <dgm:cxn modelId="{A86E24A9-BB77-4D41-B6E2-899E0857A17D}" type="presOf" srcId="{C2BBE345-AB34-4AFF-906C-992B7B069DD5}" destId="{70DF8991-9046-4B62-ABA2-D5ADEE4C2488}" srcOrd="0" destOrd="1" presId="urn:microsoft.com/office/officeart/2005/8/layout/list1"/>
    <dgm:cxn modelId="{D04762B3-D432-4BF3-B563-764BD10881D0}" type="presOf" srcId="{BDC74063-9ABF-4FF3-B9E4-CB48A501F28D}" destId="{84C5C5E4-C86E-4F2E-AF5F-0E0BC48F35CB}" srcOrd="1" destOrd="0" presId="urn:microsoft.com/office/officeart/2005/8/layout/list1"/>
    <dgm:cxn modelId="{BDDE9BBA-CE29-49AA-A0F3-E2F9A0A49E63}" srcId="{BDC74063-9ABF-4FF3-B9E4-CB48A501F28D}" destId="{44AF9A65-0681-4457-B472-58FC088BFCE2}" srcOrd="2" destOrd="0" parTransId="{A951CB05-44D0-4816-9647-5356037A2524}" sibTransId="{6DDACEF3-4514-4E7C-B632-106BFB926274}"/>
    <dgm:cxn modelId="{815B77C0-8500-4FD7-B45E-A97DA4B4F716}" type="presOf" srcId="{4D7117FF-D2AA-4F7F-BE2E-80564D37C901}" destId="{77256F52-DBDD-4566-8D28-FA1350D7AEA8}" srcOrd="0" destOrd="0" presId="urn:microsoft.com/office/officeart/2005/8/layout/list1"/>
    <dgm:cxn modelId="{006E9DCA-1FB6-499D-9CA6-8C9B0E959A26}" srcId="{BDC74063-9ABF-4FF3-B9E4-CB48A501F28D}" destId="{C2BBE345-AB34-4AFF-906C-992B7B069DD5}" srcOrd="1" destOrd="0" parTransId="{2E888217-FE6B-4968-AF6D-609CC1B7522E}" sibTransId="{C3EC4625-291A-49FB-9BE0-E89F977664BE}"/>
    <dgm:cxn modelId="{A950ACCE-D819-4B1C-ABDE-82731AC132A2}" srcId="{4D7117FF-D2AA-4F7F-BE2E-80564D37C901}" destId="{BDC74063-9ABF-4FF3-B9E4-CB48A501F28D}" srcOrd="0" destOrd="0" parTransId="{9F866FC1-878D-46BD-B14C-E69044F0FC43}" sibTransId="{6C27FE11-CC81-4FD4-8265-3703EDDF30C5}"/>
    <dgm:cxn modelId="{48CF4EDD-2167-4ED9-AB1B-96D7EB5955FC}" type="presOf" srcId="{AF7DB8B9-DA41-4897-AF2D-53AF75964956}" destId="{557B4D82-6060-42EE-8B67-AE1F8482BAF2}" srcOrd="0" destOrd="0" presId="urn:microsoft.com/office/officeart/2005/8/layout/list1"/>
    <dgm:cxn modelId="{35AEA1F1-88B4-45BF-A34A-53C3535A0C02}" srcId="{4D7117FF-D2AA-4F7F-BE2E-80564D37C901}" destId="{2E7BF211-A2BD-4914-A5F3-18C18631E8A8}" srcOrd="2" destOrd="0" parTransId="{EB426235-90EC-4038-B63B-2E81E5F4CE3D}" sibTransId="{0B041BFE-9B32-4115-85EB-E12426E93745}"/>
    <dgm:cxn modelId="{7D598BFA-D60C-441F-B830-92250EDBA739}" type="presParOf" srcId="{77256F52-DBDD-4566-8D28-FA1350D7AEA8}" destId="{39CA94B9-0958-4659-A69F-313870E099B1}" srcOrd="0" destOrd="0" presId="urn:microsoft.com/office/officeart/2005/8/layout/list1"/>
    <dgm:cxn modelId="{1482923B-B087-4FD8-98F3-EE44E6C35D2D}" type="presParOf" srcId="{39CA94B9-0958-4659-A69F-313870E099B1}" destId="{9785CB6C-EE71-4001-BB30-7810660DC650}" srcOrd="0" destOrd="0" presId="urn:microsoft.com/office/officeart/2005/8/layout/list1"/>
    <dgm:cxn modelId="{ACBDC2AE-0C09-44AD-8CF6-96D0B797F4D0}" type="presParOf" srcId="{39CA94B9-0958-4659-A69F-313870E099B1}" destId="{84C5C5E4-C86E-4F2E-AF5F-0E0BC48F35CB}" srcOrd="1" destOrd="0" presId="urn:microsoft.com/office/officeart/2005/8/layout/list1"/>
    <dgm:cxn modelId="{FB1EAF60-7FC2-496D-9B38-2BAE7E212C6C}" type="presParOf" srcId="{77256F52-DBDD-4566-8D28-FA1350D7AEA8}" destId="{E4A43DBC-09AC-424E-AA6D-43C9DB4C8070}" srcOrd="1" destOrd="0" presId="urn:microsoft.com/office/officeart/2005/8/layout/list1"/>
    <dgm:cxn modelId="{5EB62BF8-1E93-4B88-91ED-611F41C15CED}" type="presParOf" srcId="{77256F52-DBDD-4566-8D28-FA1350D7AEA8}" destId="{70DF8991-9046-4B62-ABA2-D5ADEE4C2488}" srcOrd="2" destOrd="0" presId="urn:microsoft.com/office/officeart/2005/8/layout/list1"/>
    <dgm:cxn modelId="{7D0B1CB1-99A4-4225-9E3E-11C15B528964}" type="presParOf" srcId="{77256F52-DBDD-4566-8D28-FA1350D7AEA8}" destId="{2471530B-9053-456F-B87C-5286EA4B3585}" srcOrd="3" destOrd="0" presId="urn:microsoft.com/office/officeart/2005/8/layout/list1"/>
    <dgm:cxn modelId="{F992D4A0-969A-42A4-9B2F-83FDF731E365}" type="presParOf" srcId="{77256F52-DBDD-4566-8D28-FA1350D7AEA8}" destId="{14ABD63B-903A-4C38-B3C7-912E434ED56B}" srcOrd="4" destOrd="0" presId="urn:microsoft.com/office/officeart/2005/8/layout/list1"/>
    <dgm:cxn modelId="{CA1A3BF8-337E-464F-90DC-AE4D8EBCB53F}" type="presParOf" srcId="{14ABD63B-903A-4C38-B3C7-912E434ED56B}" destId="{52C5BF32-67D9-4BA6-88AB-64D78BE24BD0}" srcOrd="0" destOrd="0" presId="urn:microsoft.com/office/officeart/2005/8/layout/list1"/>
    <dgm:cxn modelId="{7C14DDD6-71DA-4015-B311-E30CA86E63B8}" type="presParOf" srcId="{14ABD63B-903A-4C38-B3C7-912E434ED56B}" destId="{667C5FA5-9A69-4D3F-B882-62A737811D4F}" srcOrd="1" destOrd="0" presId="urn:microsoft.com/office/officeart/2005/8/layout/list1"/>
    <dgm:cxn modelId="{F16B0B85-C53A-45C0-B372-7F87D258956A}" type="presParOf" srcId="{77256F52-DBDD-4566-8D28-FA1350D7AEA8}" destId="{8DA0A599-B5F0-40EC-9080-E87E18B3EEA0}" srcOrd="5" destOrd="0" presId="urn:microsoft.com/office/officeart/2005/8/layout/list1"/>
    <dgm:cxn modelId="{BBB8C420-C6DE-409A-AC25-A88A9612D8FC}" type="presParOf" srcId="{77256F52-DBDD-4566-8D28-FA1350D7AEA8}" destId="{5FFD4A81-096E-4339-B39A-71FAA7C7948B}" srcOrd="6" destOrd="0" presId="urn:microsoft.com/office/officeart/2005/8/layout/list1"/>
    <dgm:cxn modelId="{74C5C3F7-9AB3-4856-B82B-384D78517AC5}" type="presParOf" srcId="{77256F52-DBDD-4566-8D28-FA1350D7AEA8}" destId="{71360172-1BEB-4473-95FD-CC8A9244FFF1}" srcOrd="7" destOrd="0" presId="urn:microsoft.com/office/officeart/2005/8/layout/list1"/>
    <dgm:cxn modelId="{DFC10B44-4581-494B-8362-6C98BED86A90}" type="presParOf" srcId="{77256F52-DBDD-4566-8D28-FA1350D7AEA8}" destId="{DC030814-5BE6-4DF3-ACA8-C8D18796CA11}" srcOrd="8" destOrd="0" presId="urn:microsoft.com/office/officeart/2005/8/layout/list1"/>
    <dgm:cxn modelId="{A3EAF5C5-334E-4B44-9195-5432E1139907}" type="presParOf" srcId="{DC030814-5BE6-4DF3-ACA8-C8D18796CA11}" destId="{AC952102-7B51-4ED0-A799-A0F690565AB1}" srcOrd="0" destOrd="0" presId="urn:microsoft.com/office/officeart/2005/8/layout/list1"/>
    <dgm:cxn modelId="{EBA91EFE-FA97-41FE-AB25-356C95EBBA82}" type="presParOf" srcId="{DC030814-5BE6-4DF3-ACA8-C8D18796CA11}" destId="{37DAA746-3849-4B37-BCB3-3CE14956FDCD}" srcOrd="1" destOrd="0" presId="urn:microsoft.com/office/officeart/2005/8/layout/list1"/>
    <dgm:cxn modelId="{6E12C1F7-7A09-40C1-A330-D7CD92478F94}" type="presParOf" srcId="{77256F52-DBDD-4566-8D28-FA1350D7AEA8}" destId="{8BACC804-C010-42C8-8D87-DFD3DE8FD156}" srcOrd="9" destOrd="0" presId="urn:microsoft.com/office/officeart/2005/8/layout/list1"/>
    <dgm:cxn modelId="{3A56767E-750B-447C-95CB-56F7ABC560C8}" type="presParOf" srcId="{77256F52-DBDD-4566-8D28-FA1350D7AEA8}" destId="{557B4D82-6060-42EE-8B67-AE1F8482BAF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494304-4D42-4F52-AEB4-5FF16B862C5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0326872-3E97-4BBD-A7B8-B988E36FB157}">
      <dgm:prSet/>
      <dgm:spPr/>
      <dgm:t>
        <a:bodyPr/>
        <a:lstStyle/>
        <a:p>
          <a:pPr>
            <a:lnSpc>
              <a:spcPct val="100000"/>
            </a:lnSpc>
          </a:pPr>
          <a:r>
            <a:rPr lang="en-US"/>
            <a:t>Handle as secure material</a:t>
          </a:r>
        </a:p>
      </dgm:t>
    </dgm:pt>
    <dgm:pt modelId="{CB7AF233-5898-457B-B6B1-B35233D1631A}" type="parTrans" cxnId="{485ED7BC-8C72-4610-B17E-6C093FDEA20A}">
      <dgm:prSet/>
      <dgm:spPr/>
      <dgm:t>
        <a:bodyPr/>
        <a:lstStyle/>
        <a:p>
          <a:endParaRPr lang="en-US" sz="2400"/>
        </a:p>
      </dgm:t>
    </dgm:pt>
    <dgm:pt modelId="{85C3F17E-1747-4468-BA04-C79102FAAC79}" type="sibTrans" cxnId="{485ED7BC-8C72-4610-B17E-6C093FDEA20A}">
      <dgm:prSet/>
      <dgm:spPr/>
      <dgm:t>
        <a:bodyPr/>
        <a:lstStyle/>
        <a:p>
          <a:endParaRPr lang="en-US"/>
        </a:p>
      </dgm:t>
    </dgm:pt>
    <dgm:pt modelId="{0B945F44-23B0-4A26-A318-E48B770B915B}">
      <dgm:prSet/>
      <dgm:spPr/>
      <dgm:t>
        <a:bodyPr/>
        <a:lstStyle/>
        <a:p>
          <a:pPr>
            <a:lnSpc>
              <a:spcPct val="100000"/>
            </a:lnSpc>
          </a:pPr>
          <a:r>
            <a:rPr lang="en-US"/>
            <a:t>Store securely</a:t>
          </a:r>
        </a:p>
      </dgm:t>
    </dgm:pt>
    <dgm:pt modelId="{9DA82FFE-5BD9-4CBF-94BC-877D3DE62373}" type="parTrans" cxnId="{89C30DC2-5A3F-4552-B346-641E0D334F96}">
      <dgm:prSet/>
      <dgm:spPr/>
      <dgm:t>
        <a:bodyPr/>
        <a:lstStyle/>
        <a:p>
          <a:endParaRPr lang="en-US" sz="2400"/>
        </a:p>
      </dgm:t>
    </dgm:pt>
    <dgm:pt modelId="{603D731E-8BAB-453F-B323-F6AB2981EB2D}" type="sibTrans" cxnId="{89C30DC2-5A3F-4552-B346-641E0D334F96}">
      <dgm:prSet/>
      <dgm:spPr/>
      <dgm:t>
        <a:bodyPr/>
        <a:lstStyle/>
        <a:p>
          <a:endParaRPr lang="en-US"/>
        </a:p>
      </dgm:t>
    </dgm:pt>
    <dgm:pt modelId="{50AB2666-D101-45BB-A896-F3D72A968BB0}">
      <dgm:prSet/>
      <dgm:spPr/>
      <dgm:t>
        <a:bodyPr/>
        <a:lstStyle/>
        <a:p>
          <a:pPr>
            <a:lnSpc>
              <a:spcPct val="100000"/>
            </a:lnSpc>
          </a:pPr>
          <a:r>
            <a:rPr lang="en-US"/>
            <a:t>Securely destroy per district policy at the end of testing </a:t>
          </a:r>
        </a:p>
      </dgm:t>
    </dgm:pt>
    <dgm:pt modelId="{865551A7-7D0B-43CC-9690-34498C86F722}" type="parTrans" cxnId="{FC3A15C3-55FB-414C-81A4-D938AA5E569B}">
      <dgm:prSet/>
      <dgm:spPr/>
      <dgm:t>
        <a:bodyPr/>
        <a:lstStyle/>
        <a:p>
          <a:endParaRPr lang="en-US" sz="2400"/>
        </a:p>
      </dgm:t>
    </dgm:pt>
    <dgm:pt modelId="{2C4A125B-8432-4510-8F08-E8F9DC7108CF}" type="sibTrans" cxnId="{FC3A15C3-55FB-414C-81A4-D938AA5E569B}">
      <dgm:prSet/>
      <dgm:spPr/>
      <dgm:t>
        <a:bodyPr/>
        <a:lstStyle/>
        <a:p>
          <a:endParaRPr lang="en-US"/>
        </a:p>
      </dgm:t>
    </dgm:pt>
    <dgm:pt modelId="{4227A03B-B0CD-4361-954B-04B2DD9362D2}" type="pres">
      <dgm:prSet presAssocID="{73494304-4D42-4F52-AEB4-5FF16B862C57}" presName="root" presStyleCnt="0">
        <dgm:presLayoutVars>
          <dgm:dir/>
          <dgm:resizeHandles val="exact"/>
        </dgm:presLayoutVars>
      </dgm:prSet>
      <dgm:spPr/>
    </dgm:pt>
    <dgm:pt modelId="{2A6F08C4-29D9-4470-B236-BFF4233BCCD1}" type="pres">
      <dgm:prSet presAssocID="{D0326872-3E97-4BBD-A7B8-B988E36FB157}" presName="compNode" presStyleCnt="0"/>
      <dgm:spPr/>
    </dgm:pt>
    <dgm:pt modelId="{71AE29EA-E31E-415A-88B7-309293643BBA}" type="pres">
      <dgm:prSet presAssocID="{D0326872-3E97-4BBD-A7B8-B988E36FB1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785883B9-1875-4BE5-A86A-FB5DC2DF060C}" type="pres">
      <dgm:prSet presAssocID="{D0326872-3E97-4BBD-A7B8-B988E36FB157}" presName="spaceRect" presStyleCnt="0"/>
      <dgm:spPr/>
    </dgm:pt>
    <dgm:pt modelId="{BA6755E3-36EA-4CCD-AEB0-3F94187DA182}" type="pres">
      <dgm:prSet presAssocID="{D0326872-3E97-4BBD-A7B8-B988E36FB157}" presName="textRect" presStyleLbl="revTx" presStyleIdx="0" presStyleCnt="3">
        <dgm:presLayoutVars>
          <dgm:chMax val="1"/>
          <dgm:chPref val="1"/>
        </dgm:presLayoutVars>
      </dgm:prSet>
      <dgm:spPr/>
    </dgm:pt>
    <dgm:pt modelId="{44BBBEDA-6865-4EEC-9B19-F0EC56EB8606}" type="pres">
      <dgm:prSet presAssocID="{85C3F17E-1747-4468-BA04-C79102FAAC79}" presName="sibTrans" presStyleCnt="0"/>
      <dgm:spPr/>
    </dgm:pt>
    <dgm:pt modelId="{5F45D19B-AA98-4164-9E66-6D0476B46200}" type="pres">
      <dgm:prSet presAssocID="{0B945F44-23B0-4A26-A318-E48B770B915B}" presName="compNode" presStyleCnt="0"/>
      <dgm:spPr/>
    </dgm:pt>
    <dgm:pt modelId="{EE658C3C-6B1D-4E96-899B-AAB21CC1F6A0}" type="pres">
      <dgm:prSet presAssocID="{0B945F44-23B0-4A26-A318-E48B770B91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5EFCAB33-FBEA-4AB0-A86A-90EB6E7F4F60}" type="pres">
      <dgm:prSet presAssocID="{0B945F44-23B0-4A26-A318-E48B770B915B}" presName="spaceRect" presStyleCnt="0"/>
      <dgm:spPr/>
    </dgm:pt>
    <dgm:pt modelId="{93D6B7FC-D232-43E4-A8DA-62E687E17346}" type="pres">
      <dgm:prSet presAssocID="{0B945F44-23B0-4A26-A318-E48B770B915B}" presName="textRect" presStyleLbl="revTx" presStyleIdx="1" presStyleCnt="3">
        <dgm:presLayoutVars>
          <dgm:chMax val="1"/>
          <dgm:chPref val="1"/>
        </dgm:presLayoutVars>
      </dgm:prSet>
      <dgm:spPr/>
    </dgm:pt>
    <dgm:pt modelId="{95F31AC4-87C3-472F-A4BD-A5A71E118C65}" type="pres">
      <dgm:prSet presAssocID="{603D731E-8BAB-453F-B323-F6AB2981EB2D}" presName="sibTrans" presStyleCnt="0"/>
      <dgm:spPr/>
    </dgm:pt>
    <dgm:pt modelId="{CBD93E05-FCD0-4C21-9EA5-EF449227CF49}" type="pres">
      <dgm:prSet presAssocID="{50AB2666-D101-45BB-A896-F3D72A968BB0}" presName="compNode" presStyleCnt="0"/>
      <dgm:spPr/>
    </dgm:pt>
    <dgm:pt modelId="{D0240A38-AFD1-4841-B608-AE6A5719658A}" type="pres">
      <dgm:prSet presAssocID="{50AB2666-D101-45BB-A896-F3D72A968B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990567D-20AF-406B-BB62-9F20CD9328D5}" type="pres">
      <dgm:prSet presAssocID="{50AB2666-D101-45BB-A896-F3D72A968BB0}" presName="spaceRect" presStyleCnt="0"/>
      <dgm:spPr/>
    </dgm:pt>
    <dgm:pt modelId="{0357C9F4-9235-4CEB-A6A6-ED6FC554D775}" type="pres">
      <dgm:prSet presAssocID="{50AB2666-D101-45BB-A896-F3D72A968BB0}" presName="textRect" presStyleLbl="revTx" presStyleIdx="2" presStyleCnt="3">
        <dgm:presLayoutVars>
          <dgm:chMax val="1"/>
          <dgm:chPref val="1"/>
        </dgm:presLayoutVars>
      </dgm:prSet>
      <dgm:spPr/>
    </dgm:pt>
  </dgm:ptLst>
  <dgm:cxnLst>
    <dgm:cxn modelId="{4327D100-837F-4E8E-8F9E-2E7C9B869B33}" type="presOf" srcId="{0B945F44-23B0-4A26-A318-E48B770B915B}" destId="{93D6B7FC-D232-43E4-A8DA-62E687E17346}" srcOrd="0" destOrd="0" presId="urn:microsoft.com/office/officeart/2018/2/layout/IconLabelList"/>
    <dgm:cxn modelId="{8708D091-B11C-4874-B365-163F6CB4138E}" type="presOf" srcId="{D0326872-3E97-4BBD-A7B8-B988E36FB157}" destId="{BA6755E3-36EA-4CCD-AEB0-3F94187DA182}" srcOrd="0" destOrd="0" presId="urn:microsoft.com/office/officeart/2018/2/layout/IconLabelList"/>
    <dgm:cxn modelId="{AAC49798-AE5A-4AD6-9CE0-7EE53DAA1B4B}" type="presOf" srcId="{73494304-4D42-4F52-AEB4-5FF16B862C57}" destId="{4227A03B-B0CD-4361-954B-04B2DD9362D2}" srcOrd="0" destOrd="0" presId="urn:microsoft.com/office/officeart/2018/2/layout/IconLabelList"/>
    <dgm:cxn modelId="{485ED7BC-8C72-4610-B17E-6C093FDEA20A}" srcId="{73494304-4D42-4F52-AEB4-5FF16B862C57}" destId="{D0326872-3E97-4BBD-A7B8-B988E36FB157}" srcOrd="0" destOrd="0" parTransId="{CB7AF233-5898-457B-B6B1-B35233D1631A}" sibTransId="{85C3F17E-1747-4468-BA04-C79102FAAC79}"/>
    <dgm:cxn modelId="{89C30DC2-5A3F-4552-B346-641E0D334F96}" srcId="{73494304-4D42-4F52-AEB4-5FF16B862C57}" destId="{0B945F44-23B0-4A26-A318-E48B770B915B}" srcOrd="1" destOrd="0" parTransId="{9DA82FFE-5BD9-4CBF-94BC-877D3DE62373}" sibTransId="{603D731E-8BAB-453F-B323-F6AB2981EB2D}"/>
    <dgm:cxn modelId="{FC3A15C3-55FB-414C-81A4-D938AA5E569B}" srcId="{73494304-4D42-4F52-AEB4-5FF16B862C57}" destId="{50AB2666-D101-45BB-A896-F3D72A968BB0}" srcOrd="2" destOrd="0" parTransId="{865551A7-7D0B-43CC-9690-34498C86F722}" sibTransId="{2C4A125B-8432-4510-8F08-E8F9DC7108CF}"/>
    <dgm:cxn modelId="{3DABFBF3-9EAD-47ED-993F-A609C91E0D8F}" type="presOf" srcId="{50AB2666-D101-45BB-A896-F3D72A968BB0}" destId="{0357C9F4-9235-4CEB-A6A6-ED6FC554D775}" srcOrd="0" destOrd="0" presId="urn:microsoft.com/office/officeart/2018/2/layout/IconLabelList"/>
    <dgm:cxn modelId="{1B943C44-2671-4525-AE49-1B5E5F700610}" type="presParOf" srcId="{4227A03B-B0CD-4361-954B-04B2DD9362D2}" destId="{2A6F08C4-29D9-4470-B236-BFF4233BCCD1}" srcOrd="0" destOrd="0" presId="urn:microsoft.com/office/officeart/2018/2/layout/IconLabelList"/>
    <dgm:cxn modelId="{64107EDD-B33A-4D32-BB90-ED1C324DB291}" type="presParOf" srcId="{2A6F08C4-29D9-4470-B236-BFF4233BCCD1}" destId="{71AE29EA-E31E-415A-88B7-309293643BBA}" srcOrd="0" destOrd="0" presId="urn:microsoft.com/office/officeart/2018/2/layout/IconLabelList"/>
    <dgm:cxn modelId="{C35050E0-F1D8-4B6C-B4B6-9433C31DB620}" type="presParOf" srcId="{2A6F08C4-29D9-4470-B236-BFF4233BCCD1}" destId="{785883B9-1875-4BE5-A86A-FB5DC2DF060C}" srcOrd="1" destOrd="0" presId="urn:microsoft.com/office/officeart/2018/2/layout/IconLabelList"/>
    <dgm:cxn modelId="{4A53D5FF-5122-4E91-A2CA-3A455A59E9D2}" type="presParOf" srcId="{2A6F08C4-29D9-4470-B236-BFF4233BCCD1}" destId="{BA6755E3-36EA-4CCD-AEB0-3F94187DA182}" srcOrd="2" destOrd="0" presId="urn:microsoft.com/office/officeart/2018/2/layout/IconLabelList"/>
    <dgm:cxn modelId="{5DC1DD22-FE6F-4071-9312-7A2EC9E140C1}" type="presParOf" srcId="{4227A03B-B0CD-4361-954B-04B2DD9362D2}" destId="{44BBBEDA-6865-4EEC-9B19-F0EC56EB8606}" srcOrd="1" destOrd="0" presId="urn:microsoft.com/office/officeart/2018/2/layout/IconLabelList"/>
    <dgm:cxn modelId="{BC160BDE-4379-4715-B2BB-54646B215794}" type="presParOf" srcId="{4227A03B-B0CD-4361-954B-04B2DD9362D2}" destId="{5F45D19B-AA98-4164-9E66-6D0476B46200}" srcOrd="2" destOrd="0" presId="urn:microsoft.com/office/officeart/2018/2/layout/IconLabelList"/>
    <dgm:cxn modelId="{7345AE47-C914-485E-97E1-95D05729FF00}" type="presParOf" srcId="{5F45D19B-AA98-4164-9E66-6D0476B46200}" destId="{EE658C3C-6B1D-4E96-899B-AAB21CC1F6A0}" srcOrd="0" destOrd="0" presId="urn:microsoft.com/office/officeart/2018/2/layout/IconLabelList"/>
    <dgm:cxn modelId="{EA488B27-7E09-4048-858E-8479E3401CE2}" type="presParOf" srcId="{5F45D19B-AA98-4164-9E66-6D0476B46200}" destId="{5EFCAB33-FBEA-4AB0-A86A-90EB6E7F4F60}" srcOrd="1" destOrd="0" presId="urn:microsoft.com/office/officeart/2018/2/layout/IconLabelList"/>
    <dgm:cxn modelId="{DF3D2734-9E5B-4959-987A-9BCB8134A33D}" type="presParOf" srcId="{5F45D19B-AA98-4164-9E66-6D0476B46200}" destId="{93D6B7FC-D232-43E4-A8DA-62E687E17346}" srcOrd="2" destOrd="0" presId="urn:microsoft.com/office/officeart/2018/2/layout/IconLabelList"/>
    <dgm:cxn modelId="{CB1B60CF-BD81-4476-B142-F36E00652526}" type="presParOf" srcId="{4227A03B-B0CD-4361-954B-04B2DD9362D2}" destId="{95F31AC4-87C3-472F-A4BD-A5A71E118C65}" srcOrd="3" destOrd="0" presId="urn:microsoft.com/office/officeart/2018/2/layout/IconLabelList"/>
    <dgm:cxn modelId="{B2E65551-A799-4949-9798-216EA754AA48}" type="presParOf" srcId="{4227A03B-B0CD-4361-954B-04B2DD9362D2}" destId="{CBD93E05-FCD0-4C21-9EA5-EF449227CF49}" srcOrd="4" destOrd="0" presId="urn:microsoft.com/office/officeart/2018/2/layout/IconLabelList"/>
    <dgm:cxn modelId="{B2DC85FC-6640-47B2-9F9D-14F7D831C147}" type="presParOf" srcId="{CBD93E05-FCD0-4C21-9EA5-EF449227CF49}" destId="{D0240A38-AFD1-4841-B608-AE6A5719658A}" srcOrd="0" destOrd="0" presId="urn:microsoft.com/office/officeart/2018/2/layout/IconLabelList"/>
    <dgm:cxn modelId="{494895C9-8167-4FFB-93A2-2ECC967D17D6}" type="presParOf" srcId="{CBD93E05-FCD0-4C21-9EA5-EF449227CF49}" destId="{A990567D-20AF-406B-BB62-9F20CD9328D5}" srcOrd="1" destOrd="0" presId="urn:microsoft.com/office/officeart/2018/2/layout/IconLabelList"/>
    <dgm:cxn modelId="{3C105BAD-1C65-48E6-AF12-3B865B6460DD}" type="presParOf" srcId="{CBD93E05-FCD0-4C21-9EA5-EF449227CF49}" destId="{0357C9F4-9235-4CEB-A6A6-ED6FC554D77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B1AF55-1B42-4386-8388-69BE042709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8C8E620-9D6E-4E89-8BE2-65712D11E492}">
      <dgm:prSet custT="1"/>
      <dgm:spPr/>
      <dgm:t>
        <a:bodyPr/>
        <a:lstStyle/>
        <a:p>
          <a:pPr>
            <a:lnSpc>
              <a:spcPct val="100000"/>
            </a:lnSpc>
          </a:pPr>
          <a:r>
            <a:rPr lang="en-US" sz="2400"/>
            <a:t>Handle as secure material</a:t>
          </a:r>
        </a:p>
      </dgm:t>
    </dgm:pt>
    <dgm:pt modelId="{15099F6B-E0C3-4E07-B403-A1CB664EDB70}" type="parTrans" cxnId="{05961516-9626-4FD7-9091-C045A883DE85}">
      <dgm:prSet/>
      <dgm:spPr/>
      <dgm:t>
        <a:bodyPr/>
        <a:lstStyle/>
        <a:p>
          <a:endParaRPr lang="en-US" sz="2400"/>
        </a:p>
      </dgm:t>
    </dgm:pt>
    <dgm:pt modelId="{AD5DDC7A-0611-41E4-936D-B2533728DE82}" type="sibTrans" cxnId="{05961516-9626-4FD7-9091-C045A883DE85}">
      <dgm:prSet/>
      <dgm:spPr/>
      <dgm:t>
        <a:bodyPr/>
        <a:lstStyle/>
        <a:p>
          <a:endParaRPr lang="en-US" sz="2400"/>
        </a:p>
      </dgm:t>
    </dgm:pt>
    <dgm:pt modelId="{E64036E8-9171-4773-A7C0-35A473603000}">
      <dgm:prSet custT="1"/>
      <dgm:spPr/>
      <dgm:t>
        <a:bodyPr/>
        <a:lstStyle/>
        <a:p>
          <a:pPr>
            <a:lnSpc>
              <a:spcPct val="100000"/>
            </a:lnSpc>
          </a:pPr>
          <a:r>
            <a:rPr lang="en-US" sz="2400"/>
            <a:t>Store securely</a:t>
          </a:r>
        </a:p>
      </dgm:t>
    </dgm:pt>
    <dgm:pt modelId="{7FE04AA9-F685-4657-8F13-B392FF6ED844}" type="parTrans" cxnId="{3E4377A2-46A1-4908-A598-5717E6454653}">
      <dgm:prSet/>
      <dgm:spPr/>
      <dgm:t>
        <a:bodyPr/>
        <a:lstStyle/>
        <a:p>
          <a:endParaRPr lang="en-US" sz="2400"/>
        </a:p>
      </dgm:t>
    </dgm:pt>
    <dgm:pt modelId="{BCE209C9-C72C-45EB-86E5-559731765C88}" type="sibTrans" cxnId="{3E4377A2-46A1-4908-A598-5717E6454653}">
      <dgm:prSet/>
      <dgm:spPr/>
      <dgm:t>
        <a:bodyPr/>
        <a:lstStyle/>
        <a:p>
          <a:endParaRPr lang="en-US" sz="2400"/>
        </a:p>
      </dgm:t>
    </dgm:pt>
    <dgm:pt modelId="{0FD1EC62-0644-4452-A711-4B75D09988C4}">
      <dgm:prSet custT="1"/>
      <dgm:spPr/>
      <dgm:t>
        <a:bodyPr/>
        <a:lstStyle/>
        <a:p>
          <a:pPr>
            <a:lnSpc>
              <a:spcPct val="100000"/>
            </a:lnSpc>
          </a:pPr>
          <a:r>
            <a:rPr lang="en-US" sz="2400"/>
            <a:t>Test Tickets securely destroy per district policy at the end of testing </a:t>
          </a:r>
          <a:endParaRPr lang="en-US" sz="2400" dirty="0"/>
        </a:p>
      </dgm:t>
      <dgm:extLst>
        <a:ext uri="{E40237B7-FDA0-4F09-8148-C483321AD2D9}">
          <dgm14:cNvPr xmlns:dgm14="http://schemas.microsoft.com/office/drawing/2010/diagram" id="0" name="" descr="A checklist of handling secure material. "/>
        </a:ext>
      </dgm:extLst>
    </dgm:pt>
    <dgm:pt modelId="{A1421EBF-C1B1-4C11-8993-87627B755DBC}" type="parTrans" cxnId="{3CBA4E9F-CF9F-48B7-858E-A16B7D0E5FD7}">
      <dgm:prSet/>
      <dgm:spPr/>
      <dgm:t>
        <a:bodyPr/>
        <a:lstStyle/>
        <a:p>
          <a:endParaRPr lang="en-US" sz="2400"/>
        </a:p>
      </dgm:t>
    </dgm:pt>
    <dgm:pt modelId="{909A4252-5A04-4984-B7BF-10CA5DD21B85}" type="sibTrans" cxnId="{3CBA4E9F-CF9F-48B7-858E-A16B7D0E5FD7}">
      <dgm:prSet/>
      <dgm:spPr/>
      <dgm:t>
        <a:bodyPr/>
        <a:lstStyle/>
        <a:p>
          <a:endParaRPr lang="en-US" sz="2400"/>
        </a:p>
      </dgm:t>
    </dgm:pt>
    <dgm:pt modelId="{BB7E53BF-06D6-4E6F-A0CF-C36E5C2AADA1}">
      <dgm:prSet custT="1"/>
      <dgm:spPr/>
      <dgm:t>
        <a:bodyPr/>
        <a:lstStyle/>
        <a:p>
          <a:pPr>
            <a:lnSpc>
              <a:spcPct val="100000"/>
            </a:lnSpc>
          </a:pPr>
          <a:r>
            <a:rPr lang="en-US" sz="2400"/>
            <a:t>Completed paper answer documents returned to test vendor</a:t>
          </a:r>
        </a:p>
      </dgm:t>
    </dgm:pt>
    <dgm:pt modelId="{9B995EA2-A3F6-4F0C-89C6-E7A21AF4F004}" type="parTrans" cxnId="{E980A0C5-4163-473B-9E11-543A397F180A}">
      <dgm:prSet/>
      <dgm:spPr/>
      <dgm:t>
        <a:bodyPr/>
        <a:lstStyle/>
        <a:p>
          <a:endParaRPr lang="en-US" sz="2400"/>
        </a:p>
      </dgm:t>
    </dgm:pt>
    <dgm:pt modelId="{1BDBC2D4-24FC-4A31-8B55-536AEC7CD8D5}" type="sibTrans" cxnId="{E980A0C5-4163-473B-9E11-543A397F180A}">
      <dgm:prSet/>
      <dgm:spPr/>
      <dgm:t>
        <a:bodyPr/>
        <a:lstStyle/>
        <a:p>
          <a:endParaRPr lang="en-US" sz="2400"/>
        </a:p>
      </dgm:t>
    </dgm:pt>
    <dgm:pt modelId="{7CC3D350-611B-41F3-9C05-5C4B31DDD27D}">
      <dgm:prSet custT="1"/>
      <dgm:spPr/>
      <dgm:t>
        <a:bodyPr/>
        <a:lstStyle/>
        <a:p>
          <a:pPr>
            <a:lnSpc>
              <a:spcPct val="100000"/>
            </a:lnSpc>
          </a:pPr>
          <a:r>
            <a:rPr lang="en-US" sz="2400"/>
            <a:t>Blank paper answer documents handled by instructions in administration manual </a:t>
          </a:r>
        </a:p>
      </dgm:t>
    </dgm:pt>
    <dgm:pt modelId="{2569DB8F-FC0E-4C03-A1D9-BABDCDA5FF1F}" type="parTrans" cxnId="{9EDBB47F-CBE8-46B2-A6CF-62AB59874618}">
      <dgm:prSet/>
      <dgm:spPr/>
      <dgm:t>
        <a:bodyPr/>
        <a:lstStyle/>
        <a:p>
          <a:endParaRPr lang="en-US" sz="2400"/>
        </a:p>
      </dgm:t>
    </dgm:pt>
    <dgm:pt modelId="{2331D024-F4E1-4DBD-BB0C-8A7BFF40489E}" type="sibTrans" cxnId="{9EDBB47F-CBE8-46B2-A6CF-62AB59874618}">
      <dgm:prSet/>
      <dgm:spPr/>
      <dgm:t>
        <a:bodyPr/>
        <a:lstStyle/>
        <a:p>
          <a:endParaRPr lang="en-US" sz="2400"/>
        </a:p>
      </dgm:t>
    </dgm:pt>
    <dgm:pt modelId="{F27C6F6C-899A-4637-9190-DE12C5E6012D}" type="pres">
      <dgm:prSet presAssocID="{A4B1AF55-1B42-4386-8388-69BE0427097B}" presName="root" presStyleCnt="0">
        <dgm:presLayoutVars>
          <dgm:dir/>
          <dgm:resizeHandles val="exact"/>
        </dgm:presLayoutVars>
      </dgm:prSet>
      <dgm:spPr/>
    </dgm:pt>
    <dgm:pt modelId="{1DE74B12-8AB8-4FDC-933E-2115A6FB627D}" type="pres">
      <dgm:prSet presAssocID="{08C8E620-9D6E-4E89-8BE2-65712D11E492}" presName="compNode" presStyleCnt="0"/>
      <dgm:spPr/>
    </dgm:pt>
    <dgm:pt modelId="{C9A65F10-74D2-4961-8D51-21BAB3BE6ECF}" type="pres">
      <dgm:prSet presAssocID="{08C8E620-9D6E-4E89-8BE2-65712D11E492}" presName="bgRect" presStyleLbl="bgShp" presStyleIdx="0" presStyleCnt="5"/>
      <dgm:spPr>
        <a:solidFill>
          <a:srgbClr val="009A80"/>
        </a:solidFill>
      </dgm:spPr>
    </dgm:pt>
    <dgm:pt modelId="{24AA2F14-2F1E-4707-A1A4-3FBA331A8622}" type="pres">
      <dgm:prSet presAssocID="{08C8E620-9D6E-4E89-8BE2-65712D11E4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D23844CE-304D-470C-96C2-42B3A750527A}" type="pres">
      <dgm:prSet presAssocID="{08C8E620-9D6E-4E89-8BE2-65712D11E492}" presName="spaceRect" presStyleCnt="0"/>
      <dgm:spPr/>
    </dgm:pt>
    <dgm:pt modelId="{4E57B8DD-7247-4305-B262-1BA622D7C287}" type="pres">
      <dgm:prSet presAssocID="{08C8E620-9D6E-4E89-8BE2-65712D11E492}" presName="parTx" presStyleLbl="revTx" presStyleIdx="0" presStyleCnt="5">
        <dgm:presLayoutVars>
          <dgm:chMax val="0"/>
          <dgm:chPref val="0"/>
        </dgm:presLayoutVars>
      </dgm:prSet>
      <dgm:spPr/>
    </dgm:pt>
    <dgm:pt modelId="{8343BBE5-CB5B-49A3-A85C-CBF5E501B249}" type="pres">
      <dgm:prSet presAssocID="{AD5DDC7A-0611-41E4-936D-B2533728DE82}" presName="sibTrans" presStyleCnt="0"/>
      <dgm:spPr/>
    </dgm:pt>
    <dgm:pt modelId="{3675E78A-443D-4701-9A68-BB5BA3DF8022}" type="pres">
      <dgm:prSet presAssocID="{E64036E8-9171-4773-A7C0-35A473603000}" presName="compNode" presStyleCnt="0"/>
      <dgm:spPr/>
    </dgm:pt>
    <dgm:pt modelId="{983708B1-7DA1-4CE0-AB78-9A25DBB8FBB3}" type="pres">
      <dgm:prSet presAssocID="{E64036E8-9171-4773-A7C0-35A473603000}" presName="bgRect" presStyleLbl="bgShp" presStyleIdx="1" presStyleCnt="5"/>
      <dgm:spPr>
        <a:solidFill>
          <a:srgbClr val="009A80"/>
        </a:solidFill>
      </dgm:spPr>
    </dgm:pt>
    <dgm:pt modelId="{2F6909BB-C1C1-4828-9F51-851DD6C07363}" type="pres">
      <dgm:prSet presAssocID="{E64036E8-9171-4773-A7C0-35A4736030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C01F163E-5D59-42C8-9A67-5745D795F193}" type="pres">
      <dgm:prSet presAssocID="{E64036E8-9171-4773-A7C0-35A473603000}" presName="spaceRect" presStyleCnt="0"/>
      <dgm:spPr/>
    </dgm:pt>
    <dgm:pt modelId="{BD06CA69-0D7D-4A28-B1C6-E05F662BA12A}" type="pres">
      <dgm:prSet presAssocID="{E64036E8-9171-4773-A7C0-35A473603000}" presName="parTx" presStyleLbl="revTx" presStyleIdx="1" presStyleCnt="5">
        <dgm:presLayoutVars>
          <dgm:chMax val="0"/>
          <dgm:chPref val="0"/>
        </dgm:presLayoutVars>
      </dgm:prSet>
      <dgm:spPr/>
    </dgm:pt>
    <dgm:pt modelId="{48FA5B04-AAC4-492E-8DFE-AC5333F0D042}" type="pres">
      <dgm:prSet presAssocID="{BCE209C9-C72C-45EB-86E5-559731765C88}" presName="sibTrans" presStyleCnt="0"/>
      <dgm:spPr/>
    </dgm:pt>
    <dgm:pt modelId="{6A4F0582-74D3-4F87-9454-302ECA705197}" type="pres">
      <dgm:prSet presAssocID="{0FD1EC62-0644-4452-A711-4B75D09988C4}" presName="compNode" presStyleCnt="0"/>
      <dgm:spPr/>
    </dgm:pt>
    <dgm:pt modelId="{C6F255B5-6C73-404D-8752-E93474809501}" type="pres">
      <dgm:prSet presAssocID="{0FD1EC62-0644-4452-A711-4B75D09988C4}" presName="bgRect" presStyleLbl="bgShp" presStyleIdx="2" presStyleCnt="5"/>
      <dgm:spPr>
        <a:solidFill>
          <a:srgbClr val="009A80"/>
        </a:solidFill>
      </dgm:spPr>
    </dgm:pt>
    <dgm:pt modelId="{86155CFA-B926-426B-A846-BD82BF5040FC}" type="pres">
      <dgm:prSet presAssocID="{0FD1EC62-0644-4452-A711-4B75D09988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BD49F-218A-42BB-8D87-495EB2A80707}" type="pres">
      <dgm:prSet presAssocID="{0FD1EC62-0644-4452-A711-4B75D09988C4}" presName="spaceRect" presStyleCnt="0"/>
      <dgm:spPr/>
    </dgm:pt>
    <dgm:pt modelId="{B51440ED-F218-468A-A998-85720FEE61A7}" type="pres">
      <dgm:prSet presAssocID="{0FD1EC62-0644-4452-A711-4B75D09988C4}" presName="parTx" presStyleLbl="revTx" presStyleIdx="2" presStyleCnt="5">
        <dgm:presLayoutVars>
          <dgm:chMax val="0"/>
          <dgm:chPref val="0"/>
        </dgm:presLayoutVars>
      </dgm:prSet>
      <dgm:spPr/>
    </dgm:pt>
    <dgm:pt modelId="{78E6813C-2752-4E1C-9772-3F6D9C69AC87}" type="pres">
      <dgm:prSet presAssocID="{909A4252-5A04-4984-B7BF-10CA5DD21B85}" presName="sibTrans" presStyleCnt="0"/>
      <dgm:spPr/>
    </dgm:pt>
    <dgm:pt modelId="{FAFCE60D-3C61-4621-8E4F-14BB398812FA}" type="pres">
      <dgm:prSet presAssocID="{BB7E53BF-06D6-4E6F-A0CF-C36E5C2AADA1}" presName="compNode" presStyleCnt="0"/>
      <dgm:spPr/>
    </dgm:pt>
    <dgm:pt modelId="{5C234C2F-D9B8-4F57-A96E-37B33016ADF2}" type="pres">
      <dgm:prSet presAssocID="{BB7E53BF-06D6-4E6F-A0CF-C36E5C2AADA1}" presName="bgRect" presStyleLbl="bgShp" presStyleIdx="3" presStyleCnt="5"/>
      <dgm:spPr>
        <a:solidFill>
          <a:srgbClr val="009A80"/>
        </a:solidFill>
      </dgm:spPr>
    </dgm:pt>
    <dgm:pt modelId="{8B7D9831-ED37-41EF-9D36-38ADFC352FAF}" type="pres">
      <dgm:prSet presAssocID="{BB7E53BF-06D6-4E6F-A0CF-C36E5C2AAD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A9ABBC9F-79CE-41BE-A7FE-4824AED4E913}" type="pres">
      <dgm:prSet presAssocID="{BB7E53BF-06D6-4E6F-A0CF-C36E5C2AADA1}" presName="spaceRect" presStyleCnt="0"/>
      <dgm:spPr/>
    </dgm:pt>
    <dgm:pt modelId="{C0859964-96BF-4EB9-A6B9-39B641FDD201}" type="pres">
      <dgm:prSet presAssocID="{BB7E53BF-06D6-4E6F-A0CF-C36E5C2AADA1}" presName="parTx" presStyleLbl="revTx" presStyleIdx="3" presStyleCnt="5">
        <dgm:presLayoutVars>
          <dgm:chMax val="0"/>
          <dgm:chPref val="0"/>
        </dgm:presLayoutVars>
      </dgm:prSet>
      <dgm:spPr/>
    </dgm:pt>
    <dgm:pt modelId="{0D5D9B1C-B114-47F3-922F-CC5D8DE78FC1}" type="pres">
      <dgm:prSet presAssocID="{1BDBC2D4-24FC-4A31-8B55-536AEC7CD8D5}" presName="sibTrans" presStyleCnt="0"/>
      <dgm:spPr/>
    </dgm:pt>
    <dgm:pt modelId="{C9FB7EB9-1BAE-4DF0-B10D-990F39049AE8}" type="pres">
      <dgm:prSet presAssocID="{7CC3D350-611B-41F3-9C05-5C4B31DDD27D}" presName="compNode" presStyleCnt="0"/>
      <dgm:spPr/>
    </dgm:pt>
    <dgm:pt modelId="{98499A3D-BEF4-4A08-BFE9-651E4C16F691}" type="pres">
      <dgm:prSet presAssocID="{7CC3D350-611B-41F3-9C05-5C4B31DDD27D}" presName="bgRect" presStyleLbl="bgShp" presStyleIdx="4" presStyleCnt="5"/>
      <dgm:spPr>
        <a:solidFill>
          <a:srgbClr val="009A80"/>
        </a:solidFill>
      </dgm:spPr>
    </dgm:pt>
    <dgm:pt modelId="{7DA97581-39B7-40E7-A485-B30740EEE1B8}" type="pres">
      <dgm:prSet presAssocID="{7CC3D350-611B-41F3-9C05-5C4B31DDD2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774DC9B7-FAF4-4D91-A864-52D10F25C635}" type="pres">
      <dgm:prSet presAssocID="{7CC3D350-611B-41F3-9C05-5C4B31DDD27D}" presName="spaceRect" presStyleCnt="0"/>
      <dgm:spPr/>
    </dgm:pt>
    <dgm:pt modelId="{D55B9F56-50BD-428E-85D3-46E943924DE8}" type="pres">
      <dgm:prSet presAssocID="{7CC3D350-611B-41F3-9C05-5C4B31DDD27D}" presName="parTx" presStyleLbl="revTx" presStyleIdx="4" presStyleCnt="5">
        <dgm:presLayoutVars>
          <dgm:chMax val="0"/>
          <dgm:chPref val="0"/>
        </dgm:presLayoutVars>
      </dgm:prSet>
      <dgm:spPr/>
    </dgm:pt>
  </dgm:ptLst>
  <dgm:cxnLst>
    <dgm:cxn modelId="{0A74930A-8382-4525-AAF8-618EE0E0B476}" type="presOf" srcId="{7CC3D350-611B-41F3-9C05-5C4B31DDD27D}" destId="{D55B9F56-50BD-428E-85D3-46E943924DE8}" srcOrd="0" destOrd="0" presId="urn:microsoft.com/office/officeart/2018/2/layout/IconVerticalSolidList"/>
    <dgm:cxn modelId="{05961516-9626-4FD7-9091-C045A883DE85}" srcId="{A4B1AF55-1B42-4386-8388-69BE0427097B}" destId="{08C8E620-9D6E-4E89-8BE2-65712D11E492}" srcOrd="0" destOrd="0" parTransId="{15099F6B-E0C3-4E07-B403-A1CB664EDB70}" sibTransId="{AD5DDC7A-0611-41E4-936D-B2533728DE82}"/>
    <dgm:cxn modelId="{4D5A874A-6CB8-41DE-9F92-F738A3785CD8}" type="presOf" srcId="{A4B1AF55-1B42-4386-8388-69BE0427097B}" destId="{F27C6F6C-899A-4637-9190-DE12C5E6012D}" srcOrd="0" destOrd="0" presId="urn:microsoft.com/office/officeart/2018/2/layout/IconVerticalSolidList"/>
    <dgm:cxn modelId="{96B8C156-F077-42E5-9B7B-EA7BC5BD547D}" type="presOf" srcId="{E64036E8-9171-4773-A7C0-35A473603000}" destId="{BD06CA69-0D7D-4A28-B1C6-E05F662BA12A}" srcOrd="0" destOrd="0" presId="urn:microsoft.com/office/officeart/2018/2/layout/IconVerticalSolidList"/>
    <dgm:cxn modelId="{9EDBB47F-CBE8-46B2-A6CF-62AB59874618}" srcId="{A4B1AF55-1B42-4386-8388-69BE0427097B}" destId="{7CC3D350-611B-41F3-9C05-5C4B31DDD27D}" srcOrd="4" destOrd="0" parTransId="{2569DB8F-FC0E-4C03-A1D9-BABDCDA5FF1F}" sibTransId="{2331D024-F4E1-4DBD-BB0C-8A7BFF40489E}"/>
    <dgm:cxn modelId="{3CBA4E9F-CF9F-48B7-858E-A16B7D0E5FD7}" srcId="{A4B1AF55-1B42-4386-8388-69BE0427097B}" destId="{0FD1EC62-0644-4452-A711-4B75D09988C4}" srcOrd="2" destOrd="0" parTransId="{A1421EBF-C1B1-4C11-8993-87627B755DBC}" sibTransId="{909A4252-5A04-4984-B7BF-10CA5DD21B85}"/>
    <dgm:cxn modelId="{3E4377A2-46A1-4908-A598-5717E6454653}" srcId="{A4B1AF55-1B42-4386-8388-69BE0427097B}" destId="{E64036E8-9171-4773-A7C0-35A473603000}" srcOrd="1" destOrd="0" parTransId="{7FE04AA9-F685-4657-8F13-B392FF6ED844}" sibTransId="{BCE209C9-C72C-45EB-86E5-559731765C88}"/>
    <dgm:cxn modelId="{E980A0C5-4163-473B-9E11-543A397F180A}" srcId="{A4B1AF55-1B42-4386-8388-69BE0427097B}" destId="{BB7E53BF-06D6-4E6F-A0CF-C36E5C2AADA1}" srcOrd="3" destOrd="0" parTransId="{9B995EA2-A3F6-4F0C-89C6-E7A21AF4F004}" sibTransId="{1BDBC2D4-24FC-4A31-8B55-536AEC7CD8D5}"/>
    <dgm:cxn modelId="{A38438CC-197D-4E46-A69A-67210DBB481C}" type="presOf" srcId="{BB7E53BF-06D6-4E6F-A0CF-C36E5C2AADA1}" destId="{C0859964-96BF-4EB9-A6B9-39B641FDD201}" srcOrd="0" destOrd="0" presId="urn:microsoft.com/office/officeart/2018/2/layout/IconVerticalSolidList"/>
    <dgm:cxn modelId="{6D5538D8-D8BB-46E7-8963-D4E002E74DB4}" type="presOf" srcId="{08C8E620-9D6E-4E89-8BE2-65712D11E492}" destId="{4E57B8DD-7247-4305-B262-1BA622D7C287}" srcOrd="0" destOrd="0" presId="urn:microsoft.com/office/officeart/2018/2/layout/IconVerticalSolidList"/>
    <dgm:cxn modelId="{EABBF9F4-2335-4982-AB17-A06E16DBA95B}" type="presOf" srcId="{0FD1EC62-0644-4452-A711-4B75D09988C4}" destId="{B51440ED-F218-468A-A998-85720FEE61A7}" srcOrd="0" destOrd="0" presId="urn:microsoft.com/office/officeart/2018/2/layout/IconVerticalSolidList"/>
    <dgm:cxn modelId="{9745FBAF-03B6-4459-9977-B3F0F8B6F170}" type="presParOf" srcId="{F27C6F6C-899A-4637-9190-DE12C5E6012D}" destId="{1DE74B12-8AB8-4FDC-933E-2115A6FB627D}" srcOrd="0" destOrd="0" presId="urn:microsoft.com/office/officeart/2018/2/layout/IconVerticalSolidList"/>
    <dgm:cxn modelId="{3EFAC10D-BCE5-4DC2-AC6A-255B6C1BF2FB}" type="presParOf" srcId="{1DE74B12-8AB8-4FDC-933E-2115A6FB627D}" destId="{C9A65F10-74D2-4961-8D51-21BAB3BE6ECF}" srcOrd="0" destOrd="0" presId="urn:microsoft.com/office/officeart/2018/2/layout/IconVerticalSolidList"/>
    <dgm:cxn modelId="{31687EBE-2F36-46D7-A65B-B6DA9F08AD21}" type="presParOf" srcId="{1DE74B12-8AB8-4FDC-933E-2115A6FB627D}" destId="{24AA2F14-2F1E-4707-A1A4-3FBA331A8622}" srcOrd="1" destOrd="0" presId="urn:microsoft.com/office/officeart/2018/2/layout/IconVerticalSolidList"/>
    <dgm:cxn modelId="{6355D429-5E99-449A-8659-BE8B65B82476}" type="presParOf" srcId="{1DE74B12-8AB8-4FDC-933E-2115A6FB627D}" destId="{D23844CE-304D-470C-96C2-42B3A750527A}" srcOrd="2" destOrd="0" presId="urn:microsoft.com/office/officeart/2018/2/layout/IconVerticalSolidList"/>
    <dgm:cxn modelId="{96FF0D2A-6989-48AC-BEB5-FBFBA1ECE02A}" type="presParOf" srcId="{1DE74B12-8AB8-4FDC-933E-2115A6FB627D}" destId="{4E57B8DD-7247-4305-B262-1BA622D7C287}" srcOrd="3" destOrd="0" presId="urn:microsoft.com/office/officeart/2018/2/layout/IconVerticalSolidList"/>
    <dgm:cxn modelId="{917A7CF2-42AE-40BC-B6F1-A6AFAD2183B9}" type="presParOf" srcId="{F27C6F6C-899A-4637-9190-DE12C5E6012D}" destId="{8343BBE5-CB5B-49A3-A85C-CBF5E501B249}" srcOrd="1" destOrd="0" presId="urn:microsoft.com/office/officeart/2018/2/layout/IconVerticalSolidList"/>
    <dgm:cxn modelId="{F3109210-DF37-4A11-A2B5-A5C04136A17C}" type="presParOf" srcId="{F27C6F6C-899A-4637-9190-DE12C5E6012D}" destId="{3675E78A-443D-4701-9A68-BB5BA3DF8022}" srcOrd="2" destOrd="0" presId="urn:microsoft.com/office/officeart/2018/2/layout/IconVerticalSolidList"/>
    <dgm:cxn modelId="{207D40C2-5E1D-4E0B-B5CB-A5ECAF61C4A1}" type="presParOf" srcId="{3675E78A-443D-4701-9A68-BB5BA3DF8022}" destId="{983708B1-7DA1-4CE0-AB78-9A25DBB8FBB3}" srcOrd="0" destOrd="0" presId="urn:microsoft.com/office/officeart/2018/2/layout/IconVerticalSolidList"/>
    <dgm:cxn modelId="{C7D98B55-7A42-406F-98C5-01D75BA3B460}" type="presParOf" srcId="{3675E78A-443D-4701-9A68-BB5BA3DF8022}" destId="{2F6909BB-C1C1-4828-9F51-851DD6C07363}" srcOrd="1" destOrd="0" presId="urn:microsoft.com/office/officeart/2018/2/layout/IconVerticalSolidList"/>
    <dgm:cxn modelId="{48401AF6-6E18-4933-84AE-08DA009A01EA}" type="presParOf" srcId="{3675E78A-443D-4701-9A68-BB5BA3DF8022}" destId="{C01F163E-5D59-42C8-9A67-5745D795F193}" srcOrd="2" destOrd="0" presId="urn:microsoft.com/office/officeart/2018/2/layout/IconVerticalSolidList"/>
    <dgm:cxn modelId="{5ACD46F8-017F-4C63-AFF5-9643B87BC002}" type="presParOf" srcId="{3675E78A-443D-4701-9A68-BB5BA3DF8022}" destId="{BD06CA69-0D7D-4A28-B1C6-E05F662BA12A}" srcOrd="3" destOrd="0" presId="urn:microsoft.com/office/officeart/2018/2/layout/IconVerticalSolidList"/>
    <dgm:cxn modelId="{68B03742-1436-4570-9D00-EC96C14AA701}" type="presParOf" srcId="{F27C6F6C-899A-4637-9190-DE12C5E6012D}" destId="{48FA5B04-AAC4-492E-8DFE-AC5333F0D042}" srcOrd="3" destOrd="0" presId="urn:microsoft.com/office/officeart/2018/2/layout/IconVerticalSolidList"/>
    <dgm:cxn modelId="{AE5F65EF-8086-4747-9FA0-9BEE6385FB19}" type="presParOf" srcId="{F27C6F6C-899A-4637-9190-DE12C5E6012D}" destId="{6A4F0582-74D3-4F87-9454-302ECA705197}" srcOrd="4" destOrd="0" presId="urn:microsoft.com/office/officeart/2018/2/layout/IconVerticalSolidList"/>
    <dgm:cxn modelId="{F018D15D-46E6-4045-8A50-B754D16B6C61}" type="presParOf" srcId="{6A4F0582-74D3-4F87-9454-302ECA705197}" destId="{C6F255B5-6C73-404D-8752-E93474809501}" srcOrd="0" destOrd="0" presId="urn:microsoft.com/office/officeart/2018/2/layout/IconVerticalSolidList"/>
    <dgm:cxn modelId="{4E1E7B62-1B91-461D-A486-ACA15BFADBF7}" type="presParOf" srcId="{6A4F0582-74D3-4F87-9454-302ECA705197}" destId="{86155CFA-B926-426B-A846-BD82BF5040FC}" srcOrd="1" destOrd="0" presId="urn:microsoft.com/office/officeart/2018/2/layout/IconVerticalSolidList"/>
    <dgm:cxn modelId="{9157A2BA-234B-4F23-9F53-B71BEB7764D7}" type="presParOf" srcId="{6A4F0582-74D3-4F87-9454-302ECA705197}" destId="{0B6BD49F-218A-42BB-8D87-495EB2A80707}" srcOrd="2" destOrd="0" presId="urn:microsoft.com/office/officeart/2018/2/layout/IconVerticalSolidList"/>
    <dgm:cxn modelId="{6C1EA535-D1EC-4CFD-8DED-C14C10FE453F}" type="presParOf" srcId="{6A4F0582-74D3-4F87-9454-302ECA705197}" destId="{B51440ED-F218-468A-A998-85720FEE61A7}" srcOrd="3" destOrd="0" presId="urn:microsoft.com/office/officeart/2018/2/layout/IconVerticalSolidList"/>
    <dgm:cxn modelId="{CC6299D0-55FF-43F7-A5AA-85FCDBC894D9}" type="presParOf" srcId="{F27C6F6C-899A-4637-9190-DE12C5E6012D}" destId="{78E6813C-2752-4E1C-9772-3F6D9C69AC87}" srcOrd="5" destOrd="0" presId="urn:microsoft.com/office/officeart/2018/2/layout/IconVerticalSolidList"/>
    <dgm:cxn modelId="{B07747E5-64FB-4106-97E6-22101D38B4A6}" type="presParOf" srcId="{F27C6F6C-899A-4637-9190-DE12C5E6012D}" destId="{FAFCE60D-3C61-4621-8E4F-14BB398812FA}" srcOrd="6" destOrd="0" presId="urn:microsoft.com/office/officeart/2018/2/layout/IconVerticalSolidList"/>
    <dgm:cxn modelId="{19E8B8C5-69F0-4A3B-9211-9FBF63F6DBE5}" type="presParOf" srcId="{FAFCE60D-3C61-4621-8E4F-14BB398812FA}" destId="{5C234C2F-D9B8-4F57-A96E-37B33016ADF2}" srcOrd="0" destOrd="0" presId="urn:microsoft.com/office/officeart/2018/2/layout/IconVerticalSolidList"/>
    <dgm:cxn modelId="{EFA01C84-4D0E-4DE9-8AF1-EBEBEAFB7390}" type="presParOf" srcId="{FAFCE60D-3C61-4621-8E4F-14BB398812FA}" destId="{8B7D9831-ED37-41EF-9D36-38ADFC352FAF}" srcOrd="1" destOrd="0" presId="urn:microsoft.com/office/officeart/2018/2/layout/IconVerticalSolidList"/>
    <dgm:cxn modelId="{709FC39E-AB5D-40A7-B0F1-E6D16F5CF86D}" type="presParOf" srcId="{FAFCE60D-3C61-4621-8E4F-14BB398812FA}" destId="{A9ABBC9F-79CE-41BE-A7FE-4824AED4E913}" srcOrd="2" destOrd="0" presId="urn:microsoft.com/office/officeart/2018/2/layout/IconVerticalSolidList"/>
    <dgm:cxn modelId="{82E7374E-92B4-4973-92AE-8E6040933848}" type="presParOf" srcId="{FAFCE60D-3C61-4621-8E4F-14BB398812FA}" destId="{C0859964-96BF-4EB9-A6B9-39B641FDD201}" srcOrd="3" destOrd="0" presId="urn:microsoft.com/office/officeart/2018/2/layout/IconVerticalSolidList"/>
    <dgm:cxn modelId="{C596E01A-5A20-4112-A3E2-6516C04D8716}" type="presParOf" srcId="{F27C6F6C-899A-4637-9190-DE12C5E6012D}" destId="{0D5D9B1C-B114-47F3-922F-CC5D8DE78FC1}" srcOrd="7" destOrd="0" presId="urn:microsoft.com/office/officeart/2018/2/layout/IconVerticalSolidList"/>
    <dgm:cxn modelId="{25EE24C5-8245-4218-AB8B-9F1EEC3005C8}" type="presParOf" srcId="{F27C6F6C-899A-4637-9190-DE12C5E6012D}" destId="{C9FB7EB9-1BAE-4DF0-B10D-990F39049AE8}" srcOrd="8" destOrd="0" presId="urn:microsoft.com/office/officeart/2018/2/layout/IconVerticalSolidList"/>
    <dgm:cxn modelId="{489338D0-6AAD-45C3-B6FE-5851F0332544}" type="presParOf" srcId="{C9FB7EB9-1BAE-4DF0-B10D-990F39049AE8}" destId="{98499A3D-BEF4-4A08-BFE9-651E4C16F691}" srcOrd="0" destOrd="0" presId="urn:microsoft.com/office/officeart/2018/2/layout/IconVerticalSolidList"/>
    <dgm:cxn modelId="{85FB748D-8FE3-4711-BFA2-F6F0D45FADCF}" type="presParOf" srcId="{C9FB7EB9-1BAE-4DF0-B10D-990F39049AE8}" destId="{7DA97581-39B7-40E7-A485-B30740EEE1B8}" srcOrd="1" destOrd="0" presId="urn:microsoft.com/office/officeart/2018/2/layout/IconVerticalSolidList"/>
    <dgm:cxn modelId="{101F4ED8-F0F3-486A-B835-45B0F657BA72}" type="presParOf" srcId="{C9FB7EB9-1BAE-4DF0-B10D-990F39049AE8}" destId="{774DC9B7-FAF4-4D91-A864-52D10F25C635}" srcOrd="2" destOrd="0" presId="urn:microsoft.com/office/officeart/2018/2/layout/IconVerticalSolidList"/>
    <dgm:cxn modelId="{F54E3076-3361-47F5-BC7B-495A290599A1}" type="presParOf" srcId="{C9FB7EB9-1BAE-4DF0-B10D-990F39049AE8}" destId="{D55B9F56-50BD-428E-85D3-46E943924D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37E56D-0D6D-4219-A0FD-B5B33943A7A7}"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US"/>
        </a:p>
      </dgm:t>
    </dgm:pt>
    <dgm:pt modelId="{80751EC3-C7D1-458C-8B5B-BCD27E6B44D8}">
      <dgm:prSet phldrT="[Text]"/>
      <dgm:spPr>
        <a:solidFill>
          <a:srgbClr val="73A385"/>
        </a:solidFill>
      </dgm:spPr>
      <dgm:t>
        <a:bodyPr/>
        <a:lstStyle/>
        <a:p>
          <a:r>
            <a:rPr lang="en-US"/>
            <a:t>Local districts are not required to allow reviews of secure materials.</a:t>
          </a:r>
        </a:p>
      </dgm:t>
    </dgm:pt>
    <dgm:pt modelId="{E134A544-A22D-43DE-9821-4698A7EAFCAA}" type="parTrans" cxnId="{E18A42F6-8C79-4109-82D4-2CC7F31D05FA}">
      <dgm:prSet/>
      <dgm:spPr/>
      <dgm:t>
        <a:bodyPr/>
        <a:lstStyle/>
        <a:p>
          <a:endParaRPr lang="en-US"/>
        </a:p>
      </dgm:t>
    </dgm:pt>
    <dgm:pt modelId="{A34D2B82-A4AF-44B5-BFA6-D621C8EBF260}" type="sibTrans" cxnId="{E18A42F6-8C79-4109-82D4-2CC7F31D05FA}">
      <dgm:prSet/>
      <dgm:spPr/>
      <dgm:t>
        <a:bodyPr/>
        <a:lstStyle/>
        <a:p>
          <a:endParaRPr lang="en-US"/>
        </a:p>
      </dgm:t>
    </dgm:pt>
    <dgm:pt modelId="{EBA6D633-E249-4C36-A914-936CBE19CEFE}">
      <dgm:prSet phldrT="[Text]"/>
      <dgm:spPr>
        <a:solidFill>
          <a:srgbClr val="009999"/>
        </a:solidFill>
      </dgm:spPr>
      <dgm:t>
        <a:bodyPr/>
        <a:lstStyle/>
        <a:p>
          <a:r>
            <a:rPr lang="en-US"/>
            <a:t>KDE may permit a review of materials at KDE offices in Frankfort based on availability of appropriate staff to supervise the review.</a:t>
          </a:r>
        </a:p>
      </dgm:t>
    </dgm:pt>
    <dgm:pt modelId="{AA19A099-62A6-4155-965C-26EDBD4BDBC3}" type="parTrans" cxnId="{06501C9A-4C89-4DA8-8E54-745E1929CC8F}">
      <dgm:prSet/>
      <dgm:spPr/>
      <dgm:t>
        <a:bodyPr/>
        <a:lstStyle/>
        <a:p>
          <a:endParaRPr lang="en-US"/>
        </a:p>
      </dgm:t>
    </dgm:pt>
    <dgm:pt modelId="{8B7606A9-0024-4B70-8ADA-F106414D462D}" type="sibTrans" cxnId="{06501C9A-4C89-4DA8-8E54-745E1929CC8F}">
      <dgm:prSet/>
      <dgm:spPr/>
      <dgm:t>
        <a:bodyPr/>
        <a:lstStyle/>
        <a:p>
          <a:endParaRPr lang="en-US"/>
        </a:p>
      </dgm:t>
    </dgm:pt>
    <dgm:pt modelId="{12FF70D8-15D1-45AF-B9D7-3125F6E827F4}">
      <dgm:prSet/>
      <dgm:spPr>
        <a:solidFill>
          <a:srgbClr val="008080"/>
        </a:solidFill>
      </dgm:spPr>
      <dgm:t>
        <a:bodyPr/>
        <a:lstStyle/>
        <a:p>
          <a:r>
            <a:rPr lang="en-US"/>
            <a:t>Individuals reviewing materials will be monitored at all times and are required to sign a legally-binding nondisclosure form.</a:t>
          </a:r>
        </a:p>
      </dgm:t>
    </dgm:pt>
    <dgm:pt modelId="{48DF511A-A889-420D-A7DC-AEB04B3959B1}" type="parTrans" cxnId="{4C9DFEAF-5832-4263-91EC-825E6E44AE0E}">
      <dgm:prSet/>
      <dgm:spPr/>
      <dgm:t>
        <a:bodyPr/>
        <a:lstStyle/>
        <a:p>
          <a:endParaRPr lang="en-US"/>
        </a:p>
      </dgm:t>
    </dgm:pt>
    <dgm:pt modelId="{6EDDE9F3-A220-48B7-B7D8-7AD08E925EE6}" type="sibTrans" cxnId="{4C9DFEAF-5832-4263-91EC-825E6E44AE0E}">
      <dgm:prSet/>
      <dgm:spPr/>
      <dgm:t>
        <a:bodyPr/>
        <a:lstStyle/>
        <a:p>
          <a:endParaRPr lang="en-US"/>
        </a:p>
      </dgm:t>
    </dgm:pt>
    <dgm:pt modelId="{2C6E908E-9394-4CDA-92CB-7E9396454965}">
      <dgm:prSet/>
      <dgm:spPr>
        <a:solidFill>
          <a:srgbClr val="6AA27A"/>
        </a:solidFill>
      </dgm:spPr>
      <dgm:t>
        <a:bodyPr/>
        <a:lstStyle/>
        <a:p>
          <a:r>
            <a:rPr lang="en-US"/>
            <a:t>Persons outside of local district employment can request to review test materials (restricted access under supervision).</a:t>
          </a:r>
        </a:p>
      </dgm:t>
    </dgm:pt>
    <dgm:pt modelId="{75A25403-EB63-4B40-979D-7610903C9979}" type="parTrans" cxnId="{CC7211B9-D9B5-464E-AE0D-A0441D139197}">
      <dgm:prSet/>
      <dgm:spPr/>
      <dgm:t>
        <a:bodyPr/>
        <a:lstStyle/>
        <a:p>
          <a:endParaRPr lang="en-US"/>
        </a:p>
      </dgm:t>
    </dgm:pt>
    <dgm:pt modelId="{347A0A05-DEF6-4EED-A57D-2D068F02C476}" type="sibTrans" cxnId="{CC7211B9-D9B5-464E-AE0D-A0441D139197}">
      <dgm:prSet/>
      <dgm:spPr/>
      <dgm:t>
        <a:bodyPr/>
        <a:lstStyle/>
        <a:p>
          <a:endParaRPr lang="en-US"/>
        </a:p>
      </dgm:t>
    </dgm:pt>
    <dgm:pt modelId="{284F0C5C-A0F1-42AF-918F-BB06AF2DF913}" type="pres">
      <dgm:prSet presAssocID="{1A37E56D-0D6D-4219-A0FD-B5B33943A7A7}" presName="Name0" presStyleCnt="0">
        <dgm:presLayoutVars>
          <dgm:dir/>
          <dgm:resizeHandles val="exact"/>
        </dgm:presLayoutVars>
      </dgm:prSet>
      <dgm:spPr/>
    </dgm:pt>
    <dgm:pt modelId="{D56B05B9-892E-4226-8B77-70165B0E669D}" type="pres">
      <dgm:prSet presAssocID="{2C6E908E-9394-4CDA-92CB-7E9396454965}" presName="node" presStyleLbl="node1" presStyleIdx="0" presStyleCnt="4">
        <dgm:presLayoutVars>
          <dgm:bulletEnabled val="1"/>
        </dgm:presLayoutVars>
      </dgm:prSet>
      <dgm:spPr/>
    </dgm:pt>
    <dgm:pt modelId="{5FFB3F95-30D4-45D6-9FD3-A44D5A94DF78}" type="pres">
      <dgm:prSet presAssocID="{347A0A05-DEF6-4EED-A57D-2D068F02C476}" presName="sibTrans" presStyleCnt="0"/>
      <dgm:spPr/>
    </dgm:pt>
    <dgm:pt modelId="{F98C65F9-C828-4D0E-8DF2-CCDE8BD29815}" type="pres">
      <dgm:prSet presAssocID="{80751EC3-C7D1-458C-8B5B-BCD27E6B44D8}" presName="node" presStyleLbl="node1" presStyleIdx="1" presStyleCnt="4">
        <dgm:presLayoutVars>
          <dgm:bulletEnabled val="1"/>
        </dgm:presLayoutVars>
      </dgm:prSet>
      <dgm:spPr/>
    </dgm:pt>
    <dgm:pt modelId="{2D0459C6-21EC-41C2-8C8B-504B50017559}" type="pres">
      <dgm:prSet presAssocID="{A34D2B82-A4AF-44B5-BFA6-D621C8EBF260}" presName="sibTrans" presStyleCnt="0"/>
      <dgm:spPr/>
    </dgm:pt>
    <dgm:pt modelId="{89F634A3-FEAE-4961-9D25-08269F9388B6}" type="pres">
      <dgm:prSet presAssocID="{EBA6D633-E249-4C36-A914-936CBE19CEFE}" presName="node" presStyleLbl="node1" presStyleIdx="2" presStyleCnt="4">
        <dgm:presLayoutVars>
          <dgm:bulletEnabled val="1"/>
        </dgm:presLayoutVars>
      </dgm:prSet>
      <dgm:spPr/>
    </dgm:pt>
    <dgm:pt modelId="{13800FED-0E28-4082-AF36-AB199DACCD77}" type="pres">
      <dgm:prSet presAssocID="{8B7606A9-0024-4B70-8ADA-F106414D462D}" presName="sibTrans" presStyleCnt="0"/>
      <dgm:spPr/>
    </dgm:pt>
    <dgm:pt modelId="{2A575DFE-9F8B-4D56-971D-583B4B5028E4}" type="pres">
      <dgm:prSet presAssocID="{12FF70D8-15D1-45AF-B9D7-3125F6E827F4}" presName="node" presStyleLbl="node1" presStyleIdx="3" presStyleCnt="4">
        <dgm:presLayoutVars>
          <dgm:bulletEnabled val="1"/>
        </dgm:presLayoutVars>
      </dgm:prSet>
      <dgm:spPr/>
    </dgm:pt>
  </dgm:ptLst>
  <dgm:cxnLst>
    <dgm:cxn modelId="{EAA65167-1F8E-47BD-A8D0-0F5D69065133}" type="presOf" srcId="{EBA6D633-E249-4C36-A914-936CBE19CEFE}" destId="{89F634A3-FEAE-4961-9D25-08269F9388B6}" srcOrd="0" destOrd="0" presId="urn:microsoft.com/office/officeart/2005/8/layout/hList6"/>
    <dgm:cxn modelId="{06501C9A-4C89-4DA8-8E54-745E1929CC8F}" srcId="{1A37E56D-0D6D-4219-A0FD-B5B33943A7A7}" destId="{EBA6D633-E249-4C36-A914-936CBE19CEFE}" srcOrd="2" destOrd="0" parTransId="{AA19A099-62A6-4155-965C-26EDBD4BDBC3}" sibTransId="{8B7606A9-0024-4B70-8ADA-F106414D462D}"/>
    <dgm:cxn modelId="{BD84E3A1-AD13-4A54-8703-04523793E0E5}" type="presOf" srcId="{1A37E56D-0D6D-4219-A0FD-B5B33943A7A7}" destId="{284F0C5C-A0F1-42AF-918F-BB06AF2DF913}" srcOrd="0" destOrd="0" presId="urn:microsoft.com/office/officeart/2005/8/layout/hList6"/>
    <dgm:cxn modelId="{4C9DFEAF-5832-4263-91EC-825E6E44AE0E}" srcId="{1A37E56D-0D6D-4219-A0FD-B5B33943A7A7}" destId="{12FF70D8-15D1-45AF-B9D7-3125F6E827F4}" srcOrd="3" destOrd="0" parTransId="{48DF511A-A889-420D-A7DC-AEB04B3959B1}" sibTransId="{6EDDE9F3-A220-48B7-B7D8-7AD08E925EE6}"/>
    <dgm:cxn modelId="{B6D0EBB1-4BE4-47EF-80FC-5B70EB4168D8}" type="presOf" srcId="{12FF70D8-15D1-45AF-B9D7-3125F6E827F4}" destId="{2A575DFE-9F8B-4D56-971D-583B4B5028E4}" srcOrd="0" destOrd="0" presId="urn:microsoft.com/office/officeart/2005/8/layout/hList6"/>
    <dgm:cxn modelId="{CC7211B9-D9B5-464E-AE0D-A0441D139197}" srcId="{1A37E56D-0D6D-4219-A0FD-B5B33943A7A7}" destId="{2C6E908E-9394-4CDA-92CB-7E9396454965}" srcOrd="0" destOrd="0" parTransId="{75A25403-EB63-4B40-979D-7610903C9979}" sibTransId="{347A0A05-DEF6-4EED-A57D-2D068F02C476}"/>
    <dgm:cxn modelId="{F2754EEF-FEE1-4223-ACE0-F3E0CD1FA9B5}" type="presOf" srcId="{2C6E908E-9394-4CDA-92CB-7E9396454965}" destId="{D56B05B9-892E-4226-8B77-70165B0E669D}" srcOrd="0" destOrd="0" presId="urn:microsoft.com/office/officeart/2005/8/layout/hList6"/>
    <dgm:cxn modelId="{C1DA39F3-60C0-45F2-B88D-D10FA7FAC0A5}" type="presOf" srcId="{80751EC3-C7D1-458C-8B5B-BCD27E6B44D8}" destId="{F98C65F9-C828-4D0E-8DF2-CCDE8BD29815}" srcOrd="0" destOrd="0" presId="urn:microsoft.com/office/officeart/2005/8/layout/hList6"/>
    <dgm:cxn modelId="{E18A42F6-8C79-4109-82D4-2CC7F31D05FA}" srcId="{1A37E56D-0D6D-4219-A0FD-B5B33943A7A7}" destId="{80751EC3-C7D1-458C-8B5B-BCD27E6B44D8}" srcOrd="1" destOrd="0" parTransId="{E134A544-A22D-43DE-9821-4698A7EAFCAA}" sibTransId="{A34D2B82-A4AF-44B5-BFA6-D621C8EBF260}"/>
    <dgm:cxn modelId="{AC39E41B-6D16-41CC-9C9F-8C41C6098039}" type="presParOf" srcId="{284F0C5C-A0F1-42AF-918F-BB06AF2DF913}" destId="{D56B05B9-892E-4226-8B77-70165B0E669D}" srcOrd="0" destOrd="0" presId="urn:microsoft.com/office/officeart/2005/8/layout/hList6"/>
    <dgm:cxn modelId="{0FC634D2-D11C-47D7-8918-95C46A081F60}" type="presParOf" srcId="{284F0C5C-A0F1-42AF-918F-BB06AF2DF913}" destId="{5FFB3F95-30D4-45D6-9FD3-A44D5A94DF78}" srcOrd="1" destOrd="0" presId="urn:microsoft.com/office/officeart/2005/8/layout/hList6"/>
    <dgm:cxn modelId="{1F6F2616-5A78-4E0A-BDE6-2AD008967CE4}" type="presParOf" srcId="{284F0C5C-A0F1-42AF-918F-BB06AF2DF913}" destId="{F98C65F9-C828-4D0E-8DF2-CCDE8BD29815}" srcOrd="2" destOrd="0" presId="urn:microsoft.com/office/officeart/2005/8/layout/hList6"/>
    <dgm:cxn modelId="{80BFA893-632A-446D-B02D-A0106B895F40}" type="presParOf" srcId="{284F0C5C-A0F1-42AF-918F-BB06AF2DF913}" destId="{2D0459C6-21EC-41C2-8C8B-504B50017559}" srcOrd="3" destOrd="0" presId="urn:microsoft.com/office/officeart/2005/8/layout/hList6"/>
    <dgm:cxn modelId="{D087F3DD-8653-4A7E-BE83-3B04C02456F9}" type="presParOf" srcId="{284F0C5C-A0F1-42AF-918F-BB06AF2DF913}" destId="{89F634A3-FEAE-4961-9D25-08269F9388B6}" srcOrd="4" destOrd="0" presId="urn:microsoft.com/office/officeart/2005/8/layout/hList6"/>
    <dgm:cxn modelId="{F80514C2-E4DE-4FBE-BF85-00CFF3404735}" type="presParOf" srcId="{284F0C5C-A0F1-42AF-918F-BB06AF2DF913}" destId="{13800FED-0E28-4082-AF36-AB199DACCD77}" srcOrd="5" destOrd="0" presId="urn:microsoft.com/office/officeart/2005/8/layout/hList6"/>
    <dgm:cxn modelId="{B48C585A-A30A-45FA-89BF-29D1B70F705B}" type="presParOf" srcId="{284F0C5C-A0F1-42AF-918F-BB06AF2DF913}" destId="{2A575DFE-9F8B-4D56-971D-583B4B5028E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93D270-6943-4DDE-8081-DBC2FA5F514E}" type="doc">
      <dgm:prSet loTypeId="urn:microsoft.com/office/officeart/2005/8/layout/hProcess9" loCatId="process" qsTypeId="urn:microsoft.com/office/officeart/2005/8/quickstyle/simple1" qsCatId="simple" csTypeId="urn:microsoft.com/office/officeart/2005/8/colors/accent0_2" csCatId="mainScheme" phldr="1"/>
      <dgm:spPr/>
    </dgm:pt>
    <dgm:pt modelId="{921B21FB-A78D-487D-9E7D-CA33F56B6139}">
      <dgm:prSet phldrT="[Text]" custT="1"/>
      <dgm:spPr>
        <a:solidFill>
          <a:srgbClr val="D8F4EC"/>
        </a:solidFill>
      </dgm:spPr>
      <dgm:t>
        <a:bodyPr/>
        <a:lstStyle/>
        <a:p>
          <a:r>
            <a:rPr lang="en-US" sz="1800"/>
            <a:t>Allegation is referred to the KDE Allegations Coordinator</a:t>
          </a:r>
          <a:endParaRPr lang="en-US" sz="1500"/>
        </a:p>
      </dgm:t>
    </dgm:pt>
    <dgm:pt modelId="{C5FB0546-9C3C-42D1-A37A-3D8571EBCE5C}" type="parTrans" cxnId="{8502F558-2740-4EF2-88FB-A11DDB5C0378}">
      <dgm:prSet/>
      <dgm:spPr/>
      <dgm:t>
        <a:bodyPr/>
        <a:lstStyle/>
        <a:p>
          <a:endParaRPr lang="en-US"/>
        </a:p>
      </dgm:t>
    </dgm:pt>
    <dgm:pt modelId="{2AF56808-7601-4B84-ADF6-C84886752149}" type="sibTrans" cxnId="{8502F558-2740-4EF2-88FB-A11DDB5C0378}">
      <dgm:prSet/>
      <dgm:spPr/>
      <dgm:t>
        <a:bodyPr/>
        <a:lstStyle/>
        <a:p>
          <a:pPr>
            <a:lnSpc>
              <a:spcPct val="100000"/>
            </a:lnSpc>
          </a:pPr>
          <a:endParaRPr lang="en-US"/>
        </a:p>
      </dgm:t>
    </dgm:pt>
    <dgm:pt modelId="{4152878D-0586-4D39-98C7-CA85BB29FE8C}">
      <dgm:prSet phldrT="[Text]" custT="1"/>
      <dgm:spPr>
        <a:solidFill>
          <a:srgbClr val="D8F4EC"/>
        </a:solidFill>
      </dgm:spPr>
      <dgm:t>
        <a:bodyPr/>
        <a:lstStyle/>
        <a:p>
          <a:r>
            <a:rPr lang="en-US" sz="1800"/>
            <a:t>Allegations Coordinator investigates</a:t>
          </a:r>
        </a:p>
      </dgm:t>
    </dgm:pt>
    <dgm:pt modelId="{A18C9C1B-28C2-4B49-8DEB-116BC1EEEDF1}" type="parTrans" cxnId="{F7A3DFB1-0DAE-4473-91EA-03B5E4FA7C6A}">
      <dgm:prSet/>
      <dgm:spPr/>
      <dgm:t>
        <a:bodyPr/>
        <a:lstStyle/>
        <a:p>
          <a:endParaRPr lang="en-US"/>
        </a:p>
      </dgm:t>
    </dgm:pt>
    <dgm:pt modelId="{5AEC282B-F0CB-485F-BCAE-2B65ACCBAD6E}" type="sibTrans" cxnId="{F7A3DFB1-0DAE-4473-91EA-03B5E4FA7C6A}">
      <dgm:prSet/>
      <dgm:spPr/>
      <dgm:t>
        <a:bodyPr/>
        <a:lstStyle/>
        <a:p>
          <a:pPr>
            <a:lnSpc>
              <a:spcPct val="100000"/>
            </a:lnSpc>
          </a:pPr>
          <a:endParaRPr lang="en-US"/>
        </a:p>
      </dgm:t>
    </dgm:pt>
    <dgm:pt modelId="{293976E5-38FA-4961-B544-BB0E7EBE9C2E}">
      <dgm:prSet phldrT="[Text]" custT="1"/>
      <dgm:spPr>
        <a:solidFill>
          <a:srgbClr val="009999"/>
        </a:solidFill>
      </dgm:spPr>
      <dgm:t>
        <a:bodyPr/>
        <a:lstStyle/>
        <a:p>
          <a:r>
            <a:rPr lang="en-US" sz="1800"/>
            <a:t>Allegations Coordinator reports findings to Board of Review</a:t>
          </a:r>
        </a:p>
      </dgm:t>
    </dgm:pt>
    <dgm:pt modelId="{59E3FC3A-3F8E-4961-9DBA-EC5CE8D61F6C}" type="parTrans" cxnId="{2F41A271-A23B-40E1-8DC8-D38710B843CA}">
      <dgm:prSet/>
      <dgm:spPr/>
      <dgm:t>
        <a:bodyPr/>
        <a:lstStyle/>
        <a:p>
          <a:endParaRPr lang="en-US"/>
        </a:p>
      </dgm:t>
    </dgm:pt>
    <dgm:pt modelId="{049291D9-5666-4EC7-AF57-B06EA17F371F}" type="sibTrans" cxnId="{2F41A271-A23B-40E1-8DC8-D38710B843CA}">
      <dgm:prSet/>
      <dgm:spPr/>
      <dgm:t>
        <a:bodyPr/>
        <a:lstStyle/>
        <a:p>
          <a:pPr>
            <a:lnSpc>
              <a:spcPct val="100000"/>
            </a:lnSpc>
          </a:pPr>
          <a:endParaRPr lang="en-US"/>
        </a:p>
      </dgm:t>
    </dgm:pt>
    <dgm:pt modelId="{D2E92D58-674E-4389-AB8A-5E13289E62A7}">
      <dgm:prSet custT="1"/>
      <dgm:spPr>
        <a:solidFill>
          <a:srgbClr val="009999"/>
        </a:solidFill>
      </dgm:spPr>
      <dgm:t>
        <a:bodyPr/>
        <a:lstStyle/>
        <a:p>
          <a:r>
            <a:rPr lang="en-US" sz="1800"/>
            <a:t>Board of Review reviews and makes recommendation to Commissioner</a:t>
          </a:r>
        </a:p>
      </dgm:t>
    </dgm:pt>
    <dgm:pt modelId="{528E2540-6892-4447-A2DC-DFC637C7C33F}" type="parTrans" cxnId="{63E5B61A-341F-492D-8B84-38C7DABBBA57}">
      <dgm:prSet/>
      <dgm:spPr/>
      <dgm:t>
        <a:bodyPr/>
        <a:lstStyle/>
        <a:p>
          <a:endParaRPr lang="en-US"/>
        </a:p>
      </dgm:t>
    </dgm:pt>
    <dgm:pt modelId="{1A08A02A-02A0-43CA-A7AA-4316F6CAB38C}" type="sibTrans" cxnId="{63E5B61A-341F-492D-8B84-38C7DABBBA57}">
      <dgm:prSet/>
      <dgm:spPr/>
      <dgm:t>
        <a:bodyPr/>
        <a:lstStyle/>
        <a:p>
          <a:pPr>
            <a:lnSpc>
              <a:spcPct val="100000"/>
            </a:lnSpc>
          </a:pPr>
          <a:endParaRPr lang="en-US"/>
        </a:p>
      </dgm:t>
    </dgm:pt>
    <dgm:pt modelId="{791AFBB0-ED35-47B3-B066-EB783ECAE438}">
      <dgm:prSet custT="1"/>
      <dgm:spPr>
        <a:solidFill>
          <a:srgbClr val="008080"/>
        </a:solidFill>
      </dgm:spPr>
      <dgm:t>
        <a:bodyPr/>
        <a:lstStyle/>
        <a:p>
          <a:r>
            <a:rPr lang="en-US" sz="1800"/>
            <a:t>Commissioner makes final determination</a:t>
          </a:r>
        </a:p>
      </dgm:t>
    </dgm:pt>
    <dgm:pt modelId="{9A309864-1F09-40FC-8658-A969A3595DCA}" type="parTrans" cxnId="{40CEDB5E-02C8-48A5-90C3-92F4825D81CE}">
      <dgm:prSet/>
      <dgm:spPr/>
      <dgm:t>
        <a:bodyPr/>
        <a:lstStyle/>
        <a:p>
          <a:endParaRPr lang="en-US"/>
        </a:p>
      </dgm:t>
    </dgm:pt>
    <dgm:pt modelId="{7BF7AA90-3E50-46E2-B80A-BA8D8A5A0BE4}" type="sibTrans" cxnId="{40CEDB5E-02C8-48A5-90C3-92F4825D81CE}">
      <dgm:prSet/>
      <dgm:spPr/>
      <dgm:t>
        <a:bodyPr/>
        <a:lstStyle/>
        <a:p>
          <a:pPr>
            <a:lnSpc>
              <a:spcPct val="100000"/>
            </a:lnSpc>
          </a:pPr>
          <a:endParaRPr lang="en-US"/>
        </a:p>
      </dgm:t>
    </dgm:pt>
    <dgm:pt modelId="{A5E77F6A-2486-49BF-A0E0-35D22775316F}">
      <dgm:prSet custT="1"/>
      <dgm:spPr>
        <a:solidFill>
          <a:srgbClr val="008080"/>
        </a:solidFill>
      </dgm:spPr>
      <dgm:t>
        <a:bodyPr/>
        <a:lstStyle/>
        <a:p>
          <a:r>
            <a:rPr lang="en-US" sz="1800"/>
            <a:t>District receives a letter from KDE stating the actions to be taken</a:t>
          </a:r>
        </a:p>
      </dgm:t>
    </dgm:pt>
    <dgm:pt modelId="{43B35B10-D2E7-4251-AFC7-FF845EB456CA}" type="sibTrans" cxnId="{4C712729-018F-45BE-8EF6-A0DBE8A3B7E7}">
      <dgm:prSet/>
      <dgm:spPr/>
      <dgm:t>
        <a:bodyPr/>
        <a:lstStyle/>
        <a:p>
          <a:endParaRPr lang="en-US"/>
        </a:p>
      </dgm:t>
    </dgm:pt>
    <dgm:pt modelId="{3763CD40-5676-400F-9622-0AAD2052C618}" type="parTrans" cxnId="{4C712729-018F-45BE-8EF6-A0DBE8A3B7E7}">
      <dgm:prSet/>
      <dgm:spPr/>
      <dgm:t>
        <a:bodyPr/>
        <a:lstStyle/>
        <a:p>
          <a:endParaRPr lang="en-US"/>
        </a:p>
      </dgm:t>
    </dgm:pt>
    <dgm:pt modelId="{B38A691B-722C-48F0-B537-E67E39ED7C1E}" type="pres">
      <dgm:prSet presAssocID="{5393D270-6943-4DDE-8081-DBC2FA5F514E}" presName="CompostProcess" presStyleCnt="0">
        <dgm:presLayoutVars>
          <dgm:dir/>
          <dgm:resizeHandles val="exact"/>
        </dgm:presLayoutVars>
      </dgm:prSet>
      <dgm:spPr/>
    </dgm:pt>
    <dgm:pt modelId="{46C10A02-A17C-4AFD-9408-FAFBA7DA58B4}" type="pres">
      <dgm:prSet presAssocID="{5393D270-6943-4DDE-8081-DBC2FA5F514E}" presName="arrow" presStyleLbl="bgShp" presStyleIdx="0" presStyleCnt="1" custScaleX="117647" custLinFactNeighborX="-907"/>
      <dgm:spPr/>
    </dgm:pt>
    <dgm:pt modelId="{E5197B3A-2948-4D36-92D7-D4804C8FC054}" type="pres">
      <dgm:prSet presAssocID="{5393D270-6943-4DDE-8081-DBC2FA5F514E}" presName="linearProcess" presStyleCnt="0"/>
      <dgm:spPr/>
    </dgm:pt>
    <dgm:pt modelId="{7291A784-2E5B-4BA9-86AE-27E5100277CD}" type="pres">
      <dgm:prSet presAssocID="{921B21FB-A78D-487D-9E7D-CA33F56B6139}" presName="textNode" presStyleLbl="node1" presStyleIdx="0" presStyleCnt="6" custScaleX="134820">
        <dgm:presLayoutVars>
          <dgm:bulletEnabled val="1"/>
        </dgm:presLayoutVars>
      </dgm:prSet>
      <dgm:spPr/>
    </dgm:pt>
    <dgm:pt modelId="{CC319E6A-B77A-46FE-8CD9-0DF42553515C}" type="pres">
      <dgm:prSet presAssocID="{2AF56808-7601-4B84-ADF6-C84886752149}" presName="sibTrans" presStyleCnt="0"/>
      <dgm:spPr/>
    </dgm:pt>
    <dgm:pt modelId="{9C303ACA-903C-412D-B515-922DECEF344C}" type="pres">
      <dgm:prSet presAssocID="{4152878D-0586-4D39-98C7-CA85BB29FE8C}" presName="textNode" presStyleLbl="node1" presStyleIdx="1" presStyleCnt="6" custScaleX="192178">
        <dgm:presLayoutVars>
          <dgm:bulletEnabled val="1"/>
        </dgm:presLayoutVars>
      </dgm:prSet>
      <dgm:spPr/>
    </dgm:pt>
    <dgm:pt modelId="{0E1B4E68-90C5-4412-83BE-4A86E3C4AA90}" type="pres">
      <dgm:prSet presAssocID="{5AEC282B-F0CB-485F-BCAE-2B65ACCBAD6E}" presName="sibTrans" presStyleCnt="0"/>
      <dgm:spPr/>
    </dgm:pt>
    <dgm:pt modelId="{5DCC8CED-7154-4691-9441-77F894E17807}" type="pres">
      <dgm:prSet presAssocID="{293976E5-38FA-4961-B544-BB0E7EBE9C2E}" presName="textNode" presStyleLbl="node1" presStyleIdx="2" presStyleCnt="6" custScaleX="143585" custLinFactNeighborX="-22498" custLinFactNeighborY="-472">
        <dgm:presLayoutVars>
          <dgm:bulletEnabled val="1"/>
        </dgm:presLayoutVars>
      </dgm:prSet>
      <dgm:spPr/>
    </dgm:pt>
    <dgm:pt modelId="{17B6BEF6-E2AB-4CC7-AB12-F3901B697631}" type="pres">
      <dgm:prSet presAssocID="{049291D9-5666-4EC7-AF57-B06EA17F371F}" presName="sibTrans" presStyleCnt="0"/>
      <dgm:spPr/>
    </dgm:pt>
    <dgm:pt modelId="{D69F65C0-CB3F-4509-9E87-5DBEB9148DC9}" type="pres">
      <dgm:prSet presAssocID="{D2E92D58-674E-4389-AB8A-5E13289E62A7}" presName="textNode" presStyleLbl="node1" presStyleIdx="3" presStyleCnt="6" custScaleX="187891">
        <dgm:presLayoutVars>
          <dgm:bulletEnabled val="1"/>
        </dgm:presLayoutVars>
      </dgm:prSet>
      <dgm:spPr/>
    </dgm:pt>
    <dgm:pt modelId="{1F00D17E-054C-40D7-A617-9A1DD1A714D9}" type="pres">
      <dgm:prSet presAssocID="{1A08A02A-02A0-43CA-A7AA-4316F6CAB38C}" presName="sibTrans" presStyleCnt="0"/>
      <dgm:spPr/>
    </dgm:pt>
    <dgm:pt modelId="{A54FCFE7-33B7-4CBC-A8D6-DB527EB70BF0}" type="pres">
      <dgm:prSet presAssocID="{791AFBB0-ED35-47B3-B066-EB783ECAE438}" presName="textNode" presStyleLbl="node1" presStyleIdx="4" presStyleCnt="6" custScaleX="163352">
        <dgm:presLayoutVars>
          <dgm:bulletEnabled val="1"/>
        </dgm:presLayoutVars>
      </dgm:prSet>
      <dgm:spPr/>
    </dgm:pt>
    <dgm:pt modelId="{F1165E7B-D224-4FBC-AEEB-DE1ECDB7B6C5}" type="pres">
      <dgm:prSet presAssocID="{7BF7AA90-3E50-46E2-B80A-BA8D8A5A0BE4}" presName="sibTrans" presStyleCnt="0"/>
      <dgm:spPr/>
    </dgm:pt>
    <dgm:pt modelId="{9DD8EEFF-E622-457E-B893-1A36F1EAFD89}" type="pres">
      <dgm:prSet presAssocID="{A5E77F6A-2486-49BF-A0E0-35D22775316F}" presName="textNode" presStyleLbl="node1" presStyleIdx="5" presStyleCnt="6" custScaleX="128925">
        <dgm:presLayoutVars>
          <dgm:bulletEnabled val="1"/>
        </dgm:presLayoutVars>
      </dgm:prSet>
      <dgm:spPr/>
    </dgm:pt>
  </dgm:ptLst>
  <dgm:cxnLst>
    <dgm:cxn modelId="{53670207-8106-4E1E-9A86-2D713CE30AC7}" type="presOf" srcId="{293976E5-38FA-4961-B544-BB0E7EBE9C2E}" destId="{5DCC8CED-7154-4691-9441-77F894E17807}" srcOrd="0" destOrd="0" presId="urn:microsoft.com/office/officeart/2005/8/layout/hProcess9"/>
    <dgm:cxn modelId="{63E5B61A-341F-492D-8B84-38C7DABBBA57}" srcId="{5393D270-6943-4DDE-8081-DBC2FA5F514E}" destId="{D2E92D58-674E-4389-AB8A-5E13289E62A7}" srcOrd="3" destOrd="0" parTransId="{528E2540-6892-4447-A2DC-DFC637C7C33F}" sibTransId="{1A08A02A-02A0-43CA-A7AA-4316F6CAB38C}"/>
    <dgm:cxn modelId="{4C712729-018F-45BE-8EF6-A0DBE8A3B7E7}" srcId="{5393D270-6943-4DDE-8081-DBC2FA5F514E}" destId="{A5E77F6A-2486-49BF-A0E0-35D22775316F}" srcOrd="5" destOrd="0" parTransId="{3763CD40-5676-400F-9622-0AAD2052C618}" sibTransId="{43B35B10-D2E7-4251-AFC7-FF845EB456CA}"/>
    <dgm:cxn modelId="{40CEDB5E-02C8-48A5-90C3-92F4825D81CE}" srcId="{5393D270-6943-4DDE-8081-DBC2FA5F514E}" destId="{791AFBB0-ED35-47B3-B066-EB783ECAE438}" srcOrd="4" destOrd="0" parTransId="{9A309864-1F09-40FC-8658-A969A3595DCA}" sibTransId="{7BF7AA90-3E50-46E2-B80A-BA8D8A5A0BE4}"/>
    <dgm:cxn modelId="{1F6E6D63-87DA-4D95-A0DD-60F03FA1310D}" type="presOf" srcId="{A5E77F6A-2486-49BF-A0E0-35D22775316F}" destId="{9DD8EEFF-E622-457E-B893-1A36F1EAFD89}" srcOrd="0" destOrd="0" presId="urn:microsoft.com/office/officeart/2005/8/layout/hProcess9"/>
    <dgm:cxn modelId="{D8603A44-6E2E-443F-8171-0F6647B8657C}" type="presOf" srcId="{4152878D-0586-4D39-98C7-CA85BB29FE8C}" destId="{9C303ACA-903C-412D-B515-922DECEF344C}" srcOrd="0" destOrd="0" presId="urn:microsoft.com/office/officeart/2005/8/layout/hProcess9"/>
    <dgm:cxn modelId="{2F41A271-A23B-40E1-8DC8-D38710B843CA}" srcId="{5393D270-6943-4DDE-8081-DBC2FA5F514E}" destId="{293976E5-38FA-4961-B544-BB0E7EBE9C2E}" srcOrd="2" destOrd="0" parTransId="{59E3FC3A-3F8E-4961-9DBA-EC5CE8D61F6C}" sibTransId="{049291D9-5666-4EC7-AF57-B06EA17F371F}"/>
    <dgm:cxn modelId="{35D07753-032C-4065-B76D-BE4832944927}" type="presOf" srcId="{5393D270-6943-4DDE-8081-DBC2FA5F514E}" destId="{B38A691B-722C-48F0-B537-E67E39ED7C1E}" srcOrd="0" destOrd="0" presId="urn:microsoft.com/office/officeart/2005/8/layout/hProcess9"/>
    <dgm:cxn modelId="{8502F558-2740-4EF2-88FB-A11DDB5C0378}" srcId="{5393D270-6943-4DDE-8081-DBC2FA5F514E}" destId="{921B21FB-A78D-487D-9E7D-CA33F56B6139}" srcOrd="0" destOrd="0" parTransId="{C5FB0546-9C3C-42D1-A37A-3D8571EBCE5C}" sibTransId="{2AF56808-7601-4B84-ADF6-C84886752149}"/>
    <dgm:cxn modelId="{EF933E97-1FBD-4D8B-8787-15AAD44D37D9}" type="presOf" srcId="{D2E92D58-674E-4389-AB8A-5E13289E62A7}" destId="{D69F65C0-CB3F-4509-9E87-5DBEB9148DC9}" srcOrd="0" destOrd="0" presId="urn:microsoft.com/office/officeart/2005/8/layout/hProcess9"/>
    <dgm:cxn modelId="{2155839C-DE1B-41AC-A231-54CA0F111113}" type="presOf" srcId="{921B21FB-A78D-487D-9E7D-CA33F56B6139}" destId="{7291A784-2E5B-4BA9-86AE-27E5100277CD}" srcOrd="0" destOrd="0" presId="urn:microsoft.com/office/officeart/2005/8/layout/hProcess9"/>
    <dgm:cxn modelId="{F7A3DFB1-0DAE-4473-91EA-03B5E4FA7C6A}" srcId="{5393D270-6943-4DDE-8081-DBC2FA5F514E}" destId="{4152878D-0586-4D39-98C7-CA85BB29FE8C}" srcOrd="1" destOrd="0" parTransId="{A18C9C1B-28C2-4B49-8DEB-116BC1EEEDF1}" sibTransId="{5AEC282B-F0CB-485F-BCAE-2B65ACCBAD6E}"/>
    <dgm:cxn modelId="{1DA3BAD0-63A8-414B-A443-4A75EDF2D6FD}" type="presOf" srcId="{791AFBB0-ED35-47B3-B066-EB783ECAE438}" destId="{A54FCFE7-33B7-4CBC-A8D6-DB527EB70BF0}" srcOrd="0" destOrd="0" presId="urn:microsoft.com/office/officeart/2005/8/layout/hProcess9"/>
    <dgm:cxn modelId="{B532B7A0-B9AC-4C7E-B5F8-6DB25558B009}" type="presParOf" srcId="{B38A691B-722C-48F0-B537-E67E39ED7C1E}" destId="{46C10A02-A17C-4AFD-9408-FAFBA7DA58B4}" srcOrd="0" destOrd="0" presId="urn:microsoft.com/office/officeart/2005/8/layout/hProcess9"/>
    <dgm:cxn modelId="{B3916F49-D64B-47F4-98A2-B2C9DFDD2FC7}" type="presParOf" srcId="{B38A691B-722C-48F0-B537-E67E39ED7C1E}" destId="{E5197B3A-2948-4D36-92D7-D4804C8FC054}" srcOrd="1" destOrd="0" presId="urn:microsoft.com/office/officeart/2005/8/layout/hProcess9"/>
    <dgm:cxn modelId="{1D9EA100-FEED-4719-B00E-08C86AE21684}" type="presParOf" srcId="{E5197B3A-2948-4D36-92D7-D4804C8FC054}" destId="{7291A784-2E5B-4BA9-86AE-27E5100277CD}" srcOrd="0" destOrd="0" presId="urn:microsoft.com/office/officeart/2005/8/layout/hProcess9"/>
    <dgm:cxn modelId="{715ACBBA-7396-4E15-9EB2-85943CF18A50}" type="presParOf" srcId="{E5197B3A-2948-4D36-92D7-D4804C8FC054}" destId="{CC319E6A-B77A-46FE-8CD9-0DF42553515C}" srcOrd="1" destOrd="0" presId="urn:microsoft.com/office/officeart/2005/8/layout/hProcess9"/>
    <dgm:cxn modelId="{55059FBB-A476-438A-94AA-DA17D835E2A5}" type="presParOf" srcId="{E5197B3A-2948-4D36-92D7-D4804C8FC054}" destId="{9C303ACA-903C-412D-B515-922DECEF344C}" srcOrd="2" destOrd="0" presId="urn:microsoft.com/office/officeart/2005/8/layout/hProcess9"/>
    <dgm:cxn modelId="{210F698C-5E7C-48AF-BB86-E0E3F8D5FFAD}" type="presParOf" srcId="{E5197B3A-2948-4D36-92D7-D4804C8FC054}" destId="{0E1B4E68-90C5-4412-83BE-4A86E3C4AA90}" srcOrd="3" destOrd="0" presId="urn:microsoft.com/office/officeart/2005/8/layout/hProcess9"/>
    <dgm:cxn modelId="{91560D59-72B1-479A-8A7D-395BAA9CE823}" type="presParOf" srcId="{E5197B3A-2948-4D36-92D7-D4804C8FC054}" destId="{5DCC8CED-7154-4691-9441-77F894E17807}" srcOrd="4" destOrd="0" presId="urn:microsoft.com/office/officeart/2005/8/layout/hProcess9"/>
    <dgm:cxn modelId="{F7421574-020F-4C74-BBDC-9B2BCC860A72}" type="presParOf" srcId="{E5197B3A-2948-4D36-92D7-D4804C8FC054}" destId="{17B6BEF6-E2AB-4CC7-AB12-F3901B697631}" srcOrd="5" destOrd="0" presId="urn:microsoft.com/office/officeart/2005/8/layout/hProcess9"/>
    <dgm:cxn modelId="{4B173F54-5CDC-4D26-8961-7956C43B32D8}" type="presParOf" srcId="{E5197B3A-2948-4D36-92D7-D4804C8FC054}" destId="{D69F65C0-CB3F-4509-9E87-5DBEB9148DC9}" srcOrd="6" destOrd="0" presId="urn:microsoft.com/office/officeart/2005/8/layout/hProcess9"/>
    <dgm:cxn modelId="{AA962C33-7726-4E13-906C-B1EF845D6897}" type="presParOf" srcId="{E5197B3A-2948-4D36-92D7-D4804C8FC054}" destId="{1F00D17E-054C-40D7-A617-9A1DD1A714D9}" srcOrd="7" destOrd="0" presId="urn:microsoft.com/office/officeart/2005/8/layout/hProcess9"/>
    <dgm:cxn modelId="{6AC6F1D3-77C2-47C0-8EC2-56E63FBE29A2}" type="presParOf" srcId="{E5197B3A-2948-4D36-92D7-D4804C8FC054}" destId="{A54FCFE7-33B7-4CBC-A8D6-DB527EB70BF0}" srcOrd="8" destOrd="0" presId="urn:microsoft.com/office/officeart/2005/8/layout/hProcess9"/>
    <dgm:cxn modelId="{E72CC55E-07DB-4C42-9A08-64A490D2478D}" type="presParOf" srcId="{E5197B3A-2948-4D36-92D7-D4804C8FC054}" destId="{F1165E7B-D224-4FBC-AEEB-DE1ECDB7B6C5}" srcOrd="9" destOrd="0" presId="urn:microsoft.com/office/officeart/2005/8/layout/hProcess9"/>
    <dgm:cxn modelId="{E94569FE-8B9C-4675-8245-D1C9A15E4F90}" type="presParOf" srcId="{E5197B3A-2948-4D36-92D7-D4804C8FC054}" destId="{9DD8EEFF-E622-457E-B893-1A36F1EAFD89}" srcOrd="10"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7F9AE6-2EAA-4D66-9299-DEE5C2BC8AB3}" type="doc">
      <dgm:prSet loTypeId="urn:microsoft.com/office/officeart/2005/8/layout/hList6" loCatId="list" qsTypeId="urn:microsoft.com/office/officeart/2005/8/quickstyle/simple4" qsCatId="simple" csTypeId="urn:microsoft.com/office/officeart/2005/8/colors/accent6_5" csCatId="accent6" phldr="1"/>
      <dgm:spPr/>
      <dgm:t>
        <a:bodyPr/>
        <a:lstStyle/>
        <a:p>
          <a:endParaRPr lang="en-US"/>
        </a:p>
      </dgm:t>
    </dgm:pt>
    <dgm:pt modelId="{1297A51F-363C-4647-B82E-4794B57563D9}">
      <dgm:prSet phldrT="[Text]"/>
      <dgm:spPr>
        <a:solidFill>
          <a:srgbClr val="73A385"/>
        </a:solidFill>
      </dgm:spPr>
      <dgm:t>
        <a:bodyPr/>
        <a:lstStyle/>
        <a:p>
          <a:r>
            <a:rPr lang="en-US"/>
            <a:t>Local districts are responsible for submitting and/or correcting student data and nonacademic indicators as accurately as possible for use in public reporting.</a:t>
          </a:r>
        </a:p>
      </dgm:t>
    </dgm:pt>
    <dgm:pt modelId="{145F361C-D687-4F25-822C-66D608AD58DB}" type="parTrans" cxnId="{51530230-3BC3-4B4F-A8EC-8F7A55E83754}">
      <dgm:prSet/>
      <dgm:spPr/>
      <dgm:t>
        <a:bodyPr/>
        <a:lstStyle/>
        <a:p>
          <a:endParaRPr lang="en-US"/>
        </a:p>
      </dgm:t>
    </dgm:pt>
    <dgm:pt modelId="{0279D985-3586-433C-8294-E773D7799A3F}" type="sibTrans" cxnId="{51530230-3BC3-4B4F-A8EC-8F7A55E83754}">
      <dgm:prSet/>
      <dgm:spPr/>
      <dgm:t>
        <a:bodyPr/>
        <a:lstStyle/>
        <a:p>
          <a:endParaRPr lang="en-US"/>
        </a:p>
      </dgm:t>
    </dgm:pt>
    <dgm:pt modelId="{9A66552F-0AA7-4B14-8834-BE8002C5C7AD}">
      <dgm:prSet phldrT="[Text]"/>
      <dgm:spPr>
        <a:solidFill>
          <a:srgbClr val="009A80"/>
        </a:solidFill>
      </dgm:spPr>
      <dgm:t>
        <a:bodyPr/>
        <a:lstStyle/>
        <a:p>
          <a:r>
            <a:rPr lang="en-US"/>
            <a:t>Submitting incorrect data for the purpose of inaccurately affecting public reports is considered a violation.</a:t>
          </a:r>
        </a:p>
      </dgm:t>
    </dgm:pt>
    <dgm:pt modelId="{41AF96A0-9AD3-43CC-907A-412A3C35793B}" type="parTrans" cxnId="{E86C9C9F-2777-464E-BEEA-A717B98A2284}">
      <dgm:prSet/>
      <dgm:spPr/>
      <dgm:t>
        <a:bodyPr/>
        <a:lstStyle/>
        <a:p>
          <a:endParaRPr lang="en-US"/>
        </a:p>
      </dgm:t>
    </dgm:pt>
    <dgm:pt modelId="{ED1E2456-F71A-4B8C-A40E-973A39DA410D}" type="sibTrans" cxnId="{E86C9C9F-2777-464E-BEEA-A717B98A2284}">
      <dgm:prSet/>
      <dgm:spPr/>
      <dgm:t>
        <a:bodyPr/>
        <a:lstStyle/>
        <a:p>
          <a:endParaRPr lang="en-US"/>
        </a:p>
      </dgm:t>
    </dgm:pt>
    <dgm:pt modelId="{2C53AC3C-BC1A-4940-B8DF-99649E0CFBC5}">
      <dgm:prSet phldrT="[Text]"/>
      <dgm:spPr>
        <a:solidFill>
          <a:srgbClr val="009999"/>
        </a:solidFill>
      </dgm:spPr>
      <dgm:t>
        <a:bodyPr/>
        <a:lstStyle/>
        <a:p>
          <a:r>
            <a:rPr lang="en-US"/>
            <a:t>Schools and districts shall follow KDE guidance on the release of data during the data review periods and adhere to embargoed dates.</a:t>
          </a:r>
        </a:p>
      </dgm:t>
    </dgm:pt>
    <dgm:pt modelId="{070ADDBE-D78E-4101-A118-D0C706CB5B70}" type="parTrans" cxnId="{25658C1D-9FC2-40C2-A1D6-5F929225BFBF}">
      <dgm:prSet/>
      <dgm:spPr/>
      <dgm:t>
        <a:bodyPr/>
        <a:lstStyle/>
        <a:p>
          <a:endParaRPr lang="en-US"/>
        </a:p>
      </dgm:t>
    </dgm:pt>
    <dgm:pt modelId="{E3F47CB7-301C-4FEF-86F7-DFB979DBEA99}" type="sibTrans" cxnId="{25658C1D-9FC2-40C2-A1D6-5F929225BFBF}">
      <dgm:prSet/>
      <dgm:spPr/>
      <dgm:t>
        <a:bodyPr/>
        <a:lstStyle/>
        <a:p>
          <a:endParaRPr lang="en-US"/>
        </a:p>
      </dgm:t>
    </dgm:pt>
    <dgm:pt modelId="{DE46774E-F85E-4662-AAE7-F88253D30F24}" type="pres">
      <dgm:prSet presAssocID="{DC7F9AE6-2EAA-4D66-9299-DEE5C2BC8AB3}" presName="Name0" presStyleCnt="0">
        <dgm:presLayoutVars>
          <dgm:dir/>
          <dgm:resizeHandles val="exact"/>
        </dgm:presLayoutVars>
      </dgm:prSet>
      <dgm:spPr/>
    </dgm:pt>
    <dgm:pt modelId="{77A16C4B-6393-47AE-AC64-FFDA343EB10F}" type="pres">
      <dgm:prSet presAssocID="{1297A51F-363C-4647-B82E-4794B57563D9}" presName="node" presStyleLbl="node1" presStyleIdx="0" presStyleCnt="3">
        <dgm:presLayoutVars>
          <dgm:bulletEnabled val="1"/>
        </dgm:presLayoutVars>
      </dgm:prSet>
      <dgm:spPr/>
    </dgm:pt>
    <dgm:pt modelId="{2B2F1FAF-8205-4480-B9B4-3B19E8B39DE0}" type="pres">
      <dgm:prSet presAssocID="{0279D985-3586-433C-8294-E773D7799A3F}" presName="sibTrans" presStyleCnt="0"/>
      <dgm:spPr/>
    </dgm:pt>
    <dgm:pt modelId="{02905DC5-FDB8-4975-BCF4-07D94A789B12}" type="pres">
      <dgm:prSet presAssocID="{9A66552F-0AA7-4B14-8834-BE8002C5C7AD}" presName="node" presStyleLbl="node1" presStyleIdx="1" presStyleCnt="3">
        <dgm:presLayoutVars>
          <dgm:bulletEnabled val="1"/>
        </dgm:presLayoutVars>
      </dgm:prSet>
      <dgm:spPr/>
    </dgm:pt>
    <dgm:pt modelId="{3132868A-5AC7-46C9-BC1D-52174F72E158}" type="pres">
      <dgm:prSet presAssocID="{ED1E2456-F71A-4B8C-A40E-973A39DA410D}" presName="sibTrans" presStyleCnt="0"/>
      <dgm:spPr/>
    </dgm:pt>
    <dgm:pt modelId="{6334484A-E932-4B65-8226-A45AFC877D1C}" type="pres">
      <dgm:prSet presAssocID="{2C53AC3C-BC1A-4940-B8DF-99649E0CFBC5}" presName="node" presStyleLbl="node1" presStyleIdx="2" presStyleCnt="3">
        <dgm:presLayoutVars>
          <dgm:bulletEnabled val="1"/>
        </dgm:presLayoutVars>
      </dgm:prSet>
      <dgm:spPr/>
    </dgm:pt>
  </dgm:ptLst>
  <dgm:cxnLst>
    <dgm:cxn modelId="{25658C1D-9FC2-40C2-A1D6-5F929225BFBF}" srcId="{DC7F9AE6-2EAA-4D66-9299-DEE5C2BC8AB3}" destId="{2C53AC3C-BC1A-4940-B8DF-99649E0CFBC5}" srcOrd="2" destOrd="0" parTransId="{070ADDBE-D78E-4101-A118-D0C706CB5B70}" sibTransId="{E3F47CB7-301C-4FEF-86F7-DFB979DBEA99}"/>
    <dgm:cxn modelId="{51530230-3BC3-4B4F-A8EC-8F7A55E83754}" srcId="{DC7F9AE6-2EAA-4D66-9299-DEE5C2BC8AB3}" destId="{1297A51F-363C-4647-B82E-4794B57563D9}" srcOrd="0" destOrd="0" parTransId="{145F361C-D687-4F25-822C-66D608AD58DB}" sibTransId="{0279D985-3586-433C-8294-E773D7799A3F}"/>
    <dgm:cxn modelId="{F2D2FB52-4B35-45AE-A5D1-E66399154724}" type="presOf" srcId="{DC7F9AE6-2EAA-4D66-9299-DEE5C2BC8AB3}" destId="{DE46774E-F85E-4662-AAE7-F88253D30F24}" srcOrd="0" destOrd="0" presId="urn:microsoft.com/office/officeart/2005/8/layout/hList6"/>
    <dgm:cxn modelId="{9394F258-71EC-4D38-A420-34FD86779074}" type="presOf" srcId="{2C53AC3C-BC1A-4940-B8DF-99649E0CFBC5}" destId="{6334484A-E932-4B65-8226-A45AFC877D1C}" srcOrd="0" destOrd="0" presId="urn:microsoft.com/office/officeart/2005/8/layout/hList6"/>
    <dgm:cxn modelId="{F80DCC82-43F4-4364-A654-B5A2B0DE36DE}" type="presOf" srcId="{9A66552F-0AA7-4B14-8834-BE8002C5C7AD}" destId="{02905DC5-FDB8-4975-BCF4-07D94A789B12}" srcOrd="0" destOrd="0" presId="urn:microsoft.com/office/officeart/2005/8/layout/hList6"/>
    <dgm:cxn modelId="{19D9E494-CD87-4C8E-A7FF-A7A0294B5AB1}" type="presOf" srcId="{1297A51F-363C-4647-B82E-4794B57563D9}" destId="{77A16C4B-6393-47AE-AC64-FFDA343EB10F}" srcOrd="0" destOrd="0" presId="urn:microsoft.com/office/officeart/2005/8/layout/hList6"/>
    <dgm:cxn modelId="{E86C9C9F-2777-464E-BEEA-A717B98A2284}" srcId="{DC7F9AE6-2EAA-4D66-9299-DEE5C2BC8AB3}" destId="{9A66552F-0AA7-4B14-8834-BE8002C5C7AD}" srcOrd="1" destOrd="0" parTransId="{41AF96A0-9AD3-43CC-907A-412A3C35793B}" sibTransId="{ED1E2456-F71A-4B8C-A40E-973A39DA410D}"/>
    <dgm:cxn modelId="{0127671B-6240-4FFB-8DCB-5720B8476E9C}" type="presParOf" srcId="{DE46774E-F85E-4662-AAE7-F88253D30F24}" destId="{77A16C4B-6393-47AE-AC64-FFDA343EB10F}" srcOrd="0" destOrd="0" presId="urn:microsoft.com/office/officeart/2005/8/layout/hList6"/>
    <dgm:cxn modelId="{36BCE77B-799A-41C4-88A0-D81DADC4999D}" type="presParOf" srcId="{DE46774E-F85E-4662-AAE7-F88253D30F24}" destId="{2B2F1FAF-8205-4480-B9B4-3B19E8B39DE0}" srcOrd="1" destOrd="0" presId="urn:microsoft.com/office/officeart/2005/8/layout/hList6"/>
    <dgm:cxn modelId="{3952B90A-DCC4-41A7-ABD8-CE810CE38F78}" type="presParOf" srcId="{DE46774E-F85E-4662-AAE7-F88253D30F24}" destId="{02905DC5-FDB8-4975-BCF4-07D94A789B12}" srcOrd="2" destOrd="0" presId="urn:microsoft.com/office/officeart/2005/8/layout/hList6"/>
    <dgm:cxn modelId="{CAC17FE6-EB27-4D5E-AE73-39BEDCC067BF}" type="presParOf" srcId="{DE46774E-F85E-4662-AAE7-F88253D30F24}" destId="{3132868A-5AC7-46C9-BC1D-52174F72E158}" srcOrd="3" destOrd="0" presId="urn:microsoft.com/office/officeart/2005/8/layout/hList6"/>
    <dgm:cxn modelId="{3A2D0A2B-DA6D-4C08-8FEC-2FE8A4F39561}" type="presParOf" srcId="{DE46774E-F85E-4662-AAE7-F88253D30F24}" destId="{6334484A-E932-4B65-8226-A45AFC877D1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20119" custLinFactNeighborY="27725">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A2F366-0DDC-4EBE-8A3F-BD4C9AD83C31}"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691F0607-8FEB-4845-B1BD-FF0216D40EDE}">
      <dgm:prSet phldrT="[Text]"/>
      <dgm:spPr>
        <a:solidFill>
          <a:srgbClr val="009999"/>
        </a:solidFill>
      </dgm:spPr>
      <dgm:t>
        <a:bodyPr/>
        <a:lstStyle/>
        <a:p>
          <a:pPr algn="l"/>
          <a:r>
            <a:rPr lang="en-US"/>
            <a:t>Erasure analysis and score analysis can lead to the discovery of inappropriate practices such as:</a:t>
          </a:r>
        </a:p>
      </dgm:t>
    </dgm:pt>
    <dgm:pt modelId="{83D43FB6-B8C3-4075-82D0-C607DC5850BE}" type="parTrans" cxnId="{509C67AA-DAA1-4AFF-865B-4CD4068288B4}">
      <dgm:prSet/>
      <dgm:spPr/>
      <dgm:t>
        <a:bodyPr/>
        <a:lstStyle/>
        <a:p>
          <a:endParaRPr lang="en-US"/>
        </a:p>
      </dgm:t>
    </dgm:pt>
    <dgm:pt modelId="{0213BACC-48E2-4FB4-B199-88B2EAD6F43A}" type="sibTrans" cxnId="{509C67AA-DAA1-4AFF-865B-4CD4068288B4}">
      <dgm:prSet/>
      <dgm:spPr/>
      <dgm:t>
        <a:bodyPr/>
        <a:lstStyle/>
        <a:p>
          <a:endParaRPr lang="en-US"/>
        </a:p>
      </dgm:t>
    </dgm:pt>
    <dgm:pt modelId="{04798325-7B7C-4C48-B6DD-2FA227EAC319}">
      <dgm:prSet phldrT="[Text]"/>
      <dgm:spPr/>
      <dgm:t>
        <a:bodyPr/>
        <a:lstStyle/>
        <a:p>
          <a:r>
            <a:rPr lang="en-US"/>
            <a:t>Test administrators leading students to answers through gestures or verbal clues</a:t>
          </a:r>
        </a:p>
      </dgm:t>
    </dgm:pt>
    <dgm:pt modelId="{EEF7B9C0-E2C9-482A-9B85-E0AC90F7163E}" type="parTrans" cxnId="{86D11861-2E4C-4E2C-A8C1-C09C3FABA914}">
      <dgm:prSet/>
      <dgm:spPr/>
      <dgm:t>
        <a:bodyPr/>
        <a:lstStyle/>
        <a:p>
          <a:endParaRPr lang="en-US"/>
        </a:p>
      </dgm:t>
    </dgm:pt>
    <dgm:pt modelId="{9BEC41BD-878E-4703-A20D-43792FA8C2EE}" type="sibTrans" cxnId="{86D11861-2E4C-4E2C-A8C1-C09C3FABA914}">
      <dgm:prSet/>
      <dgm:spPr/>
      <dgm:t>
        <a:bodyPr/>
        <a:lstStyle/>
        <a:p>
          <a:endParaRPr lang="en-US"/>
        </a:p>
      </dgm:t>
    </dgm:pt>
    <dgm:pt modelId="{085A23DA-2DCD-4AA2-8A2B-3DAD6046D557}">
      <dgm:prSet phldrT="[Text]"/>
      <dgm:spPr/>
      <dgm:t>
        <a:bodyPr/>
        <a:lstStyle/>
        <a:p>
          <a:r>
            <a:rPr lang="en-US"/>
            <a:t>Adults changing student answers</a:t>
          </a:r>
        </a:p>
      </dgm:t>
    </dgm:pt>
    <dgm:pt modelId="{8639D09E-45A8-4106-A487-5DEB97017090}" type="parTrans" cxnId="{F8BC0823-6DF1-4836-9411-F412DA9FC92A}">
      <dgm:prSet/>
      <dgm:spPr/>
      <dgm:t>
        <a:bodyPr/>
        <a:lstStyle/>
        <a:p>
          <a:endParaRPr lang="en-US"/>
        </a:p>
      </dgm:t>
    </dgm:pt>
    <dgm:pt modelId="{8485CB4E-92B4-4F5A-B05D-552E7BCDE197}" type="sibTrans" cxnId="{F8BC0823-6DF1-4836-9411-F412DA9FC92A}">
      <dgm:prSet/>
      <dgm:spPr/>
      <dgm:t>
        <a:bodyPr/>
        <a:lstStyle/>
        <a:p>
          <a:endParaRPr lang="en-US"/>
        </a:p>
      </dgm:t>
    </dgm:pt>
    <dgm:pt modelId="{B9A9E45D-7EEB-419E-90AA-FED59B554C92}">
      <dgm:prSet/>
      <dgm:spPr/>
      <dgm:t>
        <a:bodyPr/>
        <a:lstStyle/>
        <a:p>
          <a:r>
            <a:rPr lang="en-US"/>
            <a:t>Students receiving help from test administrators</a:t>
          </a:r>
        </a:p>
      </dgm:t>
    </dgm:pt>
    <dgm:pt modelId="{CF37307D-AC21-4531-89E9-685706F116BC}" type="parTrans" cxnId="{5FA2466D-FF17-43A1-9881-3C90D6D75B52}">
      <dgm:prSet/>
      <dgm:spPr/>
      <dgm:t>
        <a:bodyPr/>
        <a:lstStyle/>
        <a:p>
          <a:endParaRPr lang="en-US"/>
        </a:p>
      </dgm:t>
    </dgm:pt>
    <dgm:pt modelId="{C76F4878-EE61-49AC-B362-8BF246D1C0DC}" type="sibTrans" cxnId="{5FA2466D-FF17-43A1-9881-3C90D6D75B52}">
      <dgm:prSet/>
      <dgm:spPr/>
      <dgm:t>
        <a:bodyPr/>
        <a:lstStyle/>
        <a:p>
          <a:endParaRPr lang="en-US"/>
        </a:p>
      </dgm:t>
    </dgm:pt>
    <dgm:pt modelId="{37E5CEF5-E125-4097-8DC8-65688242AD91}">
      <dgm:prSet phldrT="[Text]"/>
      <dgm:spPr/>
      <dgm:t>
        <a:bodyPr/>
        <a:lstStyle/>
        <a:p>
          <a:r>
            <a:rPr lang="en-US"/>
            <a:t>Cheat sheets</a:t>
          </a:r>
        </a:p>
      </dgm:t>
    </dgm:pt>
    <dgm:pt modelId="{11A45B37-6086-43C5-A3FD-0CE38C0061B5}" type="sibTrans" cxnId="{83AA65DE-4F63-4E08-B513-ECB0D73C135D}">
      <dgm:prSet/>
      <dgm:spPr/>
      <dgm:t>
        <a:bodyPr/>
        <a:lstStyle/>
        <a:p>
          <a:endParaRPr lang="en-US"/>
        </a:p>
      </dgm:t>
    </dgm:pt>
    <dgm:pt modelId="{D8AEE182-B36D-40B8-A0D0-32AD9F2D0B34}" type="parTrans" cxnId="{83AA65DE-4F63-4E08-B513-ECB0D73C135D}">
      <dgm:prSet/>
      <dgm:spPr/>
      <dgm:t>
        <a:bodyPr/>
        <a:lstStyle/>
        <a:p>
          <a:endParaRPr lang="en-US"/>
        </a:p>
      </dgm:t>
    </dgm:pt>
    <dgm:pt modelId="{0342B237-D01F-4F5D-9537-24FB851FE682}" type="pres">
      <dgm:prSet presAssocID="{A7A2F366-0DDC-4EBE-8A3F-BD4C9AD83C31}" presName="composite" presStyleCnt="0">
        <dgm:presLayoutVars>
          <dgm:chMax val="1"/>
          <dgm:dir/>
          <dgm:resizeHandles val="exact"/>
        </dgm:presLayoutVars>
      </dgm:prSet>
      <dgm:spPr/>
    </dgm:pt>
    <dgm:pt modelId="{A14AC5FA-1E7E-4C2A-98FE-27CA23C7B75A}" type="pres">
      <dgm:prSet presAssocID="{691F0607-8FEB-4845-B1BD-FF0216D40EDE}" presName="roof" presStyleLbl="dkBgShp" presStyleIdx="0" presStyleCnt="2" custLinFactNeighborY="-714"/>
      <dgm:spPr/>
    </dgm:pt>
    <dgm:pt modelId="{E082F344-5E2B-4B4B-874C-F941FE0999B6}" type="pres">
      <dgm:prSet presAssocID="{691F0607-8FEB-4845-B1BD-FF0216D40EDE}" presName="pillars" presStyleCnt="0"/>
      <dgm:spPr/>
    </dgm:pt>
    <dgm:pt modelId="{E3B15598-921A-4D20-B3AB-E5ED1F2E61C1}" type="pres">
      <dgm:prSet presAssocID="{691F0607-8FEB-4845-B1BD-FF0216D40EDE}" presName="pillar1" presStyleLbl="node1" presStyleIdx="0" presStyleCnt="4">
        <dgm:presLayoutVars>
          <dgm:bulletEnabled val="1"/>
        </dgm:presLayoutVars>
      </dgm:prSet>
      <dgm:spPr/>
    </dgm:pt>
    <dgm:pt modelId="{274DB3E3-0F51-496F-AD98-2D80E102A2AD}" type="pres">
      <dgm:prSet presAssocID="{04798325-7B7C-4C48-B6DD-2FA227EAC319}" presName="pillarX" presStyleLbl="node1" presStyleIdx="1" presStyleCnt="4">
        <dgm:presLayoutVars>
          <dgm:bulletEnabled val="1"/>
        </dgm:presLayoutVars>
      </dgm:prSet>
      <dgm:spPr/>
    </dgm:pt>
    <dgm:pt modelId="{82835B05-59CC-4A85-BD42-8FD8A8C6580F}" type="pres">
      <dgm:prSet presAssocID="{085A23DA-2DCD-4AA2-8A2B-3DAD6046D557}" presName="pillarX" presStyleLbl="node1" presStyleIdx="2" presStyleCnt="4">
        <dgm:presLayoutVars>
          <dgm:bulletEnabled val="1"/>
        </dgm:presLayoutVars>
      </dgm:prSet>
      <dgm:spPr/>
    </dgm:pt>
    <dgm:pt modelId="{97F11D9B-F7C8-41BF-B553-1C9C9140C00F}" type="pres">
      <dgm:prSet presAssocID="{B9A9E45D-7EEB-419E-90AA-FED59B554C92}" presName="pillarX" presStyleLbl="node1" presStyleIdx="3" presStyleCnt="4">
        <dgm:presLayoutVars>
          <dgm:bulletEnabled val="1"/>
        </dgm:presLayoutVars>
      </dgm:prSet>
      <dgm:spPr/>
    </dgm:pt>
    <dgm:pt modelId="{ADC9A50F-E0EC-4B88-B959-B0A2E515239A}" type="pres">
      <dgm:prSet presAssocID="{691F0607-8FEB-4845-B1BD-FF0216D40EDE}" presName="base" presStyleLbl="dkBgShp" presStyleIdx="1" presStyleCnt="2" custLinFactNeighborY="-5066"/>
      <dgm:spPr>
        <a:solidFill>
          <a:srgbClr val="009999"/>
        </a:solidFill>
      </dgm:spPr>
    </dgm:pt>
  </dgm:ptLst>
  <dgm:cxnLst>
    <dgm:cxn modelId="{E4CD5209-5773-4FA9-A50A-93F275885734}" type="presOf" srcId="{085A23DA-2DCD-4AA2-8A2B-3DAD6046D557}" destId="{82835B05-59CC-4A85-BD42-8FD8A8C6580F}" srcOrd="0" destOrd="0" presId="urn:microsoft.com/office/officeart/2005/8/layout/hList3"/>
    <dgm:cxn modelId="{F8BC0823-6DF1-4836-9411-F412DA9FC92A}" srcId="{691F0607-8FEB-4845-B1BD-FF0216D40EDE}" destId="{085A23DA-2DCD-4AA2-8A2B-3DAD6046D557}" srcOrd="2" destOrd="0" parTransId="{8639D09E-45A8-4106-A487-5DEB97017090}" sibTransId="{8485CB4E-92B4-4F5A-B05D-552E7BCDE197}"/>
    <dgm:cxn modelId="{86D11861-2E4C-4E2C-A8C1-C09C3FABA914}" srcId="{691F0607-8FEB-4845-B1BD-FF0216D40EDE}" destId="{04798325-7B7C-4C48-B6DD-2FA227EAC319}" srcOrd="1" destOrd="0" parTransId="{EEF7B9C0-E2C9-482A-9B85-E0AC90F7163E}" sibTransId="{9BEC41BD-878E-4703-A20D-43792FA8C2EE}"/>
    <dgm:cxn modelId="{4C3F0C6A-FCAA-4534-AA35-AF985B17CA7A}" type="presOf" srcId="{A7A2F366-0DDC-4EBE-8A3F-BD4C9AD83C31}" destId="{0342B237-D01F-4F5D-9537-24FB851FE682}" srcOrd="0" destOrd="0" presId="urn:microsoft.com/office/officeart/2005/8/layout/hList3"/>
    <dgm:cxn modelId="{5FA2466D-FF17-43A1-9881-3C90D6D75B52}" srcId="{691F0607-8FEB-4845-B1BD-FF0216D40EDE}" destId="{B9A9E45D-7EEB-419E-90AA-FED59B554C92}" srcOrd="3" destOrd="0" parTransId="{CF37307D-AC21-4531-89E9-685706F116BC}" sibTransId="{C76F4878-EE61-49AC-B362-8BF246D1C0DC}"/>
    <dgm:cxn modelId="{88207551-19E9-45D1-A466-831A9DD021B4}" type="presOf" srcId="{691F0607-8FEB-4845-B1BD-FF0216D40EDE}" destId="{A14AC5FA-1E7E-4C2A-98FE-27CA23C7B75A}" srcOrd="0" destOrd="0" presId="urn:microsoft.com/office/officeart/2005/8/layout/hList3"/>
    <dgm:cxn modelId="{CFB4CC7D-6A1B-4BEC-A4C2-4F1A097774BB}" type="presOf" srcId="{37E5CEF5-E125-4097-8DC8-65688242AD91}" destId="{E3B15598-921A-4D20-B3AB-E5ED1F2E61C1}" srcOrd="0" destOrd="0" presId="urn:microsoft.com/office/officeart/2005/8/layout/hList3"/>
    <dgm:cxn modelId="{5DA543A1-16D6-4DC8-ADB8-733772D67D34}" type="presOf" srcId="{B9A9E45D-7EEB-419E-90AA-FED59B554C92}" destId="{97F11D9B-F7C8-41BF-B553-1C9C9140C00F}" srcOrd="0" destOrd="0" presId="urn:microsoft.com/office/officeart/2005/8/layout/hList3"/>
    <dgm:cxn modelId="{0C9617A7-C12A-444A-AC8C-F1FB8F6B85F8}" type="presOf" srcId="{04798325-7B7C-4C48-B6DD-2FA227EAC319}" destId="{274DB3E3-0F51-496F-AD98-2D80E102A2AD}" srcOrd="0" destOrd="0" presId="urn:microsoft.com/office/officeart/2005/8/layout/hList3"/>
    <dgm:cxn modelId="{509C67AA-DAA1-4AFF-865B-4CD4068288B4}" srcId="{A7A2F366-0DDC-4EBE-8A3F-BD4C9AD83C31}" destId="{691F0607-8FEB-4845-B1BD-FF0216D40EDE}" srcOrd="0" destOrd="0" parTransId="{83D43FB6-B8C3-4075-82D0-C607DC5850BE}" sibTransId="{0213BACC-48E2-4FB4-B199-88B2EAD6F43A}"/>
    <dgm:cxn modelId="{83AA65DE-4F63-4E08-B513-ECB0D73C135D}" srcId="{691F0607-8FEB-4845-B1BD-FF0216D40EDE}" destId="{37E5CEF5-E125-4097-8DC8-65688242AD91}" srcOrd="0" destOrd="0" parTransId="{D8AEE182-B36D-40B8-A0D0-32AD9F2D0B34}" sibTransId="{11A45B37-6086-43C5-A3FD-0CE38C0061B5}"/>
    <dgm:cxn modelId="{18892CFE-6314-46AA-BCF4-48866A308C2B}" type="presParOf" srcId="{0342B237-D01F-4F5D-9537-24FB851FE682}" destId="{A14AC5FA-1E7E-4C2A-98FE-27CA23C7B75A}" srcOrd="0" destOrd="0" presId="urn:microsoft.com/office/officeart/2005/8/layout/hList3"/>
    <dgm:cxn modelId="{1F33A3D6-FCBD-4788-BE9C-BC2063EDC29D}" type="presParOf" srcId="{0342B237-D01F-4F5D-9537-24FB851FE682}" destId="{E082F344-5E2B-4B4B-874C-F941FE0999B6}" srcOrd="1" destOrd="0" presId="urn:microsoft.com/office/officeart/2005/8/layout/hList3"/>
    <dgm:cxn modelId="{3B96307A-E075-4B3B-A56B-85FFF9E1DEEC}" type="presParOf" srcId="{E082F344-5E2B-4B4B-874C-F941FE0999B6}" destId="{E3B15598-921A-4D20-B3AB-E5ED1F2E61C1}" srcOrd="0" destOrd="0" presId="urn:microsoft.com/office/officeart/2005/8/layout/hList3"/>
    <dgm:cxn modelId="{6FF9C634-A204-4B22-8A76-499D76270CBE}" type="presParOf" srcId="{E082F344-5E2B-4B4B-874C-F941FE0999B6}" destId="{274DB3E3-0F51-496F-AD98-2D80E102A2AD}" srcOrd="1" destOrd="0" presId="urn:microsoft.com/office/officeart/2005/8/layout/hList3"/>
    <dgm:cxn modelId="{EA2BA7C9-A21D-482C-B1A6-A7E8BB8369C5}" type="presParOf" srcId="{E082F344-5E2B-4B4B-874C-F941FE0999B6}" destId="{82835B05-59CC-4A85-BD42-8FD8A8C6580F}" srcOrd="2" destOrd="0" presId="urn:microsoft.com/office/officeart/2005/8/layout/hList3"/>
    <dgm:cxn modelId="{1445DB5A-FDC9-4368-AA0A-85C96C376DE4}" type="presParOf" srcId="{E082F344-5E2B-4B4B-874C-F941FE0999B6}" destId="{97F11D9B-F7C8-41BF-B553-1C9C9140C00F}" srcOrd="3" destOrd="0" presId="urn:microsoft.com/office/officeart/2005/8/layout/hList3"/>
    <dgm:cxn modelId="{2A6074CB-4969-4B37-8BBC-FACEF9A7B88C}" type="presParOf" srcId="{0342B237-D01F-4F5D-9537-24FB851FE682}" destId="{ADC9A50F-E0EC-4B88-B959-B0A2E515239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1C563-6C5B-4B16-B794-9430EA67B6D2}" type="doc">
      <dgm:prSet loTypeId="urn:microsoft.com/office/officeart/2005/8/layout/matrix1" loCatId="matrix" qsTypeId="urn:microsoft.com/office/officeart/2005/8/quickstyle/simple3" qsCatId="simple" csTypeId="urn:microsoft.com/office/officeart/2005/8/colors/accent2_3" csCatId="accent2" phldr="1"/>
      <dgm:spPr/>
      <dgm:t>
        <a:bodyPr/>
        <a:lstStyle/>
        <a:p>
          <a:endParaRPr lang="en-US"/>
        </a:p>
      </dgm:t>
    </dgm:pt>
    <dgm:pt modelId="{20A9689F-6B54-403F-922A-674F8DE4B15C}">
      <dgm:prSet phldrT="[Text]"/>
      <dgm:spPr/>
      <dgm:t>
        <a:bodyPr/>
        <a:lstStyle/>
        <a:p>
          <a:r>
            <a:rPr lang="en-US"/>
            <a:t>OAA Site Visits</a:t>
          </a:r>
        </a:p>
      </dgm:t>
    </dgm:pt>
    <dgm:pt modelId="{686F2DD3-6781-4F57-89DE-D740C94A388B}" type="parTrans" cxnId="{B8DBC10B-B978-4204-A007-AD8E4A0DB29E}">
      <dgm:prSet/>
      <dgm:spPr/>
      <dgm:t>
        <a:bodyPr/>
        <a:lstStyle/>
        <a:p>
          <a:endParaRPr lang="en-US"/>
        </a:p>
      </dgm:t>
    </dgm:pt>
    <dgm:pt modelId="{AD1DCE2E-5F37-41F8-AD1C-7212FF46FA10}" type="sibTrans" cxnId="{B8DBC10B-B978-4204-A007-AD8E4A0DB29E}">
      <dgm:prSet/>
      <dgm:spPr/>
      <dgm:t>
        <a:bodyPr/>
        <a:lstStyle/>
        <a:p>
          <a:endParaRPr lang="en-US"/>
        </a:p>
      </dgm:t>
    </dgm:pt>
    <dgm:pt modelId="{0FC5AE1D-67E4-4704-8655-52A134CC296C}">
      <dgm:prSet phldrT="[Text]"/>
      <dgm:spPr>
        <a:solidFill>
          <a:srgbClr val="009999"/>
        </a:solidFill>
      </dgm:spPr>
      <dgm:t>
        <a:bodyPr/>
        <a:lstStyle/>
        <a:p>
          <a:r>
            <a:rPr lang="en-US"/>
            <a:t>Visits are conducted during spring testing windows.</a:t>
          </a:r>
        </a:p>
      </dgm:t>
    </dgm:pt>
    <dgm:pt modelId="{6B56E4F1-D5E0-4CDD-808F-60A7D5DBE41A}" type="parTrans" cxnId="{F2B7DAC3-24C5-43A5-B26B-6BDF564F8470}">
      <dgm:prSet/>
      <dgm:spPr/>
      <dgm:t>
        <a:bodyPr/>
        <a:lstStyle/>
        <a:p>
          <a:endParaRPr lang="en-US"/>
        </a:p>
      </dgm:t>
    </dgm:pt>
    <dgm:pt modelId="{93940336-A8FD-40EE-920C-C1302DFF554B}" type="sibTrans" cxnId="{F2B7DAC3-24C5-43A5-B26B-6BDF564F8470}">
      <dgm:prSet/>
      <dgm:spPr/>
      <dgm:t>
        <a:bodyPr/>
        <a:lstStyle/>
        <a:p>
          <a:endParaRPr lang="en-US"/>
        </a:p>
      </dgm:t>
    </dgm:pt>
    <dgm:pt modelId="{91F0AFCE-9D50-457B-8D8E-AC434F99919E}">
      <dgm:prSet phldrT="[Text]"/>
      <dgm:spPr>
        <a:solidFill>
          <a:srgbClr val="009999"/>
        </a:solidFill>
      </dgm:spPr>
      <dgm:t>
        <a:bodyPr/>
        <a:lstStyle/>
        <a:p>
          <a:r>
            <a:rPr lang="en-US"/>
            <a:t>Sites are chosen by both purposeful and random selection.</a:t>
          </a:r>
        </a:p>
      </dgm:t>
    </dgm:pt>
    <dgm:pt modelId="{F5FB5B99-B839-4158-BF23-ECCDDCBB9026}" type="parTrans" cxnId="{A9285ECC-394D-4CBC-AD30-C89EE7FE8C34}">
      <dgm:prSet/>
      <dgm:spPr/>
      <dgm:t>
        <a:bodyPr/>
        <a:lstStyle/>
        <a:p>
          <a:endParaRPr lang="en-US"/>
        </a:p>
      </dgm:t>
    </dgm:pt>
    <dgm:pt modelId="{C4BCB423-6346-4528-9442-995B4DA87C20}" type="sibTrans" cxnId="{A9285ECC-394D-4CBC-AD30-C89EE7FE8C34}">
      <dgm:prSet/>
      <dgm:spPr/>
      <dgm:t>
        <a:bodyPr/>
        <a:lstStyle/>
        <a:p>
          <a:endParaRPr lang="en-US"/>
        </a:p>
      </dgm:t>
    </dgm:pt>
    <dgm:pt modelId="{A0F43B91-7221-4729-B06C-5E0C9CB04601}">
      <dgm:prSet phldrT="[Text]"/>
      <dgm:spPr>
        <a:solidFill>
          <a:srgbClr val="009999"/>
        </a:solidFill>
      </dgm:spPr>
      <dgm:t>
        <a:bodyPr/>
        <a:lstStyle/>
        <a:p>
          <a:r>
            <a:rPr lang="en-US"/>
            <a:t>DACs are notified shortly before arrival. DACs may notify schools and attend.</a:t>
          </a:r>
        </a:p>
      </dgm:t>
    </dgm:pt>
    <dgm:pt modelId="{811A65E4-2212-4FD3-B6B0-577E3DD838C9}" type="parTrans" cxnId="{01E97DCC-FDEF-429E-9E2F-6F19B24709DF}">
      <dgm:prSet/>
      <dgm:spPr/>
      <dgm:t>
        <a:bodyPr/>
        <a:lstStyle/>
        <a:p>
          <a:endParaRPr lang="en-US"/>
        </a:p>
      </dgm:t>
    </dgm:pt>
    <dgm:pt modelId="{6037622E-D1F9-4160-9B05-D2C98EA64665}" type="sibTrans" cxnId="{01E97DCC-FDEF-429E-9E2F-6F19B24709DF}">
      <dgm:prSet/>
      <dgm:spPr/>
      <dgm:t>
        <a:bodyPr/>
        <a:lstStyle/>
        <a:p>
          <a:endParaRPr lang="en-US"/>
        </a:p>
      </dgm:t>
    </dgm:pt>
    <dgm:pt modelId="{B24FE174-BA65-41EF-B342-A3EF676DC7A5}">
      <dgm:prSet phldrT="[Text]" custT="1"/>
      <dgm:spPr>
        <a:solidFill>
          <a:srgbClr val="009999"/>
        </a:solidFill>
      </dgm:spPr>
      <dgm:t>
        <a:bodyPr/>
        <a:lstStyle/>
        <a:p>
          <a:r>
            <a:rPr lang="en-US" sz="2400"/>
            <a:t>OAA Staff will request to see testing and storage areas and will collect specific documents </a:t>
          </a:r>
          <a:r>
            <a:rPr lang="en-US" sz="1800"/>
            <a:t>(e.g., seating charts, test schedules, test materials log sheet). </a:t>
          </a:r>
        </a:p>
      </dgm:t>
    </dgm:pt>
    <dgm:pt modelId="{FA99A34F-4715-49DD-AA44-DA5D1EDDB4C9}" type="parTrans" cxnId="{C7E8E94B-8408-4E50-939D-B2AFF26A5562}">
      <dgm:prSet/>
      <dgm:spPr/>
      <dgm:t>
        <a:bodyPr/>
        <a:lstStyle/>
        <a:p>
          <a:endParaRPr lang="en-US"/>
        </a:p>
      </dgm:t>
    </dgm:pt>
    <dgm:pt modelId="{98698B25-8C7E-4B0E-B7CF-ABFC08C362E9}" type="sibTrans" cxnId="{C7E8E94B-8408-4E50-939D-B2AFF26A5562}">
      <dgm:prSet/>
      <dgm:spPr/>
      <dgm:t>
        <a:bodyPr/>
        <a:lstStyle/>
        <a:p>
          <a:endParaRPr lang="en-US"/>
        </a:p>
      </dgm:t>
    </dgm:pt>
    <dgm:pt modelId="{82EE32C6-C1D4-4901-9232-0C9BE592E31C}" type="pres">
      <dgm:prSet presAssocID="{B7A1C563-6C5B-4B16-B794-9430EA67B6D2}" presName="diagram" presStyleCnt="0">
        <dgm:presLayoutVars>
          <dgm:chMax val="1"/>
          <dgm:dir/>
          <dgm:animLvl val="ctr"/>
          <dgm:resizeHandles val="exact"/>
        </dgm:presLayoutVars>
      </dgm:prSet>
      <dgm:spPr/>
    </dgm:pt>
    <dgm:pt modelId="{C12DD493-6CC6-4953-8FC8-F28C18F01FBC}" type="pres">
      <dgm:prSet presAssocID="{B7A1C563-6C5B-4B16-B794-9430EA67B6D2}" presName="matrix" presStyleCnt="0"/>
      <dgm:spPr/>
    </dgm:pt>
    <dgm:pt modelId="{E6903721-AB47-41DB-ADC3-E45BD806D2D9}" type="pres">
      <dgm:prSet presAssocID="{B7A1C563-6C5B-4B16-B794-9430EA67B6D2}" presName="tile1" presStyleLbl="node1" presStyleIdx="0" presStyleCnt="4"/>
      <dgm:spPr/>
    </dgm:pt>
    <dgm:pt modelId="{20FA7FC6-5B72-4A0B-9BA6-158BFE83D2B4}" type="pres">
      <dgm:prSet presAssocID="{B7A1C563-6C5B-4B16-B794-9430EA67B6D2}" presName="tile1text" presStyleLbl="node1" presStyleIdx="0" presStyleCnt="4">
        <dgm:presLayoutVars>
          <dgm:chMax val="0"/>
          <dgm:chPref val="0"/>
          <dgm:bulletEnabled val="1"/>
        </dgm:presLayoutVars>
      </dgm:prSet>
      <dgm:spPr/>
    </dgm:pt>
    <dgm:pt modelId="{AD49268C-3401-4670-9575-FEAEE2689B42}" type="pres">
      <dgm:prSet presAssocID="{B7A1C563-6C5B-4B16-B794-9430EA67B6D2}" presName="tile2" presStyleLbl="node1" presStyleIdx="1" presStyleCnt="4"/>
      <dgm:spPr/>
    </dgm:pt>
    <dgm:pt modelId="{893C114D-2E9D-46F5-AC51-CFB97EC8D853}" type="pres">
      <dgm:prSet presAssocID="{B7A1C563-6C5B-4B16-B794-9430EA67B6D2}" presName="tile2text" presStyleLbl="node1" presStyleIdx="1" presStyleCnt="4">
        <dgm:presLayoutVars>
          <dgm:chMax val="0"/>
          <dgm:chPref val="0"/>
          <dgm:bulletEnabled val="1"/>
        </dgm:presLayoutVars>
      </dgm:prSet>
      <dgm:spPr/>
    </dgm:pt>
    <dgm:pt modelId="{801A30DA-2D0D-4290-A33D-9472DE85D1A6}" type="pres">
      <dgm:prSet presAssocID="{B7A1C563-6C5B-4B16-B794-9430EA67B6D2}" presName="tile3" presStyleLbl="node1" presStyleIdx="2" presStyleCnt="4"/>
      <dgm:spPr/>
    </dgm:pt>
    <dgm:pt modelId="{33469561-B0DE-4C6D-B04D-0C4F4D8F56A9}" type="pres">
      <dgm:prSet presAssocID="{B7A1C563-6C5B-4B16-B794-9430EA67B6D2}" presName="tile3text" presStyleLbl="node1" presStyleIdx="2" presStyleCnt="4">
        <dgm:presLayoutVars>
          <dgm:chMax val="0"/>
          <dgm:chPref val="0"/>
          <dgm:bulletEnabled val="1"/>
        </dgm:presLayoutVars>
      </dgm:prSet>
      <dgm:spPr/>
    </dgm:pt>
    <dgm:pt modelId="{C9058A4A-7042-4B3A-B706-174BA3C1F2E5}" type="pres">
      <dgm:prSet presAssocID="{B7A1C563-6C5B-4B16-B794-9430EA67B6D2}" presName="tile4" presStyleLbl="node1" presStyleIdx="3" presStyleCnt="4"/>
      <dgm:spPr/>
    </dgm:pt>
    <dgm:pt modelId="{CD5D2A67-D265-4F3F-9A66-CDA2AE80092B}" type="pres">
      <dgm:prSet presAssocID="{B7A1C563-6C5B-4B16-B794-9430EA67B6D2}" presName="tile4text" presStyleLbl="node1" presStyleIdx="3" presStyleCnt="4">
        <dgm:presLayoutVars>
          <dgm:chMax val="0"/>
          <dgm:chPref val="0"/>
          <dgm:bulletEnabled val="1"/>
        </dgm:presLayoutVars>
      </dgm:prSet>
      <dgm:spPr/>
    </dgm:pt>
    <dgm:pt modelId="{94B4309B-167E-4C16-8D5B-7CBE07118757}" type="pres">
      <dgm:prSet presAssocID="{B7A1C563-6C5B-4B16-B794-9430EA67B6D2}" presName="centerTile" presStyleLbl="fgShp" presStyleIdx="0" presStyleCnt="1">
        <dgm:presLayoutVars>
          <dgm:chMax val="0"/>
          <dgm:chPref val="0"/>
        </dgm:presLayoutVars>
      </dgm:prSet>
      <dgm:spPr/>
    </dgm:pt>
  </dgm:ptLst>
  <dgm:cxnLst>
    <dgm:cxn modelId="{8B9A3106-78CA-4BF9-BE31-384059A05CAC}" type="presOf" srcId="{B24FE174-BA65-41EF-B342-A3EF676DC7A5}" destId="{C9058A4A-7042-4B3A-B706-174BA3C1F2E5}" srcOrd="0" destOrd="0" presId="urn:microsoft.com/office/officeart/2005/8/layout/matrix1"/>
    <dgm:cxn modelId="{B8DBC10B-B978-4204-A007-AD8E4A0DB29E}" srcId="{B7A1C563-6C5B-4B16-B794-9430EA67B6D2}" destId="{20A9689F-6B54-403F-922A-674F8DE4B15C}" srcOrd="0" destOrd="0" parTransId="{686F2DD3-6781-4F57-89DE-D740C94A388B}" sibTransId="{AD1DCE2E-5F37-41F8-AD1C-7212FF46FA10}"/>
    <dgm:cxn modelId="{563BB817-E977-48EB-A25A-B297EB5CFF51}" type="presOf" srcId="{91F0AFCE-9D50-457B-8D8E-AC434F99919E}" destId="{AD49268C-3401-4670-9575-FEAEE2689B42}" srcOrd="0" destOrd="0" presId="urn:microsoft.com/office/officeart/2005/8/layout/matrix1"/>
    <dgm:cxn modelId="{079B201D-8D1D-42C2-AAC6-F3EDA0C0B345}" type="presOf" srcId="{B7A1C563-6C5B-4B16-B794-9430EA67B6D2}" destId="{82EE32C6-C1D4-4901-9232-0C9BE592E31C}" srcOrd="0" destOrd="0" presId="urn:microsoft.com/office/officeart/2005/8/layout/matrix1"/>
    <dgm:cxn modelId="{536D045B-9635-449B-97E1-AEF086D38DEE}" type="presOf" srcId="{20A9689F-6B54-403F-922A-674F8DE4B15C}" destId="{94B4309B-167E-4C16-8D5B-7CBE07118757}" srcOrd="0" destOrd="0" presId="urn:microsoft.com/office/officeart/2005/8/layout/matrix1"/>
    <dgm:cxn modelId="{B0F94B5C-5C38-4558-8592-84DB101D8F76}" type="presOf" srcId="{A0F43B91-7221-4729-B06C-5E0C9CB04601}" destId="{33469561-B0DE-4C6D-B04D-0C4F4D8F56A9}" srcOrd="1" destOrd="0" presId="urn:microsoft.com/office/officeart/2005/8/layout/matrix1"/>
    <dgm:cxn modelId="{C7E8E94B-8408-4E50-939D-B2AFF26A5562}" srcId="{20A9689F-6B54-403F-922A-674F8DE4B15C}" destId="{B24FE174-BA65-41EF-B342-A3EF676DC7A5}" srcOrd="3" destOrd="0" parTransId="{FA99A34F-4715-49DD-AA44-DA5D1EDDB4C9}" sibTransId="{98698B25-8C7E-4B0E-B7CF-ABFC08C362E9}"/>
    <dgm:cxn modelId="{4BCF224C-F0ED-4BF7-BB58-77B2159AC2F5}" type="presOf" srcId="{A0F43B91-7221-4729-B06C-5E0C9CB04601}" destId="{801A30DA-2D0D-4290-A33D-9472DE85D1A6}" srcOrd="0" destOrd="0" presId="urn:microsoft.com/office/officeart/2005/8/layout/matrix1"/>
    <dgm:cxn modelId="{F13C8A4C-73B1-4937-B312-0901917CCF66}" type="presOf" srcId="{0FC5AE1D-67E4-4704-8655-52A134CC296C}" destId="{E6903721-AB47-41DB-ADC3-E45BD806D2D9}" srcOrd="0" destOrd="0" presId="urn:microsoft.com/office/officeart/2005/8/layout/matrix1"/>
    <dgm:cxn modelId="{63A6F078-9A17-4B3B-B36A-9E50DC58CF27}" type="presOf" srcId="{0FC5AE1D-67E4-4704-8655-52A134CC296C}" destId="{20FA7FC6-5B72-4A0B-9BA6-158BFE83D2B4}" srcOrd="1" destOrd="0" presId="urn:microsoft.com/office/officeart/2005/8/layout/matrix1"/>
    <dgm:cxn modelId="{E820029B-6073-46DE-B840-8BECA628CB32}" type="presOf" srcId="{91F0AFCE-9D50-457B-8D8E-AC434F99919E}" destId="{893C114D-2E9D-46F5-AC51-CFB97EC8D853}" srcOrd="1" destOrd="0" presId="urn:microsoft.com/office/officeart/2005/8/layout/matrix1"/>
    <dgm:cxn modelId="{F2B7DAC3-24C5-43A5-B26B-6BDF564F8470}" srcId="{20A9689F-6B54-403F-922A-674F8DE4B15C}" destId="{0FC5AE1D-67E4-4704-8655-52A134CC296C}" srcOrd="0" destOrd="0" parTransId="{6B56E4F1-D5E0-4CDD-808F-60A7D5DBE41A}" sibTransId="{93940336-A8FD-40EE-920C-C1302DFF554B}"/>
    <dgm:cxn modelId="{A9285ECC-394D-4CBC-AD30-C89EE7FE8C34}" srcId="{20A9689F-6B54-403F-922A-674F8DE4B15C}" destId="{91F0AFCE-9D50-457B-8D8E-AC434F99919E}" srcOrd="1" destOrd="0" parTransId="{F5FB5B99-B839-4158-BF23-ECCDDCBB9026}" sibTransId="{C4BCB423-6346-4528-9442-995B4DA87C20}"/>
    <dgm:cxn modelId="{01E97DCC-FDEF-429E-9E2F-6F19B24709DF}" srcId="{20A9689F-6B54-403F-922A-674F8DE4B15C}" destId="{A0F43B91-7221-4729-B06C-5E0C9CB04601}" srcOrd="2" destOrd="0" parTransId="{811A65E4-2212-4FD3-B6B0-577E3DD838C9}" sibTransId="{6037622E-D1F9-4160-9B05-D2C98EA64665}"/>
    <dgm:cxn modelId="{17D73EE2-C5EB-4A1B-8A17-DC93D16AD1AA}" type="presOf" srcId="{B24FE174-BA65-41EF-B342-A3EF676DC7A5}" destId="{CD5D2A67-D265-4F3F-9A66-CDA2AE80092B}" srcOrd="1" destOrd="0" presId="urn:microsoft.com/office/officeart/2005/8/layout/matrix1"/>
    <dgm:cxn modelId="{4E942BE9-0D91-4784-B1AD-3E4876ECF71F}" type="presParOf" srcId="{82EE32C6-C1D4-4901-9232-0C9BE592E31C}" destId="{C12DD493-6CC6-4953-8FC8-F28C18F01FBC}" srcOrd="0" destOrd="0" presId="urn:microsoft.com/office/officeart/2005/8/layout/matrix1"/>
    <dgm:cxn modelId="{ED142163-D693-4C2A-9ED7-C7A1AFEBABB6}" type="presParOf" srcId="{C12DD493-6CC6-4953-8FC8-F28C18F01FBC}" destId="{E6903721-AB47-41DB-ADC3-E45BD806D2D9}" srcOrd="0" destOrd="0" presId="urn:microsoft.com/office/officeart/2005/8/layout/matrix1"/>
    <dgm:cxn modelId="{ADC95A88-ACFF-4F9C-9D92-D6F00EB38577}" type="presParOf" srcId="{C12DD493-6CC6-4953-8FC8-F28C18F01FBC}" destId="{20FA7FC6-5B72-4A0B-9BA6-158BFE83D2B4}" srcOrd="1" destOrd="0" presId="urn:microsoft.com/office/officeart/2005/8/layout/matrix1"/>
    <dgm:cxn modelId="{30FC9702-3AF9-4DE8-9B67-C1759EB65994}" type="presParOf" srcId="{C12DD493-6CC6-4953-8FC8-F28C18F01FBC}" destId="{AD49268C-3401-4670-9575-FEAEE2689B42}" srcOrd="2" destOrd="0" presId="urn:microsoft.com/office/officeart/2005/8/layout/matrix1"/>
    <dgm:cxn modelId="{D8EC22D0-430D-4852-BE3A-305BD2A0C758}" type="presParOf" srcId="{C12DD493-6CC6-4953-8FC8-F28C18F01FBC}" destId="{893C114D-2E9D-46F5-AC51-CFB97EC8D853}" srcOrd="3" destOrd="0" presId="urn:microsoft.com/office/officeart/2005/8/layout/matrix1"/>
    <dgm:cxn modelId="{0F612654-3CAB-423A-B80F-F8E3121E1EBC}" type="presParOf" srcId="{C12DD493-6CC6-4953-8FC8-F28C18F01FBC}" destId="{801A30DA-2D0D-4290-A33D-9472DE85D1A6}" srcOrd="4" destOrd="0" presId="urn:microsoft.com/office/officeart/2005/8/layout/matrix1"/>
    <dgm:cxn modelId="{B8858A84-1E6B-405E-9FD6-C49F16E3ABE8}" type="presParOf" srcId="{C12DD493-6CC6-4953-8FC8-F28C18F01FBC}" destId="{33469561-B0DE-4C6D-B04D-0C4F4D8F56A9}" srcOrd="5" destOrd="0" presId="urn:microsoft.com/office/officeart/2005/8/layout/matrix1"/>
    <dgm:cxn modelId="{E6506FAF-50C0-4406-B1AC-C32EE96161F8}" type="presParOf" srcId="{C12DD493-6CC6-4953-8FC8-F28C18F01FBC}" destId="{C9058A4A-7042-4B3A-B706-174BA3C1F2E5}" srcOrd="6" destOrd="0" presId="urn:microsoft.com/office/officeart/2005/8/layout/matrix1"/>
    <dgm:cxn modelId="{5D17B302-0B15-42E3-A363-2B0DD9F67298}" type="presParOf" srcId="{C12DD493-6CC6-4953-8FC8-F28C18F01FBC}" destId="{CD5D2A67-D265-4F3F-9A66-CDA2AE80092B}" srcOrd="7" destOrd="0" presId="urn:microsoft.com/office/officeart/2005/8/layout/matrix1"/>
    <dgm:cxn modelId="{7C55F689-99AD-4707-9445-C087C825D314}" type="presParOf" srcId="{82EE32C6-C1D4-4901-9232-0C9BE592E31C}" destId="{94B4309B-167E-4C16-8D5B-7CBE0711875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897CD1-A63C-4E74-830B-72146A71614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F0BCD62E-8FF8-410B-888E-DA1232B0C04C}">
      <dgm:prSet phldrT="[Text]"/>
      <dgm:spPr>
        <a:solidFill>
          <a:srgbClr val="008080"/>
        </a:solidFill>
      </dgm:spPr>
      <dgm:t>
        <a:bodyPr/>
        <a:lstStyle/>
        <a:p>
          <a:r>
            <a:rPr lang="en-US"/>
            <a:t>Schedule test administration</a:t>
          </a:r>
        </a:p>
      </dgm:t>
    </dgm:pt>
    <dgm:pt modelId="{E0F96C06-10E3-4046-A912-5E90581AEAAB}" type="parTrans" cxnId="{22C6DCCB-2204-40B7-B1E2-33251A51F800}">
      <dgm:prSet/>
      <dgm:spPr/>
      <dgm:t>
        <a:bodyPr/>
        <a:lstStyle/>
        <a:p>
          <a:endParaRPr lang="en-US"/>
        </a:p>
      </dgm:t>
    </dgm:pt>
    <dgm:pt modelId="{940F2264-7943-4C9A-8626-A068BD9F05DB}" type="sibTrans" cxnId="{22C6DCCB-2204-40B7-B1E2-33251A51F800}">
      <dgm:prSet/>
      <dgm:spPr/>
      <dgm:t>
        <a:bodyPr/>
        <a:lstStyle/>
        <a:p>
          <a:endParaRPr lang="en-US"/>
        </a:p>
      </dgm:t>
    </dgm:pt>
    <dgm:pt modelId="{FF1114DB-923E-481A-B038-31365F97E497}">
      <dgm:prSet phldrT="[Text]"/>
      <dgm:spPr>
        <a:solidFill>
          <a:srgbClr val="008080"/>
        </a:solidFill>
      </dgm:spPr>
      <dgm:t>
        <a:bodyPr/>
        <a:lstStyle/>
        <a:p>
          <a:r>
            <a:rPr lang="en-US"/>
            <a:t>Arrange for adequate staff to administer assessment </a:t>
          </a:r>
        </a:p>
      </dgm:t>
    </dgm:pt>
    <dgm:pt modelId="{D9AED232-826E-4AAA-97AD-A1F6460BECF1}" type="parTrans" cxnId="{ADB16A45-A44E-47E3-8816-2A5DDFF67E7C}">
      <dgm:prSet/>
      <dgm:spPr/>
      <dgm:t>
        <a:bodyPr/>
        <a:lstStyle/>
        <a:p>
          <a:endParaRPr lang="en-US"/>
        </a:p>
      </dgm:t>
    </dgm:pt>
    <dgm:pt modelId="{709494C9-6539-4F61-ABE8-6E8C9726A8A6}" type="sibTrans" cxnId="{ADB16A45-A44E-47E3-8816-2A5DDFF67E7C}">
      <dgm:prSet/>
      <dgm:spPr/>
      <dgm:t>
        <a:bodyPr/>
        <a:lstStyle/>
        <a:p>
          <a:endParaRPr lang="en-US"/>
        </a:p>
      </dgm:t>
    </dgm:pt>
    <dgm:pt modelId="{EABB1803-AE79-4C28-BF91-750936ABE658}">
      <dgm:prSet phldrT="[Text]"/>
      <dgm:spPr>
        <a:solidFill>
          <a:srgbClr val="008080"/>
        </a:solidFill>
      </dgm:spPr>
      <dgm:t>
        <a:bodyPr/>
        <a:lstStyle/>
        <a:p>
          <a:r>
            <a:rPr lang="en-US"/>
            <a:t>Prepare accurate student testing rosters and seating charts</a:t>
          </a:r>
        </a:p>
      </dgm:t>
    </dgm:pt>
    <dgm:pt modelId="{5CBB10BF-C251-4AD3-87D4-5E1C3C979DC8}" type="parTrans" cxnId="{9BEDE2B8-EA6C-4B1D-AA67-15030C7C549C}">
      <dgm:prSet/>
      <dgm:spPr/>
      <dgm:t>
        <a:bodyPr/>
        <a:lstStyle/>
        <a:p>
          <a:endParaRPr lang="en-US"/>
        </a:p>
      </dgm:t>
    </dgm:pt>
    <dgm:pt modelId="{38DAD2D8-55C5-4DBF-B266-8190A72A8C5B}" type="sibTrans" cxnId="{9BEDE2B8-EA6C-4B1D-AA67-15030C7C549C}">
      <dgm:prSet/>
      <dgm:spPr/>
      <dgm:t>
        <a:bodyPr/>
        <a:lstStyle/>
        <a:p>
          <a:endParaRPr lang="en-US"/>
        </a:p>
      </dgm:t>
    </dgm:pt>
    <dgm:pt modelId="{1116E300-1ECD-4207-BE91-D2393DE24807}">
      <dgm:prSet/>
      <dgm:spPr>
        <a:solidFill>
          <a:srgbClr val="008080"/>
        </a:solidFill>
      </dgm:spPr>
      <dgm:t>
        <a:bodyPr/>
        <a:lstStyle/>
        <a:p>
          <a:r>
            <a:rPr lang="en-US" dirty="0"/>
            <a:t>Ensure all test materials are kept secure before, during and after testing</a:t>
          </a:r>
          <a:endParaRPr lang="en-US" baseline="-25000" dirty="0"/>
        </a:p>
      </dgm:t>
    </dgm:pt>
    <dgm:pt modelId="{F0E50F1C-D2A1-4FD5-8E80-51C26AEC3C73}" type="parTrans" cxnId="{9C1144F8-7078-4E71-83C3-F9A08B56D7C2}">
      <dgm:prSet/>
      <dgm:spPr/>
      <dgm:t>
        <a:bodyPr/>
        <a:lstStyle/>
        <a:p>
          <a:endParaRPr lang="en-US"/>
        </a:p>
      </dgm:t>
    </dgm:pt>
    <dgm:pt modelId="{24EEC5F6-346B-417F-A28D-697C526902A5}" type="sibTrans" cxnId="{9C1144F8-7078-4E71-83C3-F9A08B56D7C2}">
      <dgm:prSet/>
      <dgm:spPr/>
      <dgm:t>
        <a:bodyPr/>
        <a:lstStyle/>
        <a:p>
          <a:endParaRPr lang="en-US"/>
        </a:p>
      </dgm:t>
    </dgm:pt>
    <dgm:pt modelId="{21BEB556-D855-48AC-B050-670CFE55715A}" type="pres">
      <dgm:prSet presAssocID="{BA897CD1-A63C-4E74-830B-72146A71614B}" presName="Name0" presStyleCnt="0">
        <dgm:presLayoutVars>
          <dgm:chMax val="7"/>
          <dgm:chPref val="7"/>
          <dgm:dir/>
        </dgm:presLayoutVars>
      </dgm:prSet>
      <dgm:spPr/>
    </dgm:pt>
    <dgm:pt modelId="{10712EB9-5517-442A-9DB7-E9C3CEE554E8}" type="pres">
      <dgm:prSet presAssocID="{BA897CD1-A63C-4E74-830B-72146A71614B}" presName="Name1" presStyleCnt="0"/>
      <dgm:spPr/>
    </dgm:pt>
    <dgm:pt modelId="{306BD31C-EE3F-40F4-9A19-1845A6F6E007}" type="pres">
      <dgm:prSet presAssocID="{BA897CD1-A63C-4E74-830B-72146A71614B}" presName="cycle" presStyleCnt="0"/>
      <dgm:spPr/>
    </dgm:pt>
    <dgm:pt modelId="{614B18CB-7EEE-44E1-A568-A9BE2D3CB54F}" type="pres">
      <dgm:prSet presAssocID="{BA897CD1-A63C-4E74-830B-72146A71614B}" presName="srcNode" presStyleLbl="node1" presStyleIdx="0" presStyleCnt="4"/>
      <dgm:spPr/>
    </dgm:pt>
    <dgm:pt modelId="{F03DF70E-E49F-4C4D-A5F7-0CBE6AFF6588}" type="pres">
      <dgm:prSet presAssocID="{BA897CD1-A63C-4E74-830B-72146A71614B}" presName="conn" presStyleLbl="parChTrans1D2" presStyleIdx="0" presStyleCnt="1"/>
      <dgm:spPr/>
    </dgm:pt>
    <dgm:pt modelId="{3F31D73F-60A0-4619-8E0D-AC8F6A3E7AC8}" type="pres">
      <dgm:prSet presAssocID="{BA897CD1-A63C-4E74-830B-72146A71614B}" presName="extraNode" presStyleLbl="node1" presStyleIdx="0" presStyleCnt="4"/>
      <dgm:spPr/>
    </dgm:pt>
    <dgm:pt modelId="{4EA95369-7594-4F24-A73F-6B2261A96732}" type="pres">
      <dgm:prSet presAssocID="{BA897CD1-A63C-4E74-830B-72146A71614B}" presName="dstNode" presStyleLbl="node1" presStyleIdx="0" presStyleCnt="4"/>
      <dgm:spPr/>
    </dgm:pt>
    <dgm:pt modelId="{2E34E38A-BDEF-4C1A-80E3-64280E974815}" type="pres">
      <dgm:prSet presAssocID="{F0BCD62E-8FF8-410B-888E-DA1232B0C04C}" presName="text_1" presStyleLbl="node1" presStyleIdx="0" presStyleCnt="4" custLinFactNeighborX="-214">
        <dgm:presLayoutVars>
          <dgm:bulletEnabled val="1"/>
        </dgm:presLayoutVars>
      </dgm:prSet>
      <dgm:spPr/>
    </dgm:pt>
    <dgm:pt modelId="{01D8FEF0-8F1F-457A-A982-5A6EC88F1B40}" type="pres">
      <dgm:prSet presAssocID="{F0BCD62E-8FF8-410B-888E-DA1232B0C04C}" presName="accent_1" presStyleCnt="0"/>
      <dgm:spPr/>
    </dgm:pt>
    <dgm:pt modelId="{115FC972-F22C-4FDE-9818-C59A7F961E92}" type="pres">
      <dgm:prSet presAssocID="{F0BCD62E-8FF8-410B-888E-DA1232B0C04C}" presName="accentRepeatNode" presStyleLbl="solidFgAcc1" presStyleIdx="0" presStyleCnt="4"/>
      <dgm:spPr/>
      <dgm:extLst>
        <a:ext uri="{E40237B7-FDA0-4F09-8148-C483321AD2D9}">
          <dgm14:cNvPr xmlns:dgm14="http://schemas.microsoft.com/office/drawing/2010/diagram" id="0" name="" descr="Blank Circle used as a bullet" title="Blank Circle"/>
        </a:ext>
      </dgm:extLst>
    </dgm:pt>
    <dgm:pt modelId="{6971F44D-CCE4-40D5-BBC0-6C5A4F340698}" type="pres">
      <dgm:prSet presAssocID="{FF1114DB-923E-481A-B038-31365F97E497}" presName="text_2" presStyleLbl="node1" presStyleIdx="1" presStyleCnt="4">
        <dgm:presLayoutVars>
          <dgm:bulletEnabled val="1"/>
        </dgm:presLayoutVars>
      </dgm:prSet>
      <dgm:spPr/>
    </dgm:pt>
    <dgm:pt modelId="{94AD80F5-5742-4500-998A-FC1F29AB6815}" type="pres">
      <dgm:prSet presAssocID="{FF1114DB-923E-481A-B038-31365F97E497}" presName="accent_2" presStyleCnt="0"/>
      <dgm:spPr/>
    </dgm:pt>
    <dgm:pt modelId="{4D94B0A9-6056-4A85-82E9-288471DBD14C}" type="pres">
      <dgm:prSet presAssocID="{FF1114DB-923E-481A-B038-31365F97E497}" presName="accentRepeatNode" presStyleLbl="solidFgAcc1" presStyleIdx="1" presStyleCnt="4"/>
      <dgm:spPr/>
      <dgm:extLst>
        <a:ext uri="{E40237B7-FDA0-4F09-8148-C483321AD2D9}">
          <dgm14:cNvPr xmlns:dgm14="http://schemas.microsoft.com/office/drawing/2010/diagram" id="0" name="" descr="Blank Circle used as a bullet" title="Blank Circle"/>
        </a:ext>
      </dgm:extLst>
    </dgm:pt>
    <dgm:pt modelId="{7FE53919-368B-452B-996A-6837910BF0A0}" type="pres">
      <dgm:prSet presAssocID="{EABB1803-AE79-4C28-BF91-750936ABE658}" presName="text_3" presStyleLbl="node1" presStyleIdx="2" presStyleCnt="4">
        <dgm:presLayoutVars>
          <dgm:bulletEnabled val="1"/>
        </dgm:presLayoutVars>
      </dgm:prSet>
      <dgm:spPr/>
    </dgm:pt>
    <dgm:pt modelId="{C956D479-5547-4DBC-8778-CB04DD801A96}" type="pres">
      <dgm:prSet presAssocID="{EABB1803-AE79-4C28-BF91-750936ABE658}" presName="accent_3" presStyleCnt="0"/>
      <dgm:spPr/>
    </dgm:pt>
    <dgm:pt modelId="{4B239B11-F06C-428C-9FC6-CBEBFBC30440}" type="pres">
      <dgm:prSet presAssocID="{EABB1803-AE79-4C28-BF91-750936ABE658}" presName="accentRepeatNode" presStyleLbl="solidFgAcc1" presStyleIdx="2" presStyleCnt="4"/>
      <dgm:spPr/>
      <dgm:extLst>
        <a:ext uri="{E40237B7-FDA0-4F09-8148-C483321AD2D9}">
          <dgm14:cNvPr xmlns:dgm14="http://schemas.microsoft.com/office/drawing/2010/diagram" id="0" name="" descr="Blank Circle used as a bullet" title="Blank Circle"/>
        </a:ext>
      </dgm:extLst>
    </dgm:pt>
    <dgm:pt modelId="{0E3D2623-DD06-40B8-924B-8580406E784F}" type="pres">
      <dgm:prSet presAssocID="{1116E300-1ECD-4207-BE91-D2393DE24807}" presName="text_4" presStyleLbl="node1" presStyleIdx="3" presStyleCnt="4">
        <dgm:presLayoutVars>
          <dgm:bulletEnabled val="1"/>
        </dgm:presLayoutVars>
      </dgm:prSet>
      <dgm:spPr/>
    </dgm:pt>
    <dgm:pt modelId="{B584E45B-88A3-41ED-A001-EA54B2CF316E}" type="pres">
      <dgm:prSet presAssocID="{1116E300-1ECD-4207-BE91-D2393DE24807}" presName="accent_4" presStyleCnt="0"/>
      <dgm:spPr/>
    </dgm:pt>
    <dgm:pt modelId="{BAF36DB4-92B3-47BF-BB62-731A860E1E49}" type="pres">
      <dgm:prSet presAssocID="{1116E300-1ECD-4207-BE91-D2393DE24807}" presName="accentRepeatNode" presStyleLbl="solidFgAcc1" presStyleIdx="3" presStyleCnt="4"/>
      <dgm:spPr/>
    </dgm:pt>
  </dgm:ptLst>
  <dgm:cxnLst>
    <dgm:cxn modelId="{338C5923-1B01-4457-80B0-CCE33A736454}" type="presOf" srcId="{BA897CD1-A63C-4E74-830B-72146A71614B}" destId="{21BEB556-D855-48AC-B050-670CFE55715A}" srcOrd="0" destOrd="0" presId="urn:microsoft.com/office/officeart/2008/layout/VerticalCurvedList"/>
    <dgm:cxn modelId="{A678BE26-E980-4A81-8830-7A4042134E9F}" type="presOf" srcId="{F0BCD62E-8FF8-410B-888E-DA1232B0C04C}" destId="{2E34E38A-BDEF-4C1A-80E3-64280E974815}" srcOrd="0" destOrd="0" presId="urn:microsoft.com/office/officeart/2008/layout/VerticalCurvedList"/>
    <dgm:cxn modelId="{36DAF636-3DB0-4A6B-A970-6180230EF949}" type="presOf" srcId="{1116E300-1ECD-4207-BE91-D2393DE24807}" destId="{0E3D2623-DD06-40B8-924B-8580406E784F}" srcOrd="0" destOrd="0" presId="urn:microsoft.com/office/officeart/2008/layout/VerticalCurvedList"/>
    <dgm:cxn modelId="{ADB16A45-A44E-47E3-8816-2A5DDFF67E7C}" srcId="{BA897CD1-A63C-4E74-830B-72146A71614B}" destId="{FF1114DB-923E-481A-B038-31365F97E497}" srcOrd="1" destOrd="0" parTransId="{D9AED232-826E-4AAA-97AD-A1F6460BECF1}" sibTransId="{709494C9-6539-4F61-ABE8-6E8C9726A8A6}"/>
    <dgm:cxn modelId="{B6CB527A-AC42-4862-995B-749B79C61E8C}" type="presOf" srcId="{FF1114DB-923E-481A-B038-31365F97E497}" destId="{6971F44D-CCE4-40D5-BBC0-6C5A4F340698}" srcOrd="0" destOrd="0" presId="urn:microsoft.com/office/officeart/2008/layout/VerticalCurvedList"/>
    <dgm:cxn modelId="{9BEDE2B8-EA6C-4B1D-AA67-15030C7C549C}" srcId="{BA897CD1-A63C-4E74-830B-72146A71614B}" destId="{EABB1803-AE79-4C28-BF91-750936ABE658}" srcOrd="2" destOrd="0" parTransId="{5CBB10BF-C251-4AD3-87D4-5E1C3C979DC8}" sibTransId="{38DAD2D8-55C5-4DBF-B266-8190A72A8C5B}"/>
    <dgm:cxn modelId="{22C6DCCB-2204-40B7-B1E2-33251A51F800}" srcId="{BA897CD1-A63C-4E74-830B-72146A71614B}" destId="{F0BCD62E-8FF8-410B-888E-DA1232B0C04C}" srcOrd="0" destOrd="0" parTransId="{E0F96C06-10E3-4046-A912-5E90581AEAAB}" sibTransId="{940F2264-7943-4C9A-8626-A068BD9F05DB}"/>
    <dgm:cxn modelId="{C7793AD3-3784-4969-B8D1-7DB50E46A141}" type="presOf" srcId="{940F2264-7943-4C9A-8626-A068BD9F05DB}" destId="{F03DF70E-E49F-4C4D-A5F7-0CBE6AFF6588}" srcOrd="0" destOrd="0" presId="urn:microsoft.com/office/officeart/2008/layout/VerticalCurvedList"/>
    <dgm:cxn modelId="{433008E7-3778-46BA-A4C1-68176BCDC5BD}" type="presOf" srcId="{EABB1803-AE79-4C28-BF91-750936ABE658}" destId="{7FE53919-368B-452B-996A-6837910BF0A0}" srcOrd="0" destOrd="0" presId="urn:microsoft.com/office/officeart/2008/layout/VerticalCurvedList"/>
    <dgm:cxn modelId="{9C1144F8-7078-4E71-83C3-F9A08B56D7C2}" srcId="{BA897CD1-A63C-4E74-830B-72146A71614B}" destId="{1116E300-1ECD-4207-BE91-D2393DE24807}" srcOrd="3" destOrd="0" parTransId="{F0E50F1C-D2A1-4FD5-8E80-51C26AEC3C73}" sibTransId="{24EEC5F6-346B-417F-A28D-697C526902A5}"/>
    <dgm:cxn modelId="{A0D475AC-9124-4485-A2EA-9D9E88CA279C}" type="presParOf" srcId="{21BEB556-D855-48AC-B050-670CFE55715A}" destId="{10712EB9-5517-442A-9DB7-E9C3CEE554E8}" srcOrd="0" destOrd="0" presId="urn:microsoft.com/office/officeart/2008/layout/VerticalCurvedList"/>
    <dgm:cxn modelId="{C8F0BF09-C4EC-48C2-A28A-44D2A8B392F1}" type="presParOf" srcId="{10712EB9-5517-442A-9DB7-E9C3CEE554E8}" destId="{306BD31C-EE3F-40F4-9A19-1845A6F6E007}" srcOrd="0" destOrd="0" presId="urn:microsoft.com/office/officeart/2008/layout/VerticalCurvedList"/>
    <dgm:cxn modelId="{64AF520F-A7B5-41D8-9BF5-776B41C92407}" type="presParOf" srcId="{306BD31C-EE3F-40F4-9A19-1845A6F6E007}" destId="{614B18CB-7EEE-44E1-A568-A9BE2D3CB54F}" srcOrd="0" destOrd="0" presId="urn:microsoft.com/office/officeart/2008/layout/VerticalCurvedList"/>
    <dgm:cxn modelId="{4FE70342-783A-4EA1-B2FB-1C675CEE8F70}" type="presParOf" srcId="{306BD31C-EE3F-40F4-9A19-1845A6F6E007}" destId="{F03DF70E-E49F-4C4D-A5F7-0CBE6AFF6588}" srcOrd="1" destOrd="0" presId="urn:microsoft.com/office/officeart/2008/layout/VerticalCurvedList"/>
    <dgm:cxn modelId="{A15C74B8-FF22-4DAE-ACA0-7BB05AC84808}" type="presParOf" srcId="{306BD31C-EE3F-40F4-9A19-1845A6F6E007}" destId="{3F31D73F-60A0-4619-8E0D-AC8F6A3E7AC8}" srcOrd="2" destOrd="0" presId="urn:microsoft.com/office/officeart/2008/layout/VerticalCurvedList"/>
    <dgm:cxn modelId="{C29CE529-D617-4134-B9AC-AF3FA5939822}" type="presParOf" srcId="{306BD31C-EE3F-40F4-9A19-1845A6F6E007}" destId="{4EA95369-7594-4F24-A73F-6B2261A96732}" srcOrd="3" destOrd="0" presId="urn:microsoft.com/office/officeart/2008/layout/VerticalCurvedList"/>
    <dgm:cxn modelId="{5BEC0D3D-1D0A-4685-BA6C-EF618705A6DE}" type="presParOf" srcId="{10712EB9-5517-442A-9DB7-E9C3CEE554E8}" destId="{2E34E38A-BDEF-4C1A-80E3-64280E974815}" srcOrd="1" destOrd="0" presId="urn:microsoft.com/office/officeart/2008/layout/VerticalCurvedList"/>
    <dgm:cxn modelId="{E74DB738-8904-49FB-9050-6F33492CE7F4}" type="presParOf" srcId="{10712EB9-5517-442A-9DB7-E9C3CEE554E8}" destId="{01D8FEF0-8F1F-457A-A982-5A6EC88F1B40}" srcOrd="2" destOrd="0" presId="urn:microsoft.com/office/officeart/2008/layout/VerticalCurvedList"/>
    <dgm:cxn modelId="{415AC0B5-E62A-4C5F-930B-5E9400A25EA2}" type="presParOf" srcId="{01D8FEF0-8F1F-457A-A982-5A6EC88F1B40}" destId="{115FC972-F22C-4FDE-9818-C59A7F961E92}" srcOrd="0" destOrd="0" presId="urn:microsoft.com/office/officeart/2008/layout/VerticalCurvedList"/>
    <dgm:cxn modelId="{F3A296FB-A374-47F1-AC74-FBBA84508FA1}" type="presParOf" srcId="{10712EB9-5517-442A-9DB7-E9C3CEE554E8}" destId="{6971F44D-CCE4-40D5-BBC0-6C5A4F340698}" srcOrd="3" destOrd="0" presId="urn:microsoft.com/office/officeart/2008/layout/VerticalCurvedList"/>
    <dgm:cxn modelId="{AEF22D28-8136-4EE4-A3C8-0109F6C2580C}" type="presParOf" srcId="{10712EB9-5517-442A-9DB7-E9C3CEE554E8}" destId="{94AD80F5-5742-4500-998A-FC1F29AB6815}" srcOrd="4" destOrd="0" presId="urn:microsoft.com/office/officeart/2008/layout/VerticalCurvedList"/>
    <dgm:cxn modelId="{BE3469FA-425F-451D-8CF2-4F9A1954386F}" type="presParOf" srcId="{94AD80F5-5742-4500-998A-FC1F29AB6815}" destId="{4D94B0A9-6056-4A85-82E9-288471DBD14C}" srcOrd="0" destOrd="0" presId="urn:microsoft.com/office/officeart/2008/layout/VerticalCurvedList"/>
    <dgm:cxn modelId="{A062EC80-6DE8-4E50-9FE2-9889AA91937D}" type="presParOf" srcId="{10712EB9-5517-442A-9DB7-E9C3CEE554E8}" destId="{7FE53919-368B-452B-996A-6837910BF0A0}" srcOrd="5" destOrd="0" presId="urn:microsoft.com/office/officeart/2008/layout/VerticalCurvedList"/>
    <dgm:cxn modelId="{CFD08250-5980-4D5E-87AE-9EAF36919CAE}" type="presParOf" srcId="{10712EB9-5517-442A-9DB7-E9C3CEE554E8}" destId="{C956D479-5547-4DBC-8778-CB04DD801A96}" srcOrd="6" destOrd="0" presId="urn:microsoft.com/office/officeart/2008/layout/VerticalCurvedList"/>
    <dgm:cxn modelId="{CA485309-4D9F-48C0-9524-7DA869135738}" type="presParOf" srcId="{C956D479-5547-4DBC-8778-CB04DD801A96}" destId="{4B239B11-F06C-428C-9FC6-CBEBFBC30440}" srcOrd="0" destOrd="0" presId="urn:microsoft.com/office/officeart/2008/layout/VerticalCurvedList"/>
    <dgm:cxn modelId="{D109EFA1-08BC-4B80-8CDD-F41C2D6B8E55}" type="presParOf" srcId="{10712EB9-5517-442A-9DB7-E9C3CEE554E8}" destId="{0E3D2623-DD06-40B8-924B-8580406E784F}" srcOrd="7" destOrd="0" presId="urn:microsoft.com/office/officeart/2008/layout/VerticalCurvedList"/>
    <dgm:cxn modelId="{8DEBEC87-B4A9-4DDD-B27C-794D6D8377AC}" type="presParOf" srcId="{10712EB9-5517-442A-9DB7-E9C3CEE554E8}" destId="{B584E45B-88A3-41ED-A001-EA54B2CF316E}" srcOrd="8" destOrd="0" presId="urn:microsoft.com/office/officeart/2008/layout/VerticalCurvedList"/>
    <dgm:cxn modelId="{30EB8BF8-6194-46DD-8555-BC98C8E5A7FC}" type="presParOf" srcId="{B584E45B-88A3-41ED-A001-EA54B2CF316E}" destId="{BAF36DB4-92B3-47BF-BB62-731A860E1E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F73A6-D90F-4BA3-A5C4-227E420C9F4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9703CB8-7A67-4A11-A2F8-AE6885042E70}">
      <dgm:prSet phldrT="[Text]" custT="1"/>
      <dgm:spPr>
        <a:solidFill>
          <a:srgbClr val="73A385"/>
        </a:solidFill>
      </dgm:spPr>
      <dgm:t>
        <a:bodyPr/>
        <a:lstStyle/>
        <a:p>
          <a:r>
            <a:rPr lang="en-US" sz="2400">
              <a:solidFill>
                <a:schemeClr val="tx2"/>
              </a:solidFill>
            </a:rPr>
            <a:t>Plan </a:t>
          </a:r>
          <a:r>
            <a:rPr lang="en-US" sz="2400" u="sng">
              <a:solidFill>
                <a:schemeClr val="tx2"/>
              </a:solidFill>
            </a:rPr>
            <a:t>annual</a:t>
          </a:r>
          <a:r>
            <a:rPr lang="en-US" sz="2400">
              <a:solidFill>
                <a:schemeClr val="tx2"/>
              </a:solidFill>
            </a:rPr>
            <a:t> dedicated time for test administrator training in Admin Code and Inclusion regulations. </a:t>
          </a:r>
        </a:p>
        <a:p>
          <a:r>
            <a:rPr lang="en-US" sz="2400" baseline="-25000">
              <a:solidFill>
                <a:schemeClr val="tx2"/>
              </a:solidFill>
            </a:rPr>
            <a:t>p.4</a:t>
          </a:r>
          <a:endParaRPr lang="en-US" sz="2400">
            <a:solidFill>
              <a:schemeClr val="tx2"/>
            </a:solidFill>
          </a:endParaRPr>
        </a:p>
      </dgm:t>
    </dgm:pt>
    <dgm:pt modelId="{55C590BE-C7B7-44B7-BD9B-2BCCBEF4406A}" type="parTrans" cxnId="{6CAE1B6E-BC80-4A37-B41F-DA3A7F7ECAFF}">
      <dgm:prSet/>
      <dgm:spPr/>
      <dgm:t>
        <a:bodyPr/>
        <a:lstStyle/>
        <a:p>
          <a:endParaRPr lang="en-US">
            <a:solidFill>
              <a:schemeClr val="tx2"/>
            </a:solidFill>
          </a:endParaRPr>
        </a:p>
      </dgm:t>
    </dgm:pt>
    <dgm:pt modelId="{5B866038-6FC4-428B-A00A-0467B8CD9BB6}" type="sibTrans" cxnId="{6CAE1B6E-BC80-4A37-B41F-DA3A7F7ECAFF}">
      <dgm:prSet/>
      <dgm:spPr/>
      <dgm:t>
        <a:bodyPr/>
        <a:lstStyle/>
        <a:p>
          <a:endParaRPr lang="en-US">
            <a:solidFill>
              <a:schemeClr val="tx2"/>
            </a:solidFill>
          </a:endParaRPr>
        </a:p>
      </dgm:t>
    </dgm:pt>
    <dgm:pt modelId="{57A696E8-1860-42F3-A48F-008FCD6B67B0}">
      <dgm:prSet phldrT="[Text]" custT="1"/>
      <dgm:spPr>
        <a:solidFill>
          <a:srgbClr val="6AA27A"/>
        </a:solidFill>
      </dgm:spPr>
      <dgm:t>
        <a:bodyPr/>
        <a:lstStyle/>
        <a:p>
          <a:r>
            <a:rPr lang="en-US" sz="2400">
              <a:solidFill>
                <a:schemeClr val="tx2"/>
              </a:solidFill>
            </a:rPr>
            <a:t>Interactive training must occur BEFORE test-related processes.</a:t>
          </a:r>
        </a:p>
        <a:p>
          <a:r>
            <a:rPr lang="en-US" sz="2400" baseline="-25000">
              <a:solidFill>
                <a:schemeClr val="tx2"/>
              </a:solidFill>
            </a:rPr>
            <a:t>p.4</a:t>
          </a:r>
        </a:p>
      </dgm:t>
    </dgm:pt>
    <dgm:pt modelId="{E3A723A0-48B0-423E-9987-9160E73BDDEB}" type="parTrans" cxnId="{FED1B044-DDFB-4E4E-986B-E3EAFDC572E9}">
      <dgm:prSet/>
      <dgm:spPr/>
      <dgm:t>
        <a:bodyPr/>
        <a:lstStyle/>
        <a:p>
          <a:endParaRPr lang="en-US">
            <a:solidFill>
              <a:schemeClr val="tx2"/>
            </a:solidFill>
          </a:endParaRPr>
        </a:p>
      </dgm:t>
    </dgm:pt>
    <dgm:pt modelId="{29104E49-FB85-498B-BA51-D5563D9ED12B}" type="sibTrans" cxnId="{FED1B044-DDFB-4E4E-986B-E3EAFDC572E9}">
      <dgm:prSet/>
      <dgm:spPr/>
      <dgm:t>
        <a:bodyPr/>
        <a:lstStyle/>
        <a:p>
          <a:endParaRPr lang="en-US">
            <a:solidFill>
              <a:schemeClr val="tx2"/>
            </a:solidFill>
          </a:endParaRPr>
        </a:p>
      </dgm:t>
    </dgm:pt>
    <dgm:pt modelId="{608F98B4-2496-40F1-B4C0-DD7B4D1D44B7}">
      <dgm:prSet phldrT="[Text]" custT="1"/>
      <dgm:spPr>
        <a:solidFill>
          <a:srgbClr val="008080"/>
        </a:solidFill>
      </dgm:spPr>
      <dgm:t>
        <a:bodyPr/>
        <a:lstStyle/>
        <a:p>
          <a:r>
            <a:rPr lang="en-US" sz="2400">
              <a:solidFill>
                <a:schemeClr val="tx2"/>
              </a:solidFill>
            </a:rPr>
            <a:t>Distribute Test Administration Manuals in advance of testing. </a:t>
          </a:r>
        </a:p>
        <a:p>
          <a:r>
            <a:rPr lang="en-US" sz="2400" baseline="-25000">
              <a:solidFill>
                <a:schemeClr val="tx2"/>
              </a:solidFill>
            </a:rPr>
            <a:t>p. 6</a:t>
          </a:r>
        </a:p>
      </dgm:t>
    </dgm:pt>
    <dgm:pt modelId="{041D1CCA-BB73-445B-8FA6-FB34382A88D3}" type="parTrans" cxnId="{B027CC3A-5DC9-4C53-A870-C9D4BCEE6D78}">
      <dgm:prSet/>
      <dgm:spPr/>
      <dgm:t>
        <a:bodyPr/>
        <a:lstStyle/>
        <a:p>
          <a:endParaRPr lang="en-US">
            <a:solidFill>
              <a:schemeClr val="tx2"/>
            </a:solidFill>
          </a:endParaRPr>
        </a:p>
      </dgm:t>
    </dgm:pt>
    <dgm:pt modelId="{E28DF80A-48D3-4A74-9046-251F59BCFAF0}" type="sibTrans" cxnId="{B027CC3A-5DC9-4C53-A870-C9D4BCEE6D78}">
      <dgm:prSet/>
      <dgm:spPr/>
      <dgm:t>
        <a:bodyPr/>
        <a:lstStyle/>
        <a:p>
          <a:endParaRPr lang="en-US">
            <a:solidFill>
              <a:schemeClr val="tx2"/>
            </a:solidFill>
          </a:endParaRPr>
        </a:p>
      </dgm:t>
    </dgm:pt>
    <dgm:pt modelId="{17710050-326A-4257-AEDB-5B3B8BB8B352}">
      <dgm:prSet custT="1"/>
      <dgm:spPr>
        <a:solidFill>
          <a:srgbClr val="009999"/>
        </a:solidFill>
      </dgm:spPr>
      <dgm:t>
        <a:bodyPr/>
        <a:lstStyle/>
        <a:p>
          <a:pPr>
            <a:lnSpc>
              <a:spcPct val="100000"/>
            </a:lnSpc>
            <a:spcAft>
              <a:spcPts val="0"/>
            </a:spcAft>
          </a:pPr>
          <a:r>
            <a:rPr lang="en-US" sz="2400">
              <a:solidFill>
                <a:schemeClr val="tx2"/>
              </a:solidFill>
            </a:rPr>
            <a:t>Signature Page</a:t>
          </a:r>
        </a:p>
        <a:p>
          <a:pPr>
            <a:lnSpc>
              <a:spcPct val="100000"/>
            </a:lnSpc>
            <a:spcAft>
              <a:spcPct val="35000"/>
            </a:spcAft>
          </a:pPr>
          <a:r>
            <a:rPr lang="en-US" sz="2400">
              <a:solidFill>
                <a:schemeClr val="tx2"/>
              </a:solidFill>
            </a:rPr>
            <a:t>must be signed.</a:t>
          </a:r>
        </a:p>
        <a:p>
          <a:pPr>
            <a:lnSpc>
              <a:spcPct val="100000"/>
            </a:lnSpc>
            <a:spcAft>
              <a:spcPct val="35000"/>
            </a:spcAft>
          </a:pPr>
          <a:r>
            <a:rPr lang="en-US" sz="2400" baseline="-25000">
              <a:solidFill>
                <a:schemeClr val="tx2"/>
              </a:solidFill>
            </a:rPr>
            <a:t>p.4</a:t>
          </a:r>
        </a:p>
        <a:p>
          <a:pPr>
            <a:lnSpc>
              <a:spcPct val="90000"/>
            </a:lnSpc>
            <a:spcAft>
              <a:spcPct val="35000"/>
            </a:spcAft>
          </a:pPr>
          <a:endParaRPr lang="en-US" baseline="-25000">
            <a:solidFill>
              <a:schemeClr val="tx2"/>
            </a:solidFill>
          </a:endParaRPr>
        </a:p>
      </dgm:t>
      <dgm:extLst>
        <a:ext uri="{E40237B7-FDA0-4F09-8148-C483321AD2D9}">
          <dgm14:cNvPr xmlns:dgm14="http://schemas.microsoft.com/office/drawing/2010/diagram" id="0" name="" descr="Dedicated Annual training time must occur prior to any test-related processes. Test Administration Manuals must be distributed in advance of testing and the signature page must be signed." title="Required Training for Assessment Administration"/>
        </a:ext>
      </dgm:extLst>
    </dgm:pt>
    <dgm:pt modelId="{35F55981-F17C-453B-A2CE-9716B43E3D25}" type="parTrans" cxnId="{3C094508-0912-4568-B512-3B5F28726EF2}">
      <dgm:prSet/>
      <dgm:spPr/>
      <dgm:t>
        <a:bodyPr/>
        <a:lstStyle/>
        <a:p>
          <a:endParaRPr lang="en-US">
            <a:solidFill>
              <a:schemeClr val="tx2"/>
            </a:solidFill>
          </a:endParaRPr>
        </a:p>
      </dgm:t>
    </dgm:pt>
    <dgm:pt modelId="{CBA17801-6002-4E9A-A683-D05067B21AD5}" type="sibTrans" cxnId="{3C094508-0912-4568-B512-3B5F28726EF2}">
      <dgm:prSet/>
      <dgm:spPr/>
      <dgm:t>
        <a:bodyPr/>
        <a:lstStyle/>
        <a:p>
          <a:endParaRPr lang="en-US">
            <a:solidFill>
              <a:schemeClr val="tx2"/>
            </a:solidFill>
          </a:endParaRPr>
        </a:p>
      </dgm:t>
    </dgm:pt>
    <dgm:pt modelId="{0081B5EE-B7BD-4242-A884-AE9B09C580D9}" type="pres">
      <dgm:prSet presAssocID="{56BF73A6-D90F-4BA3-A5C4-227E420C9F42}" presName="Name0" presStyleCnt="0">
        <dgm:presLayoutVars>
          <dgm:dir/>
          <dgm:resizeHandles val="exact"/>
        </dgm:presLayoutVars>
      </dgm:prSet>
      <dgm:spPr/>
    </dgm:pt>
    <dgm:pt modelId="{4B866FC6-5F39-4EBE-B026-BA944104B5EA}" type="pres">
      <dgm:prSet presAssocID="{29703CB8-7A67-4A11-A2F8-AE6885042E70}" presName="node" presStyleLbl="node1" presStyleIdx="0" presStyleCnt="4" custScaleX="132926" custLinFactNeighborX="-36855" custLinFactNeighborY="-740">
        <dgm:presLayoutVars>
          <dgm:bulletEnabled val="1"/>
        </dgm:presLayoutVars>
      </dgm:prSet>
      <dgm:spPr/>
    </dgm:pt>
    <dgm:pt modelId="{A3B2B80A-75BA-4EAD-83B5-F35F37010F14}" type="pres">
      <dgm:prSet presAssocID="{5B866038-6FC4-428B-A00A-0467B8CD9BB6}" presName="sibTrans" presStyleCnt="0"/>
      <dgm:spPr/>
    </dgm:pt>
    <dgm:pt modelId="{68CB5B72-53F3-46CF-AF42-B7B570B3885D}" type="pres">
      <dgm:prSet presAssocID="{57A696E8-1860-42F3-A48F-008FCD6B67B0}" presName="node" presStyleLbl="node1" presStyleIdx="1" presStyleCnt="4" custScaleX="118079">
        <dgm:presLayoutVars>
          <dgm:bulletEnabled val="1"/>
        </dgm:presLayoutVars>
      </dgm:prSet>
      <dgm:spPr/>
    </dgm:pt>
    <dgm:pt modelId="{149F9085-D825-4A30-86BF-F6E9CF3A9438}" type="pres">
      <dgm:prSet presAssocID="{29104E49-FB85-498B-BA51-D5563D9ED12B}" presName="sibTrans" presStyleCnt="0"/>
      <dgm:spPr/>
    </dgm:pt>
    <dgm:pt modelId="{35B281B6-AD96-4424-86C0-3F43C6320317}" type="pres">
      <dgm:prSet presAssocID="{608F98B4-2496-40F1-B4C0-DD7B4D1D44B7}" presName="node" presStyleLbl="node1" presStyleIdx="2" presStyleCnt="4">
        <dgm:presLayoutVars>
          <dgm:bulletEnabled val="1"/>
        </dgm:presLayoutVars>
      </dgm:prSet>
      <dgm:spPr/>
    </dgm:pt>
    <dgm:pt modelId="{654440D5-CDC7-404A-A0F2-3C1E0D94E71B}" type="pres">
      <dgm:prSet presAssocID="{E28DF80A-48D3-4A74-9046-251F59BCFAF0}" presName="sibTrans" presStyleCnt="0"/>
      <dgm:spPr/>
    </dgm:pt>
    <dgm:pt modelId="{3EA98467-4B98-4AEA-827D-8B591922A4F0}" type="pres">
      <dgm:prSet presAssocID="{17710050-326A-4257-AEDB-5B3B8BB8B352}" presName="node" presStyleLbl="node1" presStyleIdx="3" presStyleCnt="4">
        <dgm:presLayoutVars>
          <dgm:bulletEnabled val="1"/>
        </dgm:presLayoutVars>
      </dgm:prSet>
      <dgm:spPr/>
    </dgm:pt>
  </dgm:ptLst>
  <dgm:cxnLst>
    <dgm:cxn modelId="{93087600-3BA0-46AE-88D8-90383CFFCF9E}" type="presOf" srcId="{56BF73A6-D90F-4BA3-A5C4-227E420C9F42}" destId="{0081B5EE-B7BD-4242-A884-AE9B09C580D9}" srcOrd="0" destOrd="0" presId="urn:microsoft.com/office/officeart/2005/8/layout/hList6"/>
    <dgm:cxn modelId="{3C094508-0912-4568-B512-3B5F28726EF2}" srcId="{56BF73A6-D90F-4BA3-A5C4-227E420C9F42}" destId="{17710050-326A-4257-AEDB-5B3B8BB8B352}" srcOrd="3" destOrd="0" parTransId="{35F55981-F17C-453B-A2CE-9716B43E3D25}" sibTransId="{CBA17801-6002-4E9A-A683-D05067B21AD5}"/>
    <dgm:cxn modelId="{B027CC3A-5DC9-4C53-A870-C9D4BCEE6D78}" srcId="{56BF73A6-D90F-4BA3-A5C4-227E420C9F42}" destId="{608F98B4-2496-40F1-B4C0-DD7B4D1D44B7}" srcOrd="2" destOrd="0" parTransId="{041D1CCA-BB73-445B-8FA6-FB34382A88D3}" sibTransId="{E28DF80A-48D3-4A74-9046-251F59BCFAF0}"/>
    <dgm:cxn modelId="{9707303D-9760-471F-97B2-A4AFDF18858F}" type="presOf" srcId="{57A696E8-1860-42F3-A48F-008FCD6B67B0}" destId="{68CB5B72-53F3-46CF-AF42-B7B570B3885D}" srcOrd="0" destOrd="0" presId="urn:microsoft.com/office/officeart/2005/8/layout/hList6"/>
    <dgm:cxn modelId="{FED1B044-DDFB-4E4E-986B-E3EAFDC572E9}" srcId="{56BF73A6-D90F-4BA3-A5C4-227E420C9F42}" destId="{57A696E8-1860-42F3-A48F-008FCD6B67B0}" srcOrd="1" destOrd="0" parTransId="{E3A723A0-48B0-423E-9987-9160E73BDDEB}" sibTransId="{29104E49-FB85-498B-BA51-D5563D9ED12B}"/>
    <dgm:cxn modelId="{6CAE1B6E-BC80-4A37-B41F-DA3A7F7ECAFF}" srcId="{56BF73A6-D90F-4BA3-A5C4-227E420C9F42}" destId="{29703CB8-7A67-4A11-A2F8-AE6885042E70}" srcOrd="0" destOrd="0" parTransId="{55C590BE-C7B7-44B7-BD9B-2BCCBEF4406A}" sibTransId="{5B866038-6FC4-428B-A00A-0467B8CD9BB6}"/>
    <dgm:cxn modelId="{99D54855-2DD6-429C-934E-CFF0954488A6}" type="presOf" srcId="{29703CB8-7A67-4A11-A2F8-AE6885042E70}" destId="{4B866FC6-5F39-4EBE-B026-BA944104B5EA}" srcOrd="0" destOrd="0" presId="urn:microsoft.com/office/officeart/2005/8/layout/hList6"/>
    <dgm:cxn modelId="{A72A227B-7810-4129-879D-4E7AFCC06649}" type="presOf" srcId="{17710050-326A-4257-AEDB-5B3B8BB8B352}" destId="{3EA98467-4B98-4AEA-827D-8B591922A4F0}" srcOrd="0" destOrd="0" presId="urn:microsoft.com/office/officeart/2005/8/layout/hList6"/>
    <dgm:cxn modelId="{B14C26AE-60A7-45EF-9895-E35470B9BE6B}" type="presOf" srcId="{608F98B4-2496-40F1-B4C0-DD7B4D1D44B7}" destId="{35B281B6-AD96-4424-86C0-3F43C6320317}" srcOrd="0" destOrd="0" presId="urn:microsoft.com/office/officeart/2005/8/layout/hList6"/>
    <dgm:cxn modelId="{04243B17-85AE-43AB-B93C-C6C2D67BFC66}" type="presParOf" srcId="{0081B5EE-B7BD-4242-A884-AE9B09C580D9}" destId="{4B866FC6-5F39-4EBE-B026-BA944104B5EA}" srcOrd="0" destOrd="0" presId="urn:microsoft.com/office/officeart/2005/8/layout/hList6"/>
    <dgm:cxn modelId="{C3183168-87EB-4780-8872-DA918DD86429}" type="presParOf" srcId="{0081B5EE-B7BD-4242-A884-AE9B09C580D9}" destId="{A3B2B80A-75BA-4EAD-83B5-F35F37010F14}" srcOrd="1" destOrd="0" presId="urn:microsoft.com/office/officeart/2005/8/layout/hList6"/>
    <dgm:cxn modelId="{CFFE1DAA-28A3-4E3B-88CA-F1D926B149B7}" type="presParOf" srcId="{0081B5EE-B7BD-4242-A884-AE9B09C580D9}" destId="{68CB5B72-53F3-46CF-AF42-B7B570B3885D}" srcOrd="2" destOrd="0" presId="urn:microsoft.com/office/officeart/2005/8/layout/hList6"/>
    <dgm:cxn modelId="{652DADB1-B378-4262-ADD2-0BD492A20C60}" type="presParOf" srcId="{0081B5EE-B7BD-4242-A884-AE9B09C580D9}" destId="{149F9085-D825-4A30-86BF-F6E9CF3A9438}" srcOrd="3" destOrd="0" presId="urn:microsoft.com/office/officeart/2005/8/layout/hList6"/>
    <dgm:cxn modelId="{1DFC2D84-C040-4A5A-890A-04FFECC313AB}" type="presParOf" srcId="{0081B5EE-B7BD-4242-A884-AE9B09C580D9}" destId="{35B281B6-AD96-4424-86C0-3F43C6320317}" srcOrd="4" destOrd="0" presId="urn:microsoft.com/office/officeart/2005/8/layout/hList6"/>
    <dgm:cxn modelId="{706A1919-70EA-4D05-99EF-0498015259F9}" type="presParOf" srcId="{0081B5EE-B7BD-4242-A884-AE9B09C580D9}" destId="{654440D5-CDC7-404A-A0F2-3C1E0D94E71B}" srcOrd="5" destOrd="0" presId="urn:microsoft.com/office/officeart/2005/8/layout/hList6"/>
    <dgm:cxn modelId="{DBE95958-08E1-4A74-BCB6-288FCF547E88}" type="presParOf" srcId="{0081B5EE-B7BD-4242-A884-AE9B09C580D9}" destId="{3EA98467-4B98-4AEA-827D-8B591922A4F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79D88E-06BC-4254-B1D2-2D9B9C1119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88AF30-5CC4-49E9-9131-0A7E4110F007}">
      <dgm:prSet/>
      <dgm:spPr/>
      <dgm:t>
        <a:bodyPr/>
        <a:lstStyle/>
        <a:p>
          <a:pPr>
            <a:lnSpc>
              <a:spcPct val="100000"/>
            </a:lnSpc>
          </a:pPr>
          <a:r>
            <a:rPr lang="en-US"/>
            <a:t>All testing sessions must have a seating chart</a:t>
          </a:r>
        </a:p>
      </dgm:t>
    </dgm:pt>
    <dgm:pt modelId="{A8FFFCCA-99C2-4877-AEE2-D7A4577C88DA}" type="parTrans" cxnId="{695E443B-9866-4448-B96A-D9A86333E5B9}">
      <dgm:prSet/>
      <dgm:spPr/>
      <dgm:t>
        <a:bodyPr/>
        <a:lstStyle/>
        <a:p>
          <a:endParaRPr lang="en-US"/>
        </a:p>
      </dgm:t>
    </dgm:pt>
    <dgm:pt modelId="{918D55A9-E976-4CE7-8AA7-7FE34A1CE634}" type="sibTrans" cxnId="{695E443B-9866-4448-B96A-D9A86333E5B9}">
      <dgm:prSet/>
      <dgm:spPr/>
      <dgm:t>
        <a:bodyPr/>
        <a:lstStyle/>
        <a:p>
          <a:endParaRPr lang="en-US"/>
        </a:p>
      </dgm:t>
    </dgm:pt>
    <dgm:pt modelId="{0B1181A2-A2EB-431E-9F4B-481028C967C6}">
      <dgm:prSet/>
      <dgm:spPr/>
      <dgm:t>
        <a:bodyPr/>
        <a:lstStyle/>
        <a:p>
          <a:pPr>
            <a:lnSpc>
              <a:spcPct val="100000"/>
            </a:lnSpc>
          </a:pPr>
          <a:r>
            <a:rPr lang="en-US"/>
            <a:t>Locally created template (paper or electronic)</a:t>
          </a:r>
        </a:p>
      </dgm:t>
    </dgm:pt>
    <dgm:pt modelId="{D23CFDE3-DCBB-45EB-A852-8C419937D3D3}" type="parTrans" cxnId="{864CC557-16CC-474E-95F6-387BA8CCC02F}">
      <dgm:prSet/>
      <dgm:spPr/>
      <dgm:t>
        <a:bodyPr/>
        <a:lstStyle/>
        <a:p>
          <a:endParaRPr lang="en-US"/>
        </a:p>
      </dgm:t>
    </dgm:pt>
    <dgm:pt modelId="{90EEBE0F-63AC-4AD0-BB0D-D37E2F080B1B}" type="sibTrans" cxnId="{864CC557-16CC-474E-95F6-387BA8CCC02F}">
      <dgm:prSet/>
      <dgm:spPr/>
      <dgm:t>
        <a:bodyPr/>
        <a:lstStyle/>
        <a:p>
          <a:endParaRPr lang="en-US"/>
        </a:p>
      </dgm:t>
    </dgm:pt>
    <dgm:pt modelId="{176553EA-5C54-43ED-8922-6D8370E9A69E}">
      <dgm:prSet/>
      <dgm:spPr/>
      <dgm:t>
        <a:bodyPr/>
        <a:lstStyle/>
        <a:p>
          <a:pPr>
            <a:lnSpc>
              <a:spcPct val="100000"/>
            </a:lnSpc>
          </a:pPr>
          <a:r>
            <a:rPr lang="en-US"/>
            <a:t>Pre-made templates from KDE are available for group or small group testing</a:t>
          </a:r>
        </a:p>
      </dgm:t>
    </dgm:pt>
    <dgm:pt modelId="{7334B93C-BA4E-4588-8003-1A2B7C1954BA}" type="parTrans" cxnId="{AAFD83A1-AD82-4E7A-BD98-AC37961C08CD}">
      <dgm:prSet/>
      <dgm:spPr/>
      <dgm:t>
        <a:bodyPr/>
        <a:lstStyle/>
        <a:p>
          <a:endParaRPr lang="en-US"/>
        </a:p>
      </dgm:t>
    </dgm:pt>
    <dgm:pt modelId="{03D890B4-ED48-4C10-9DCF-53D568661E82}" type="sibTrans" cxnId="{AAFD83A1-AD82-4E7A-BD98-AC37961C08CD}">
      <dgm:prSet/>
      <dgm:spPr/>
      <dgm:t>
        <a:bodyPr/>
        <a:lstStyle/>
        <a:p>
          <a:endParaRPr lang="en-US"/>
        </a:p>
      </dgm:t>
    </dgm:pt>
    <dgm:pt modelId="{D5CCD690-C2BD-4945-8547-1DE669F0F639}">
      <dgm:prSet/>
      <dgm:spPr/>
      <dgm:t>
        <a:bodyPr/>
        <a:lstStyle/>
        <a:p>
          <a:pPr>
            <a:lnSpc>
              <a:spcPct val="100000"/>
            </a:lnSpc>
          </a:pPr>
          <a:r>
            <a:rPr lang="en-US"/>
            <a:t>All seating charts should be created prior to testing session</a:t>
          </a:r>
        </a:p>
      </dgm:t>
    </dgm:pt>
    <dgm:pt modelId="{22CE124A-9014-4A24-95A2-A8DD24FFE14B}" type="parTrans" cxnId="{8B627E8C-DEFB-4CE9-9484-5A746E670645}">
      <dgm:prSet/>
      <dgm:spPr/>
      <dgm:t>
        <a:bodyPr/>
        <a:lstStyle/>
        <a:p>
          <a:endParaRPr lang="en-US"/>
        </a:p>
      </dgm:t>
    </dgm:pt>
    <dgm:pt modelId="{2715E270-0123-4D04-8D1E-37BC9479D945}" type="sibTrans" cxnId="{8B627E8C-DEFB-4CE9-9484-5A746E670645}">
      <dgm:prSet/>
      <dgm:spPr/>
      <dgm:t>
        <a:bodyPr/>
        <a:lstStyle/>
        <a:p>
          <a:endParaRPr lang="en-US"/>
        </a:p>
      </dgm:t>
    </dgm:pt>
    <dgm:pt modelId="{D4F3DD3E-6178-416F-9F3F-461DA1900DD5}" type="pres">
      <dgm:prSet presAssocID="{3379D88E-06BC-4254-B1D2-2D9B9C1119F2}" presName="root" presStyleCnt="0">
        <dgm:presLayoutVars>
          <dgm:dir/>
          <dgm:resizeHandles val="exact"/>
        </dgm:presLayoutVars>
      </dgm:prSet>
      <dgm:spPr/>
    </dgm:pt>
    <dgm:pt modelId="{A4E84974-E47F-4566-9A20-24C81B9CFAB6}" type="pres">
      <dgm:prSet presAssocID="{8188AF30-5CC4-49E9-9131-0A7E4110F007}" presName="compNode" presStyleCnt="0"/>
      <dgm:spPr/>
    </dgm:pt>
    <dgm:pt modelId="{0CD9DCAE-26C4-4845-8FD9-276321E80919}" type="pres">
      <dgm:prSet presAssocID="{8188AF30-5CC4-49E9-9131-0A7E4110F007}" presName="bgRect" presStyleLbl="bgShp" presStyleIdx="0" presStyleCnt="4" custLinFactNeighborX="1847" custLinFactNeighborY="-3360"/>
      <dgm:spPr/>
    </dgm:pt>
    <dgm:pt modelId="{B74C4E5D-7199-476A-9E0C-CDE354DE37E7}" type="pres">
      <dgm:prSet presAssocID="{8188AF30-5CC4-49E9-9131-0A7E4110F0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DBAB64D-4A4E-4DAF-9274-75AA7B5490AD}" type="pres">
      <dgm:prSet presAssocID="{8188AF30-5CC4-49E9-9131-0A7E4110F007}" presName="spaceRect" presStyleCnt="0"/>
      <dgm:spPr/>
    </dgm:pt>
    <dgm:pt modelId="{FD3DC645-2395-4CAE-9E4B-CF49CEB6456F}" type="pres">
      <dgm:prSet presAssocID="{8188AF30-5CC4-49E9-9131-0A7E4110F007}" presName="parTx" presStyleLbl="revTx" presStyleIdx="0" presStyleCnt="4">
        <dgm:presLayoutVars>
          <dgm:chMax val="0"/>
          <dgm:chPref val="0"/>
        </dgm:presLayoutVars>
      </dgm:prSet>
      <dgm:spPr/>
    </dgm:pt>
    <dgm:pt modelId="{566B8361-23C6-4089-AF33-13D0F622AF22}" type="pres">
      <dgm:prSet presAssocID="{918D55A9-E976-4CE7-8AA7-7FE34A1CE634}" presName="sibTrans" presStyleCnt="0"/>
      <dgm:spPr/>
    </dgm:pt>
    <dgm:pt modelId="{65B395E3-8FCF-4EFC-A75B-7328ED3FF655}" type="pres">
      <dgm:prSet presAssocID="{0B1181A2-A2EB-431E-9F4B-481028C967C6}" presName="compNode" presStyleCnt="0"/>
      <dgm:spPr/>
    </dgm:pt>
    <dgm:pt modelId="{DC467E5B-08D8-4EE1-BC53-747BBC3F38C3}" type="pres">
      <dgm:prSet presAssocID="{0B1181A2-A2EB-431E-9F4B-481028C967C6}" presName="bgRect" presStyleLbl="bgShp" presStyleIdx="1" presStyleCnt="4"/>
      <dgm:spPr/>
    </dgm:pt>
    <dgm:pt modelId="{C686BF4E-902B-4A79-B2BE-A4C3DBC6E8C1}" type="pres">
      <dgm:prSet presAssocID="{0B1181A2-A2EB-431E-9F4B-481028C967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
        </a:ext>
      </dgm:extLst>
    </dgm:pt>
    <dgm:pt modelId="{62F6851E-1763-4DA9-ACC5-81526EE8B3CB}" type="pres">
      <dgm:prSet presAssocID="{0B1181A2-A2EB-431E-9F4B-481028C967C6}" presName="spaceRect" presStyleCnt="0"/>
      <dgm:spPr/>
    </dgm:pt>
    <dgm:pt modelId="{0FA239A2-0074-4A43-AFA4-18E015B133A0}" type="pres">
      <dgm:prSet presAssocID="{0B1181A2-A2EB-431E-9F4B-481028C967C6}" presName="parTx" presStyleLbl="revTx" presStyleIdx="1" presStyleCnt="4">
        <dgm:presLayoutVars>
          <dgm:chMax val="0"/>
          <dgm:chPref val="0"/>
        </dgm:presLayoutVars>
      </dgm:prSet>
      <dgm:spPr/>
    </dgm:pt>
    <dgm:pt modelId="{6BFF0777-6252-46C6-9270-94EED4199F0E}" type="pres">
      <dgm:prSet presAssocID="{90EEBE0F-63AC-4AD0-BB0D-D37E2F080B1B}" presName="sibTrans" presStyleCnt="0"/>
      <dgm:spPr/>
    </dgm:pt>
    <dgm:pt modelId="{C595C668-4A98-49D0-8972-C968CDAD7A4E}" type="pres">
      <dgm:prSet presAssocID="{176553EA-5C54-43ED-8922-6D8370E9A69E}" presName="compNode" presStyleCnt="0"/>
      <dgm:spPr/>
    </dgm:pt>
    <dgm:pt modelId="{2216A80E-66E0-4885-B181-68146D45D09E}" type="pres">
      <dgm:prSet presAssocID="{176553EA-5C54-43ED-8922-6D8370E9A69E}" presName="bgRect" presStyleLbl="bgShp" presStyleIdx="2" presStyleCnt="4"/>
      <dgm:spPr/>
    </dgm:pt>
    <dgm:pt modelId="{1D531708-9260-4608-8399-04FE79646A7C}" type="pres">
      <dgm:prSet presAssocID="{176553EA-5C54-43ED-8922-6D8370E9A6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434FC7C-4C2B-47CA-B381-B2C4D3DE3C75}" type="pres">
      <dgm:prSet presAssocID="{176553EA-5C54-43ED-8922-6D8370E9A69E}" presName="spaceRect" presStyleCnt="0"/>
      <dgm:spPr/>
    </dgm:pt>
    <dgm:pt modelId="{D05DFD3D-BFB9-464C-B7F0-FAE735B4F51B}" type="pres">
      <dgm:prSet presAssocID="{176553EA-5C54-43ED-8922-6D8370E9A69E}" presName="parTx" presStyleLbl="revTx" presStyleIdx="2" presStyleCnt="4">
        <dgm:presLayoutVars>
          <dgm:chMax val="0"/>
          <dgm:chPref val="0"/>
        </dgm:presLayoutVars>
      </dgm:prSet>
      <dgm:spPr/>
    </dgm:pt>
    <dgm:pt modelId="{1069364E-DC3A-4C23-BC90-6E6CC1FF39F8}" type="pres">
      <dgm:prSet presAssocID="{03D890B4-ED48-4C10-9DCF-53D568661E82}" presName="sibTrans" presStyleCnt="0"/>
      <dgm:spPr/>
    </dgm:pt>
    <dgm:pt modelId="{8FD8B251-64B6-4DC4-A096-08D452BAA74D}" type="pres">
      <dgm:prSet presAssocID="{D5CCD690-C2BD-4945-8547-1DE669F0F639}" presName="compNode" presStyleCnt="0"/>
      <dgm:spPr/>
    </dgm:pt>
    <dgm:pt modelId="{3A8C6B96-0CAA-4402-89BE-D161FDBD222E}" type="pres">
      <dgm:prSet presAssocID="{D5CCD690-C2BD-4945-8547-1DE669F0F639}" presName="bgRect" presStyleLbl="bgShp" presStyleIdx="3" presStyleCnt="4"/>
      <dgm:spPr/>
    </dgm:pt>
    <dgm:pt modelId="{5C0DAC13-53DA-47F9-A226-8C4E510D3773}" type="pres">
      <dgm:prSet presAssocID="{D5CCD690-C2BD-4945-8547-1DE669F0F6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jector screen"/>
        </a:ext>
      </dgm:extLst>
    </dgm:pt>
    <dgm:pt modelId="{2730E8C6-B0C1-4DB8-A53D-1015D1BEF392}" type="pres">
      <dgm:prSet presAssocID="{D5CCD690-C2BD-4945-8547-1DE669F0F639}" presName="spaceRect" presStyleCnt="0"/>
      <dgm:spPr/>
    </dgm:pt>
    <dgm:pt modelId="{96269299-DB2D-4489-88AC-D1DFBD9C4E8F}" type="pres">
      <dgm:prSet presAssocID="{D5CCD690-C2BD-4945-8547-1DE669F0F639}" presName="parTx" presStyleLbl="revTx" presStyleIdx="3" presStyleCnt="4">
        <dgm:presLayoutVars>
          <dgm:chMax val="0"/>
          <dgm:chPref val="0"/>
        </dgm:presLayoutVars>
      </dgm:prSet>
      <dgm:spPr/>
    </dgm:pt>
  </dgm:ptLst>
  <dgm:cxnLst>
    <dgm:cxn modelId="{A873C20D-5CFD-4EA4-9832-BC3DA3E5A821}" type="presOf" srcId="{176553EA-5C54-43ED-8922-6D8370E9A69E}" destId="{D05DFD3D-BFB9-464C-B7F0-FAE735B4F51B}" srcOrd="0" destOrd="0" presId="urn:microsoft.com/office/officeart/2018/2/layout/IconVerticalSolidList"/>
    <dgm:cxn modelId="{87C9941B-AFFA-4A8D-823A-DFAC62CA0088}" type="presOf" srcId="{8188AF30-5CC4-49E9-9131-0A7E4110F007}" destId="{FD3DC645-2395-4CAE-9E4B-CF49CEB6456F}" srcOrd="0" destOrd="0" presId="urn:microsoft.com/office/officeart/2018/2/layout/IconVerticalSolidList"/>
    <dgm:cxn modelId="{695E443B-9866-4448-B96A-D9A86333E5B9}" srcId="{3379D88E-06BC-4254-B1D2-2D9B9C1119F2}" destId="{8188AF30-5CC4-49E9-9131-0A7E4110F007}" srcOrd="0" destOrd="0" parTransId="{A8FFFCCA-99C2-4877-AEE2-D7A4577C88DA}" sibTransId="{918D55A9-E976-4CE7-8AA7-7FE34A1CE634}"/>
    <dgm:cxn modelId="{864CC557-16CC-474E-95F6-387BA8CCC02F}" srcId="{3379D88E-06BC-4254-B1D2-2D9B9C1119F2}" destId="{0B1181A2-A2EB-431E-9F4B-481028C967C6}" srcOrd="1" destOrd="0" parTransId="{D23CFDE3-DCBB-45EB-A852-8C419937D3D3}" sibTransId="{90EEBE0F-63AC-4AD0-BB0D-D37E2F080B1B}"/>
    <dgm:cxn modelId="{8B627E8C-DEFB-4CE9-9484-5A746E670645}" srcId="{3379D88E-06BC-4254-B1D2-2D9B9C1119F2}" destId="{D5CCD690-C2BD-4945-8547-1DE669F0F639}" srcOrd="3" destOrd="0" parTransId="{22CE124A-9014-4A24-95A2-A8DD24FFE14B}" sibTransId="{2715E270-0123-4D04-8D1E-37BC9479D945}"/>
    <dgm:cxn modelId="{3C4FA79E-186E-483B-81CA-148532B2D57C}" type="presOf" srcId="{0B1181A2-A2EB-431E-9F4B-481028C967C6}" destId="{0FA239A2-0074-4A43-AFA4-18E015B133A0}" srcOrd="0" destOrd="0" presId="urn:microsoft.com/office/officeart/2018/2/layout/IconVerticalSolidList"/>
    <dgm:cxn modelId="{AAFD83A1-AD82-4E7A-BD98-AC37961C08CD}" srcId="{3379D88E-06BC-4254-B1D2-2D9B9C1119F2}" destId="{176553EA-5C54-43ED-8922-6D8370E9A69E}" srcOrd="2" destOrd="0" parTransId="{7334B93C-BA4E-4588-8003-1A2B7C1954BA}" sibTransId="{03D890B4-ED48-4C10-9DCF-53D568661E82}"/>
    <dgm:cxn modelId="{DF6137BA-6F68-4A88-93BE-736E5A0ADF64}" type="presOf" srcId="{3379D88E-06BC-4254-B1D2-2D9B9C1119F2}" destId="{D4F3DD3E-6178-416F-9F3F-461DA1900DD5}" srcOrd="0" destOrd="0" presId="urn:microsoft.com/office/officeart/2018/2/layout/IconVerticalSolidList"/>
    <dgm:cxn modelId="{88479EDC-CBF9-4442-B510-927D77AE8455}" type="presOf" srcId="{D5CCD690-C2BD-4945-8547-1DE669F0F639}" destId="{96269299-DB2D-4489-88AC-D1DFBD9C4E8F}" srcOrd="0" destOrd="0" presId="urn:microsoft.com/office/officeart/2018/2/layout/IconVerticalSolidList"/>
    <dgm:cxn modelId="{29DF9352-FEEE-4F8A-B0DC-6FDAFBB5D358}" type="presParOf" srcId="{D4F3DD3E-6178-416F-9F3F-461DA1900DD5}" destId="{A4E84974-E47F-4566-9A20-24C81B9CFAB6}" srcOrd="0" destOrd="0" presId="urn:microsoft.com/office/officeart/2018/2/layout/IconVerticalSolidList"/>
    <dgm:cxn modelId="{37BD7215-DF9B-4F1B-BAA4-4A0C3B7BFA2C}" type="presParOf" srcId="{A4E84974-E47F-4566-9A20-24C81B9CFAB6}" destId="{0CD9DCAE-26C4-4845-8FD9-276321E80919}" srcOrd="0" destOrd="0" presId="urn:microsoft.com/office/officeart/2018/2/layout/IconVerticalSolidList"/>
    <dgm:cxn modelId="{D7AEFC19-C710-4577-A81C-ACB70579739D}" type="presParOf" srcId="{A4E84974-E47F-4566-9A20-24C81B9CFAB6}" destId="{B74C4E5D-7199-476A-9E0C-CDE354DE37E7}" srcOrd="1" destOrd="0" presId="urn:microsoft.com/office/officeart/2018/2/layout/IconVerticalSolidList"/>
    <dgm:cxn modelId="{BBAB73C1-C1D0-4C47-B698-62904AC18203}" type="presParOf" srcId="{A4E84974-E47F-4566-9A20-24C81B9CFAB6}" destId="{ADBAB64D-4A4E-4DAF-9274-75AA7B5490AD}" srcOrd="2" destOrd="0" presId="urn:microsoft.com/office/officeart/2018/2/layout/IconVerticalSolidList"/>
    <dgm:cxn modelId="{63BE12F5-AEC6-4E2B-B51D-D68380C9B420}" type="presParOf" srcId="{A4E84974-E47F-4566-9A20-24C81B9CFAB6}" destId="{FD3DC645-2395-4CAE-9E4B-CF49CEB6456F}" srcOrd="3" destOrd="0" presId="urn:microsoft.com/office/officeart/2018/2/layout/IconVerticalSolidList"/>
    <dgm:cxn modelId="{72084544-CD95-4DF0-9E7C-7714BD8584D4}" type="presParOf" srcId="{D4F3DD3E-6178-416F-9F3F-461DA1900DD5}" destId="{566B8361-23C6-4089-AF33-13D0F622AF22}" srcOrd="1" destOrd="0" presId="urn:microsoft.com/office/officeart/2018/2/layout/IconVerticalSolidList"/>
    <dgm:cxn modelId="{F6371BC2-6811-45F7-90A7-DCA8C59D111C}" type="presParOf" srcId="{D4F3DD3E-6178-416F-9F3F-461DA1900DD5}" destId="{65B395E3-8FCF-4EFC-A75B-7328ED3FF655}" srcOrd="2" destOrd="0" presId="urn:microsoft.com/office/officeart/2018/2/layout/IconVerticalSolidList"/>
    <dgm:cxn modelId="{1D9BCBAA-0A98-49B6-8E9B-411870E3E094}" type="presParOf" srcId="{65B395E3-8FCF-4EFC-A75B-7328ED3FF655}" destId="{DC467E5B-08D8-4EE1-BC53-747BBC3F38C3}" srcOrd="0" destOrd="0" presId="urn:microsoft.com/office/officeart/2018/2/layout/IconVerticalSolidList"/>
    <dgm:cxn modelId="{60127BB3-7680-41CD-B2DB-6C1B049A9BD8}" type="presParOf" srcId="{65B395E3-8FCF-4EFC-A75B-7328ED3FF655}" destId="{C686BF4E-902B-4A79-B2BE-A4C3DBC6E8C1}" srcOrd="1" destOrd="0" presId="urn:microsoft.com/office/officeart/2018/2/layout/IconVerticalSolidList"/>
    <dgm:cxn modelId="{764A3AC6-96BA-47FD-A045-567584D7970B}" type="presParOf" srcId="{65B395E3-8FCF-4EFC-A75B-7328ED3FF655}" destId="{62F6851E-1763-4DA9-ACC5-81526EE8B3CB}" srcOrd="2" destOrd="0" presId="urn:microsoft.com/office/officeart/2018/2/layout/IconVerticalSolidList"/>
    <dgm:cxn modelId="{9E43FF57-98C1-4A38-906F-B0F73E721286}" type="presParOf" srcId="{65B395E3-8FCF-4EFC-A75B-7328ED3FF655}" destId="{0FA239A2-0074-4A43-AFA4-18E015B133A0}" srcOrd="3" destOrd="0" presId="urn:microsoft.com/office/officeart/2018/2/layout/IconVerticalSolidList"/>
    <dgm:cxn modelId="{D7B77F01-9B16-4A49-BF11-BB858DFBD909}" type="presParOf" srcId="{D4F3DD3E-6178-416F-9F3F-461DA1900DD5}" destId="{6BFF0777-6252-46C6-9270-94EED4199F0E}" srcOrd="3" destOrd="0" presId="urn:microsoft.com/office/officeart/2018/2/layout/IconVerticalSolidList"/>
    <dgm:cxn modelId="{DA2B5CDA-CEBF-47AC-A0C2-B53DC00F91C8}" type="presParOf" srcId="{D4F3DD3E-6178-416F-9F3F-461DA1900DD5}" destId="{C595C668-4A98-49D0-8972-C968CDAD7A4E}" srcOrd="4" destOrd="0" presId="urn:microsoft.com/office/officeart/2018/2/layout/IconVerticalSolidList"/>
    <dgm:cxn modelId="{F029F1BF-9EC4-4A4C-827C-F39BFEF1C935}" type="presParOf" srcId="{C595C668-4A98-49D0-8972-C968CDAD7A4E}" destId="{2216A80E-66E0-4885-B181-68146D45D09E}" srcOrd="0" destOrd="0" presId="urn:microsoft.com/office/officeart/2018/2/layout/IconVerticalSolidList"/>
    <dgm:cxn modelId="{0D09CF23-663E-4815-BFAF-99C084D45E86}" type="presParOf" srcId="{C595C668-4A98-49D0-8972-C968CDAD7A4E}" destId="{1D531708-9260-4608-8399-04FE79646A7C}" srcOrd="1" destOrd="0" presId="urn:microsoft.com/office/officeart/2018/2/layout/IconVerticalSolidList"/>
    <dgm:cxn modelId="{0517F962-29D4-40CA-AF88-5275B68BD28D}" type="presParOf" srcId="{C595C668-4A98-49D0-8972-C968CDAD7A4E}" destId="{D434FC7C-4C2B-47CA-B381-B2C4D3DE3C75}" srcOrd="2" destOrd="0" presId="urn:microsoft.com/office/officeart/2018/2/layout/IconVerticalSolidList"/>
    <dgm:cxn modelId="{FB04BEEF-93E8-401D-AC1F-1CA1088D3183}" type="presParOf" srcId="{C595C668-4A98-49D0-8972-C968CDAD7A4E}" destId="{D05DFD3D-BFB9-464C-B7F0-FAE735B4F51B}" srcOrd="3" destOrd="0" presId="urn:microsoft.com/office/officeart/2018/2/layout/IconVerticalSolidList"/>
    <dgm:cxn modelId="{D18603C4-0DA8-46DF-9C38-84002B909FBF}" type="presParOf" srcId="{D4F3DD3E-6178-416F-9F3F-461DA1900DD5}" destId="{1069364E-DC3A-4C23-BC90-6E6CC1FF39F8}" srcOrd="5" destOrd="0" presId="urn:microsoft.com/office/officeart/2018/2/layout/IconVerticalSolidList"/>
    <dgm:cxn modelId="{B91EF300-0848-4582-BF69-9337DC3F4E43}" type="presParOf" srcId="{D4F3DD3E-6178-416F-9F3F-461DA1900DD5}" destId="{8FD8B251-64B6-4DC4-A096-08D452BAA74D}" srcOrd="6" destOrd="0" presId="urn:microsoft.com/office/officeart/2018/2/layout/IconVerticalSolidList"/>
    <dgm:cxn modelId="{DA966AB6-34CE-4D43-AF38-E6579B7220D8}" type="presParOf" srcId="{8FD8B251-64B6-4DC4-A096-08D452BAA74D}" destId="{3A8C6B96-0CAA-4402-89BE-D161FDBD222E}" srcOrd="0" destOrd="0" presId="urn:microsoft.com/office/officeart/2018/2/layout/IconVerticalSolidList"/>
    <dgm:cxn modelId="{0EA86E25-45BB-4B37-ABF3-1259D7AB3D32}" type="presParOf" srcId="{8FD8B251-64B6-4DC4-A096-08D452BAA74D}" destId="{5C0DAC13-53DA-47F9-A226-8C4E510D3773}" srcOrd="1" destOrd="0" presId="urn:microsoft.com/office/officeart/2018/2/layout/IconVerticalSolidList"/>
    <dgm:cxn modelId="{B161CA5F-74C1-4597-BCC9-8EEB109C33B6}" type="presParOf" srcId="{8FD8B251-64B6-4DC4-A096-08D452BAA74D}" destId="{2730E8C6-B0C1-4DB8-A53D-1015D1BEF392}" srcOrd="2" destOrd="0" presId="urn:microsoft.com/office/officeart/2018/2/layout/IconVerticalSolidList"/>
    <dgm:cxn modelId="{EC5392C1-B67A-4750-B753-D936250C237A}" type="presParOf" srcId="{8FD8B251-64B6-4DC4-A096-08D452BAA74D}" destId="{96269299-DB2D-4489-88AC-D1DFBD9C4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BC2C4D-7D75-44B1-A599-870C23D55B09}"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35BA2518-5808-4C5C-A0CC-2AE5E4468659}">
      <dgm:prSet/>
      <dgm:spPr/>
      <dgm:t>
        <a:bodyPr/>
        <a:lstStyle/>
        <a:p>
          <a:r>
            <a:rPr lang="en-US"/>
            <a:t>Seating chart should include:</a:t>
          </a:r>
        </a:p>
      </dgm:t>
    </dgm:pt>
    <dgm:pt modelId="{22CD99D3-DD6D-4DDA-A0D4-A8E612CDF45F}" type="parTrans" cxnId="{D83B2335-485E-4C33-B52B-6A1E3CFB4289}">
      <dgm:prSet/>
      <dgm:spPr/>
      <dgm:t>
        <a:bodyPr/>
        <a:lstStyle/>
        <a:p>
          <a:endParaRPr lang="en-US"/>
        </a:p>
      </dgm:t>
    </dgm:pt>
    <dgm:pt modelId="{DCAEF32A-ACA6-4018-9CE0-7A67E7C76164}" type="sibTrans" cxnId="{D83B2335-485E-4C33-B52B-6A1E3CFB4289}">
      <dgm:prSet/>
      <dgm:spPr/>
      <dgm:t>
        <a:bodyPr/>
        <a:lstStyle/>
        <a:p>
          <a:endParaRPr lang="en-US"/>
        </a:p>
      </dgm:t>
    </dgm:pt>
    <dgm:pt modelId="{65B84759-DAC1-4C92-83FD-DD850C9FC1B2}">
      <dgm:prSet/>
      <dgm:spPr/>
      <dgm:t>
        <a:bodyPr/>
        <a:lstStyle/>
        <a:p>
          <a:r>
            <a:rPr lang="en-US"/>
            <a:t>Test name</a:t>
          </a:r>
        </a:p>
      </dgm:t>
    </dgm:pt>
    <dgm:pt modelId="{A999A246-FE1A-4808-8DF2-BA4F5346EA34}" type="parTrans" cxnId="{D01367E2-1FBE-48D4-8AEA-8110A4F5AE2F}">
      <dgm:prSet/>
      <dgm:spPr/>
      <dgm:t>
        <a:bodyPr/>
        <a:lstStyle/>
        <a:p>
          <a:endParaRPr lang="en-US"/>
        </a:p>
      </dgm:t>
    </dgm:pt>
    <dgm:pt modelId="{F421EAA7-CA36-474B-8E3F-0413173F2DE2}" type="sibTrans" cxnId="{D01367E2-1FBE-48D4-8AEA-8110A4F5AE2F}">
      <dgm:prSet/>
      <dgm:spPr/>
      <dgm:t>
        <a:bodyPr/>
        <a:lstStyle/>
        <a:p>
          <a:endParaRPr lang="en-US"/>
        </a:p>
      </dgm:t>
    </dgm:pt>
    <dgm:pt modelId="{D2B4526C-FB5D-447F-93CB-4DB601889708}">
      <dgm:prSet/>
      <dgm:spPr/>
      <dgm:t>
        <a:bodyPr/>
        <a:lstStyle/>
        <a:p>
          <a:r>
            <a:rPr lang="en-US"/>
            <a:t>District/school</a:t>
          </a:r>
        </a:p>
      </dgm:t>
    </dgm:pt>
    <dgm:pt modelId="{6ABB51F0-E437-4815-B8C2-9727DFCAF05D}" type="parTrans" cxnId="{22440CE7-66CC-4265-9BDC-D31D45302B35}">
      <dgm:prSet/>
      <dgm:spPr/>
      <dgm:t>
        <a:bodyPr/>
        <a:lstStyle/>
        <a:p>
          <a:endParaRPr lang="en-US"/>
        </a:p>
      </dgm:t>
    </dgm:pt>
    <dgm:pt modelId="{3F8B3AD9-B068-455A-8C2D-BA507BF50671}" type="sibTrans" cxnId="{22440CE7-66CC-4265-9BDC-D31D45302B35}">
      <dgm:prSet/>
      <dgm:spPr/>
      <dgm:t>
        <a:bodyPr/>
        <a:lstStyle/>
        <a:p>
          <a:endParaRPr lang="en-US"/>
        </a:p>
      </dgm:t>
    </dgm:pt>
    <dgm:pt modelId="{0262F606-F7EF-4AB0-B02E-CF620E8C2145}">
      <dgm:prSet/>
      <dgm:spPr/>
      <dgm:t>
        <a:bodyPr/>
        <a:lstStyle/>
        <a:p>
          <a:r>
            <a:rPr lang="en-US"/>
            <a:t>Date</a:t>
          </a:r>
        </a:p>
      </dgm:t>
    </dgm:pt>
    <dgm:pt modelId="{5F3FD5B5-E208-4FC9-B27C-F342AA8B942A}" type="parTrans" cxnId="{2EFAB63B-26C1-43B4-AE6E-10748491C0B3}">
      <dgm:prSet/>
      <dgm:spPr/>
      <dgm:t>
        <a:bodyPr/>
        <a:lstStyle/>
        <a:p>
          <a:endParaRPr lang="en-US"/>
        </a:p>
      </dgm:t>
    </dgm:pt>
    <dgm:pt modelId="{AA48456A-05FA-4EB0-81A7-6BFE3A53859E}" type="sibTrans" cxnId="{2EFAB63B-26C1-43B4-AE6E-10748491C0B3}">
      <dgm:prSet/>
      <dgm:spPr/>
      <dgm:t>
        <a:bodyPr/>
        <a:lstStyle/>
        <a:p>
          <a:endParaRPr lang="en-US"/>
        </a:p>
      </dgm:t>
    </dgm:pt>
    <dgm:pt modelId="{50C5D1E3-EC2A-4DF6-AABB-13702D0A016B}">
      <dgm:prSet/>
      <dgm:spPr/>
      <dgm:t>
        <a:bodyPr/>
        <a:lstStyle/>
        <a:p>
          <a:r>
            <a:rPr lang="en-US"/>
            <a:t>Room number</a:t>
          </a:r>
        </a:p>
      </dgm:t>
    </dgm:pt>
    <dgm:pt modelId="{66F1F9BB-19AC-419D-BC12-7180751E8581}" type="parTrans" cxnId="{43FF6DD0-DAD6-4A68-9613-3E9C930CA7DC}">
      <dgm:prSet/>
      <dgm:spPr/>
      <dgm:t>
        <a:bodyPr/>
        <a:lstStyle/>
        <a:p>
          <a:endParaRPr lang="en-US"/>
        </a:p>
      </dgm:t>
    </dgm:pt>
    <dgm:pt modelId="{43A7C1F2-F305-4EB5-9D30-2CE62101AD39}" type="sibTrans" cxnId="{43FF6DD0-DAD6-4A68-9613-3E9C930CA7DC}">
      <dgm:prSet/>
      <dgm:spPr/>
      <dgm:t>
        <a:bodyPr/>
        <a:lstStyle/>
        <a:p>
          <a:endParaRPr lang="en-US"/>
        </a:p>
      </dgm:t>
    </dgm:pt>
    <dgm:pt modelId="{7AF214EA-0428-479C-B063-B548DFA15970}">
      <dgm:prSet/>
      <dgm:spPr/>
      <dgm:t>
        <a:bodyPr/>
        <a:lstStyle/>
        <a:p>
          <a:r>
            <a:rPr lang="en-US"/>
            <a:t>Content area</a:t>
          </a:r>
        </a:p>
      </dgm:t>
    </dgm:pt>
    <dgm:pt modelId="{5C336F0A-7C4A-4221-8A2A-AAD6A6555223}" type="parTrans" cxnId="{CAECAE96-9A51-471B-BCA1-D6AD95DE0FF9}">
      <dgm:prSet/>
      <dgm:spPr/>
      <dgm:t>
        <a:bodyPr/>
        <a:lstStyle/>
        <a:p>
          <a:endParaRPr lang="en-US"/>
        </a:p>
      </dgm:t>
    </dgm:pt>
    <dgm:pt modelId="{CF53F8C3-BA06-4AF2-BB9F-7743F6B81DC4}" type="sibTrans" cxnId="{CAECAE96-9A51-471B-BCA1-D6AD95DE0FF9}">
      <dgm:prSet/>
      <dgm:spPr/>
      <dgm:t>
        <a:bodyPr/>
        <a:lstStyle/>
        <a:p>
          <a:endParaRPr lang="en-US"/>
        </a:p>
      </dgm:t>
    </dgm:pt>
    <dgm:pt modelId="{73853FA8-1054-495F-8B33-609D39F43D3A}">
      <dgm:prSet/>
      <dgm:spPr/>
      <dgm:t>
        <a:bodyPr/>
        <a:lstStyle/>
        <a:p>
          <a:r>
            <a:rPr lang="en-US"/>
            <a:t>Student name(s)</a:t>
          </a:r>
        </a:p>
      </dgm:t>
    </dgm:pt>
    <dgm:pt modelId="{0F60A79E-8A0B-4B1B-B00B-98E52EA78B43}" type="parTrans" cxnId="{BA03A702-9AA4-4D93-A02E-3BCE1ADC3D88}">
      <dgm:prSet/>
      <dgm:spPr/>
      <dgm:t>
        <a:bodyPr/>
        <a:lstStyle/>
        <a:p>
          <a:endParaRPr lang="en-US"/>
        </a:p>
      </dgm:t>
    </dgm:pt>
    <dgm:pt modelId="{A61514D6-0D68-4FF5-A14A-F4BA8A242113}" type="sibTrans" cxnId="{BA03A702-9AA4-4D93-A02E-3BCE1ADC3D88}">
      <dgm:prSet/>
      <dgm:spPr/>
      <dgm:t>
        <a:bodyPr/>
        <a:lstStyle/>
        <a:p>
          <a:endParaRPr lang="en-US"/>
        </a:p>
      </dgm:t>
    </dgm:pt>
    <dgm:pt modelId="{CBFD0A85-BC11-4099-9028-9E71ED4F1DFB}">
      <dgm:prSet/>
      <dgm:spPr/>
      <dgm:t>
        <a:bodyPr/>
        <a:lstStyle/>
        <a:p>
          <a:r>
            <a:rPr lang="en-US"/>
            <a:t>Name of testing staff</a:t>
          </a:r>
        </a:p>
      </dgm:t>
    </dgm:pt>
    <dgm:pt modelId="{2031F1F8-8509-4624-A924-6FF4C3ECBD26}" type="parTrans" cxnId="{FE1E4BBB-9CD2-4998-B197-896AA5392EE5}">
      <dgm:prSet/>
      <dgm:spPr/>
      <dgm:t>
        <a:bodyPr/>
        <a:lstStyle/>
        <a:p>
          <a:endParaRPr lang="en-US"/>
        </a:p>
      </dgm:t>
    </dgm:pt>
    <dgm:pt modelId="{3125BE96-6025-4FA9-B7B4-F053CEC75574}" type="sibTrans" cxnId="{FE1E4BBB-9CD2-4998-B197-896AA5392EE5}">
      <dgm:prSet/>
      <dgm:spPr/>
      <dgm:t>
        <a:bodyPr/>
        <a:lstStyle/>
        <a:p>
          <a:endParaRPr lang="en-US"/>
        </a:p>
      </dgm:t>
    </dgm:pt>
    <dgm:pt modelId="{73788312-2BA3-4B05-94E6-6371B33B6202}">
      <dgm:prSet/>
      <dgm:spPr/>
      <dgm:t>
        <a:bodyPr/>
        <a:lstStyle/>
        <a:p>
          <a:r>
            <a:rPr lang="en-US"/>
            <a:t>Room layout</a:t>
          </a:r>
        </a:p>
      </dgm:t>
    </dgm:pt>
    <dgm:pt modelId="{909E2BB5-2322-4FB4-A6B4-7672D75C0B9A}" type="parTrans" cxnId="{DF943AF7-0AB3-47FC-A7AB-5B48FEAB6BB2}">
      <dgm:prSet/>
      <dgm:spPr/>
      <dgm:t>
        <a:bodyPr/>
        <a:lstStyle/>
        <a:p>
          <a:endParaRPr lang="en-US"/>
        </a:p>
      </dgm:t>
    </dgm:pt>
    <dgm:pt modelId="{7872833B-3558-43E7-AED1-5A825C3CAB53}" type="sibTrans" cxnId="{DF943AF7-0AB3-47FC-A7AB-5B48FEAB6BB2}">
      <dgm:prSet/>
      <dgm:spPr/>
      <dgm:t>
        <a:bodyPr/>
        <a:lstStyle/>
        <a:p>
          <a:endParaRPr lang="en-US"/>
        </a:p>
      </dgm:t>
    </dgm:pt>
    <dgm:pt modelId="{66E1156F-2CE9-4823-A57D-628EA595FF93}" type="pres">
      <dgm:prSet presAssocID="{37BC2C4D-7D75-44B1-A599-870C23D55B09}" presName="vert0" presStyleCnt="0">
        <dgm:presLayoutVars>
          <dgm:dir/>
          <dgm:animOne val="branch"/>
          <dgm:animLvl val="lvl"/>
        </dgm:presLayoutVars>
      </dgm:prSet>
      <dgm:spPr/>
    </dgm:pt>
    <dgm:pt modelId="{956191EA-0FED-41D3-8738-67B484D03ACD}" type="pres">
      <dgm:prSet presAssocID="{35BA2518-5808-4C5C-A0CC-2AE5E4468659}" presName="thickLine" presStyleLbl="alignNode1" presStyleIdx="0" presStyleCnt="1"/>
      <dgm:spPr/>
    </dgm:pt>
    <dgm:pt modelId="{8CF6FFFA-09F8-4459-B53E-65B1AA2CD5CC}" type="pres">
      <dgm:prSet presAssocID="{35BA2518-5808-4C5C-A0CC-2AE5E4468659}" presName="horz1" presStyleCnt="0"/>
      <dgm:spPr/>
    </dgm:pt>
    <dgm:pt modelId="{32A1E303-8A50-4A89-B693-78CC40464431}" type="pres">
      <dgm:prSet presAssocID="{35BA2518-5808-4C5C-A0CC-2AE5E4468659}" presName="tx1" presStyleLbl="revTx" presStyleIdx="0" presStyleCnt="9"/>
      <dgm:spPr/>
    </dgm:pt>
    <dgm:pt modelId="{71920711-C5F5-47DC-8B98-155C9D2D4847}" type="pres">
      <dgm:prSet presAssocID="{35BA2518-5808-4C5C-A0CC-2AE5E4468659}" presName="vert1" presStyleCnt="0"/>
      <dgm:spPr/>
    </dgm:pt>
    <dgm:pt modelId="{195FBE64-3EDE-46B3-B7E7-4CF433770A42}" type="pres">
      <dgm:prSet presAssocID="{65B84759-DAC1-4C92-83FD-DD850C9FC1B2}" presName="vertSpace2a" presStyleCnt="0"/>
      <dgm:spPr/>
    </dgm:pt>
    <dgm:pt modelId="{916FD595-AB73-4027-88C2-0E8C74F37B1B}" type="pres">
      <dgm:prSet presAssocID="{65B84759-DAC1-4C92-83FD-DD850C9FC1B2}" presName="horz2" presStyleCnt="0"/>
      <dgm:spPr/>
    </dgm:pt>
    <dgm:pt modelId="{39991ECE-9D7D-4638-9F89-9A68626DA743}" type="pres">
      <dgm:prSet presAssocID="{65B84759-DAC1-4C92-83FD-DD850C9FC1B2}" presName="horzSpace2" presStyleCnt="0"/>
      <dgm:spPr/>
    </dgm:pt>
    <dgm:pt modelId="{A8148039-C464-4992-9973-D74F3588F72E}" type="pres">
      <dgm:prSet presAssocID="{65B84759-DAC1-4C92-83FD-DD850C9FC1B2}" presName="tx2" presStyleLbl="revTx" presStyleIdx="1" presStyleCnt="9"/>
      <dgm:spPr/>
    </dgm:pt>
    <dgm:pt modelId="{21DD439F-7339-4479-81AC-80DC304858EC}" type="pres">
      <dgm:prSet presAssocID="{65B84759-DAC1-4C92-83FD-DD850C9FC1B2}" presName="vert2" presStyleCnt="0"/>
      <dgm:spPr/>
    </dgm:pt>
    <dgm:pt modelId="{2F280699-81DB-49A1-930E-64C57B8CF681}" type="pres">
      <dgm:prSet presAssocID="{65B84759-DAC1-4C92-83FD-DD850C9FC1B2}" presName="thinLine2b" presStyleLbl="callout" presStyleIdx="0" presStyleCnt="8"/>
      <dgm:spPr/>
    </dgm:pt>
    <dgm:pt modelId="{9A0CC562-3386-4C7B-8E2D-7E204B9D0B13}" type="pres">
      <dgm:prSet presAssocID="{65B84759-DAC1-4C92-83FD-DD850C9FC1B2}" presName="vertSpace2b" presStyleCnt="0"/>
      <dgm:spPr/>
    </dgm:pt>
    <dgm:pt modelId="{60D002A6-0E37-4E45-85B7-CC79E1A61AE0}" type="pres">
      <dgm:prSet presAssocID="{D2B4526C-FB5D-447F-93CB-4DB601889708}" presName="horz2" presStyleCnt="0"/>
      <dgm:spPr/>
    </dgm:pt>
    <dgm:pt modelId="{8D4FD072-EE88-4990-B300-E60420B989F6}" type="pres">
      <dgm:prSet presAssocID="{D2B4526C-FB5D-447F-93CB-4DB601889708}" presName="horzSpace2" presStyleCnt="0"/>
      <dgm:spPr/>
    </dgm:pt>
    <dgm:pt modelId="{90E063F1-055F-412D-8375-5504B1F1FF98}" type="pres">
      <dgm:prSet presAssocID="{D2B4526C-FB5D-447F-93CB-4DB601889708}" presName="tx2" presStyleLbl="revTx" presStyleIdx="2" presStyleCnt="9"/>
      <dgm:spPr/>
    </dgm:pt>
    <dgm:pt modelId="{76D008D0-ACB5-4BA5-9AB7-9BFB44FF6350}" type="pres">
      <dgm:prSet presAssocID="{D2B4526C-FB5D-447F-93CB-4DB601889708}" presName="vert2" presStyleCnt="0"/>
      <dgm:spPr/>
    </dgm:pt>
    <dgm:pt modelId="{C1C3599E-C632-4976-92F6-32F2EAFB4282}" type="pres">
      <dgm:prSet presAssocID="{D2B4526C-FB5D-447F-93CB-4DB601889708}" presName="thinLine2b" presStyleLbl="callout" presStyleIdx="1" presStyleCnt="8"/>
      <dgm:spPr/>
    </dgm:pt>
    <dgm:pt modelId="{38A1D20B-6D1C-4A7A-8F04-BD02AFF2D29A}" type="pres">
      <dgm:prSet presAssocID="{D2B4526C-FB5D-447F-93CB-4DB601889708}" presName="vertSpace2b" presStyleCnt="0"/>
      <dgm:spPr/>
    </dgm:pt>
    <dgm:pt modelId="{CFA1EE0F-085E-4308-A4B7-91CE3B28711F}" type="pres">
      <dgm:prSet presAssocID="{0262F606-F7EF-4AB0-B02E-CF620E8C2145}" presName="horz2" presStyleCnt="0"/>
      <dgm:spPr/>
    </dgm:pt>
    <dgm:pt modelId="{B01BAF42-890C-456E-A8CE-89D0F3850CD4}" type="pres">
      <dgm:prSet presAssocID="{0262F606-F7EF-4AB0-B02E-CF620E8C2145}" presName="horzSpace2" presStyleCnt="0"/>
      <dgm:spPr/>
    </dgm:pt>
    <dgm:pt modelId="{5650B956-E614-4715-83EB-63BA1D7C3C25}" type="pres">
      <dgm:prSet presAssocID="{0262F606-F7EF-4AB0-B02E-CF620E8C2145}" presName="tx2" presStyleLbl="revTx" presStyleIdx="3" presStyleCnt="9"/>
      <dgm:spPr/>
    </dgm:pt>
    <dgm:pt modelId="{4A8334B3-493A-4DEC-AEE7-655E72C7AFDC}" type="pres">
      <dgm:prSet presAssocID="{0262F606-F7EF-4AB0-B02E-CF620E8C2145}" presName="vert2" presStyleCnt="0"/>
      <dgm:spPr/>
    </dgm:pt>
    <dgm:pt modelId="{A6BD656A-49B2-4F64-879F-106001E31B52}" type="pres">
      <dgm:prSet presAssocID="{0262F606-F7EF-4AB0-B02E-CF620E8C2145}" presName="thinLine2b" presStyleLbl="callout" presStyleIdx="2" presStyleCnt="8"/>
      <dgm:spPr/>
    </dgm:pt>
    <dgm:pt modelId="{D45DE86F-171E-4DDF-930E-DD8812265878}" type="pres">
      <dgm:prSet presAssocID="{0262F606-F7EF-4AB0-B02E-CF620E8C2145}" presName="vertSpace2b" presStyleCnt="0"/>
      <dgm:spPr/>
    </dgm:pt>
    <dgm:pt modelId="{F8404E46-AC4C-42AD-A9AA-BFFB807C992D}" type="pres">
      <dgm:prSet presAssocID="{50C5D1E3-EC2A-4DF6-AABB-13702D0A016B}" presName="horz2" presStyleCnt="0"/>
      <dgm:spPr/>
    </dgm:pt>
    <dgm:pt modelId="{6782FCB5-C72C-4F79-AC5D-B0F1493A5FA7}" type="pres">
      <dgm:prSet presAssocID="{50C5D1E3-EC2A-4DF6-AABB-13702D0A016B}" presName="horzSpace2" presStyleCnt="0"/>
      <dgm:spPr/>
    </dgm:pt>
    <dgm:pt modelId="{67FC9AE7-7DC2-41BB-8F47-A7FE52296EB8}" type="pres">
      <dgm:prSet presAssocID="{50C5D1E3-EC2A-4DF6-AABB-13702D0A016B}" presName="tx2" presStyleLbl="revTx" presStyleIdx="4" presStyleCnt="9"/>
      <dgm:spPr/>
    </dgm:pt>
    <dgm:pt modelId="{51A69B0F-19ED-4F4E-A464-AE5D6438431F}" type="pres">
      <dgm:prSet presAssocID="{50C5D1E3-EC2A-4DF6-AABB-13702D0A016B}" presName="vert2" presStyleCnt="0"/>
      <dgm:spPr/>
    </dgm:pt>
    <dgm:pt modelId="{C249A8CC-FC93-466E-8D70-610336AFB1FE}" type="pres">
      <dgm:prSet presAssocID="{50C5D1E3-EC2A-4DF6-AABB-13702D0A016B}" presName="thinLine2b" presStyleLbl="callout" presStyleIdx="3" presStyleCnt="8"/>
      <dgm:spPr/>
    </dgm:pt>
    <dgm:pt modelId="{6FF2D961-925A-433F-A34B-27E0CA594799}" type="pres">
      <dgm:prSet presAssocID="{50C5D1E3-EC2A-4DF6-AABB-13702D0A016B}" presName="vertSpace2b" presStyleCnt="0"/>
      <dgm:spPr/>
    </dgm:pt>
    <dgm:pt modelId="{13B6AAE1-7D27-4DD5-A5FE-2E2468564F03}" type="pres">
      <dgm:prSet presAssocID="{7AF214EA-0428-479C-B063-B548DFA15970}" presName="horz2" presStyleCnt="0"/>
      <dgm:spPr/>
    </dgm:pt>
    <dgm:pt modelId="{508F2827-A31D-4072-9E27-A8E3C8790A92}" type="pres">
      <dgm:prSet presAssocID="{7AF214EA-0428-479C-B063-B548DFA15970}" presName="horzSpace2" presStyleCnt="0"/>
      <dgm:spPr/>
    </dgm:pt>
    <dgm:pt modelId="{2401ECA3-7B58-4130-BFFD-6494AF455C85}" type="pres">
      <dgm:prSet presAssocID="{7AF214EA-0428-479C-B063-B548DFA15970}" presName="tx2" presStyleLbl="revTx" presStyleIdx="5" presStyleCnt="9"/>
      <dgm:spPr/>
    </dgm:pt>
    <dgm:pt modelId="{D428152A-C993-40C9-8409-635A8C0CB176}" type="pres">
      <dgm:prSet presAssocID="{7AF214EA-0428-479C-B063-B548DFA15970}" presName="vert2" presStyleCnt="0"/>
      <dgm:spPr/>
    </dgm:pt>
    <dgm:pt modelId="{1F3FF34B-3602-45D8-AEE0-151E399E7914}" type="pres">
      <dgm:prSet presAssocID="{7AF214EA-0428-479C-B063-B548DFA15970}" presName="thinLine2b" presStyleLbl="callout" presStyleIdx="4" presStyleCnt="8"/>
      <dgm:spPr/>
    </dgm:pt>
    <dgm:pt modelId="{C8AE2F1F-D853-4656-A871-47EA7E7241D9}" type="pres">
      <dgm:prSet presAssocID="{7AF214EA-0428-479C-B063-B548DFA15970}" presName="vertSpace2b" presStyleCnt="0"/>
      <dgm:spPr/>
    </dgm:pt>
    <dgm:pt modelId="{D00F85D5-CB0A-4D1D-9862-2F4F5344B463}" type="pres">
      <dgm:prSet presAssocID="{73853FA8-1054-495F-8B33-609D39F43D3A}" presName="horz2" presStyleCnt="0"/>
      <dgm:spPr/>
    </dgm:pt>
    <dgm:pt modelId="{4C5019FF-7948-47DC-BDFD-8FF12C39C311}" type="pres">
      <dgm:prSet presAssocID="{73853FA8-1054-495F-8B33-609D39F43D3A}" presName="horzSpace2" presStyleCnt="0"/>
      <dgm:spPr/>
    </dgm:pt>
    <dgm:pt modelId="{C6614FB4-122B-48A8-BBB9-E4F062FE3B2A}" type="pres">
      <dgm:prSet presAssocID="{73853FA8-1054-495F-8B33-609D39F43D3A}" presName="tx2" presStyleLbl="revTx" presStyleIdx="6" presStyleCnt="9"/>
      <dgm:spPr/>
    </dgm:pt>
    <dgm:pt modelId="{577EFCDA-EB18-46C2-86E5-93265D553012}" type="pres">
      <dgm:prSet presAssocID="{73853FA8-1054-495F-8B33-609D39F43D3A}" presName="vert2" presStyleCnt="0"/>
      <dgm:spPr/>
    </dgm:pt>
    <dgm:pt modelId="{390E0E34-2493-42D3-9BE1-8A2DA369AFB2}" type="pres">
      <dgm:prSet presAssocID="{73853FA8-1054-495F-8B33-609D39F43D3A}" presName="thinLine2b" presStyleLbl="callout" presStyleIdx="5" presStyleCnt="8"/>
      <dgm:spPr/>
    </dgm:pt>
    <dgm:pt modelId="{13AE7F05-D6AD-4B8A-96B2-EC247AD226F2}" type="pres">
      <dgm:prSet presAssocID="{73853FA8-1054-495F-8B33-609D39F43D3A}" presName="vertSpace2b" presStyleCnt="0"/>
      <dgm:spPr/>
    </dgm:pt>
    <dgm:pt modelId="{B353C379-B200-470C-BE53-B646CC547FAD}" type="pres">
      <dgm:prSet presAssocID="{CBFD0A85-BC11-4099-9028-9E71ED4F1DFB}" presName="horz2" presStyleCnt="0"/>
      <dgm:spPr/>
    </dgm:pt>
    <dgm:pt modelId="{071DDB3E-A78A-4791-A2C7-D344ADD1EE1C}" type="pres">
      <dgm:prSet presAssocID="{CBFD0A85-BC11-4099-9028-9E71ED4F1DFB}" presName="horzSpace2" presStyleCnt="0"/>
      <dgm:spPr/>
    </dgm:pt>
    <dgm:pt modelId="{721947A0-8233-48F8-8D9A-95C41B72A600}" type="pres">
      <dgm:prSet presAssocID="{CBFD0A85-BC11-4099-9028-9E71ED4F1DFB}" presName="tx2" presStyleLbl="revTx" presStyleIdx="7" presStyleCnt="9"/>
      <dgm:spPr/>
    </dgm:pt>
    <dgm:pt modelId="{38ECF618-1600-4420-A36D-6CF0AD66AD66}" type="pres">
      <dgm:prSet presAssocID="{CBFD0A85-BC11-4099-9028-9E71ED4F1DFB}" presName="vert2" presStyleCnt="0"/>
      <dgm:spPr/>
    </dgm:pt>
    <dgm:pt modelId="{8F1509DE-ECF3-43B4-BA0B-0AFD22292274}" type="pres">
      <dgm:prSet presAssocID="{CBFD0A85-BC11-4099-9028-9E71ED4F1DFB}" presName="thinLine2b" presStyleLbl="callout" presStyleIdx="6" presStyleCnt="8"/>
      <dgm:spPr/>
    </dgm:pt>
    <dgm:pt modelId="{B6327B99-F0A1-4B4A-A535-1646D2CBF63A}" type="pres">
      <dgm:prSet presAssocID="{CBFD0A85-BC11-4099-9028-9E71ED4F1DFB}" presName="vertSpace2b" presStyleCnt="0"/>
      <dgm:spPr/>
    </dgm:pt>
    <dgm:pt modelId="{AB011CFE-DBC7-43D5-8D4A-AAC0BC5D1095}" type="pres">
      <dgm:prSet presAssocID="{73788312-2BA3-4B05-94E6-6371B33B6202}" presName="horz2" presStyleCnt="0"/>
      <dgm:spPr/>
    </dgm:pt>
    <dgm:pt modelId="{30AC5840-090A-4F12-BEE1-5E114007CAF2}" type="pres">
      <dgm:prSet presAssocID="{73788312-2BA3-4B05-94E6-6371B33B6202}" presName="horzSpace2" presStyleCnt="0"/>
      <dgm:spPr/>
    </dgm:pt>
    <dgm:pt modelId="{156DDD7D-C993-4A5C-A9EB-3763C7CB2697}" type="pres">
      <dgm:prSet presAssocID="{73788312-2BA3-4B05-94E6-6371B33B6202}" presName="tx2" presStyleLbl="revTx" presStyleIdx="8" presStyleCnt="9"/>
      <dgm:spPr/>
    </dgm:pt>
    <dgm:pt modelId="{784ED880-21DA-4D83-AF0A-343FBBF5EAF7}" type="pres">
      <dgm:prSet presAssocID="{73788312-2BA3-4B05-94E6-6371B33B6202}" presName="vert2" presStyleCnt="0"/>
      <dgm:spPr/>
    </dgm:pt>
    <dgm:pt modelId="{541DC12C-BF08-4A2A-B101-4F34622B2857}" type="pres">
      <dgm:prSet presAssocID="{73788312-2BA3-4B05-94E6-6371B33B6202}" presName="thinLine2b" presStyleLbl="callout" presStyleIdx="7" presStyleCnt="8"/>
      <dgm:spPr/>
    </dgm:pt>
    <dgm:pt modelId="{CBFCC174-A75D-4313-A0C0-8114A6C57F23}" type="pres">
      <dgm:prSet presAssocID="{73788312-2BA3-4B05-94E6-6371B33B6202}" presName="vertSpace2b" presStyleCnt="0"/>
      <dgm:spPr/>
    </dgm:pt>
  </dgm:ptLst>
  <dgm:cxnLst>
    <dgm:cxn modelId="{BA03A702-9AA4-4D93-A02E-3BCE1ADC3D88}" srcId="{35BA2518-5808-4C5C-A0CC-2AE5E4468659}" destId="{73853FA8-1054-495F-8B33-609D39F43D3A}" srcOrd="5" destOrd="0" parTransId="{0F60A79E-8A0B-4B1B-B00B-98E52EA78B43}" sibTransId="{A61514D6-0D68-4FF5-A14A-F4BA8A242113}"/>
    <dgm:cxn modelId="{B2ED4318-8B27-4203-B133-441AB523F260}" type="presOf" srcId="{73788312-2BA3-4B05-94E6-6371B33B6202}" destId="{156DDD7D-C993-4A5C-A9EB-3763C7CB2697}" srcOrd="0" destOrd="0" presId="urn:microsoft.com/office/officeart/2008/layout/LinedList"/>
    <dgm:cxn modelId="{D83B2335-485E-4C33-B52B-6A1E3CFB4289}" srcId="{37BC2C4D-7D75-44B1-A599-870C23D55B09}" destId="{35BA2518-5808-4C5C-A0CC-2AE5E4468659}" srcOrd="0" destOrd="0" parTransId="{22CD99D3-DD6D-4DDA-A0D4-A8E612CDF45F}" sibTransId="{DCAEF32A-ACA6-4018-9CE0-7A67E7C76164}"/>
    <dgm:cxn modelId="{2EFAB63B-26C1-43B4-AE6E-10748491C0B3}" srcId="{35BA2518-5808-4C5C-A0CC-2AE5E4468659}" destId="{0262F606-F7EF-4AB0-B02E-CF620E8C2145}" srcOrd="2" destOrd="0" parTransId="{5F3FD5B5-E208-4FC9-B27C-F342AA8B942A}" sibTransId="{AA48456A-05FA-4EB0-81A7-6BFE3A53859E}"/>
    <dgm:cxn modelId="{16EA3D3E-7211-4779-ACBD-A03D301F8084}" type="presOf" srcId="{CBFD0A85-BC11-4099-9028-9E71ED4F1DFB}" destId="{721947A0-8233-48F8-8D9A-95C41B72A600}" srcOrd="0" destOrd="0" presId="urn:microsoft.com/office/officeart/2008/layout/LinedList"/>
    <dgm:cxn modelId="{71A23D65-4410-4405-BF19-26D9E9E55013}" type="presOf" srcId="{35BA2518-5808-4C5C-A0CC-2AE5E4468659}" destId="{32A1E303-8A50-4A89-B693-78CC40464431}" srcOrd="0" destOrd="0" presId="urn:microsoft.com/office/officeart/2008/layout/LinedList"/>
    <dgm:cxn modelId="{C64F7865-CFAE-4C37-99FC-DE2F171CCBE7}" type="presOf" srcId="{D2B4526C-FB5D-447F-93CB-4DB601889708}" destId="{90E063F1-055F-412D-8375-5504B1F1FF98}" srcOrd="0" destOrd="0" presId="urn:microsoft.com/office/officeart/2008/layout/LinedList"/>
    <dgm:cxn modelId="{4EE75076-DAA2-4BA1-8DEF-2CB716CE03A3}" type="presOf" srcId="{73853FA8-1054-495F-8B33-609D39F43D3A}" destId="{C6614FB4-122B-48A8-BBB9-E4F062FE3B2A}" srcOrd="0" destOrd="0" presId="urn:microsoft.com/office/officeart/2008/layout/LinedList"/>
    <dgm:cxn modelId="{4819D481-E69D-477B-B9DB-0062C20F4A00}" type="presOf" srcId="{0262F606-F7EF-4AB0-B02E-CF620E8C2145}" destId="{5650B956-E614-4715-83EB-63BA1D7C3C25}" srcOrd="0" destOrd="0" presId="urn:microsoft.com/office/officeart/2008/layout/LinedList"/>
    <dgm:cxn modelId="{EBF77D8E-C576-44FC-A8BE-99CB58177137}" type="presOf" srcId="{7AF214EA-0428-479C-B063-B548DFA15970}" destId="{2401ECA3-7B58-4130-BFFD-6494AF455C85}" srcOrd="0" destOrd="0" presId="urn:microsoft.com/office/officeart/2008/layout/LinedList"/>
    <dgm:cxn modelId="{CAECAE96-9A51-471B-BCA1-D6AD95DE0FF9}" srcId="{35BA2518-5808-4C5C-A0CC-2AE5E4468659}" destId="{7AF214EA-0428-479C-B063-B548DFA15970}" srcOrd="4" destOrd="0" parTransId="{5C336F0A-7C4A-4221-8A2A-AAD6A6555223}" sibTransId="{CF53F8C3-BA06-4AF2-BB9F-7743F6B81DC4}"/>
    <dgm:cxn modelId="{FE1E4BBB-9CD2-4998-B197-896AA5392EE5}" srcId="{35BA2518-5808-4C5C-A0CC-2AE5E4468659}" destId="{CBFD0A85-BC11-4099-9028-9E71ED4F1DFB}" srcOrd="6" destOrd="0" parTransId="{2031F1F8-8509-4624-A924-6FF4C3ECBD26}" sibTransId="{3125BE96-6025-4FA9-B7B4-F053CEC75574}"/>
    <dgm:cxn modelId="{BE3E40BD-B6D7-4719-8F34-0287B55FEEFB}" type="presOf" srcId="{37BC2C4D-7D75-44B1-A599-870C23D55B09}" destId="{66E1156F-2CE9-4823-A57D-628EA595FF93}" srcOrd="0" destOrd="0" presId="urn:microsoft.com/office/officeart/2008/layout/LinedList"/>
    <dgm:cxn modelId="{F7473BD0-635E-42AD-B321-86E39A0D1636}" type="presOf" srcId="{65B84759-DAC1-4C92-83FD-DD850C9FC1B2}" destId="{A8148039-C464-4992-9973-D74F3588F72E}" srcOrd="0" destOrd="0" presId="urn:microsoft.com/office/officeart/2008/layout/LinedList"/>
    <dgm:cxn modelId="{43FF6DD0-DAD6-4A68-9613-3E9C930CA7DC}" srcId="{35BA2518-5808-4C5C-A0CC-2AE5E4468659}" destId="{50C5D1E3-EC2A-4DF6-AABB-13702D0A016B}" srcOrd="3" destOrd="0" parTransId="{66F1F9BB-19AC-419D-BC12-7180751E8581}" sibTransId="{43A7C1F2-F305-4EB5-9D30-2CE62101AD39}"/>
    <dgm:cxn modelId="{D01367E2-1FBE-48D4-8AEA-8110A4F5AE2F}" srcId="{35BA2518-5808-4C5C-A0CC-2AE5E4468659}" destId="{65B84759-DAC1-4C92-83FD-DD850C9FC1B2}" srcOrd="0" destOrd="0" parTransId="{A999A246-FE1A-4808-8DF2-BA4F5346EA34}" sibTransId="{F421EAA7-CA36-474B-8E3F-0413173F2DE2}"/>
    <dgm:cxn modelId="{96AB66E5-6F73-4F32-BD80-231B8844A7F9}" type="presOf" srcId="{50C5D1E3-EC2A-4DF6-AABB-13702D0A016B}" destId="{67FC9AE7-7DC2-41BB-8F47-A7FE52296EB8}" srcOrd="0" destOrd="0" presId="urn:microsoft.com/office/officeart/2008/layout/LinedList"/>
    <dgm:cxn modelId="{22440CE7-66CC-4265-9BDC-D31D45302B35}" srcId="{35BA2518-5808-4C5C-A0CC-2AE5E4468659}" destId="{D2B4526C-FB5D-447F-93CB-4DB601889708}" srcOrd="1" destOrd="0" parTransId="{6ABB51F0-E437-4815-B8C2-9727DFCAF05D}" sibTransId="{3F8B3AD9-B068-455A-8C2D-BA507BF50671}"/>
    <dgm:cxn modelId="{DF943AF7-0AB3-47FC-A7AB-5B48FEAB6BB2}" srcId="{35BA2518-5808-4C5C-A0CC-2AE5E4468659}" destId="{73788312-2BA3-4B05-94E6-6371B33B6202}" srcOrd="7" destOrd="0" parTransId="{909E2BB5-2322-4FB4-A6B4-7672D75C0B9A}" sibTransId="{7872833B-3558-43E7-AED1-5A825C3CAB53}"/>
    <dgm:cxn modelId="{6BE25599-7FFC-4EA8-AA64-F046114E2EB5}" type="presParOf" srcId="{66E1156F-2CE9-4823-A57D-628EA595FF93}" destId="{956191EA-0FED-41D3-8738-67B484D03ACD}" srcOrd="0" destOrd="0" presId="urn:microsoft.com/office/officeart/2008/layout/LinedList"/>
    <dgm:cxn modelId="{49493E4A-43AD-4C61-8B2E-05C6679BA434}" type="presParOf" srcId="{66E1156F-2CE9-4823-A57D-628EA595FF93}" destId="{8CF6FFFA-09F8-4459-B53E-65B1AA2CD5CC}" srcOrd="1" destOrd="0" presId="urn:microsoft.com/office/officeart/2008/layout/LinedList"/>
    <dgm:cxn modelId="{447857F2-7BCC-44E9-ACBD-37455877BCE5}" type="presParOf" srcId="{8CF6FFFA-09F8-4459-B53E-65B1AA2CD5CC}" destId="{32A1E303-8A50-4A89-B693-78CC40464431}" srcOrd="0" destOrd="0" presId="urn:microsoft.com/office/officeart/2008/layout/LinedList"/>
    <dgm:cxn modelId="{1BBFD68B-685F-42BE-A6C5-156FF9BAA9A4}" type="presParOf" srcId="{8CF6FFFA-09F8-4459-B53E-65B1AA2CD5CC}" destId="{71920711-C5F5-47DC-8B98-155C9D2D4847}" srcOrd="1" destOrd="0" presId="urn:microsoft.com/office/officeart/2008/layout/LinedList"/>
    <dgm:cxn modelId="{4D6B2403-DA0B-4F39-A8DC-05B7E2FD0B35}" type="presParOf" srcId="{71920711-C5F5-47DC-8B98-155C9D2D4847}" destId="{195FBE64-3EDE-46B3-B7E7-4CF433770A42}" srcOrd="0" destOrd="0" presId="urn:microsoft.com/office/officeart/2008/layout/LinedList"/>
    <dgm:cxn modelId="{BC31A9AA-8E45-401C-BC0F-5B2E6B20FAD8}" type="presParOf" srcId="{71920711-C5F5-47DC-8B98-155C9D2D4847}" destId="{916FD595-AB73-4027-88C2-0E8C74F37B1B}" srcOrd="1" destOrd="0" presId="urn:microsoft.com/office/officeart/2008/layout/LinedList"/>
    <dgm:cxn modelId="{FF2842CD-8974-4E42-80B8-114477272BDF}" type="presParOf" srcId="{916FD595-AB73-4027-88C2-0E8C74F37B1B}" destId="{39991ECE-9D7D-4638-9F89-9A68626DA743}" srcOrd="0" destOrd="0" presId="urn:microsoft.com/office/officeart/2008/layout/LinedList"/>
    <dgm:cxn modelId="{813E1D6C-86B0-4897-916C-B3ADB2D19E63}" type="presParOf" srcId="{916FD595-AB73-4027-88C2-0E8C74F37B1B}" destId="{A8148039-C464-4992-9973-D74F3588F72E}" srcOrd="1" destOrd="0" presId="urn:microsoft.com/office/officeart/2008/layout/LinedList"/>
    <dgm:cxn modelId="{75B4EA9F-8983-49AF-BC92-FFD7258A9A03}" type="presParOf" srcId="{916FD595-AB73-4027-88C2-0E8C74F37B1B}" destId="{21DD439F-7339-4479-81AC-80DC304858EC}" srcOrd="2" destOrd="0" presId="urn:microsoft.com/office/officeart/2008/layout/LinedList"/>
    <dgm:cxn modelId="{5A086D00-D907-4236-8443-29230C7AC640}" type="presParOf" srcId="{71920711-C5F5-47DC-8B98-155C9D2D4847}" destId="{2F280699-81DB-49A1-930E-64C57B8CF681}" srcOrd="2" destOrd="0" presId="urn:microsoft.com/office/officeart/2008/layout/LinedList"/>
    <dgm:cxn modelId="{15F4F1D1-0913-4032-A224-FE4A71F2090B}" type="presParOf" srcId="{71920711-C5F5-47DC-8B98-155C9D2D4847}" destId="{9A0CC562-3386-4C7B-8E2D-7E204B9D0B13}" srcOrd="3" destOrd="0" presId="urn:microsoft.com/office/officeart/2008/layout/LinedList"/>
    <dgm:cxn modelId="{6926C9CA-E832-4786-867C-6DAB27AD3B6E}" type="presParOf" srcId="{71920711-C5F5-47DC-8B98-155C9D2D4847}" destId="{60D002A6-0E37-4E45-85B7-CC79E1A61AE0}" srcOrd="4" destOrd="0" presId="urn:microsoft.com/office/officeart/2008/layout/LinedList"/>
    <dgm:cxn modelId="{834A44DE-22D1-4F40-9072-F4C87BF25025}" type="presParOf" srcId="{60D002A6-0E37-4E45-85B7-CC79E1A61AE0}" destId="{8D4FD072-EE88-4990-B300-E60420B989F6}" srcOrd="0" destOrd="0" presId="urn:microsoft.com/office/officeart/2008/layout/LinedList"/>
    <dgm:cxn modelId="{9AF9209D-8712-4F56-A300-6D0CFA6CD3BA}" type="presParOf" srcId="{60D002A6-0E37-4E45-85B7-CC79E1A61AE0}" destId="{90E063F1-055F-412D-8375-5504B1F1FF98}" srcOrd="1" destOrd="0" presId="urn:microsoft.com/office/officeart/2008/layout/LinedList"/>
    <dgm:cxn modelId="{FA1BC279-4596-4EB5-BFF5-C91C9F5057C9}" type="presParOf" srcId="{60D002A6-0E37-4E45-85B7-CC79E1A61AE0}" destId="{76D008D0-ACB5-4BA5-9AB7-9BFB44FF6350}" srcOrd="2" destOrd="0" presId="urn:microsoft.com/office/officeart/2008/layout/LinedList"/>
    <dgm:cxn modelId="{8E376362-824B-4864-801D-0298DF377686}" type="presParOf" srcId="{71920711-C5F5-47DC-8B98-155C9D2D4847}" destId="{C1C3599E-C632-4976-92F6-32F2EAFB4282}" srcOrd="5" destOrd="0" presId="urn:microsoft.com/office/officeart/2008/layout/LinedList"/>
    <dgm:cxn modelId="{059570F1-6DEC-471B-BE58-9F8F547EA6AF}" type="presParOf" srcId="{71920711-C5F5-47DC-8B98-155C9D2D4847}" destId="{38A1D20B-6D1C-4A7A-8F04-BD02AFF2D29A}" srcOrd="6" destOrd="0" presId="urn:microsoft.com/office/officeart/2008/layout/LinedList"/>
    <dgm:cxn modelId="{5635E2E9-DE7D-45E1-A80A-D0DB1AEBE9C8}" type="presParOf" srcId="{71920711-C5F5-47DC-8B98-155C9D2D4847}" destId="{CFA1EE0F-085E-4308-A4B7-91CE3B28711F}" srcOrd="7" destOrd="0" presId="urn:microsoft.com/office/officeart/2008/layout/LinedList"/>
    <dgm:cxn modelId="{BD080283-0EC0-4C5B-897A-42B096EBFD91}" type="presParOf" srcId="{CFA1EE0F-085E-4308-A4B7-91CE3B28711F}" destId="{B01BAF42-890C-456E-A8CE-89D0F3850CD4}" srcOrd="0" destOrd="0" presId="urn:microsoft.com/office/officeart/2008/layout/LinedList"/>
    <dgm:cxn modelId="{1A76E739-CB52-4E03-9252-337F2A783082}" type="presParOf" srcId="{CFA1EE0F-085E-4308-A4B7-91CE3B28711F}" destId="{5650B956-E614-4715-83EB-63BA1D7C3C25}" srcOrd="1" destOrd="0" presId="urn:microsoft.com/office/officeart/2008/layout/LinedList"/>
    <dgm:cxn modelId="{64E2EB6B-E0D3-4E7E-8176-852663286742}" type="presParOf" srcId="{CFA1EE0F-085E-4308-A4B7-91CE3B28711F}" destId="{4A8334B3-493A-4DEC-AEE7-655E72C7AFDC}" srcOrd="2" destOrd="0" presId="urn:microsoft.com/office/officeart/2008/layout/LinedList"/>
    <dgm:cxn modelId="{497C8F10-54AD-4474-B9E1-3CB3A099FE5F}" type="presParOf" srcId="{71920711-C5F5-47DC-8B98-155C9D2D4847}" destId="{A6BD656A-49B2-4F64-879F-106001E31B52}" srcOrd="8" destOrd="0" presId="urn:microsoft.com/office/officeart/2008/layout/LinedList"/>
    <dgm:cxn modelId="{88A95806-2F15-4D10-8E09-7F08BF71D422}" type="presParOf" srcId="{71920711-C5F5-47DC-8B98-155C9D2D4847}" destId="{D45DE86F-171E-4DDF-930E-DD8812265878}" srcOrd="9" destOrd="0" presId="urn:microsoft.com/office/officeart/2008/layout/LinedList"/>
    <dgm:cxn modelId="{5EED4D36-429E-4256-B757-490CE099B7B0}" type="presParOf" srcId="{71920711-C5F5-47DC-8B98-155C9D2D4847}" destId="{F8404E46-AC4C-42AD-A9AA-BFFB807C992D}" srcOrd="10" destOrd="0" presId="urn:microsoft.com/office/officeart/2008/layout/LinedList"/>
    <dgm:cxn modelId="{ADE4C4BD-693F-437D-949A-4AD67F3E186A}" type="presParOf" srcId="{F8404E46-AC4C-42AD-A9AA-BFFB807C992D}" destId="{6782FCB5-C72C-4F79-AC5D-B0F1493A5FA7}" srcOrd="0" destOrd="0" presId="urn:microsoft.com/office/officeart/2008/layout/LinedList"/>
    <dgm:cxn modelId="{5BBC5812-4893-4F1D-8CB2-837C67A3BDD8}" type="presParOf" srcId="{F8404E46-AC4C-42AD-A9AA-BFFB807C992D}" destId="{67FC9AE7-7DC2-41BB-8F47-A7FE52296EB8}" srcOrd="1" destOrd="0" presId="urn:microsoft.com/office/officeart/2008/layout/LinedList"/>
    <dgm:cxn modelId="{B8C27AF0-1245-44FA-98CD-C16D7AD6F39E}" type="presParOf" srcId="{F8404E46-AC4C-42AD-A9AA-BFFB807C992D}" destId="{51A69B0F-19ED-4F4E-A464-AE5D6438431F}" srcOrd="2" destOrd="0" presId="urn:microsoft.com/office/officeart/2008/layout/LinedList"/>
    <dgm:cxn modelId="{B4B30433-E21E-4F86-B539-839562731AB7}" type="presParOf" srcId="{71920711-C5F5-47DC-8B98-155C9D2D4847}" destId="{C249A8CC-FC93-466E-8D70-610336AFB1FE}" srcOrd="11" destOrd="0" presId="urn:microsoft.com/office/officeart/2008/layout/LinedList"/>
    <dgm:cxn modelId="{EB0846BC-55DB-41AB-B421-6FF83FC89BDB}" type="presParOf" srcId="{71920711-C5F5-47DC-8B98-155C9D2D4847}" destId="{6FF2D961-925A-433F-A34B-27E0CA594799}" srcOrd="12" destOrd="0" presId="urn:microsoft.com/office/officeart/2008/layout/LinedList"/>
    <dgm:cxn modelId="{50438F5B-1C97-4C49-BA0D-2C3D24429596}" type="presParOf" srcId="{71920711-C5F5-47DC-8B98-155C9D2D4847}" destId="{13B6AAE1-7D27-4DD5-A5FE-2E2468564F03}" srcOrd="13" destOrd="0" presId="urn:microsoft.com/office/officeart/2008/layout/LinedList"/>
    <dgm:cxn modelId="{5F4843AB-6153-469A-B34C-6BEAAEE8B378}" type="presParOf" srcId="{13B6AAE1-7D27-4DD5-A5FE-2E2468564F03}" destId="{508F2827-A31D-4072-9E27-A8E3C8790A92}" srcOrd="0" destOrd="0" presId="urn:microsoft.com/office/officeart/2008/layout/LinedList"/>
    <dgm:cxn modelId="{F11CE9D9-153B-4291-BC1C-486CC59E42B2}" type="presParOf" srcId="{13B6AAE1-7D27-4DD5-A5FE-2E2468564F03}" destId="{2401ECA3-7B58-4130-BFFD-6494AF455C85}" srcOrd="1" destOrd="0" presId="urn:microsoft.com/office/officeart/2008/layout/LinedList"/>
    <dgm:cxn modelId="{865222C3-95C7-40FC-840E-F76E5738E033}" type="presParOf" srcId="{13B6AAE1-7D27-4DD5-A5FE-2E2468564F03}" destId="{D428152A-C993-40C9-8409-635A8C0CB176}" srcOrd="2" destOrd="0" presId="urn:microsoft.com/office/officeart/2008/layout/LinedList"/>
    <dgm:cxn modelId="{104B7222-4F50-48B9-A4CB-622BDA94FCCF}" type="presParOf" srcId="{71920711-C5F5-47DC-8B98-155C9D2D4847}" destId="{1F3FF34B-3602-45D8-AEE0-151E399E7914}" srcOrd="14" destOrd="0" presId="urn:microsoft.com/office/officeart/2008/layout/LinedList"/>
    <dgm:cxn modelId="{AB18B928-EE25-4BA9-A8C2-52D42BA1CEA8}" type="presParOf" srcId="{71920711-C5F5-47DC-8B98-155C9D2D4847}" destId="{C8AE2F1F-D853-4656-A871-47EA7E7241D9}" srcOrd="15" destOrd="0" presId="urn:microsoft.com/office/officeart/2008/layout/LinedList"/>
    <dgm:cxn modelId="{2570F22C-13B6-4CBD-AB97-8687B4C51DC0}" type="presParOf" srcId="{71920711-C5F5-47DC-8B98-155C9D2D4847}" destId="{D00F85D5-CB0A-4D1D-9862-2F4F5344B463}" srcOrd="16" destOrd="0" presId="urn:microsoft.com/office/officeart/2008/layout/LinedList"/>
    <dgm:cxn modelId="{D0CE246A-B255-497B-9379-2447ED8D5A66}" type="presParOf" srcId="{D00F85D5-CB0A-4D1D-9862-2F4F5344B463}" destId="{4C5019FF-7948-47DC-BDFD-8FF12C39C311}" srcOrd="0" destOrd="0" presId="urn:microsoft.com/office/officeart/2008/layout/LinedList"/>
    <dgm:cxn modelId="{38E38590-E364-4E71-9F8B-6D03CBDCD940}" type="presParOf" srcId="{D00F85D5-CB0A-4D1D-9862-2F4F5344B463}" destId="{C6614FB4-122B-48A8-BBB9-E4F062FE3B2A}" srcOrd="1" destOrd="0" presId="urn:microsoft.com/office/officeart/2008/layout/LinedList"/>
    <dgm:cxn modelId="{339DC24C-2829-4DFD-8350-41B8A7ABECD1}" type="presParOf" srcId="{D00F85D5-CB0A-4D1D-9862-2F4F5344B463}" destId="{577EFCDA-EB18-46C2-86E5-93265D553012}" srcOrd="2" destOrd="0" presId="urn:microsoft.com/office/officeart/2008/layout/LinedList"/>
    <dgm:cxn modelId="{795E3DBD-0C2E-4ED7-BC09-94D33D7DFAE6}" type="presParOf" srcId="{71920711-C5F5-47DC-8B98-155C9D2D4847}" destId="{390E0E34-2493-42D3-9BE1-8A2DA369AFB2}" srcOrd="17" destOrd="0" presId="urn:microsoft.com/office/officeart/2008/layout/LinedList"/>
    <dgm:cxn modelId="{497A782D-1B96-4F6C-821D-E7036AB6916A}" type="presParOf" srcId="{71920711-C5F5-47DC-8B98-155C9D2D4847}" destId="{13AE7F05-D6AD-4B8A-96B2-EC247AD226F2}" srcOrd="18" destOrd="0" presId="urn:microsoft.com/office/officeart/2008/layout/LinedList"/>
    <dgm:cxn modelId="{8C75CF95-7017-44A1-A0A3-F75572881882}" type="presParOf" srcId="{71920711-C5F5-47DC-8B98-155C9D2D4847}" destId="{B353C379-B200-470C-BE53-B646CC547FAD}" srcOrd="19" destOrd="0" presId="urn:microsoft.com/office/officeart/2008/layout/LinedList"/>
    <dgm:cxn modelId="{628D4C49-8F50-477C-AA0D-A52C7E654DD4}" type="presParOf" srcId="{B353C379-B200-470C-BE53-B646CC547FAD}" destId="{071DDB3E-A78A-4791-A2C7-D344ADD1EE1C}" srcOrd="0" destOrd="0" presId="urn:microsoft.com/office/officeart/2008/layout/LinedList"/>
    <dgm:cxn modelId="{548F04E7-8F06-4419-A2FD-46C4E5222D3E}" type="presParOf" srcId="{B353C379-B200-470C-BE53-B646CC547FAD}" destId="{721947A0-8233-48F8-8D9A-95C41B72A600}" srcOrd="1" destOrd="0" presId="urn:microsoft.com/office/officeart/2008/layout/LinedList"/>
    <dgm:cxn modelId="{A19CBB12-1BEF-404F-B93C-71E50607018E}" type="presParOf" srcId="{B353C379-B200-470C-BE53-B646CC547FAD}" destId="{38ECF618-1600-4420-A36D-6CF0AD66AD66}" srcOrd="2" destOrd="0" presId="urn:microsoft.com/office/officeart/2008/layout/LinedList"/>
    <dgm:cxn modelId="{7E54DEE9-3FDD-4776-BFE9-740524C7946B}" type="presParOf" srcId="{71920711-C5F5-47DC-8B98-155C9D2D4847}" destId="{8F1509DE-ECF3-43B4-BA0B-0AFD22292274}" srcOrd="20" destOrd="0" presId="urn:microsoft.com/office/officeart/2008/layout/LinedList"/>
    <dgm:cxn modelId="{757BAB8D-BD51-49F6-B7DF-5B0657842281}" type="presParOf" srcId="{71920711-C5F5-47DC-8B98-155C9D2D4847}" destId="{B6327B99-F0A1-4B4A-A535-1646D2CBF63A}" srcOrd="21" destOrd="0" presId="urn:microsoft.com/office/officeart/2008/layout/LinedList"/>
    <dgm:cxn modelId="{CD18E78A-365D-4AD6-8498-E8052BE76684}" type="presParOf" srcId="{71920711-C5F5-47DC-8B98-155C9D2D4847}" destId="{AB011CFE-DBC7-43D5-8D4A-AAC0BC5D1095}" srcOrd="22" destOrd="0" presId="urn:microsoft.com/office/officeart/2008/layout/LinedList"/>
    <dgm:cxn modelId="{B78C8744-6FD1-4CDE-944D-61DE376F421F}" type="presParOf" srcId="{AB011CFE-DBC7-43D5-8D4A-AAC0BC5D1095}" destId="{30AC5840-090A-4F12-BEE1-5E114007CAF2}" srcOrd="0" destOrd="0" presId="urn:microsoft.com/office/officeart/2008/layout/LinedList"/>
    <dgm:cxn modelId="{AF7E5ED9-6D7E-4233-994F-E9C0E403A036}" type="presParOf" srcId="{AB011CFE-DBC7-43D5-8D4A-AAC0BC5D1095}" destId="{156DDD7D-C993-4A5C-A9EB-3763C7CB2697}" srcOrd="1" destOrd="0" presId="urn:microsoft.com/office/officeart/2008/layout/LinedList"/>
    <dgm:cxn modelId="{30E21BED-22C9-4269-859E-62E4480A2573}" type="presParOf" srcId="{AB011CFE-DBC7-43D5-8D4A-AAC0BC5D1095}" destId="{784ED880-21DA-4D83-AF0A-343FBBF5EAF7}" srcOrd="2" destOrd="0" presId="urn:microsoft.com/office/officeart/2008/layout/LinedList"/>
    <dgm:cxn modelId="{DA29EADB-C3D7-4560-B595-CFA115EAD842}" type="presParOf" srcId="{71920711-C5F5-47DC-8B98-155C9D2D4847}" destId="{541DC12C-BF08-4A2A-B101-4F34622B2857}" srcOrd="23" destOrd="0" presId="urn:microsoft.com/office/officeart/2008/layout/LinedList"/>
    <dgm:cxn modelId="{882E2625-3366-4E8A-A6B8-CF73C9A67140}" type="presParOf" srcId="{71920711-C5F5-47DC-8B98-155C9D2D4847}" destId="{CBFCC174-A75D-4313-A0C0-8114A6C57F23}"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6B7DB7-8D60-4EAB-B8DC-0A961F2CB7DC}"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US"/>
        </a:p>
      </dgm:t>
    </dgm:pt>
    <dgm:pt modelId="{D783712F-C6B6-40EF-B2A3-F1551778F1C1}">
      <dgm:prSet phldrT="[Text]" custT="1"/>
      <dgm:spPr/>
      <dgm:t>
        <a:bodyPr/>
        <a:lstStyle/>
        <a:p>
          <a:r>
            <a:rPr lang="en-US" sz="2400"/>
            <a:t>Do NOT Reproduce Test Items</a:t>
          </a:r>
        </a:p>
      </dgm:t>
    </dgm:pt>
    <dgm:pt modelId="{11F595D4-434B-433D-A8B0-4CC049D81494}" type="parTrans" cxnId="{E009D083-F9EB-4B5B-9202-933A71861D69}">
      <dgm:prSet/>
      <dgm:spPr/>
      <dgm:t>
        <a:bodyPr/>
        <a:lstStyle/>
        <a:p>
          <a:endParaRPr lang="en-US"/>
        </a:p>
      </dgm:t>
    </dgm:pt>
    <dgm:pt modelId="{B24C9138-F158-42C8-96B2-8C5BCBEBAEFC}" type="sibTrans" cxnId="{E009D083-F9EB-4B5B-9202-933A71861D69}">
      <dgm:prSet/>
      <dgm:spPr/>
      <dgm:t>
        <a:bodyPr/>
        <a:lstStyle/>
        <a:p>
          <a:endParaRPr lang="en-US"/>
        </a:p>
      </dgm:t>
    </dgm:pt>
    <dgm:pt modelId="{0DD805DA-907B-44C7-A1B9-627322E66A24}">
      <dgm:prSet phldrT="[Text]"/>
      <dgm:spPr/>
      <dgm:t>
        <a:bodyPr/>
        <a:lstStyle/>
        <a:p>
          <a:r>
            <a:rPr lang="en-US"/>
            <a:t>Identify Error</a:t>
          </a:r>
        </a:p>
      </dgm:t>
    </dgm:pt>
    <dgm:pt modelId="{23622BB1-971D-4271-AC20-CCB389D7DDD2}" type="parTrans" cxnId="{1B4FB28C-B07C-4611-90F3-793FF582A39D}">
      <dgm:prSet/>
      <dgm:spPr/>
      <dgm:t>
        <a:bodyPr/>
        <a:lstStyle/>
        <a:p>
          <a:endParaRPr lang="en-US"/>
        </a:p>
      </dgm:t>
    </dgm:pt>
    <dgm:pt modelId="{A0E59F57-1544-4B02-A28D-A14CA1D93087}" type="sibTrans" cxnId="{1B4FB28C-B07C-4611-90F3-793FF582A39D}">
      <dgm:prSet/>
      <dgm:spPr/>
      <dgm:t>
        <a:bodyPr/>
        <a:lstStyle/>
        <a:p>
          <a:endParaRPr lang="en-US"/>
        </a:p>
      </dgm:t>
    </dgm:pt>
    <dgm:pt modelId="{6F4CB061-F793-471B-A32D-1AD3B1319EE0}">
      <dgm:prSet phldrT="[Text]"/>
      <dgm:spPr/>
      <dgm:t>
        <a:bodyPr/>
        <a:lstStyle/>
        <a:p>
          <a:r>
            <a:rPr lang="en-US"/>
            <a:t>Summarize Error</a:t>
          </a:r>
        </a:p>
      </dgm:t>
    </dgm:pt>
    <dgm:pt modelId="{4695E2D1-6CF2-4CA6-939F-C12FE419D4A8}" type="parTrans" cxnId="{C026D554-FD75-47A0-8362-0844A832E816}">
      <dgm:prSet/>
      <dgm:spPr/>
      <dgm:t>
        <a:bodyPr/>
        <a:lstStyle/>
        <a:p>
          <a:endParaRPr lang="en-US"/>
        </a:p>
      </dgm:t>
    </dgm:pt>
    <dgm:pt modelId="{20A497C5-90E0-4E66-939E-4B6AE153F851}" type="sibTrans" cxnId="{C026D554-FD75-47A0-8362-0844A832E816}">
      <dgm:prSet/>
      <dgm:spPr/>
      <dgm:t>
        <a:bodyPr/>
        <a:lstStyle/>
        <a:p>
          <a:endParaRPr lang="en-US"/>
        </a:p>
      </dgm:t>
    </dgm:pt>
    <dgm:pt modelId="{3612E91A-CBA9-4DC2-8309-BDC02AF21E68}">
      <dgm:prSet/>
      <dgm:spPr/>
      <dgm:t>
        <a:bodyPr/>
        <a:lstStyle/>
        <a:p>
          <a:r>
            <a:rPr lang="en-US"/>
            <a:t>Notify DAC</a:t>
          </a:r>
        </a:p>
      </dgm:t>
    </dgm:pt>
    <dgm:pt modelId="{877AC9E2-D52F-4411-9DBE-25001014EA68}" type="parTrans" cxnId="{F4878F89-5C70-4F1C-B5B2-82BDD38BB2F7}">
      <dgm:prSet/>
      <dgm:spPr/>
      <dgm:t>
        <a:bodyPr/>
        <a:lstStyle/>
        <a:p>
          <a:endParaRPr lang="en-US"/>
        </a:p>
      </dgm:t>
    </dgm:pt>
    <dgm:pt modelId="{62EACCF7-66F4-428F-A856-27C1660B40BC}" type="sibTrans" cxnId="{F4878F89-5C70-4F1C-B5B2-82BDD38BB2F7}">
      <dgm:prSet/>
      <dgm:spPr/>
      <dgm:t>
        <a:bodyPr/>
        <a:lstStyle/>
        <a:p>
          <a:endParaRPr lang="en-US"/>
        </a:p>
      </dgm:t>
    </dgm:pt>
    <dgm:pt modelId="{03080509-2B05-4EE9-BFEA-9640867B038F}" type="pres">
      <dgm:prSet presAssocID="{A66B7DB7-8D60-4EAB-B8DC-0A961F2CB7DC}" presName="Name0" presStyleCnt="0">
        <dgm:presLayoutVars>
          <dgm:dir/>
          <dgm:animOne val="branch"/>
          <dgm:animLvl val="lvl"/>
        </dgm:presLayoutVars>
      </dgm:prSet>
      <dgm:spPr/>
    </dgm:pt>
    <dgm:pt modelId="{43C26373-7928-4DEB-8FE1-FF3C139DE804}" type="pres">
      <dgm:prSet presAssocID="{D783712F-C6B6-40EF-B2A3-F1551778F1C1}" presName="chaos" presStyleCnt="0"/>
      <dgm:spPr/>
    </dgm:pt>
    <dgm:pt modelId="{95435697-A820-4A2E-8E18-8D59826824A9}" type="pres">
      <dgm:prSet presAssocID="{D783712F-C6B6-40EF-B2A3-F1551778F1C1}" presName="parTx1" presStyleLbl="revTx" presStyleIdx="0" presStyleCnt="3" custScaleX="103654" custScaleY="153829" custLinFactNeighborX="-540" custLinFactNeighborY="13120"/>
      <dgm:spPr/>
    </dgm:pt>
    <dgm:pt modelId="{3B7DDD49-6CBF-4E41-863E-73B0D222DAAC}" type="pres">
      <dgm:prSet presAssocID="{D783712F-C6B6-40EF-B2A3-F1551778F1C1}" presName="c1" presStyleLbl="node1" presStyleIdx="0" presStyleCnt="19"/>
      <dgm:spPr/>
    </dgm:pt>
    <dgm:pt modelId="{47D237AF-CC3E-49F2-A805-830A619277C2}" type="pres">
      <dgm:prSet presAssocID="{D783712F-C6B6-40EF-B2A3-F1551778F1C1}" presName="c2" presStyleLbl="node1" presStyleIdx="1" presStyleCnt="19"/>
      <dgm:spPr/>
    </dgm:pt>
    <dgm:pt modelId="{E5EA1781-3522-46BE-BB4E-9849094EF261}" type="pres">
      <dgm:prSet presAssocID="{D783712F-C6B6-40EF-B2A3-F1551778F1C1}" presName="c3" presStyleLbl="node1" presStyleIdx="2" presStyleCnt="19"/>
      <dgm:spPr/>
    </dgm:pt>
    <dgm:pt modelId="{DFE95629-56D4-4CB2-83CE-15123883AFBA}" type="pres">
      <dgm:prSet presAssocID="{D783712F-C6B6-40EF-B2A3-F1551778F1C1}" presName="c4" presStyleLbl="node1" presStyleIdx="3" presStyleCnt="19"/>
      <dgm:spPr/>
    </dgm:pt>
    <dgm:pt modelId="{DF45B2D9-5497-4535-B822-5BEE419C43FE}" type="pres">
      <dgm:prSet presAssocID="{D783712F-C6B6-40EF-B2A3-F1551778F1C1}" presName="c5" presStyleLbl="node1" presStyleIdx="4" presStyleCnt="19"/>
      <dgm:spPr/>
    </dgm:pt>
    <dgm:pt modelId="{5F009DBB-E72F-48FC-89DF-F781EC56F058}" type="pres">
      <dgm:prSet presAssocID="{D783712F-C6B6-40EF-B2A3-F1551778F1C1}" presName="c6" presStyleLbl="node1" presStyleIdx="5" presStyleCnt="19"/>
      <dgm:spPr/>
    </dgm:pt>
    <dgm:pt modelId="{81B690C7-13D4-4D0B-8A3A-BDB13AA95808}" type="pres">
      <dgm:prSet presAssocID="{D783712F-C6B6-40EF-B2A3-F1551778F1C1}" presName="c7" presStyleLbl="node1" presStyleIdx="6" presStyleCnt="19"/>
      <dgm:spPr/>
    </dgm:pt>
    <dgm:pt modelId="{DF0F31B7-6808-447F-96C2-7C470790C707}" type="pres">
      <dgm:prSet presAssocID="{D783712F-C6B6-40EF-B2A3-F1551778F1C1}" presName="c8" presStyleLbl="node1" presStyleIdx="7" presStyleCnt="19"/>
      <dgm:spPr/>
    </dgm:pt>
    <dgm:pt modelId="{99445A7D-6812-4BF4-9D3B-2770CA2E3148}" type="pres">
      <dgm:prSet presAssocID="{D783712F-C6B6-40EF-B2A3-F1551778F1C1}" presName="c9" presStyleLbl="node1" presStyleIdx="8" presStyleCnt="19"/>
      <dgm:spPr/>
    </dgm:pt>
    <dgm:pt modelId="{985A7F1F-5D65-450C-8EEF-536D4CE41933}" type="pres">
      <dgm:prSet presAssocID="{D783712F-C6B6-40EF-B2A3-F1551778F1C1}" presName="c10" presStyleLbl="node1" presStyleIdx="9" presStyleCnt="19" custLinFactNeighborX="7927" custLinFactNeighborY="-15855"/>
      <dgm:spPr/>
    </dgm:pt>
    <dgm:pt modelId="{1334B5A5-F34F-4AD8-90C4-D0972E965367}" type="pres">
      <dgm:prSet presAssocID="{D783712F-C6B6-40EF-B2A3-F1551778F1C1}" presName="c11" presStyleLbl="node1" presStyleIdx="10" presStyleCnt="19" custLinFactNeighborX="-13573" custLinFactNeighborY="49812"/>
      <dgm:spPr/>
    </dgm:pt>
    <dgm:pt modelId="{A7E086AB-D83A-4A0C-A18D-0EF97BC51AC0}" type="pres">
      <dgm:prSet presAssocID="{D783712F-C6B6-40EF-B2A3-F1551778F1C1}" presName="c12" presStyleLbl="node1" presStyleIdx="11" presStyleCnt="19"/>
      <dgm:spPr/>
    </dgm:pt>
    <dgm:pt modelId="{D25208A0-E207-40F3-97D5-C090105331CC}" type="pres">
      <dgm:prSet presAssocID="{D783712F-C6B6-40EF-B2A3-F1551778F1C1}" presName="c13" presStyleLbl="node1" presStyleIdx="12" presStyleCnt="19" custLinFactNeighborY="-4722"/>
      <dgm:spPr/>
    </dgm:pt>
    <dgm:pt modelId="{04853DFB-D353-4045-8299-D56FD8965D2A}" type="pres">
      <dgm:prSet presAssocID="{D783712F-C6B6-40EF-B2A3-F1551778F1C1}" presName="c14" presStyleLbl="node1" presStyleIdx="13" presStyleCnt="19"/>
      <dgm:spPr/>
    </dgm:pt>
    <dgm:pt modelId="{269F5669-0443-472F-A328-15D1201850FC}" type="pres">
      <dgm:prSet presAssocID="{D783712F-C6B6-40EF-B2A3-F1551778F1C1}" presName="c15" presStyleLbl="node1" presStyleIdx="14" presStyleCnt="19" custLinFactNeighborX="4324" custLinFactNeighborY="21619"/>
      <dgm:spPr/>
    </dgm:pt>
    <dgm:pt modelId="{2EF803EB-3D3B-446F-BB9B-A9B5E48EE39E}" type="pres">
      <dgm:prSet presAssocID="{D783712F-C6B6-40EF-B2A3-F1551778F1C1}" presName="c16" presStyleLbl="node1" presStyleIdx="15" presStyleCnt="19"/>
      <dgm:spPr/>
    </dgm:pt>
    <dgm:pt modelId="{2EF332FD-97EE-4234-B906-FE53070CE7B3}" type="pres">
      <dgm:prSet presAssocID="{D783712F-C6B6-40EF-B2A3-F1551778F1C1}" presName="c17" presStyleLbl="node1" presStyleIdx="16" presStyleCnt="19"/>
      <dgm:spPr/>
    </dgm:pt>
    <dgm:pt modelId="{B943356F-B191-42FE-954F-C7C9FB6051DB}" type="pres">
      <dgm:prSet presAssocID="{D783712F-C6B6-40EF-B2A3-F1551778F1C1}" presName="c18" presStyleLbl="node1" presStyleIdx="17" presStyleCnt="19"/>
      <dgm:spPr/>
    </dgm:pt>
    <dgm:pt modelId="{17BD4BAC-9DD9-44D0-8B83-94D948EB8ABE}" type="pres">
      <dgm:prSet presAssocID="{B24C9138-F158-42C8-96B2-8C5BCBEBAEFC}" presName="chevronComposite1" presStyleCnt="0"/>
      <dgm:spPr/>
    </dgm:pt>
    <dgm:pt modelId="{3FC7FE58-22A4-434A-BE82-B846EFF5AEDC}" type="pres">
      <dgm:prSet presAssocID="{B24C9138-F158-42C8-96B2-8C5BCBEBAEFC}" presName="chevron1" presStyleLbl="sibTrans2D1" presStyleIdx="0" presStyleCnt="3"/>
      <dgm:spPr/>
    </dgm:pt>
    <dgm:pt modelId="{67845E45-96ED-4664-A96C-3DC53878F50A}" type="pres">
      <dgm:prSet presAssocID="{B24C9138-F158-42C8-96B2-8C5BCBEBAEFC}" presName="spChevron1" presStyleCnt="0"/>
      <dgm:spPr/>
    </dgm:pt>
    <dgm:pt modelId="{5AEE3BA0-B4D8-4F7E-ADD1-D85734CDEF86}" type="pres">
      <dgm:prSet presAssocID="{0DD805DA-907B-44C7-A1B9-627322E66A24}" presName="middle" presStyleCnt="0"/>
      <dgm:spPr/>
    </dgm:pt>
    <dgm:pt modelId="{AD96016F-81DA-41DA-A87A-ED4B6A3E141A}" type="pres">
      <dgm:prSet presAssocID="{0DD805DA-907B-44C7-A1B9-627322E66A24}" presName="parTxMid" presStyleLbl="revTx" presStyleIdx="1" presStyleCnt="3"/>
      <dgm:spPr/>
    </dgm:pt>
    <dgm:pt modelId="{123FF28E-A8AA-4D0B-B0DA-A790C2F3B076}" type="pres">
      <dgm:prSet presAssocID="{0DD805DA-907B-44C7-A1B9-627322E66A24}" presName="spMid" presStyleCnt="0"/>
      <dgm:spPr/>
    </dgm:pt>
    <dgm:pt modelId="{1D86BA4E-06F0-4CF3-BCE8-4309D62CA389}" type="pres">
      <dgm:prSet presAssocID="{A0E59F57-1544-4B02-A28D-A14CA1D93087}" presName="chevronComposite1" presStyleCnt="0"/>
      <dgm:spPr/>
    </dgm:pt>
    <dgm:pt modelId="{87254054-31C5-433A-A556-183EA360BAFE}" type="pres">
      <dgm:prSet presAssocID="{A0E59F57-1544-4B02-A28D-A14CA1D93087}" presName="chevron1" presStyleLbl="sibTrans2D1" presStyleIdx="1" presStyleCnt="3"/>
      <dgm:spPr/>
    </dgm:pt>
    <dgm:pt modelId="{97B67E38-84A9-47D0-ACFD-6ACE236BDAF1}" type="pres">
      <dgm:prSet presAssocID="{A0E59F57-1544-4B02-A28D-A14CA1D93087}" presName="spChevron1" presStyleCnt="0"/>
      <dgm:spPr/>
    </dgm:pt>
    <dgm:pt modelId="{6277B081-C4BC-4C26-95A9-AA0EAF3B35A9}" type="pres">
      <dgm:prSet presAssocID="{6F4CB061-F793-471B-A32D-1AD3B1319EE0}" presName="middle" presStyleCnt="0"/>
      <dgm:spPr/>
    </dgm:pt>
    <dgm:pt modelId="{0184EE00-1209-448F-B115-A57D4DA342CC}" type="pres">
      <dgm:prSet presAssocID="{6F4CB061-F793-471B-A32D-1AD3B1319EE0}" presName="parTxMid" presStyleLbl="revTx" presStyleIdx="2" presStyleCnt="3"/>
      <dgm:spPr/>
    </dgm:pt>
    <dgm:pt modelId="{064BABE1-C0CF-458C-BE11-6678EC4C03C8}" type="pres">
      <dgm:prSet presAssocID="{6F4CB061-F793-471B-A32D-1AD3B1319EE0}" presName="spMid" presStyleCnt="0"/>
      <dgm:spPr/>
    </dgm:pt>
    <dgm:pt modelId="{5732456B-09A7-4CA1-B62A-ADBBBDE9B263}" type="pres">
      <dgm:prSet presAssocID="{20A497C5-90E0-4E66-939E-4B6AE153F851}" presName="chevronComposite1" presStyleCnt="0"/>
      <dgm:spPr/>
    </dgm:pt>
    <dgm:pt modelId="{11469FCA-D6E2-4AC0-89B2-95CFEA6742C2}" type="pres">
      <dgm:prSet presAssocID="{20A497C5-90E0-4E66-939E-4B6AE153F851}" presName="chevron1" presStyleLbl="sibTrans2D1" presStyleIdx="2" presStyleCnt="3"/>
      <dgm:spPr/>
    </dgm:pt>
    <dgm:pt modelId="{A5060C6D-E8AF-4141-8BE1-CF4796133219}" type="pres">
      <dgm:prSet presAssocID="{20A497C5-90E0-4E66-939E-4B6AE153F851}" presName="spChevron1" presStyleCnt="0"/>
      <dgm:spPr/>
    </dgm:pt>
    <dgm:pt modelId="{999F08A3-AD91-451E-924C-D81CD397CF5F}" type="pres">
      <dgm:prSet presAssocID="{3612E91A-CBA9-4DC2-8309-BDC02AF21E68}" presName="last" presStyleCnt="0"/>
      <dgm:spPr/>
    </dgm:pt>
    <dgm:pt modelId="{D250C1DF-7671-456A-B4D6-E27290DECD07}" type="pres">
      <dgm:prSet presAssocID="{3612E91A-CBA9-4DC2-8309-BDC02AF21E68}" presName="circleTx" presStyleLbl="node1" presStyleIdx="18" presStyleCnt="19"/>
      <dgm:spPr/>
    </dgm:pt>
    <dgm:pt modelId="{36A6E731-35F2-4EE3-965F-F3A89A3879CC}" type="pres">
      <dgm:prSet presAssocID="{3612E91A-CBA9-4DC2-8309-BDC02AF21E68}" presName="spN" presStyleCnt="0"/>
      <dgm:spPr/>
    </dgm:pt>
  </dgm:ptLst>
  <dgm:cxnLst>
    <dgm:cxn modelId="{61A76F16-EBB4-47F2-90BC-BDDCDD04C646}" type="presOf" srcId="{D783712F-C6B6-40EF-B2A3-F1551778F1C1}" destId="{95435697-A820-4A2E-8E18-8D59826824A9}" srcOrd="0" destOrd="0" presId="urn:microsoft.com/office/officeart/2009/3/layout/RandomtoResultProcess"/>
    <dgm:cxn modelId="{C026D554-FD75-47A0-8362-0844A832E816}" srcId="{A66B7DB7-8D60-4EAB-B8DC-0A961F2CB7DC}" destId="{6F4CB061-F793-471B-A32D-1AD3B1319EE0}" srcOrd="2" destOrd="0" parTransId="{4695E2D1-6CF2-4CA6-939F-C12FE419D4A8}" sibTransId="{20A497C5-90E0-4E66-939E-4B6AE153F851}"/>
    <dgm:cxn modelId="{91F61B81-8C3F-41B0-9739-CF6D0412A87D}" type="presOf" srcId="{6F4CB061-F793-471B-A32D-1AD3B1319EE0}" destId="{0184EE00-1209-448F-B115-A57D4DA342CC}" srcOrd="0" destOrd="0" presId="urn:microsoft.com/office/officeart/2009/3/layout/RandomtoResultProcess"/>
    <dgm:cxn modelId="{CDCE5B83-0B43-4C73-B45A-32C58C272407}" type="presOf" srcId="{0DD805DA-907B-44C7-A1B9-627322E66A24}" destId="{AD96016F-81DA-41DA-A87A-ED4B6A3E141A}" srcOrd="0" destOrd="0" presId="urn:microsoft.com/office/officeart/2009/3/layout/RandomtoResultProcess"/>
    <dgm:cxn modelId="{E009D083-F9EB-4B5B-9202-933A71861D69}" srcId="{A66B7DB7-8D60-4EAB-B8DC-0A961F2CB7DC}" destId="{D783712F-C6B6-40EF-B2A3-F1551778F1C1}" srcOrd="0" destOrd="0" parTransId="{11F595D4-434B-433D-A8B0-4CC049D81494}" sibTransId="{B24C9138-F158-42C8-96B2-8C5BCBEBAEFC}"/>
    <dgm:cxn modelId="{F4878F89-5C70-4F1C-B5B2-82BDD38BB2F7}" srcId="{A66B7DB7-8D60-4EAB-B8DC-0A961F2CB7DC}" destId="{3612E91A-CBA9-4DC2-8309-BDC02AF21E68}" srcOrd="3" destOrd="0" parTransId="{877AC9E2-D52F-4411-9DBE-25001014EA68}" sibTransId="{62EACCF7-66F4-428F-A856-27C1660B40BC}"/>
    <dgm:cxn modelId="{D998378B-FF4B-471C-A780-A1C1DA3D6318}" type="presOf" srcId="{A66B7DB7-8D60-4EAB-B8DC-0A961F2CB7DC}" destId="{03080509-2B05-4EE9-BFEA-9640867B038F}" srcOrd="0" destOrd="0" presId="urn:microsoft.com/office/officeart/2009/3/layout/RandomtoResultProcess"/>
    <dgm:cxn modelId="{1B4FB28C-B07C-4611-90F3-793FF582A39D}" srcId="{A66B7DB7-8D60-4EAB-B8DC-0A961F2CB7DC}" destId="{0DD805DA-907B-44C7-A1B9-627322E66A24}" srcOrd="1" destOrd="0" parTransId="{23622BB1-971D-4271-AC20-CCB389D7DDD2}" sibTransId="{A0E59F57-1544-4B02-A28D-A14CA1D93087}"/>
    <dgm:cxn modelId="{323968F5-48A0-4644-B988-E76AF6BD3F21}" type="presOf" srcId="{3612E91A-CBA9-4DC2-8309-BDC02AF21E68}" destId="{D250C1DF-7671-456A-B4D6-E27290DECD07}" srcOrd="0" destOrd="0" presId="urn:microsoft.com/office/officeart/2009/3/layout/RandomtoResultProcess"/>
    <dgm:cxn modelId="{2ECB6EB1-4CA9-4477-B938-2F942996879B}" type="presParOf" srcId="{03080509-2B05-4EE9-BFEA-9640867B038F}" destId="{43C26373-7928-4DEB-8FE1-FF3C139DE804}" srcOrd="0" destOrd="0" presId="urn:microsoft.com/office/officeart/2009/3/layout/RandomtoResultProcess"/>
    <dgm:cxn modelId="{2958043C-E21B-4775-8E03-19734AE1A1F2}" type="presParOf" srcId="{43C26373-7928-4DEB-8FE1-FF3C139DE804}" destId="{95435697-A820-4A2E-8E18-8D59826824A9}" srcOrd="0" destOrd="0" presId="urn:microsoft.com/office/officeart/2009/3/layout/RandomtoResultProcess"/>
    <dgm:cxn modelId="{8007AA83-9A3C-4BBA-897B-CDAB76BAFEFB}" type="presParOf" srcId="{43C26373-7928-4DEB-8FE1-FF3C139DE804}" destId="{3B7DDD49-6CBF-4E41-863E-73B0D222DAAC}" srcOrd="1" destOrd="0" presId="urn:microsoft.com/office/officeart/2009/3/layout/RandomtoResultProcess"/>
    <dgm:cxn modelId="{1F5EC30F-965A-4720-B4F3-AE0D866BCD65}" type="presParOf" srcId="{43C26373-7928-4DEB-8FE1-FF3C139DE804}" destId="{47D237AF-CC3E-49F2-A805-830A619277C2}" srcOrd="2" destOrd="0" presId="urn:microsoft.com/office/officeart/2009/3/layout/RandomtoResultProcess"/>
    <dgm:cxn modelId="{25941C2F-33E7-410E-8C53-FF6918DF71DF}" type="presParOf" srcId="{43C26373-7928-4DEB-8FE1-FF3C139DE804}" destId="{E5EA1781-3522-46BE-BB4E-9849094EF261}" srcOrd="3" destOrd="0" presId="urn:microsoft.com/office/officeart/2009/3/layout/RandomtoResultProcess"/>
    <dgm:cxn modelId="{A31665FE-6B93-4706-8FB1-690B089E0E18}" type="presParOf" srcId="{43C26373-7928-4DEB-8FE1-FF3C139DE804}" destId="{DFE95629-56D4-4CB2-83CE-15123883AFBA}" srcOrd="4" destOrd="0" presId="urn:microsoft.com/office/officeart/2009/3/layout/RandomtoResultProcess"/>
    <dgm:cxn modelId="{87514254-23D4-4972-95DB-7D4C1541D32D}" type="presParOf" srcId="{43C26373-7928-4DEB-8FE1-FF3C139DE804}" destId="{DF45B2D9-5497-4535-B822-5BEE419C43FE}" srcOrd="5" destOrd="0" presId="urn:microsoft.com/office/officeart/2009/3/layout/RandomtoResultProcess"/>
    <dgm:cxn modelId="{6BC52728-7632-410E-BD8E-95A9D55BC8A9}" type="presParOf" srcId="{43C26373-7928-4DEB-8FE1-FF3C139DE804}" destId="{5F009DBB-E72F-48FC-89DF-F781EC56F058}" srcOrd="6" destOrd="0" presId="urn:microsoft.com/office/officeart/2009/3/layout/RandomtoResultProcess"/>
    <dgm:cxn modelId="{B35CF6CD-F7E9-46D9-9C66-CA6D806BFC51}" type="presParOf" srcId="{43C26373-7928-4DEB-8FE1-FF3C139DE804}" destId="{81B690C7-13D4-4D0B-8A3A-BDB13AA95808}" srcOrd="7" destOrd="0" presId="urn:microsoft.com/office/officeart/2009/3/layout/RandomtoResultProcess"/>
    <dgm:cxn modelId="{813CFF80-8ABE-4A78-85A8-6AAEB87787C9}" type="presParOf" srcId="{43C26373-7928-4DEB-8FE1-FF3C139DE804}" destId="{DF0F31B7-6808-447F-96C2-7C470790C707}" srcOrd="8" destOrd="0" presId="urn:microsoft.com/office/officeart/2009/3/layout/RandomtoResultProcess"/>
    <dgm:cxn modelId="{E2282984-6B46-4F87-84D5-F6F747004E8D}" type="presParOf" srcId="{43C26373-7928-4DEB-8FE1-FF3C139DE804}" destId="{99445A7D-6812-4BF4-9D3B-2770CA2E3148}" srcOrd="9" destOrd="0" presId="urn:microsoft.com/office/officeart/2009/3/layout/RandomtoResultProcess"/>
    <dgm:cxn modelId="{A79B6EB4-45C8-4547-A29E-D16000E2412C}" type="presParOf" srcId="{43C26373-7928-4DEB-8FE1-FF3C139DE804}" destId="{985A7F1F-5D65-450C-8EEF-536D4CE41933}" srcOrd="10" destOrd="0" presId="urn:microsoft.com/office/officeart/2009/3/layout/RandomtoResultProcess"/>
    <dgm:cxn modelId="{E12AA5EE-0BD5-4F1B-B450-B9078F00F8AF}" type="presParOf" srcId="{43C26373-7928-4DEB-8FE1-FF3C139DE804}" destId="{1334B5A5-F34F-4AD8-90C4-D0972E965367}" srcOrd="11" destOrd="0" presId="urn:microsoft.com/office/officeart/2009/3/layout/RandomtoResultProcess"/>
    <dgm:cxn modelId="{16704756-5A8D-4947-877C-A72C5BF960B3}" type="presParOf" srcId="{43C26373-7928-4DEB-8FE1-FF3C139DE804}" destId="{A7E086AB-D83A-4A0C-A18D-0EF97BC51AC0}" srcOrd="12" destOrd="0" presId="urn:microsoft.com/office/officeart/2009/3/layout/RandomtoResultProcess"/>
    <dgm:cxn modelId="{9A5C9C84-9F5F-4BB2-9A5C-B7DAF0AF5C5B}" type="presParOf" srcId="{43C26373-7928-4DEB-8FE1-FF3C139DE804}" destId="{D25208A0-E207-40F3-97D5-C090105331CC}" srcOrd="13" destOrd="0" presId="urn:microsoft.com/office/officeart/2009/3/layout/RandomtoResultProcess"/>
    <dgm:cxn modelId="{B1F8D255-4514-470F-8CB7-0ECFE347B31A}" type="presParOf" srcId="{43C26373-7928-4DEB-8FE1-FF3C139DE804}" destId="{04853DFB-D353-4045-8299-D56FD8965D2A}" srcOrd="14" destOrd="0" presId="urn:microsoft.com/office/officeart/2009/3/layout/RandomtoResultProcess"/>
    <dgm:cxn modelId="{B716B82A-101F-435E-A9B6-1070503173A4}" type="presParOf" srcId="{43C26373-7928-4DEB-8FE1-FF3C139DE804}" destId="{269F5669-0443-472F-A328-15D1201850FC}" srcOrd="15" destOrd="0" presId="urn:microsoft.com/office/officeart/2009/3/layout/RandomtoResultProcess"/>
    <dgm:cxn modelId="{C2EB8CAA-FE74-4AB6-BAE5-F3E9E45E984D}" type="presParOf" srcId="{43C26373-7928-4DEB-8FE1-FF3C139DE804}" destId="{2EF803EB-3D3B-446F-BB9B-A9B5E48EE39E}" srcOrd="16" destOrd="0" presId="urn:microsoft.com/office/officeart/2009/3/layout/RandomtoResultProcess"/>
    <dgm:cxn modelId="{F8030B81-49DE-4F1A-829D-302385051B53}" type="presParOf" srcId="{43C26373-7928-4DEB-8FE1-FF3C139DE804}" destId="{2EF332FD-97EE-4234-B906-FE53070CE7B3}" srcOrd="17" destOrd="0" presId="urn:microsoft.com/office/officeart/2009/3/layout/RandomtoResultProcess"/>
    <dgm:cxn modelId="{24451F77-3DF9-491A-8722-F8815F213104}" type="presParOf" srcId="{43C26373-7928-4DEB-8FE1-FF3C139DE804}" destId="{B943356F-B191-42FE-954F-C7C9FB6051DB}" srcOrd="18" destOrd="0" presId="urn:microsoft.com/office/officeart/2009/3/layout/RandomtoResultProcess"/>
    <dgm:cxn modelId="{55578A66-443D-4ED5-B633-2737F71A3969}" type="presParOf" srcId="{03080509-2B05-4EE9-BFEA-9640867B038F}" destId="{17BD4BAC-9DD9-44D0-8B83-94D948EB8ABE}" srcOrd="1" destOrd="0" presId="urn:microsoft.com/office/officeart/2009/3/layout/RandomtoResultProcess"/>
    <dgm:cxn modelId="{908EA92B-315A-451A-A7F6-383CD941A9C0}" type="presParOf" srcId="{17BD4BAC-9DD9-44D0-8B83-94D948EB8ABE}" destId="{3FC7FE58-22A4-434A-BE82-B846EFF5AEDC}" srcOrd="0" destOrd="0" presId="urn:microsoft.com/office/officeart/2009/3/layout/RandomtoResultProcess"/>
    <dgm:cxn modelId="{DC02578F-E523-4597-8661-31C54055389D}" type="presParOf" srcId="{17BD4BAC-9DD9-44D0-8B83-94D948EB8ABE}" destId="{67845E45-96ED-4664-A96C-3DC53878F50A}" srcOrd="1" destOrd="0" presId="urn:microsoft.com/office/officeart/2009/3/layout/RandomtoResultProcess"/>
    <dgm:cxn modelId="{AFE6C166-8E1A-4D0B-A7E2-B6B01D7D0C53}" type="presParOf" srcId="{03080509-2B05-4EE9-BFEA-9640867B038F}" destId="{5AEE3BA0-B4D8-4F7E-ADD1-D85734CDEF86}" srcOrd="2" destOrd="0" presId="urn:microsoft.com/office/officeart/2009/3/layout/RandomtoResultProcess"/>
    <dgm:cxn modelId="{35DA254F-BA31-4F8C-90AF-F78EDE22EA86}" type="presParOf" srcId="{5AEE3BA0-B4D8-4F7E-ADD1-D85734CDEF86}" destId="{AD96016F-81DA-41DA-A87A-ED4B6A3E141A}" srcOrd="0" destOrd="0" presId="urn:microsoft.com/office/officeart/2009/3/layout/RandomtoResultProcess"/>
    <dgm:cxn modelId="{14378090-0274-449C-8121-9B8765EB2785}" type="presParOf" srcId="{5AEE3BA0-B4D8-4F7E-ADD1-D85734CDEF86}" destId="{123FF28E-A8AA-4D0B-B0DA-A790C2F3B076}" srcOrd="1" destOrd="0" presId="urn:microsoft.com/office/officeart/2009/3/layout/RandomtoResultProcess"/>
    <dgm:cxn modelId="{9E1A3713-AB5A-4480-9259-F9FCDF1311BA}" type="presParOf" srcId="{03080509-2B05-4EE9-BFEA-9640867B038F}" destId="{1D86BA4E-06F0-4CF3-BCE8-4309D62CA389}" srcOrd="3" destOrd="0" presId="urn:microsoft.com/office/officeart/2009/3/layout/RandomtoResultProcess"/>
    <dgm:cxn modelId="{789AB048-A20A-4D82-BD7D-0F44AD2E1F6B}" type="presParOf" srcId="{1D86BA4E-06F0-4CF3-BCE8-4309D62CA389}" destId="{87254054-31C5-433A-A556-183EA360BAFE}" srcOrd="0" destOrd="0" presId="urn:microsoft.com/office/officeart/2009/3/layout/RandomtoResultProcess"/>
    <dgm:cxn modelId="{6E010AF8-E365-4168-9D07-E38A33284AB8}" type="presParOf" srcId="{1D86BA4E-06F0-4CF3-BCE8-4309D62CA389}" destId="{97B67E38-84A9-47D0-ACFD-6ACE236BDAF1}" srcOrd="1" destOrd="0" presId="urn:microsoft.com/office/officeart/2009/3/layout/RandomtoResultProcess"/>
    <dgm:cxn modelId="{493E7E0D-AC2A-4F47-B969-C3FD8B38D513}" type="presParOf" srcId="{03080509-2B05-4EE9-BFEA-9640867B038F}" destId="{6277B081-C4BC-4C26-95A9-AA0EAF3B35A9}" srcOrd="4" destOrd="0" presId="urn:microsoft.com/office/officeart/2009/3/layout/RandomtoResultProcess"/>
    <dgm:cxn modelId="{10671591-1058-4796-ADDF-D47AED288DCA}" type="presParOf" srcId="{6277B081-C4BC-4C26-95A9-AA0EAF3B35A9}" destId="{0184EE00-1209-448F-B115-A57D4DA342CC}" srcOrd="0" destOrd="0" presId="urn:microsoft.com/office/officeart/2009/3/layout/RandomtoResultProcess"/>
    <dgm:cxn modelId="{5B145537-4B06-462F-B5CB-F37927B4C706}" type="presParOf" srcId="{6277B081-C4BC-4C26-95A9-AA0EAF3B35A9}" destId="{064BABE1-C0CF-458C-BE11-6678EC4C03C8}" srcOrd="1" destOrd="0" presId="urn:microsoft.com/office/officeart/2009/3/layout/RandomtoResultProcess"/>
    <dgm:cxn modelId="{DCFC4AAF-2BB1-4B29-B1EA-1D7D2DE8CEAF}" type="presParOf" srcId="{03080509-2B05-4EE9-BFEA-9640867B038F}" destId="{5732456B-09A7-4CA1-B62A-ADBBBDE9B263}" srcOrd="5" destOrd="0" presId="urn:microsoft.com/office/officeart/2009/3/layout/RandomtoResultProcess"/>
    <dgm:cxn modelId="{3E49D687-444E-4AF9-B0E2-38B4427F0AEB}" type="presParOf" srcId="{5732456B-09A7-4CA1-B62A-ADBBBDE9B263}" destId="{11469FCA-D6E2-4AC0-89B2-95CFEA6742C2}" srcOrd="0" destOrd="0" presId="urn:microsoft.com/office/officeart/2009/3/layout/RandomtoResultProcess"/>
    <dgm:cxn modelId="{C3CA2BF3-F546-4FEF-9A18-91A10100F51E}" type="presParOf" srcId="{5732456B-09A7-4CA1-B62A-ADBBBDE9B263}" destId="{A5060C6D-E8AF-4141-8BE1-CF4796133219}" srcOrd="1" destOrd="0" presId="urn:microsoft.com/office/officeart/2009/3/layout/RandomtoResultProcess"/>
    <dgm:cxn modelId="{E1E90C1A-2B20-4D5B-AA83-2DF435678A87}" type="presParOf" srcId="{03080509-2B05-4EE9-BFEA-9640867B038F}" destId="{999F08A3-AD91-451E-924C-D81CD397CF5F}" srcOrd="6" destOrd="0" presId="urn:microsoft.com/office/officeart/2009/3/layout/RandomtoResultProcess"/>
    <dgm:cxn modelId="{528FCD2B-C237-4E12-8AC9-E351CE815458}" type="presParOf" srcId="{999F08A3-AD91-451E-924C-D81CD397CF5F}" destId="{D250C1DF-7671-456A-B4D6-E27290DECD07}" srcOrd="0" destOrd="0" presId="urn:microsoft.com/office/officeart/2009/3/layout/RandomtoResultProcess"/>
    <dgm:cxn modelId="{BC6B0CD0-4F9F-494B-83D9-5E0517316817}" type="presParOf" srcId="{999F08A3-AD91-451E-924C-D81CD397CF5F}" destId="{36A6E731-35F2-4EE3-965F-F3A89A3879C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5910DA-775C-45F1-8895-A069EA0DB2BE}"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4B47EF4-812A-490B-B171-32FDCB952049}">
      <dgm:prSet/>
      <dgm:spPr/>
      <dgm:t>
        <a:bodyPr/>
        <a:lstStyle/>
        <a:p>
          <a:pPr>
            <a:lnSpc>
              <a:spcPct val="100000"/>
            </a:lnSpc>
          </a:pPr>
          <a:r>
            <a:rPr lang="en-US"/>
            <a:t>Seal Codes</a:t>
          </a:r>
        </a:p>
      </dgm:t>
    </dgm:pt>
    <dgm:pt modelId="{6BF04BB5-B036-4888-8071-773EFEE6CA4B}" type="parTrans" cxnId="{D8D073C1-9333-4329-A3B7-7D7E9E46D97A}">
      <dgm:prSet/>
      <dgm:spPr/>
      <dgm:t>
        <a:bodyPr/>
        <a:lstStyle/>
        <a:p>
          <a:endParaRPr lang="en-US" sz="2000"/>
        </a:p>
      </dgm:t>
    </dgm:pt>
    <dgm:pt modelId="{0F4C552E-3203-4FBC-A163-298EF8183224}" type="sibTrans" cxnId="{D8D073C1-9333-4329-A3B7-7D7E9E46D97A}">
      <dgm:prSet/>
      <dgm:spPr/>
      <dgm:t>
        <a:bodyPr/>
        <a:lstStyle/>
        <a:p>
          <a:pPr>
            <a:lnSpc>
              <a:spcPct val="100000"/>
            </a:lnSpc>
          </a:pPr>
          <a:endParaRPr lang="en-US"/>
        </a:p>
      </dgm:t>
    </dgm:pt>
    <dgm:pt modelId="{20D734CE-E508-491F-9E55-125FE6BAA273}">
      <dgm:prSet/>
      <dgm:spPr/>
      <dgm:t>
        <a:bodyPr/>
        <a:lstStyle/>
        <a:p>
          <a:pPr>
            <a:lnSpc>
              <a:spcPct val="100000"/>
            </a:lnSpc>
          </a:pPr>
          <a:r>
            <a:rPr lang="en-US"/>
            <a:t>Scratch Paper</a:t>
          </a:r>
        </a:p>
      </dgm:t>
    </dgm:pt>
    <dgm:pt modelId="{44F6255B-4820-4C2B-9720-20F8ED27E6DC}" type="parTrans" cxnId="{6457AECD-6ACB-4A14-BB2A-023A1E091648}">
      <dgm:prSet/>
      <dgm:spPr/>
      <dgm:t>
        <a:bodyPr/>
        <a:lstStyle/>
        <a:p>
          <a:endParaRPr lang="en-US" sz="2000"/>
        </a:p>
      </dgm:t>
    </dgm:pt>
    <dgm:pt modelId="{ACEADE2E-4747-4A62-A3E4-D98ED67E4CCB}" type="sibTrans" cxnId="{6457AECD-6ACB-4A14-BB2A-023A1E091648}">
      <dgm:prSet/>
      <dgm:spPr/>
      <dgm:t>
        <a:bodyPr/>
        <a:lstStyle/>
        <a:p>
          <a:pPr>
            <a:lnSpc>
              <a:spcPct val="100000"/>
            </a:lnSpc>
          </a:pPr>
          <a:endParaRPr lang="en-US"/>
        </a:p>
      </dgm:t>
    </dgm:pt>
    <dgm:pt modelId="{C8E4D074-7FB6-4E84-90F9-F13C2BC4F2AF}">
      <dgm:prSet/>
      <dgm:spPr/>
      <dgm:t>
        <a:bodyPr/>
        <a:lstStyle/>
        <a:p>
          <a:pPr>
            <a:lnSpc>
              <a:spcPct val="100000"/>
            </a:lnSpc>
          </a:pPr>
          <a:r>
            <a:rPr lang="en-US"/>
            <a:t>Test Tickets 🎟</a:t>
          </a:r>
        </a:p>
      </dgm:t>
    </dgm:pt>
    <dgm:pt modelId="{615DAA30-B7D0-4B24-A1B5-93043785AD36}" type="parTrans" cxnId="{44C73B0E-9929-4477-A208-A3FF47981259}">
      <dgm:prSet/>
      <dgm:spPr/>
      <dgm:t>
        <a:bodyPr/>
        <a:lstStyle/>
        <a:p>
          <a:endParaRPr lang="en-US" sz="2000"/>
        </a:p>
      </dgm:t>
    </dgm:pt>
    <dgm:pt modelId="{C0185FD4-AF34-42F0-97A4-92716FADAA3C}" type="sibTrans" cxnId="{44C73B0E-9929-4477-A208-A3FF47981259}">
      <dgm:prSet/>
      <dgm:spPr/>
      <dgm:t>
        <a:bodyPr/>
        <a:lstStyle/>
        <a:p>
          <a:pPr>
            <a:lnSpc>
              <a:spcPct val="100000"/>
            </a:lnSpc>
          </a:pPr>
          <a:endParaRPr lang="en-US"/>
        </a:p>
      </dgm:t>
    </dgm:pt>
    <dgm:pt modelId="{80F95E46-1C62-45CC-A83B-24F2A650F08C}">
      <dgm:prSet/>
      <dgm:spPr/>
      <dgm:t>
        <a:bodyPr/>
        <a:lstStyle/>
        <a:p>
          <a:pPr>
            <a:lnSpc>
              <a:spcPct val="100000"/>
            </a:lnSpc>
          </a:pPr>
          <a:r>
            <a:rPr lang="en-US"/>
            <a:t>Test Booklets</a:t>
          </a:r>
        </a:p>
      </dgm:t>
    </dgm:pt>
    <dgm:pt modelId="{CB0F66EF-5F77-4D99-BE1B-D8FC6F44E280}" type="parTrans" cxnId="{5C921032-A6AC-4C19-A559-A4C828AE18D1}">
      <dgm:prSet/>
      <dgm:spPr/>
      <dgm:t>
        <a:bodyPr/>
        <a:lstStyle/>
        <a:p>
          <a:endParaRPr lang="en-US" sz="2000"/>
        </a:p>
      </dgm:t>
    </dgm:pt>
    <dgm:pt modelId="{C5CBBC6F-EF21-4217-A4F9-8E4E3DD9B26D}" type="sibTrans" cxnId="{5C921032-A6AC-4C19-A559-A4C828AE18D1}">
      <dgm:prSet/>
      <dgm:spPr/>
      <dgm:t>
        <a:bodyPr/>
        <a:lstStyle/>
        <a:p>
          <a:pPr>
            <a:lnSpc>
              <a:spcPct val="100000"/>
            </a:lnSpc>
          </a:pPr>
          <a:endParaRPr lang="en-US"/>
        </a:p>
      </dgm:t>
    </dgm:pt>
    <dgm:pt modelId="{A23D4001-E654-4A36-A454-4388D75D2BFB}">
      <dgm:prSet/>
      <dgm:spPr/>
      <dgm:t>
        <a:bodyPr/>
        <a:lstStyle/>
        <a:p>
          <a:pPr>
            <a:lnSpc>
              <a:spcPct val="100000"/>
            </a:lnSpc>
          </a:pPr>
          <a:r>
            <a:rPr lang="en-US"/>
            <a:t>Answer Documents </a:t>
          </a:r>
        </a:p>
      </dgm:t>
    </dgm:pt>
    <dgm:pt modelId="{4E4C0223-EECB-4006-A64E-198C81EB80E7}" type="parTrans" cxnId="{AEEC0EF1-C4A3-47B8-AD71-7BF483FE7318}">
      <dgm:prSet/>
      <dgm:spPr/>
      <dgm:t>
        <a:bodyPr/>
        <a:lstStyle/>
        <a:p>
          <a:endParaRPr lang="en-US" sz="2000"/>
        </a:p>
      </dgm:t>
    </dgm:pt>
    <dgm:pt modelId="{61817AF7-6F34-44C1-A66B-F198FAD254CB}" type="sibTrans" cxnId="{AEEC0EF1-C4A3-47B8-AD71-7BF483FE7318}">
      <dgm:prSet/>
      <dgm:spPr/>
      <dgm:t>
        <a:bodyPr/>
        <a:lstStyle/>
        <a:p>
          <a:pPr>
            <a:lnSpc>
              <a:spcPct val="100000"/>
            </a:lnSpc>
          </a:pPr>
          <a:endParaRPr lang="en-US"/>
        </a:p>
      </dgm:t>
    </dgm:pt>
    <dgm:pt modelId="{ED67CFD0-518E-4D18-9241-EAD03DD77C47}">
      <dgm:prSet/>
      <dgm:spPr/>
      <dgm:t>
        <a:bodyPr/>
        <a:lstStyle/>
        <a:p>
          <a:pPr>
            <a:lnSpc>
              <a:spcPct val="100000"/>
            </a:lnSpc>
          </a:pPr>
          <a:r>
            <a:rPr lang="en-US"/>
            <a:t>All test materials must remain secure before, during and after testing </a:t>
          </a:r>
        </a:p>
      </dgm:t>
    </dgm:pt>
    <dgm:pt modelId="{BD972A03-BA35-43C5-931C-DFF3E5B4FBDE}" type="parTrans" cxnId="{4F9C8A93-F04C-4A27-BBAB-C69EAB920793}">
      <dgm:prSet/>
      <dgm:spPr/>
      <dgm:t>
        <a:bodyPr/>
        <a:lstStyle/>
        <a:p>
          <a:endParaRPr lang="en-US" sz="2000"/>
        </a:p>
      </dgm:t>
    </dgm:pt>
    <dgm:pt modelId="{B376DD68-B652-47A3-936E-505EA7B8B702}" type="sibTrans" cxnId="{4F9C8A93-F04C-4A27-BBAB-C69EAB920793}">
      <dgm:prSet/>
      <dgm:spPr/>
      <dgm:t>
        <a:bodyPr/>
        <a:lstStyle/>
        <a:p>
          <a:endParaRPr lang="en-US"/>
        </a:p>
      </dgm:t>
    </dgm:pt>
    <dgm:pt modelId="{F0116F95-E6A4-4EBE-948C-507240BB13A2}" type="pres">
      <dgm:prSet presAssocID="{095910DA-775C-45F1-8895-A069EA0DB2BE}" presName="root" presStyleCnt="0">
        <dgm:presLayoutVars>
          <dgm:dir/>
          <dgm:resizeHandles val="exact"/>
        </dgm:presLayoutVars>
      </dgm:prSet>
      <dgm:spPr/>
    </dgm:pt>
    <dgm:pt modelId="{D6C00814-6FA3-4971-BA8D-60F1A0D23013}" type="pres">
      <dgm:prSet presAssocID="{095910DA-775C-45F1-8895-A069EA0DB2BE}" presName="container" presStyleCnt="0">
        <dgm:presLayoutVars>
          <dgm:dir/>
          <dgm:resizeHandles val="exact"/>
        </dgm:presLayoutVars>
      </dgm:prSet>
      <dgm:spPr/>
    </dgm:pt>
    <dgm:pt modelId="{706129FC-99A9-4ED6-83E3-4EEEE8016639}" type="pres">
      <dgm:prSet presAssocID="{C4B47EF4-812A-490B-B171-32FDCB952049}" presName="compNode" presStyleCnt="0"/>
      <dgm:spPr/>
    </dgm:pt>
    <dgm:pt modelId="{1DE580A7-41D0-46E8-83F9-C6FA2C6B4DF0}" type="pres">
      <dgm:prSet presAssocID="{C4B47EF4-812A-490B-B171-32FDCB952049}" presName="iconBgRect" presStyleLbl="bgShp" presStyleIdx="0" presStyleCnt="6"/>
      <dgm:spPr/>
    </dgm:pt>
    <dgm:pt modelId="{03AF6567-884D-45D6-8476-3644390683B9}" type="pres">
      <dgm:prSet presAssocID="{C4B47EF4-812A-490B-B171-32FDCB95204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al"/>
        </a:ext>
      </dgm:extLst>
    </dgm:pt>
    <dgm:pt modelId="{57CE1C47-06D0-45A0-8234-642673EDFCE8}" type="pres">
      <dgm:prSet presAssocID="{C4B47EF4-812A-490B-B171-32FDCB952049}" presName="spaceRect" presStyleCnt="0"/>
      <dgm:spPr/>
    </dgm:pt>
    <dgm:pt modelId="{38CF6DC3-5A94-46C8-ACA1-1F8EE092B912}" type="pres">
      <dgm:prSet presAssocID="{C4B47EF4-812A-490B-B171-32FDCB952049}" presName="textRect" presStyleLbl="revTx" presStyleIdx="0" presStyleCnt="6">
        <dgm:presLayoutVars>
          <dgm:chMax val="1"/>
          <dgm:chPref val="1"/>
        </dgm:presLayoutVars>
      </dgm:prSet>
      <dgm:spPr/>
    </dgm:pt>
    <dgm:pt modelId="{E124142A-A4E1-4CC9-BB3B-61395C6B9004}" type="pres">
      <dgm:prSet presAssocID="{0F4C552E-3203-4FBC-A163-298EF8183224}" presName="sibTrans" presStyleLbl="sibTrans2D1" presStyleIdx="0" presStyleCnt="0"/>
      <dgm:spPr/>
    </dgm:pt>
    <dgm:pt modelId="{F6D36E89-96BF-4676-872D-B0D24AE93DE4}" type="pres">
      <dgm:prSet presAssocID="{20D734CE-E508-491F-9E55-125FE6BAA273}" presName="compNode" presStyleCnt="0"/>
      <dgm:spPr/>
    </dgm:pt>
    <dgm:pt modelId="{A3DFB1BF-7BCA-40C2-AB2A-C20ABCB86283}" type="pres">
      <dgm:prSet presAssocID="{20D734CE-E508-491F-9E55-125FE6BAA273}" presName="iconBgRect" presStyleLbl="bgShp" presStyleIdx="1" presStyleCnt="6"/>
      <dgm:spPr/>
    </dgm:pt>
    <dgm:pt modelId="{7D7DE99D-7775-4774-8965-37589883A85A}" type="pres">
      <dgm:prSet presAssocID="{20D734CE-E508-491F-9E55-125FE6BAA27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25C11F4-69D1-49CD-8EE8-3EF9EEB3641F}" type="pres">
      <dgm:prSet presAssocID="{20D734CE-E508-491F-9E55-125FE6BAA273}" presName="spaceRect" presStyleCnt="0"/>
      <dgm:spPr/>
    </dgm:pt>
    <dgm:pt modelId="{AFC14FE7-7D61-4B22-9E67-C734C2E5909E}" type="pres">
      <dgm:prSet presAssocID="{20D734CE-E508-491F-9E55-125FE6BAA273}" presName="textRect" presStyleLbl="revTx" presStyleIdx="1" presStyleCnt="6">
        <dgm:presLayoutVars>
          <dgm:chMax val="1"/>
          <dgm:chPref val="1"/>
        </dgm:presLayoutVars>
      </dgm:prSet>
      <dgm:spPr/>
    </dgm:pt>
    <dgm:pt modelId="{2C37CAF9-54BF-487E-AF8D-B7B2A7AC32BE}" type="pres">
      <dgm:prSet presAssocID="{ACEADE2E-4747-4A62-A3E4-D98ED67E4CCB}" presName="sibTrans" presStyleLbl="sibTrans2D1" presStyleIdx="0" presStyleCnt="0"/>
      <dgm:spPr/>
    </dgm:pt>
    <dgm:pt modelId="{0298424F-3C34-46A8-95A4-05E9822713F4}" type="pres">
      <dgm:prSet presAssocID="{C8E4D074-7FB6-4E84-90F9-F13C2BC4F2AF}" presName="compNode" presStyleCnt="0"/>
      <dgm:spPr/>
    </dgm:pt>
    <dgm:pt modelId="{F513F906-36E3-41DF-99A1-85D5454DB5CB}" type="pres">
      <dgm:prSet presAssocID="{C8E4D074-7FB6-4E84-90F9-F13C2BC4F2AF}" presName="iconBgRect" presStyleLbl="bgShp" presStyleIdx="2" presStyleCnt="6"/>
      <dgm:spPr/>
    </dgm:pt>
    <dgm:pt modelId="{F26F7ECC-8B6B-4881-940B-F5FC7C0A6229}" type="pres">
      <dgm:prSet presAssocID="{C8E4D074-7FB6-4E84-90F9-F13C2BC4F2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C4FA7097-1688-4BDB-90B6-8BBEE64E9CA3}" type="pres">
      <dgm:prSet presAssocID="{C8E4D074-7FB6-4E84-90F9-F13C2BC4F2AF}" presName="spaceRect" presStyleCnt="0"/>
      <dgm:spPr/>
    </dgm:pt>
    <dgm:pt modelId="{BF12F63F-E103-4EE7-B1D3-FC45CF730092}" type="pres">
      <dgm:prSet presAssocID="{C8E4D074-7FB6-4E84-90F9-F13C2BC4F2AF}" presName="textRect" presStyleLbl="revTx" presStyleIdx="2" presStyleCnt="6">
        <dgm:presLayoutVars>
          <dgm:chMax val="1"/>
          <dgm:chPref val="1"/>
        </dgm:presLayoutVars>
      </dgm:prSet>
      <dgm:spPr/>
    </dgm:pt>
    <dgm:pt modelId="{68139B67-E1C7-4EF4-8E47-FDD2254DF732}" type="pres">
      <dgm:prSet presAssocID="{C0185FD4-AF34-42F0-97A4-92716FADAA3C}" presName="sibTrans" presStyleLbl="sibTrans2D1" presStyleIdx="0" presStyleCnt="0"/>
      <dgm:spPr/>
    </dgm:pt>
    <dgm:pt modelId="{4477B01F-D7FB-48B1-B6EF-7FF2EC032A66}" type="pres">
      <dgm:prSet presAssocID="{80F95E46-1C62-45CC-A83B-24F2A650F08C}" presName="compNode" presStyleCnt="0"/>
      <dgm:spPr/>
    </dgm:pt>
    <dgm:pt modelId="{6FD6930E-467E-4B4E-A5B2-852AA2DEA0B9}" type="pres">
      <dgm:prSet presAssocID="{80F95E46-1C62-45CC-A83B-24F2A650F08C}" presName="iconBgRect" presStyleLbl="bgShp" presStyleIdx="3" presStyleCnt="6"/>
      <dgm:spPr/>
    </dgm:pt>
    <dgm:pt modelId="{5B3A2F00-79A6-4AB3-9FBD-7D86D7014EE5}" type="pres">
      <dgm:prSet presAssocID="{80F95E46-1C62-45CC-A83B-24F2A650F08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B951C8E-E229-44D3-A92F-BCABAE1C5876}" type="pres">
      <dgm:prSet presAssocID="{80F95E46-1C62-45CC-A83B-24F2A650F08C}" presName="spaceRect" presStyleCnt="0"/>
      <dgm:spPr/>
    </dgm:pt>
    <dgm:pt modelId="{FB8E3D32-50F1-4FDC-B3E6-74932E2EEC9F}" type="pres">
      <dgm:prSet presAssocID="{80F95E46-1C62-45CC-A83B-24F2A650F08C}" presName="textRect" presStyleLbl="revTx" presStyleIdx="3" presStyleCnt="6">
        <dgm:presLayoutVars>
          <dgm:chMax val="1"/>
          <dgm:chPref val="1"/>
        </dgm:presLayoutVars>
      </dgm:prSet>
      <dgm:spPr/>
    </dgm:pt>
    <dgm:pt modelId="{085E3CB7-31ED-41E0-AFFA-3062FC5405C0}" type="pres">
      <dgm:prSet presAssocID="{C5CBBC6F-EF21-4217-A4F9-8E4E3DD9B26D}" presName="sibTrans" presStyleLbl="sibTrans2D1" presStyleIdx="0" presStyleCnt="0"/>
      <dgm:spPr/>
    </dgm:pt>
    <dgm:pt modelId="{FCE155C7-967B-49C1-8CD0-0101A715FD37}" type="pres">
      <dgm:prSet presAssocID="{A23D4001-E654-4A36-A454-4388D75D2BFB}" presName="compNode" presStyleCnt="0"/>
      <dgm:spPr/>
    </dgm:pt>
    <dgm:pt modelId="{63D7A9F5-A098-4AEF-8920-EFA6F6E9A132}" type="pres">
      <dgm:prSet presAssocID="{A23D4001-E654-4A36-A454-4388D75D2BFB}" presName="iconBgRect" presStyleLbl="bgShp" presStyleIdx="4" presStyleCnt="6"/>
      <dgm:spPr/>
    </dgm:pt>
    <dgm:pt modelId="{EC03CED6-1C01-4180-9EA3-F18358300F9A}" type="pres">
      <dgm:prSet presAssocID="{A23D4001-E654-4A36-A454-4388D75D2B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FAB301A6-88E5-444D-9783-F58EEF65925D}" type="pres">
      <dgm:prSet presAssocID="{A23D4001-E654-4A36-A454-4388D75D2BFB}" presName="spaceRect" presStyleCnt="0"/>
      <dgm:spPr/>
    </dgm:pt>
    <dgm:pt modelId="{D82A88AC-7045-460C-8366-78C3644CD602}" type="pres">
      <dgm:prSet presAssocID="{A23D4001-E654-4A36-A454-4388D75D2BFB}" presName="textRect" presStyleLbl="revTx" presStyleIdx="4" presStyleCnt="6">
        <dgm:presLayoutVars>
          <dgm:chMax val="1"/>
          <dgm:chPref val="1"/>
        </dgm:presLayoutVars>
      </dgm:prSet>
      <dgm:spPr/>
    </dgm:pt>
    <dgm:pt modelId="{99103003-D89A-4CDD-A5B6-CF140171210C}" type="pres">
      <dgm:prSet presAssocID="{61817AF7-6F34-44C1-A66B-F198FAD254CB}" presName="sibTrans" presStyleLbl="sibTrans2D1" presStyleIdx="0" presStyleCnt="0"/>
      <dgm:spPr/>
    </dgm:pt>
    <dgm:pt modelId="{541F7F8F-D77D-4E42-A3B9-064FB5DB13F0}" type="pres">
      <dgm:prSet presAssocID="{ED67CFD0-518E-4D18-9241-EAD03DD77C47}" presName="compNode" presStyleCnt="0"/>
      <dgm:spPr/>
    </dgm:pt>
    <dgm:pt modelId="{7AF5E918-E2B3-47F9-B7A1-DCC7BD268E3C}" type="pres">
      <dgm:prSet presAssocID="{ED67CFD0-518E-4D18-9241-EAD03DD77C47}" presName="iconBgRect" presStyleLbl="bgShp" presStyleIdx="5" presStyleCnt="6"/>
      <dgm:spPr/>
    </dgm:pt>
    <dgm:pt modelId="{E6A94E24-B672-47E5-AC81-DE2CD0E70C08}" type="pres">
      <dgm:prSet presAssocID="{ED67CFD0-518E-4D18-9241-EAD03DD77C4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A731D5C8-91CD-412C-847E-5C17AC7F99B8}" type="pres">
      <dgm:prSet presAssocID="{ED67CFD0-518E-4D18-9241-EAD03DD77C47}" presName="spaceRect" presStyleCnt="0"/>
      <dgm:spPr/>
    </dgm:pt>
    <dgm:pt modelId="{822731BA-174B-477D-9B6D-59C9332F4A5E}" type="pres">
      <dgm:prSet presAssocID="{ED67CFD0-518E-4D18-9241-EAD03DD77C47}" presName="textRect" presStyleLbl="revTx" presStyleIdx="5" presStyleCnt="6">
        <dgm:presLayoutVars>
          <dgm:chMax val="1"/>
          <dgm:chPref val="1"/>
        </dgm:presLayoutVars>
      </dgm:prSet>
      <dgm:spPr/>
    </dgm:pt>
  </dgm:ptLst>
  <dgm:cxnLst>
    <dgm:cxn modelId="{44C73B0E-9929-4477-A208-A3FF47981259}" srcId="{095910DA-775C-45F1-8895-A069EA0DB2BE}" destId="{C8E4D074-7FB6-4E84-90F9-F13C2BC4F2AF}" srcOrd="2" destOrd="0" parTransId="{615DAA30-B7D0-4B24-A1B5-93043785AD36}" sibTransId="{C0185FD4-AF34-42F0-97A4-92716FADAA3C}"/>
    <dgm:cxn modelId="{91F37C25-2ABE-4A6F-86C1-6321ADC96F98}" type="presOf" srcId="{095910DA-775C-45F1-8895-A069EA0DB2BE}" destId="{F0116F95-E6A4-4EBE-948C-507240BB13A2}" srcOrd="0" destOrd="0" presId="urn:microsoft.com/office/officeart/2018/2/layout/IconCircleList"/>
    <dgm:cxn modelId="{81E40B31-9C8B-4B27-8834-C2B05374F643}" type="presOf" srcId="{ACEADE2E-4747-4A62-A3E4-D98ED67E4CCB}" destId="{2C37CAF9-54BF-487E-AF8D-B7B2A7AC32BE}" srcOrd="0" destOrd="0" presId="urn:microsoft.com/office/officeart/2018/2/layout/IconCircleList"/>
    <dgm:cxn modelId="{5C921032-A6AC-4C19-A559-A4C828AE18D1}" srcId="{095910DA-775C-45F1-8895-A069EA0DB2BE}" destId="{80F95E46-1C62-45CC-A83B-24F2A650F08C}" srcOrd="3" destOrd="0" parTransId="{CB0F66EF-5F77-4D99-BE1B-D8FC6F44E280}" sibTransId="{C5CBBC6F-EF21-4217-A4F9-8E4E3DD9B26D}"/>
    <dgm:cxn modelId="{C8B6E733-4586-484D-B2BF-C861430127F1}" type="presOf" srcId="{C0185FD4-AF34-42F0-97A4-92716FADAA3C}" destId="{68139B67-E1C7-4EF4-8E47-FDD2254DF732}" srcOrd="0" destOrd="0" presId="urn:microsoft.com/office/officeart/2018/2/layout/IconCircleList"/>
    <dgm:cxn modelId="{01AD8D5E-8934-448A-BB51-C0339CCC922B}" type="presOf" srcId="{A23D4001-E654-4A36-A454-4388D75D2BFB}" destId="{D82A88AC-7045-460C-8366-78C3644CD602}" srcOrd="0" destOrd="0" presId="urn:microsoft.com/office/officeart/2018/2/layout/IconCircleList"/>
    <dgm:cxn modelId="{84FC0B4E-6F0F-40EA-B46C-3A3F6B712DE9}" type="presOf" srcId="{C8E4D074-7FB6-4E84-90F9-F13C2BC4F2AF}" destId="{BF12F63F-E103-4EE7-B1D3-FC45CF730092}" srcOrd="0" destOrd="0" presId="urn:microsoft.com/office/officeart/2018/2/layout/IconCircleList"/>
    <dgm:cxn modelId="{2C0D774E-D11D-4117-BA4D-A733011EB05A}" type="presOf" srcId="{0F4C552E-3203-4FBC-A163-298EF8183224}" destId="{E124142A-A4E1-4CC9-BB3B-61395C6B9004}" srcOrd="0" destOrd="0" presId="urn:microsoft.com/office/officeart/2018/2/layout/IconCircleList"/>
    <dgm:cxn modelId="{D31FD987-F3D5-41A4-9498-2EC0C7C93656}" type="presOf" srcId="{61817AF7-6F34-44C1-A66B-F198FAD254CB}" destId="{99103003-D89A-4CDD-A5B6-CF140171210C}" srcOrd="0" destOrd="0" presId="urn:microsoft.com/office/officeart/2018/2/layout/IconCircleList"/>
    <dgm:cxn modelId="{4F9C8A93-F04C-4A27-BBAB-C69EAB920793}" srcId="{095910DA-775C-45F1-8895-A069EA0DB2BE}" destId="{ED67CFD0-518E-4D18-9241-EAD03DD77C47}" srcOrd="5" destOrd="0" parTransId="{BD972A03-BA35-43C5-931C-DFF3E5B4FBDE}" sibTransId="{B376DD68-B652-47A3-936E-505EA7B8B702}"/>
    <dgm:cxn modelId="{D6DF259D-DAAD-4FE5-8A0F-1528165DD094}" type="presOf" srcId="{20D734CE-E508-491F-9E55-125FE6BAA273}" destId="{AFC14FE7-7D61-4B22-9E67-C734C2E5909E}" srcOrd="0" destOrd="0" presId="urn:microsoft.com/office/officeart/2018/2/layout/IconCircleList"/>
    <dgm:cxn modelId="{75834B9E-C181-4BC4-8FD9-1568E6F675E7}" type="presOf" srcId="{C4B47EF4-812A-490B-B171-32FDCB952049}" destId="{38CF6DC3-5A94-46C8-ACA1-1F8EE092B912}" srcOrd="0" destOrd="0" presId="urn:microsoft.com/office/officeart/2018/2/layout/IconCircleList"/>
    <dgm:cxn modelId="{D8D073C1-9333-4329-A3B7-7D7E9E46D97A}" srcId="{095910DA-775C-45F1-8895-A069EA0DB2BE}" destId="{C4B47EF4-812A-490B-B171-32FDCB952049}" srcOrd="0" destOrd="0" parTransId="{6BF04BB5-B036-4888-8071-773EFEE6CA4B}" sibTransId="{0F4C552E-3203-4FBC-A163-298EF8183224}"/>
    <dgm:cxn modelId="{6457AECD-6ACB-4A14-BB2A-023A1E091648}" srcId="{095910DA-775C-45F1-8895-A069EA0DB2BE}" destId="{20D734CE-E508-491F-9E55-125FE6BAA273}" srcOrd="1" destOrd="0" parTransId="{44F6255B-4820-4C2B-9720-20F8ED27E6DC}" sibTransId="{ACEADE2E-4747-4A62-A3E4-D98ED67E4CCB}"/>
    <dgm:cxn modelId="{E5B421E5-5B2C-4007-884E-C7ACF2115612}" type="presOf" srcId="{ED67CFD0-518E-4D18-9241-EAD03DD77C47}" destId="{822731BA-174B-477D-9B6D-59C9332F4A5E}" srcOrd="0" destOrd="0" presId="urn:microsoft.com/office/officeart/2018/2/layout/IconCircleList"/>
    <dgm:cxn modelId="{3CCBCAE7-A8AE-47E1-9469-BC59D584BB3B}" type="presOf" srcId="{80F95E46-1C62-45CC-A83B-24F2A650F08C}" destId="{FB8E3D32-50F1-4FDC-B3E6-74932E2EEC9F}" srcOrd="0" destOrd="0" presId="urn:microsoft.com/office/officeart/2018/2/layout/IconCircleList"/>
    <dgm:cxn modelId="{1E070AF0-F395-4BDB-8C2D-E2675B265109}" type="presOf" srcId="{C5CBBC6F-EF21-4217-A4F9-8E4E3DD9B26D}" destId="{085E3CB7-31ED-41E0-AFFA-3062FC5405C0}" srcOrd="0" destOrd="0" presId="urn:microsoft.com/office/officeart/2018/2/layout/IconCircleList"/>
    <dgm:cxn modelId="{AEEC0EF1-C4A3-47B8-AD71-7BF483FE7318}" srcId="{095910DA-775C-45F1-8895-A069EA0DB2BE}" destId="{A23D4001-E654-4A36-A454-4388D75D2BFB}" srcOrd="4" destOrd="0" parTransId="{4E4C0223-EECB-4006-A64E-198C81EB80E7}" sibTransId="{61817AF7-6F34-44C1-A66B-F198FAD254CB}"/>
    <dgm:cxn modelId="{D3AA5E52-41B7-4048-AC39-91129F2BDA13}" type="presParOf" srcId="{F0116F95-E6A4-4EBE-948C-507240BB13A2}" destId="{D6C00814-6FA3-4971-BA8D-60F1A0D23013}" srcOrd="0" destOrd="0" presId="urn:microsoft.com/office/officeart/2018/2/layout/IconCircleList"/>
    <dgm:cxn modelId="{F39049DC-0AF9-4A97-842C-FE662464C457}" type="presParOf" srcId="{D6C00814-6FA3-4971-BA8D-60F1A0D23013}" destId="{706129FC-99A9-4ED6-83E3-4EEEE8016639}" srcOrd="0" destOrd="0" presId="urn:microsoft.com/office/officeart/2018/2/layout/IconCircleList"/>
    <dgm:cxn modelId="{EBF128D3-3BB2-46B0-B66C-65F0522B4552}" type="presParOf" srcId="{706129FC-99A9-4ED6-83E3-4EEEE8016639}" destId="{1DE580A7-41D0-46E8-83F9-C6FA2C6B4DF0}" srcOrd="0" destOrd="0" presId="urn:microsoft.com/office/officeart/2018/2/layout/IconCircleList"/>
    <dgm:cxn modelId="{B4D85B07-241D-42A4-80C3-3C4394D0DCE9}" type="presParOf" srcId="{706129FC-99A9-4ED6-83E3-4EEEE8016639}" destId="{03AF6567-884D-45D6-8476-3644390683B9}" srcOrd="1" destOrd="0" presId="urn:microsoft.com/office/officeart/2018/2/layout/IconCircleList"/>
    <dgm:cxn modelId="{CC6EC133-7992-4CEA-89E8-1EC0565CE7F7}" type="presParOf" srcId="{706129FC-99A9-4ED6-83E3-4EEEE8016639}" destId="{57CE1C47-06D0-45A0-8234-642673EDFCE8}" srcOrd="2" destOrd="0" presId="urn:microsoft.com/office/officeart/2018/2/layout/IconCircleList"/>
    <dgm:cxn modelId="{AD5C697F-50B7-4EC4-B752-2D42090AC6E3}" type="presParOf" srcId="{706129FC-99A9-4ED6-83E3-4EEEE8016639}" destId="{38CF6DC3-5A94-46C8-ACA1-1F8EE092B912}" srcOrd="3" destOrd="0" presId="urn:microsoft.com/office/officeart/2018/2/layout/IconCircleList"/>
    <dgm:cxn modelId="{60943BCC-285F-43A0-BC05-2C32CE6B4267}" type="presParOf" srcId="{D6C00814-6FA3-4971-BA8D-60F1A0D23013}" destId="{E124142A-A4E1-4CC9-BB3B-61395C6B9004}" srcOrd="1" destOrd="0" presId="urn:microsoft.com/office/officeart/2018/2/layout/IconCircleList"/>
    <dgm:cxn modelId="{27A116FF-18EF-4685-B99A-55AD66C52373}" type="presParOf" srcId="{D6C00814-6FA3-4971-BA8D-60F1A0D23013}" destId="{F6D36E89-96BF-4676-872D-B0D24AE93DE4}" srcOrd="2" destOrd="0" presId="urn:microsoft.com/office/officeart/2018/2/layout/IconCircleList"/>
    <dgm:cxn modelId="{1E2EFDE5-21B6-4581-8FE1-49B2D0134806}" type="presParOf" srcId="{F6D36E89-96BF-4676-872D-B0D24AE93DE4}" destId="{A3DFB1BF-7BCA-40C2-AB2A-C20ABCB86283}" srcOrd="0" destOrd="0" presId="urn:microsoft.com/office/officeart/2018/2/layout/IconCircleList"/>
    <dgm:cxn modelId="{3241462C-D5E6-4D3F-9F22-E71312B76A4E}" type="presParOf" srcId="{F6D36E89-96BF-4676-872D-B0D24AE93DE4}" destId="{7D7DE99D-7775-4774-8965-37589883A85A}" srcOrd="1" destOrd="0" presId="urn:microsoft.com/office/officeart/2018/2/layout/IconCircleList"/>
    <dgm:cxn modelId="{D8C4163C-8226-4C85-A2A0-6B42BC14049C}" type="presParOf" srcId="{F6D36E89-96BF-4676-872D-B0D24AE93DE4}" destId="{125C11F4-69D1-49CD-8EE8-3EF9EEB3641F}" srcOrd="2" destOrd="0" presId="urn:microsoft.com/office/officeart/2018/2/layout/IconCircleList"/>
    <dgm:cxn modelId="{B3074F79-96EB-4F03-9EDB-4A96B0F91D59}" type="presParOf" srcId="{F6D36E89-96BF-4676-872D-B0D24AE93DE4}" destId="{AFC14FE7-7D61-4B22-9E67-C734C2E5909E}" srcOrd="3" destOrd="0" presId="urn:microsoft.com/office/officeart/2018/2/layout/IconCircleList"/>
    <dgm:cxn modelId="{0A607CAD-8F37-4DAC-B555-B26736A3E576}" type="presParOf" srcId="{D6C00814-6FA3-4971-BA8D-60F1A0D23013}" destId="{2C37CAF9-54BF-487E-AF8D-B7B2A7AC32BE}" srcOrd="3" destOrd="0" presId="urn:microsoft.com/office/officeart/2018/2/layout/IconCircleList"/>
    <dgm:cxn modelId="{9898A33E-4136-4F83-A414-313C6B538324}" type="presParOf" srcId="{D6C00814-6FA3-4971-BA8D-60F1A0D23013}" destId="{0298424F-3C34-46A8-95A4-05E9822713F4}" srcOrd="4" destOrd="0" presId="urn:microsoft.com/office/officeart/2018/2/layout/IconCircleList"/>
    <dgm:cxn modelId="{102F4ACE-1684-4CC8-ABC2-A52A2EF250E3}" type="presParOf" srcId="{0298424F-3C34-46A8-95A4-05E9822713F4}" destId="{F513F906-36E3-41DF-99A1-85D5454DB5CB}" srcOrd="0" destOrd="0" presId="urn:microsoft.com/office/officeart/2018/2/layout/IconCircleList"/>
    <dgm:cxn modelId="{7684DEF8-DEEF-4F1F-AB68-FC7ED0C2679C}" type="presParOf" srcId="{0298424F-3C34-46A8-95A4-05E9822713F4}" destId="{F26F7ECC-8B6B-4881-940B-F5FC7C0A6229}" srcOrd="1" destOrd="0" presId="urn:microsoft.com/office/officeart/2018/2/layout/IconCircleList"/>
    <dgm:cxn modelId="{D627F668-E630-4C90-A129-7541B84DA59F}" type="presParOf" srcId="{0298424F-3C34-46A8-95A4-05E9822713F4}" destId="{C4FA7097-1688-4BDB-90B6-8BBEE64E9CA3}" srcOrd="2" destOrd="0" presId="urn:microsoft.com/office/officeart/2018/2/layout/IconCircleList"/>
    <dgm:cxn modelId="{0C387B36-1353-4C50-98F3-9ABA16561955}" type="presParOf" srcId="{0298424F-3C34-46A8-95A4-05E9822713F4}" destId="{BF12F63F-E103-4EE7-B1D3-FC45CF730092}" srcOrd="3" destOrd="0" presId="urn:microsoft.com/office/officeart/2018/2/layout/IconCircleList"/>
    <dgm:cxn modelId="{0E897AFC-7DB0-443E-ACEE-948AFF5614BE}" type="presParOf" srcId="{D6C00814-6FA3-4971-BA8D-60F1A0D23013}" destId="{68139B67-E1C7-4EF4-8E47-FDD2254DF732}" srcOrd="5" destOrd="0" presId="urn:microsoft.com/office/officeart/2018/2/layout/IconCircleList"/>
    <dgm:cxn modelId="{15FD6DDB-FF22-42F2-AA3B-43ABA82CD9B5}" type="presParOf" srcId="{D6C00814-6FA3-4971-BA8D-60F1A0D23013}" destId="{4477B01F-D7FB-48B1-B6EF-7FF2EC032A66}" srcOrd="6" destOrd="0" presId="urn:microsoft.com/office/officeart/2018/2/layout/IconCircleList"/>
    <dgm:cxn modelId="{6E0D9786-904F-44C8-89E3-8DED0F465E7C}" type="presParOf" srcId="{4477B01F-D7FB-48B1-B6EF-7FF2EC032A66}" destId="{6FD6930E-467E-4B4E-A5B2-852AA2DEA0B9}" srcOrd="0" destOrd="0" presId="urn:microsoft.com/office/officeart/2018/2/layout/IconCircleList"/>
    <dgm:cxn modelId="{F5B0EFBC-7767-4F95-A4E9-1AF88E692A88}" type="presParOf" srcId="{4477B01F-D7FB-48B1-B6EF-7FF2EC032A66}" destId="{5B3A2F00-79A6-4AB3-9FBD-7D86D7014EE5}" srcOrd="1" destOrd="0" presId="urn:microsoft.com/office/officeart/2018/2/layout/IconCircleList"/>
    <dgm:cxn modelId="{E5A7A570-A72D-404A-9878-C869A12FC2F4}" type="presParOf" srcId="{4477B01F-D7FB-48B1-B6EF-7FF2EC032A66}" destId="{AB951C8E-E229-44D3-A92F-BCABAE1C5876}" srcOrd="2" destOrd="0" presId="urn:microsoft.com/office/officeart/2018/2/layout/IconCircleList"/>
    <dgm:cxn modelId="{D52DFB31-D92B-47F3-9799-3D3128D3A6E5}" type="presParOf" srcId="{4477B01F-D7FB-48B1-B6EF-7FF2EC032A66}" destId="{FB8E3D32-50F1-4FDC-B3E6-74932E2EEC9F}" srcOrd="3" destOrd="0" presId="urn:microsoft.com/office/officeart/2018/2/layout/IconCircleList"/>
    <dgm:cxn modelId="{95D277A6-D832-4FA0-862C-F645758BFBD7}" type="presParOf" srcId="{D6C00814-6FA3-4971-BA8D-60F1A0D23013}" destId="{085E3CB7-31ED-41E0-AFFA-3062FC5405C0}" srcOrd="7" destOrd="0" presId="urn:microsoft.com/office/officeart/2018/2/layout/IconCircleList"/>
    <dgm:cxn modelId="{3EF6100E-C6C8-4CEF-8419-B0A26B361CD0}" type="presParOf" srcId="{D6C00814-6FA3-4971-BA8D-60F1A0D23013}" destId="{FCE155C7-967B-49C1-8CD0-0101A715FD37}" srcOrd="8" destOrd="0" presId="urn:microsoft.com/office/officeart/2018/2/layout/IconCircleList"/>
    <dgm:cxn modelId="{63BF3C74-8E7A-4201-864A-8FCCE455DC62}" type="presParOf" srcId="{FCE155C7-967B-49C1-8CD0-0101A715FD37}" destId="{63D7A9F5-A098-4AEF-8920-EFA6F6E9A132}" srcOrd="0" destOrd="0" presId="urn:microsoft.com/office/officeart/2018/2/layout/IconCircleList"/>
    <dgm:cxn modelId="{8538F662-6F89-49F7-BF4B-3726916030B2}" type="presParOf" srcId="{FCE155C7-967B-49C1-8CD0-0101A715FD37}" destId="{EC03CED6-1C01-4180-9EA3-F18358300F9A}" srcOrd="1" destOrd="0" presId="urn:microsoft.com/office/officeart/2018/2/layout/IconCircleList"/>
    <dgm:cxn modelId="{8382FAD9-72F9-4F08-B516-0389BCAEC8A7}" type="presParOf" srcId="{FCE155C7-967B-49C1-8CD0-0101A715FD37}" destId="{FAB301A6-88E5-444D-9783-F58EEF65925D}" srcOrd="2" destOrd="0" presId="urn:microsoft.com/office/officeart/2018/2/layout/IconCircleList"/>
    <dgm:cxn modelId="{65E116A6-6A9E-4FB8-8470-4402793D9F33}" type="presParOf" srcId="{FCE155C7-967B-49C1-8CD0-0101A715FD37}" destId="{D82A88AC-7045-460C-8366-78C3644CD602}" srcOrd="3" destOrd="0" presId="urn:microsoft.com/office/officeart/2018/2/layout/IconCircleList"/>
    <dgm:cxn modelId="{17D49FB0-42D5-4E6A-8EE8-51BFDD108FC9}" type="presParOf" srcId="{D6C00814-6FA3-4971-BA8D-60F1A0D23013}" destId="{99103003-D89A-4CDD-A5B6-CF140171210C}" srcOrd="9" destOrd="0" presId="urn:microsoft.com/office/officeart/2018/2/layout/IconCircleList"/>
    <dgm:cxn modelId="{1E611658-B7BB-447F-9DB5-BA1EA92FFAB1}" type="presParOf" srcId="{D6C00814-6FA3-4971-BA8D-60F1A0D23013}" destId="{541F7F8F-D77D-4E42-A3B9-064FB5DB13F0}" srcOrd="10" destOrd="0" presId="urn:microsoft.com/office/officeart/2018/2/layout/IconCircleList"/>
    <dgm:cxn modelId="{9D1B0DE0-D6F7-4DBA-ACB3-529FB054122A}" type="presParOf" srcId="{541F7F8F-D77D-4E42-A3B9-064FB5DB13F0}" destId="{7AF5E918-E2B3-47F9-B7A1-DCC7BD268E3C}" srcOrd="0" destOrd="0" presId="urn:microsoft.com/office/officeart/2018/2/layout/IconCircleList"/>
    <dgm:cxn modelId="{66DA37DB-5662-4896-933E-4D9E5D16BBF4}" type="presParOf" srcId="{541F7F8F-D77D-4E42-A3B9-064FB5DB13F0}" destId="{E6A94E24-B672-47E5-AC81-DE2CD0E70C08}" srcOrd="1" destOrd="0" presId="urn:microsoft.com/office/officeart/2018/2/layout/IconCircleList"/>
    <dgm:cxn modelId="{73E0804A-5281-474E-85F8-C9B7B2BC70C0}" type="presParOf" srcId="{541F7F8F-D77D-4E42-A3B9-064FB5DB13F0}" destId="{A731D5C8-91CD-412C-847E-5C17AC7F99B8}" srcOrd="2" destOrd="0" presId="urn:microsoft.com/office/officeart/2018/2/layout/IconCircleList"/>
    <dgm:cxn modelId="{8F86FB70-78D9-48A2-A733-E2DFCA2D6E01}" type="presParOf" srcId="{541F7F8F-D77D-4E42-A3B9-064FB5DB13F0}" destId="{822731BA-174B-477D-9B6D-59C9332F4A5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F8991-9046-4B62-ABA2-D5ADEE4C2488}">
      <dsp:nvSpPr>
        <dsp:cNvPr id="0" name=""/>
        <dsp:cNvSpPr/>
      </dsp:nvSpPr>
      <dsp:spPr>
        <a:xfrm>
          <a:off x="0" y="375826"/>
          <a:ext cx="10910084" cy="17577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Ethical standards of the education profession apply to anyone administering a state assessment. (16 KAR 1:020)</a:t>
          </a:r>
        </a:p>
        <a:p>
          <a:pPr marL="171450" lvl="1" indent="-171450" algn="l" defTabSz="800100">
            <a:lnSpc>
              <a:spcPct val="90000"/>
            </a:lnSpc>
            <a:spcBef>
              <a:spcPct val="0"/>
            </a:spcBef>
            <a:spcAft>
              <a:spcPct val="15000"/>
            </a:spcAft>
            <a:buChar char="•"/>
          </a:pPr>
          <a:r>
            <a:rPr lang="en-US" sz="1800" kern="1200" dirty="0"/>
            <a:t>Test preparation practice shall not violate those ethical standards. (16 KAR 1:020)</a:t>
          </a:r>
        </a:p>
        <a:p>
          <a:pPr marL="171450" lvl="1" indent="-171450" algn="l" defTabSz="800100">
            <a:lnSpc>
              <a:spcPct val="90000"/>
            </a:lnSpc>
            <a:spcBef>
              <a:spcPct val="0"/>
            </a:spcBef>
            <a:spcAft>
              <a:spcPct val="15000"/>
            </a:spcAft>
            <a:buChar char="•"/>
          </a:pPr>
          <a:r>
            <a:rPr lang="en-US" sz="1800" kern="1200"/>
            <a:t>It is a violation of the regulation to alter student information in order to give students access or help them avoid testing. </a:t>
          </a:r>
        </a:p>
      </dsp:txBody>
      <dsp:txXfrm>
        <a:off x="0" y="375826"/>
        <a:ext cx="10910084" cy="1757700"/>
      </dsp:txXfrm>
    </dsp:sp>
    <dsp:sp modelId="{84C5C5E4-C86E-4F2E-AF5F-0E0BC48F35CB}">
      <dsp:nvSpPr>
        <dsp:cNvPr id="0" name=""/>
        <dsp:cNvSpPr/>
      </dsp:nvSpPr>
      <dsp:spPr>
        <a:xfrm>
          <a:off x="565715" y="110146"/>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Professional Ethics</a:t>
          </a:r>
        </a:p>
      </dsp:txBody>
      <dsp:txXfrm>
        <a:off x="591654" y="136085"/>
        <a:ext cx="7585181" cy="479482"/>
      </dsp:txXfrm>
    </dsp:sp>
    <dsp:sp modelId="{5FFD4A81-096E-4339-B39A-71FAA7C7948B}">
      <dsp:nvSpPr>
        <dsp:cNvPr id="0" name=""/>
        <dsp:cNvSpPr/>
      </dsp:nvSpPr>
      <dsp:spPr>
        <a:xfrm>
          <a:off x="0" y="2496406"/>
          <a:ext cx="10910084" cy="99225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All test preparation practices shall be designed and used for the purpose of increasing student learning, not for the sole purpose of artificially increasing test scores.</a:t>
          </a:r>
        </a:p>
      </dsp:txBody>
      <dsp:txXfrm>
        <a:off x="0" y="2496406"/>
        <a:ext cx="10910084" cy="992250"/>
      </dsp:txXfrm>
    </dsp:sp>
    <dsp:sp modelId="{667C5FA5-9A69-4D3F-B882-62A737811D4F}">
      <dsp:nvSpPr>
        <dsp:cNvPr id="0" name=""/>
        <dsp:cNvSpPr/>
      </dsp:nvSpPr>
      <dsp:spPr>
        <a:xfrm>
          <a:off x="545504" y="2230726"/>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Educational Defensibility</a:t>
          </a:r>
          <a:endParaRPr lang="en-US" sz="1800" kern="1200" dirty="0"/>
        </a:p>
      </dsp:txBody>
      <dsp:txXfrm>
        <a:off x="571443" y="2256665"/>
        <a:ext cx="7585181" cy="479482"/>
      </dsp:txXfrm>
    </dsp:sp>
    <dsp:sp modelId="{557B4D82-6060-42EE-8B67-AE1F8482BAF2}">
      <dsp:nvSpPr>
        <dsp:cNvPr id="0" name=""/>
        <dsp:cNvSpPr/>
      </dsp:nvSpPr>
      <dsp:spPr>
        <a:xfrm>
          <a:off x="0" y="3851537"/>
          <a:ext cx="10910084" cy="737100"/>
        </a:xfrm>
        <a:prstGeom prst="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6744" tIns="374904" rIns="8467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All assessment work shall be done entirely by the student.</a:t>
          </a:r>
        </a:p>
      </dsp:txBody>
      <dsp:txXfrm>
        <a:off x="0" y="3851537"/>
        <a:ext cx="10910084" cy="737100"/>
      </dsp:txXfrm>
    </dsp:sp>
    <dsp:sp modelId="{37DAA746-3849-4B37-BCB3-3CE14956FDCD}">
      <dsp:nvSpPr>
        <dsp:cNvPr id="0" name=""/>
        <dsp:cNvSpPr/>
      </dsp:nvSpPr>
      <dsp:spPr>
        <a:xfrm>
          <a:off x="545504" y="3585857"/>
          <a:ext cx="7637059" cy="531360"/>
        </a:xfrm>
        <a:prstGeom prst="round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8663" tIns="0" rIns="288663" bIns="0" numCol="1" spcCol="1270" anchor="ctr" anchorCtr="0">
          <a:noAutofit/>
        </a:bodyPr>
        <a:lstStyle/>
        <a:p>
          <a:pPr marL="0" lvl="0" indent="0" algn="l" defTabSz="800100">
            <a:lnSpc>
              <a:spcPct val="90000"/>
            </a:lnSpc>
            <a:spcBef>
              <a:spcPct val="0"/>
            </a:spcBef>
            <a:spcAft>
              <a:spcPct val="35000"/>
            </a:spcAft>
            <a:buNone/>
          </a:pPr>
          <a:r>
            <a:rPr lang="en-US" sz="1800" kern="1200"/>
            <a:t>Student Ownership</a:t>
          </a:r>
        </a:p>
      </dsp:txBody>
      <dsp:txXfrm>
        <a:off x="571443" y="3611796"/>
        <a:ext cx="7585181"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E29EA-E31E-415A-88B7-309293643BBA}">
      <dsp:nvSpPr>
        <dsp:cNvPr id="0" name=""/>
        <dsp:cNvSpPr/>
      </dsp:nvSpPr>
      <dsp:spPr>
        <a:xfrm>
          <a:off x="891958" y="501108"/>
          <a:ext cx="1437989" cy="14379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755E3-36EA-4CCD-AEB0-3F94187DA182}">
      <dsp:nvSpPr>
        <dsp:cNvPr id="0" name=""/>
        <dsp:cNvSpPr/>
      </dsp:nvSpPr>
      <dsp:spPr>
        <a:xfrm>
          <a:off x="13187"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Handle as secure material</a:t>
          </a:r>
        </a:p>
      </dsp:txBody>
      <dsp:txXfrm>
        <a:off x="13187" y="2320048"/>
        <a:ext cx="3195532" cy="720000"/>
      </dsp:txXfrm>
    </dsp:sp>
    <dsp:sp modelId="{EE658C3C-6B1D-4E96-899B-AAB21CC1F6A0}">
      <dsp:nvSpPr>
        <dsp:cNvPr id="0" name=""/>
        <dsp:cNvSpPr/>
      </dsp:nvSpPr>
      <dsp:spPr>
        <a:xfrm>
          <a:off x="4646709" y="501108"/>
          <a:ext cx="1437989" cy="14379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6B7FC-D232-43E4-A8DA-62E687E17346}">
      <dsp:nvSpPr>
        <dsp:cNvPr id="0" name=""/>
        <dsp:cNvSpPr/>
      </dsp:nvSpPr>
      <dsp:spPr>
        <a:xfrm>
          <a:off x="3767937"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Store securely</a:t>
          </a:r>
        </a:p>
      </dsp:txBody>
      <dsp:txXfrm>
        <a:off x="3767937" y="2320048"/>
        <a:ext cx="3195532" cy="720000"/>
      </dsp:txXfrm>
    </dsp:sp>
    <dsp:sp modelId="{D0240A38-AFD1-4841-B608-AE6A5719658A}">
      <dsp:nvSpPr>
        <dsp:cNvPr id="0" name=""/>
        <dsp:cNvSpPr/>
      </dsp:nvSpPr>
      <dsp:spPr>
        <a:xfrm>
          <a:off x="8401459" y="501108"/>
          <a:ext cx="1437989" cy="14379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7C9F4-9235-4CEB-A6A6-ED6FC554D775}">
      <dsp:nvSpPr>
        <dsp:cNvPr id="0" name=""/>
        <dsp:cNvSpPr/>
      </dsp:nvSpPr>
      <dsp:spPr>
        <a:xfrm>
          <a:off x="7522688"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Securely destroy per district policy at the end of testing </a:t>
          </a:r>
        </a:p>
      </dsp:txBody>
      <dsp:txXfrm>
        <a:off x="7522688" y="2320048"/>
        <a:ext cx="3195532"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65F10-74D2-4961-8D51-21BAB3BE6ECF}">
      <dsp:nvSpPr>
        <dsp:cNvPr id="0" name=""/>
        <dsp:cNvSpPr/>
      </dsp:nvSpPr>
      <dsp:spPr>
        <a:xfrm>
          <a:off x="0" y="583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24AA2F14-2F1E-4707-A1A4-3FBA331A8622}">
      <dsp:nvSpPr>
        <dsp:cNvPr id="0" name=""/>
        <dsp:cNvSpPr/>
      </dsp:nvSpPr>
      <dsp:spPr>
        <a:xfrm>
          <a:off x="199895" y="154514"/>
          <a:ext cx="363801" cy="363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7B8DD-7247-4305-B262-1BA622D7C287}">
      <dsp:nvSpPr>
        <dsp:cNvPr id="0" name=""/>
        <dsp:cNvSpPr/>
      </dsp:nvSpPr>
      <dsp:spPr>
        <a:xfrm>
          <a:off x="763593" y="583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Handle as secure material</a:t>
          </a:r>
        </a:p>
      </dsp:txBody>
      <dsp:txXfrm>
        <a:off x="763593" y="5831"/>
        <a:ext cx="10459551" cy="764064"/>
      </dsp:txXfrm>
    </dsp:sp>
    <dsp:sp modelId="{983708B1-7DA1-4CE0-AB78-9A25DBB8FBB3}">
      <dsp:nvSpPr>
        <dsp:cNvPr id="0" name=""/>
        <dsp:cNvSpPr/>
      </dsp:nvSpPr>
      <dsp:spPr>
        <a:xfrm>
          <a:off x="0" y="96091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2F6909BB-C1C1-4828-9F51-851DD6C07363}">
      <dsp:nvSpPr>
        <dsp:cNvPr id="0" name=""/>
        <dsp:cNvSpPr/>
      </dsp:nvSpPr>
      <dsp:spPr>
        <a:xfrm>
          <a:off x="199895" y="1109594"/>
          <a:ext cx="363801" cy="363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6CA69-0D7D-4A28-B1C6-E05F662BA12A}">
      <dsp:nvSpPr>
        <dsp:cNvPr id="0" name=""/>
        <dsp:cNvSpPr/>
      </dsp:nvSpPr>
      <dsp:spPr>
        <a:xfrm>
          <a:off x="763593" y="96091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Store securely</a:t>
          </a:r>
        </a:p>
      </dsp:txBody>
      <dsp:txXfrm>
        <a:off x="763593" y="960911"/>
        <a:ext cx="10459551" cy="764064"/>
      </dsp:txXfrm>
    </dsp:sp>
    <dsp:sp modelId="{C6F255B5-6C73-404D-8752-E93474809501}">
      <dsp:nvSpPr>
        <dsp:cNvPr id="0" name=""/>
        <dsp:cNvSpPr/>
      </dsp:nvSpPr>
      <dsp:spPr>
        <a:xfrm>
          <a:off x="0" y="191599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86155CFA-B926-426B-A846-BD82BF5040FC}">
      <dsp:nvSpPr>
        <dsp:cNvPr id="0" name=""/>
        <dsp:cNvSpPr/>
      </dsp:nvSpPr>
      <dsp:spPr>
        <a:xfrm>
          <a:off x="199895" y="2064674"/>
          <a:ext cx="363801" cy="3634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440ED-F218-468A-A998-85720FEE61A7}">
      <dsp:nvSpPr>
        <dsp:cNvPr id="0" name=""/>
        <dsp:cNvSpPr/>
      </dsp:nvSpPr>
      <dsp:spPr>
        <a:xfrm>
          <a:off x="763593" y="191599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Test Tickets securely destroy per district policy at the end of testing </a:t>
          </a:r>
          <a:endParaRPr lang="en-US" sz="2400" kern="1200" dirty="0"/>
        </a:p>
      </dsp:txBody>
      <dsp:txXfrm>
        <a:off x="763593" y="1915991"/>
        <a:ext cx="10459551" cy="764064"/>
      </dsp:txXfrm>
    </dsp:sp>
    <dsp:sp modelId="{5C234C2F-D9B8-4F57-A96E-37B33016ADF2}">
      <dsp:nvSpPr>
        <dsp:cNvPr id="0" name=""/>
        <dsp:cNvSpPr/>
      </dsp:nvSpPr>
      <dsp:spPr>
        <a:xfrm>
          <a:off x="0" y="287107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8B7D9831-ED37-41EF-9D36-38ADFC352FAF}">
      <dsp:nvSpPr>
        <dsp:cNvPr id="0" name=""/>
        <dsp:cNvSpPr/>
      </dsp:nvSpPr>
      <dsp:spPr>
        <a:xfrm>
          <a:off x="199895" y="3019754"/>
          <a:ext cx="363801" cy="3634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59964-96BF-4EB9-A6B9-39B641FDD201}">
      <dsp:nvSpPr>
        <dsp:cNvPr id="0" name=""/>
        <dsp:cNvSpPr/>
      </dsp:nvSpPr>
      <dsp:spPr>
        <a:xfrm>
          <a:off x="763593" y="287107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Completed paper answer documents returned to test vendor</a:t>
          </a:r>
        </a:p>
      </dsp:txBody>
      <dsp:txXfrm>
        <a:off x="763593" y="2871071"/>
        <a:ext cx="10459551" cy="764064"/>
      </dsp:txXfrm>
    </dsp:sp>
    <dsp:sp modelId="{98499A3D-BEF4-4A08-BFE9-651E4C16F691}">
      <dsp:nvSpPr>
        <dsp:cNvPr id="0" name=""/>
        <dsp:cNvSpPr/>
      </dsp:nvSpPr>
      <dsp:spPr>
        <a:xfrm>
          <a:off x="0" y="382615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7DA97581-39B7-40E7-A485-B30740EEE1B8}">
      <dsp:nvSpPr>
        <dsp:cNvPr id="0" name=""/>
        <dsp:cNvSpPr/>
      </dsp:nvSpPr>
      <dsp:spPr>
        <a:xfrm>
          <a:off x="200091" y="3974834"/>
          <a:ext cx="363801" cy="3634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5B9F56-50BD-428E-85D3-46E943924DE8}">
      <dsp:nvSpPr>
        <dsp:cNvPr id="0" name=""/>
        <dsp:cNvSpPr/>
      </dsp:nvSpPr>
      <dsp:spPr>
        <a:xfrm>
          <a:off x="763984" y="3826151"/>
          <a:ext cx="10397023"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Blank paper answer documents handled by instructions in administration manual </a:t>
          </a:r>
        </a:p>
      </dsp:txBody>
      <dsp:txXfrm>
        <a:off x="763984" y="3826151"/>
        <a:ext cx="10397023" cy="7640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B05B9-892E-4226-8B77-70165B0E669D}">
      <dsp:nvSpPr>
        <dsp:cNvPr id="0" name=""/>
        <dsp:cNvSpPr/>
      </dsp:nvSpPr>
      <dsp:spPr>
        <a:xfrm rot="16200000">
          <a:off x="-1097709" y="1100492"/>
          <a:ext cx="4932407" cy="2731421"/>
        </a:xfrm>
        <a:prstGeom prst="flowChartManualOperation">
          <a:avLst/>
        </a:prstGeom>
        <a:solidFill>
          <a:srgbClr val="6AA27A"/>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t>Persons outside of local district employment can request to review test materials (restricted access under supervision).</a:t>
          </a:r>
        </a:p>
      </dsp:txBody>
      <dsp:txXfrm rot="5400000">
        <a:off x="2784" y="986480"/>
        <a:ext cx="2731421" cy="2959445"/>
      </dsp:txXfrm>
    </dsp:sp>
    <dsp:sp modelId="{F98C65F9-C828-4D0E-8DF2-CCDE8BD29815}">
      <dsp:nvSpPr>
        <dsp:cNvPr id="0" name=""/>
        <dsp:cNvSpPr/>
      </dsp:nvSpPr>
      <dsp:spPr>
        <a:xfrm rot="16200000">
          <a:off x="1838569" y="1100492"/>
          <a:ext cx="4932407" cy="2731421"/>
        </a:xfrm>
        <a:prstGeom prst="flowChartManualOperation">
          <a:avLst/>
        </a:prstGeom>
        <a:solidFill>
          <a:srgbClr val="73A3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t>Local districts are not required to allow reviews of secure materials.</a:t>
          </a:r>
        </a:p>
      </dsp:txBody>
      <dsp:txXfrm rot="5400000">
        <a:off x="2939062" y="986480"/>
        <a:ext cx="2731421" cy="2959445"/>
      </dsp:txXfrm>
    </dsp:sp>
    <dsp:sp modelId="{89F634A3-FEAE-4961-9D25-08269F9388B6}">
      <dsp:nvSpPr>
        <dsp:cNvPr id="0" name=""/>
        <dsp:cNvSpPr/>
      </dsp:nvSpPr>
      <dsp:spPr>
        <a:xfrm rot="16200000">
          <a:off x="4774847" y="1100492"/>
          <a:ext cx="4932407" cy="2731421"/>
        </a:xfrm>
        <a:prstGeom prst="flowChartManualOperation">
          <a:avLst/>
        </a:prstGeom>
        <a:solidFill>
          <a:srgbClr val="0099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t>KDE may permit a review of materials at KDE offices in Frankfort based on availability of appropriate staff to supervise the review.</a:t>
          </a:r>
        </a:p>
      </dsp:txBody>
      <dsp:txXfrm rot="5400000">
        <a:off x="5875340" y="986480"/>
        <a:ext cx="2731421" cy="2959445"/>
      </dsp:txXfrm>
    </dsp:sp>
    <dsp:sp modelId="{2A575DFE-9F8B-4D56-971D-583B4B5028E4}">
      <dsp:nvSpPr>
        <dsp:cNvPr id="0" name=""/>
        <dsp:cNvSpPr/>
      </dsp:nvSpPr>
      <dsp:spPr>
        <a:xfrm rot="16200000">
          <a:off x="7711126" y="1100492"/>
          <a:ext cx="4932407" cy="2731421"/>
        </a:xfrm>
        <a:prstGeom prst="flowChartManualOperation">
          <a:avLst/>
        </a:prstGeom>
        <a:solidFill>
          <a:srgbClr val="0080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a:t>Individuals reviewing materials will be monitored at all times and are required to sign a legally-binding nondisclosure form.</a:t>
          </a:r>
        </a:p>
      </dsp:txBody>
      <dsp:txXfrm rot="5400000">
        <a:off x="8811619" y="986480"/>
        <a:ext cx="2731421" cy="29594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10A02-A17C-4AFD-9408-FAFBA7DA58B4}">
      <dsp:nvSpPr>
        <dsp:cNvPr id="0" name=""/>
        <dsp:cNvSpPr/>
      </dsp:nvSpPr>
      <dsp:spPr>
        <a:xfrm>
          <a:off x="0" y="0"/>
          <a:ext cx="11731611" cy="54993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1A784-2E5B-4BA9-86AE-27E5100277CD}">
      <dsp:nvSpPr>
        <dsp:cNvPr id="0" name=""/>
        <dsp:cNvSpPr/>
      </dsp:nvSpPr>
      <dsp:spPr>
        <a:xfrm>
          <a:off x="1469" y="1649803"/>
          <a:ext cx="1529140" cy="2199738"/>
        </a:xfrm>
        <a:prstGeom prst="roundRect">
          <a:avLst/>
        </a:prstGeom>
        <a:solidFill>
          <a:srgbClr val="D8F4EC"/>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Allegation is referred to the KDE Allegations Coordinator</a:t>
          </a:r>
          <a:endParaRPr lang="en-US" sz="1500" kern="1200"/>
        </a:p>
      </dsp:txBody>
      <dsp:txXfrm>
        <a:off x="76115" y="1724449"/>
        <a:ext cx="1379848" cy="2050446"/>
      </dsp:txXfrm>
    </dsp:sp>
    <dsp:sp modelId="{9C303ACA-903C-412D-B515-922DECEF344C}">
      <dsp:nvSpPr>
        <dsp:cNvPr id="0" name=""/>
        <dsp:cNvSpPr/>
      </dsp:nvSpPr>
      <dsp:spPr>
        <a:xfrm>
          <a:off x="1719644" y="1649803"/>
          <a:ext cx="2179700" cy="2199738"/>
        </a:xfrm>
        <a:prstGeom prst="roundRect">
          <a:avLst/>
        </a:prstGeom>
        <a:solidFill>
          <a:srgbClr val="D8F4EC"/>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Allegations Coordinator investigates</a:t>
          </a:r>
        </a:p>
      </dsp:txBody>
      <dsp:txXfrm>
        <a:off x="1826048" y="1756207"/>
        <a:ext cx="1966892" cy="1986930"/>
      </dsp:txXfrm>
    </dsp:sp>
    <dsp:sp modelId="{5DCC8CED-7154-4691-9441-77F894E17807}">
      <dsp:nvSpPr>
        <dsp:cNvPr id="0" name=""/>
        <dsp:cNvSpPr/>
      </dsp:nvSpPr>
      <dsp:spPr>
        <a:xfrm>
          <a:off x="4045850" y="1639420"/>
          <a:ext cx="1628554" cy="2199738"/>
        </a:xfrm>
        <a:prstGeom prst="roundRect">
          <a:avLst/>
        </a:prstGeom>
        <a:solidFill>
          <a:srgbClr val="0099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Allegations Coordinator reports findings to Board of Review</a:t>
          </a:r>
        </a:p>
      </dsp:txBody>
      <dsp:txXfrm>
        <a:off x="4125349" y="1718919"/>
        <a:ext cx="1469556" cy="2040740"/>
      </dsp:txXfrm>
    </dsp:sp>
    <dsp:sp modelId="{D69F65C0-CB3F-4509-9E87-5DBEB9148DC9}">
      <dsp:nvSpPr>
        <dsp:cNvPr id="0" name=""/>
        <dsp:cNvSpPr/>
      </dsp:nvSpPr>
      <dsp:spPr>
        <a:xfrm>
          <a:off x="5905968" y="1649803"/>
          <a:ext cx="2131076" cy="2199738"/>
        </a:xfrm>
        <a:prstGeom prst="roundRect">
          <a:avLst/>
        </a:prstGeom>
        <a:solidFill>
          <a:srgbClr val="0099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Board of Review reviews and makes recommendation to Commissioner</a:t>
          </a:r>
        </a:p>
      </dsp:txBody>
      <dsp:txXfrm>
        <a:off x="6009999" y="1753834"/>
        <a:ext cx="1923014" cy="1991676"/>
      </dsp:txXfrm>
    </dsp:sp>
    <dsp:sp modelId="{A54FCFE7-33B7-4CBC-A8D6-DB527EB70BF0}">
      <dsp:nvSpPr>
        <dsp:cNvPr id="0" name=""/>
        <dsp:cNvSpPr/>
      </dsp:nvSpPr>
      <dsp:spPr>
        <a:xfrm>
          <a:off x="8226080" y="1649803"/>
          <a:ext cx="1852753" cy="2199738"/>
        </a:xfrm>
        <a:prstGeom prst="roundRect">
          <a:avLst/>
        </a:prstGeom>
        <a:solidFill>
          <a:srgbClr val="00808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Commissioner makes final determination</a:t>
          </a:r>
        </a:p>
      </dsp:txBody>
      <dsp:txXfrm>
        <a:off x="8316524" y="1740247"/>
        <a:ext cx="1671865" cy="2018850"/>
      </dsp:txXfrm>
    </dsp:sp>
    <dsp:sp modelId="{9DD8EEFF-E622-457E-B893-1A36F1EAFD89}">
      <dsp:nvSpPr>
        <dsp:cNvPr id="0" name=""/>
        <dsp:cNvSpPr/>
      </dsp:nvSpPr>
      <dsp:spPr>
        <a:xfrm>
          <a:off x="10267868" y="1649803"/>
          <a:ext cx="1462279" cy="2199738"/>
        </a:xfrm>
        <a:prstGeom prst="roundRect">
          <a:avLst/>
        </a:prstGeom>
        <a:solidFill>
          <a:srgbClr val="00808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District receives a letter from KDE stating the actions to be taken</a:t>
          </a:r>
        </a:p>
      </dsp:txBody>
      <dsp:txXfrm>
        <a:off x="10339251" y="1721186"/>
        <a:ext cx="1319513" cy="20569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16C4B-6393-47AE-AC64-FFDA343EB10F}">
      <dsp:nvSpPr>
        <dsp:cNvPr id="0" name=""/>
        <dsp:cNvSpPr/>
      </dsp:nvSpPr>
      <dsp:spPr>
        <a:xfrm rot="16200000">
          <a:off x="-682840" y="684035"/>
          <a:ext cx="4472724" cy="3104653"/>
        </a:xfrm>
        <a:prstGeom prst="flowChartManualOperation">
          <a:avLst/>
        </a:prstGeom>
        <a:solidFill>
          <a:srgbClr val="73A38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a:t>Local districts are responsible for submitting and/or correcting student data and nonacademic indicators as accurately as possible for use in public reporting.</a:t>
          </a:r>
        </a:p>
      </dsp:txBody>
      <dsp:txXfrm rot="5400000">
        <a:off x="1196" y="894544"/>
        <a:ext cx="3104653" cy="2683634"/>
      </dsp:txXfrm>
    </dsp:sp>
    <dsp:sp modelId="{02905DC5-FDB8-4975-BCF4-07D94A789B12}">
      <dsp:nvSpPr>
        <dsp:cNvPr id="0" name=""/>
        <dsp:cNvSpPr/>
      </dsp:nvSpPr>
      <dsp:spPr>
        <a:xfrm rot="16200000">
          <a:off x="2654662" y="684035"/>
          <a:ext cx="4472724" cy="3104653"/>
        </a:xfrm>
        <a:prstGeom prst="flowChartManualOperation">
          <a:avLst/>
        </a:prstGeom>
        <a:solidFill>
          <a:srgbClr val="009A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a:t>Submitting incorrect data for the purpose of inaccurately affecting public reports is considered a violation.</a:t>
          </a:r>
        </a:p>
      </dsp:txBody>
      <dsp:txXfrm rot="5400000">
        <a:off x="3338698" y="894544"/>
        <a:ext cx="3104653" cy="2683634"/>
      </dsp:txXfrm>
    </dsp:sp>
    <dsp:sp modelId="{6334484A-E932-4B65-8226-A45AFC877D1C}">
      <dsp:nvSpPr>
        <dsp:cNvPr id="0" name=""/>
        <dsp:cNvSpPr/>
      </dsp:nvSpPr>
      <dsp:spPr>
        <a:xfrm rot="16200000">
          <a:off x="5992164" y="684035"/>
          <a:ext cx="4472724" cy="3104653"/>
        </a:xfrm>
        <a:prstGeom prst="flowChartManualOperation">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a:t>Schools and districts shall follow KDE guidance on the release of data during the data review periods and adhere to embargoed dates.</a:t>
          </a:r>
        </a:p>
      </dsp:txBody>
      <dsp:txXfrm rot="5400000">
        <a:off x="6676200" y="894544"/>
        <a:ext cx="3104653" cy="26836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332516" y="423926"/>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400245" y="491655"/>
        <a:ext cx="5692247" cy="12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C5FA-1E7E-4C2A-98FE-27CA23C7B75A}">
      <dsp:nvSpPr>
        <dsp:cNvPr id="0" name=""/>
        <dsp:cNvSpPr/>
      </dsp:nvSpPr>
      <dsp:spPr>
        <a:xfrm>
          <a:off x="0" y="0"/>
          <a:ext cx="10980592" cy="1316681"/>
        </a:xfrm>
        <a:prstGeom prst="rect">
          <a:avLst/>
        </a:prstGeom>
        <a:solidFill>
          <a:srgbClr val="009999"/>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Erasure analysis and score analysis can lead to the discovery of inappropriate practices such as:</a:t>
          </a:r>
        </a:p>
      </dsp:txBody>
      <dsp:txXfrm>
        <a:off x="0" y="0"/>
        <a:ext cx="10980592" cy="1316681"/>
      </dsp:txXfrm>
    </dsp:sp>
    <dsp:sp modelId="{E3B15598-921A-4D20-B3AB-E5ED1F2E61C1}">
      <dsp:nvSpPr>
        <dsp:cNvPr id="0" name=""/>
        <dsp:cNvSpPr/>
      </dsp:nvSpPr>
      <dsp:spPr>
        <a:xfrm>
          <a:off x="0"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Cheat sheets</a:t>
          </a:r>
        </a:p>
      </dsp:txBody>
      <dsp:txXfrm>
        <a:off x="0" y="1316681"/>
        <a:ext cx="2745148" cy="2765030"/>
      </dsp:txXfrm>
    </dsp:sp>
    <dsp:sp modelId="{274DB3E3-0F51-496F-AD98-2D80E102A2AD}">
      <dsp:nvSpPr>
        <dsp:cNvPr id="0" name=""/>
        <dsp:cNvSpPr/>
      </dsp:nvSpPr>
      <dsp:spPr>
        <a:xfrm>
          <a:off x="2745147"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Test administrators leading students to answers through gestures or verbal clues</a:t>
          </a:r>
        </a:p>
      </dsp:txBody>
      <dsp:txXfrm>
        <a:off x="2745147" y="1316681"/>
        <a:ext cx="2745148" cy="2765030"/>
      </dsp:txXfrm>
    </dsp:sp>
    <dsp:sp modelId="{82835B05-59CC-4A85-BD42-8FD8A8C6580F}">
      <dsp:nvSpPr>
        <dsp:cNvPr id="0" name=""/>
        <dsp:cNvSpPr/>
      </dsp:nvSpPr>
      <dsp:spPr>
        <a:xfrm>
          <a:off x="5490296"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Adults changing student answers</a:t>
          </a:r>
        </a:p>
      </dsp:txBody>
      <dsp:txXfrm>
        <a:off x="5490296" y="1316681"/>
        <a:ext cx="2745148" cy="2765030"/>
      </dsp:txXfrm>
    </dsp:sp>
    <dsp:sp modelId="{97F11D9B-F7C8-41BF-B553-1C9C9140C00F}">
      <dsp:nvSpPr>
        <dsp:cNvPr id="0" name=""/>
        <dsp:cNvSpPr/>
      </dsp:nvSpPr>
      <dsp:spPr>
        <a:xfrm>
          <a:off x="8235444" y="1316681"/>
          <a:ext cx="2745148" cy="276503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Students receiving help from test administrators</a:t>
          </a:r>
        </a:p>
      </dsp:txBody>
      <dsp:txXfrm>
        <a:off x="8235444" y="1316681"/>
        <a:ext cx="2745148" cy="2765030"/>
      </dsp:txXfrm>
    </dsp:sp>
    <dsp:sp modelId="{ADC9A50F-E0EC-4B88-B959-B0A2E515239A}">
      <dsp:nvSpPr>
        <dsp:cNvPr id="0" name=""/>
        <dsp:cNvSpPr/>
      </dsp:nvSpPr>
      <dsp:spPr>
        <a:xfrm>
          <a:off x="0" y="4066148"/>
          <a:ext cx="10980592" cy="307225"/>
        </a:xfrm>
        <a:prstGeom prst="rect">
          <a:avLst/>
        </a:prstGeom>
        <a:solidFill>
          <a:srgbClr val="009999"/>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03721-AB47-41DB-ADC3-E45BD806D2D9}">
      <dsp:nvSpPr>
        <dsp:cNvPr id="0" name=""/>
        <dsp:cNvSpPr/>
      </dsp:nvSpPr>
      <dsp:spPr>
        <a:xfrm rot="16200000">
          <a:off x="1457042" y="-1457042"/>
          <a:ext cx="2290920" cy="5205005"/>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Visits are conducted during spring testing windows.</a:t>
          </a:r>
        </a:p>
      </dsp:txBody>
      <dsp:txXfrm rot="5400000">
        <a:off x="0" y="0"/>
        <a:ext cx="5205005" cy="1718190"/>
      </dsp:txXfrm>
    </dsp:sp>
    <dsp:sp modelId="{AD49268C-3401-4670-9575-FEAEE2689B42}">
      <dsp:nvSpPr>
        <dsp:cNvPr id="0" name=""/>
        <dsp:cNvSpPr/>
      </dsp:nvSpPr>
      <dsp:spPr>
        <a:xfrm>
          <a:off x="5205005" y="0"/>
          <a:ext cx="5205005" cy="2290920"/>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Sites are chosen by both purposeful and random selection.</a:t>
          </a:r>
        </a:p>
      </dsp:txBody>
      <dsp:txXfrm>
        <a:off x="5205005" y="0"/>
        <a:ext cx="5205005" cy="1718190"/>
      </dsp:txXfrm>
    </dsp:sp>
    <dsp:sp modelId="{801A30DA-2D0D-4290-A33D-9472DE85D1A6}">
      <dsp:nvSpPr>
        <dsp:cNvPr id="0" name=""/>
        <dsp:cNvSpPr/>
      </dsp:nvSpPr>
      <dsp:spPr>
        <a:xfrm rot="10800000">
          <a:off x="0" y="2290920"/>
          <a:ext cx="5205005" cy="2290920"/>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DACs are notified shortly before arrival. DACs may notify schools and attend.</a:t>
          </a:r>
        </a:p>
      </dsp:txBody>
      <dsp:txXfrm rot="10800000">
        <a:off x="0" y="2863649"/>
        <a:ext cx="5205005" cy="1718190"/>
      </dsp:txXfrm>
    </dsp:sp>
    <dsp:sp modelId="{C9058A4A-7042-4B3A-B706-174BA3C1F2E5}">
      <dsp:nvSpPr>
        <dsp:cNvPr id="0" name=""/>
        <dsp:cNvSpPr/>
      </dsp:nvSpPr>
      <dsp:spPr>
        <a:xfrm rot="5400000">
          <a:off x="6662047" y="833877"/>
          <a:ext cx="2290920" cy="5205005"/>
        </a:xfrm>
        <a:prstGeom prst="round1Rect">
          <a:avLst/>
        </a:prstGeom>
        <a:solidFill>
          <a:srgbClr val="0099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OAA Staff will request to see testing and storage areas and will collect specific documents </a:t>
          </a:r>
          <a:r>
            <a:rPr lang="en-US" sz="1800" kern="1200"/>
            <a:t>(e.g., seating charts, test schedules, test materials log sheet). </a:t>
          </a:r>
        </a:p>
      </dsp:txBody>
      <dsp:txXfrm rot="-5400000">
        <a:off x="5205005" y="2863649"/>
        <a:ext cx="5205005" cy="1718190"/>
      </dsp:txXfrm>
    </dsp:sp>
    <dsp:sp modelId="{94B4309B-167E-4C16-8D5B-7CBE07118757}">
      <dsp:nvSpPr>
        <dsp:cNvPr id="0" name=""/>
        <dsp:cNvSpPr/>
      </dsp:nvSpPr>
      <dsp:spPr>
        <a:xfrm>
          <a:off x="3643503" y="1718190"/>
          <a:ext cx="3123003" cy="1145460"/>
        </a:xfrm>
        <a:prstGeom prst="roundRect">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OAA Site Visits</a:t>
          </a:r>
        </a:p>
      </dsp:txBody>
      <dsp:txXfrm>
        <a:off x="3699420" y="1774107"/>
        <a:ext cx="3011169" cy="1033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DF70E-E49F-4C4D-A5F7-0CBE6AFF6588}">
      <dsp:nvSpPr>
        <dsp:cNvPr id="0" name=""/>
        <dsp:cNvSpPr/>
      </dsp:nvSpPr>
      <dsp:spPr>
        <a:xfrm>
          <a:off x="-4839591" y="-741693"/>
          <a:ext cx="5764161" cy="5764161"/>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34E38A-BDEF-4C1A-80E3-64280E974815}">
      <dsp:nvSpPr>
        <dsp:cNvPr id="0" name=""/>
        <dsp:cNvSpPr/>
      </dsp:nvSpPr>
      <dsp:spPr>
        <a:xfrm>
          <a:off x="461505" y="329105"/>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Schedule test administration</a:t>
          </a:r>
        </a:p>
      </dsp:txBody>
      <dsp:txXfrm>
        <a:off x="461505" y="329105"/>
        <a:ext cx="10600964" cy="658554"/>
      </dsp:txXfrm>
    </dsp:sp>
    <dsp:sp modelId="{115FC972-F22C-4FDE-9818-C59A7F961E92}">
      <dsp:nvSpPr>
        <dsp:cNvPr id="0" name=""/>
        <dsp:cNvSpPr/>
      </dsp:nvSpPr>
      <dsp:spPr>
        <a:xfrm>
          <a:off x="72595" y="246786"/>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71F44D-CCE4-40D5-BBC0-6C5A4F340698}">
      <dsp:nvSpPr>
        <dsp:cNvPr id="0" name=""/>
        <dsp:cNvSpPr/>
      </dsp:nvSpPr>
      <dsp:spPr>
        <a:xfrm>
          <a:off x="861756" y="1317108"/>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Arrange for adequate staff to administer assessment </a:t>
          </a:r>
        </a:p>
      </dsp:txBody>
      <dsp:txXfrm>
        <a:off x="861756" y="1317108"/>
        <a:ext cx="10223400" cy="658554"/>
      </dsp:txXfrm>
    </dsp:sp>
    <dsp:sp modelId="{4D94B0A9-6056-4A85-82E9-288471DBD14C}">
      <dsp:nvSpPr>
        <dsp:cNvPr id="0" name=""/>
        <dsp:cNvSpPr/>
      </dsp:nvSpPr>
      <dsp:spPr>
        <a:xfrm>
          <a:off x="450159" y="1234789"/>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FE53919-368B-452B-996A-6837910BF0A0}">
      <dsp:nvSpPr>
        <dsp:cNvPr id="0" name=""/>
        <dsp:cNvSpPr/>
      </dsp:nvSpPr>
      <dsp:spPr>
        <a:xfrm>
          <a:off x="861756" y="2305111"/>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Prepare accurate student testing rosters and seating charts</a:t>
          </a:r>
        </a:p>
      </dsp:txBody>
      <dsp:txXfrm>
        <a:off x="861756" y="2305111"/>
        <a:ext cx="10223400" cy="658554"/>
      </dsp:txXfrm>
    </dsp:sp>
    <dsp:sp modelId="{4B239B11-F06C-428C-9FC6-CBEBFBC30440}">
      <dsp:nvSpPr>
        <dsp:cNvPr id="0" name=""/>
        <dsp:cNvSpPr/>
      </dsp:nvSpPr>
      <dsp:spPr>
        <a:xfrm>
          <a:off x="450159" y="2222792"/>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E3D2623-DD06-40B8-924B-8580406E784F}">
      <dsp:nvSpPr>
        <dsp:cNvPr id="0" name=""/>
        <dsp:cNvSpPr/>
      </dsp:nvSpPr>
      <dsp:spPr>
        <a:xfrm>
          <a:off x="484191" y="3293114"/>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Ensure all test materials are kept secure before, during and after testing</a:t>
          </a:r>
          <a:endParaRPr lang="en-US" sz="2500" kern="1200" baseline="-25000" dirty="0"/>
        </a:p>
      </dsp:txBody>
      <dsp:txXfrm>
        <a:off x="484191" y="3293114"/>
        <a:ext cx="10600964" cy="658554"/>
      </dsp:txXfrm>
    </dsp:sp>
    <dsp:sp modelId="{BAF36DB4-92B3-47BF-BB62-731A860E1E49}">
      <dsp:nvSpPr>
        <dsp:cNvPr id="0" name=""/>
        <dsp:cNvSpPr/>
      </dsp:nvSpPr>
      <dsp:spPr>
        <a:xfrm>
          <a:off x="72595" y="3210795"/>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66FC6-5F39-4EBE-B026-BA944104B5EA}">
      <dsp:nvSpPr>
        <dsp:cNvPr id="0" name=""/>
        <dsp:cNvSpPr/>
      </dsp:nvSpPr>
      <dsp:spPr>
        <a:xfrm rot="16200000">
          <a:off x="-778076" y="778076"/>
          <a:ext cx="4639309" cy="3083156"/>
        </a:xfrm>
        <a:prstGeom prst="flowChartManualOperation">
          <a:avLst/>
        </a:prstGeom>
        <a:solidFill>
          <a:srgbClr val="73A3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Plan </a:t>
          </a:r>
          <a:r>
            <a:rPr lang="en-US" sz="2400" u="sng" kern="1200">
              <a:solidFill>
                <a:schemeClr val="tx2"/>
              </a:solidFill>
            </a:rPr>
            <a:t>annual</a:t>
          </a:r>
          <a:r>
            <a:rPr lang="en-US" sz="2400" kern="1200">
              <a:solidFill>
                <a:schemeClr val="tx2"/>
              </a:solidFill>
            </a:rPr>
            <a:t> dedicated time for test administrator training in Admin Code and Inclusion regulations. </a:t>
          </a:r>
        </a:p>
        <a:p>
          <a:pPr marL="0" lvl="0" indent="0" algn="ctr" defTabSz="1066800">
            <a:lnSpc>
              <a:spcPct val="90000"/>
            </a:lnSpc>
            <a:spcBef>
              <a:spcPct val="0"/>
            </a:spcBef>
            <a:spcAft>
              <a:spcPct val="35000"/>
            </a:spcAft>
            <a:buNone/>
          </a:pPr>
          <a:r>
            <a:rPr lang="en-US" sz="2400" kern="1200" baseline="-25000">
              <a:solidFill>
                <a:schemeClr val="tx2"/>
              </a:solidFill>
            </a:rPr>
            <a:t>p.4</a:t>
          </a:r>
          <a:endParaRPr lang="en-US" sz="2400" kern="1200">
            <a:solidFill>
              <a:schemeClr val="tx2"/>
            </a:solidFill>
          </a:endParaRPr>
        </a:p>
      </dsp:txBody>
      <dsp:txXfrm rot="5400000">
        <a:off x="1" y="927861"/>
        <a:ext cx="3083156" cy="2783585"/>
      </dsp:txXfrm>
    </dsp:sp>
    <dsp:sp modelId="{68CB5B72-53F3-46CF-AF42-B7B570B3885D}">
      <dsp:nvSpPr>
        <dsp:cNvPr id="0" name=""/>
        <dsp:cNvSpPr/>
      </dsp:nvSpPr>
      <dsp:spPr>
        <a:xfrm rot="16200000">
          <a:off x="2307098" y="950261"/>
          <a:ext cx="4639309" cy="2738787"/>
        </a:xfrm>
        <a:prstGeom prst="flowChartManualOperation">
          <a:avLst/>
        </a:prstGeom>
        <a:solidFill>
          <a:srgbClr val="6AA2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Interactive training must occur BEFORE test-related processes.</a:t>
          </a:r>
        </a:p>
        <a:p>
          <a:pPr marL="0" lvl="0" indent="0" algn="ctr" defTabSz="1066800">
            <a:lnSpc>
              <a:spcPct val="90000"/>
            </a:lnSpc>
            <a:spcBef>
              <a:spcPct val="0"/>
            </a:spcBef>
            <a:spcAft>
              <a:spcPct val="35000"/>
            </a:spcAft>
            <a:buNone/>
          </a:pPr>
          <a:r>
            <a:rPr lang="en-US" sz="2400" kern="1200" baseline="-25000">
              <a:solidFill>
                <a:schemeClr val="tx2"/>
              </a:solidFill>
            </a:rPr>
            <a:t>p.4</a:t>
          </a:r>
        </a:p>
      </dsp:txBody>
      <dsp:txXfrm rot="5400000">
        <a:off x="3257359" y="927862"/>
        <a:ext cx="2738787" cy="2783585"/>
      </dsp:txXfrm>
    </dsp:sp>
    <dsp:sp modelId="{35B281B6-AD96-4424-86C0-3F43C6320317}">
      <dsp:nvSpPr>
        <dsp:cNvPr id="0" name=""/>
        <dsp:cNvSpPr/>
      </dsp:nvSpPr>
      <dsp:spPr>
        <a:xfrm rot="16200000">
          <a:off x="5010177" y="1159928"/>
          <a:ext cx="4639309" cy="2319453"/>
        </a:xfrm>
        <a:prstGeom prst="flowChartManualOperation">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Distribute Test Administration Manuals in advance of testing. </a:t>
          </a:r>
        </a:p>
        <a:p>
          <a:pPr marL="0" lvl="0" indent="0" algn="ctr" defTabSz="1066800">
            <a:lnSpc>
              <a:spcPct val="90000"/>
            </a:lnSpc>
            <a:spcBef>
              <a:spcPct val="0"/>
            </a:spcBef>
            <a:spcAft>
              <a:spcPct val="35000"/>
            </a:spcAft>
            <a:buNone/>
          </a:pPr>
          <a:r>
            <a:rPr lang="en-US" sz="2400" kern="1200" baseline="-25000">
              <a:solidFill>
                <a:schemeClr val="tx2"/>
              </a:solidFill>
            </a:rPr>
            <a:t>p. 6</a:t>
          </a:r>
        </a:p>
      </dsp:txBody>
      <dsp:txXfrm rot="5400000">
        <a:off x="6170105" y="927862"/>
        <a:ext cx="2319453" cy="2783585"/>
      </dsp:txXfrm>
    </dsp:sp>
    <dsp:sp modelId="{3EA98467-4B98-4AEA-827D-8B591922A4F0}">
      <dsp:nvSpPr>
        <dsp:cNvPr id="0" name=""/>
        <dsp:cNvSpPr/>
      </dsp:nvSpPr>
      <dsp:spPr>
        <a:xfrm rot="16200000">
          <a:off x="7503590" y="1159928"/>
          <a:ext cx="4639309" cy="2319453"/>
        </a:xfrm>
        <a:prstGeom prst="flowChartManualOperation">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100000"/>
            </a:lnSpc>
            <a:spcBef>
              <a:spcPct val="0"/>
            </a:spcBef>
            <a:spcAft>
              <a:spcPts val="0"/>
            </a:spcAft>
            <a:buNone/>
          </a:pPr>
          <a:r>
            <a:rPr lang="en-US" sz="2400" kern="1200">
              <a:solidFill>
                <a:schemeClr val="tx2"/>
              </a:solidFill>
            </a:rPr>
            <a:t>Signature Page</a:t>
          </a:r>
        </a:p>
        <a:p>
          <a:pPr marL="0" lvl="0" indent="0" algn="ctr" defTabSz="1066800">
            <a:lnSpc>
              <a:spcPct val="100000"/>
            </a:lnSpc>
            <a:spcBef>
              <a:spcPct val="0"/>
            </a:spcBef>
            <a:spcAft>
              <a:spcPct val="35000"/>
            </a:spcAft>
            <a:buNone/>
          </a:pPr>
          <a:r>
            <a:rPr lang="en-US" sz="2400" kern="1200">
              <a:solidFill>
                <a:schemeClr val="tx2"/>
              </a:solidFill>
            </a:rPr>
            <a:t>must be signed.</a:t>
          </a:r>
        </a:p>
        <a:p>
          <a:pPr marL="0" lvl="0" indent="0" algn="ctr" defTabSz="1066800">
            <a:lnSpc>
              <a:spcPct val="100000"/>
            </a:lnSpc>
            <a:spcBef>
              <a:spcPct val="0"/>
            </a:spcBef>
            <a:spcAft>
              <a:spcPct val="35000"/>
            </a:spcAft>
            <a:buNone/>
          </a:pPr>
          <a:r>
            <a:rPr lang="en-US" sz="2400" kern="1200" baseline="-25000">
              <a:solidFill>
                <a:schemeClr val="tx2"/>
              </a:solidFill>
            </a:rPr>
            <a:t>p.4</a:t>
          </a:r>
        </a:p>
        <a:p>
          <a:pPr marL="0" lvl="0" indent="0" algn="ctr" defTabSz="1066800">
            <a:lnSpc>
              <a:spcPct val="90000"/>
            </a:lnSpc>
            <a:spcBef>
              <a:spcPct val="0"/>
            </a:spcBef>
            <a:spcAft>
              <a:spcPct val="35000"/>
            </a:spcAft>
            <a:buNone/>
          </a:pPr>
          <a:endParaRPr lang="en-US" kern="1200" baseline="-25000">
            <a:solidFill>
              <a:schemeClr val="tx2"/>
            </a:solidFill>
          </a:endParaRPr>
        </a:p>
      </dsp:txBody>
      <dsp:txXfrm rot="5400000">
        <a:off x="8663518" y="927862"/>
        <a:ext cx="2319453" cy="27835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DCAE-26C4-4845-8FD9-276321E80919}">
      <dsp:nvSpPr>
        <dsp:cNvPr id="0" name=""/>
        <dsp:cNvSpPr/>
      </dsp:nvSpPr>
      <dsp:spPr>
        <a:xfrm>
          <a:off x="0" y="0"/>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C4E5D-7199-476A-9E0C-CDE354DE37E7}">
      <dsp:nvSpPr>
        <dsp:cNvPr id="0" name=""/>
        <dsp:cNvSpPr/>
      </dsp:nvSpPr>
      <dsp:spPr>
        <a:xfrm>
          <a:off x="284749" y="213654"/>
          <a:ext cx="517726" cy="517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3DC645-2395-4CAE-9E4B-CF49CEB6456F}">
      <dsp:nvSpPr>
        <dsp:cNvPr id="0" name=""/>
        <dsp:cNvSpPr/>
      </dsp:nvSpPr>
      <dsp:spPr>
        <a:xfrm>
          <a:off x="1087225" y="1857"/>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All testing sessions must have a seating chart</a:t>
          </a:r>
        </a:p>
      </dsp:txBody>
      <dsp:txXfrm>
        <a:off x="1087225" y="1857"/>
        <a:ext cx="7905346" cy="941320"/>
      </dsp:txXfrm>
    </dsp:sp>
    <dsp:sp modelId="{DC467E5B-08D8-4EE1-BC53-747BBC3F38C3}">
      <dsp:nvSpPr>
        <dsp:cNvPr id="0" name=""/>
        <dsp:cNvSpPr/>
      </dsp:nvSpPr>
      <dsp:spPr>
        <a:xfrm>
          <a:off x="0" y="1178507"/>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6BF4E-902B-4A79-B2BE-A4C3DBC6E8C1}">
      <dsp:nvSpPr>
        <dsp:cNvPr id="0" name=""/>
        <dsp:cNvSpPr/>
      </dsp:nvSpPr>
      <dsp:spPr>
        <a:xfrm>
          <a:off x="284749" y="1390305"/>
          <a:ext cx="517726" cy="517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A239A2-0074-4A43-AFA4-18E015B133A0}">
      <dsp:nvSpPr>
        <dsp:cNvPr id="0" name=""/>
        <dsp:cNvSpPr/>
      </dsp:nvSpPr>
      <dsp:spPr>
        <a:xfrm>
          <a:off x="1087225" y="1178507"/>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Locally created template (paper or electronic)</a:t>
          </a:r>
        </a:p>
      </dsp:txBody>
      <dsp:txXfrm>
        <a:off x="1087225" y="1178507"/>
        <a:ext cx="7905346" cy="941320"/>
      </dsp:txXfrm>
    </dsp:sp>
    <dsp:sp modelId="{2216A80E-66E0-4885-B181-68146D45D09E}">
      <dsp:nvSpPr>
        <dsp:cNvPr id="0" name=""/>
        <dsp:cNvSpPr/>
      </dsp:nvSpPr>
      <dsp:spPr>
        <a:xfrm>
          <a:off x="0" y="2355158"/>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31708-9260-4608-8399-04FE79646A7C}">
      <dsp:nvSpPr>
        <dsp:cNvPr id="0" name=""/>
        <dsp:cNvSpPr/>
      </dsp:nvSpPr>
      <dsp:spPr>
        <a:xfrm>
          <a:off x="284749" y="2566955"/>
          <a:ext cx="517726" cy="517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DFD3D-BFB9-464C-B7F0-FAE735B4F51B}">
      <dsp:nvSpPr>
        <dsp:cNvPr id="0" name=""/>
        <dsp:cNvSpPr/>
      </dsp:nvSpPr>
      <dsp:spPr>
        <a:xfrm>
          <a:off x="1087225" y="2355158"/>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Pre-made templates from KDE are available for group or small group testing</a:t>
          </a:r>
        </a:p>
      </dsp:txBody>
      <dsp:txXfrm>
        <a:off x="1087225" y="2355158"/>
        <a:ext cx="7905346" cy="941320"/>
      </dsp:txXfrm>
    </dsp:sp>
    <dsp:sp modelId="{3A8C6B96-0CAA-4402-89BE-D161FDBD222E}">
      <dsp:nvSpPr>
        <dsp:cNvPr id="0" name=""/>
        <dsp:cNvSpPr/>
      </dsp:nvSpPr>
      <dsp:spPr>
        <a:xfrm>
          <a:off x="0" y="3531809"/>
          <a:ext cx="8992572" cy="9413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AC13-53DA-47F9-A226-8C4E510D3773}">
      <dsp:nvSpPr>
        <dsp:cNvPr id="0" name=""/>
        <dsp:cNvSpPr/>
      </dsp:nvSpPr>
      <dsp:spPr>
        <a:xfrm>
          <a:off x="284749" y="3743606"/>
          <a:ext cx="517726" cy="517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69299-DB2D-4489-88AC-D1DFBD9C4E8F}">
      <dsp:nvSpPr>
        <dsp:cNvPr id="0" name=""/>
        <dsp:cNvSpPr/>
      </dsp:nvSpPr>
      <dsp:spPr>
        <a:xfrm>
          <a:off x="1087225" y="3531809"/>
          <a:ext cx="7905346" cy="94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23" tIns="99623" rIns="99623" bIns="99623" numCol="1" spcCol="1270" anchor="ctr" anchorCtr="0">
          <a:noAutofit/>
        </a:bodyPr>
        <a:lstStyle/>
        <a:p>
          <a:pPr marL="0" lvl="0" indent="0" algn="l" defTabSz="977900">
            <a:lnSpc>
              <a:spcPct val="100000"/>
            </a:lnSpc>
            <a:spcBef>
              <a:spcPct val="0"/>
            </a:spcBef>
            <a:spcAft>
              <a:spcPct val="35000"/>
            </a:spcAft>
            <a:buNone/>
          </a:pPr>
          <a:r>
            <a:rPr lang="en-US" sz="2200" kern="1200"/>
            <a:t>All seating charts should be created prior to testing session</a:t>
          </a:r>
        </a:p>
      </dsp:txBody>
      <dsp:txXfrm>
        <a:off x="1087225" y="3531809"/>
        <a:ext cx="7905346" cy="941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191EA-0FED-41D3-8738-67B484D03ACD}">
      <dsp:nvSpPr>
        <dsp:cNvPr id="0" name=""/>
        <dsp:cNvSpPr/>
      </dsp:nvSpPr>
      <dsp:spPr>
        <a:xfrm>
          <a:off x="0" y="0"/>
          <a:ext cx="1002614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A1E303-8A50-4A89-B693-78CC40464431}">
      <dsp:nvSpPr>
        <dsp:cNvPr id="0" name=""/>
        <dsp:cNvSpPr/>
      </dsp:nvSpPr>
      <dsp:spPr>
        <a:xfrm>
          <a:off x="0" y="0"/>
          <a:ext cx="2005228" cy="410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Seating chart should include:</a:t>
          </a:r>
        </a:p>
      </dsp:txBody>
      <dsp:txXfrm>
        <a:off x="0" y="0"/>
        <a:ext cx="2005228" cy="4103771"/>
      </dsp:txXfrm>
    </dsp:sp>
    <dsp:sp modelId="{A8148039-C464-4992-9973-D74F3588F72E}">
      <dsp:nvSpPr>
        <dsp:cNvPr id="0" name=""/>
        <dsp:cNvSpPr/>
      </dsp:nvSpPr>
      <dsp:spPr>
        <a:xfrm>
          <a:off x="2155620" y="24270"/>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Test name</a:t>
          </a:r>
        </a:p>
      </dsp:txBody>
      <dsp:txXfrm>
        <a:off x="2155620" y="24270"/>
        <a:ext cx="7870523" cy="485419"/>
      </dsp:txXfrm>
    </dsp:sp>
    <dsp:sp modelId="{2F280699-81DB-49A1-930E-64C57B8CF681}">
      <dsp:nvSpPr>
        <dsp:cNvPr id="0" name=""/>
        <dsp:cNvSpPr/>
      </dsp:nvSpPr>
      <dsp:spPr>
        <a:xfrm>
          <a:off x="2005228" y="50969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0E063F1-055F-412D-8375-5504B1F1FF98}">
      <dsp:nvSpPr>
        <dsp:cNvPr id="0" name=""/>
        <dsp:cNvSpPr/>
      </dsp:nvSpPr>
      <dsp:spPr>
        <a:xfrm>
          <a:off x="2155620" y="53396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District/school</a:t>
          </a:r>
        </a:p>
      </dsp:txBody>
      <dsp:txXfrm>
        <a:off x="2155620" y="533961"/>
        <a:ext cx="7870523" cy="485419"/>
      </dsp:txXfrm>
    </dsp:sp>
    <dsp:sp modelId="{C1C3599E-C632-4976-92F6-32F2EAFB4282}">
      <dsp:nvSpPr>
        <dsp:cNvPr id="0" name=""/>
        <dsp:cNvSpPr/>
      </dsp:nvSpPr>
      <dsp:spPr>
        <a:xfrm>
          <a:off x="2005228" y="101938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650B956-E614-4715-83EB-63BA1D7C3C25}">
      <dsp:nvSpPr>
        <dsp:cNvPr id="0" name=""/>
        <dsp:cNvSpPr/>
      </dsp:nvSpPr>
      <dsp:spPr>
        <a:xfrm>
          <a:off x="2155620" y="104365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Date</a:t>
          </a:r>
        </a:p>
      </dsp:txBody>
      <dsp:txXfrm>
        <a:off x="2155620" y="1043651"/>
        <a:ext cx="7870523" cy="485419"/>
      </dsp:txXfrm>
    </dsp:sp>
    <dsp:sp modelId="{A6BD656A-49B2-4F64-879F-106001E31B52}">
      <dsp:nvSpPr>
        <dsp:cNvPr id="0" name=""/>
        <dsp:cNvSpPr/>
      </dsp:nvSpPr>
      <dsp:spPr>
        <a:xfrm>
          <a:off x="2005228" y="152907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7FC9AE7-7DC2-41BB-8F47-A7FE52296EB8}">
      <dsp:nvSpPr>
        <dsp:cNvPr id="0" name=""/>
        <dsp:cNvSpPr/>
      </dsp:nvSpPr>
      <dsp:spPr>
        <a:xfrm>
          <a:off x="2155620" y="155334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number</a:t>
          </a:r>
        </a:p>
      </dsp:txBody>
      <dsp:txXfrm>
        <a:off x="2155620" y="1553341"/>
        <a:ext cx="7870523" cy="485419"/>
      </dsp:txXfrm>
    </dsp:sp>
    <dsp:sp modelId="{C249A8CC-FC93-466E-8D70-610336AFB1FE}">
      <dsp:nvSpPr>
        <dsp:cNvPr id="0" name=""/>
        <dsp:cNvSpPr/>
      </dsp:nvSpPr>
      <dsp:spPr>
        <a:xfrm>
          <a:off x="2005228" y="203876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401ECA3-7B58-4130-BFFD-6494AF455C85}">
      <dsp:nvSpPr>
        <dsp:cNvPr id="0" name=""/>
        <dsp:cNvSpPr/>
      </dsp:nvSpPr>
      <dsp:spPr>
        <a:xfrm>
          <a:off x="2155620" y="206303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Content area</a:t>
          </a:r>
        </a:p>
      </dsp:txBody>
      <dsp:txXfrm>
        <a:off x="2155620" y="2063031"/>
        <a:ext cx="7870523" cy="485419"/>
      </dsp:txXfrm>
    </dsp:sp>
    <dsp:sp modelId="{1F3FF34B-3602-45D8-AEE0-151E399E7914}">
      <dsp:nvSpPr>
        <dsp:cNvPr id="0" name=""/>
        <dsp:cNvSpPr/>
      </dsp:nvSpPr>
      <dsp:spPr>
        <a:xfrm>
          <a:off x="2005228" y="254845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C6614FB4-122B-48A8-BBB9-E4F062FE3B2A}">
      <dsp:nvSpPr>
        <dsp:cNvPr id="0" name=""/>
        <dsp:cNvSpPr/>
      </dsp:nvSpPr>
      <dsp:spPr>
        <a:xfrm>
          <a:off x="2155620" y="257272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Student name(s)</a:t>
          </a:r>
        </a:p>
      </dsp:txBody>
      <dsp:txXfrm>
        <a:off x="2155620" y="2572721"/>
        <a:ext cx="7870523" cy="485419"/>
      </dsp:txXfrm>
    </dsp:sp>
    <dsp:sp modelId="{390E0E34-2493-42D3-9BE1-8A2DA369AFB2}">
      <dsp:nvSpPr>
        <dsp:cNvPr id="0" name=""/>
        <dsp:cNvSpPr/>
      </dsp:nvSpPr>
      <dsp:spPr>
        <a:xfrm>
          <a:off x="2005228" y="3058140"/>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21947A0-8233-48F8-8D9A-95C41B72A600}">
      <dsp:nvSpPr>
        <dsp:cNvPr id="0" name=""/>
        <dsp:cNvSpPr/>
      </dsp:nvSpPr>
      <dsp:spPr>
        <a:xfrm>
          <a:off x="2155620" y="3082411"/>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Name of testing staff</a:t>
          </a:r>
        </a:p>
      </dsp:txBody>
      <dsp:txXfrm>
        <a:off x="2155620" y="3082411"/>
        <a:ext cx="7870523" cy="485419"/>
      </dsp:txXfrm>
    </dsp:sp>
    <dsp:sp modelId="{8F1509DE-ECF3-43B4-BA0B-0AFD22292274}">
      <dsp:nvSpPr>
        <dsp:cNvPr id="0" name=""/>
        <dsp:cNvSpPr/>
      </dsp:nvSpPr>
      <dsp:spPr>
        <a:xfrm>
          <a:off x="2005228" y="356783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56DDD7D-C993-4A5C-A9EB-3763C7CB2697}">
      <dsp:nvSpPr>
        <dsp:cNvPr id="0" name=""/>
        <dsp:cNvSpPr/>
      </dsp:nvSpPr>
      <dsp:spPr>
        <a:xfrm>
          <a:off x="2155620" y="3592102"/>
          <a:ext cx="7870523" cy="4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Room layout</a:t>
          </a:r>
        </a:p>
      </dsp:txBody>
      <dsp:txXfrm>
        <a:off x="2155620" y="3592102"/>
        <a:ext cx="7870523" cy="485419"/>
      </dsp:txXfrm>
    </dsp:sp>
    <dsp:sp modelId="{541DC12C-BF08-4A2A-B101-4F34622B2857}">
      <dsp:nvSpPr>
        <dsp:cNvPr id="0" name=""/>
        <dsp:cNvSpPr/>
      </dsp:nvSpPr>
      <dsp:spPr>
        <a:xfrm>
          <a:off x="2005228" y="4077521"/>
          <a:ext cx="8020915"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5697-A820-4A2E-8E18-8D59826824A9}">
      <dsp:nvSpPr>
        <dsp:cNvPr id="0" name=""/>
        <dsp:cNvSpPr/>
      </dsp:nvSpPr>
      <dsp:spPr>
        <a:xfrm>
          <a:off x="176501" y="713565"/>
          <a:ext cx="2306488" cy="1128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Do NOT Reproduce Test Items</a:t>
          </a:r>
        </a:p>
      </dsp:txBody>
      <dsp:txXfrm>
        <a:off x="176501" y="713565"/>
        <a:ext cx="2306488" cy="1128024"/>
      </dsp:txXfrm>
    </dsp:sp>
    <dsp:sp modelId="{3B7DDD49-6CBF-4E41-863E-73B0D222DAAC}">
      <dsp:nvSpPr>
        <dsp:cNvPr id="0" name=""/>
        <dsp:cNvSpPr/>
      </dsp:nvSpPr>
      <dsp:spPr>
        <a:xfrm>
          <a:off x="226642" y="591696"/>
          <a:ext cx="177002" cy="177002"/>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237AF-CC3E-49F2-A805-830A619277C2}">
      <dsp:nvSpPr>
        <dsp:cNvPr id="0" name=""/>
        <dsp:cNvSpPr/>
      </dsp:nvSpPr>
      <dsp:spPr>
        <a:xfrm>
          <a:off x="350544" y="343891"/>
          <a:ext cx="177002" cy="177002"/>
        </a:xfrm>
        <a:prstGeom prst="ellipse">
          <a:avLst/>
        </a:prstGeom>
        <a:solidFill>
          <a:schemeClr val="accent1">
            <a:shade val="50000"/>
            <a:hueOff val="-53442"/>
            <a:satOff val="442"/>
            <a:lumOff val="5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A1781-3522-46BE-BB4E-9849094EF261}">
      <dsp:nvSpPr>
        <dsp:cNvPr id="0" name=""/>
        <dsp:cNvSpPr/>
      </dsp:nvSpPr>
      <dsp:spPr>
        <a:xfrm>
          <a:off x="647909" y="393452"/>
          <a:ext cx="278147" cy="278147"/>
        </a:xfrm>
        <a:prstGeom prst="ellipse">
          <a:avLst/>
        </a:prstGeom>
        <a:solidFill>
          <a:schemeClr val="accent1">
            <a:shade val="50000"/>
            <a:hueOff val="-106885"/>
            <a:satOff val="884"/>
            <a:lumOff val="10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95629-56D4-4CB2-83CE-15123883AFBA}">
      <dsp:nvSpPr>
        <dsp:cNvPr id="0" name=""/>
        <dsp:cNvSpPr/>
      </dsp:nvSpPr>
      <dsp:spPr>
        <a:xfrm>
          <a:off x="895713" y="120868"/>
          <a:ext cx="177002" cy="177002"/>
        </a:xfrm>
        <a:prstGeom prst="ellipse">
          <a:avLst/>
        </a:prstGeom>
        <a:solidFill>
          <a:schemeClr val="accent1">
            <a:shade val="50000"/>
            <a:hueOff val="-160327"/>
            <a:satOff val="1325"/>
            <a:lumOff val="15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5B2D9-5497-4535-B822-5BEE419C43FE}">
      <dsp:nvSpPr>
        <dsp:cNvPr id="0" name=""/>
        <dsp:cNvSpPr/>
      </dsp:nvSpPr>
      <dsp:spPr>
        <a:xfrm>
          <a:off x="1217859" y="21746"/>
          <a:ext cx="177002" cy="177002"/>
        </a:xfrm>
        <a:prstGeom prst="ellipse">
          <a:avLst/>
        </a:prstGeom>
        <a:solidFill>
          <a:schemeClr val="accent1">
            <a:shade val="50000"/>
            <a:hueOff val="-213770"/>
            <a:satOff val="1767"/>
            <a:lumOff val="20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09DBB-E72F-48FC-89DF-F781EC56F058}">
      <dsp:nvSpPr>
        <dsp:cNvPr id="0" name=""/>
        <dsp:cNvSpPr/>
      </dsp:nvSpPr>
      <dsp:spPr>
        <a:xfrm>
          <a:off x="1614345" y="195209"/>
          <a:ext cx="177002" cy="177002"/>
        </a:xfrm>
        <a:prstGeom prst="ellipse">
          <a:avLst/>
        </a:prstGeom>
        <a:solidFill>
          <a:schemeClr val="accent1">
            <a:shade val="50000"/>
            <a:hueOff val="-267212"/>
            <a:satOff val="2209"/>
            <a:lumOff val="250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690C7-13D4-4D0B-8A3A-BDB13AA95808}">
      <dsp:nvSpPr>
        <dsp:cNvPr id="0" name=""/>
        <dsp:cNvSpPr/>
      </dsp:nvSpPr>
      <dsp:spPr>
        <a:xfrm>
          <a:off x="1862150" y="319111"/>
          <a:ext cx="278147" cy="278147"/>
        </a:xfrm>
        <a:prstGeom prst="ellipse">
          <a:avLst/>
        </a:prstGeom>
        <a:solidFill>
          <a:schemeClr val="accent1">
            <a:shade val="50000"/>
            <a:hueOff val="-320654"/>
            <a:satOff val="2651"/>
            <a:lumOff val="30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F31B7-6808-447F-96C2-7C470790C707}">
      <dsp:nvSpPr>
        <dsp:cNvPr id="0" name=""/>
        <dsp:cNvSpPr/>
      </dsp:nvSpPr>
      <dsp:spPr>
        <a:xfrm>
          <a:off x="2209075" y="591696"/>
          <a:ext cx="177002" cy="177002"/>
        </a:xfrm>
        <a:prstGeom prst="ellipse">
          <a:avLst/>
        </a:prstGeom>
        <a:solidFill>
          <a:schemeClr val="accent1">
            <a:shade val="50000"/>
            <a:hueOff val="-374097"/>
            <a:satOff val="3093"/>
            <a:lumOff val="35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45A7D-6812-4BF4-9D3B-2770CA2E3148}">
      <dsp:nvSpPr>
        <dsp:cNvPr id="0" name=""/>
        <dsp:cNvSpPr/>
      </dsp:nvSpPr>
      <dsp:spPr>
        <a:xfrm>
          <a:off x="2357758" y="864280"/>
          <a:ext cx="177002" cy="177002"/>
        </a:xfrm>
        <a:prstGeom prst="ellipse">
          <a:avLst/>
        </a:prstGeom>
        <a:solidFill>
          <a:schemeClr val="accent1">
            <a:shade val="50000"/>
            <a:hueOff val="-427539"/>
            <a:satOff val="3534"/>
            <a:lumOff val="4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A7F1F-5D65-450C-8EEF-536D4CE41933}">
      <dsp:nvSpPr>
        <dsp:cNvPr id="0" name=""/>
        <dsp:cNvSpPr/>
      </dsp:nvSpPr>
      <dsp:spPr>
        <a:xfrm>
          <a:off x="1105256" y="271727"/>
          <a:ext cx="455150" cy="455150"/>
        </a:xfrm>
        <a:prstGeom prst="ellipse">
          <a:avLst/>
        </a:prstGeom>
        <a:solidFill>
          <a:schemeClr val="accent1">
            <a:shade val="50000"/>
            <a:hueOff val="-480982"/>
            <a:satOff val="3976"/>
            <a:lumOff val="45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4B5A5-F34F-4AD8-90C4-D0972E965367}">
      <dsp:nvSpPr>
        <dsp:cNvPr id="0" name=""/>
        <dsp:cNvSpPr/>
      </dsp:nvSpPr>
      <dsp:spPr>
        <a:xfrm>
          <a:off x="78716" y="1373716"/>
          <a:ext cx="177002" cy="177002"/>
        </a:xfrm>
        <a:prstGeom prst="ellipse">
          <a:avLst/>
        </a:prstGeom>
        <a:solidFill>
          <a:schemeClr val="accent1">
            <a:shade val="50000"/>
            <a:hueOff val="-480982"/>
            <a:satOff val="3976"/>
            <a:lumOff val="45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086AB-D83A-4A0C-A18D-0EF97BC51AC0}">
      <dsp:nvSpPr>
        <dsp:cNvPr id="0" name=""/>
        <dsp:cNvSpPr/>
      </dsp:nvSpPr>
      <dsp:spPr>
        <a:xfrm>
          <a:off x="251423" y="1508571"/>
          <a:ext cx="278147" cy="278147"/>
        </a:xfrm>
        <a:prstGeom prst="ellipse">
          <a:avLst/>
        </a:prstGeom>
        <a:solidFill>
          <a:schemeClr val="accent1">
            <a:shade val="50000"/>
            <a:hueOff val="-427539"/>
            <a:satOff val="3534"/>
            <a:lumOff val="40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208A0-E207-40F3-97D5-C090105331CC}">
      <dsp:nvSpPr>
        <dsp:cNvPr id="0" name=""/>
        <dsp:cNvSpPr/>
      </dsp:nvSpPr>
      <dsp:spPr>
        <a:xfrm>
          <a:off x="623129" y="1687710"/>
          <a:ext cx="404578" cy="404578"/>
        </a:xfrm>
        <a:prstGeom prst="ellipse">
          <a:avLst/>
        </a:prstGeom>
        <a:solidFill>
          <a:schemeClr val="accent1">
            <a:shade val="50000"/>
            <a:hueOff val="-374097"/>
            <a:satOff val="3093"/>
            <a:lumOff val="35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53DFB-D353-4045-8299-D56FD8965D2A}">
      <dsp:nvSpPr>
        <dsp:cNvPr id="0" name=""/>
        <dsp:cNvSpPr/>
      </dsp:nvSpPr>
      <dsp:spPr>
        <a:xfrm>
          <a:off x="1143518" y="2028960"/>
          <a:ext cx="177002" cy="177002"/>
        </a:xfrm>
        <a:prstGeom prst="ellipse">
          <a:avLst/>
        </a:prstGeom>
        <a:solidFill>
          <a:schemeClr val="accent1">
            <a:shade val="50000"/>
            <a:hueOff val="-320654"/>
            <a:satOff val="2651"/>
            <a:lumOff val="30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F5669-0443-472F-A328-15D1201850FC}">
      <dsp:nvSpPr>
        <dsp:cNvPr id="0" name=""/>
        <dsp:cNvSpPr/>
      </dsp:nvSpPr>
      <dsp:spPr>
        <a:xfrm>
          <a:off x="1254666" y="1766947"/>
          <a:ext cx="278147" cy="278147"/>
        </a:xfrm>
        <a:prstGeom prst="ellipse">
          <a:avLst/>
        </a:prstGeom>
        <a:solidFill>
          <a:schemeClr val="accent1">
            <a:shade val="50000"/>
            <a:hueOff val="-267212"/>
            <a:satOff val="2209"/>
            <a:lumOff val="250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803EB-3D3B-446F-BB9B-A9B5E48EE39E}">
      <dsp:nvSpPr>
        <dsp:cNvPr id="0" name=""/>
        <dsp:cNvSpPr/>
      </dsp:nvSpPr>
      <dsp:spPr>
        <a:xfrm>
          <a:off x="1490443" y="2053740"/>
          <a:ext cx="177002" cy="177002"/>
        </a:xfrm>
        <a:prstGeom prst="ellipse">
          <a:avLst/>
        </a:prstGeom>
        <a:solidFill>
          <a:schemeClr val="accent1">
            <a:shade val="50000"/>
            <a:hueOff val="-213770"/>
            <a:satOff val="1767"/>
            <a:lumOff val="20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32FD-97EE-4234-B906-FE53070CE7B3}">
      <dsp:nvSpPr>
        <dsp:cNvPr id="0" name=""/>
        <dsp:cNvSpPr/>
      </dsp:nvSpPr>
      <dsp:spPr>
        <a:xfrm>
          <a:off x="1713467" y="1657253"/>
          <a:ext cx="404578" cy="404578"/>
        </a:xfrm>
        <a:prstGeom prst="ellipse">
          <a:avLst/>
        </a:prstGeom>
        <a:solidFill>
          <a:schemeClr val="accent1">
            <a:shade val="50000"/>
            <a:hueOff val="-160327"/>
            <a:satOff val="1325"/>
            <a:lumOff val="15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3356F-B191-42FE-954F-C7C9FB6051DB}">
      <dsp:nvSpPr>
        <dsp:cNvPr id="0" name=""/>
        <dsp:cNvSpPr/>
      </dsp:nvSpPr>
      <dsp:spPr>
        <a:xfrm>
          <a:off x="2258636" y="1558132"/>
          <a:ext cx="278147" cy="278147"/>
        </a:xfrm>
        <a:prstGeom prst="ellipse">
          <a:avLst/>
        </a:prstGeom>
        <a:solidFill>
          <a:schemeClr val="accent1">
            <a:shade val="50000"/>
            <a:hueOff val="-106885"/>
            <a:satOff val="884"/>
            <a:lumOff val="100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FE58-22A4-434A-BE82-B846EFF5AEDC}">
      <dsp:nvSpPr>
        <dsp:cNvPr id="0" name=""/>
        <dsp:cNvSpPr/>
      </dsp:nvSpPr>
      <dsp:spPr>
        <a:xfrm>
          <a:off x="2536784" y="393040"/>
          <a:ext cx="816879" cy="1559512"/>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6016F-81DA-41DA-A87A-ED4B6A3E141A}">
      <dsp:nvSpPr>
        <dsp:cNvPr id="0" name=""/>
        <dsp:cNvSpPr/>
      </dsp:nvSpPr>
      <dsp:spPr>
        <a:xfrm>
          <a:off x="3353663" y="393798"/>
          <a:ext cx="2227853" cy="15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Identify Error</a:t>
          </a:r>
        </a:p>
      </dsp:txBody>
      <dsp:txXfrm>
        <a:off x="3353663" y="393798"/>
        <a:ext cx="2227853" cy="1559497"/>
      </dsp:txXfrm>
    </dsp:sp>
    <dsp:sp modelId="{87254054-31C5-433A-A556-183EA360BAFE}">
      <dsp:nvSpPr>
        <dsp:cNvPr id="0" name=""/>
        <dsp:cNvSpPr/>
      </dsp:nvSpPr>
      <dsp:spPr>
        <a:xfrm>
          <a:off x="5581517" y="393040"/>
          <a:ext cx="816879" cy="1559512"/>
        </a:xfrm>
        <a:prstGeom prst="chevron">
          <a:avLst>
            <a:gd name="adj" fmla="val 62310"/>
          </a:avLst>
        </a:prstGeom>
        <a:solidFill>
          <a:schemeClr val="accent1">
            <a:shade val="90000"/>
            <a:hueOff val="-358095"/>
            <a:satOff val="3838"/>
            <a:lumOff val="251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4EE00-1209-448F-B115-A57D4DA342CC}">
      <dsp:nvSpPr>
        <dsp:cNvPr id="0" name=""/>
        <dsp:cNvSpPr/>
      </dsp:nvSpPr>
      <dsp:spPr>
        <a:xfrm>
          <a:off x="6398396" y="393798"/>
          <a:ext cx="2227853" cy="15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Summarize Error</a:t>
          </a:r>
        </a:p>
      </dsp:txBody>
      <dsp:txXfrm>
        <a:off x="6398396" y="393798"/>
        <a:ext cx="2227853" cy="1559497"/>
      </dsp:txXfrm>
    </dsp:sp>
    <dsp:sp modelId="{11469FCA-D6E2-4AC0-89B2-95CFEA6742C2}">
      <dsp:nvSpPr>
        <dsp:cNvPr id="0" name=""/>
        <dsp:cNvSpPr/>
      </dsp:nvSpPr>
      <dsp:spPr>
        <a:xfrm>
          <a:off x="8626250" y="393040"/>
          <a:ext cx="816879" cy="1559512"/>
        </a:xfrm>
        <a:prstGeom prst="chevron">
          <a:avLst>
            <a:gd name="adj" fmla="val 62310"/>
          </a:avLst>
        </a:prstGeom>
        <a:solidFill>
          <a:schemeClr val="accent1">
            <a:shade val="90000"/>
            <a:hueOff val="-358095"/>
            <a:satOff val="3838"/>
            <a:lumOff val="251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0C1DF-7671-456A-B4D6-E27290DECD07}">
      <dsp:nvSpPr>
        <dsp:cNvPr id="0" name=""/>
        <dsp:cNvSpPr/>
      </dsp:nvSpPr>
      <dsp:spPr>
        <a:xfrm>
          <a:off x="9532243" y="264159"/>
          <a:ext cx="1893675" cy="1893675"/>
        </a:xfrm>
        <a:prstGeom prst="ellipse">
          <a:avLst/>
        </a:prstGeom>
        <a:solidFill>
          <a:schemeClr val="accent1">
            <a:shade val="50000"/>
            <a:hueOff val="-53442"/>
            <a:satOff val="442"/>
            <a:lumOff val="5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a:t>Notify DAC</a:t>
          </a:r>
        </a:p>
      </dsp:txBody>
      <dsp:txXfrm>
        <a:off x="9809565" y="541481"/>
        <a:ext cx="1339031" cy="1339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580A7-41D0-46E8-83F9-C6FA2C6B4DF0}">
      <dsp:nvSpPr>
        <dsp:cNvPr id="0" name=""/>
        <dsp:cNvSpPr/>
      </dsp:nvSpPr>
      <dsp:spPr>
        <a:xfrm>
          <a:off x="243922"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F6567-884D-45D6-8476-3644390683B9}">
      <dsp:nvSpPr>
        <dsp:cNvPr id="0" name=""/>
        <dsp:cNvSpPr/>
      </dsp:nvSpPr>
      <dsp:spPr>
        <a:xfrm>
          <a:off x="436321" y="1093945"/>
          <a:ext cx="531386" cy="531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CF6DC3-5A94-46C8-ACA1-1F8EE092B912}">
      <dsp:nvSpPr>
        <dsp:cNvPr id="0" name=""/>
        <dsp:cNvSpPr/>
      </dsp:nvSpPr>
      <dsp:spPr>
        <a:xfrm>
          <a:off x="1356431"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Seal Codes</a:t>
          </a:r>
        </a:p>
      </dsp:txBody>
      <dsp:txXfrm>
        <a:off x="1356431" y="901546"/>
        <a:ext cx="2159576" cy="916183"/>
      </dsp:txXfrm>
    </dsp:sp>
    <dsp:sp modelId="{A3DFB1BF-7BCA-40C2-AB2A-C20ABCB86283}">
      <dsp:nvSpPr>
        <dsp:cNvPr id="0" name=""/>
        <dsp:cNvSpPr/>
      </dsp:nvSpPr>
      <dsp:spPr>
        <a:xfrm>
          <a:off x="3892297"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DE99D-7775-4774-8965-37589883A85A}">
      <dsp:nvSpPr>
        <dsp:cNvPr id="0" name=""/>
        <dsp:cNvSpPr/>
      </dsp:nvSpPr>
      <dsp:spPr>
        <a:xfrm>
          <a:off x="4084695" y="1093945"/>
          <a:ext cx="531386" cy="531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14FE7-7D61-4B22-9E67-C734C2E5909E}">
      <dsp:nvSpPr>
        <dsp:cNvPr id="0" name=""/>
        <dsp:cNvSpPr/>
      </dsp:nvSpPr>
      <dsp:spPr>
        <a:xfrm>
          <a:off x="5004805"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Scratch Paper</a:t>
          </a:r>
        </a:p>
      </dsp:txBody>
      <dsp:txXfrm>
        <a:off x="5004805" y="901546"/>
        <a:ext cx="2159576" cy="916183"/>
      </dsp:txXfrm>
    </dsp:sp>
    <dsp:sp modelId="{F513F906-36E3-41DF-99A1-85D5454DB5CB}">
      <dsp:nvSpPr>
        <dsp:cNvPr id="0" name=""/>
        <dsp:cNvSpPr/>
      </dsp:nvSpPr>
      <dsp:spPr>
        <a:xfrm>
          <a:off x="7540671"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F7ECC-8B6B-4881-940B-F5FC7C0A6229}">
      <dsp:nvSpPr>
        <dsp:cNvPr id="0" name=""/>
        <dsp:cNvSpPr/>
      </dsp:nvSpPr>
      <dsp:spPr>
        <a:xfrm>
          <a:off x="7733070" y="1093945"/>
          <a:ext cx="531386" cy="531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2F63F-E103-4EE7-B1D3-FC45CF730092}">
      <dsp:nvSpPr>
        <dsp:cNvPr id="0" name=""/>
        <dsp:cNvSpPr/>
      </dsp:nvSpPr>
      <dsp:spPr>
        <a:xfrm>
          <a:off x="8653180"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Test Tickets 🎟</a:t>
          </a:r>
        </a:p>
      </dsp:txBody>
      <dsp:txXfrm>
        <a:off x="8653180" y="901546"/>
        <a:ext cx="2159576" cy="916183"/>
      </dsp:txXfrm>
    </dsp:sp>
    <dsp:sp modelId="{6FD6930E-467E-4B4E-A5B2-852AA2DEA0B9}">
      <dsp:nvSpPr>
        <dsp:cNvPr id="0" name=""/>
        <dsp:cNvSpPr/>
      </dsp:nvSpPr>
      <dsp:spPr>
        <a:xfrm>
          <a:off x="243922"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A2F00-79A6-4AB3-9FBD-7D86D7014EE5}">
      <dsp:nvSpPr>
        <dsp:cNvPr id="0" name=""/>
        <dsp:cNvSpPr/>
      </dsp:nvSpPr>
      <dsp:spPr>
        <a:xfrm>
          <a:off x="436321" y="2754741"/>
          <a:ext cx="531386" cy="5313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E3D32-50F1-4FDC-B3E6-74932E2EEC9F}">
      <dsp:nvSpPr>
        <dsp:cNvPr id="0" name=""/>
        <dsp:cNvSpPr/>
      </dsp:nvSpPr>
      <dsp:spPr>
        <a:xfrm>
          <a:off x="1356431"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Test Booklets</a:t>
          </a:r>
        </a:p>
      </dsp:txBody>
      <dsp:txXfrm>
        <a:off x="1356431" y="2562342"/>
        <a:ext cx="2159576" cy="916183"/>
      </dsp:txXfrm>
    </dsp:sp>
    <dsp:sp modelId="{63D7A9F5-A098-4AEF-8920-EFA6F6E9A132}">
      <dsp:nvSpPr>
        <dsp:cNvPr id="0" name=""/>
        <dsp:cNvSpPr/>
      </dsp:nvSpPr>
      <dsp:spPr>
        <a:xfrm>
          <a:off x="3892297"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3CED6-1C01-4180-9EA3-F18358300F9A}">
      <dsp:nvSpPr>
        <dsp:cNvPr id="0" name=""/>
        <dsp:cNvSpPr/>
      </dsp:nvSpPr>
      <dsp:spPr>
        <a:xfrm>
          <a:off x="4084695" y="2754741"/>
          <a:ext cx="531386" cy="5313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A88AC-7045-460C-8366-78C3644CD602}">
      <dsp:nvSpPr>
        <dsp:cNvPr id="0" name=""/>
        <dsp:cNvSpPr/>
      </dsp:nvSpPr>
      <dsp:spPr>
        <a:xfrm>
          <a:off x="5004805"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Answer Documents </a:t>
          </a:r>
        </a:p>
      </dsp:txBody>
      <dsp:txXfrm>
        <a:off x="5004805" y="2562342"/>
        <a:ext cx="2159576" cy="916183"/>
      </dsp:txXfrm>
    </dsp:sp>
    <dsp:sp modelId="{7AF5E918-E2B3-47F9-B7A1-DCC7BD268E3C}">
      <dsp:nvSpPr>
        <dsp:cNvPr id="0" name=""/>
        <dsp:cNvSpPr/>
      </dsp:nvSpPr>
      <dsp:spPr>
        <a:xfrm>
          <a:off x="7540671"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94E24-B672-47E5-AC81-DE2CD0E70C08}">
      <dsp:nvSpPr>
        <dsp:cNvPr id="0" name=""/>
        <dsp:cNvSpPr/>
      </dsp:nvSpPr>
      <dsp:spPr>
        <a:xfrm>
          <a:off x="7733070" y="2754741"/>
          <a:ext cx="531386" cy="5313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2731BA-174B-477D-9B6D-59C9332F4A5E}">
      <dsp:nvSpPr>
        <dsp:cNvPr id="0" name=""/>
        <dsp:cNvSpPr/>
      </dsp:nvSpPr>
      <dsp:spPr>
        <a:xfrm>
          <a:off x="8653180"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All test materials must remain secure before, during and after testing </a:t>
          </a:r>
        </a:p>
      </dsp:txBody>
      <dsp:txXfrm>
        <a:off x="8653180" y="2562342"/>
        <a:ext cx="2159576" cy="9161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ky.gov/AA/Assessments/kprep/Pages/AltTrainings.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20Academic%20Standards_Final-9%2011%2015.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ducation.ky.gov/AA/distsupp/Documents/Administration%20Code%20Training%20Group%20Signature%20Sheet.do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krazee4kindergarten.blogspot.com/"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oneextradegreeteaching.com/" TargetMode="External"/><Relationship Id="rId4" Type="http://schemas.openxmlformats.org/officeDocument/2006/relationships/hyperlink" Target="http://www.wpclipart.com/"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penclipart.co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wpclipart.co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[Shara Savage], a program consultant in the Office of Assessment and Accountability or OAA.  Today, we will be covering the Administration Code Regulation Training 703 KAR 5:080. The training has been broken down into four sections: Introduction, Preparation, Administration, and Completion of the State Assessments. </a:t>
            </a:r>
          </a:p>
          <a:p>
            <a:endParaRPr lang="en-US" dirty="0"/>
          </a:p>
          <a:p>
            <a:r>
              <a:rPr lang="en-US" sz="1200" kern="1200" dirty="0">
                <a:solidFill>
                  <a:schemeClr val="tx1"/>
                </a:solidFill>
                <a:effectLst/>
                <a:latin typeface="+mn-lt"/>
                <a:ea typeface="+mn-ea"/>
                <a:cs typeface="+mn-cs"/>
              </a:rPr>
              <a:t>If you are providing accommodations, you will also need to review the Inclusion of Special Populations training.</a:t>
            </a:r>
            <a:r>
              <a:rPr lang="en-US" dirty="0"/>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administrating any state required assessments, which include:</a:t>
            </a:r>
            <a:r>
              <a:rPr lang="en-US" dirty="0"/>
              <a:t> </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KSA</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ACCESS for ELLs</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ACT</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others</a:t>
            </a:r>
            <a:r>
              <a:rPr lang="en-US" dirty="0"/>
              <a:t> </a:t>
            </a:r>
            <a:r>
              <a:rPr lang="en-US" i="1" dirty="0"/>
              <a:t>[Pause &amp; Smile]</a:t>
            </a:r>
            <a:endParaRPr lang="en-US" i="1" kern="1200" dirty="0">
              <a:effectLs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258767"/>
          </a:xfrm>
        </p:spPr>
        <p:txBody>
          <a:bodyPr/>
          <a:lstStyle/>
          <a:p>
            <a:r>
              <a:rPr lang="en-US"/>
              <a:t>Let’s start with what are considered acceptable instructional practices. </a:t>
            </a:r>
            <a:endParaRPr lang="en-US" i="1"/>
          </a:p>
          <a:p>
            <a:endParaRPr lang="en-US"/>
          </a:p>
          <a:p>
            <a:r>
              <a:rPr lang="en-US"/>
              <a:t>Concepts appropriate for curriculum instruction can be found in the Kentucky Academic Standards. Other regulations apply to curriculum, instruction, reward funding, etc. When planning activities tied to assessment, refer to the regulations. </a:t>
            </a:r>
          </a:p>
          <a:p>
            <a:endParaRPr lang="en-US">
              <a:cs typeface="Calibri" panose="020F0502020204030204"/>
            </a:endParaRPr>
          </a:p>
          <a:p>
            <a:r>
              <a:rPr lang="en-US" b="0" i="0" u="none" strike="noStrike" kern="1200">
                <a:effectLst/>
              </a:rPr>
              <a:t>Reviews are part of </a:t>
            </a:r>
            <a:r>
              <a:rPr lang="en-US"/>
              <a:t>standard </a:t>
            </a:r>
            <a:r>
              <a:rPr lang="en-US" b="0" i="0" u="none" strike="noStrike" kern="1200">
                <a:effectLst/>
              </a:rPr>
              <a:t>instruction. Continuing this type of instruction during the test window </a:t>
            </a:r>
            <a:r>
              <a:rPr lang="en-US"/>
              <a:t>is expected and should be reflected in lesson plans. Reflection in the lesson plans will serve as evidence of inclusion in ongoing instruction should there be questions about the review's timing. </a:t>
            </a:r>
          </a:p>
          <a:p>
            <a:endParaRPr lang="en-US"/>
          </a:p>
          <a:p>
            <a:r>
              <a:rPr lang="en-US"/>
              <a:t>Employment outside of the school day is a teacher’s choice. Examples of outside employment may be individual student tutoring paid for by parents, ACT national administration, Sylvan Learning Centers, etc.</a:t>
            </a:r>
            <a:endParaRPr lang="en-US" i="1"/>
          </a:p>
          <a:p>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a:p>
            <a:pPr>
              <a:defRPr/>
            </a:pPr>
            <a:r>
              <a:rPr lang="en-US" i="1">
                <a:solidFill>
                  <a:schemeClr val="accent1"/>
                </a:solidFill>
              </a:rPr>
              <a:t>Please note: Teachers and other staff shall not be required to conduct test preparation activities instead of regular classroom instruction and shall not be required to conduct test prep activities outside the normal workday. Please see page 13 of the Administration Code regulation.</a:t>
            </a:r>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64622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simulation practices are allowed under certain circumstances! </a:t>
            </a:r>
          </a:p>
          <a:p>
            <a:endParaRPr lang="en-US" dirty="0">
              <a:cs typeface="Calibri"/>
            </a:endParaRPr>
          </a:p>
          <a:p>
            <a:r>
              <a:rPr lang="en-US" dirty="0"/>
              <a:t>Activities related to testing preparation should be planned to improve student learning, including analyzing student results, student feedback, and advanced instruction. Events for the sole purpose of raising test scores or practice with no feedback are not acceptable. Testing activities that provide feedback that can benefit students’ overall learning are acceptable and encouraged.</a:t>
            </a:r>
          </a:p>
          <a:p>
            <a:endParaRPr lang="en-US" dirty="0"/>
          </a:p>
          <a:p>
            <a:r>
              <a:rPr lang="en-US" dirty="0"/>
              <a:t>Students should be familiar with using test-taking strategies for assessments such as those used in the classroom, direct formative assessments, etc., not just for the use on state-required assessments. </a:t>
            </a:r>
          </a:p>
          <a:p>
            <a:endParaRPr lang="en-US" dirty="0">
              <a:cs typeface="Calibri"/>
            </a:endParaRPr>
          </a:p>
          <a:p>
            <a:r>
              <a:rPr lang="en-US" dirty="0"/>
              <a:t>Test prep courses, whether developed by teachers, districts, or commercially bought products, are acceptable as long as the results are used to identify student strengths and weaknesses and to guide students' instruction.</a:t>
            </a:r>
            <a:endParaRPr lang="en-US" dirty="0">
              <a:cs typeface="Calibri"/>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65348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on page 16 of the regulation, it touches on the Inclusions of Special Populations regulation and the Alternate Assessment. If you are providing accommodations, you will also need to train on the Inclusion of Special Populations training.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53007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 training of the Inclusion of Special Populations Regulation is required if you provide accommodations to students. </a:t>
            </a:r>
            <a:br>
              <a:rPr lang="en-US">
                <a:cs typeface="+mn-lt"/>
              </a:rPr>
            </a:br>
            <a:r>
              <a:rPr lang="en-US"/>
              <a:t> </a:t>
            </a:r>
          </a:p>
          <a:p>
            <a:r>
              <a:rPr lang="en-US"/>
              <a:t>Annual</a:t>
            </a:r>
            <a:r>
              <a:rPr lang="en-US" baseline="0"/>
              <a:t> training</a:t>
            </a:r>
            <a:r>
              <a:rPr lang="en-US"/>
              <a:t> is essential for staff</a:t>
            </a:r>
            <a:r>
              <a:rPr lang="en-US" baseline="0"/>
              <a:t> to understand their role in providing accommodations and to meet </a:t>
            </a:r>
            <a:r>
              <a:rPr lang="en-US"/>
              <a:t>regulatory </a:t>
            </a:r>
            <a:r>
              <a:rPr lang="en-US" baseline="0"/>
              <a:t>requirements.</a:t>
            </a:r>
          </a:p>
          <a:p>
            <a:endParaRPr lang="en-US">
              <a:cs typeface="Calibri"/>
            </a:endParaRPr>
          </a:p>
          <a:p>
            <a:r>
              <a:rPr lang="en-US" baseline="0"/>
              <a:t>Accommodations are intended to allow students with disabilities access to the curriculum and assessments at the same level as general</a:t>
            </a:r>
            <a:r>
              <a:rPr lang="en-US"/>
              <a:t> </a:t>
            </a:r>
            <a:r>
              <a:rPr lang="en-US" baseline="0"/>
              <a:t>education students.</a:t>
            </a:r>
            <a:r>
              <a:rPr lang="en-US"/>
              <a:t> </a:t>
            </a:r>
          </a:p>
          <a:p>
            <a:endParaRPr lang="en-US"/>
          </a:p>
          <a:p>
            <a:r>
              <a:rPr lang="en-US" baseline="0"/>
              <a:t>The purpose of accommodations is not to provide an advantage or ensure proficient scores</a:t>
            </a:r>
            <a:r>
              <a:rPr lang="en-US"/>
              <a:t>.</a:t>
            </a:r>
            <a:endParaRPr lang="en-US">
              <a:cs typeface="Calibri"/>
            </a:endParaRPr>
          </a:p>
          <a:p>
            <a:br>
              <a:rPr lang="en-US">
                <a:cs typeface="+mn-lt"/>
              </a:rPr>
            </a:br>
            <a:r>
              <a:rPr lang="en-US" baseline="0"/>
              <a:t>The Inclusion of Special Populations regulation is referenced in the Administration Code. A violation of </a:t>
            </a:r>
            <a:r>
              <a:rPr lang="en-US"/>
              <a:t>this </a:t>
            </a:r>
            <a:r>
              <a:rPr lang="en-US" baseline="0"/>
              <a:t>regulation constitutes a violation of the Administration Code. A violation of the Administration Code</a:t>
            </a:r>
            <a:r>
              <a:rPr lang="en-US"/>
              <a:t> </a:t>
            </a:r>
            <a:r>
              <a:rPr lang="en-US" u="sng" baseline="0"/>
              <a:t>does not necessarily</a:t>
            </a:r>
            <a:r>
              <a:rPr lang="en-US"/>
              <a:t> </a:t>
            </a:r>
            <a:r>
              <a:rPr lang="en-US" baseline="0"/>
              <a:t>constitute a violation of the Inclusion of Special Populations regulation</a:t>
            </a:r>
            <a:r>
              <a:rPr lang="en-US"/>
              <a:t>.</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166004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Alternate Assessment Program? </a:t>
            </a:r>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03449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622378"/>
          </a:xfrm>
        </p:spPr>
        <p:txBody>
          <a:bodyPr/>
          <a:lstStyle/>
          <a:p>
            <a:r>
              <a:rPr lang="en-US" dirty="0"/>
              <a:t>The Alternate  Assessment Program is for students with the most severe cognitive disabilities. </a:t>
            </a:r>
          </a:p>
          <a:p>
            <a:endParaRPr lang="en-US" dirty="0"/>
          </a:p>
          <a:p>
            <a:r>
              <a:rPr lang="en-US" dirty="0"/>
              <a:t>Only a student who meets all of the eligibility</a:t>
            </a:r>
            <a:r>
              <a:rPr lang="en-US" baseline="0" dirty="0"/>
              <a:t> requirements for the Alternate Assessment Program may participate. Eligible students shall be identified through the </a:t>
            </a:r>
            <a:r>
              <a:rPr lang="en-US" b="1" baseline="0" dirty="0"/>
              <a:t>Admissions and Release Committee </a:t>
            </a:r>
            <a:r>
              <a:rPr lang="en-US" baseline="0" dirty="0"/>
              <a:t>process.</a:t>
            </a:r>
            <a:r>
              <a:rPr lang="en-US" dirty="0"/>
              <a:t> </a:t>
            </a:r>
            <a:endParaRPr lang="en-US" i="1" dirty="0"/>
          </a:p>
          <a:p>
            <a:endParaRPr lang="en-US" dirty="0"/>
          </a:p>
          <a:p>
            <a:r>
              <a:rPr lang="en-US" dirty="0"/>
              <a:t>Interventions</a:t>
            </a:r>
            <a:r>
              <a:rPr lang="en-US" baseline="0" dirty="0"/>
              <a:t> related to alternate assessments should not diminish student ownership, but rather aid in the student exhibiting his/her knowledge and skills.</a:t>
            </a:r>
            <a:r>
              <a:rPr lang="en-US" dirty="0"/>
              <a:t> </a:t>
            </a:r>
            <a:endParaRPr lang="en-US" i="1" dirty="0"/>
          </a:p>
          <a:p>
            <a:endParaRPr lang="en-US" dirty="0"/>
          </a:p>
          <a:p>
            <a:r>
              <a:rPr lang="en-US" baseline="0" dirty="0"/>
              <a:t>Accommodations used must be on the student’s IEP, 504</a:t>
            </a:r>
            <a:r>
              <a:rPr lang="en-US" dirty="0"/>
              <a:t>,</a:t>
            </a:r>
            <a:r>
              <a:rPr lang="en-US" baseline="0" dirty="0"/>
              <a:t> or PSP</a:t>
            </a:r>
            <a:r>
              <a:rPr lang="en-US" dirty="0"/>
              <a:t>,</a:t>
            </a:r>
            <a:r>
              <a:rPr lang="en-US" baseline="0" dirty="0"/>
              <a:t> and the student should be accustomed to their use</a:t>
            </a:r>
            <a:r>
              <a:rPr lang="en-US" dirty="0"/>
              <a:t>. </a:t>
            </a:r>
            <a:r>
              <a:rPr lang="en-US" baseline="0" dirty="0"/>
              <a:t>Altering student results for any reason is considered a violation</a:t>
            </a:r>
            <a:r>
              <a:rPr lang="en-US" dirty="0"/>
              <a:t>.</a:t>
            </a:r>
            <a:endParaRPr lang="en-US" i="1" dirty="0"/>
          </a:p>
          <a:p>
            <a:endParaRPr lang="en-US" dirty="0"/>
          </a:p>
          <a:p>
            <a:r>
              <a:rPr lang="en-US" baseline="0" dirty="0"/>
              <a:t>Neither students nor adults may continue working with test materials after the Alternate Assessment test window deadline</a:t>
            </a:r>
            <a:r>
              <a:rPr lang="en-US" dirty="0"/>
              <a:t>.</a:t>
            </a:r>
            <a:endParaRPr lang="en-US" i="1" dirty="0"/>
          </a:p>
          <a:p>
            <a:endParaRPr lang="en-US" dirty="0"/>
          </a:p>
          <a:p>
            <a:r>
              <a:rPr lang="en-US" dirty="0"/>
              <a:t>Are there additional trainings required? Yes, there are additional trainings required for those administering Alternate Assessments. The other trainings can be found on the KDE Web page. </a:t>
            </a:r>
            <a:r>
              <a:rPr lang="en-US" dirty="0">
                <a:hlinkClick r:id="rId3"/>
              </a:rPr>
              <a:t>https://education.ky.gov/AA/Assessments/KSA/Pages/AltTrainings.aspx</a:t>
            </a:r>
            <a:endParaRPr lang="en-US" sz="1200" i="0" u="none" strike="noStrike" kern="1200" dirty="0">
              <a:solidFill>
                <a:schemeClr val="tx1"/>
              </a:solidFill>
              <a:effectLst/>
              <a:latin typeface="Times New Roman"/>
              <a:cs typeface="Times New Roman"/>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29093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is our first Check for Understanding. These quizzes encompass the material we just covered. </a:t>
            </a:r>
            <a:r>
              <a:rPr lang="en-US" sz="1200" kern="1200" dirty="0">
                <a:solidFill>
                  <a:schemeClr val="tx1"/>
                </a:solidFill>
                <a:effectLst/>
                <a:latin typeface="+mn-lt"/>
                <a:ea typeface="+mn-ea"/>
                <a:cs typeface="+mn-cs"/>
              </a:rPr>
              <a:t>I’ll give you a couple of minutes to read through these Yes or No questions, then we will discuss the answers. </a:t>
            </a:r>
          </a:p>
          <a:p>
            <a:pPr>
              <a:defRPr/>
            </a:pPr>
            <a:endParaRPr lang="en-US" sz="1200" kern="1200" dirty="0">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72045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Preparing for the state assessment, requires District and Building Assessment Coordinators to work together to make certain that test security is maintained, required trainings have been conducted, the correct classroom materials are available, seating charts are started, and that student motivation and rewards do not conflict with testing or other school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0559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District Assessment Coordinators or DACs and Building Assessment Coordinators (BACs) are the authorities when dealing with state-required testing. The responsibility of managing test preparation, a successful test administration and return shipping falls to the DACs and BACs.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Times New Roman" panose="02020603050405020304" pitchFamily="18" charset="0"/>
              <a:ea typeface="+mn-ea"/>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DACs or BACs shall schedule the test administration,</a:t>
            </a:r>
            <a:r>
              <a:rPr lang="en-US" baseline="0">
                <a:latin typeface="Times New Roman" panose="02020603050405020304" pitchFamily="18" charset="0"/>
                <a:cs typeface="Times New Roman" panose="02020603050405020304" pitchFamily="18" charset="0"/>
              </a:rPr>
              <a:t> arrange for adequate staff to administer the assessment, prepare accurate student testing rosters and seating charts, and ensure that all assessment materials are kept secure before, during and after the testing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170815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Test security should be a top priority throughout the testing process from the receipt of materials through test administration and the return of materials by all parties involved with creating or handling of the testing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01152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section, we will cover the Introduction of the Administration Code; this includes training protocols, test security, rationale, test preparation or test prep, the inclusion of special populations, and the alternate assessment. </a:t>
            </a:r>
            <a:endParaRPr lang="en-US" dirty="0">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49031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Secure test materials will vary slightly by assessment, but let’s look at our most prevalent test – KSA – to better understand what are secure materials.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online testing, you will see Test Tickets and Seal Codes created from the PAN system for TestNav, which is used by students to test. Once these items are printed, you must keep them secure until they are distributed on the test day. After the Test Ticket and Seal Codes have been used, they will be returned to the BAC to be securely destroyed.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dealing with a paper/pencil test or the accommodated test kits, you will have test booklets, containing the test questions, and answer documents to secure. In some cases, the test booklet and answer document are combined into one booklet---think KSA 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You’ll notice that scratch paper is available to students in both the online and paper/pencil testing formats. Scratch paper is considered a secure material, since test questions or answers could be gleaned from these papers. The move to online testing has allowed schools to print the Test Ticket on a single page, so that the student may use the rest of the page as scratch paper. This reduces the amount of paper which must be secured.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 have a better understanding of what Secure Materials could be, let’s see what the regulation says.</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[Pause ]</a:t>
            </a:r>
            <a:endParaRPr lang="en-US" sz="1200" dirty="0">
              <a:solidFill>
                <a:schemeClr val="tx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48908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If you turn to page 6 in the Administration Code regulation, you will find the Test Materials section, which is divided into the Acceptable and Not Acceptable columns. As we go through this training, the regulation page numbers are displayed on the slide to help you quickly reference the area. </a:t>
            </a:r>
          </a:p>
          <a:p>
            <a:r>
              <a:rPr lang="en-US">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What is an Acceptable and expected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Test administrators need test administration manuals</a:t>
            </a:r>
            <a:r>
              <a:rPr lang="en-US" baseline="0">
                <a:latin typeface="Times New Roman" panose="02020603050405020304" pitchFamily="18" charset="0"/>
                <a:cs typeface="Times New Roman" panose="02020603050405020304" pitchFamily="18" charset="0"/>
              </a:rPr>
              <a:t> in advance of testing to read and prepare for test sessions. </a:t>
            </a: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Following test manual directions and reading the scripts aloud is vitally important for a successful, standardized administration and to avoid committing an allegation. Scripts are updated yearly and are unique to each assessment. Reading all parts of the script helps ensure that the students’ test results are valid and reliable.</a:t>
            </a:r>
            <a:r>
              <a:rPr lang="en-US" sz="1200" b="0" i="1" kern="1200">
                <a:solidFill>
                  <a:schemeClr val="tx1"/>
                </a:solidFill>
                <a:effectLst/>
                <a:latin typeface="+mn-lt"/>
                <a:ea typeface="+mn-ea"/>
                <a:cs typeface="+mn-cs"/>
              </a:rPr>
              <a:t> </a:t>
            </a: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What are Not Acceptable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Anyone having test booklets prior to testing without authorization from the DAC or BAC.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Why wouldn’t you want to have test booklets early? What would be the first thing that comes into your mind, if you saw someone with a test booklet before testing? Would you think that they are looking at the test questions? Maybe that review session for students concentrated on the test questions, giving their students an advantage over my students? Remember: </a:t>
            </a:r>
            <a:r>
              <a:rPr lang="en-US" sz="1200" kern="1200">
                <a:solidFill>
                  <a:schemeClr val="tx1"/>
                </a:solidFill>
                <a:effectLst/>
                <a:latin typeface="+mn-lt"/>
                <a:ea typeface="+mn-ea"/>
                <a:cs typeface="+mn-cs"/>
              </a:rPr>
              <a:t>Students have the right to valid and reliable test results, which covering test questions in advance would negate. </a:t>
            </a:r>
            <a:r>
              <a:rPr lang="en-US" baseline="0">
                <a:latin typeface="Times New Roman" panose="02020603050405020304" pitchFamily="18" charset="0"/>
                <a:cs typeface="Times New Roman" panose="02020603050405020304" pitchFamily="18" charset="0"/>
              </a:rPr>
              <a:t>Do you think someone would file an allegation, if they witnessed someone with the test booklets prior to testing? Yes, it has happened. To protect yourself, do not handle secure test materials unless asked by the DAC or BAC to do so. Handling the materials during the test administration or during the check-in/check-out procedure is expected. Handling those same materials at other times should be by direct request from the DAC or BAC.</a:t>
            </a:r>
            <a:r>
              <a:rPr lang="en-US" sz="1200" b="0" i="1"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This brings us to the second entry: It is Not Acceptable to make test booklets available to test administrators before the first scheduled day of testing or not keeping them secure between test sessions. This was designed to protect teachers and test proctors or administrators from the perception of wrong-doing. </a:t>
            </a: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Does your school allow you to store Test Materials in your classroom? If so, the test materials left </a:t>
            </a:r>
            <a:r>
              <a:rPr lang="en-US">
                <a:latin typeface="Times New Roman" panose="02020603050405020304" pitchFamily="18" charset="0"/>
                <a:cs typeface="Times New Roman" panose="02020603050405020304" pitchFamily="18" charset="0"/>
              </a:rPr>
              <a:t>in the classroom must be double locked (such as a lockable storage unit inside a locked room). </a:t>
            </a:r>
            <a:r>
              <a:rPr lang="en-US" baseline="0">
                <a:latin typeface="Times New Roman" panose="02020603050405020304" pitchFamily="18" charset="0"/>
                <a:cs typeface="Times New Roman" panose="02020603050405020304" pitchFamily="18" charset="0"/>
              </a:rPr>
              <a:t>A double lock is only required for secure materials being stored in classrooms.</a:t>
            </a:r>
            <a:r>
              <a:rPr lang="en-US">
                <a:latin typeface="Times New Roman" panose="02020603050405020304" pitchFamily="18" charset="0"/>
                <a:cs typeface="Times New Roman" panose="02020603050405020304" pitchFamily="18" charset="0"/>
              </a:rPr>
              <a:t> Access to these locks shall be limited to authorized personnel. </a:t>
            </a:r>
            <a:r>
              <a:rPr lang="en-US" baseline="-25000">
                <a:latin typeface="Times New Roman" panose="02020603050405020304" pitchFamily="18" charset="0"/>
                <a:cs typeface="Times New Roman" panose="02020603050405020304" pitchFamily="18" charset="0"/>
              </a:rPr>
              <a:t>p.6 </a:t>
            </a:r>
            <a:endParaRPr lang="en-US" sz="1200" b="0" i="1" kern="1200" baseline="-25000">
              <a:solidFill>
                <a:schemeClr val="tx1"/>
              </a:solidFill>
              <a:effectLst/>
              <a:latin typeface="+mn-lt"/>
              <a:ea typeface="+mn-ea"/>
              <a:cs typeface="+mn-cs"/>
            </a:endParaRPr>
          </a:p>
          <a:p>
            <a:endParaRPr lang="en-US" baseline="-2500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Secure materials stored in other areas such as vaults or a counselor’s office do not require a double lock. </a:t>
            </a:r>
            <a:r>
              <a:rPr lang="en-US" sz="1200" b="0" i="1" kern="1200">
                <a:solidFill>
                  <a:schemeClr val="tx1"/>
                </a:solidFill>
                <a:effectLst/>
                <a:latin typeface="+mn-lt"/>
                <a:ea typeface="+mn-ea"/>
                <a:cs typeface="+mn-cs"/>
              </a:rPr>
              <a:t>[Pause ]</a:t>
            </a:r>
            <a:endParaRPr lang="en-US" sz="1200">
              <a:solidFill>
                <a:schemeClr val="tx1"/>
              </a:solidFill>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not being used for a scheduled testing session, all assessment materials shall be stored in a secure location with access granted to authorized personnel only. In other words, please don’t leave test materials outside of locked storage unattended.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continue with more Confidential Test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91586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43642"/>
            <a:ext cx="5618480" cy="45132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KSA assessment, the Kentucky Academic Standards</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or KAS contain the minimum required standards that all Kentucky students should have the opportunity to learn before graduating. KAS helps ensure that all students throughout Kentucky are provided with common content and have the opportunities to learn at high levels. It is expected that teachers would know and teach concepts from those standards.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Acceptable practice is the visual scanning of student response books during or after a test session. The test administrator may look at the student’s answer document to see if the responses are being recorded in the correct location but should not be checking, grading or scoring student responses or looking at test content for the purpose of learning or memorizing secure test items. It is Not Acceptable to discuss, take notes of or score test items.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heard the term Alert Paper? It refers to the student writing or drawing about suicide, abuse, etc. to him- or her-self or others. If you see this during or after a test session (Remember: It’s alright to visually scan student response booklets or computer screens, when monitoring the session.), what should you do?</a:t>
            </a:r>
            <a:r>
              <a:rPr lang="en-US" sz="1200" b="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preferred response to seeing an alert paper is to alert your BAC or DAC and allow that person to make any copies needed. Why can’t the teacher or someone else make the alert paper copies? If you see someone standing at the copier with a test booklet, what is the first thing that comes to mind? Somebody’s making a copy of the test! You immediately report that test allegation. When investigated, it was determined that no allegation had occurred; the teacher was making a copy of an alert paper. This incident has happened in the past, which is why it will be the BAC or DAC making a copy, instead of one of us.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happens after the copies are made? It is expected that anyone who needs to examine the alert paper (e.g., parent, Child Protective Services) should do so at the school after signing a Nondisclosure form.</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copies of alert papers are considered secure test materials. Once the issue has been resolved, the copies are to be destroyed in a secure manner.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Besides the alert paper exception, it is Not Acceptable to reproduce secure test materials in whole or in part or paraphrasing in any way </a:t>
            </a:r>
            <a:r>
              <a:rPr lang="en-US" sz="1200" kern="1200" baseline="-25000" dirty="0">
                <a:solidFill>
                  <a:schemeClr val="tx1"/>
                </a:solidFill>
                <a:effectLst/>
                <a:latin typeface="+mn-lt"/>
                <a:ea typeface="+mn-ea"/>
                <a:cs typeface="+mn-cs"/>
              </a:rPr>
              <a:t>p.7</a:t>
            </a:r>
            <a:r>
              <a:rPr lang="en-US" sz="1200" kern="1200" dirty="0">
                <a:solidFill>
                  <a:schemeClr val="tx1"/>
                </a:solidFill>
                <a:effectLst/>
                <a:latin typeface="+mn-lt"/>
                <a:ea typeface="+mn-ea"/>
                <a:cs typeface="+mn-cs"/>
              </a:rPr>
              <a:t> (reproducing could include taking photos, making notes, copying, posting to social media, etc.)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Not Acceptable is showing test items to anyone not administering the test or revealing test items. This includes a verbal discussion.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Allegation Alert: Discussing test items, in any manner which reveals the content of the item, is considered an allegation. For example, two teachers who are administering the KSA are in the faculty lounge. They start talking about an item on the Reading test and reveal the passage and some of the questions being asked. Even though both have signed nondisclosure agreements and are administering the same assessment, discussion of test items, passages, etc. is Not Acceptable and is a violation of Administration Code. What should they have done? If you believe an item or passage is flawed or incorrect, contact your BAC. Give the BAC the content area, section, test item number and what is wrong, such as no correct answer. Notice that we never reveal the test item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last Not Acceptable practice is using the knowledge of test items to prepare students for the assessment. This ties back to not having the test booklets prior to the test administration and not taking notes when visually scanning the test booklets.</a:t>
            </a:r>
            <a:r>
              <a:rPr lang="en-US" sz="1200" b="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final Acceptable Practice deals with scratch paper. On tests where students are allowed to use scratch paper, the scratch paper is considered a secure test material and should be collected and securely destroyed after testing. Blank or graph paper may be used for scratch paper. With the advent of online testing, some schools are choosing to use the Test Ticket printed full page for each student to use as scratch paper, instead. What you choose to use as scratch paper is a local decision.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further at the handling of secure test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920432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times when test materials will leave the school – for off-site testing. This may include computers, paper test books, audio CDs, etc.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materials being transported and used for home/hospital administration or off-site administration, test security must be maintained. It is not acceptable to leave materials with students in a home/hospital setting. Trained staff are expected to be present when secure materials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Students utilizing paper/pencil testing may be using nonstandard responses, which are maintained on a flash drive or CD until all testing is complete to ensure that responses are not lost prior to the return shipment of printed responses with secure test materials. After testing is complete and student responses have been prepared for return shipment, the electronic versions are to be deleted/destroyed. Electronic student responses are to be temporary and not kept for review past the current test window.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a Best Practice, one of our elementary teachers said, “If it doesn’t move, put your name on it.” This applies to test books, answer documents and scratch paper. Each year at least one test proctor gives the wrong materials to a student or two or more; this can occur with online testing, if the student doesn’t receive the correct Test Ticket to log into the session.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Instructing students to put their names on scratch paper and retaining the paper until testing is complete are beneficial safety measures, in case, there is any need to reference it before materials are returned to the vendor.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We’ve covered the Acceptable practices, let’s look at the Not Acceptable practices concerning secure test materials.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It is Not Acceptable to take test materials out of the school or district building for any reason, except for approved off-site testing. Bubbling demographics or modifying materials for the Alternate Assessment shall be completed on school property.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Allegation Tip: Anyone can report an allegation. If you are seen with secure materials outside of school or a district building, someone might assume that you have nefarious motives, such as changing student answers. This is the perception (just like the alert paper and the copier). In reality, you are leaving to do off-site testing. Work with your BAC on how to protect secure materials when transporting for off-site or homebound testing.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 student is using accommodated testing, which produces electronic versions of test questions or answers, these materials must be destroyed following testing. Maintenance of these types of materials after the test window is an Administration Code violation.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Lastly, a student shouldn’t transport or move his/her own test materials from one location to another. For example, a student receiving extended time needs to move to another room to complete the assessment. An adult who has received Administration Code training should transport and escort the student to the secondary location to finish.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rtl="0" eaLnBrk="1" fontAlgn="t" latinLnBrk="0" hangingPunct="1"/>
            <a:endParaRPr lang="en-US" sz="1200" b="1"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39770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It’s time for our next Check for Understanding. I’ll give you a couple of minutes to read through these Yes or No questions, then we’ll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cs typeface="Times New Roman" panose="02020603050405020304" pitchFamily="18" charset="0"/>
            </a:endParaRPr>
          </a:p>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66156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look at appropriate assessment practices, such as the required training for administering a state assessment.</a:t>
            </a:r>
            <a:r>
              <a:rPr lang="en-US" sz="1200" b="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301673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867128" cy="4660295"/>
          </a:xfrm>
        </p:spPr>
        <p:txBody>
          <a:bodyPr/>
          <a:lstStyle/>
          <a:p>
            <a:pPr rtl="0" fontAlgn="base"/>
            <a:r>
              <a:rPr lang="en-US" sz="1200" b="0" i="0" u="none" strike="noStrike" kern="1200">
                <a:solidFill>
                  <a:schemeClr val="tx1"/>
                </a:solidFill>
                <a:effectLst/>
                <a:latin typeface="+mn-lt"/>
                <a:ea typeface="+mn-ea"/>
                <a:cs typeface="+mn-cs"/>
              </a:rPr>
              <a:t>The Administration Code applies to all state-required pieces of the accountability system using paper or pencil and computers or digital technology.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Any person with the potential to be involved with any component of state-required testing must be trained on the Administration Code regulation prior to beginning the work. This could include, but is not limited to, principals, off-grade teachers, substitutes, accommodation providers, librarians, etc. Any individual providing accommodations to special needs students must also receive training on the Inclusion of Special Populations regulation.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Volunteers who are involved in state testing (such as providing accommodations or helping with proctoring) must meet certain stipulations that also apply to school staff. No student may administer a state assessment; this includes peer-tutors. </a:t>
            </a:r>
            <a:endParaRPr lang="en-US" sz="1200" b="0" i="1" u="none" strike="noStrike"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All volunteers must have background and safety checks; receive confidentiality training as well as Administration Code and Inclusion of Special Populations training and sign nondisclosure forms. </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volunteers must be under the strong oversight of a certified person, who will be responsible for the test administration. If there should be a testing allegation involving the college student, the certified staff person (i.e., BAC or proctor) in charge of the testing environment must be submitted on the allegation report. </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Schools and districts may use materials provided by the Kentucky Department of Education (KDE) or those produced locally.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Solely reading the regulation and signing the signature page at the end of the document shall not be considered adequate training. Training shall include interaction regarding the content of the regulation with supporting examples and situations and opportunity to ask questions, etc. The intent or meaning of “interaction” is for the training to be more than simply being assigned to read and sign the document.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DAC/BAC Manual and TAMs are to be the guiding documents for test administration procedures.  Reading the TAMs is expected as part of the required training. Following vendor test administration manuals is of the utmost importance.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309909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Districts are charged with maintaining records of individuals receiving Administration Code training. The participants’ records may be maintained through collecting individual signature sheets found on the last page of the Administration Code regulation document or by the retention of group training attendance signature pages. Copies of the signature page or group training attendance sheet may be maintained in hard copy or electronic format.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copy of the Group Signature Sheet is available on the Kentucky Department of Education or KDE website. </a:t>
            </a:r>
            <a:endParaRPr lang="en-US" sz="1200" b="0" i="0" kern="1200">
              <a:solidFill>
                <a:schemeClr val="tx1"/>
              </a:solidFill>
              <a:effectLst/>
              <a:latin typeface="+mn-lt"/>
              <a:ea typeface="+mn-ea"/>
              <a:cs typeface="+mn-cs"/>
            </a:endParaRPr>
          </a:p>
          <a:p>
            <a:pPr rtl="0" fontAlgn="base"/>
            <a:r>
              <a:rPr lang="en-US" sz="1200" b="0" i="0" u="sng" strike="noStrike" kern="1200">
                <a:solidFill>
                  <a:schemeClr val="tx1"/>
                </a:solidFill>
                <a:effectLst/>
                <a:latin typeface="+mn-lt"/>
                <a:ea typeface="+mn-ea"/>
                <a:cs typeface="+mn-cs"/>
                <a:hlinkClick r:id="rId3"/>
              </a:rPr>
              <a:t>https://education.ky.gov/AA/distsupp/Documents/Administration%20Code%20Training%20Group%20Signature%20Sheet.doc</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Training participants are held professionally accountable for their actions after signing either type of signature sheet. Notice that both sheets state: “By signing, I acknowledge having received a copy of the Administration Code for Kentucky’s Educational Assessment Program 703 KAR 5:080 and have participated in training for this regulation. I also agree to comply with the complete content of the regulation and understand that I will be held professionally accountable.”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1527883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Anyone assisting with state testing will sign a nondisclosure form. Assistance includes handling of testing materials, escorting students, providing accommodations and more. Discussion or sharing test content details with others, even though they have been trained and are participating in test administration, is not allowed.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Nondisclosure forms can be found on the Forms page in the Accountability and Assessment section of the KDE website. </a:t>
            </a:r>
            <a:r>
              <a:rPr lang="en-US" sz="1200" b="0" i="1" u="none" strike="noStrike" kern="1200" dirty="0">
                <a:solidFill>
                  <a:schemeClr val="tx1"/>
                </a:solidFill>
                <a:effectLst/>
                <a:latin typeface="+mn-lt"/>
                <a:ea typeface="+mn-ea"/>
                <a:cs typeface="+mn-cs"/>
              </a:rPr>
              <a:t>[Pause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010794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Resources and materials available to students during testing are dependent upon the assessment. Please check with the test administration manual for further guidance on what should be at a student workstation during testing. </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51530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support materials that you received include </a:t>
            </a:r>
            <a:r>
              <a:rPr lang="en-US" i="1"/>
              <a:t>Administration Code for Kentucky’s Educational Assessment Program</a:t>
            </a:r>
            <a:r>
              <a:rPr lang="en-US"/>
              <a:t> and this PowerPoint.</a:t>
            </a:r>
            <a:r>
              <a:rPr lang="en-US">
                <a:latin typeface="Times New Roman"/>
                <a:cs typeface="Times New Roman"/>
              </a:rPr>
              <a:t> </a:t>
            </a:r>
          </a:p>
          <a:p>
            <a:endParaRPr lang="en-US" i="1">
              <a:latin typeface="Times New Roman"/>
              <a:cs typeface="Times New Roman"/>
            </a:endParaRPr>
          </a:p>
          <a:p>
            <a:r>
              <a:rPr lang="en-US" i="1"/>
              <a:t>Please note: The page number at the top of the slides throughout the presentation is where the information can be found in the regulation. </a:t>
            </a:r>
            <a:r>
              <a:rPr lang="en-US">
                <a:latin typeface="Times New Roman"/>
                <a:cs typeface="Times New Roman"/>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496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During an assessment, test administrators shall not distribute, make available, or attach to students’ workstations any information or materials that are not sent as part of the assessment materials, or specified in the test administration manuals or in a student’s plan. Examples of Not Acceptable resources include, copies of acronym sheets or sheets of paper containing a system for organizing answers; textbooks; computer tools; or other reference resources.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 student’s IEP, 504 Plan or PSP allows the student to have additional resources not mentioned in the script. Please check with your BAC concerning accommodations.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Blank writing or graph paper, clear or colored overlay sheets and bookmarks free of content are allowed at student workstations, even though their use are not clearly stated in the test administration manual. Some schools use a brightly colored piece of paper or a district or school-supplied bookmark to mark where testing will stop in the session. </a:t>
            </a:r>
          </a:p>
        </p:txBody>
      </p:sp>
      <p:sp>
        <p:nvSpPr>
          <p:cNvPr id="4" name="Slide Number Placeholder 3"/>
          <p:cNvSpPr>
            <a:spLocks noGrp="1"/>
          </p:cNvSpPr>
          <p:nvPr>
            <p:ph type="sldNum" sz="quarter" idx="10"/>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1569831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37564"/>
          </a:xfrm>
        </p:spPr>
        <p:txBody>
          <a:bodyPr/>
          <a:lstStyle/>
          <a:p>
            <a:pPr rtl="0" fontAlgn="base"/>
            <a:r>
              <a:rPr lang="en-US" sz="1200" b="0" i="0" u="none" strike="noStrike" kern="1200">
                <a:solidFill>
                  <a:schemeClr val="tx1"/>
                </a:solidFill>
                <a:effectLst/>
                <a:latin typeface="+mn-lt"/>
                <a:ea typeface="+mn-ea"/>
                <a:cs typeface="+mn-cs"/>
              </a:rPr>
              <a:t>Whether or not a dictionary or thesaurus is allowed on a test will be covered in the Test Administration Manual or TAM. Test administrators should refer to the listing of approved and unapproved materials in the TAM to determine when to provide a resource. </a:t>
            </a:r>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On-demand writing is the only content area where a student is allowed to have a dictionary or thesaurus. Online testing provides an electronic dictionary and thesaurus to each student. For paper/pencil testing or as a backup for online testing, a classroom set of dictionaries and thesauri should be available for students. </a:t>
            </a:r>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Reading, mathematics, science or social studies content area tests do not allow the use of a dictionary or thesaurus unless clearly stated as an accommodation in a student plan. </a:t>
            </a:r>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is a local decision by schools or districts on whether to allow students access to non-content related materials, such as books or puzzles, after the student has turned in his/her testing materials to the test administrator. Please note that this is AFTER the student has no testing materials at the workstation.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2212567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870916"/>
          </a:xfrm>
        </p:spPr>
        <p:txBody>
          <a:bodyPr/>
          <a:lstStyle/>
          <a:p>
            <a:pPr rtl="0" fontAlgn="base"/>
            <a:r>
              <a:rPr lang="en-US" sz="1200" b="0" i="0" u="none" strike="noStrike" kern="1200" dirty="0">
                <a:solidFill>
                  <a:schemeClr val="tx1"/>
                </a:solidFill>
                <a:effectLst/>
                <a:latin typeface="+mn-lt"/>
                <a:ea typeface="+mn-ea"/>
                <a:cs typeface="+mn-cs"/>
              </a:rPr>
              <a:t>Unlike dictionaries or thesauri, calculators may be used in more than one content area. Check the TAM to determine if a calculator is allowed or if this test section is a no-calculator math test.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Online testing will provide the student the type of calculator needed for that test section. It is expected that the student will use the online calculator and not a handheld calculator, unless the student’s accommodations’ plan specifies the use of a handheld calculator.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Handheld calculators used for paper/pencil or accommodated testing should adhere to the KDE Calculator Policy, which is available on the KDE website. Be familiar with the requirements of each assessment that you administer. Some test vendors have their own calculator policy requirements that may differ from KDE’s policy.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KDE recommends that schools provide calculators for each student that meets the current calculator acceptable-use criteria; however, students can use their own approved calculators for paper/pencil tests. Test administrators are responsible for ensuring that communication and internet capabilities are disabled during testing sessions. This also includes turning off a computer-algebraic system on a calculator. See the KDE calculator policy for details.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Not Acceptable for students within the same testing session to share calculators, even if the test administrator clears the programs between uses. There should be a one to one ratio of calculators to students during a test session.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Allegation Tip: Plan ahead of time to have all the necessary related materials, such as dictionaries, thesauri, calculators, etc., needed for testing both special needs and general education students. Use the test administration manual to check which materials are allowed for a test session. </a:t>
            </a:r>
            <a:r>
              <a:rPr lang="en-US" sz="1200" b="0" i="1" u="none" strike="noStrike" kern="1200" dirty="0">
                <a:solidFill>
                  <a:schemeClr val="tx1"/>
                </a:solidFill>
                <a:effectLst/>
                <a:latin typeface="+mn-lt"/>
                <a:ea typeface="+mn-ea"/>
                <a:cs typeface="+mn-cs"/>
              </a:rPr>
              <a:t>[Pause ]</a:t>
            </a:r>
            <a:endParaRPr lang="en-US" sz="1200" b="0" i="0" kern="1200" dirty="0">
              <a:solidFill>
                <a:schemeClr val="tx1"/>
              </a:solidFill>
              <a:effectLst/>
              <a:latin typeface="+mn-lt"/>
              <a:ea typeface="+mn-ea"/>
              <a:cs typeface="+mn-cs"/>
            </a:endParaRPr>
          </a:p>
          <a:p>
            <a:pPr rtl="0" eaLnBrk="1" fontAlgn="auto" latinLnBrk="0" hangingPunct="1"/>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61334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rtl="0" fontAlgn="base"/>
            <a:r>
              <a:rPr lang="en-US" sz="1200" b="0" i="0" u="none" strike="noStrike" kern="1200" dirty="0">
                <a:solidFill>
                  <a:schemeClr val="tx1"/>
                </a:solidFill>
                <a:effectLst/>
                <a:latin typeface="+mn-lt"/>
                <a:ea typeface="+mn-ea"/>
                <a:cs typeface="+mn-cs"/>
              </a:rPr>
              <a:t>Except in cases where allowed (such as testing online in a secure web browser), students should not have access to electronic devices until all testing in the building is completed to ensure that students are not communicating with other students in testing sessions.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Internet access may become necessary in the future for computer-based testing, but it will not be acceptable to use electronic devices or the Internet to gain a testing advantage.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Electronic devices are everywhere and getting smaller every day! Making our job of maintaining a fair and unbiased testing environment harder.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Except in cases where allowed (such as online testing in a secure web browser), students should not have access to electronic devices, until all testing in the building is completed, to ensure that students are not communicating with others in testing sessions. In the case of the ACT testing, smartwatches or Fitbits are not allowed, since those devices can connect to the internet.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student may use an approved personal electronic device, such as a calculator, if the device meets the acceptable use criteria, which includes disabling device communication and internet features.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Not Acceptable to use electronic devices or the internet to gain a testing advantage. Online testing provides a secure browser to prevent accessing other parts of the internet, therefore not allowing a student to gain an unfair advantage during testing.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is Acceptable for test administrators to use electronic devices to contact school administrators regarding test sessions (i.e. problem with materials, student illness, administration questions). p.9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Teachers should be communicating with the building assessment coordinator or designee for assistance with a situation in the classroom and not each other while testing is occurring. </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BACs or principals may routinely request that teachers use their personal cell phones to notify the office of a need in the classroom, such as an ill student needing an escort from the room or the test administrator needing a restroom break. However, neither students nor test administrators shall use electronic devices such as, but not limited to, cell phones, tablets, e-readers for personal reasons during testing sessions except in the case of an emergency. P.9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We’ve looked at cell phones, electronic devices, etc. Let’s move on to the testing environment.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endParaRPr lang="en-US" sz="1200" kern="1200" baseline="-250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700878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 few years ago, when this regulation was updated, it was decided that testing room surfaces should be free of content during operational and field testing. Yes, this means bulletin boards…and walls…all surfaces.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is Acceptable to place instructional materials on bulletin boards, walls, etc. throughout the year, but when the room is used for testing, those same content materials must be removed or covered. Covered means with a covering that is not see-thru or opaque.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Some examples of materials are any content information or strategies for solving problems. These may be anywhere in the room on the walls, ceilings, floors, windows, clothing (yes, clothing). When the room wasn’t required to be sanitized, there were some schools that were printing tee shirts with content on them for the students. Sounds like a great idea, doesn’t it? I can read your back and you can read mine, but what about the poor person at the front of the row? He doesn’t have a shirt to read; he is now at a disadvantage. You could say the same thing about posters. If I was sitting next to a poster that just happened to answer one of my test questions, I had an advantage over the person across the room who was too far away to read the poster. The covering of a room in content did get a bit extreme. To make certain that all students have the same resources and advantages, the posters had to go.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Let’s look closer at some of these materials.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1163762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What can remain on the walls are motivational posters or materials without content and standard periodic tables. Periodic tables? Yes. Periodic tables without additional content. If you do not understand how to read a periodic table, it does not give you an advantage. </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Clipart: </a:t>
            </a:r>
          </a:p>
          <a:p>
            <a:r>
              <a:rPr lang="en-US" baseline="0">
                <a:latin typeface="Times New Roman" panose="02020603050405020304" pitchFamily="18" charset="0"/>
                <a:cs typeface="Times New Roman" panose="02020603050405020304" pitchFamily="18" charset="0"/>
              </a:rPr>
              <a:t>star motivation  </a:t>
            </a:r>
            <a:r>
              <a:rPr lang="en-US">
                <a:solidFill>
                  <a:srgbClr val="0A7881"/>
                </a:solidFill>
                <a:latin typeface="Times New Roman" panose="02020603050405020304" pitchFamily="18" charset="0"/>
                <a:ea typeface="Calibri"/>
                <a:cs typeface="Times New Roman" panose="02020603050405020304" pitchFamily="18" charset="0"/>
                <a:hlinkClick r:id="rId3"/>
              </a:rPr>
              <a:t>http://krazee4kindergarten.blogspot.com/</a:t>
            </a:r>
            <a:r>
              <a:rPr lang="en-US">
                <a:solidFill>
                  <a:srgbClr val="0A7881"/>
                </a:solidFill>
                <a:latin typeface="Times New Roman" panose="02020603050405020304" pitchFamily="18" charset="0"/>
                <a:ea typeface="Calibri"/>
                <a:cs typeface="Times New Roman" panose="02020603050405020304" pitchFamily="18" charset="0"/>
              </a:rPr>
              <a:t> </a:t>
            </a:r>
            <a:r>
              <a:rPr lang="en-US" sz="1200" baseline="0">
                <a:solidFill>
                  <a:srgbClr val="0A7881"/>
                </a:solidFill>
                <a:effectLst/>
                <a:latin typeface="Times New Roman" panose="02020603050405020304" pitchFamily="18" charset="0"/>
                <a:cs typeface="Times New Roman" panose="02020603050405020304" pitchFamily="18" charset="0"/>
              </a:rPr>
              <a:t>             </a:t>
            </a:r>
          </a:p>
          <a:p>
            <a:r>
              <a:rPr lang="en-US" baseline="0">
                <a:latin typeface="Times New Roman" panose="02020603050405020304" pitchFamily="18" charset="0"/>
                <a:cs typeface="Times New Roman" panose="02020603050405020304" pitchFamily="18" charset="0"/>
              </a:rPr>
              <a:t>periodic table  </a:t>
            </a:r>
            <a:r>
              <a:rPr lang="en-US" sz="1200" u="sng" kern="1200">
                <a:solidFill>
                  <a:schemeClr val="tx1"/>
                </a:solidFill>
                <a:effectLst/>
                <a:latin typeface="Times New Roman" panose="02020603050405020304" pitchFamily="18" charset="0"/>
                <a:cs typeface="Times New Roman" panose="02020603050405020304" pitchFamily="18" charset="0"/>
                <a:hlinkClick r:id="rId4"/>
              </a:rPr>
              <a:t>http://www.wpclipart.com</a:t>
            </a:r>
            <a:r>
              <a:rPr lang="en-US" baseline="0">
                <a:latin typeface="Times New Roman" panose="02020603050405020304" pitchFamily="18" charset="0"/>
                <a:cs typeface="Times New Roman" panose="02020603050405020304" pitchFamily="18" charset="0"/>
              </a:rPr>
              <a:t>            </a:t>
            </a:r>
          </a:p>
          <a:p>
            <a:r>
              <a:rPr lang="en-US" baseline="0">
                <a:latin typeface="Times New Roman" panose="02020603050405020304" pitchFamily="18" charset="0"/>
                <a:cs typeface="Times New Roman" panose="02020603050405020304" pitchFamily="18" charset="0"/>
              </a:rPr>
              <a:t>testing </a:t>
            </a:r>
            <a:r>
              <a:rPr lang="en-US">
                <a:latin typeface="Times New Roman" panose="02020603050405020304" pitchFamily="18" charset="0"/>
                <a:cs typeface="Times New Roman" panose="02020603050405020304" pitchFamily="18" charset="0"/>
                <a:hlinkClick r:id="rId5"/>
              </a:rPr>
              <a:t>http://oneextradegreeteaching.com/</a:t>
            </a:r>
            <a:r>
              <a:rPr lang="en-US">
                <a:latin typeface="Times New Roman" panose="02020603050405020304" pitchFamily="18" charset="0"/>
                <a:cs typeface="Times New Roman" panose="02020603050405020304" pitchFamily="18" charset="0"/>
              </a:rPr>
              <a:t> </a:t>
            </a:r>
            <a:r>
              <a:rPr lang="en-US" sz="1200" kern="1200" baseline="0">
                <a:solidFill>
                  <a:schemeClr val="tx1"/>
                </a:solidFill>
                <a:effectLst/>
                <a:latin typeface="Times New Roman" panose="02020603050405020304" pitchFamily="18" charset="0"/>
                <a:cs typeface="Times New Roman" panose="02020603050405020304" pitchFamily="18" charset="0"/>
              </a:rPr>
              <a:t> </a:t>
            </a:r>
            <a:r>
              <a:rPr lang="en-US" sz="1200" kern="1200">
                <a:solidFill>
                  <a:schemeClr val="tx1"/>
                </a:solidFill>
                <a:effectLst/>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3639294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Materials that are appropriate for instruction and display may not be appropriate during testing sessions. Materials that contain content, problem solving strategies, processes, etc., are unacceptable for display or use during testing sessions. Even things painted on the walls (see the first equation that was painted on a classroom wall) or three-dimensional sculptures or paintings used in a lesson, must be covered. </a:t>
            </a:r>
            <a:r>
              <a:rPr lang="en-US" sz="1200" b="0" i="0" kern="1200">
                <a:solidFill>
                  <a:schemeClr val="tx1"/>
                </a:solidFill>
                <a:effectLst/>
                <a:latin typeface="+mn-lt"/>
                <a:ea typeface="+mn-ea"/>
                <a:cs typeface="+mn-cs"/>
              </a:rPr>
              <a:t>​</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Clipart:</a:t>
            </a:r>
            <a:r>
              <a:rPr lang="en-US" baseline="0">
                <a:latin typeface="Times New Roman" panose="02020603050405020304" pitchFamily="18" charset="0"/>
                <a:cs typeface="Times New Roman" panose="02020603050405020304" pitchFamily="18" charset="0"/>
              </a:rPr>
              <a:t>  </a:t>
            </a:r>
          </a:p>
          <a:p>
            <a:r>
              <a:rPr lang="en-US" baseline="0">
                <a:latin typeface="Times New Roman" panose="02020603050405020304" pitchFamily="18" charset="0"/>
                <a:cs typeface="Times New Roman" panose="02020603050405020304" pitchFamily="18" charset="0"/>
              </a:rPr>
              <a:t>Algebraic equation  </a:t>
            </a:r>
            <a:r>
              <a:rPr lang="en-US" baseline="0">
                <a:latin typeface="Times New Roman" panose="02020603050405020304" pitchFamily="18" charset="0"/>
                <a:cs typeface="Times New Roman" panose="02020603050405020304" pitchFamily="18" charset="0"/>
                <a:hlinkClick r:id="rId3"/>
              </a:rPr>
              <a:t>www.openclipart.com</a:t>
            </a:r>
            <a:r>
              <a:rPr lang="en-US" baseline="0">
                <a:latin typeface="Times New Roman" panose="02020603050405020304" pitchFamily="18" charset="0"/>
                <a:cs typeface="Times New Roman" panose="02020603050405020304" pitchFamily="18" charset="0"/>
              </a:rPr>
              <a:t> </a:t>
            </a:r>
          </a:p>
          <a:p>
            <a:r>
              <a:rPr lang="en-US" baseline="0">
                <a:latin typeface="Times New Roman" panose="02020603050405020304" pitchFamily="18" charset="0"/>
                <a:cs typeface="Times New Roman" panose="02020603050405020304" pitchFamily="18" charset="0"/>
              </a:rPr>
              <a:t>Nouns   </a:t>
            </a:r>
            <a:r>
              <a:rPr lang="en-US" baseline="0">
                <a:latin typeface="Times New Roman" panose="02020603050405020304" pitchFamily="18" charset="0"/>
                <a:cs typeface="Times New Roman" panose="02020603050405020304" pitchFamily="18" charset="0"/>
                <a:hlinkClick r:id="rId3"/>
              </a:rPr>
              <a:t>www.openclipart.com</a:t>
            </a:r>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Neuron   </a:t>
            </a:r>
            <a:r>
              <a:rPr lang="en-US" baseline="0">
                <a:latin typeface="Times New Roman" panose="02020603050405020304" pitchFamily="18" charset="0"/>
                <a:cs typeface="Times New Roman" panose="02020603050405020304" pitchFamily="18" charset="0"/>
                <a:hlinkClick r:id="rId4"/>
              </a:rPr>
              <a:t>www.wpclipart.com</a:t>
            </a:r>
            <a:r>
              <a:rPr lang="en-US" baseline="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pPr>
              <a:defRPr/>
            </a:pPr>
            <a:fld id="{3418D2B9-7445-4AF9-AEB1-22AFB7BEF957}" type="slidenum">
              <a:rPr lang="en-US" smtClean="0"/>
              <a:pPr>
                <a:defRPr/>
              </a:pPr>
              <a:t>36</a:t>
            </a:fld>
            <a:endParaRPr lang="en-US"/>
          </a:p>
        </p:txBody>
      </p:sp>
    </p:spTree>
    <p:extLst>
      <p:ext uri="{BB962C8B-B14F-4D97-AF65-F5344CB8AC3E}">
        <p14:creationId xmlns:p14="http://schemas.microsoft.com/office/powerpoint/2010/main" val="3367615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time for our third Check for Understanding. I’ll give you a couple of minutes to read through these Yes or No questions, then we will discuss the answers.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172044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move on to seating charts.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3165803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All state required tests must have a seating chart. Seating charts can be for group testing, like the layout of a classroom, or for individual testing, which we see most often for accommodated or make-up testing. The chart may be kept in either paper or electronic format and completed by the classroom teacher. A chart will be completed for each test session and kept on-file.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Sometimes the DAC or BAC will supply the teacher or test proctor with a locally created seating chart template to use, especially if your room arrangement is significantly different. Example templates created by KDE are available on the KDE website under Assessment and Accountability/Assessment Support/Forms.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those that want to create your own seating chart templates, certain information must be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63642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rationale behind the administration code?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207435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information should be included on a seating chart?</a:t>
            </a:r>
            <a:r>
              <a:rPr lang="en-US" sz="1200" b="0" i="1"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Test name, District and School Names, the test date, room number, content area being tested, all of the student names, names for all testing staff in the room, and the room layout.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student names should be placed on the appropriate places on the room layout. Some indicate where a student is absent from a seat on the chart.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acceptable to use the same seating chart for more than one test session, especially if you are testing more than one section on the same day with the same students.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questions about a seating chart you or your school have created, check with your district assessment coordinator or DAC.</a:t>
            </a:r>
            <a:r>
              <a:rPr lang="en-US" sz="1200" b="0" i="1"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808534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motivation and rewards, including how to fund those efforts, can be confusing. This section will help remove some of that confusion.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657935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9193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Good faith effort checklists may be used at any grade. The checklist expectation should be general in nature and not include any requirement that would take away student ownership. The checklist may include things such as: comes prepared for testing with pencils and erasers or with their Chromebook, arrives on time, does not disturb others, uses time wisely and focused on testing during the administration time. The checklist should not include any type of evaluation of student responses, such as wrote three paragraphs or that test answers were correct or not.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No evaluative feedback can be given to students until all testing is complete and materials are out of the hands of students and teachers. The district or school can decide how to share the results of the Good Faith Effort Checklist, based on completed testing. Results may be shared for a grade level at a school when all testing is completed for that grade level. A school could decide to share results of the checklist, only after all testing for the entire school is completed or a district may give directions, as to how results can be shared.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With the move to online testing, some of the currently used good faith effort checklists may require updates. In a paper/pencil test, it is easy to visually scan student responses following the test session to see if a student did a pre-write or completed all test questions. This may not be available for online testing. Once the test is submitted by the student, the test proctor cannot access the student’s responses. Use of the checklist, may require the teacher to mark the checklist as the students are testing.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using the good faith effort checklist, remember, that this is the student’s work, meaning, we cannot require the student to use a particular organizer, strategy or method to complete the test.</a:t>
            </a:r>
            <a:r>
              <a:rPr lang="en-US" sz="1200" b="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we choose to use the Good Faith Effort Checklist, how will we fund the rewards?</a:t>
            </a:r>
            <a:r>
              <a:rPr lang="en-US" sz="1200" b="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1271582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Funding rewards for our Good Faith Effort Checklist, may come from various sources. The best source may be donations from individuals, businesses, parents or staff to fund the student incentives.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other regulations besides the Administration Code regulation that apply to curriculum, instruction, reward funding, etc.  When planning activities tied to assessment, refer to the appropriate regulations. Your district or school staff should be able to assist you with which regulations apply to your situation.</a:t>
            </a:r>
            <a:r>
              <a:rPr lang="en-US" sz="1200" b="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One such regulation concerns the acceptance of donations and using school bank accounts, follow the “Redbook” rules.</a:t>
            </a:r>
            <a:r>
              <a:rPr lang="en-US" sz="1200" b="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It is Not Acceptable to use local school board funds or cash awards from school activity funds generated by students for student incentives or rewards to: (a) attend school during the testing window, (b) participate in assessment activities, or (c) perform well on state-required assessments. </a:t>
            </a:r>
            <a:r>
              <a:rPr lang="en-US" sz="1200" kern="1200" baseline="-25000">
                <a:solidFill>
                  <a:schemeClr val="tx1"/>
                </a:solidFill>
                <a:effectLst/>
                <a:latin typeface="+mn-lt"/>
                <a:ea typeface="+mn-ea"/>
                <a:cs typeface="+mn-cs"/>
              </a:rPr>
              <a:t>p.14</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Also, Extended</a:t>
            </a:r>
            <a:r>
              <a:rPr lang="en-US" sz="1200" kern="1200" baseline="-25000">
                <a:solidFill>
                  <a:schemeClr val="tx1"/>
                </a:solidFill>
                <a:effectLst/>
                <a:latin typeface="+mn-lt"/>
                <a:ea typeface="+mn-ea"/>
                <a:cs typeface="+mn-cs"/>
              </a:rPr>
              <a:t> </a:t>
            </a:r>
            <a:r>
              <a:rPr lang="en-US" sz="1200" kern="1200">
                <a:solidFill>
                  <a:schemeClr val="tx1"/>
                </a:solidFill>
                <a:effectLst/>
                <a:latin typeface="+mn-lt"/>
                <a:ea typeface="+mn-ea"/>
                <a:cs typeface="+mn-cs"/>
              </a:rPr>
              <a:t>School Services or ESS funds cannot be used for test preparation.</a:t>
            </a:r>
            <a:r>
              <a:rPr lang="en-US" sz="1200" b="0" i="1" kern="1200">
                <a:solidFill>
                  <a:schemeClr val="tx1"/>
                </a:solidFill>
                <a:effectLst/>
                <a:latin typeface="+mn-lt"/>
                <a:ea typeface="+mn-ea"/>
                <a:cs typeface="+mn-cs"/>
              </a:rPr>
              <a:t> </a:t>
            </a:r>
            <a:endParaRPr lang="en-US" sz="1200">
              <a:solidFill>
                <a:schemeClr val="tx1"/>
              </a:solidFill>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When it comes to funding, please check with your school or district financial staff, especially if you are contemplating giving cash rewards. Your district may have policies in place for acceptable rewards.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3398057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Having a student retake part of an assessment because of a disciplinary issue is rather straightforward in a paper/pencil test but not as easy for online testing.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online testing, the proctor will need to make note of the inappropriate content while monitoring, since they will not have access to the test responses once the student submits the answers.</a:t>
            </a:r>
            <a:r>
              <a:rPr lang="en-US" sz="1200" b="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a:t>
            </a:r>
            <a:r>
              <a:rPr lang="en-US" sz="1200" kern="1200" baseline="-25000">
                <a:solidFill>
                  <a:schemeClr val="tx1"/>
                </a:solidFill>
                <a:effectLst/>
                <a:latin typeface="+mn-lt"/>
                <a:ea typeface="+mn-ea"/>
                <a:cs typeface="+mn-cs"/>
              </a:rPr>
              <a:t> </a:t>
            </a:r>
            <a:r>
              <a:rPr lang="en-US" sz="1200" kern="1200">
                <a:solidFill>
                  <a:schemeClr val="tx1"/>
                </a:solidFill>
                <a:effectLst/>
                <a:latin typeface="+mn-lt"/>
                <a:ea typeface="+mn-ea"/>
                <a:cs typeface="+mn-cs"/>
              </a:rPr>
              <a:t>a student’s responses to test items are reviewed and found to contain inappropriate language or drawings (e.g., obscenities), the student may be instructed to answer the questions again on a separate sheet or sheets of paper for disciplinary purposes. The original responses shall be submitted for scoring to the testing contractor.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paper on which the retaken item is answered should be considered a secure material and treated as such. Follow the directions in the administration manuals for how to submit the retaken item to KDE. No changes may be made to the original response recorded in the student response book.</a:t>
            </a:r>
            <a:r>
              <a:rPr lang="en-US" sz="1200" b="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2817536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time for our fourth Check for Understanding. I’ll give you a couple of minutes to read through these Yes or No questions, then we’ll discuss the answers.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817038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administration of any state assessment, it is vital to think about test security, seating charts, administration practices, and test materials.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2176869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does test security monitoring look like?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2018715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Test sessions shall be scheduled to prevent overcrowding in the testing location. Areas accommodating large numbers of students should have adequate staff to conduct active monitoring. p.10  </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Testing environments such as arena testing, must be of adequate size and arrangement to allow for active monitoring. An adequate number of staff are required to ensure that monitoring (circulating) can be done in the room.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Active monitoring at all times, during a test administration, is the test administrator’s responsibility. Checking e-mail, grading papers, etc., does not allow for active monitoring. </a:t>
            </a:r>
            <a:r>
              <a:rPr lang="en-US" sz="1200" b="0" i="0"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It is the responsibility of principals and district administrators to ensure that proper monitoring occurs. p. 10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sz="1200">
              <a:latin typeface="+mj-lt"/>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3177760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rtl="0" fontAlgn="base"/>
            <a:r>
              <a:rPr lang="en-US" sz="1200" b="0" i="0" u="none" strike="noStrike" kern="1200">
                <a:solidFill>
                  <a:schemeClr val="tx1"/>
                </a:solidFill>
                <a:effectLst/>
                <a:latin typeface="+mn-lt"/>
                <a:ea typeface="+mn-ea"/>
                <a:cs typeface="+mn-cs"/>
              </a:rPr>
              <a:t>What is appropriate and active monitoring? Testing staff occasionally walking up and down isles of the classroom, staying visual at all times, and ensuring technology is not being used by students.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Other vital considerations are also essential to active monitoring, such as: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Test administrators must be careful not to influence or take ownership of a student’s responses in any manner. This may require suspending some actions that are routinely done during instruction. It is acceptable to advise all students before testing begins and at the 5-minute warning to do such things as double-check their work, look for items they may have forgotten to answer, and mark answers clearly by completely filling in the circle.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Test administrators should make sure at the beginning of each testing session that students are in the appropriate area of the test book and student response book. As part of monitoring, test administrators should make sure that students do not get off track in their work.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It's not acceptable to encourage students to edit their responses by providing an evaluation of student work through tone, gesture, or phrase such as “You can do better,” or “You can write more.”p.10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Coaching, editing, pointing out errors or missing answers in the students work or any item of the test to improve student scores is not acceptable. p.10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No one at any time is to alter student answers. Doing so could lead to sanctions by the Educational Professional Standards Board (EPSB). Altering student answers doesn't solely mean physically altering, but also means such things as leading, coaching, or giving answers.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122190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702310" y="4480003"/>
            <a:ext cx="5618480" cy="4210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a:t>
            </a:r>
            <a:r>
              <a:rPr lang="en-US" baseline="0"/>
              <a:t> Ethics, Educational Defensibility</a:t>
            </a:r>
            <a:r>
              <a:rPr lang="en-US"/>
              <a:t>,</a:t>
            </a:r>
            <a:r>
              <a:rPr lang="en-US" baseline="0"/>
              <a:t> and Student Ownership are the standards used in determining appropriate practices.</a:t>
            </a:r>
            <a:r>
              <a:rPr lang="en-US"/>
              <a:t> </a:t>
            </a:r>
          </a:p>
          <a:p>
            <a:endParaRPr lang="en-US"/>
          </a:p>
          <a:p>
            <a:r>
              <a:rPr lang="en-US"/>
              <a:t>Any test preparation practice must be done in a manner that will impact instruction and benefit student learning. </a:t>
            </a:r>
          </a:p>
          <a:p>
            <a:endParaRPr lang="en-US"/>
          </a:p>
          <a:p>
            <a:r>
              <a:rPr lang="en-US"/>
              <a:t>Actions taken by anyone involved with test administration shall be done to benefit students’ overall learning and not to solely gain a testing advantage.</a:t>
            </a:r>
            <a:endParaRPr lang="en-US" i="1"/>
          </a:p>
          <a:p>
            <a:endParaRPr lang="en-US"/>
          </a:p>
          <a:p>
            <a:r>
              <a:rPr lang="en-US"/>
              <a:t>The assessments are designed for students to demonstrate their understanding. Inappropriate assistance can lead to invalid and unreliable test results, impacting students, parents, schools, and communities. </a:t>
            </a:r>
            <a:endParaRPr lang="en-US" altLang="en-US">
              <a:latin typeface="Times New Roman" panose="02020603050405020304" pitchFamily="18" charset="0"/>
              <a:cs typeface="Times New Roman" panose="02020603050405020304" pitchFamily="18"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46147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Are breaks acceptable? Interval or restroom breaks are at the discretion of the school or district and held between test sessions. Refreshment breaks are acceptable; however, it is crucial that materials are collected, secured away from student, and students should be monitored at all times.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example, if students are taking a stretch break, the materials need to be collected and secured. If students are in a standing position, the view to all test materials are blocked. Allowing for pictures to be made of test materials.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If school or district has approved interval or restroom breaks, the length of time, refreshments served, and the monitoring of students must not affect the integrity of testing in any way.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It is advised to schedule tests to avoid conflicts with lunch. However, if a lunch break is required during testing, lunch shall be brought to the students in the testing area. If there are too many students for this to be reasonably accomplished, test materials shall be secured, and students shall be escorted to the lunchroom, told not to discuss the test, and sufficiently monitored to prevent discussion of the test items during the entire lunch period, and escorted back to the testing area.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3306275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test preparation activities, we saw how to create the seating charts. Now that it’s time to test, what do we do with the seating charts?</a:t>
            </a:r>
            <a:r>
              <a:rPr lang="en-US" sz="1200" b="0" i="0" u="none" strike="noStrike"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2983093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It is time to update your seating charts.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During the assessment, it's vital that the seating charts that you created during your preparation of the assessment be updated with current testing information. The seating will need to be kept on file, in case it is needed later, if questions arise.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52</a:t>
            </a:fld>
            <a:endParaRPr lang="en-US"/>
          </a:p>
        </p:txBody>
      </p:sp>
    </p:spTree>
    <p:extLst>
      <p:ext uri="{BB962C8B-B14F-4D97-AF65-F5344CB8AC3E}">
        <p14:creationId xmlns:p14="http://schemas.microsoft.com/office/powerpoint/2010/main" val="4161495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During the administration of state assessments, it is important to consider best practices on testing time, accommodations, testing order, testing materials, and student behavior.  Let's take a closer look at what the regulation says about these best practices. </a:t>
            </a: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53</a:t>
            </a:fld>
            <a:endParaRPr lang="en-US"/>
          </a:p>
        </p:txBody>
      </p:sp>
    </p:spTree>
    <p:extLst>
      <p:ext uri="{BB962C8B-B14F-4D97-AF65-F5344CB8AC3E}">
        <p14:creationId xmlns:p14="http://schemas.microsoft.com/office/powerpoint/2010/main" val="2699100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434" y="4392624"/>
            <a:ext cx="5408458" cy="4758237"/>
          </a:xfrm>
        </p:spPr>
        <p:txBody>
          <a:bodyPr/>
          <a:lstStyle/>
          <a:p>
            <a:pPr rtl="0" fontAlgn="base"/>
            <a:r>
              <a:rPr lang="en-US" sz="1200" b="0" i="0" u="none" strike="noStrike" kern="1200">
                <a:solidFill>
                  <a:schemeClr val="tx1"/>
                </a:solidFill>
                <a:effectLst/>
                <a:latin typeface="+mn-lt"/>
                <a:ea typeface="+mn-ea"/>
                <a:cs typeface="+mn-cs"/>
              </a:rPr>
              <a:t>Following testing time are essential for a reliable testing administration.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Students who miss or leave a test session due to reasonable circumstances (e.g., illness, doctor’s appointment, family emergency) may pick up with the next item and use the remaining allotted time during a makeup session.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Test administrators should note the balance of time remaining for students leaving during a testing session.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student cannot return to previously answered items.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Students who leave a test session for unwarranted circumstances (e.g., not returning after a restroom break) may not complete the test part being administered at the time he/she left.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Student absences must be excused for valid reasons such as absences caused by student illness/injury or serious family/personal circumstances, in order to participate in makeup testing. Principals should make the determination as to whether or not the absence is legitimate.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KDE recommends that students test with their peers following an absence. Makeup sessions should be done as soon as possible for the missed test parts. For legitimate absences, students are allowed to pick up with the first unanswered item and are to be allowed the balance of allotted time to complete the test session. Students should not work on any items that were already completed prior to their absence.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All testing sessions end at the end of the school day. When scheduling test session make certain that the student has adequate time to finish the session, or do not begin test session.  </a:t>
            </a:r>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1E2BC98-6EA0-4EE7-A97F-558F26662BCA}" type="slidenum">
              <a:rPr lang="en-US" smtClean="0"/>
              <a:t>54</a:t>
            </a:fld>
            <a:endParaRPr lang="en-US"/>
          </a:p>
        </p:txBody>
      </p:sp>
    </p:spTree>
    <p:extLst>
      <p:ext uri="{BB962C8B-B14F-4D97-AF65-F5344CB8AC3E}">
        <p14:creationId xmlns:p14="http://schemas.microsoft.com/office/powerpoint/2010/main" val="2366035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49684"/>
          </a:xfrm>
        </p:spPr>
        <p:txBody>
          <a:bodyPr/>
          <a:lstStyle/>
          <a:p>
            <a:pPr rtl="0" fontAlgn="base"/>
            <a:r>
              <a:rPr lang="en-US" sz="1200" b="0" i="0" u="none" strike="noStrike" kern="1200">
                <a:solidFill>
                  <a:schemeClr val="tx1"/>
                </a:solidFill>
                <a:effectLst/>
                <a:latin typeface="+mn-lt"/>
                <a:ea typeface="+mn-ea"/>
                <a:cs typeface="+mn-cs"/>
              </a:rPr>
              <a:t>Principals should work with BACs, Directors of Special Education (</a:t>
            </a:r>
            <a:r>
              <a:rPr lang="en-US" sz="1200" b="0" i="0" u="none" strike="noStrike" kern="1200" err="1">
                <a:solidFill>
                  <a:schemeClr val="tx1"/>
                </a:solidFill>
                <a:effectLst/>
                <a:latin typeface="+mn-lt"/>
                <a:ea typeface="+mn-ea"/>
                <a:cs typeface="+mn-cs"/>
              </a:rPr>
              <a:t>DoSEs</a:t>
            </a:r>
            <a:r>
              <a:rPr lang="en-US" sz="1200" b="0" i="0" u="none" strike="noStrike" kern="1200">
                <a:solidFill>
                  <a:schemeClr val="tx1"/>
                </a:solidFill>
                <a:effectLst/>
                <a:latin typeface="+mn-lt"/>
                <a:ea typeface="+mn-ea"/>
                <a:cs typeface="+mn-cs"/>
              </a:rPr>
              <a:t>), teachers, and accommodations providers to make sure everyone understands how to accurately provide accommodations.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routine delivery of instructional services is another way of saying what regularly happens in the classroom. For example, if a student has not used audio CDs throughout the school year, testing time should not be the first attempt at using them.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Accommodations are to give students access, not an advantage. They also should not give an advantage or disadvantage to other students. Scribing for a student would be an example of an accommodation that could interfere with the administration of the assessment to other students. In a scribing situation, a student will be giving his/her answers orally, and other students could overhear. </a:t>
            </a:r>
            <a:endParaRPr lang="en-US" sz="1200" b="0" i="0" kern="1200">
              <a:solidFill>
                <a:schemeClr val="tx1"/>
              </a:solidFill>
              <a:effectLst/>
              <a:latin typeface="+mn-lt"/>
              <a:ea typeface="+mn-ea"/>
              <a:cs typeface="+mn-cs"/>
            </a:endParaRPr>
          </a:p>
          <a:p>
            <a:pPr rtl="0" eaLnBrk="1" fontAlgn="t" latinLnBrk="0" hangingPunct="1"/>
            <a:endParaRPr lang="en-US">
              <a:latin typeface="Times New Roman" panose="02020603050405020304" pitchFamily="18" charset="0"/>
              <a:cs typeface="Times New Roman" panose="02020603050405020304" pitchFamily="18" charset="0"/>
            </a:endParaRPr>
          </a:p>
          <a:p>
            <a:pPr fontAlgn="t"/>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55</a:t>
            </a:fld>
            <a:endParaRPr lang="en-US"/>
          </a:p>
        </p:txBody>
      </p:sp>
    </p:spTree>
    <p:extLst>
      <p:ext uri="{BB962C8B-B14F-4D97-AF65-F5344CB8AC3E}">
        <p14:creationId xmlns:p14="http://schemas.microsoft.com/office/powerpoint/2010/main" val="2627766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Students who receive extended time as part of a service plan are allowed to test with peers who do not receive extended time during the regularly timed session. To use their extended time, those students must move to another location and begin the extended time portion of their test session immediately.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amount of extended time allowed should be in accordance with the IEP, 504 Plan, or PSP. The Admissions and Release Committee (ARC) determines if it is time, time and a half or double time.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Assistive technology, where appropriate, should be considered for use during instruction so that it may be available for use during testing. The use of assistive technology lowers the number of humans needed to provide accommodations. However, if a shortage of personnel occurs, the test schedule can be altered to meet student needs.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Changing the testing schedule due to a shortage of personnel for providing accommodations does not mean changing the order of the tests.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56</a:t>
            </a:fld>
            <a:endParaRPr lang="en-US"/>
          </a:p>
        </p:txBody>
      </p:sp>
    </p:spTree>
    <p:extLst>
      <p:ext uri="{BB962C8B-B14F-4D97-AF65-F5344CB8AC3E}">
        <p14:creationId xmlns:p14="http://schemas.microsoft.com/office/powerpoint/2010/main" val="2771809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All elementary schedules within the district can be different. For example, one fourth grade can have a totally different schedule from the fourth grade down the road. All fourth grades within the same school must have the same testing schedule. The testing window is the same for each grade level (elementary, middle and high school) within the district.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only situation where it is acceptable to change the order of testing is when a student needs to make up a test session.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If the schedule must be changed for staffing reasons, the test sections must still be administered in the order in which they appear in the test booklets.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eaLnBrk="1" fontAlgn="t" latinLnBrk="0" hangingPunct="1"/>
            <a:endParaRPr lang="en-US" baseline="0">
              <a:latin typeface="Times New Roman" panose="02020603050405020304" pitchFamily="18" charset="0"/>
              <a:cs typeface="Times New Roman" panose="02020603050405020304" pitchFamily="18" charset="0"/>
            </a:endParaRPr>
          </a:p>
          <a:p>
            <a:pPr rtl="0" eaLnBrk="1" fontAlgn="t" latinLnBrk="0" hangingPunct="1"/>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57</a:t>
            </a:fld>
            <a:endParaRPr lang="en-US"/>
          </a:p>
        </p:txBody>
      </p:sp>
    </p:spTree>
    <p:extLst>
      <p:ext uri="{BB962C8B-B14F-4D97-AF65-F5344CB8AC3E}">
        <p14:creationId xmlns:p14="http://schemas.microsoft.com/office/powerpoint/2010/main" val="296218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Rulers may be kept after testing to use for future instruction. DACs and BACs should make sure that test administrators distribute the rulers provided with the current testing materials and are not using materials from a previous year’s administration. The rulers and reference sheets are yours to keep following testing.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Please don’t modify the ruler by trimming the end off, so that zero is now the end of the ruler. Learning to read and use a ruler properly is part of the test.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Alternate Assessment manuals contain specific directions for altering, modifying and working with alternate materials. </a:t>
            </a:r>
            <a:endParaRPr lang="en-US" sz="1200" b="0" i="0" kern="1200">
              <a:solidFill>
                <a:schemeClr val="tx1"/>
              </a:solidFill>
              <a:effectLst/>
              <a:latin typeface="+mn-lt"/>
              <a:ea typeface="+mn-ea"/>
              <a:cs typeface="+mn-cs"/>
            </a:endParaRPr>
          </a:p>
          <a:p>
            <a:pPr rtl="0" eaLnBrk="1" fontAlgn="t" latinLnBrk="0" hangingPunct="1"/>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58</a:t>
            </a:fld>
            <a:endParaRPr lang="en-US"/>
          </a:p>
        </p:txBody>
      </p:sp>
    </p:spTree>
    <p:extLst>
      <p:ext uri="{BB962C8B-B14F-4D97-AF65-F5344CB8AC3E}">
        <p14:creationId xmlns:p14="http://schemas.microsoft.com/office/powerpoint/2010/main" val="1947882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Test administrators do not have to wait for an incident to happen during testing to arrange for a student to test in different location from his/her peers.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This is considered a local arrangement, an IEP, 504 Plan or PSP is not required for this adjustment. </a:t>
            </a:r>
            <a:endParaRPr lang="en-US" sz="1200" b="0" i="0" kern="1200">
              <a:solidFill>
                <a:schemeClr val="tx1"/>
              </a:solidFill>
              <a:effectLst/>
              <a:latin typeface="+mn-lt"/>
              <a:ea typeface="+mn-ea"/>
              <a:cs typeface="+mn-cs"/>
            </a:endParaRPr>
          </a:p>
          <a:p>
            <a:pPr rtl="0" eaLnBrk="1" fontAlgn="t" latinLnBrk="0" hangingPunct="1"/>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59</a:t>
            </a:fld>
            <a:endParaRPr lang="en-US"/>
          </a:p>
        </p:txBody>
      </p:sp>
    </p:spTree>
    <p:extLst>
      <p:ext uri="{BB962C8B-B14F-4D97-AF65-F5344CB8AC3E}">
        <p14:creationId xmlns:p14="http://schemas.microsoft.com/office/powerpoint/2010/main" val="109612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will take a look at test security. </a:t>
            </a:r>
            <a:endParaRPr lang="en-US">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2835959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It's essential to secure testing materials before, during, and after state assessments. What does the regulation say about reporting test material concerns? </a:t>
            </a: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60</a:t>
            </a:fld>
            <a:endParaRPr lang="en-US"/>
          </a:p>
        </p:txBody>
      </p:sp>
    </p:spTree>
    <p:extLst>
      <p:ext uri="{BB962C8B-B14F-4D97-AF65-F5344CB8AC3E}">
        <p14:creationId xmlns:p14="http://schemas.microsoft.com/office/powerpoint/2010/main" val="1269510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Errors or suspected errors in test materials should be reported to KDE. The errors may be noticed while monitoring, scanning for good faith effort, or reported by students. It is acceptable for test administrators to read an item reported by a student in order to understand what should be communicated to KDE. At no time should secure information be communicated through unsecured means. Neither e-mail nor texting is considered secure. If discussion pertaining to secure information is required, appropriate school or district staff are to be notified to arrange for a personal meeting.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Only non-secure identifying information should be shared in writing to the appropriate school or district staff.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information shared can be with BACs first for them to forward to the DACs, or the information can be sent directly to KDE.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Any written information should only be a basic non-secure item identifying information. For example, KSA, Grade 7, Form 3, math, item 26 does not have a correct answer choice.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Teachers should not discuss items with colleagues during or after the test session. Reported problems or concerns are to be relayed to the appropriate school or district staff.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61</a:t>
            </a:fld>
            <a:endParaRPr lang="en-US"/>
          </a:p>
        </p:txBody>
      </p:sp>
    </p:spTree>
    <p:extLst>
      <p:ext uri="{BB962C8B-B14F-4D97-AF65-F5344CB8AC3E}">
        <p14:creationId xmlns:p14="http://schemas.microsoft.com/office/powerpoint/2010/main" val="3185903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time for our fifth Check for Understanding. I’ll give you a couple of minutes to read through these questions, then we will discuss the answers.</a:t>
            </a:r>
          </a:p>
          <a:p>
            <a:pPr>
              <a:defRPr/>
            </a:pPr>
            <a:endParaRPr lang="en-US" sz="1200" b="1" dirty="0">
              <a:latin typeface="Times New Roman"/>
              <a:cs typeface="Times New Roman"/>
            </a:endParaRPr>
          </a:p>
          <a:p>
            <a:pPr>
              <a:defRPr/>
            </a:pP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62</a:t>
            </a:fld>
            <a:endParaRPr lang="en-US"/>
          </a:p>
        </p:txBody>
      </p:sp>
    </p:spTree>
    <p:extLst>
      <p:ext uri="{BB962C8B-B14F-4D97-AF65-F5344CB8AC3E}">
        <p14:creationId xmlns:p14="http://schemas.microsoft.com/office/powerpoint/2010/main" val="1323293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now in the home stretch! You’ve completed test preparation and finished testing. What happens now?</a:t>
            </a:r>
          </a:p>
          <a:p>
            <a:endParaRPr lang="en-US" dirty="0"/>
          </a:p>
          <a:p>
            <a:endParaRPr lang="en-US" dirty="0"/>
          </a:p>
          <a:p>
            <a:endParaRPr lang="en-US" dirty="0"/>
          </a:p>
          <a:p>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63</a:t>
            </a:fld>
            <a:endParaRPr lang="en-US"/>
          </a:p>
        </p:txBody>
      </p:sp>
    </p:spTree>
    <p:extLst>
      <p:ext uri="{BB962C8B-B14F-4D97-AF65-F5344CB8AC3E}">
        <p14:creationId xmlns:p14="http://schemas.microsoft.com/office/powerpoint/2010/main" val="26065481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in the process, you still have the secure test materials. If you are a BAC, you will be working out with your DAC or District Assessment Coordinator how to handle the return of materials to the vendor. For some tests, you may be packing and sending from the school; for other tests, you may be sending those materials back to district to be returned to the vendor in one large shipment.</a:t>
            </a:r>
          </a:p>
          <a:p>
            <a:endParaRPr lang="en-US" dirty="0"/>
          </a:p>
          <a:p>
            <a:r>
              <a:rPr lang="en-US" dirty="0"/>
              <a:t>After testing is complete, it is time to securely destroy the Seal Codes, Test Tickets, Scratch Paper and any other materials outlined in the test administration manual that should not be returned to the vendor. Some districts have these items securely destroyed by the school; others have everything brought to the DAC. This is a local policy decision.</a:t>
            </a:r>
          </a:p>
          <a:p>
            <a:endParaRPr lang="en-US" dirty="0"/>
          </a:p>
          <a:p>
            <a:r>
              <a:rPr lang="en-US" dirty="0"/>
              <a:t>Test Booklets, answer documents – these types of materials must be returned to the vendor. Follow the instructions from your DAC on the proper procedures to use. If you are responsible for packing these materials, please refer to the administration guide for guidance.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64</a:t>
            </a:fld>
            <a:endParaRPr lang="en-US"/>
          </a:p>
        </p:txBody>
      </p:sp>
    </p:spTree>
    <p:extLst>
      <p:ext uri="{BB962C8B-B14F-4D97-AF65-F5344CB8AC3E}">
        <p14:creationId xmlns:p14="http://schemas.microsoft.com/office/powerpoint/2010/main" val="834150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Scratch paper has been accumulating all through our testing window and should be treated this as secure materials. Some of our scratch paper could be Test Tickets that students used for scratch paper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As your materials ship back to the vendor, it is time to securely destroy all scratch paper, according to your district policy.</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65</a:t>
            </a:fld>
            <a:endParaRPr lang="en-US"/>
          </a:p>
        </p:txBody>
      </p:sp>
    </p:spTree>
    <p:extLst>
      <p:ext uri="{BB962C8B-B14F-4D97-AF65-F5344CB8AC3E}">
        <p14:creationId xmlns:p14="http://schemas.microsoft.com/office/powerpoint/2010/main" val="36470970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tickets and answer documents should be treated as secure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Some of our Test Tickets could be in the scratch paper pile, if students used it for scratch paper. As your materials ship back to the vendor, it is time to securely destroy all the test tickets, according to your district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r>
              <a:rPr lang="en-US"/>
              <a:t>Completed Answer Documents will be returned to the vendor for scoring. Depending upon the assessment, you may or may not return blank answer documents. Please refer to the test administration manual for guidance on how to handle blank answer documents.</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66</a:t>
            </a:fld>
            <a:endParaRPr lang="en-US"/>
          </a:p>
        </p:txBody>
      </p:sp>
    </p:spTree>
    <p:extLst>
      <p:ext uri="{BB962C8B-B14F-4D97-AF65-F5344CB8AC3E}">
        <p14:creationId xmlns:p14="http://schemas.microsoft.com/office/powerpoint/2010/main" val="25185827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review of secure assessment components has shifted from the district to the Kentucky Department of Education or KDE. </a:t>
            </a:r>
          </a:p>
          <a:p>
            <a:endParaRPr lang="en-US"/>
          </a:p>
          <a:p>
            <a:r>
              <a:rPr lang="en-US"/>
              <a:t>Let’s look at how those items may be reviewed.</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67</a:t>
            </a:fld>
            <a:endParaRPr lang="en-US"/>
          </a:p>
        </p:txBody>
      </p:sp>
    </p:spTree>
    <p:extLst>
      <p:ext uri="{BB962C8B-B14F-4D97-AF65-F5344CB8AC3E}">
        <p14:creationId xmlns:p14="http://schemas.microsoft.com/office/powerpoint/2010/main" val="29876585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There may be times when persons outside of the education environment</a:t>
            </a:r>
            <a:r>
              <a:rPr lang="en-US" baseline="0">
                <a:latin typeface="Times New Roman" panose="02020603050405020304" pitchFamily="18" charset="0"/>
                <a:cs typeface="Times New Roman" panose="02020603050405020304" pitchFamily="18" charset="0"/>
              </a:rPr>
              <a:t> request to see secure materials. Schools and districts do not have to take on the responsibility of allowing access to those materials. This duty has moved to KDE. Oftentimes, the requests may come in after secure materials are no longer in the district. KDE keeps on-file, in paper format, all state required assessments.</a:t>
            </a: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For those willing to physically come to Frankfort, KDE may make arrangements for specific concerns to be addressed with appropriate staff from the Office of Assessment and Accountability. Anyone reviewing a test item or items, will be required to sign a legally-binding nondisclosure form.</a:t>
            </a:r>
            <a:endParaRPr lang="en-US">
              <a:latin typeface="Times New Roman" panose="02020603050405020304" pitchFamily="18" charset="0"/>
              <a:cs typeface="Times New Roman" panose="02020603050405020304" pitchFamily="18" charset="0"/>
            </a:endParaRP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68</a:t>
            </a:fld>
            <a:endParaRPr lang="en-US"/>
          </a:p>
        </p:txBody>
      </p:sp>
    </p:spTree>
    <p:extLst>
      <p:ext uri="{BB962C8B-B14F-4D97-AF65-F5344CB8AC3E}">
        <p14:creationId xmlns:p14="http://schemas.microsoft.com/office/powerpoint/2010/main" val="14994005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much as we try to have a perfect test administration, test irregularities can occur. </a:t>
            </a:r>
          </a:p>
          <a:p>
            <a:endParaRPr lang="en-US"/>
          </a:p>
          <a:p>
            <a:r>
              <a:rPr lang="en-US"/>
              <a:t>Sometimes the irregularity will rise to an allegation.</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69</a:t>
            </a:fld>
            <a:endParaRPr lang="en-US"/>
          </a:p>
        </p:txBody>
      </p:sp>
    </p:spTree>
    <p:extLst>
      <p:ext uri="{BB962C8B-B14F-4D97-AF65-F5344CB8AC3E}">
        <p14:creationId xmlns:p14="http://schemas.microsoft.com/office/powerpoint/2010/main" val="40296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KDE employs various data forensics techniques as part of its test monitoring process. The purpose is to examine anomalies that could possibly indicate wrongdoing and to investigate as needed. In fact, the investigation could be used to exonerate individuals suspected or accused of wrongdoing. </a:t>
            </a:r>
          </a:p>
          <a:p>
            <a:endParaRPr lang="en-US">
              <a:latin typeface="Times New Roman" panose="02020603050405020304" pitchFamily="18" charset="0"/>
              <a:cs typeface="Times New Roman" panose="02020603050405020304" pitchFamily="18" charset="0"/>
            </a:endParaRPr>
          </a:p>
          <a:p>
            <a:r>
              <a:rPr lang="en-US">
                <a:latin typeface="Times New Roman"/>
                <a:cs typeface="Times New Roman"/>
              </a:rPr>
              <a:t>​Some discovery of inappropriate practices can be cheat sheets, adults changing student answers, receiving help, or verbal cues from administrators. </a:t>
            </a:r>
            <a:endParaRPr lang="en-US" baseline="0">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766923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a:solidFill>
                  <a:schemeClr val="tx1"/>
                </a:solidFill>
                <a:effectLst/>
                <a:latin typeface="+mn-lt"/>
                <a:ea typeface="+mn-ea"/>
                <a:cs typeface="+mn-cs"/>
              </a:rPr>
              <a:t>Determination if a test irregularity is an allegation should be made by the DAC and/or BAC. </a:t>
            </a:r>
          </a:p>
          <a:p>
            <a:pPr marL="0" indent="0">
              <a:buFont typeface="Arial" panose="020B0604020202020204" pitchFamily="34" charset="0"/>
              <a:buNone/>
            </a:pPr>
            <a:endParaRPr lang="en-US" sz="1200" b="0" kern="1200">
              <a:solidFill>
                <a:schemeClr val="tx1"/>
              </a:solidFill>
              <a:effectLst/>
              <a:latin typeface="+mn-lt"/>
              <a:ea typeface="+mn-ea"/>
              <a:cs typeface="+mn-cs"/>
            </a:endParaRPr>
          </a:p>
          <a:p>
            <a:pPr marL="0" indent="0">
              <a:buFont typeface="Arial" panose="020B0604020202020204" pitchFamily="34" charset="0"/>
              <a:buNone/>
            </a:pPr>
            <a:r>
              <a:rPr lang="en-US" sz="1200" b="0" kern="1200">
                <a:solidFill>
                  <a:schemeClr val="tx1"/>
                </a:solidFill>
                <a:effectLst/>
                <a:latin typeface="+mn-lt"/>
                <a:ea typeface="+mn-ea"/>
                <a:cs typeface="+mn-cs"/>
              </a:rPr>
              <a:t>The definition of a test irregularity is:</a:t>
            </a:r>
          </a:p>
          <a:p>
            <a:pPr marL="0" indent="0">
              <a:buFont typeface="Arial" panose="020B0604020202020204" pitchFamily="34" charset="0"/>
              <a:buNone/>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ea typeface="+mn-lt"/>
                <a:cs typeface="+mn-lt"/>
              </a:rPr>
              <a:t>Unplanned occurrences during a test administration that may be resolved at the district level or could result in additional investigations by the state. These investigations may lead to the reporting of an allegation</a:t>
            </a:r>
            <a:r>
              <a:rPr lang="en-US"/>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a:t>What does a test irregularity look like?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70</a:t>
            </a:fld>
            <a:endParaRPr lang="en-US"/>
          </a:p>
        </p:txBody>
      </p:sp>
    </p:spTree>
    <p:extLst>
      <p:ext uri="{BB962C8B-B14F-4D97-AF65-F5344CB8AC3E}">
        <p14:creationId xmlns:p14="http://schemas.microsoft.com/office/powerpoint/2010/main" val="13250648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These are some examples test irregularities; all of these are not allegations but may need to be investigated to determine that status.</a:t>
            </a:r>
            <a:r>
              <a:rPr lang="en-US" sz="1200" b="0" i="1" kern="1200" dirty="0">
                <a:solidFill>
                  <a:schemeClr val="tx1"/>
                </a:solidFill>
                <a:effectLst/>
                <a:latin typeface="+mn-lt"/>
                <a:ea typeface="+mn-ea"/>
                <a:cs typeface="+mn-cs"/>
              </a:rPr>
              <a:t> </a:t>
            </a:r>
            <a:endParaRPr lang="en-US" dirty="0">
              <a:cs typeface="Calibri"/>
            </a:endParaRPr>
          </a:p>
          <a:p>
            <a:endParaRPr lang="en-US" dirty="0">
              <a:cs typeface="Calibri"/>
            </a:endParaRPr>
          </a:p>
          <a:p>
            <a:r>
              <a:rPr lang="en-US" dirty="0">
                <a:cs typeface="Calibri"/>
              </a:rPr>
              <a:t>All test irregularities should be documented and maintained in the district. Getting statements quickly from all parties involved will assist the DAC to know if an allegation should be filed.</a:t>
            </a:r>
          </a:p>
          <a:p>
            <a:endParaRPr lang="en-US" dirty="0">
              <a:cs typeface="Calibri"/>
            </a:endParaRPr>
          </a:p>
          <a:p>
            <a:r>
              <a:rPr lang="en-US" dirty="0">
                <a:cs typeface="Calibri"/>
              </a:rPr>
              <a:t>When you look at this list, which ones do you think rise to the level of an allegation?</a:t>
            </a:r>
          </a:p>
          <a:p>
            <a:endParaRPr lang="en-US" dirty="0">
              <a:cs typeface="Calibri"/>
            </a:endParaRPr>
          </a:p>
          <a:p>
            <a:pPr marL="171450" indent="-171450">
              <a:buFont typeface="Arial" panose="020B0604020202020204" pitchFamily="34" charset="0"/>
              <a:buChar char="•"/>
            </a:pPr>
            <a:r>
              <a:rPr lang="en-US" dirty="0">
                <a:cs typeface="Calibri"/>
              </a:rPr>
              <a:t>Student leaving room without authorization</a:t>
            </a:r>
          </a:p>
          <a:p>
            <a:pPr marL="171450" indent="-171450">
              <a:buFont typeface="Arial" panose="020B0604020202020204" pitchFamily="34" charset="0"/>
              <a:buChar char="•"/>
            </a:pPr>
            <a:r>
              <a:rPr lang="en-US" dirty="0">
                <a:cs typeface="Calibri"/>
              </a:rPr>
              <a:t>Student not provided his or her accommodations</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Would all of the other examples automatically not be an allegation? </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No, each test irregularity would need to be investigated to determine if proper procedures were followed. If uncertain, talk with your DAC and BAC.</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We always get the question concerning materials in the classroom during an emergency. It is spring when we do our KSA testing, and this is usually a time of spring storms and tornados. If you can secure the materials, please do so, but the safety of your students takes precedence over the test materials. KDE will work with you if something happens to your test materials. In case you are wondering, we have had a tornado come through and take materials into another state. No students were harmed, which is what is important.</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71</a:t>
            </a:fld>
            <a:endParaRPr lang="en-US"/>
          </a:p>
        </p:txBody>
      </p:sp>
    </p:spTree>
    <p:extLst>
      <p:ext uri="{BB962C8B-B14F-4D97-AF65-F5344CB8AC3E}">
        <p14:creationId xmlns:p14="http://schemas.microsoft.com/office/powerpoint/2010/main" val="27907476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These are the broad allegation categories or Issue Codes used for filing an allegation.</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Notice that the examples correspond to the information we have covered in Administration Code Training. Let’s look more closely at each category…</a:t>
            </a:r>
          </a:p>
          <a:p>
            <a:endParaRPr lang="en-US">
              <a:latin typeface="Times New Roman" panose="02020603050405020304" pitchFamily="18" charset="0"/>
              <a:cs typeface="Times New Roman" panose="02020603050405020304" pitchFamily="18" charset="0"/>
            </a:endParaRPr>
          </a:p>
          <a:p>
            <a:pPr lvl="0"/>
            <a:r>
              <a:rPr lang="en-US" sz="1200" b="1" kern="1200">
                <a:solidFill>
                  <a:schemeClr val="tx1"/>
                </a:solidFill>
                <a:effectLst/>
                <a:latin typeface="+mn-lt"/>
                <a:ea typeface="+mn-ea"/>
                <a:cs typeface="+mn-cs"/>
              </a:rPr>
              <a:t>Inappropriate Practice/Improper Assistance:</a:t>
            </a:r>
            <a:r>
              <a:rPr lang="en-US" sz="1200" kern="1200">
                <a:solidFill>
                  <a:schemeClr val="tx1"/>
                </a:solidFill>
                <a:effectLst/>
                <a:latin typeface="+mn-lt"/>
                <a:ea typeface="+mn-ea"/>
                <a:cs typeface="+mn-cs"/>
              </a:rPr>
              <a:t> Comments indicating evaluation of student work; any actions, comments or feedback (physical, verbal, or written) that assist students in answering a question or completing the test answers; use of specific test item knowledge to prepare students for the assessment, allowing students to change or complete answers after the time limit.</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Monitoring issues/Student Inappropriate Actions:</a:t>
            </a:r>
            <a:r>
              <a:rPr lang="en-US" sz="1200" kern="1200">
                <a:solidFill>
                  <a:schemeClr val="tx1"/>
                </a:solidFill>
                <a:effectLst/>
                <a:latin typeface="+mn-lt"/>
                <a:ea typeface="+mn-ea"/>
                <a:cs typeface="+mn-cs"/>
              </a:rPr>
              <a:t> Testing staff not actively circulating or not maintaining a conducive testing environment, student worked ahead into other test parts or returned to previously administered test parts, students sharing answers through any manner including physical gestures, written or electronic means.</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Security of Testing Materials:</a:t>
            </a:r>
            <a:r>
              <a:rPr lang="en-US" sz="1200" kern="1200">
                <a:solidFill>
                  <a:schemeClr val="tx1"/>
                </a:solidFill>
                <a:effectLst/>
                <a:latin typeface="+mn-lt"/>
                <a:ea typeface="+mn-ea"/>
                <a:cs typeface="+mn-cs"/>
              </a:rPr>
              <a:t> Test materials left unattended or not securely stored; unaccounted for test materials, allowing untrained individuals or those without DAC/BAC permission to access secure materials, sharing in any manner knowledge of specific items; allowing students to carry or have secure test materials without supervision.</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Materials/Resources/Electronic Devices:</a:t>
            </a:r>
            <a:r>
              <a:rPr lang="en-US" sz="1200" kern="1200">
                <a:solidFill>
                  <a:schemeClr val="tx1"/>
                </a:solidFill>
                <a:effectLst/>
                <a:latin typeface="+mn-lt"/>
                <a:ea typeface="+mn-ea"/>
                <a:cs typeface="+mn-cs"/>
              </a:rPr>
              <a:t> Staff providing materials that are not part of the state-required assessment, not providing resources as directed in testing manuals, displaying content information on surfaces in testing environment, inappropriate use of electronic devices during testing sessions.</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Testing Order/ Time: </a:t>
            </a:r>
            <a:r>
              <a:rPr lang="en-US" sz="1200" kern="1200">
                <a:solidFill>
                  <a:schemeClr val="tx1"/>
                </a:solidFill>
                <a:effectLst/>
                <a:latin typeface="+mn-lt"/>
                <a:ea typeface="+mn-ea"/>
                <a:cs typeface="+mn-cs"/>
              </a:rPr>
              <a:t>Staff not administering test parts in the order they appear in the test booklets or not observing session time limits.</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Special Populations/Accommodations</a:t>
            </a:r>
            <a:r>
              <a:rPr lang="en-US" sz="1200" kern="1200">
                <a:solidFill>
                  <a:schemeClr val="tx1"/>
                </a:solidFill>
                <a:effectLst/>
                <a:latin typeface="+mn-lt"/>
                <a:ea typeface="+mn-ea"/>
                <a:cs typeface="+mn-cs"/>
              </a:rPr>
              <a:t>: Staff failed to provide accommodations or provided inappropriate accommodations per the IEP, PSP and/or 504 Plan, staff not following appropriate administration guidelines for Alternate Assessment test components (Transition Attainment Record and Attainment Tasks).</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Other</a:t>
            </a:r>
            <a:r>
              <a:rPr lang="en-US" sz="1200" kern="1200">
                <a:solidFill>
                  <a:schemeClr val="tx1"/>
                </a:solidFill>
                <a:effectLst/>
                <a:latin typeface="+mn-lt"/>
                <a:ea typeface="+mn-ea"/>
                <a:cs typeface="+mn-cs"/>
              </a:rPr>
              <a:t> - Incidents/allegations that occurred but are not limited to the following actions: test fraud, test theft, test prep, inappropriate reporting of student data &amp; non-academic indicators, training issues, test security breach, etc.</a:t>
            </a:r>
            <a:endParaRPr lang="en-US">
              <a:latin typeface="Times New Roman" panose="02020603050405020304" pitchFamily="18" charset="0"/>
              <a:cs typeface="Times New Roman" panose="02020603050405020304" pitchFamily="18" charset="0"/>
            </a:endParaRPr>
          </a:p>
          <a:p>
            <a:pPr lvl="0"/>
            <a:endParaRPr lang="en-US" sz="1200" i="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72</a:t>
            </a:fld>
            <a:endParaRPr lang="en-US"/>
          </a:p>
        </p:txBody>
      </p:sp>
    </p:spTree>
    <p:extLst>
      <p:ext uri="{BB962C8B-B14F-4D97-AF65-F5344CB8AC3E}">
        <p14:creationId xmlns:p14="http://schemas.microsoft.com/office/powerpoint/2010/main" val="17900396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Allegations are investigated by KDE staff. The investigations require documentation of the incident to be submitted and can include school visits and interviews with those involved (students and staff). </a:t>
            </a: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Allegations may be reported by anyone, thr</a:t>
            </a:r>
            <a:r>
              <a:rPr lang="en-US" baseline="0">
                <a:latin typeface="Times New Roman" panose="02020603050405020304" pitchFamily="18" charset="0"/>
                <a:cs typeface="Times New Roman" panose="02020603050405020304" pitchFamily="18" charset="0"/>
              </a:rPr>
              <a:t>ough notifying school or district staff or directly to KDE. Allegations can be reported anonymously through phone calls or emails. The reported information must be sufficient enough to warrant an investigation. Reports that lack enough information are stalled and cannot be followed-up on with an investigation.</a:t>
            </a:r>
            <a:r>
              <a:rPr lang="en-US" sz="1200" b="0" i="1" kern="1200">
                <a:solidFill>
                  <a:schemeClr val="tx1"/>
                </a:solidFill>
                <a:effectLst/>
                <a:latin typeface="+mn-lt"/>
                <a:ea typeface="+mn-ea"/>
                <a:cs typeface="+mn-cs"/>
              </a:rPr>
              <a:t> </a:t>
            </a: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Allegations reported to BACs should be relayed to KDE through District Assessment Coordinator.  DACs in turn, will submit the information online.</a:t>
            </a:r>
            <a:r>
              <a:rPr lang="en-US" sz="1200" b="0" i="1" kern="1200">
                <a:solidFill>
                  <a:schemeClr val="tx1"/>
                </a:solidFill>
                <a:effectLst/>
                <a:latin typeface="+mn-lt"/>
                <a:ea typeface="+mn-ea"/>
                <a:cs typeface="+mn-cs"/>
              </a:rPr>
              <a:t> </a:t>
            </a: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Here is the process in more detail:</a:t>
            </a:r>
          </a:p>
          <a:p>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Investigation results go to a Board of Review, who sends their recommendations to the Commissioner of Education, who will make the final determination. The district will receive a letter from KDE stating the actions to be taken.</a:t>
            </a: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a:effectLst/>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73</a:t>
            </a:fld>
            <a:endParaRPr lang="en-US"/>
          </a:p>
        </p:txBody>
      </p:sp>
    </p:spTree>
    <p:extLst>
      <p:ext uri="{BB962C8B-B14F-4D97-AF65-F5344CB8AC3E}">
        <p14:creationId xmlns:p14="http://schemas.microsoft.com/office/powerpoint/2010/main" val="16476168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more parts of the state assessment and accountability system – reporting student data and nonacademic indicators.</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74</a:t>
            </a:fld>
            <a:endParaRPr lang="en-US"/>
          </a:p>
        </p:txBody>
      </p:sp>
    </p:spTree>
    <p:extLst>
      <p:ext uri="{BB962C8B-B14F-4D97-AF65-F5344CB8AC3E}">
        <p14:creationId xmlns:p14="http://schemas.microsoft.com/office/powerpoint/2010/main" val="3809698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Nonacademic information submitted to KDE is expected to be as accurate as possible at the time of submission.  However, there are opportunities to correct errors that are discovered, during the data review process.</a:t>
            </a: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Embargoes are placed around different types</a:t>
            </a:r>
            <a:r>
              <a:rPr lang="en-US" baseline="0">
                <a:latin typeface="Times New Roman" panose="02020603050405020304" pitchFamily="18" charset="0"/>
                <a:cs typeface="Times New Roman" panose="02020603050405020304" pitchFamily="18" charset="0"/>
              </a:rPr>
              <a:t> of data at multiple times throughout the year. The embargoes are in place to allow the review of data for accuracy, before the data is released to the public. </a:t>
            </a: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Releasing embargoed data can result in misinformation being shared and inaccurate data being used for decision making. KDE clearly communicates embargo time periods, as well as, when the data is available to the public. </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A violation of the embargo could result in not having</a:t>
            </a:r>
            <a:r>
              <a:rPr lang="en-US" baseline="0">
                <a:latin typeface="Times New Roman" panose="02020603050405020304" pitchFamily="18" charset="0"/>
                <a:cs typeface="Times New Roman" panose="02020603050405020304" pitchFamily="18" charset="0"/>
              </a:rPr>
              <a:t> early access to future pre-release data.</a:t>
            </a:r>
          </a:p>
          <a:p>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Nonacademic data such as graduation codes are entered into Infinite Campus (IC) and retrieved from there for inclusion into public reporting for assessment and accountability. IC is considered the authoritative source for this data.</a:t>
            </a: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75</a:t>
            </a:fld>
            <a:endParaRPr lang="en-US"/>
          </a:p>
        </p:txBody>
      </p:sp>
    </p:spTree>
    <p:extLst>
      <p:ext uri="{BB962C8B-B14F-4D97-AF65-F5344CB8AC3E}">
        <p14:creationId xmlns:p14="http://schemas.microsoft.com/office/powerpoint/2010/main" val="32087900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November 30, 2021, the Administration Code 703 KAR 5:080 regulation is in effect that removes the extraordinary circumstances as an exemption category. Based on findings from a federal audit, KDE may only allow student exemptions for significant medical emergencies. Medical exemptions will NOT include the types of non-medical exceptions previously defined as extraordinary circumstances beginning now and in all future assessment administrations. </a:t>
            </a:r>
          </a:p>
        </p:txBody>
      </p:sp>
      <p:sp>
        <p:nvSpPr>
          <p:cNvPr id="4" name="Slide Number Placeholder 3"/>
          <p:cNvSpPr>
            <a:spLocks noGrp="1"/>
          </p:cNvSpPr>
          <p:nvPr>
            <p:ph type="sldNum" sz="quarter" idx="5"/>
          </p:nvPr>
        </p:nvSpPr>
        <p:spPr/>
        <p:txBody>
          <a:bodyPr/>
          <a:lstStyle/>
          <a:p>
            <a:fld id="{C1E2BC98-6EA0-4EE7-A97F-558F26662BCA}" type="slidenum">
              <a:rPr lang="en-US" smtClean="0"/>
              <a:t>76</a:t>
            </a:fld>
            <a:endParaRPr lang="en-US"/>
          </a:p>
        </p:txBody>
      </p:sp>
    </p:spTree>
    <p:extLst>
      <p:ext uri="{BB962C8B-B14F-4D97-AF65-F5344CB8AC3E}">
        <p14:creationId xmlns:p14="http://schemas.microsoft.com/office/powerpoint/2010/main" val="6981032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time for our sixth and final, Check for Understanding. I’ll give you a couple of minutes to read through these Yes or No questions, then we will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lvl="0"/>
            <a:endParaRPr lang="en-US" sz="1200" dirty="0">
              <a:solidFill>
                <a:schemeClr val="tx1"/>
              </a:solidFill>
            </a:endParaRPr>
          </a:p>
          <a:p>
            <a:pPr lvl="0"/>
            <a:endParaRPr lang="en-US" sz="1200" dirty="0">
              <a:solidFill>
                <a:schemeClr val="tx1"/>
              </a:solidFill>
            </a:endParaRPr>
          </a:p>
          <a:p>
            <a:pPr lvl="0"/>
            <a:endParaRPr lang="en-US" sz="1200" dirty="0">
              <a:solidFill>
                <a:schemeClr val="tx1"/>
              </a:solidFill>
            </a:endParaRPr>
          </a:p>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77</a:t>
            </a:fld>
            <a:endParaRPr lang="en-US"/>
          </a:p>
        </p:txBody>
      </p:sp>
    </p:spTree>
    <p:extLst>
      <p:ext uri="{BB962C8B-B14F-4D97-AF65-F5344CB8AC3E}">
        <p14:creationId xmlns:p14="http://schemas.microsoft.com/office/powerpoint/2010/main" val="1657215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a:t>
            </a:r>
            <a:r>
              <a:rPr lang="en-US"/>
              <a:t>this section of the </a:t>
            </a:r>
            <a:r>
              <a:rPr lang="en-US" dirty="0"/>
              <a:t>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78</a:t>
            </a:fld>
            <a:endParaRPr lang="en-US"/>
          </a:p>
        </p:txBody>
      </p:sp>
    </p:spTree>
    <p:extLst>
      <p:ext uri="{BB962C8B-B14F-4D97-AF65-F5344CB8AC3E}">
        <p14:creationId xmlns:p14="http://schemas.microsoft.com/office/powerpoint/2010/main" val="336706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Each year</a:t>
            </a:r>
            <a:r>
              <a:rPr lang="en-US" baseline="0"/>
              <a:t> staff from the OAA visit schools during the testing window.</a:t>
            </a:r>
            <a:r>
              <a:rPr lang="en-US"/>
              <a:t> </a:t>
            </a:r>
            <a:r>
              <a:rPr lang="en-US" baseline="0"/>
              <a:t>The visits are announced to the District Assessment Coordinator (DAC) shortly before </a:t>
            </a:r>
            <a:r>
              <a:rPr lang="en-US"/>
              <a:t>the </a:t>
            </a:r>
            <a:r>
              <a:rPr lang="en-US" baseline="0"/>
              <a:t>staff </a:t>
            </a:r>
            <a:r>
              <a:rPr lang="en-US"/>
              <a:t>arrives </a:t>
            </a:r>
            <a:r>
              <a:rPr lang="en-US" baseline="0"/>
              <a:t>at the school building.</a:t>
            </a:r>
            <a:r>
              <a:rPr lang="en-US"/>
              <a:t> Sites are chosen by both purposeful and random selection. </a:t>
            </a:r>
          </a:p>
          <a:p>
            <a:pPr>
              <a:defRPr/>
            </a:pPr>
            <a:endParaRPr lang="en-US">
              <a:cs typeface="Calibri"/>
            </a:endParaRPr>
          </a:p>
          <a:p>
            <a:pPr>
              <a:defRPr/>
            </a:pPr>
            <a:r>
              <a:rPr lang="en-US" baseline="0"/>
              <a:t>OAA staff will interview school and district staff, as well as request to see storage and testing areas. </a:t>
            </a:r>
            <a:r>
              <a:rPr lang="en-US"/>
              <a:t>Certain </a:t>
            </a:r>
            <a:r>
              <a:rPr lang="en-US" baseline="0"/>
              <a:t>documents are also collected at the time of the visit.</a:t>
            </a:r>
            <a:r>
              <a:rPr lang="en-US"/>
              <a:t> </a:t>
            </a:r>
            <a:r>
              <a:rPr lang="en-US" baseline="0"/>
              <a:t>Any situation that is found to violate the Administration Code or Inclusion of Special Populations regulations is reported as an allegation.</a:t>
            </a:r>
            <a:r>
              <a:rPr lang="en-US"/>
              <a:t> </a:t>
            </a:r>
            <a:endParaRPr lang="en-US" i="1"/>
          </a:p>
          <a:p>
            <a:pPr>
              <a:defRPr/>
            </a:pPr>
            <a:endParaRPr lang="en-US"/>
          </a:p>
          <a:p>
            <a:pPr>
              <a:defRPr/>
            </a:pPr>
            <a:r>
              <a:rPr lang="en-US" baseline="0"/>
              <a:t>Allegations are investigated by KDE staff. The investigations require</a:t>
            </a:r>
            <a:r>
              <a:rPr lang="en-US"/>
              <a:t> documentation of the incident to be submitted and can include additional school visits and interviews with those involved (students and staff).</a:t>
            </a:r>
            <a:endParaRPr lang="en-US">
              <a:latin typeface="Times New Roman"/>
              <a:cs typeface="Times New Roman"/>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2515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appropriate instruction and test simulation practices. </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56249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07156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81249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09342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532155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1492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633993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666747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6" r:id="rId17"/>
    <p:sldLayoutId id="2147483667" r:id="rId18"/>
    <p:sldLayoutId id="2147483669" r:id="rId19"/>
    <p:sldLayoutId id="2147483671" r:id="rId20"/>
    <p:sldLayoutId id="2147483672" r:id="rId21"/>
    <p:sldLayoutId id="2147483673" r:id="rId22"/>
    <p:sldLayoutId id="2147483674" r:id="rId23"/>
    <p:sldLayoutId id="2147483675" r:id="rId24"/>
    <p:sldLayoutId id="2147483678"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hyperlink" Target="http://www.wpclipart.com/" TargetMode="External"/><Relationship Id="rId3" Type="http://schemas.openxmlformats.org/officeDocument/2006/relationships/hyperlink" Target="http://www.teacherspayteachers.com/Product/Motivational-Test-Taking-Candy-Notes" TargetMode="External"/><Relationship Id="rId7" Type="http://schemas.openxmlformats.org/officeDocument/2006/relationships/hyperlink" Target="http://krazee4kindergarten.blogspot.com/"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hyperlink" Target="http://oneextradegreeteaching.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hyperlink" Target="http://www.openclipart.co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1.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5.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6.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8.xml"/><Relationship Id="rId1" Type="http://schemas.openxmlformats.org/officeDocument/2006/relationships/slideLayout" Target="../slideLayouts/slideLayout2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3.xml"/><Relationship Id="rId1" Type="http://schemas.openxmlformats.org/officeDocument/2006/relationships/slideLayout" Target="../slideLayouts/slideLayout2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5.xml"/><Relationship Id="rId1" Type="http://schemas.openxmlformats.org/officeDocument/2006/relationships/slideLayout" Target="../slideLayouts/slideLayout2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dirty="0"/>
              <a:t>Administration Code Training</a:t>
            </a:r>
            <a:br>
              <a:rPr lang="en-US" sz="4800" b="1" dirty="0"/>
            </a:br>
            <a:r>
              <a:rPr lang="en-US" sz="4800" b="1" dirty="0"/>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dirty="0"/>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339"/>
            <a:ext cx="3932237" cy="849985"/>
          </a:xfrm>
          <a:prstGeom prst="rect">
            <a:avLst/>
          </a:prstGeom>
        </p:spPr>
        <p:txBody>
          <a:bodyPr>
            <a:noAutofit/>
          </a:bodyPr>
          <a:lstStyle/>
          <a:p>
            <a:r>
              <a:rPr lang="en-US" sz="4400" dirty="0"/>
              <a:t>Instructional Practices </a:t>
            </a:r>
          </a:p>
        </p:txBody>
      </p:sp>
      <p:sp>
        <p:nvSpPr>
          <p:cNvPr id="5" name="Footer Placeholder 4"/>
          <p:cNvSpPr>
            <a:spLocks noGrp="1"/>
          </p:cNvSpPr>
          <p:nvPr>
            <p:ph type="ftr" sz="quarter" idx="11"/>
          </p:nvPr>
        </p:nvSpPr>
        <p:spPr>
          <a:xfrm>
            <a:off x="-406400" y="6545021"/>
            <a:ext cx="3030279" cy="352908"/>
          </a:xfrm>
        </p:spPr>
        <p:txBody>
          <a:bodyPr/>
          <a:lstStyle/>
          <a:p>
            <a:r>
              <a:rPr lang="sv-SE" dirty="0">
                <a:solidFill>
                  <a:schemeClr val="tx1"/>
                </a:solidFill>
              </a:rPr>
              <a:t>KDE:OAA:DAAS:ss:11/29/2021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b="1" smtClean="0">
                <a:solidFill>
                  <a:schemeClr val="tx1"/>
                </a:solidFill>
              </a:rPr>
              <a:t>10</a:t>
            </a:fld>
            <a:endParaRPr lang="en-US" b="1" dirty="0">
              <a:solidFill>
                <a:schemeClr val="tx1"/>
              </a:solidFill>
            </a:endParaRPr>
          </a:p>
        </p:txBody>
      </p:sp>
      <p:graphicFrame>
        <p:nvGraphicFramePr>
          <p:cNvPr id="6" name="Table 5" descr="Instruction" title="Instruction"/>
          <p:cNvGraphicFramePr>
            <a:graphicFrameLocks noGrp="1"/>
          </p:cNvGraphicFramePr>
          <p:nvPr>
            <p:extLst>
              <p:ext uri="{D42A27DB-BD31-4B8C-83A1-F6EECF244321}">
                <p14:modId xmlns:p14="http://schemas.microsoft.com/office/powerpoint/2010/main" val="4243073102"/>
              </p:ext>
            </p:extLst>
          </p:nvPr>
        </p:nvGraphicFramePr>
        <p:xfrm>
          <a:off x="297712" y="1781479"/>
          <a:ext cx="11695505" cy="3728466"/>
        </p:xfrm>
        <a:graphic>
          <a:graphicData uri="http://schemas.openxmlformats.org/drawingml/2006/table">
            <a:tbl>
              <a:tblPr firstRow="1" bandRow="1">
                <a:tableStyleId>{2A488322-F2BA-4B5B-9748-0D474271808F}</a:tableStyleId>
              </a:tblPr>
              <a:tblGrid>
                <a:gridCol w="5633839">
                  <a:extLst>
                    <a:ext uri="{9D8B030D-6E8A-4147-A177-3AD203B41FA5}">
                      <a16:colId xmlns:a16="http://schemas.microsoft.com/office/drawing/2014/main" val="20000"/>
                    </a:ext>
                  </a:extLst>
                </a:gridCol>
                <a:gridCol w="773215">
                  <a:extLst>
                    <a:ext uri="{9D8B030D-6E8A-4147-A177-3AD203B41FA5}">
                      <a16:colId xmlns:a16="http://schemas.microsoft.com/office/drawing/2014/main" val="20001"/>
                    </a:ext>
                  </a:extLst>
                </a:gridCol>
                <a:gridCol w="5288451">
                  <a:extLst>
                    <a:ext uri="{9D8B030D-6E8A-4147-A177-3AD203B41FA5}">
                      <a16:colId xmlns:a16="http://schemas.microsoft.com/office/drawing/2014/main" val="20002"/>
                    </a:ext>
                  </a:extLst>
                </a:gridCol>
              </a:tblGrid>
              <a:tr h="525104">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6712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Continuing normal instruction during</a:t>
                      </a:r>
                      <a:r>
                        <a:rPr lang="en-US" sz="2000" baseline="0">
                          <a:latin typeface="+mn-lt"/>
                        </a:rPr>
                        <a:t> the testing window </a:t>
                      </a:r>
                      <a:r>
                        <a:rPr lang="en-US" sz="2000" baseline="-25000">
                          <a:latin typeface="+mn-lt"/>
                        </a:rPr>
                        <a:t>p. 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Regular Review of content as part of the ongoing year-long instructional practice </a:t>
                      </a:r>
                      <a:r>
                        <a:rPr lang="en-US" sz="2000" baseline="-25000">
                          <a:latin typeface="+mn-lt"/>
                        </a:rPr>
                        <a:t>p.13</a:t>
                      </a:r>
                    </a:p>
                    <a:p>
                      <a:endParaRPr lang="en-US" sz="2000" baseline="-25000">
                        <a:latin typeface="+mn-lt"/>
                      </a:endParaRPr>
                    </a:p>
                  </a:txBody>
                  <a:tcPr>
                    <a:solidFill>
                      <a:schemeClr val="bg1">
                        <a:lumMod val="85000"/>
                      </a:schemeClr>
                    </a:solidFill>
                  </a:tcPr>
                </a:tc>
                <a:tc>
                  <a:txBody>
                    <a:bodyPr/>
                    <a:lstStyle/>
                    <a:p>
                      <a:endParaRPr lang="en-US" sz="2000">
                        <a:latin typeface="+mn-lt"/>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Cessation of all normal instruction during</a:t>
                      </a:r>
                      <a:r>
                        <a:rPr lang="en-US" sz="2000" baseline="0">
                          <a:latin typeface="+mn-lt"/>
                        </a:rPr>
                        <a:t> the testing window, except during test sessions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latin typeface="+mn-lt"/>
                        </a:rPr>
                        <a:t>Altering the order of instruction to match the order of content area tests </a:t>
                      </a:r>
                      <a:r>
                        <a:rPr lang="en-US" sz="2000" baseline="-25000">
                          <a:latin typeface="+mn-lt"/>
                        </a:rPr>
                        <a:t>p.13</a:t>
                      </a:r>
                    </a:p>
                  </a:txBody>
                  <a:tcPr>
                    <a:solidFill>
                      <a:schemeClr val="bg1">
                        <a:lumMod val="85000"/>
                      </a:schemeClr>
                    </a:solidFill>
                  </a:tcPr>
                </a:tc>
                <a:extLst>
                  <a:ext uri="{0D108BD9-81ED-4DB2-BD59-A6C34878D82A}">
                    <a16:rowId xmlns:a16="http://schemas.microsoft.com/office/drawing/2014/main" val="10001"/>
                  </a:ext>
                </a:extLst>
              </a:tr>
              <a:tr h="1229106">
                <a:tc>
                  <a:txBody>
                    <a:bodyPr/>
                    <a:lstStyle/>
                    <a:p>
                      <a:endParaRPr lang="en-US" sz="2000" baseline="-2500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Instructional activities that positively contribute to students’ overall learning experience</a:t>
                      </a:r>
                      <a:r>
                        <a:rPr lang="en-US" sz="2000" baseline="0">
                          <a:latin typeface="+mn-lt"/>
                        </a:rPr>
                        <a:t> </a:t>
                      </a:r>
                      <a:r>
                        <a:rPr lang="en-US" sz="2000" baseline="-25000">
                          <a:latin typeface="+mn-lt"/>
                        </a:rPr>
                        <a:t>p.15</a:t>
                      </a:r>
                    </a:p>
                    <a:p>
                      <a:endParaRPr lang="en-US" sz="2000" baseline="-25000">
                        <a:latin typeface="+mn-lt"/>
                      </a:endParaRPr>
                    </a:p>
                  </a:txBody>
                  <a:tcPr>
                    <a:solidFill>
                      <a:schemeClr val="bg1">
                        <a:lumMod val="85000"/>
                      </a:schemeClr>
                    </a:solidFill>
                  </a:tcPr>
                </a:tc>
                <a:tc>
                  <a:txBody>
                    <a:bodyPr/>
                    <a:lstStyle/>
                    <a:p>
                      <a:endParaRPr lang="en-US" sz="2000">
                        <a:latin typeface="+mn-lt"/>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n-lt"/>
                        </a:rPr>
                        <a:t>Developing or modifying a culminating</a:t>
                      </a:r>
                      <a:r>
                        <a:rPr lang="en-US" sz="2000" baseline="0">
                          <a:latin typeface="+mn-lt"/>
                        </a:rPr>
                        <a:t> review of content based on information gained from secure test booklets </a:t>
                      </a:r>
                      <a:r>
                        <a:rPr lang="en-US" sz="2000" baseline="-25000">
                          <a:latin typeface="+mn-lt"/>
                        </a:rPr>
                        <a:t>p.13</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683352" y="5652099"/>
            <a:ext cx="10472463" cy="851515"/>
          </a:xfrm>
          <a:prstGeom prst="rect">
            <a:avLst/>
          </a:prstGeom>
          <a:noFill/>
        </p:spPr>
        <p:txBody>
          <a:bodyPr wrap="square" rtlCol="0">
            <a:spAutoFit/>
          </a:bodyPr>
          <a:lstStyle/>
          <a:p>
            <a:r>
              <a:rPr lang="en-US" i="1">
                <a:solidFill>
                  <a:schemeClr val="tx2"/>
                </a:solidFill>
              </a:rPr>
              <a:t>Teachers and other staff shall not be required to conduct test preparation activities instead of regular classroom instruction and shall not be required to conduct test prep activities outside the normal workday. </a:t>
            </a:r>
            <a:r>
              <a:rPr lang="en-US" sz="2000" i="1" baseline="-25000">
                <a:solidFill>
                  <a:schemeClr val="tx2"/>
                </a:solidFill>
              </a:rPr>
              <a:t>p.13</a:t>
            </a:r>
          </a:p>
        </p:txBody>
      </p:sp>
    </p:spTree>
    <p:extLst>
      <p:ext uri="{BB962C8B-B14F-4D97-AF65-F5344CB8AC3E}">
        <p14:creationId xmlns:p14="http://schemas.microsoft.com/office/powerpoint/2010/main" val="110494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11</a:t>
            </a:fld>
            <a:endParaRPr lang="en-US"/>
          </a:p>
        </p:txBody>
      </p:sp>
      <p:sp>
        <p:nvSpPr>
          <p:cNvPr id="5" name="Footer Placeholder 4"/>
          <p:cNvSpPr>
            <a:spLocks noGrp="1"/>
          </p:cNvSpPr>
          <p:nvPr>
            <p:ph type="ftr" sz="quarter" idx="3"/>
          </p:nvPr>
        </p:nvSpPr>
        <p:spPr>
          <a:xfrm>
            <a:off x="0" y="6497237"/>
            <a:ext cx="2743200" cy="323372"/>
          </a:xfrm>
        </p:spPr>
        <p:txBody>
          <a:bodyPr/>
          <a:lstStyle/>
          <a:p>
            <a:r>
              <a:rPr lang="sv-SE" dirty="0"/>
              <a:t>KDE:OAA:DAAS:ss:11/29/2021</a:t>
            </a:r>
            <a:endParaRPr lang="en-US" dirty="0"/>
          </a:p>
        </p:txBody>
      </p:sp>
      <p:sp>
        <p:nvSpPr>
          <p:cNvPr id="2" name="Title 1"/>
          <p:cNvSpPr>
            <a:spLocks noGrp="1"/>
          </p:cNvSpPr>
          <p:nvPr>
            <p:ph type="title" idx="4294967295"/>
          </p:nvPr>
        </p:nvSpPr>
        <p:spPr>
          <a:xfrm>
            <a:off x="142044" y="37391"/>
            <a:ext cx="11102446" cy="749258"/>
          </a:xfrm>
          <a:prstGeom prst="rect">
            <a:avLst/>
          </a:prstGeom>
        </p:spPr>
        <p:txBody>
          <a:bodyPr>
            <a:normAutofit/>
          </a:bodyPr>
          <a:lstStyle/>
          <a:p>
            <a:r>
              <a:rPr lang="en-US" dirty="0"/>
              <a:t>Test Simulation</a:t>
            </a:r>
          </a:p>
        </p:txBody>
      </p:sp>
      <p:graphicFrame>
        <p:nvGraphicFramePr>
          <p:cNvPr id="6" name="Table 5" descr="Test Simulation" title="Test Simulation"/>
          <p:cNvGraphicFramePr>
            <a:graphicFrameLocks noGrp="1"/>
          </p:cNvGraphicFramePr>
          <p:nvPr>
            <p:extLst>
              <p:ext uri="{D42A27DB-BD31-4B8C-83A1-F6EECF244321}">
                <p14:modId xmlns:p14="http://schemas.microsoft.com/office/powerpoint/2010/main" val="1504537103"/>
              </p:ext>
            </p:extLst>
          </p:nvPr>
        </p:nvGraphicFramePr>
        <p:xfrm>
          <a:off x="244549" y="786651"/>
          <a:ext cx="11577337" cy="4651846"/>
        </p:xfrm>
        <a:graphic>
          <a:graphicData uri="http://schemas.openxmlformats.org/drawingml/2006/table">
            <a:tbl>
              <a:tblPr firstRow="1" bandRow="1">
                <a:tableStyleId>{2A488322-F2BA-4B5B-9748-0D474271808F}</a:tableStyleId>
              </a:tblPr>
              <a:tblGrid>
                <a:gridCol w="5430950">
                  <a:extLst>
                    <a:ext uri="{9D8B030D-6E8A-4147-A177-3AD203B41FA5}">
                      <a16:colId xmlns:a16="http://schemas.microsoft.com/office/drawing/2014/main" val="20000"/>
                    </a:ext>
                  </a:extLst>
                </a:gridCol>
                <a:gridCol w="319498">
                  <a:extLst>
                    <a:ext uri="{9D8B030D-6E8A-4147-A177-3AD203B41FA5}">
                      <a16:colId xmlns:a16="http://schemas.microsoft.com/office/drawing/2014/main" val="20001"/>
                    </a:ext>
                  </a:extLst>
                </a:gridCol>
                <a:gridCol w="5826889">
                  <a:extLst>
                    <a:ext uri="{9D8B030D-6E8A-4147-A177-3AD203B41FA5}">
                      <a16:colId xmlns:a16="http://schemas.microsoft.com/office/drawing/2014/main" val="20002"/>
                    </a:ext>
                  </a:extLst>
                </a:gridCol>
              </a:tblGrid>
              <a:tr h="515039">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382472">
                <a:tc>
                  <a:txBody>
                    <a:bodyPr/>
                    <a:lstStyle/>
                    <a:p>
                      <a:r>
                        <a:rPr lang="en-US" sz="2000"/>
                        <a:t>Embedding test taking strategies in regular content instruction</a:t>
                      </a:r>
                      <a:r>
                        <a:rPr lang="en-US" sz="2000" baseline="0"/>
                        <a:t> </a:t>
                      </a:r>
                      <a:r>
                        <a:rPr lang="en-US" sz="2000" baseline="-25000"/>
                        <a:t>p.13</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000"/>
                        <a:t>Test prep activities that simulate test administration without</a:t>
                      </a:r>
                      <a:r>
                        <a:rPr lang="en-US" sz="2000" baseline="0"/>
                        <a:t> providing feedback to students to enhance learning and to teachers to improve instruction </a:t>
                      </a:r>
                      <a:r>
                        <a:rPr lang="en-US" sz="2000" baseline="-25000"/>
                        <a:t>p.13</a:t>
                      </a:r>
                    </a:p>
                  </a:txBody>
                  <a:tcPr>
                    <a:solidFill>
                      <a:schemeClr val="bg1">
                        <a:lumMod val="85000"/>
                      </a:schemeClr>
                    </a:solidFill>
                  </a:tcPr>
                </a:tc>
                <a:extLst>
                  <a:ext uri="{0D108BD9-81ED-4DB2-BD59-A6C34878D82A}">
                    <a16:rowId xmlns:a16="http://schemas.microsoft.com/office/drawing/2014/main" val="10001"/>
                  </a:ext>
                </a:extLst>
              </a:tr>
              <a:tr h="16844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Scrimmages, content review, benchmark testing, etc.,</a:t>
                      </a:r>
                      <a:r>
                        <a:rPr lang="en-US" sz="2000" baseline="0"/>
                        <a:t> types of activities, if results are used to guide further instruction and to identify and improve areas of student weakness </a:t>
                      </a:r>
                      <a:r>
                        <a:rPr lang="en-US" sz="2000" baseline="-25000"/>
                        <a:t>p.14</a:t>
                      </a:r>
                    </a:p>
                    <a:p>
                      <a:endParaRPr lang="en-US" sz="200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2"/>
                  </a:ext>
                </a:extLst>
              </a:tr>
              <a:tr h="894541">
                <a:tc>
                  <a:txBody>
                    <a:bodyPr/>
                    <a:lstStyle/>
                    <a:p>
                      <a:r>
                        <a:rPr lang="en-US" sz="2000"/>
                        <a:t>Test prep courses and strategies</a:t>
                      </a:r>
                      <a:r>
                        <a:rPr lang="en-US" sz="2000" baseline="0"/>
                        <a:t> that implement content instruction and Kentucky’s content standards </a:t>
                      </a:r>
                      <a:r>
                        <a:rPr lang="en-US" sz="2000" baseline="-25000"/>
                        <a:t>p.13</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462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9495" y="1709738"/>
            <a:ext cx="10947955" cy="2524911"/>
          </a:xfrm>
        </p:spPr>
        <p:txBody>
          <a:bodyPr>
            <a:normAutofit/>
          </a:bodyPr>
          <a:lstStyle/>
          <a:p>
            <a:r>
              <a:rPr lang="en-US" sz="4800" dirty="0"/>
              <a:t>Inclusion of Special Populations </a:t>
            </a:r>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51337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12192000" cy="994201"/>
          </a:xfrm>
        </p:spPr>
        <p:txBody>
          <a:bodyPr anchor="ctr">
            <a:noAutofit/>
          </a:bodyPr>
          <a:lstStyle/>
          <a:p>
            <a:r>
              <a:rPr lang="en-US" dirty="0"/>
              <a:t>Inclusion of Special Populations </a:t>
            </a:r>
            <a:r>
              <a:rPr lang="en-US" baseline="-25000" dirty="0"/>
              <a:t>p.16</a:t>
            </a:r>
          </a:p>
        </p:txBody>
      </p:sp>
      <p:sp>
        <p:nvSpPr>
          <p:cNvPr id="3" name="Text Placeholder 2"/>
          <p:cNvSpPr>
            <a:spLocks noGrp="1"/>
          </p:cNvSpPr>
          <p:nvPr>
            <p:ph type="body" sz="quarter" idx="13"/>
          </p:nvPr>
        </p:nvSpPr>
        <p:spPr>
          <a:xfrm>
            <a:off x="217856" y="1322772"/>
            <a:ext cx="9188715" cy="4113931"/>
          </a:xfrm>
        </p:spPr>
        <p:txBody>
          <a:bodyPr>
            <a:normAutofit/>
          </a:bodyPr>
          <a:lstStyle/>
          <a:p>
            <a:r>
              <a:rPr lang="en-US" dirty="0"/>
              <a:t>Training required</a:t>
            </a:r>
          </a:p>
          <a:p>
            <a:r>
              <a:rPr lang="en-US" dirty="0"/>
              <a:t>Proper administration of accommodations </a:t>
            </a:r>
          </a:p>
          <a:p>
            <a:r>
              <a:rPr lang="en-US" dirty="0"/>
              <a:t>Any violation of </a:t>
            </a:r>
            <a:r>
              <a:rPr lang="en-US" i="1" dirty="0"/>
              <a:t>Inclusion of Special Populations </a:t>
            </a:r>
            <a:r>
              <a:rPr lang="en-US" dirty="0"/>
              <a:t>regulation is also considered a violation of the Administration Code</a:t>
            </a:r>
          </a:p>
        </p:txBody>
      </p:sp>
      <p:sp>
        <p:nvSpPr>
          <p:cNvPr id="10" name="Slide Number Placeholder 3">
            <a:extLst>
              <a:ext uri="{FF2B5EF4-FFF2-40B4-BE49-F238E27FC236}">
                <a16:creationId xmlns:a16="http://schemas.microsoft.com/office/drawing/2014/main" id="{AD2AFD32-5DB7-4770-B8B2-443C9EC4220B}"/>
              </a:ext>
            </a:extLst>
          </p:cNvPr>
          <p:cNvSpPr>
            <a:spLocks noGrp="1"/>
          </p:cNvSpPr>
          <p:nvPr>
            <p:ph type="sldNum" sz="quarter" idx="12"/>
          </p:nvPr>
        </p:nvSpPr>
        <p:spPr>
          <a:xfrm>
            <a:off x="7507254" y="5869245"/>
            <a:ext cx="683339" cy="365125"/>
          </a:xfrm>
        </p:spPr>
        <p:txBody>
          <a:bodyPr lIns="91440" tIns="45720" rIns="91440" bIns="45720" anchor="t"/>
          <a:lstStyle/>
          <a:p>
            <a:pPr>
              <a:spcAft>
                <a:spcPts val="600"/>
              </a:spcAft>
            </a:pPr>
            <a:r>
              <a:rPr lang="en-US"/>
              <a:t>13</a:t>
            </a:r>
          </a:p>
        </p:txBody>
      </p:sp>
      <p:sp>
        <p:nvSpPr>
          <p:cNvPr id="5" name="Footer Placeholder 4"/>
          <p:cNvSpPr>
            <a:spLocks noGrp="1"/>
          </p:cNvSpPr>
          <p:nvPr>
            <p:ph type="ftr" sz="quarter" idx="3"/>
          </p:nvPr>
        </p:nvSpPr>
        <p:spPr>
          <a:xfrm>
            <a:off x="0" y="6492875"/>
            <a:ext cx="2452914" cy="365125"/>
          </a:xfrm>
        </p:spPr>
        <p:txBody>
          <a:bodyPr anchor="ctr">
            <a:noAutofit/>
          </a:bodyPr>
          <a:lstStyle/>
          <a:p>
            <a:pPr>
              <a:lnSpc>
                <a:spcPct val="90000"/>
              </a:lnSpc>
              <a:spcAft>
                <a:spcPts val="600"/>
              </a:spcAft>
            </a:pPr>
            <a:r>
              <a:rPr lang="sv-SE" dirty="0"/>
              <a:t>KDE:OAA:DAAS:ss:11/29/2021</a:t>
            </a:r>
            <a:endParaRPr lang="en-US" dirty="0"/>
          </a:p>
        </p:txBody>
      </p:sp>
      <p:sp>
        <p:nvSpPr>
          <p:cNvPr id="4" name="Slide Number Placeholder 3" hidden="1"/>
          <p:cNvSpPr>
            <a:spLocks noGrp="1"/>
          </p:cNvSpPr>
          <p:nvPr>
            <p:ph type="sldNum" sz="quarter" idx="12"/>
          </p:nvPr>
        </p:nvSpPr>
        <p:spPr/>
        <p:txBody>
          <a:bodyPr/>
          <a:lstStyle/>
          <a:p>
            <a:pPr>
              <a:spcAft>
                <a:spcPts val="600"/>
              </a:spcAft>
            </a:pPr>
            <a:fld id="{91BD7323-49BF-4C97-8773-5EC64C492009}" type="slidenum">
              <a:rPr lang="en-US" smtClean="0"/>
              <a:pPr>
                <a:spcAft>
                  <a:spcPts val="600"/>
                </a:spcAft>
              </a:pPr>
              <a:t>13</a:t>
            </a:fld>
            <a:endParaRPr lang="en-US"/>
          </a:p>
        </p:txBody>
      </p:sp>
    </p:spTree>
    <p:extLst>
      <p:ext uri="{BB962C8B-B14F-4D97-AF65-F5344CB8AC3E}">
        <p14:creationId xmlns:p14="http://schemas.microsoft.com/office/powerpoint/2010/main" val="345843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107" y="1709739"/>
            <a:ext cx="10992343" cy="2276336"/>
          </a:xfrm>
        </p:spPr>
        <p:txBody>
          <a:bodyPr>
            <a:normAutofit/>
          </a:bodyPr>
          <a:lstStyle/>
          <a:p>
            <a:r>
              <a:rPr lang="en-US" sz="4800" dirty="0"/>
              <a:t>Alternate Assessment</a:t>
            </a:r>
          </a:p>
        </p:txBody>
      </p:sp>
      <p:sp>
        <p:nvSpPr>
          <p:cNvPr id="4" name="Slide Number Placeholder 3"/>
          <p:cNvSpPr>
            <a:spLocks noGrp="1"/>
          </p:cNvSpPr>
          <p:nvPr>
            <p:ph type="sldNum" sz="quarter" idx="12"/>
          </p:nvPr>
        </p:nvSpPr>
        <p:spPr/>
        <p:txBody>
          <a:bodyPr/>
          <a:lstStyle/>
          <a:p>
            <a:fld id="{91BD7323-49BF-4C97-8773-5EC64C492009}" type="slidenum">
              <a:rPr lang="en-US" smtClean="0"/>
              <a:t>14</a:t>
            </a:fld>
            <a:endParaRPr lang="en-US"/>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186496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15</a:t>
            </a:fld>
            <a:endParaRPr lang="en-US"/>
          </a:p>
        </p:txBody>
      </p:sp>
      <p:sp>
        <p:nvSpPr>
          <p:cNvPr id="5" name="Footer Placeholder 4"/>
          <p:cNvSpPr>
            <a:spLocks noGrp="1"/>
          </p:cNvSpPr>
          <p:nvPr>
            <p:ph type="ftr" sz="quarter" idx="3"/>
          </p:nvPr>
        </p:nvSpPr>
        <p:spPr>
          <a:xfrm>
            <a:off x="-1" y="6492875"/>
            <a:ext cx="2870792" cy="248167"/>
          </a:xfrm>
        </p:spPr>
        <p:txBody>
          <a:bodyPr/>
          <a:lstStyle/>
          <a:p>
            <a:r>
              <a:rPr lang="sv-SE" dirty="0"/>
              <a:t>KDE:OAA:DAAS:ss:11/29/2021</a:t>
            </a:r>
            <a:endParaRPr lang="en-US" dirty="0"/>
          </a:p>
        </p:txBody>
      </p:sp>
      <p:sp>
        <p:nvSpPr>
          <p:cNvPr id="2" name="Title 1"/>
          <p:cNvSpPr>
            <a:spLocks noGrp="1"/>
          </p:cNvSpPr>
          <p:nvPr>
            <p:ph type="title" idx="4294967295"/>
          </p:nvPr>
        </p:nvSpPr>
        <p:spPr>
          <a:xfrm>
            <a:off x="266331" y="234249"/>
            <a:ext cx="11177156" cy="745465"/>
          </a:xfrm>
          <a:prstGeom prst="rect">
            <a:avLst/>
          </a:prstGeom>
        </p:spPr>
        <p:txBody>
          <a:bodyPr>
            <a:normAutofit/>
          </a:bodyPr>
          <a:lstStyle/>
          <a:p>
            <a:r>
              <a:rPr lang="en-US" dirty="0"/>
              <a:t>Alternate Assessment </a:t>
            </a:r>
            <a:r>
              <a:rPr lang="en-US" baseline="-25000" dirty="0"/>
              <a:t>p.16 </a:t>
            </a:r>
          </a:p>
        </p:txBody>
      </p:sp>
      <p:graphicFrame>
        <p:nvGraphicFramePr>
          <p:cNvPr id="6" name="Table 5" descr="Alternate Assessment" title="Alternate Assessment"/>
          <p:cNvGraphicFramePr>
            <a:graphicFrameLocks noGrp="1"/>
          </p:cNvGraphicFramePr>
          <p:nvPr>
            <p:extLst>
              <p:ext uri="{D42A27DB-BD31-4B8C-83A1-F6EECF244321}">
                <p14:modId xmlns:p14="http://schemas.microsoft.com/office/powerpoint/2010/main" val="3744184844"/>
              </p:ext>
            </p:extLst>
          </p:nvPr>
        </p:nvGraphicFramePr>
        <p:xfrm>
          <a:off x="266331" y="1134072"/>
          <a:ext cx="11006714" cy="4256635"/>
        </p:xfrm>
        <a:graphic>
          <a:graphicData uri="http://schemas.openxmlformats.org/drawingml/2006/table">
            <a:tbl>
              <a:tblPr firstRow="1" bandRow="1">
                <a:tableStyleId>{EB344D84-9AFB-497E-A393-DC336BA19D2E}</a:tableStyleId>
              </a:tblPr>
              <a:tblGrid>
                <a:gridCol w="5302042">
                  <a:extLst>
                    <a:ext uri="{9D8B030D-6E8A-4147-A177-3AD203B41FA5}">
                      <a16:colId xmlns:a16="http://schemas.microsoft.com/office/drawing/2014/main" val="20000"/>
                    </a:ext>
                  </a:extLst>
                </a:gridCol>
                <a:gridCol w="783810">
                  <a:extLst>
                    <a:ext uri="{9D8B030D-6E8A-4147-A177-3AD203B41FA5}">
                      <a16:colId xmlns:a16="http://schemas.microsoft.com/office/drawing/2014/main" val="20001"/>
                    </a:ext>
                  </a:extLst>
                </a:gridCol>
                <a:gridCol w="4920862">
                  <a:extLst>
                    <a:ext uri="{9D8B030D-6E8A-4147-A177-3AD203B41FA5}">
                      <a16:colId xmlns:a16="http://schemas.microsoft.com/office/drawing/2014/main" val="20002"/>
                    </a:ext>
                  </a:extLst>
                </a:gridCol>
              </a:tblGrid>
              <a:tr h="581483">
                <a:tc>
                  <a:txBody>
                    <a:bodyPr/>
                    <a:lstStyle/>
                    <a:p>
                      <a:pPr algn="ctr"/>
                      <a:r>
                        <a:rPr lang="en-US" sz="3200">
                          <a:solidFill>
                            <a:schemeClr val="bg1"/>
                          </a:solidFill>
                        </a:rPr>
                        <a:t>Acceptable</a:t>
                      </a:r>
                      <a:r>
                        <a:rPr lang="en-US" sz="2400">
                          <a:solidFill>
                            <a:schemeClr val="bg1"/>
                          </a:solidFill>
                        </a:rPr>
                        <a:t> </a:t>
                      </a:r>
                    </a:p>
                  </a:txBody>
                  <a:tcPr>
                    <a:solidFill>
                      <a:srgbClr val="009999"/>
                    </a:solidFill>
                  </a:tcPr>
                </a:tc>
                <a:tc>
                  <a:txBody>
                    <a:bodyPr/>
                    <a:lstStyle/>
                    <a:p>
                      <a:endParaRPr lang="en-US"/>
                    </a:p>
                  </a:txBody>
                  <a:tcPr>
                    <a:solidFill>
                      <a:srgbClr val="009999"/>
                    </a:solidFill>
                  </a:tcPr>
                </a:tc>
                <a:tc>
                  <a:txBody>
                    <a:bodyPr/>
                    <a:lstStyle/>
                    <a:p>
                      <a:pPr algn="ctr"/>
                      <a:r>
                        <a:rPr lang="en-US" sz="3200"/>
                        <a:t>    </a:t>
                      </a:r>
                      <a:r>
                        <a:rPr lang="en-US" sz="3200">
                          <a:solidFill>
                            <a:schemeClr val="bg1"/>
                          </a:solidFill>
                        </a:rPr>
                        <a:t>Not  Acceptable</a:t>
                      </a:r>
                    </a:p>
                  </a:txBody>
                  <a:tcPr>
                    <a:solidFill>
                      <a:srgbClr val="009999"/>
                    </a:solidFill>
                  </a:tcPr>
                </a:tc>
                <a:extLst>
                  <a:ext uri="{0D108BD9-81ED-4DB2-BD59-A6C34878D82A}">
                    <a16:rowId xmlns:a16="http://schemas.microsoft.com/office/drawing/2014/main" val="10000"/>
                  </a:ext>
                </a:extLst>
              </a:tr>
              <a:tr h="850585">
                <a:tc>
                  <a:txBody>
                    <a:bodyPr/>
                    <a:lstStyle/>
                    <a:p>
                      <a:r>
                        <a:rPr lang="en-US" sz="2000" baseline="0">
                          <a:solidFill>
                            <a:schemeClr val="tx1">
                              <a:lumMod val="75000"/>
                              <a:lumOff val="25000"/>
                            </a:schemeClr>
                          </a:solidFill>
                        </a:rPr>
                        <a:t>Required training for administration of the Alternate Assessment components </a:t>
                      </a:r>
                      <a:r>
                        <a:rPr lang="en-US" sz="2000" baseline="-25000">
                          <a:solidFill>
                            <a:schemeClr val="tx1">
                              <a:lumMod val="75000"/>
                              <a:lumOff val="25000"/>
                            </a:schemeClr>
                          </a:solidFill>
                        </a:rPr>
                        <a:t>p.16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Altering results of Alternate Assessment components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1"/>
                  </a:ext>
                </a:extLst>
              </a:tr>
              <a:tr h="18146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lumMod val="75000"/>
                              <a:lumOff val="25000"/>
                            </a:schemeClr>
                          </a:solidFill>
                        </a:rPr>
                        <a:t>Students having primary ownership of their assessment pieces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lumMod val="75000"/>
                              <a:lumOff val="25000"/>
                            </a:schemeClr>
                          </a:solidFill>
                        </a:rPr>
                        <a:t>(Any intervention from teachers, peers or others should enhance rather than remove or diminish that ownership.) </a:t>
                      </a:r>
                      <a:r>
                        <a:rPr lang="en-US" sz="2000" baseline="-25000">
                          <a:solidFill>
                            <a:schemeClr val="tx1">
                              <a:lumMod val="75000"/>
                              <a:lumOff val="25000"/>
                            </a:schemeClr>
                          </a:solidFill>
                        </a:rPr>
                        <a:t>p.16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Using any accommodation or assistive device that is not a regular part of instruction</a:t>
                      </a:r>
                      <a:r>
                        <a:rPr lang="en-US" sz="2000" baseline="0">
                          <a:solidFill>
                            <a:schemeClr val="tx1">
                              <a:lumMod val="75000"/>
                              <a:lumOff val="25000"/>
                            </a:schemeClr>
                          </a:solidFill>
                        </a:rPr>
                        <a:t>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2"/>
                  </a:ext>
                </a:extLst>
              </a:tr>
              <a:tr h="1009944">
                <a:tc>
                  <a:txBody>
                    <a:bodyPr/>
                    <a:lstStyle/>
                    <a:p>
                      <a:r>
                        <a:rPr lang="en-US" sz="2000">
                          <a:solidFill>
                            <a:schemeClr val="tx1">
                              <a:lumMod val="75000"/>
                              <a:lumOff val="25000"/>
                            </a:schemeClr>
                          </a:solidFill>
                        </a:rPr>
                        <a:t>Keeping Alternate</a:t>
                      </a:r>
                      <a:r>
                        <a:rPr lang="en-US" sz="2000" baseline="0">
                          <a:solidFill>
                            <a:schemeClr val="tx1">
                              <a:lumMod val="75000"/>
                              <a:lumOff val="25000"/>
                            </a:schemeClr>
                          </a:solidFill>
                        </a:rPr>
                        <a:t> Assessment components (considered secure) in locked storage until administration </a:t>
                      </a:r>
                      <a:r>
                        <a:rPr lang="en-US" sz="2000" baseline="-25000">
                          <a:solidFill>
                            <a:schemeClr val="tx1">
                              <a:lumMod val="75000"/>
                              <a:lumOff val="25000"/>
                            </a:schemeClr>
                          </a:solidFill>
                        </a:rPr>
                        <a:t>p. 16</a:t>
                      </a:r>
                    </a:p>
                  </a:txBody>
                  <a:tcPr>
                    <a:solidFill>
                      <a:schemeClr val="bg1">
                        <a:lumMod val="85000"/>
                      </a:schemeClr>
                    </a:solidFill>
                  </a:tcPr>
                </a:tc>
                <a:tc>
                  <a:txBody>
                    <a:bodyPr/>
                    <a:lstStyle/>
                    <a:p>
                      <a:endParaRPr lang="en-US" sz="2000">
                        <a:solidFill>
                          <a:schemeClr val="tx1"/>
                        </a:solidFill>
                      </a:endParaRPr>
                    </a:p>
                  </a:txBody>
                  <a:tcPr>
                    <a:solidFill>
                      <a:schemeClr val="bg1">
                        <a:lumMod val="85000"/>
                      </a:schemeClr>
                    </a:solidFill>
                  </a:tcPr>
                </a:tc>
                <a:tc>
                  <a:txBody>
                    <a:bodyPr/>
                    <a:lstStyle/>
                    <a:p>
                      <a:r>
                        <a:rPr lang="en-US" sz="2000">
                          <a:solidFill>
                            <a:schemeClr val="tx1">
                              <a:lumMod val="75000"/>
                              <a:lumOff val="25000"/>
                            </a:schemeClr>
                          </a:solidFill>
                        </a:rPr>
                        <a:t>Adding or subtracting, revising or working</a:t>
                      </a:r>
                      <a:r>
                        <a:rPr lang="en-US" sz="2000" baseline="0">
                          <a:solidFill>
                            <a:schemeClr val="tx1">
                              <a:lumMod val="75000"/>
                              <a:lumOff val="25000"/>
                            </a:schemeClr>
                          </a:solidFill>
                        </a:rPr>
                        <a:t> on Alternate Assessment materials after the completion of the deadline </a:t>
                      </a:r>
                      <a:r>
                        <a:rPr lang="en-US" sz="2000" baseline="-25000">
                          <a:solidFill>
                            <a:schemeClr val="tx1">
                              <a:lumMod val="75000"/>
                              <a:lumOff val="25000"/>
                            </a:schemeClr>
                          </a:solidFill>
                        </a:rPr>
                        <a:t>p. 16</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016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49047"/>
            <a:ext cx="8596668" cy="1320800"/>
          </a:xfrm>
        </p:spPr>
        <p:txBody>
          <a:bodyPr>
            <a:normAutofit/>
          </a:bodyPr>
          <a:lstStyle/>
          <a:p>
            <a:r>
              <a:rPr lang="en-US">
                <a:solidFill>
                  <a:schemeClr val="tx2"/>
                </a:solidFill>
              </a:rPr>
              <a:t>Check for Understanding (1)</a:t>
            </a:r>
          </a:p>
        </p:txBody>
      </p:sp>
      <p:sp>
        <p:nvSpPr>
          <p:cNvPr id="4" name="Slide Number Placeholder 3"/>
          <p:cNvSpPr>
            <a:spLocks noGrp="1"/>
          </p:cNvSpPr>
          <p:nvPr>
            <p:ph type="sldNum" sz="quarter" idx="12"/>
          </p:nvPr>
        </p:nvSpPr>
        <p:spPr>
          <a:xfrm>
            <a:off x="6904407" y="6426390"/>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tx1"/>
                </a:solidFill>
              </a:rPr>
              <a:pPr/>
              <a:t>16</a:t>
            </a:fld>
            <a:endParaRPr lang="en-US" dirty="0">
              <a:solidFill>
                <a:schemeClr val="tx1"/>
              </a:solidFill>
            </a:endParaRPr>
          </a:p>
        </p:txBody>
      </p:sp>
      <p:sp>
        <p:nvSpPr>
          <p:cNvPr id="5" name="Footer Placeholder 4"/>
          <p:cNvSpPr>
            <a:spLocks noGrp="1"/>
          </p:cNvSpPr>
          <p:nvPr>
            <p:ph type="ftr" sz="quarter" idx="3"/>
          </p:nvPr>
        </p:nvSpPr>
        <p:spPr>
          <a:xfrm>
            <a:off x="0"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tx1"/>
                </a:solidFill>
              </a:rPr>
              <a:t>KDE:OAA:DAAS:ss:11/29/2021</a:t>
            </a:r>
            <a:endParaRPr lang="en-US" sz="1200" dirty="0">
              <a:solidFill>
                <a:schemeClr val="tx1"/>
              </a:solidFill>
            </a:endParaRPr>
          </a:p>
        </p:txBody>
      </p:sp>
      <p:sp>
        <p:nvSpPr>
          <p:cNvPr id="9" name="Rounded Rectangle 5">
            <a:extLst>
              <a:ext uri="{FF2B5EF4-FFF2-40B4-BE49-F238E27FC236}">
                <a16:creationId xmlns:a16="http://schemas.microsoft.com/office/drawing/2014/main" id="{C0FE9EF3-5970-46D7-860F-8798C16B8B9F}"/>
              </a:ext>
            </a:extLst>
          </p:cNvPr>
          <p:cNvSpPr/>
          <p:nvPr/>
        </p:nvSpPr>
        <p:spPr>
          <a:xfrm>
            <a:off x="489456" y="1334713"/>
            <a:ext cx="8662998" cy="130561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do scrimmages or test prep activities?</a:t>
            </a:r>
          </a:p>
        </p:txBody>
      </p:sp>
      <p:sp>
        <p:nvSpPr>
          <p:cNvPr id="12" name="Rounded Rectangle 5">
            <a:extLst>
              <a:ext uri="{FF2B5EF4-FFF2-40B4-BE49-F238E27FC236}">
                <a16:creationId xmlns:a16="http://schemas.microsoft.com/office/drawing/2014/main" id="{B5391186-D3D0-4962-8661-0A0601AEF1B3}"/>
              </a:ext>
            </a:extLst>
          </p:cNvPr>
          <p:cNvSpPr/>
          <p:nvPr/>
        </p:nvSpPr>
        <p:spPr>
          <a:xfrm>
            <a:off x="489456" y="2838246"/>
            <a:ext cx="8115922" cy="130561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solidFill>
              </a:rPr>
              <a:t>Is it acceptable to do a content review prior to testing?</a:t>
            </a:r>
          </a:p>
        </p:txBody>
      </p:sp>
      <p:sp>
        <p:nvSpPr>
          <p:cNvPr id="13" name="Rounded Rectangle 5">
            <a:extLst>
              <a:ext uri="{FF2B5EF4-FFF2-40B4-BE49-F238E27FC236}">
                <a16:creationId xmlns:a16="http://schemas.microsoft.com/office/drawing/2014/main" id="{6C667D69-33AC-4CAF-A02F-D676186B6E24}"/>
              </a:ext>
            </a:extLst>
          </p:cNvPr>
          <p:cNvSpPr/>
          <p:nvPr/>
        </p:nvSpPr>
        <p:spPr>
          <a:xfrm>
            <a:off x="489456" y="4400213"/>
            <a:ext cx="7519998" cy="130561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Are sites visited during testing only chosen randomly by OAA?</a:t>
            </a:r>
          </a:p>
        </p:txBody>
      </p:sp>
    </p:spTree>
    <p:extLst>
      <p:ext uri="{BB962C8B-B14F-4D97-AF65-F5344CB8AC3E}">
        <p14:creationId xmlns:p14="http://schemas.microsoft.com/office/powerpoint/2010/main" val="387887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B474-D19F-41ED-BD54-C001F397280D}"/>
              </a:ext>
            </a:extLst>
          </p:cNvPr>
          <p:cNvSpPr>
            <a:spLocks noGrp="1"/>
          </p:cNvSpPr>
          <p:nvPr>
            <p:ph type="title"/>
          </p:nvPr>
        </p:nvSpPr>
        <p:spPr>
          <a:xfrm>
            <a:off x="310718" y="1709739"/>
            <a:ext cx="11036732" cy="1405600"/>
          </a:xfrm>
        </p:spPr>
        <p:txBody>
          <a:bodyPr>
            <a:normAutofit/>
          </a:bodyPr>
          <a:lstStyle/>
          <a:p>
            <a:r>
              <a:rPr lang="en-US" sz="4800" dirty="0">
                <a:solidFill>
                  <a:srgbClr val="008080"/>
                </a:solidFill>
              </a:rPr>
              <a:t>Preparation for State Assessment</a:t>
            </a:r>
          </a:p>
        </p:txBody>
      </p:sp>
      <p:sp>
        <p:nvSpPr>
          <p:cNvPr id="5" name="Text Placeholder 4">
            <a:extLst>
              <a:ext uri="{FF2B5EF4-FFF2-40B4-BE49-F238E27FC236}">
                <a16:creationId xmlns:a16="http://schemas.microsoft.com/office/drawing/2014/main" id="{BC4A3079-49ED-455D-8FE0-A8222801C747}"/>
              </a:ext>
            </a:extLst>
          </p:cNvPr>
          <p:cNvSpPr>
            <a:spLocks noGrp="1"/>
          </p:cNvSpPr>
          <p:nvPr>
            <p:ph type="body" idx="1"/>
          </p:nvPr>
        </p:nvSpPr>
        <p:spPr>
          <a:xfrm>
            <a:off x="665825" y="3231472"/>
            <a:ext cx="10820406" cy="2924779"/>
          </a:xfrm>
        </p:spPr>
        <p:txBody>
          <a:bodyPr>
            <a:normAutofit/>
          </a:bodyPr>
          <a:lstStyle/>
          <a:p>
            <a:pPr marL="457200" indent="-457200" algn="l">
              <a:buFont typeface="Wingdings" panose="05000000000000000000" pitchFamily="2" charset="2"/>
              <a:buChar char="Ø"/>
            </a:pPr>
            <a:r>
              <a:rPr lang="en-US" dirty="0">
                <a:solidFill>
                  <a:schemeClr val="tx1"/>
                </a:solidFill>
              </a:rPr>
              <a:t>DAC/BAC Responsibilities </a:t>
            </a:r>
          </a:p>
          <a:p>
            <a:pPr marL="457200" indent="-457200" algn="l">
              <a:buFont typeface="Wingdings" panose="05000000000000000000" pitchFamily="2" charset="2"/>
              <a:buChar char="Ø"/>
            </a:pPr>
            <a:r>
              <a:rPr lang="en-US" dirty="0">
                <a:solidFill>
                  <a:schemeClr val="tx1"/>
                </a:solidFill>
              </a:rPr>
              <a:t>Test Security </a:t>
            </a:r>
          </a:p>
          <a:p>
            <a:pPr marL="457200" indent="-457200" algn="l">
              <a:buFont typeface="Wingdings" panose="05000000000000000000" pitchFamily="2" charset="2"/>
              <a:buChar char="Ø"/>
            </a:pPr>
            <a:r>
              <a:rPr lang="en-US" dirty="0">
                <a:solidFill>
                  <a:schemeClr val="tx1"/>
                </a:solidFill>
              </a:rPr>
              <a:t>Appropriate Assessment Practices </a:t>
            </a:r>
          </a:p>
          <a:p>
            <a:pPr marL="457200" indent="-457200" algn="l">
              <a:buFont typeface="Wingdings" panose="05000000000000000000" pitchFamily="2" charset="2"/>
              <a:buChar char="Ø"/>
            </a:pPr>
            <a:r>
              <a:rPr lang="en-US" dirty="0">
                <a:solidFill>
                  <a:schemeClr val="tx1"/>
                </a:solidFill>
              </a:rPr>
              <a:t>Classroom Materials</a:t>
            </a:r>
          </a:p>
          <a:p>
            <a:pPr marL="457200" indent="-457200" algn="l">
              <a:buFont typeface="Wingdings" panose="05000000000000000000" pitchFamily="2" charset="2"/>
              <a:buChar char="Ø"/>
            </a:pPr>
            <a:r>
              <a:rPr lang="en-US" dirty="0">
                <a:solidFill>
                  <a:schemeClr val="tx1"/>
                </a:solidFill>
              </a:rPr>
              <a:t>Seating Charts</a:t>
            </a:r>
          </a:p>
          <a:p>
            <a:pPr marL="457200" indent="-457200" algn="l">
              <a:buFont typeface="Wingdings" panose="05000000000000000000" pitchFamily="2" charset="2"/>
              <a:buChar char="Ø"/>
            </a:pPr>
            <a:r>
              <a:rPr lang="en-US" dirty="0">
                <a:solidFill>
                  <a:schemeClr val="tx1"/>
                </a:solidFill>
              </a:rPr>
              <a:t>Student Motivation and Rewards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67CA5208-82B1-4732-AC02-A075277CF007}"/>
              </a:ext>
            </a:extLst>
          </p:cNvPr>
          <p:cNvSpPr>
            <a:spLocks noGrp="1"/>
          </p:cNvSpPr>
          <p:nvPr>
            <p:ph type="sldNum" sz="quarter" idx="12"/>
          </p:nvPr>
        </p:nvSpPr>
        <p:spPr/>
        <p:txBody>
          <a:bodyPr/>
          <a:lstStyle/>
          <a:p>
            <a:fld id="{91BD7323-49BF-4C97-8773-5EC64C492009}" type="slidenum">
              <a:rPr lang="en-US" smtClean="0">
                <a:solidFill>
                  <a:schemeClr val="tx1"/>
                </a:solidFill>
              </a:rPr>
              <a:pPr/>
              <a:t>17</a:t>
            </a:fld>
            <a:endParaRPr lang="en-US" dirty="0">
              <a:solidFill>
                <a:schemeClr val="tx1"/>
              </a:solidFill>
            </a:endParaRPr>
          </a:p>
        </p:txBody>
      </p:sp>
      <p:sp>
        <p:nvSpPr>
          <p:cNvPr id="6" name="Footer Placeholder 5">
            <a:extLst>
              <a:ext uri="{FF2B5EF4-FFF2-40B4-BE49-F238E27FC236}">
                <a16:creationId xmlns:a16="http://schemas.microsoft.com/office/drawing/2014/main" id="{37B895AB-0181-4901-9BFD-E38D362BFE04}"/>
              </a:ext>
            </a:extLst>
          </p:cNvPr>
          <p:cNvSpPr>
            <a:spLocks noGrp="1"/>
          </p:cNvSpPr>
          <p:nvPr>
            <p:ph type="ftr" sz="quarter" idx="11"/>
          </p:nvPr>
        </p:nvSpPr>
        <p:spPr>
          <a:xfrm>
            <a:off x="0" y="6492875"/>
            <a:ext cx="2307771" cy="365125"/>
          </a:xfrm>
        </p:spPr>
        <p:txBody>
          <a:bodyPr/>
          <a:lstStyle/>
          <a:p>
            <a:r>
              <a:rPr lang="sv-SE" dirty="0">
                <a:solidFill>
                  <a:schemeClr val="tx1"/>
                </a:solidFill>
              </a:rPr>
              <a:t>KDE:OAA:DAAS:ss:11/29/2021</a:t>
            </a:r>
            <a:endParaRPr lang="en-US" dirty="0">
              <a:solidFill>
                <a:schemeClr val="tx1"/>
              </a:solidFill>
            </a:endParaRPr>
          </a:p>
        </p:txBody>
      </p:sp>
    </p:spTree>
    <p:extLst>
      <p:ext uri="{BB962C8B-B14F-4D97-AF65-F5344CB8AC3E}">
        <p14:creationId xmlns:p14="http://schemas.microsoft.com/office/powerpoint/2010/main" val="213904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18</a:t>
            </a:fld>
            <a:endParaRPr lang="en-US"/>
          </a:p>
        </p:txBody>
      </p:sp>
      <p:sp>
        <p:nvSpPr>
          <p:cNvPr id="5" name="Footer Placeholder 4"/>
          <p:cNvSpPr>
            <a:spLocks noGrp="1"/>
          </p:cNvSpPr>
          <p:nvPr>
            <p:ph type="ftr" sz="quarter" idx="3"/>
          </p:nvPr>
        </p:nvSpPr>
        <p:spPr>
          <a:xfrm>
            <a:off x="-1" y="6492875"/>
            <a:ext cx="3072809" cy="365125"/>
          </a:xfrm>
        </p:spPr>
        <p:txBody>
          <a:bodyPr/>
          <a:lstStyle/>
          <a:p>
            <a:r>
              <a:rPr lang="sv-SE"/>
              <a:t>KDE:OAA:DAAS:ss:11/29/2021</a:t>
            </a:r>
            <a:endParaRPr lang="en-US"/>
          </a:p>
        </p:txBody>
      </p:sp>
      <p:sp>
        <p:nvSpPr>
          <p:cNvPr id="2" name="Title 1"/>
          <p:cNvSpPr>
            <a:spLocks noGrp="1"/>
          </p:cNvSpPr>
          <p:nvPr>
            <p:ph type="title" idx="4294967295"/>
          </p:nvPr>
        </p:nvSpPr>
        <p:spPr>
          <a:xfrm>
            <a:off x="286235" y="248586"/>
            <a:ext cx="11619532" cy="845221"/>
          </a:xfrm>
          <a:prstGeom prst="rect">
            <a:avLst/>
          </a:prstGeom>
        </p:spPr>
        <p:txBody>
          <a:bodyPr>
            <a:noAutofit/>
          </a:bodyPr>
          <a:lstStyle/>
          <a:p>
            <a:r>
              <a:rPr lang="en-US" dirty="0"/>
              <a:t>Administration Practices: DAC and BAC Responsibilities </a:t>
            </a:r>
            <a:r>
              <a:rPr lang="en-US" baseline="-25000" dirty="0"/>
              <a:t>p.10</a:t>
            </a:r>
          </a:p>
        </p:txBody>
      </p:sp>
      <p:graphicFrame>
        <p:nvGraphicFramePr>
          <p:cNvPr id="6" name="Diagram 5" descr="Schedule Test Administration&#10;Arrange for adequate staff to administer assessment&#10;Prepare accurate student testing rosters and seating charts&#10;Ensure all test materials are kept secure before, during and after testing" title="DAC and BAC Responsibilities"/>
          <p:cNvGraphicFramePr/>
          <p:nvPr>
            <p:extLst>
              <p:ext uri="{D42A27DB-BD31-4B8C-83A1-F6EECF244321}">
                <p14:modId xmlns:p14="http://schemas.microsoft.com/office/powerpoint/2010/main" val="2159178882"/>
              </p:ext>
            </p:extLst>
          </p:nvPr>
        </p:nvGraphicFramePr>
        <p:xfrm>
          <a:off x="286235" y="1288612"/>
          <a:ext cx="11143767" cy="428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Point Star 2" descr="Star to emphasize that although DACs and BACs are responsible for test security, everyone involved is responsible for test security." title="5-point Star"/>
          <p:cNvSpPr/>
          <p:nvPr/>
        </p:nvSpPr>
        <p:spPr>
          <a:xfrm>
            <a:off x="419118" y="4576304"/>
            <a:ext cx="772185" cy="613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1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9596" y="1920240"/>
            <a:ext cx="8954407" cy="1249088"/>
          </a:xfrm>
        </p:spPr>
        <p:txBody>
          <a:bodyPr>
            <a:normAutofit/>
          </a:bodyPr>
          <a:lstStyle/>
          <a:p>
            <a:r>
              <a:rPr lang="en-US" sz="4800" dirty="0"/>
              <a:t>Test Security</a:t>
            </a:r>
          </a:p>
        </p:txBody>
      </p:sp>
      <p:sp>
        <p:nvSpPr>
          <p:cNvPr id="7" name="Text Placeholder 6"/>
          <p:cNvSpPr>
            <a:spLocks noGrp="1"/>
          </p:cNvSpPr>
          <p:nvPr>
            <p:ph type="body" idx="1"/>
          </p:nvPr>
        </p:nvSpPr>
        <p:spPr>
          <a:xfrm>
            <a:off x="677335" y="3169328"/>
            <a:ext cx="8596668" cy="1729243"/>
          </a:xfrm>
        </p:spPr>
        <p:txBody>
          <a:bodyPr numCol="1">
            <a:normAutofit/>
          </a:bodyPr>
          <a:lstStyle/>
          <a:p>
            <a:pPr marL="548640" indent="-457200">
              <a:buFont typeface="Wingdings" panose="05000000000000000000" pitchFamily="2" charset="2"/>
              <a:buChar char="Ø"/>
            </a:pPr>
            <a:r>
              <a:rPr lang="en-US" dirty="0"/>
              <a:t>Secure Test Materials</a:t>
            </a:r>
          </a:p>
          <a:p>
            <a:pPr marL="548640" indent="-457200">
              <a:buFont typeface="Wingdings" panose="05000000000000000000" pitchFamily="2" charset="2"/>
              <a:buChar char="Ø"/>
            </a:pPr>
            <a:r>
              <a:rPr lang="en-US" dirty="0"/>
              <a:t>Confidential Test Content</a:t>
            </a:r>
          </a:p>
          <a:p>
            <a:pPr marL="548640" indent="-457200">
              <a:buFont typeface="Wingdings" panose="05000000000000000000" pitchFamily="2" charset="2"/>
              <a:buChar char="Ø"/>
            </a:pPr>
            <a:r>
              <a:rPr lang="en-US" dirty="0"/>
              <a:t>Review of Secure Test Materials</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19</a:t>
            </a:fld>
            <a:endParaRPr lang="en-US" dirty="0">
              <a:solidFill>
                <a:schemeClr val="tx1"/>
              </a:solidFill>
            </a:endParaRPr>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3049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4551-BAAE-46D2-96DD-A3C0CB851CFB}"/>
              </a:ext>
            </a:extLst>
          </p:cNvPr>
          <p:cNvSpPr>
            <a:spLocks noGrp="1"/>
          </p:cNvSpPr>
          <p:nvPr>
            <p:ph type="title"/>
          </p:nvPr>
        </p:nvSpPr>
        <p:spPr>
          <a:xfrm>
            <a:off x="0" y="11043"/>
            <a:ext cx="8596668" cy="978915"/>
          </a:xfrm>
        </p:spPr>
        <p:txBody>
          <a:bodyPr anchor="ctr">
            <a:normAutofit/>
          </a:bodyPr>
          <a:lstStyle/>
          <a:p>
            <a:r>
              <a:rPr lang="en-US" dirty="0"/>
              <a:t>Introduction</a:t>
            </a:r>
            <a:r>
              <a:rPr lang="en-US" sz="4100" dirty="0"/>
              <a:t> of Administration Code</a:t>
            </a:r>
          </a:p>
        </p:txBody>
      </p:sp>
      <p:sp>
        <p:nvSpPr>
          <p:cNvPr id="6" name="Text Placeholder 5">
            <a:extLst>
              <a:ext uri="{FF2B5EF4-FFF2-40B4-BE49-F238E27FC236}">
                <a16:creationId xmlns:a16="http://schemas.microsoft.com/office/drawing/2014/main" id="{1B389E48-E821-4947-BC02-5C82DAEFB0F8}"/>
              </a:ext>
            </a:extLst>
          </p:cNvPr>
          <p:cNvSpPr>
            <a:spLocks noGrp="1"/>
          </p:cNvSpPr>
          <p:nvPr>
            <p:ph type="body" sz="quarter" idx="13"/>
          </p:nvPr>
        </p:nvSpPr>
        <p:spPr>
          <a:xfrm>
            <a:off x="186432" y="1117469"/>
            <a:ext cx="9558070" cy="4339114"/>
          </a:xfrm>
        </p:spPr>
        <p:txBody>
          <a:bodyPr>
            <a:normAutofit/>
          </a:bodyPr>
          <a:lstStyle/>
          <a:p>
            <a:pPr marL="457200" indent="-457200">
              <a:buFont typeface="Wingdings" panose="05000000000000000000" pitchFamily="2" charset="2"/>
              <a:buChar char="Ø"/>
            </a:pPr>
            <a:r>
              <a:rPr lang="en-US" dirty="0"/>
              <a:t>Training Protocol </a:t>
            </a:r>
          </a:p>
          <a:p>
            <a:pPr marL="457200" indent="-457200">
              <a:buFont typeface="Wingdings" panose="05000000000000000000" pitchFamily="2" charset="2"/>
              <a:buChar char="Ø"/>
            </a:pPr>
            <a:r>
              <a:rPr lang="en-US" dirty="0"/>
              <a:t>Test Security (site visits, data forensics) </a:t>
            </a:r>
          </a:p>
          <a:p>
            <a:pPr marL="457200" indent="-457200">
              <a:buFont typeface="Wingdings" panose="05000000000000000000" pitchFamily="2" charset="2"/>
              <a:buChar char="Ø"/>
            </a:pPr>
            <a:r>
              <a:rPr lang="en-US" dirty="0"/>
              <a:t>Rationale</a:t>
            </a:r>
          </a:p>
          <a:p>
            <a:pPr marL="457200" indent="-457200">
              <a:buFont typeface="Wingdings" panose="05000000000000000000" pitchFamily="2" charset="2"/>
              <a:buChar char="Ø"/>
            </a:pPr>
            <a:r>
              <a:rPr lang="en-US" dirty="0"/>
              <a:t>Test Preparation (scrimmages, test prep)</a:t>
            </a:r>
          </a:p>
          <a:p>
            <a:pPr marL="457200" indent="-457200">
              <a:buFont typeface="Wingdings" panose="05000000000000000000" pitchFamily="2" charset="2"/>
              <a:buChar char="Ø"/>
            </a:pPr>
            <a:r>
              <a:rPr lang="en-US" dirty="0"/>
              <a:t>Inclusion of Special Populations </a:t>
            </a:r>
          </a:p>
          <a:p>
            <a:pPr marL="457200" indent="-457200">
              <a:buFont typeface="Wingdings" panose="05000000000000000000" pitchFamily="2" charset="2"/>
              <a:buChar char="Ø"/>
            </a:pPr>
            <a:r>
              <a:rPr lang="en-US" dirty="0"/>
              <a:t>Alternate Assessment</a:t>
            </a:r>
          </a:p>
          <a:p>
            <a:pPr marL="457200" indent="-457200">
              <a:buFont typeface="Arial" panose="020B0604020202020204" pitchFamily="34" charset="0"/>
              <a:buChar char="•"/>
            </a:pPr>
            <a:endParaRPr lang="en-US" dirty="0"/>
          </a:p>
        </p:txBody>
      </p:sp>
      <p:sp>
        <p:nvSpPr>
          <p:cNvPr id="13" name="Slide Number Placeholder 3">
            <a:extLst>
              <a:ext uri="{FF2B5EF4-FFF2-40B4-BE49-F238E27FC236}">
                <a16:creationId xmlns:a16="http://schemas.microsoft.com/office/drawing/2014/main" id="{6BECE272-D885-4505-9129-1BC27B9BB9D8}"/>
              </a:ext>
            </a:extLst>
          </p:cNvPr>
          <p:cNvSpPr>
            <a:spLocks noGrp="1"/>
          </p:cNvSpPr>
          <p:nvPr>
            <p:ph type="sldNum" sz="quarter" idx="12"/>
          </p:nvPr>
        </p:nvSpPr>
        <p:spPr>
          <a:xfrm>
            <a:off x="7592690" y="5852450"/>
            <a:ext cx="683339" cy="365125"/>
          </a:xfrm>
        </p:spPr>
        <p:txBody>
          <a:bodyPr/>
          <a:lstStyle/>
          <a:p>
            <a:pPr>
              <a:spcAft>
                <a:spcPts val="600"/>
              </a:spcAft>
            </a:pPr>
            <a:fld id="{354287DC-E20F-4BBE-91C2-47EE09564259}"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342116A3-FC33-4EFC-9278-B29755D097DF}"/>
              </a:ext>
            </a:extLst>
          </p:cNvPr>
          <p:cNvSpPr>
            <a:spLocks noGrp="1"/>
          </p:cNvSpPr>
          <p:nvPr>
            <p:ph type="ftr" sz="quarter" idx="3"/>
          </p:nvPr>
        </p:nvSpPr>
        <p:spPr>
          <a:xfrm>
            <a:off x="0" y="6512603"/>
            <a:ext cx="2339163" cy="334354"/>
          </a:xfrm>
        </p:spPr>
        <p:txBody>
          <a:bodyPr anchor="ctr">
            <a:normAutofit/>
          </a:bodyPr>
          <a:lstStyle/>
          <a:p>
            <a:pPr>
              <a:lnSpc>
                <a:spcPct val="90000"/>
              </a:lnSpc>
              <a:spcAft>
                <a:spcPts val="600"/>
              </a:spcAft>
            </a:pPr>
            <a:r>
              <a:rPr lang="sv-SE" sz="1000"/>
              <a:t>KDE:OAA:DAAS:ss:11/29/2021</a:t>
            </a:r>
            <a:endParaRPr lang="en-US" sz="1000"/>
          </a:p>
        </p:txBody>
      </p:sp>
      <p:sp>
        <p:nvSpPr>
          <p:cNvPr id="4" name="Slide Number Placeholder 3" hidden="1">
            <a:extLst>
              <a:ext uri="{FF2B5EF4-FFF2-40B4-BE49-F238E27FC236}">
                <a16:creationId xmlns:a16="http://schemas.microsoft.com/office/drawing/2014/main" id="{CBAC8DD4-7CB4-4D82-8CC0-C0F557241888}"/>
              </a:ext>
            </a:extLst>
          </p:cNvPr>
          <p:cNvSpPr>
            <a:spLocks noGrp="1"/>
          </p:cNvSpPr>
          <p:nvPr>
            <p:ph type="sldNum" sz="quarter" idx="12"/>
          </p:nvPr>
        </p:nvSpPr>
        <p:spPr/>
        <p:txBody>
          <a:bodyPr/>
          <a:lstStyle/>
          <a:p>
            <a:pPr>
              <a:spcAft>
                <a:spcPts val="600"/>
              </a:spcAft>
            </a:pPr>
            <a:fld id="{91BD7323-49BF-4C97-8773-5EC64C492009}" type="slidenum">
              <a:rPr lang="en-US" smtClean="0"/>
              <a:pPr>
                <a:spcAft>
                  <a:spcPts val="600"/>
                </a:spcAft>
              </a:pPr>
              <a:t>2</a:t>
            </a:fld>
            <a:endParaRPr lang="en-US"/>
          </a:p>
        </p:txBody>
      </p:sp>
    </p:spTree>
    <p:extLst>
      <p:ext uri="{BB962C8B-B14F-4D97-AF65-F5344CB8AC3E}">
        <p14:creationId xmlns:p14="http://schemas.microsoft.com/office/powerpoint/2010/main" val="65611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80"/>
                </a:solidFill>
              </a:rPr>
              <a:t>Examples of Secure Materials </a:t>
            </a:r>
          </a:p>
        </p:txBody>
      </p:sp>
      <p:sp>
        <p:nvSpPr>
          <p:cNvPr id="6" name="Text Placeholder 5">
            <a:extLst>
              <a:ext uri="{FF2B5EF4-FFF2-40B4-BE49-F238E27FC236}">
                <a16:creationId xmlns:a16="http://schemas.microsoft.com/office/drawing/2014/main" id="{8F7C4DE1-4B8F-4934-AE36-380B44A42B92}"/>
              </a:ext>
            </a:extLst>
          </p:cNvPr>
          <p:cNvSpPr>
            <a:spLocks noGrp="1"/>
          </p:cNvSpPr>
          <p:nvPr>
            <p:ph type="body" sz="quarter" idx="13"/>
          </p:nvPr>
        </p:nvSpPr>
        <p:spPr>
          <a:xfrm>
            <a:off x="715275" y="1010093"/>
            <a:ext cx="4302520" cy="576263"/>
          </a:xfrm>
          <a:solidFill>
            <a:srgbClr val="009999"/>
          </a:solidFill>
          <a:ln>
            <a:solidFill>
              <a:schemeClr val="accent1"/>
            </a:solidFill>
          </a:ln>
          <a:scene3d>
            <a:camera prst="orthographicFront"/>
            <a:lightRig rig="threePt" dir="t"/>
          </a:scene3d>
          <a:sp3d>
            <a:bevelT/>
          </a:sp3d>
        </p:spPr>
        <p:txBody>
          <a:bodyPr>
            <a:normAutofit fontScale="92500" lnSpcReduction="10000"/>
          </a:bodyPr>
          <a:lstStyle/>
          <a:p>
            <a:pPr marL="0" indent="0">
              <a:buNone/>
            </a:pPr>
            <a:r>
              <a:rPr lang="en-US" sz="4000">
                <a:solidFill>
                  <a:schemeClr val="tx1"/>
                </a:solidFill>
              </a:rPr>
              <a:t>Online</a:t>
            </a:r>
            <a:r>
              <a:rPr lang="en-US" sz="4000">
                <a:solidFill>
                  <a:schemeClr val="accent1">
                    <a:lumMod val="20000"/>
                    <a:lumOff val="80000"/>
                  </a:schemeClr>
                </a:solidFill>
              </a:rPr>
              <a:t>	</a:t>
            </a:r>
          </a:p>
        </p:txBody>
      </p:sp>
      <p:sp>
        <p:nvSpPr>
          <p:cNvPr id="5" name="Footer Placeholder 4"/>
          <p:cNvSpPr>
            <a:spLocks noGrp="1"/>
          </p:cNvSpPr>
          <p:nvPr>
            <p:ph type="ftr" sz="quarter" idx="3"/>
          </p:nvPr>
        </p:nvSpPr>
        <p:spPr>
          <a:xfrm>
            <a:off x="0" y="6469766"/>
            <a:ext cx="2668772" cy="388234"/>
          </a:xfrm>
        </p:spPr>
        <p:txBody>
          <a:bodyPr/>
          <a:lstStyle/>
          <a:p>
            <a:r>
              <a:rPr lang="sv-SE" sz="1200">
                <a:solidFill>
                  <a:schemeClr val="bg1"/>
                </a:solidFill>
              </a:rPr>
              <a:t>KDE:OAA:DAAS:ss:11/29/2021</a:t>
            </a:r>
            <a:endParaRPr lang="en-US" sz="1200">
              <a:solidFill>
                <a:schemeClr val="bg1"/>
              </a:solidFill>
            </a:endParaRPr>
          </a:p>
        </p:txBody>
      </p:sp>
      <p:sp>
        <p:nvSpPr>
          <p:cNvPr id="8" name="Text Placeholder 7">
            <a:extLst>
              <a:ext uri="{FF2B5EF4-FFF2-40B4-BE49-F238E27FC236}">
                <a16:creationId xmlns:a16="http://schemas.microsoft.com/office/drawing/2014/main" id="{038C0E57-C09F-46F0-85CB-361F41E075CA}"/>
              </a:ext>
            </a:extLst>
          </p:cNvPr>
          <p:cNvSpPr>
            <a:spLocks noGrp="1"/>
          </p:cNvSpPr>
          <p:nvPr>
            <p:ph type="body" sz="quarter" idx="4294967295"/>
          </p:nvPr>
        </p:nvSpPr>
        <p:spPr>
          <a:xfrm>
            <a:off x="6808529" y="1010093"/>
            <a:ext cx="4298950" cy="577315"/>
          </a:xfrm>
          <a:solidFill>
            <a:srgbClr val="009999"/>
          </a:solidFill>
          <a:ln>
            <a:solidFill>
              <a:schemeClr val="accent5">
                <a:lumMod val="75000"/>
              </a:schemeClr>
            </a:solidFill>
          </a:ln>
          <a:scene3d>
            <a:camera prst="orthographicFront"/>
            <a:lightRig rig="threePt" dir="t"/>
          </a:scene3d>
          <a:sp3d>
            <a:bevelT/>
          </a:sp3d>
        </p:spPr>
        <p:txBody>
          <a:bodyPr>
            <a:normAutofit fontScale="92500" lnSpcReduction="10000"/>
          </a:bodyPr>
          <a:lstStyle/>
          <a:p>
            <a:pPr marL="0" indent="0">
              <a:buNone/>
            </a:pPr>
            <a:r>
              <a:rPr lang="en-US" sz="4000"/>
              <a:t>Paper/Pencil </a:t>
            </a:r>
          </a:p>
        </p:txBody>
      </p:sp>
      <p:sp>
        <p:nvSpPr>
          <p:cNvPr id="9" name="Content Placeholder 8">
            <a:extLst>
              <a:ext uri="{FF2B5EF4-FFF2-40B4-BE49-F238E27FC236}">
                <a16:creationId xmlns:a16="http://schemas.microsoft.com/office/drawing/2014/main" id="{E5E3777F-AE0E-4A9E-8337-670DD6EC0D57}"/>
              </a:ext>
            </a:extLst>
          </p:cNvPr>
          <p:cNvSpPr>
            <a:spLocks noGrp="1"/>
          </p:cNvSpPr>
          <p:nvPr>
            <p:ph sz="half" idx="4294967295"/>
          </p:nvPr>
        </p:nvSpPr>
        <p:spPr>
          <a:xfrm>
            <a:off x="715275" y="1655763"/>
            <a:ext cx="4298950" cy="3806825"/>
          </a:xfrm>
          <a:solidFill>
            <a:schemeClr val="bg1">
              <a:lumMod val="95000"/>
            </a:schemeClr>
          </a:solidFill>
          <a:ln>
            <a:solidFill>
              <a:schemeClr val="bg2">
                <a:lumMod val="50000"/>
              </a:schemeClr>
            </a:solidFill>
          </a:ln>
        </p:spPr>
        <p:txBody>
          <a:bodyPr/>
          <a:lstStyle/>
          <a:p>
            <a:r>
              <a:rPr lang="en-US" dirty="0"/>
              <a:t>Test Tickets</a:t>
            </a:r>
          </a:p>
          <a:p>
            <a:r>
              <a:rPr lang="en-US" dirty="0"/>
              <a:t>Seal Codes (KSA)</a:t>
            </a:r>
          </a:p>
          <a:p>
            <a:r>
              <a:rPr lang="en-US" dirty="0"/>
              <a:t>Scratch Paper</a:t>
            </a:r>
          </a:p>
          <a:p>
            <a:endParaRPr lang="en-US" dirty="0"/>
          </a:p>
          <a:p>
            <a:pPr marL="0" indent="0">
              <a:buNone/>
            </a:pPr>
            <a:endParaRPr lang="en-US" dirty="0"/>
          </a:p>
        </p:txBody>
      </p:sp>
      <p:sp>
        <p:nvSpPr>
          <p:cNvPr id="7" name="Content Placeholder 6">
            <a:extLst>
              <a:ext uri="{FF2B5EF4-FFF2-40B4-BE49-F238E27FC236}">
                <a16:creationId xmlns:a16="http://schemas.microsoft.com/office/drawing/2014/main" id="{B2EECD45-C5C9-496F-A206-601BDF718C7F}"/>
              </a:ext>
            </a:extLst>
          </p:cNvPr>
          <p:cNvSpPr>
            <a:spLocks noGrp="1"/>
          </p:cNvSpPr>
          <p:nvPr>
            <p:ph sz="half" idx="4294967295"/>
          </p:nvPr>
        </p:nvSpPr>
        <p:spPr>
          <a:xfrm>
            <a:off x="6808529" y="1660784"/>
            <a:ext cx="4298950" cy="3806825"/>
          </a:xfrm>
          <a:solidFill>
            <a:schemeClr val="bg1">
              <a:lumMod val="95000"/>
            </a:schemeClr>
          </a:solidFill>
          <a:ln>
            <a:solidFill>
              <a:schemeClr val="accent5">
                <a:lumMod val="75000"/>
              </a:schemeClr>
            </a:solidFill>
          </a:ln>
        </p:spPr>
        <p:txBody>
          <a:bodyPr/>
          <a:lstStyle/>
          <a:p>
            <a:r>
              <a:rPr lang="en-US"/>
              <a:t>Test Booklets</a:t>
            </a:r>
          </a:p>
          <a:p>
            <a:r>
              <a:rPr lang="en-US"/>
              <a:t>Answer Documents</a:t>
            </a:r>
          </a:p>
          <a:p>
            <a:r>
              <a:rPr lang="en-US"/>
              <a:t>Scratch Paper</a:t>
            </a:r>
          </a:p>
        </p:txBody>
      </p:sp>
      <p:sp>
        <p:nvSpPr>
          <p:cNvPr id="3" name="Slide Number Placeholder 2">
            <a:extLst>
              <a:ext uri="{FF2B5EF4-FFF2-40B4-BE49-F238E27FC236}">
                <a16:creationId xmlns:a16="http://schemas.microsoft.com/office/drawing/2014/main" id="{6F5E3A30-3E67-4A7D-BCA6-A1E3D0CBE6CC}"/>
              </a:ext>
            </a:extLst>
          </p:cNvPr>
          <p:cNvSpPr>
            <a:spLocks noGrp="1"/>
          </p:cNvSpPr>
          <p:nvPr>
            <p:ph type="sldNum" sz="quarter" idx="12"/>
          </p:nvPr>
        </p:nvSpPr>
        <p:spPr/>
        <p:txBody>
          <a:bodyPr/>
          <a:lstStyle/>
          <a:p>
            <a:fld id="{354287DC-E20F-4BBE-91C2-47EE09564259}" type="slidenum">
              <a:rPr lang="en-US" smtClean="0"/>
              <a:pPr/>
              <a:t>20</a:t>
            </a:fld>
            <a:endParaRPr lang="en-US"/>
          </a:p>
        </p:txBody>
      </p:sp>
    </p:spTree>
    <p:extLst>
      <p:ext uri="{BB962C8B-B14F-4D97-AF65-F5344CB8AC3E}">
        <p14:creationId xmlns:p14="http://schemas.microsoft.com/office/powerpoint/2010/main" val="92579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21</a:t>
            </a:fld>
            <a:endParaRPr lang="en-US"/>
          </a:p>
        </p:txBody>
      </p:sp>
      <p:sp>
        <p:nvSpPr>
          <p:cNvPr id="5" name="Footer Placeholder 4"/>
          <p:cNvSpPr>
            <a:spLocks noGrp="1"/>
          </p:cNvSpPr>
          <p:nvPr>
            <p:ph type="ftr" sz="quarter" idx="3"/>
          </p:nvPr>
        </p:nvSpPr>
        <p:spPr>
          <a:xfrm>
            <a:off x="0" y="6492875"/>
            <a:ext cx="2860158" cy="280065"/>
          </a:xfrm>
        </p:spPr>
        <p:txBody>
          <a:bodyPr/>
          <a:lstStyle/>
          <a:p>
            <a:r>
              <a:rPr lang="sv-SE" dirty="0"/>
              <a:t>KDE:OAA:DAAS:ss:11/29/2021</a:t>
            </a:r>
            <a:endParaRPr lang="en-US" dirty="0"/>
          </a:p>
        </p:txBody>
      </p:sp>
      <p:sp>
        <p:nvSpPr>
          <p:cNvPr id="2" name="Title 1"/>
          <p:cNvSpPr>
            <a:spLocks noGrp="1"/>
          </p:cNvSpPr>
          <p:nvPr>
            <p:ph type="title" idx="4294967295"/>
          </p:nvPr>
        </p:nvSpPr>
        <p:spPr>
          <a:xfrm>
            <a:off x="148855" y="25419"/>
            <a:ext cx="9622465" cy="729493"/>
          </a:xfrm>
          <a:prstGeom prst="rect">
            <a:avLst/>
          </a:prstGeom>
        </p:spPr>
        <p:txBody>
          <a:bodyPr>
            <a:normAutofit/>
          </a:bodyPr>
          <a:lstStyle/>
          <a:p>
            <a:r>
              <a:rPr lang="en-US" dirty="0"/>
              <a:t>Test Materials</a:t>
            </a:r>
            <a:r>
              <a:rPr lang="en-US" baseline="-25000" dirty="0"/>
              <a:t> p.6</a:t>
            </a:r>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872783520"/>
              </p:ext>
            </p:extLst>
          </p:nvPr>
        </p:nvGraphicFramePr>
        <p:xfrm>
          <a:off x="148856" y="839973"/>
          <a:ext cx="11759609" cy="4602480"/>
        </p:xfrm>
        <a:graphic>
          <a:graphicData uri="http://schemas.openxmlformats.org/drawingml/2006/table">
            <a:tbl>
              <a:tblPr firstRow="1" bandRow="1">
                <a:tableStyleId>{74C1A8A3-306A-4EB7-A6B1-4F7E0EB9C5D6}</a:tableStyleId>
              </a:tblPr>
              <a:tblGrid>
                <a:gridCol w="4752845">
                  <a:extLst>
                    <a:ext uri="{9D8B030D-6E8A-4147-A177-3AD203B41FA5}">
                      <a16:colId xmlns:a16="http://schemas.microsoft.com/office/drawing/2014/main" val="20000"/>
                    </a:ext>
                  </a:extLst>
                </a:gridCol>
                <a:gridCol w="794603">
                  <a:extLst>
                    <a:ext uri="{9D8B030D-6E8A-4147-A177-3AD203B41FA5}">
                      <a16:colId xmlns:a16="http://schemas.microsoft.com/office/drawing/2014/main" val="20001"/>
                    </a:ext>
                  </a:extLst>
                </a:gridCol>
                <a:gridCol w="6212161">
                  <a:extLst>
                    <a:ext uri="{9D8B030D-6E8A-4147-A177-3AD203B41FA5}">
                      <a16:colId xmlns:a16="http://schemas.microsoft.com/office/drawing/2014/main" val="20002"/>
                    </a:ext>
                  </a:extLst>
                </a:gridCol>
              </a:tblGrid>
              <a:tr h="573947">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815609">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Anyone having test booklets without authorization from the DAC or BAC </a:t>
                      </a:r>
                      <a:r>
                        <a:rPr lang="en-US" sz="2400" baseline="-25000"/>
                        <a:t>p.6</a:t>
                      </a:r>
                    </a:p>
                  </a:txBody>
                  <a:tcPr>
                    <a:solidFill>
                      <a:schemeClr val="bg1">
                        <a:lumMod val="95000"/>
                      </a:schemeClr>
                    </a:solidFill>
                  </a:tcPr>
                </a:tc>
                <a:extLst>
                  <a:ext uri="{0D108BD9-81ED-4DB2-BD59-A6C34878D82A}">
                    <a16:rowId xmlns:a16="http://schemas.microsoft.com/office/drawing/2014/main" val="10001"/>
                  </a:ext>
                </a:extLst>
              </a:tr>
              <a:tr h="1540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Distributing Test Administration Manuals administrators</a:t>
                      </a:r>
                      <a:r>
                        <a:rPr lang="en-US" sz="2400" baseline="0">
                          <a:solidFill>
                            <a:schemeClr val="tx1"/>
                          </a:solidFill>
                        </a:rPr>
                        <a:t> prior to the testing window </a:t>
                      </a:r>
                      <a:r>
                        <a:rPr lang="en-US" sz="2400" baseline="-25000">
                          <a:solidFill>
                            <a:schemeClr val="tx1"/>
                          </a:solidFill>
                        </a:rPr>
                        <a:t>p.6</a:t>
                      </a:r>
                    </a:p>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Making test booklets available to test administrators before the first scheduled day of testing</a:t>
                      </a:r>
                      <a:r>
                        <a:rPr lang="en-US" sz="2400" baseline="0"/>
                        <a:t> or not keeping them secure between test sessions </a:t>
                      </a:r>
                      <a:r>
                        <a:rPr lang="en-US" sz="2400" baseline="-25000"/>
                        <a:t>p.6</a:t>
                      </a:r>
                    </a:p>
                  </a:txBody>
                  <a:tcPr>
                    <a:solidFill>
                      <a:schemeClr val="bg1">
                        <a:lumMod val="95000"/>
                      </a:schemeClr>
                    </a:solidFill>
                  </a:tcPr>
                </a:tc>
                <a:extLst>
                  <a:ext uri="{0D108BD9-81ED-4DB2-BD59-A6C34878D82A}">
                    <a16:rowId xmlns:a16="http://schemas.microsoft.com/office/drawing/2014/main" val="10002"/>
                  </a:ext>
                </a:extLst>
              </a:tr>
              <a:tr h="815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Storing test booklets </a:t>
                      </a:r>
                      <a:r>
                        <a:rPr lang="en-US" sz="2400" baseline="0">
                          <a:solidFill>
                            <a:schemeClr val="tx1"/>
                          </a:solidFill>
                        </a:rPr>
                        <a:t>in classrooms unless double locked </a:t>
                      </a:r>
                      <a:r>
                        <a:rPr lang="en-US" sz="2400" baseline="-25000">
                          <a:solidFill>
                            <a:schemeClr val="tx1"/>
                          </a:solidFill>
                        </a:rPr>
                        <a:t>p.6</a:t>
                      </a:r>
                    </a:p>
                  </a:txBody>
                  <a:tcPr>
                    <a:solidFill>
                      <a:schemeClr val="bg1">
                        <a:lumMod val="95000"/>
                      </a:schemeClr>
                    </a:solidFill>
                  </a:tcPr>
                </a:tc>
                <a:extLst>
                  <a:ext uri="{0D108BD9-81ED-4DB2-BD59-A6C34878D82A}">
                    <a16:rowId xmlns:a16="http://schemas.microsoft.com/office/drawing/2014/main" val="10003"/>
                  </a:ext>
                </a:extLst>
              </a:tr>
              <a:tr h="815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Leaving test booklets</a:t>
                      </a:r>
                      <a:r>
                        <a:rPr lang="en-US" sz="2400" baseline="0"/>
                        <a:t> outside of locked storage unattended </a:t>
                      </a:r>
                      <a:r>
                        <a:rPr lang="en-US" sz="2400" baseline="-25000"/>
                        <a:t>p.6</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062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22</a:t>
            </a:fld>
            <a:endParaRPr lang="en-US" dirty="0"/>
          </a:p>
        </p:txBody>
      </p:sp>
      <p:sp>
        <p:nvSpPr>
          <p:cNvPr id="5" name="Footer Placeholder 4"/>
          <p:cNvSpPr>
            <a:spLocks noGrp="1"/>
          </p:cNvSpPr>
          <p:nvPr>
            <p:ph type="ftr" sz="quarter" idx="3"/>
          </p:nvPr>
        </p:nvSpPr>
        <p:spPr>
          <a:xfrm>
            <a:off x="38351" y="6461464"/>
            <a:ext cx="4846799" cy="323039"/>
          </a:xfrm>
        </p:spPr>
        <p:txBody>
          <a:bodyPr/>
          <a:lstStyle/>
          <a:p>
            <a:r>
              <a:rPr lang="sv-SE" dirty="0"/>
              <a:t>KDE:OAA:DAAS:ss:11/29/2021</a:t>
            </a:r>
            <a:endParaRPr lang="en-US" dirty="0"/>
          </a:p>
        </p:txBody>
      </p:sp>
      <p:sp>
        <p:nvSpPr>
          <p:cNvPr id="2" name="Title 1"/>
          <p:cNvSpPr>
            <a:spLocks noGrp="1"/>
          </p:cNvSpPr>
          <p:nvPr>
            <p:ph type="title" idx="4294967295"/>
          </p:nvPr>
        </p:nvSpPr>
        <p:spPr>
          <a:xfrm>
            <a:off x="-54851" y="0"/>
            <a:ext cx="9880002" cy="709712"/>
          </a:xfrm>
          <a:prstGeom prst="rect">
            <a:avLst/>
          </a:prstGeom>
        </p:spPr>
        <p:txBody>
          <a:bodyPr>
            <a:normAutofit/>
          </a:bodyPr>
          <a:lstStyle/>
          <a:p>
            <a:r>
              <a:rPr lang="en-US" dirty="0"/>
              <a:t>Confidential Test Content</a:t>
            </a:r>
          </a:p>
        </p:txBody>
      </p:sp>
      <p:graphicFrame>
        <p:nvGraphicFramePr>
          <p:cNvPr id="6" name="Table 5" descr="Confidential Test Content" title="Confidential Test Content"/>
          <p:cNvGraphicFramePr>
            <a:graphicFrameLocks noGrp="1"/>
          </p:cNvGraphicFramePr>
          <p:nvPr>
            <p:extLst>
              <p:ext uri="{D42A27DB-BD31-4B8C-83A1-F6EECF244321}">
                <p14:modId xmlns:p14="http://schemas.microsoft.com/office/powerpoint/2010/main" val="3908419029"/>
              </p:ext>
            </p:extLst>
          </p:nvPr>
        </p:nvGraphicFramePr>
        <p:xfrm>
          <a:off x="159488" y="781235"/>
          <a:ext cx="11834039" cy="4938074"/>
        </p:xfrm>
        <a:graphic>
          <a:graphicData uri="http://schemas.openxmlformats.org/drawingml/2006/table">
            <a:tbl>
              <a:tblPr firstRow="1" bandRow="1">
                <a:tableStyleId>{74C1A8A3-306A-4EB7-A6B1-4F7E0EB9C5D6}</a:tableStyleId>
              </a:tblPr>
              <a:tblGrid>
                <a:gridCol w="5393104">
                  <a:extLst>
                    <a:ext uri="{9D8B030D-6E8A-4147-A177-3AD203B41FA5}">
                      <a16:colId xmlns:a16="http://schemas.microsoft.com/office/drawing/2014/main" val="20000"/>
                    </a:ext>
                  </a:extLst>
                </a:gridCol>
                <a:gridCol w="782090">
                  <a:extLst>
                    <a:ext uri="{9D8B030D-6E8A-4147-A177-3AD203B41FA5}">
                      <a16:colId xmlns:a16="http://schemas.microsoft.com/office/drawing/2014/main" val="20001"/>
                    </a:ext>
                  </a:extLst>
                </a:gridCol>
                <a:gridCol w="5658845">
                  <a:extLst>
                    <a:ext uri="{9D8B030D-6E8A-4147-A177-3AD203B41FA5}">
                      <a16:colId xmlns:a16="http://schemas.microsoft.com/office/drawing/2014/main" val="20002"/>
                    </a:ext>
                  </a:extLst>
                </a:gridCol>
              </a:tblGrid>
              <a:tr h="562579">
                <a:tc>
                  <a:txBody>
                    <a:bodyPr/>
                    <a:lstStyle/>
                    <a:p>
                      <a:pPr algn="l"/>
                      <a:r>
                        <a:rPr lang="en-US" sz="3200">
                          <a:solidFill>
                            <a:schemeClr val="tx2"/>
                          </a:solidFill>
                        </a:rPr>
                        <a:t>              Acceptable </a:t>
                      </a:r>
                    </a:p>
                  </a:txBody>
                  <a:tcPr anchor="ctr">
                    <a:solidFill>
                      <a:srgbClr val="009999"/>
                    </a:solidFill>
                  </a:tcPr>
                </a:tc>
                <a:tc>
                  <a:txBody>
                    <a:bodyPr/>
                    <a:lstStyle/>
                    <a:p>
                      <a:endParaRPr lang="en-US" sz="3200">
                        <a:solidFill>
                          <a:schemeClr val="tx2"/>
                        </a:solidFill>
                      </a:endParaRPr>
                    </a:p>
                  </a:txBody>
                  <a:tcPr>
                    <a:solidFill>
                      <a:srgbClr val="009999"/>
                    </a:solidFill>
                  </a:tcPr>
                </a:tc>
                <a:tc>
                  <a:txBody>
                    <a:bodyPr/>
                    <a:lstStyle/>
                    <a:p>
                      <a:pPr algn="ctr"/>
                      <a:r>
                        <a:rPr lang="en-US" sz="3200">
                          <a:solidFill>
                            <a:schemeClr val="tx2"/>
                          </a:solidFill>
                        </a:rPr>
                        <a:t>Not  Acceptable</a:t>
                      </a:r>
                    </a:p>
                  </a:txBody>
                  <a:tcPr anchor="ctr">
                    <a:solidFill>
                      <a:srgbClr val="009999"/>
                    </a:solidFill>
                  </a:tcPr>
                </a:tc>
                <a:extLst>
                  <a:ext uri="{0D108BD9-81ED-4DB2-BD59-A6C34878D82A}">
                    <a16:rowId xmlns:a16="http://schemas.microsoft.com/office/drawing/2014/main" val="10000"/>
                  </a:ext>
                </a:extLst>
              </a:tr>
              <a:tr h="681017">
                <a:tc>
                  <a:txBody>
                    <a:bodyPr/>
                    <a:lstStyle/>
                    <a:p>
                      <a:r>
                        <a:rPr lang="en-US" sz="2000" u="none"/>
                        <a:t>Knowing </a:t>
                      </a:r>
                      <a:r>
                        <a:rPr lang="en-US" sz="2000" u="none" baseline="0"/>
                        <a:t>and teaching concepts </a:t>
                      </a:r>
                      <a:r>
                        <a:rPr lang="en-US" sz="2000" u="none" baseline="-25000"/>
                        <a:t>p.5</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notes or discussing test content</a:t>
                      </a:r>
                      <a:r>
                        <a:rPr lang="en-US" sz="2000" baseline="0"/>
                        <a:t>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763753">
                <a:tc>
                  <a:txBody>
                    <a:bodyPr/>
                    <a:lstStyle/>
                    <a:p>
                      <a:r>
                        <a:rPr lang="en-US" sz="2000" u="none">
                          <a:solidFill>
                            <a:schemeClr val="tx1"/>
                          </a:solidFill>
                        </a:rPr>
                        <a:t>Visually scanning</a:t>
                      </a:r>
                      <a:r>
                        <a:rPr lang="en-US" sz="2000" u="none" baseline="0">
                          <a:solidFill>
                            <a:schemeClr val="tx1"/>
                          </a:solidFill>
                        </a:rPr>
                        <a:t> student response books </a:t>
                      </a:r>
                      <a:r>
                        <a:rPr lang="en-US" sz="2000" u="none" baseline="-25000"/>
                        <a:t>p.6</a:t>
                      </a:r>
                    </a:p>
                    <a:p>
                      <a:r>
                        <a:rPr lang="en-US" sz="2000" u="none" baseline="0"/>
                        <a:t>(or computer screens)</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Scoring or deliberately</a:t>
                      </a:r>
                      <a:r>
                        <a:rPr lang="en-US" sz="2000" baseline="0"/>
                        <a:t> </a:t>
                      </a:r>
                      <a:r>
                        <a:rPr lang="en-US" sz="2000"/>
                        <a:t>reading</a:t>
                      </a:r>
                      <a:r>
                        <a:rPr lang="en-US" sz="2000" baseline="0"/>
                        <a:t> test items </a:t>
                      </a:r>
                      <a:r>
                        <a:rPr lang="en-US" sz="2000" baseline="-25000">
                          <a:solidFill>
                            <a:schemeClr val="tx1"/>
                          </a:solidFill>
                        </a:rPr>
                        <a:t>p.5, p.6</a:t>
                      </a:r>
                    </a:p>
                  </a:txBody>
                  <a:tcPr>
                    <a:solidFill>
                      <a:schemeClr val="bg1">
                        <a:lumMod val="85000"/>
                      </a:schemeClr>
                    </a:solidFill>
                  </a:tcPr>
                </a:tc>
                <a:extLst>
                  <a:ext uri="{0D108BD9-81ED-4DB2-BD59-A6C34878D82A}">
                    <a16:rowId xmlns:a16="http://schemas.microsoft.com/office/drawing/2014/main" val="10002"/>
                  </a:ext>
                </a:extLst>
              </a:tr>
              <a:tr h="681017">
                <a:tc>
                  <a:txBody>
                    <a:bodyPr/>
                    <a:lstStyle/>
                    <a:p>
                      <a:r>
                        <a:rPr lang="en-US" sz="2000" u="none">
                          <a:solidFill>
                            <a:schemeClr val="tx1"/>
                          </a:solidFill>
                        </a:rPr>
                        <a:t>Making a</a:t>
                      </a:r>
                      <a:r>
                        <a:rPr lang="en-US" sz="2000" u="none" baseline="0">
                          <a:solidFill>
                            <a:schemeClr val="tx1"/>
                          </a:solidFill>
                        </a:rPr>
                        <a:t> copy of a</a:t>
                      </a:r>
                      <a:r>
                        <a:rPr lang="en-US" sz="2000" u="none">
                          <a:solidFill>
                            <a:schemeClr val="tx1"/>
                          </a:solidFill>
                        </a:rPr>
                        <a:t>lert</a:t>
                      </a:r>
                      <a:r>
                        <a:rPr lang="en-US" sz="2000" u="none" baseline="0">
                          <a:solidFill>
                            <a:schemeClr val="tx1"/>
                          </a:solidFill>
                        </a:rPr>
                        <a:t> papers </a:t>
                      </a:r>
                      <a:r>
                        <a:rPr lang="en-US" sz="2000" u="none" baseline="-25000">
                          <a:solidFill>
                            <a:schemeClr val="tx1"/>
                          </a:solidFill>
                        </a:rPr>
                        <a:t>p.6</a:t>
                      </a:r>
                    </a:p>
                    <a:p>
                      <a:r>
                        <a:rPr lang="en-US" sz="2000" u="none" baseline="0">
                          <a:solidFill>
                            <a:schemeClr val="tx1"/>
                          </a:solidFill>
                        </a:rPr>
                        <a:t>(not available for online testing)</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solidFill>
                            <a:schemeClr val="tx1"/>
                          </a:solidFill>
                        </a:rPr>
                        <a:t>Reproducing</a:t>
                      </a:r>
                      <a:r>
                        <a:rPr lang="en-US" sz="2000" baseline="0">
                          <a:solidFill>
                            <a:schemeClr val="tx1"/>
                          </a:solidFill>
                        </a:rPr>
                        <a:t> secure test materials in whole or in part or paraphrasing in any way </a:t>
                      </a:r>
                      <a:r>
                        <a:rPr lang="en-US" sz="2000" baseline="-25000">
                          <a:solidFill>
                            <a:schemeClr val="tx1"/>
                          </a:solidFill>
                        </a:rPr>
                        <a:t>p.7</a:t>
                      </a:r>
                    </a:p>
                  </a:txBody>
                  <a:tcPr>
                    <a:solidFill>
                      <a:schemeClr val="bg1">
                        <a:lumMod val="85000"/>
                      </a:schemeClr>
                    </a:solidFill>
                  </a:tcPr>
                </a:tc>
                <a:extLst>
                  <a:ext uri="{0D108BD9-81ED-4DB2-BD59-A6C34878D82A}">
                    <a16:rowId xmlns:a16="http://schemas.microsoft.com/office/drawing/2014/main" val="10003"/>
                  </a:ext>
                </a:extLst>
              </a:tr>
              <a:tr h="860625">
                <a:tc>
                  <a:txBody>
                    <a:bodyPr/>
                    <a:lstStyle/>
                    <a:p>
                      <a:r>
                        <a:rPr lang="en-US" sz="2000" u="none"/>
                        <a:t>Collect</a:t>
                      </a:r>
                      <a:r>
                        <a:rPr lang="en-US" sz="2000" u="none" baseline="0"/>
                        <a:t> and destroy (i.e., shred) any notes, rough drafts, or scratch paper produced by students </a:t>
                      </a:r>
                      <a:r>
                        <a:rPr lang="en-US" sz="2000" u="none" baseline="-25000"/>
                        <a:t>p.6</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Showing</a:t>
                      </a:r>
                      <a:r>
                        <a:rPr lang="en-US" sz="2000" baseline="0"/>
                        <a:t> items in test booklets to anyone not administering the test </a:t>
                      </a:r>
                      <a:r>
                        <a:rPr lang="en-US" sz="2000" baseline="-25000"/>
                        <a:t>p.6</a:t>
                      </a:r>
                    </a:p>
                  </a:txBody>
                  <a:tcPr>
                    <a:solidFill>
                      <a:schemeClr val="bg1">
                        <a:lumMod val="85000"/>
                      </a:schemeClr>
                    </a:solidFill>
                  </a:tcPr>
                </a:tc>
                <a:extLst>
                  <a:ext uri="{0D108BD9-81ED-4DB2-BD59-A6C34878D82A}">
                    <a16:rowId xmlns:a16="http://schemas.microsoft.com/office/drawing/2014/main" val="10004"/>
                  </a:ext>
                </a:extLst>
              </a:tr>
              <a:tr h="4282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u="none" baseline="0"/>
                        <a:t>(Test Tickets may be used as scratch paper.)</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Revealing</a:t>
                      </a:r>
                      <a:r>
                        <a:rPr lang="en-US" sz="2000" baseline="0"/>
                        <a:t> content of any secure test item </a:t>
                      </a:r>
                      <a:r>
                        <a:rPr lang="en-US" sz="2000" baseline="-25000"/>
                        <a:t>p.5</a:t>
                      </a:r>
                    </a:p>
                  </a:txBody>
                  <a:tcPr>
                    <a:solidFill>
                      <a:schemeClr val="bg1">
                        <a:lumMod val="85000"/>
                      </a:schemeClr>
                    </a:solidFill>
                  </a:tcPr>
                </a:tc>
                <a:extLst>
                  <a:ext uri="{0D108BD9-81ED-4DB2-BD59-A6C34878D82A}">
                    <a16:rowId xmlns:a16="http://schemas.microsoft.com/office/drawing/2014/main" val="10005"/>
                  </a:ext>
                </a:extLst>
              </a:tr>
              <a:tr h="878413">
                <a:tc>
                  <a:txBody>
                    <a:bodyPr/>
                    <a:lstStyle/>
                    <a:p>
                      <a:endParaRPr lang="en-US" sz="2000" baseline="-25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Using</a:t>
                      </a:r>
                      <a:r>
                        <a:rPr lang="en-US" sz="2000" baseline="0"/>
                        <a:t> knowledge of any test items to prepare students for the assessment </a:t>
                      </a:r>
                      <a:r>
                        <a:rPr lang="en-US" sz="2000" baseline="-25000"/>
                        <a:t>p.5</a:t>
                      </a:r>
                    </a:p>
                    <a:p>
                      <a:endParaRPr lang="en-US" sz="2000" baseline="-25000"/>
                    </a:p>
                  </a:txBody>
                  <a:tcP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630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23</a:t>
            </a:fld>
            <a:endParaRPr lang="en-US"/>
          </a:p>
        </p:txBody>
      </p:sp>
      <p:sp>
        <p:nvSpPr>
          <p:cNvPr id="5" name="Footer Placeholder 4"/>
          <p:cNvSpPr>
            <a:spLocks noGrp="1"/>
          </p:cNvSpPr>
          <p:nvPr>
            <p:ph type="ftr" sz="quarter" idx="3"/>
          </p:nvPr>
        </p:nvSpPr>
        <p:spPr>
          <a:xfrm>
            <a:off x="38351" y="6461464"/>
            <a:ext cx="4959533" cy="396536"/>
          </a:xfrm>
        </p:spPr>
        <p:txBody>
          <a:bodyPr/>
          <a:lstStyle/>
          <a:p>
            <a:r>
              <a:rPr lang="sv-SE" dirty="0"/>
              <a:t>KDE:OAA:DAAS:ss:11/29/2021</a:t>
            </a:r>
            <a:endParaRPr lang="en-US" dirty="0"/>
          </a:p>
        </p:txBody>
      </p:sp>
      <p:sp>
        <p:nvSpPr>
          <p:cNvPr id="2" name="Title 1"/>
          <p:cNvSpPr>
            <a:spLocks noGrp="1"/>
          </p:cNvSpPr>
          <p:nvPr>
            <p:ph type="title" idx="4294967295"/>
          </p:nvPr>
        </p:nvSpPr>
        <p:spPr>
          <a:xfrm>
            <a:off x="0" y="-47135"/>
            <a:ext cx="8596313" cy="902334"/>
          </a:xfrm>
          <a:prstGeom prst="rect">
            <a:avLst/>
          </a:prstGeom>
        </p:spPr>
        <p:txBody>
          <a:bodyPr>
            <a:normAutofit/>
          </a:bodyPr>
          <a:lstStyle/>
          <a:p>
            <a:r>
              <a:rPr lang="en-US" dirty="0"/>
              <a:t>Handling of Secure Test Materials</a:t>
            </a:r>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4131741259"/>
              </p:ext>
            </p:extLst>
          </p:nvPr>
        </p:nvGraphicFramePr>
        <p:xfrm>
          <a:off x="180753" y="1083510"/>
          <a:ext cx="11632019" cy="4575208"/>
        </p:xfrm>
        <a:graphic>
          <a:graphicData uri="http://schemas.openxmlformats.org/drawingml/2006/table">
            <a:tbl>
              <a:tblPr firstRow="1" bandRow="1">
                <a:tableStyleId>{74C1A8A3-306A-4EB7-A6B1-4F7E0EB9C5D6}</a:tableStyleId>
              </a:tblPr>
              <a:tblGrid>
                <a:gridCol w="5217037">
                  <a:extLst>
                    <a:ext uri="{9D8B030D-6E8A-4147-A177-3AD203B41FA5}">
                      <a16:colId xmlns:a16="http://schemas.microsoft.com/office/drawing/2014/main" val="20000"/>
                    </a:ext>
                  </a:extLst>
                </a:gridCol>
                <a:gridCol w="610357">
                  <a:extLst>
                    <a:ext uri="{9D8B030D-6E8A-4147-A177-3AD203B41FA5}">
                      <a16:colId xmlns:a16="http://schemas.microsoft.com/office/drawing/2014/main" val="20001"/>
                    </a:ext>
                  </a:extLst>
                </a:gridCol>
                <a:gridCol w="5804625">
                  <a:extLst>
                    <a:ext uri="{9D8B030D-6E8A-4147-A177-3AD203B41FA5}">
                      <a16:colId xmlns:a16="http://schemas.microsoft.com/office/drawing/2014/main" val="20002"/>
                    </a:ext>
                  </a:extLst>
                </a:gridCol>
              </a:tblGrid>
              <a:tr h="598257">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pPr algn="ctr"/>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148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Trained</a:t>
                      </a:r>
                      <a:r>
                        <a:rPr lang="en-US" sz="2000" baseline="0">
                          <a:solidFill>
                            <a:schemeClr val="tx1"/>
                          </a:solidFill>
                        </a:rPr>
                        <a:t> staff taking test materials, including computers, from school to administer to homebound/hospitalized students or for KDE-approved offsite group testing </a:t>
                      </a:r>
                      <a:r>
                        <a:rPr lang="en-US" sz="2000" baseline="-25000">
                          <a:solidFill>
                            <a:schemeClr val="tx1"/>
                          </a:solidFill>
                        </a:rPr>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materials outside district or school building</a:t>
                      </a:r>
                      <a:r>
                        <a:rPr lang="en-US" sz="2000" baseline="0"/>
                        <a:t>s for purposes such as bubbling demographics or modifying Alternate Assessment materials.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1204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a:t>
                      </a:r>
                      <a:r>
                        <a:rPr lang="en-US" sz="2000" baseline="0"/>
                        <a:t> using technology to respond to test items and saving responses to CDs or portable drives </a:t>
                      </a:r>
                      <a:r>
                        <a:rPr lang="en-US" sz="2000" baseline="-25000"/>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Maintaining electronic or other versions of the secure assessment materials or</a:t>
                      </a:r>
                      <a:r>
                        <a:rPr lang="en-US" sz="2000" baseline="0">
                          <a:solidFill>
                            <a:schemeClr val="tx1"/>
                          </a:solidFill>
                        </a:rPr>
                        <a:t> student responses in the district </a:t>
                      </a:r>
                      <a:r>
                        <a:rPr lang="en-US" sz="2000" baseline="-25000">
                          <a:solidFill>
                            <a:schemeClr val="tx1"/>
                          </a:solidFill>
                        </a:rPr>
                        <a:t>p. 5</a:t>
                      </a:r>
                    </a:p>
                  </a:txBody>
                  <a:tcPr>
                    <a:solidFill>
                      <a:schemeClr val="bg1">
                        <a:lumMod val="85000"/>
                      </a:schemeClr>
                    </a:solidFill>
                  </a:tcPr>
                </a:tc>
                <a:extLst>
                  <a:ext uri="{0D108BD9-81ED-4DB2-BD59-A6C34878D82A}">
                    <a16:rowId xmlns:a16="http://schemas.microsoft.com/office/drawing/2014/main" val="10002"/>
                  </a:ext>
                </a:extLst>
              </a:tr>
              <a:tr h="1050871">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Allowing a student to take a</a:t>
                      </a:r>
                      <a:r>
                        <a:rPr lang="en-US" sz="2000" baseline="0"/>
                        <a:t> test booklet or answer booklet out of the testing area without proper supervision </a:t>
                      </a:r>
                      <a:r>
                        <a:rPr lang="en-US" sz="2000" baseline="-25000"/>
                        <a:t>p.12</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4052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81639"/>
            <a:ext cx="8596668" cy="885012"/>
          </a:xfrm>
        </p:spPr>
        <p:txBody>
          <a:bodyPr>
            <a:normAutofit/>
          </a:bodyPr>
          <a:lstStyle/>
          <a:p>
            <a:r>
              <a:rPr lang="en-US" dirty="0">
                <a:solidFill>
                  <a:srgbClr val="008080"/>
                </a:solidFill>
              </a:rPr>
              <a:t>Check for Understanding (2)</a:t>
            </a:r>
          </a:p>
        </p:txBody>
      </p:sp>
      <p:sp>
        <p:nvSpPr>
          <p:cNvPr id="4" name="Slide Number Placeholder 3"/>
          <p:cNvSpPr>
            <a:spLocks noGrp="1"/>
          </p:cNvSpPr>
          <p:nvPr>
            <p:ph type="sldNum" sz="quarter" idx="12"/>
          </p:nvPr>
        </p:nvSpPr>
        <p:spPr>
          <a:xfrm>
            <a:off x="7008291" y="6461463"/>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tx1"/>
                </a:solidFill>
              </a:rPr>
              <a:pPr/>
              <a:t>24</a:t>
            </a:fld>
            <a:endParaRPr lang="en-US">
              <a:solidFill>
                <a:schemeClr val="tx1"/>
              </a:solidFill>
            </a:endParaRPr>
          </a:p>
        </p:txBody>
      </p:sp>
      <p:sp>
        <p:nvSpPr>
          <p:cNvPr id="5" name="Footer Placeholder 4"/>
          <p:cNvSpPr>
            <a:spLocks noGrp="1"/>
          </p:cNvSpPr>
          <p:nvPr>
            <p:ph type="ftr" sz="quarter" idx="3"/>
          </p:nvPr>
        </p:nvSpPr>
        <p:spPr>
          <a:xfrm>
            <a:off x="0" y="6461462"/>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a:solidFill>
                  <a:schemeClr val="tx1"/>
                </a:solidFill>
              </a:rPr>
              <a:t>KDE:OAA:DAAS:ss:11/29/2021</a:t>
            </a:r>
            <a:endParaRPr lang="en-US" sz="1200" dirty="0">
              <a:solidFill>
                <a:schemeClr val="tx1"/>
              </a:solidFill>
            </a:endParaRPr>
          </a:p>
        </p:txBody>
      </p:sp>
      <p:sp>
        <p:nvSpPr>
          <p:cNvPr id="6" name="Rounded Rectangle 5"/>
          <p:cNvSpPr/>
          <p:nvPr/>
        </p:nvSpPr>
        <p:spPr>
          <a:xfrm>
            <a:off x="489456" y="1164579"/>
            <a:ext cx="8825868" cy="130561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take photos of test items for use next year so that you know you are teaching the correct content?</a:t>
            </a:r>
          </a:p>
        </p:txBody>
      </p:sp>
      <p:sp>
        <p:nvSpPr>
          <p:cNvPr id="11" name="Rounded Rectangle 10"/>
          <p:cNvSpPr/>
          <p:nvPr/>
        </p:nvSpPr>
        <p:spPr>
          <a:xfrm>
            <a:off x="489457" y="4392479"/>
            <a:ext cx="7594946" cy="1481151"/>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read only the bold type instruction script in the TAMs and skip the test administrator directions if you have been a test administrator in previous years?</a:t>
            </a:r>
          </a:p>
        </p:txBody>
      </p:sp>
      <p:sp>
        <p:nvSpPr>
          <p:cNvPr id="9" name="Rounded Rectangle 9">
            <a:extLst>
              <a:ext uri="{FF2B5EF4-FFF2-40B4-BE49-F238E27FC236}">
                <a16:creationId xmlns:a16="http://schemas.microsoft.com/office/drawing/2014/main" id="{69B91E1A-5B2C-4ED5-82C7-9D68CCC8972D}"/>
              </a:ext>
            </a:extLst>
          </p:cNvPr>
          <p:cNvSpPr/>
          <p:nvPr/>
        </p:nvSpPr>
        <p:spPr>
          <a:xfrm>
            <a:off x="489456" y="2686574"/>
            <a:ext cx="8210407" cy="151628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for testing staff to receive or access Test Administration Manuals prior to the first day of testing?</a:t>
            </a:r>
          </a:p>
        </p:txBody>
      </p:sp>
    </p:spTree>
    <p:extLst>
      <p:ext uri="{BB962C8B-B14F-4D97-AF65-F5344CB8AC3E}">
        <p14:creationId xmlns:p14="http://schemas.microsoft.com/office/powerpoint/2010/main" val="2271664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064" y="1709739"/>
            <a:ext cx="11134386" cy="2012490"/>
          </a:xfrm>
        </p:spPr>
        <p:txBody>
          <a:bodyPr>
            <a:normAutofit/>
          </a:bodyPr>
          <a:lstStyle/>
          <a:p>
            <a:r>
              <a:rPr lang="en-US" sz="4800" dirty="0">
                <a:solidFill>
                  <a:srgbClr val="009A80"/>
                </a:solidFill>
              </a:rPr>
              <a:t>Appropriate Assessment Practices</a:t>
            </a:r>
          </a:p>
        </p:txBody>
      </p:sp>
      <p:sp>
        <p:nvSpPr>
          <p:cNvPr id="7" name="Text Placeholder 6"/>
          <p:cNvSpPr>
            <a:spLocks noGrp="1"/>
          </p:cNvSpPr>
          <p:nvPr>
            <p:ph type="body" idx="1"/>
          </p:nvPr>
        </p:nvSpPr>
        <p:spPr>
          <a:xfrm>
            <a:off x="677335" y="3879542"/>
            <a:ext cx="8596668" cy="1620304"/>
          </a:xfrm>
        </p:spPr>
        <p:txBody>
          <a:bodyPr>
            <a:normAutofit/>
          </a:bodyPr>
          <a:lstStyle/>
          <a:p>
            <a:pPr marL="571500" indent="-571500">
              <a:buFont typeface="Wingdings" panose="05000000000000000000" pitchFamily="2" charset="2"/>
              <a:buChar char="Ø"/>
            </a:pPr>
            <a:r>
              <a:rPr lang="en-US" dirty="0"/>
              <a:t>Required Training</a:t>
            </a:r>
          </a:p>
          <a:p>
            <a:pPr marL="571500" indent="-571500">
              <a:buFont typeface="Wingdings" panose="05000000000000000000" pitchFamily="2" charset="2"/>
              <a:buChar char="Ø"/>
            </a:pPr>
            <a:r>
              <a:rPr lang="en-US" dirty="0"/>
              <a:t>Nondisclosure</a:t>
            </a:r>
          </a:p>
          <a:p>
            <a:endParaRPr lang="en-US" dirty="0"/>
          </a:p>
        </p:txBody>
      </p:sp>
      <p:sp>
        <p:nvSpPr>
          <p:cNvPr id="2" name="Slide Number Placeholder 1"/>
          <p:cNvSpPr>
            <a:spLocks noGrp="1"/>
          </p:cNvSpPr>
          <p:nvPr>
            <p:ph type="sldNum" sz="quarter" idx="12"/>
          </p:nvPr>
        </p:nvSpPr>
        <p:spPr/>
        <p:txBody>
          <a:bodyPr/>
          <a:lstStyle/>
          <a:p>
            <a:fld id="{91BD7323-49BF-4C97-8773-5EC64C492009}" type="slidenum">
              <a:rPr lang="en-US" smtClean="0">
                <a:solidFill>
                  <a:schemeClr val="tx1"/>
                </a:solidFill>
              </a:rPr>
              <a:pPr/>
              <a:t>25</a:t>
            </a:fld>
            <a:endParaRPr lang="en-US" dirty="0">
              <a:solidFill>
                <a:schemeClr val="tx1"/>
              </a:solidFill>
            </a:endParaRPr>
          </a:p>
        </p:txBody>
      </p:sp>
      <p:sp>
        <p:nvSpPr>
          <p:cNvPr id="4" name="Footer Placeholder 3">
            <a:extLst>
              <a:ext uri="{FF2B5EF4-FFF2-40B4-BE49-F238E27FC236}">
                <a16:creationId xmlns:a16="http://schemas.microsoft.com/office/drawing/2014/main" id="{228DD482-C37F-4350-AFBD-129D099B6282}"/>
              </a:ext>
            </a:extLst>
          </p:cNvPr>
          <p:cNvSpPr>
            <a:spLocks noGrp="1"/>
          </p:cNvSpPr>
          <p:nvPr>
            <p:ph type="ftr" sz="quarter" idx="11"/>
          </p:nvPr>
        </p:nvSpPr>
        <p:spPr>
          <a:xfrm>
            <a:off x="-119743" y="6492875"/>
            <a:ext cx="2416629" cy="365125"/>
          </a:xfrm>
        </p:spPr>
        <p:txBody>
          <a:bodyPr/>
          <a:lstStyle/>
          <a:p>
            <a:r>
              <a:rPr lang="sv-SE" dirty="0">
                <a:solidFill>
                  <a:schemeClr val="tx1"/>
                </a:solidFill>
              </a:rPr>
              <a:t>KDE:OAA:DAAS:ss:11/29/2021</a:t>
            </a:r>
            <a:endParaRPr lang="en-US" dirty="0">
              <a:solidFill>
                <a:schemeClr val="tx1"/>
              </a:solidFill>
            </a:endParaRPr>
          </a:p>
        </p:txBody>
      </p:sp>
    </p:spTree>
    <p:extLst>
      <p:ext uri="{BB962C8B-B14F-4D97-AF65-F5344CB8AC3E}">
        <p14:creationId xmlns:p14="http://schemas.microsoft.com/office/powerpoint/2010/main" val="206920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26</a:t>
            </a:fld>
            <a:endParaRPr lang="en-US"/>
          </a:p>
        </p:txBody>
      </p:sp>
      <p:sp>
        <p:nvSpPr>
          <p:cNvPr id="5" name="Footer Placeholder 4"/>
          <p:cNvSpPr>
            <a:spLocks noGrp="1"/>
          </p:cNvSpPr>
          <p:nvPr>
            <p:ph type="ftr" sz="quarter" idx="3"/>
          </p:nvPr>
        </p:nvSpPr>
        <p:spPr>
          <a:xfrm>
            <a:off x="0" y="6492875"/>
            <a:ext cx="3508744" cy="290697"/>
          </a:xfrm>
        </p:spPr>
        <p:txBody>
          <a:bodyPr/>
          <a:lstStyle/>
          <a:p>
            <a:r>
              <a:rPr lang="sv-SE"/>
              <a:t>KDE:OAA:DAAS:ss:11/29/2021</a:t>
            </a:r>
            <a:endParaRPr lang="en-US"/>
          </a:p>
        </p:txBody>
      </p:sp>
      <p:sp>
        <p:nvSpPr>
          <p:cNvPr id="6" name="Title 5"/>
          <p:cNvSpPr>
            <a:spLocks noGrp="1"/>
          </p:cNvSpPr>
          <p:nvPr>
            <p:ph type="title" idx="4294967295"/>
          </p:nvPr>
        </p:nvSpPr>
        <p:spPr>
          <a:xfrm>
            <a:off x="0" y="-21930"/>
            <a:ext cx="11595100" cy="1320800"/>
          </a:xfrm>
          <a:prstGeom prst="rect">
            <a:avLst/>
          </a:prstGeom>
        </p:spPr>
        <p:txBody>
          <a:bodyPr>
            <a:normAutofit/>
          </a:bodyPr>
          <a:lstStyle/>
          <a:p>
            <a:r>
              <a:rPr lang="en-US" dirty="0"/>
              <a:t>Required Training </a:t>
            </a:r>
            <a:r>
              <a:rPr lang="en-US" baseline="-25000" dirty="0"/>
              <a:t>p.4</a:t>
            </a:r>
            <a:endParaRPr lang="en-US" dirty="0"/>
          </a:p>
        </p:txBody>
      </p:sp>
      <p:graphicFrame>
        <p:nvGraphicFramePr>
          <p:cNvPr id="2" name="Diagram 1" descr="Annual dedicated time for training should be planned. Training should occur prior to test-related processes. Trainees must sign group or individual signature page. &#10;Test Administration Manuals should be distributed in advance of testing." title="Required Training"/>
          <p:cNvGraphicFramePr/>
          <p:nvPr>
            <p:extLst>
              <p:ext uri="{D42A27DB-BD31-4B8C-83A1-F6EECF244321}">
                <p14:modId xmlns:p14="http://schemas.microsoft.com/office/powerpoint/2010/main" val="3724775310"/>
              </p:ext>
            </p:extLst>
          </p:nvPr>
        </p:nvGraphicFramePr>
        <p:xfrm>
          <a:off x="489456" y="1249427"/>
          <a:ext cx="10983216" cy="46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86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27</a:t>
            </a:fld>
            <a:endParaRPr lang="en-US"/>
          </a:p>
        </p:txBody>
      </p:sp>
      <p:sp>
        <p:nvSpPr>
          <p:cNvPr id="5" name="Footer Placeholder 4"/>
          <p:cNvSpPr>
            <a:spLocks noGrp="1"/>
          </p:cNvSpPr>
          <p:nvPr>
            <p:ph type="ftr" sz="quarter" idx="3"/>
          </p:nvPr>
        </p:nvSpPr>
        <p:spPr>
          <a:xfrm>
            <a:off x="0" y="6492875"/>
            <a:ext cx="3274828" cy="365125"/>
          </a:xfrm>
        </p:spPr>
        <p:txBody>
          <a:bodyPr/>
          <a:lstStyle/>
          <a:p>
            <a:r>
              <a:rPr lang="sv-SE" dirty="0"/>
              <a:t>KDE:OAA:DAAS:ss:11/29/2021</a:t>
            </a:r>
            <a:endParaRPr lang="en-US" dirty="0"/>
          </a:p>
        </p:txBody>
      </p:sp>
      <p:sp>
        <p:nvSpPr>
          <p:cNvPr id="2" name="Title 1"/>
          <p:cNvSpPr>
            <a:spLocks noGrp="1"/>
          </p:cNvSpPr>
          <p:nvPr>
            <p:ph type="title" idx="4294967295"/>
          </p:nvPr>
        </p:nvSpPr>
        <p:spPr>
          <a:xfrm>
            <a:off x="0" y="0"/>
            <a:ext cx="8597900" cy="574158"/>
          </a:xfrm>
          <a:prstGeom prst="rect">
            <a:avLst/>
          </a:prstGeom>
        </p:spPr>
        <p:txBody>
          <a:bodyPr>
            <a:noAutofit/>
          </a:bodyPr>
          <a:lstStyle/>
          <a:p>
            <a:r>
              <a:rPr lang="en-US" dirty="0"/>
              <a:t>Training Signature Page</a:t>
            </a:r>
          </a:p>
        </p:txBody>
      </p:sp>
      <p:pic>
        <p:nvPicPr>
          <p:cNvPr id="7" name="Picture 6" descr="This is a screenshot of the single person signature page located in the back of the Administration Code." title="Signature Page"/>
          <p:cNvPicPr>
            <a:picLocks noChangeAspect="1"/>
          </p:cNvPicPr>
          <p:nvPr/>
        </p:nvPicPr>
        <p:blipFill>
          <a:blip r:embed="rId3"/>
          <a:stretch>
            <a:fillRect/>
          </a:stretch>
        </p:blipFill>
        <p:spPr>
          <a:xfrm>
            <a:off x="732897" y="796472"/>
            <a:ext cx="4892444" cy="487016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This is a screenshot of the group signature page available on the KDE website." title="Group Signature Page"/>
          <p:cNvPicPr>
            <a:picLocks noChangeAspect="1"/>
          </p:cNvPicPr>
          <p:nvPr/>
        </p:nvPicPr>
        <p:blipFill>
          <a:blip r:embed="rId4"/>
          <a:stretch>
            <a:fillRect/>
          </a:stretch>
        </p:blipFill>
        <p:spPr>
          <a:xfrm>
            <a:off x="6526353" y="796472"/>
            <a:ext cx="4143093" cy="48701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6750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28</a:t>
            </a:fld>
            <a:endParaRPr lang="en-US"/>
          </a:p>
        </p:txBody>
      </p:sp>
      <p:sp>
        <p:nvSpPr>
          <p:cNvPr id="5" name="Footer Placeholder 4"/>
          <p:cNvSpPr>
            <a:spLocks noGrp="1"/>
          </p:cNvSpPr>
          <p:nvPr>
            <p:ph type="ftr" sz="quarter" idx="3"/>
          </p:nvPr>
        </p:nvSpPr>
        <p:spPr>
          <a:xfrm>
            <a:off x="38352" y="6461464"/>
            <a:ext cx="5347840" cy="396536"/>
          </a:xfrm>
        </p:spPr>
        <p:txBody>
          <a:bodyPr/>
          <a:lstStyle/>
          <a:p>
            <a:r>
              <a:rPr lang="sv-SE"/>
              <a:t>KDE:OAA:DAAS:ss:11/29/2021</a:t>
            </a:r>
            <a:endParaRPr lang="en-US"/>
          </a:p>
        </p:txBody>
      </p:sp>
      <p:sp>
        <p:nvSpPr>
          <p:cNvPr id="6" name="Title 5"/>
          <p:cNvSpPr>
            <a:spLocks noGrp="1"/>
          </p:cNvSpPr>
          <p:nvPr>
            <p:ph type="title" idx="4294967295"/>
          </p:nvPr>
        </p:nvSpPr>
        <p:spPr>
          <a:xfrm>
            <a:off x="38352" y="-62845"/>
            <a:ext cx="10481084" cy="1179263"/>
          </a:xfrm>
          <a:prstGeom prst="rect">
            <a:avLst/>
          </a:prstGeom>
        </p:spPr>
        <p:txBody>
          <a:bodyPr>
            <a:normAutofit/>
          </a:bodyPr>
          <a:lstStyle/>
          <a:p>
            <a:r>
              <a:rPr lang="en-US" sz="4000"/>
              <a:t>Nondisclosure of Secure Test Information </a:t>
            </a:r>
          </a:p>
        </p:txBody>
      </p:sp>
      <p:sp>
        <p:nvSpPr>
          <p:cNvPr id="2" name="Horizontal Scroll 1"/>
          <p:cNvSpPr/>
          <p:nvPr/>
        </p:nvSpPr>
        <p:spPr>
          <a:xfrm>
            <a:off x="531628" y="917425"/>
            <a:ext cx="10589218" cy="4936980"/>
          </a:xfrm>
          <a:prstGeom prst="horizontalScroll">
            <a:avLst/>
          </a:prstGeom>
          <a:solidFill>
            <a:srgbClr val="73A385"/>
          </a:solidFill>
          <a:ln>
            <a:solidFill>
              <a:srgbClr val="009999"/>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a:t>In addition to the required training, all persons helping with testing (i.e., packing materials, providing accommodations, escorting students to test sites) must annually sign a form committing to nondisclosure of information and to follow appropriate practices as outlined in the regulation. </a:t>
            </a:r>
          </a:p>
          <a:p>
            <a:r>
              <a:rPr lang="en-US" sz="2800" baseline="-25000"/>
              <a:t>p.5</a:t>
            </a:r>
          </a:p>
        </p:txBody>
      </p:sp>
      <p:sp>
        <p:nvSpPr>
          <p:cNvPr id="3" name="Rectangle 2"/>
          <p:cNvSpPr/>
          <p:nvPr/>
        </p:nvSpPr>
        <p:spPr>
          <a:xfrm>
            <a:off x="8524032" y="5190779"/>
            <a:ext cx="2693696" cy="369332"/>
          </a:xfrm>
          <a:prstGeom prst="rect">
            <a:avLst/>
          </a:prstGeom>
        </p:spPr>
        <p:txBody>
          <a:bodyPr wrap="square">
            <a:spAutoFit/>
          </a:bodyPr>
          <a:lstStyle/>
          <a:p>
            <a:r>
              <a:rPr lang="en-US" dirty="0">
                <a:hlinkClick r:id="rId3"/>
              </a:rPr>
              <a:t>Nondisclosure Form </a:t>
            </a:r>
            <a:endParaRPr lang="en-US" dirty="0"/>
          </a:p>
        </p:txBody>
      </p:sp>
    </p:spTree>
    <p:extLst>
      <p:ext uri="{BB962C8B-B14F-4D97-AF65-F5344CB8AC3E}">
        <p14:creationId xmlns:p14="http://schemas.microsoft.com/office/powerpoint/2010/main" val="299756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1706"/>
            <a:ext cx="9274002" cy="1826581"/>
          </a:xfrm>
        </p:spPr>
        <p:txBody>
          <a:bodyPr>
            <a:normAutofit/>
          </a:bodyPr>
          <a:lstStyle/>
          <a:p>
            <a:r>
              <a:rPr lang="en-US" sz="4800" dirty="0"/>
              <a:t>Classroom Materials</a:t>
            </a:r>
          </a:p>
        </p:txBody>
      </p:sp>
      <p:sp>
        <p:nvSpPr>
          <p:cNvPr id="7" name="Text Placeholder 6"/>
          <p:cNvSpPr>
            <a:spLocks noGrp="1"/>
          </p:cNvSpPr>
          <p:nvPr>
            <p:ph type="body" idx="1"/>
          </p:nvPr>
        </p:nvSpPr>
        <p:spPr>
          <a:xfrm>
            <a:off x="818011" y="3130560"/>
            <a:ext cx="5239371" cy="860400"/>
          </a:xfrm>
        </p:spPr>
        <p:txBody>
          <a:bodyPr>
            <a:normAutofit fontScale="25000" lnSpcReduction="20000"/>
          </a:bodyPr>
          <a:lstStyle/>
          <a:p>
            <a:pPr indent="-457200">
              <a:buFont typeface="Wingdings" panose="05000000000000000000" pitchFamily="2" charset="2"/>
              <a:buChar char="Ø"/>
            </a:pPr>
            <a:r>
              <a:rPr lang="en-US" sz="12800" dirty="0"/>
              <a:t>Resources</a:t>
            </a:r>
          </a:p>
          <a:p>
            <a:pPr indent="-457200">
              <a:buFont typeface="Wingdings" panose="05000000000000000000" pitchFamily="2" charset="2"/>
              <a:buChar char="Ø"/>
            </a:pPr>
            <a:r>
              <a:rPr lang="en-US" sz="12800" dirty="0"/>
              <a:t>Calculators</a:t>
            </a:r>
          </a:p>
          <a:p>
            <a:pPr indent="-457200">
              <a:buFont typeface="Wingdings" panose="05000000000000000000" pitchFamily="2" charset="2"/>
              <a:buChar char="Ø"/>
            </a:pPr>
            <a:r>
              <a:rPr lang="en-US" sz="12800" dirty="0"/>
              <a:t>Electronic Devices</a:t>
            </a:r>
          </a:p>
          <a:p>
            <a:pPr indent="-457200">
              <a:buFont typeface="Wingdings" panose="05000000000000000000" pitchFamily="2" charset="2"/>
              <a:buChar char="Ø"/>
            </a:pPr>
            <a:r>
              <a:rPr lang="en-US" sz="12800" dirty="0"/>
              <a:t>Walls and Bulletin Boards</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29</a:t>
            </a:fld>
            <a:endParaRPr lang="en-US" dirty="0">
              <a:solidFill>
                <a:schemeClr val="tx1"/>
              </a:solidFill>
            </a:endParaRPr>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229282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59"/>
            <a:ext cx="10366744" cy="918940"/>
          </a:xfrm>
        </p:spPr>
        <p:txBody>
          <a:bodyPr anchor="ctr">
            <a:normAutofit/>
          </a:bodyPr>
          <a:lstStyle/>
          <a:p>
            <a:r>
              <a:rPr lang="en-US" dirty="0"/>
              <a:t>Training Materials </a:t>
            </a:r>
          </a:p>
        </p:txBody>
      </p:sp>
      <p:sp>
        <p:nvSpPr>
          <p:cNvPr id="7" name="Content Placeholder 6">
            <a:extLst>
              <a:ext uri="{FF2B5EF4-FFF2-40B4-BE49-F238E27FC236}">
                <a16:creationId xmlns:a16="http://schemas.microsoft.com/office/drawing/2014/main" id="{B34B7E26-2C88-4A60-9AB4-EF9060BBA781}"/>
              </a:ext>
            </a:extLst>
          </p:cNvPr>
          <p:cNvSpPr>
            <a:spLocks noGrp="1"/>
          </p:cNvSpPr>
          <p:nvPr>
            <p:ph sz="half" idx="1"/>
          </p:nvPr>
        </p:nvSpPr>
        <p:spPr>
          <a:xfrm>
            <a:off x="148856" y="1352921"/>
            <a:ext cx="4993408" cy="4132518"/>
          </a:xfrm>
        </p:spPr>
        <p:txBody>
          <a:bodyPr>
            <a:normAutofit/>
          </a:bodyPr>
          <a:lstStyle/>
          <a:p>
            <a:r>
              <a:rPr lang="en-US" dirty="0"/>
              <a:t>Training materials for the Administration Code include:</a:t>
            </a:r>
          </a:p>
          <a:p>
            <a:pPr marL="457200" indent="-457200">
              <a:buFont typeface="Arial" panose="020B0604020202020204" pitchFamily="34" charset="0"/>
              <a:buChar char="•"/>
            </a:pPr>
            <a:r>
              <a:rPr lang="en-US" dirty="0"/>
              <a:t>Administration Code PowerPoint</a:t>
            </a:r>
          </a:p>
          <a:p>
            <a:pPr marL="457200" indent="-457200">
              <a:buFont typeface="Arial" panose="020B0604020202020204" pitchFamily="34" charset="0"/>
              <a:buChar char="•"/>
            </a:pPr>
            <a:r>
              <a:rPr lang="en-US" i="1" dirty="0"/>
              <a:t>Administration Code for Kentucky’s Educational Assessment Program</a:t>
            </a:r>
            <a:r>
              <a:rPr lang="en-US" dirty="0"/>
              <a:t> </a:t>
            </a:r>
          </a:p>
        </p:txBody>
      </p:sp>
      <p:pic>
        <p:nvPicPr>
          <p:cNvPr id="6" name="Picture 5" descr="This is a screenshot of the title page to the Administration Code for Kentucky's Educational Assessment Program." title="Administration Code 703 KAR 5:080"/>
          <p:cNvPicPr>
            <a:picLocks noChangeAspect="1"/>
          </p:cNvPicPr>
          <p:nvPr/>
        </p:nvPicPr>
        <p:blipFill>
          <a:blip r:embed="rId3"/>
          <a:stretch>
            <a:fillRect/>
          </a:stretch>
        </p:blipFill>
        <p:spPr>
          <a:xfrm>
            <a:off x="6391922" y="1345625"/>
            <a:ext cx="3959441" cy="4139814"/>
          </a:xfrm>
          <a:prstGeom prst="rect">
            <a:avLst/>
          </a:prstGeom>
          <a:noFill/>
          <a:ln w="88900" cap="sq" cmpd="thickThin">
            <a:solidFill>
              <a:srgbClr val="000000"/>
            </a:solidFill>
            <a:prstDash val="solid"/>
            <a:miter lim="800000"/>
          </a:ln>
          <a:effectLst>
            <a:innerShdw blurRad="76200">
              <a:srgbClr val="000000"/>
            </a:innerShdw>
          </a:effectLst>
        </p:spPr>
      </p:pic>
      <p:sp>
        <p:nvSpPr>
          <p:cNvPr id="5" name="Footer Placeholder 4"/>
          <p:cNvSpPr>
            <a:spLocks noGrp="1"/>
          </p:cNvSpPr>
          <p:nvPr>
            <p:ph type="ftr" sz="quarter" idx="3"/>
          </p:nvPr>
        </p:nvSpPr>
        <p:spPr>
          <a:xfrm>
            <a:off x="0" y="6461310"/>
            <a:ext cx="2307265" cy="369331"/>
          </a:xfrm>
        </p:spPr>
        <p:txBody>
          <a:bodyPr anchor="ct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sv-SE" sz="1000" b="0" i="0" u="none" strike="noStrike" kern="1200" cap="none" spc="0" normalizeH="0" baseline="0" noProof="0" dirty="0">
                <a:ln>
                  <a:noFill/>
                </a:ln>
                <a:effectLst/>
                <a:uLnTx/>
                <a:uFillTx/>
              </a:rPr>
              <a:t>KDE:OAA:DAAS:ss:11/29/2021</a:t>
            </a:r>
            <a:endParaRPr kumimoji="0" lang="en-US" sz="1000" b="0" i="0" u="none" strike="noStrike" kern="1200" cap="none" spc="0" normalizeH="0" baseline="0" noProof="0" dirty="0">
              <a:ln>
                <a:noFill/>
              </a:ln>
              <a:effectLst/>
              <a:uLnTx/>
              <a:uFillTx/>
            </a:endParaRPr>
          </a:p>
        </p:txBody>
      </p:sp>
      <p:sp>
        <p:nvSpPr>
          <p:cNvPr id="4" name="Slide Number Placeholder 3" hidden="1"/>
          <p:cNvSpPr>
            <a:spLocks noGrp="1"/>
          </p:cNvSpPr>
          <p:nvPr>
            <p:ph type="sldNum" sz="quarter" idx="4294967295"/>
          </p:nvPr>
        </p:nvSpPr>
        <p:spPr>
          <a:xfrm>
            <a:off x="7596031" y="5884679"/>
            <a:ext cx="683339"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Tree>
    <p:extLst>
      <p:ext uri="{BB962C8B-B14F-4D97-AF65-F5344CB8AC3E}">
        <p14:creationId xmlns:p14="http://schemas.microsoft.com/office/powerpoint/2010/main" val="109518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30</a:t>
            </a:fld>
            <a:endParaRPr lang="en-US"/>
          </a:p>
        </p:txBody>
      </p:sp>
      <p:sp>
        <p:nvSpPr>
          <p:cNvPr id="5" name="Footer Placeholder 4"/>
          <p:cNvSpPr>
            <a:spLocks noGrp="1"/>
          </p:cNvSpPr>
          <p:nvPr>
            <p:ph type="ftr" sz="quarter" idx="3"/>
          </p:nvPr>
        </p:nvSpPr>
        <p:spPr>
          <a:xfrm>
            <a:off x="-1" y="6492875"/>
            <a:ext cx="2998381" cy="365125"/>
          </a:xfrm>
        </p:spPr>
        <p:txBody>
          <a:bodyPr/>
          <a:lstStyle/>
          <a:p>
            <a:r>
              <a:rPr lang="sv-SE"/>
              <a:t>KDE:OAA:DAAS:ss:11/29/2021</a:t>
            </a:r>
            <a:endParaRPr lang="en-US"/>
          </a:p>
        </p:txBody>
      </p:sp>
      <p:sp>
        <p:nvSpPr>
          <p:cNvPr id="2" name="Title 1"/>
          <p:cNvSpPr>
            <a:spLocks noGrp="1"/>
          </p:cNvSpPr>
          <p:nvPr>
            <p:ph type="title" idx="4294967295"/>
          </p:nvPr>
        </p:nvSpPr>
        <p:spPr>
          <a:xfrm>
            <a:off x="0" y="0"/>
            <a:ext cx="10705807" cy="922709"/>
          </a:xfrm>
          <a:prstGeom prst="rect">
            <a:avLst/>
          </a:prstGeom>
        </p:spPr>
        <p:txBody>
          <a:bodyPr>
            <a:normAutofit/>
          </a:bodyPr>
          <a:lstStyle/>
          <a:p>
            <a:r>
              <a:rPr lang="en-US"/>
              <a:t>Resources</a:t>
            </a:r>
          </a:p>
        </p:txBody>
      </p:sp>
      <p:graphicFrame>
        <p:nvGraphicFramePr>
          <p:cNvPr id="6" name="Table 5" descr="Resources" title="Resources"/>
          <p:cNvGraphicFramePr>
            <a:graphicFrameLocks noGrp="1"/>
          </p:cNvGraphicFramePr>
          <p:nvPr>
            <p:extLst>
              <p:ext uri="{D42A27DB-BD31-4B8C-83A1-F6EECF244321}">
                <p14:modId xmlns:p14="http://schemas.microsoft.com/office/powerpoint/2010/main" val="3630207716"/>
              </p:ext>
            </p:extLst>
          </p:nvPr>
        </p:nvGraphicFramePr>
        <p:xfrm>
          <a:off x="85061" y="772351"/>
          <a:ext cx="11642650" cy="4785360"/>
        </p:xfrm>
        <a:graphic>
          <a:graphicData uri="http://schemas.openxmlformats.org/drawingml/2006/table">
            <a:tbl>
              <a:tblPr firstRow="1" bandRow="1">
                <a:tableStyleId>{85BE263C-DBD7-4A20-BB59-AAB30ACAA65A}</a:tableStyleId>
              </a:tblPr>
              <a:tblGrid>
                <a:gridCol w="5608379">
                  <a:extLst>
                    <a:ext uri="{9D8B030D-6E8A-4147-A177-3AD203B41FA5}">
                      <a16:colId xmlns:a16="http://schemas.microsoft.com/office/drawing/2014/main" val="20000"/>
                    </a:ext>
                  </a:extLst>
                </a:gridCol>
                <a:gridCol w="829096">
                  <a:extLst>
                    <a:ext uri="{9D8B030D-6E8A-4147-A177-3AD203B41FA5}">
                      <a16:colId xmlns:a16="http://schemas.microsoft.com/office/drawing/2014/main" val="20001"/>
                    </a:ext>
                  </a:extLst>
                </a:gridCol>
                <a:gridCol w="5205175">
                  <a:extLst>
                    <a:ext uri="{9D8B030D-6E8A-4147-A177-3AD203B41FA5}">
                      <a16:colId xmlns:a16="http://schemas.microsoft.com/office/drawing/2014/main" val="20002"/>
                    </a:ext>
                  </a:extLst>
                </a:gridCol>
              </a:tblGrid>
              <a:tr h="525454">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2184783">
                <a:tc>
                  <a:txBody>
                    <a:bodyPr/>
                    <a:lstStyle/>
                    <a:p>
                      <a:r>
                        <a:rPr lang="en-US" sz="2400" baseline="0"/>
                        <a:t>At the student’s request, providing resources in the testing environment that are specified in a student’s IEP, 504 Plan or PSP that are consistent with instructional strategies </a:t>
                      </a:r>
                      <a:r>
                        <a:rPr lang="en-US" sz="2400" baseline="-25000"/>
                        <a:t>p.8</a:t>
                      </a:r>
                    </a:p>
                    <a:p>
                      <a:endParaRPr lang="en-US" sz="2400" baseline="-25000"/>
                    </a:p>
                    <a:p>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Providing any resources not listed in the administration manuals during testing </a:t>
                      </a:r>
                      <a:r>
                        <a:rPr lang="en-US" sz="2400" baseline="-25000"/>
                        <a:t>p.8</a:t>
                      </a:r>
                    </a:p>
                    <a:p>
                      <a:endParaRPr lang="en-US" sz="2400"/>
                    </a:p>
                  </a:txBody>
                  <a:tcPr>
                    <a:solidFill>
                      <a:schemeClr val="bg1">
                        <a:lumMod val="95000"/>
                      </a:schemeClr>
                    </a:solidFill>
                  </a:tcPr>
                </a:tc>
                <a:extLst>
                  <a:ext uri="{0D108BD9-81ED-4DB2-BD59-A6C34878D82A}">
                    <a16:rowId xmlns:a16="http://schemas.microsoft.com/office/drawing/2014/main" val="10001"/>
                  </a:ext>
                </a:extLst>
              </a:tr>
              <a:tr h="16316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Making available blank writing</a:t>
                      </a:r>
                      <a:r>
                        <a:rPr lang="en-US" sz="2400" baseline="0"/>
                        <a:t> or graph paper, blank (clear or colored) overlay sheets and bookmarks free of content at student workstations </a:t>
                      </a:r>
                      <a:r>
                        <a:rPr lang="en-US" sz="2400" baseline="-25000"/>
                        <a:t>p.9</a:t>
                      </a:r>
                    </a:p>
                    <a:p>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890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31</a:t>
            </a:fld>
            <a:endParaRPr lang="en-US"/>
          </a:p>
        </p:txBody>
      </p:sp>
      <p:sp>
        <p:nvSpPr>
          <p:cNvPr id="5" name="Footer Placeholder 4"/>
          <p:cNvSpPr>
            <a:spLocks noGrp="1"/>
          </p:cNvSpPr>
          <p:nvPr>
            <p:ph type="ftr" sz="quarter" idx="3"/>
          </p:nvPr>
        </p:nvSpPr>
        <p:spPr>
          <a:xfrm>
            <a:off x="-1" y="6492875"/>
            <a:ext cx="2679405" cy="365125"/>
          </a:xfrm>
        </p:spPr>
        <p:txBody>
          <a:bodyPr/>
          <a:lstStyle/>
          <a:p>
            <a:r>
              <a:rPr lang="sv-SE"/>
              <a:t>KDE:OAA:DAAS:ss:11/29/2021</a:t>
            </a:r>
            <a:endParaRPr lang="en-US"/>
          </a:p>
        </p:txBody>
      </p:sp>
      <p:sp>
        <p:nvSpPr>
          <p:cNvPr id="2" name="Title 1"/>
          <p:cNvSpPr>
            <a:spLocks noGrp="1"/>
          </p:cNvSpPr>
          <p:nvPr>
            <p:ph type="title" idx="4294967295"/>
          </p:nvPr>
        </p:nvSpPr>
        <p:spPr>
          <a:xfrm>
            <a:off x="0" y="0"/>
            <a:ext cx="10597896" cy="784419"/>
          </a:xfrm>
          <a:prstGeom prst="rect">
            <a:avLst/>
          </a:prstGeom>
        </p:spPr>
        <p:txBody>
          <a:bodyPr>
            <a:normAutofit/>
          </a:bodyPr>
          <a:lstStyle/>
          <a:p>
            <a:r>
              <a:rPr lang="en-US"/>
              <a:t>Dictionaries and Thesauri</a:t>
            </a:r>
          </a:p>
        </p:txBody>
      </p:sp>
      <p:graphicFrame>
        <p:nvGraphicFramePr>
          <p:cNvPr id="6" name="Table 5" descr="Resources" title="Resources"/>
          <p:cNvGraphicFramePr>
            <a:graphicFrameLocks noGrp="1"/>
          </p:cNvGraphicFramePr>
          <p:nvPr>
            <p:extLst>
              <p:ext uri="{D42A27DB-BD31-4B8C-83A1-F6EECF244321}">
                <p14:modId xmlns:p14="http://schemas.microsoft.com/office/powerpoint/2010/main" val="3976952998"/>
              </p:ext>
            </p:extLst>
          </p:nvPr>
        </p:nvGraphicFramePr>
        <p:xfrm>
          <a:off x="191386" y="935998"/>
          <a:ext cx="11653284" cy="4785360"/>
        </p:xfrm>
        <a:graphic>
          <a:graphicData uri="http://schemas.openxmlformats.org/drawingml/2006/table">
            <a:tbl>
              <a:tblPr firstRow="1" bandRow="1">
                <a:tableStyleId>{85BE263C-DBD7-4A20-BB59-AAB30ACAA65A}</a:tableStyleId>
              </a:tblPr>
              <a:tblGrid>
                <a:gridCol w="5613500">
                  <a:extLst>
                    <a:ext uri="{9D8B030D-6E8A-4147-A177-3AD203B41FA5}">
                      <a16:colId xmlns:a16="http://schemas.microsoft.com/office/drawing/2014/main" val="20000"/>
                    </a:ext>
                  </a:extLst>
                </a:gridCol>
                <a:gridCol w="590386">
                  <a:extLst>
                    <a:ext uri="{9D8B030D-6E8A-4147-A177-3AD203B41FA5}">
                      <a16:colId xmlns:a16="http://schemas.microsoft.com/office/drawing/2014/main" val="20001"/>
                    </a:ext>
                  </a:extLst>
                </a:gridCol>
                <a:gridCol w="5449398">
                  <a:extLst>
                    <a:ext uri="{9D8B030D-6E8A-4147-A177-3AD203B41FA5}">
                      <a16:colId xmlns:a16="http://schemas.microsoft.com/office/drawing/2014/main" val="20002"/>
                    </a:ext>
                  </a:extLst>
                </a:gridCol>
              </a:tblGrid>
              <a:tr h="544252">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1976494">
                <a:tc>
                  <a:txBody>
                    <a:bodyPr/>
                    <a:lstStyle/>
                    <a:p>
                      <a:r>
                        <a:rPr lang="en-US" sz="2200"/>
                        <a:t>Using dictionaries</a:t>
                      </a:r>
                      <a:r>
                        <a:rPr lang="en-US" sz="2200" baseline="0"/>
                        <a:t> and thesauri, including non-programmable, </a:t>
                      </a:r>
                      <a:r>
                        <a:rPr lang="en-US" sz="2200" baseline="0">
                          <a:solidFill>
                            <a:schemeClr val="tx1"/>
                          </a:solidFill>
                        </a:rPr>
                        <a:t>electronic dictionaries </a:t>
                      </a:r>
                      <a:r>
                        <a:rPr lang="en-US" sz="2200" baseline="0"/>
                        <a:t>and thesauri only for on-demand writing </a:t>
                      </a:r>
                      <a:r>
                        <a:rPr lang="en-US" sz="2200" baseline="-25000"/>
                        <a:t>p.8</a:t>
                      </a:r>
                    </a:p>
                    <a:p>
                      <a:r>
                        <a:rPr lang="en-US" sz="2200" i="1" baseline="0"/>
                        <a:t>Online Testing: An electronic dictionary or thesaurus is provided for writing.</a:t>
                      </a:r>
                    </a:p>
                    <a:p>
                      <a:endParaRPr lang="en-US" sz="2200" baseline="0"/>
                    </a:p>
                  </a:txBody>
                  <a:tcPr>
                    <a:solidFill>
                      <a:schemeClr val="bg1">
                        <a:lumMod val="95000"/>
                      </a:schemeClr>
                    </a:solidFill>
                  </a:tcPr>
                </a:tc>
                <a:tc>
                  <a:txBody>
                    <a:bodyPr/>
                    <a:lstStyle/>
                    <a:p>
                      <a:endParaRPr lang="en-US" sz="2200"/>
                    </a:p>
                  </a:txBody>
                  <a:tcPr>
                    <a:solidFill>
                      <a:schemeClr val="bg1">
                        <a:lumMod val="95000"/>
                      </a:schemeClr>
                    </a:solidFill>
                  </a:tcPr>
                </a:tc>
                <a:tc>
                  <a:txBody>
                    <a:bodyPr/>
                    <a:lstStyle/>
                    <a:p>
                      <a:r>
                        <a:rPr lang="en-US" sz="2200"/>
                        <a:t>Using dictionaries and thesauri on the reading, mathematics, science, or social</a:t>
                      </a:r>
                      <a:r>
                        <a:rPr lang="en-US" sz="2200" baseline="0"/>
                        <a:t> studies content area tests </a:t>
                      </a:r>
                      <a:r>
                        <a:rPr lang="en-US" sz="2200" baseline="-25000"/>
                        <a:t>p.8</a:t>
                      </a:r>
                    </a:p>
                  </a:txBody>
                  <a:tcPr>
                    <a:solidFill>
                      <a:schemeClr val="bg1">
                        <a:lumMod val="95000"/>
                      </a:schemeClr>
                    </a:solidFill>
                  </a:tcPr>
                </a:tc>
                <a:extLst>
                  <a:ext uri="{0D108BD9-81ED-4DB2-BD59-A6C34878D82A}">
                    <a16:rowId xmlns:a16="http://schemas.microsoft.com/office/drawing/2014/main" val="10001"/>
                  </a:ext>
                </a:extLst>
              </a:tr>
              <a:tr h="1976494">
                <a:tc>
                  <a:txBody>
                    <a:bodyPr/>
                    <a:lstStyle/>
                    <a:p>
                      <a:r>
                        <a:rPr lang="en-US" sz="2200">
                          <a:solidFill>
                            <a:schemeClr val="tx1"/>
                          </a:solidFill>
                        </a:rPr>
                        <a:t>Allowing a student to have non-content</a:t>
                      </a:r>
                      <a:r>
                        <a:rPr lang="en-US" sz="2200" baseline="0">
                          <a:solidFill>
                            <a:schemeClr val="tx1"/>
                          </a:solidFill>
                        </a:rPr>
                        <a:t>-related materials such as books, puzzles, etc., at the workstation </a:t>
                      </a:r>
                      <a:r>
                        <a:rPr lang="en-US" sz="2200">
                          <a:solidFill>
                            <a:schemeClr val="tx1"/>
                          </a:solidFill>
                        </a:rPr>
                        <a:t>after the test administrator has collected an individual student’s test materials </a:t>
                      </a:r>
                      <a:r>
                        <a:rPr lang="en-US" sz="2200" baseline="-25000">
                          <a:solidFill>
                            <a:schemeClr val="tx1"/>
                          </a:solidFill>
                        </a:rPr>
                        <a:t>p.9</a:t>
                      </a:r>
                    </a:p>
                  </a:txBody>
                  <a:tcPr>
                    <a:solidFill>
                      <a:schemeClr val="bg1">
                        <a:lumMod val="95000"/>
                      </a:schemeClr>
                    </a:solidFill>
                  </a:tcPr>
                </a:tc>
                <a:tc>
                  <a:txBody>
                    <a:bodyPr/>
                    <a:lstStyle/>
                    <a:p>
                      <a:endParaRPr lang="en-US" sz="2200"/>
                    </a:p>
                  </a:txBody>
                  <a:tcPr>
                    <a:solidFill>
                      <a:schemeClr val="bg1">
                        <a:lumMod val="95000"/>
                      </a:schemeClr>
                    </a:solidFill>
                  </a:tcPr>
                </a:tc>
                <a:tc>
                  <a:txBody>
                    <a:bodyPr/>
                    <a:lstStyle/>
                    <a:p>
                      <a:r>
                        <a:rPr lang="en-US" sz="2200"/>
                        <a:t>During testing, distributing,</a:t>
                      </a:r>
                      <a:r>
                        <a:rPr lang="en-US" sz="2200" baseline="0"/>
                        <a:t> making available, or attaching to students’ workstations any information or materials that are not sent as part of the assessment materials or specified in the test administration manuals. </a:t>
                      </a:r>
                      <a:r>
                        <a:rPr lang="en-US" sz="2200" baseline="-25000"/>
                        <a:t>p. 8</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15294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32</a:t>
            </a:fld>
            <a:endParaRPr lang="en-US"/>
          </a:p>
        </p:txBody>
      </p:sp>
      <p:sp>
        <p:nvSpPr>
          <p:cNvPr id="5" name="Footer Placeholder 4"/>
          <p:cNvSpPr>
            <a:spLocks noGrp="1"/>
          </p:cNvSpPr>
          <p:nvPr>
            <p:ph type="ftr" sz="quarter" idx="3"/>
          </p:nvPr>
        </p:nvSpPr>
        <p:spPr>
          <a:xfrm>
            <a:off x="0" y="6517758"/>
            <a:ext cx="2711302" cy="340242"/>
          </a:xfrm>
        </p:spPr>
        <p:txBody>
          <a:bodyPr/>
          <a:lstStyle/>
          <a:p>
            <a:r>
              <a:rPr lang="sv-SE"/>
              <a:t>KDE:OAA:DAAS:ss:11/29/2021</a:t>
            </a:r>
            <a:endParaRPr lang="en-US"/>
          </a:p>
        </p:txBody>
      </p:sp>
      <p:sp>
        <p:nvSpPr>
          <p:cNvPr id="2" name="Title 1"/>
          <p:cNvSpPr>
            <a:spLocks noGrp="1"/>
          </p:cNvSpPr>
          <p:nvPr>
            <p:ph type="title" idx="4294967295"/>
          </p:nvPr>
        </p:nvSpPr>
        <p:spPr>
          <a:xfrm>
            <a:off x="0" y="-1458"/>
            <a:ext cx="11318875" cy="839835"/>
          </a:xfrm>
          <a:prstGeom prst="rect">
            <a:avLst/>
          </a:prstGeom>
        </p:spPr>
        <p:txBody>
          <a:bodyPr>
            <a:normAutofit/>
          </a:bodyPr>
          <a:lstStyle/>
          <a:p>
            <a:r>
              <a:rPr lang="en-US" dirty="0"/>
              <a:t>Calculators</a:t>
            </a:r>
          </a:p>
        </p:txBody>
      </p:sp>
      <p:graphicFrame>
        <p:nvGraphicFramePr>
          <p:cNvPr id="6" name="Table 5" descr="Calculators" title="Calculators"/>
          <p:cNvGraphicFramePr>
            <a:graphicFrameLocks noGrp="1"/>
          </p:cNvGraphicFramePr>
          <p:nvPr>
            <p:extLst>
              <p:ext uri="{D42A27DB-BD31-4B8C-83A1-F6EECF244321}">
                <p14:modId xmlns:p14="http://schemas.microsoft.com/office/powerpoint/2010/main" val="353543628"/>
              </p:ext>
            </p:extLst>
          </p:nvPr>
        </p:nvGraphicFramePr>
        <p:xfrm>
          <a:off x="297712" y="941562"/>
          <a:ext cx="11610752" cy="4630032"/>
        </p:xfrm>
        <a:graphic>
          <a:graphicData uri="http://schemas.openxmlformats.org/drawingml/2006/table">
            <a:tbl>
              <a:tblPr firstRow="1" bandRow="1">
                <a:tableStyleId>{85BE263C-DBD7-4A20-BB59-AAB30ACAA65A}</a:tableStyleId>
              </a:tblPr>
              <a:tblGrid>
                <a:gridCol w="5585802">
                  <a:extLst>
                    <a:ext uri="{9D8B030D-6E8A-4147-A177-3AD203B41FA5}">
                      <a16:colId xmlns:a16="http://schemas.microsoft.com/office/drawing/2014/main" val="20000"/>
                    </a:ext>
                  </a:extLst>
                </a:gridCol>
                <a:gridCol w="547874">
                  <a:extLst>
                    <a:ext uri="{9D8B030D-6E8A-4147-A177-3AD203B41FA5}">
                      <a16:colId xmlns:a16="http://schemas.microsoft.com/office/drawing/2014/main" val="20001"/>
                    </a:ext>
                  </a:extLst>
                </a:gridCol>
                <a:gridCol w="5477076">
                  <a:extLst>
                    <a:ext uri="{9D8B030D-6E8A-4147-A177-3AD203B41FA5}">
                      <a16:colId xmlns:a16="http://schemas.microsoft.com/office/drawing/2014/main" val="20002"/>
                    </a:ext>
                  </a:extLst>
                </a:gridCol>
              </a:tblGrid>
              <a:tr h="544057">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15176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Providing</a:t>
                      </a:r>
                      <a:r>
                        <a:rPr lang="en-US" sz="2000" baseline="0"/>
                        <a:t> </a:t>
                      </a:r>
                      <a:r>
                        <a:rPr lang="en-US" sz="2000"/>
                        <a:t>students access to the types of calculators as designated in the test administration manuals accompanying</a:t>
                      </a:r>
                      <a:r>
                        <a:rPr lang="en-US" sz="2000" baseline="0"/>
                        <a:t> each state-required assessment </a:t>
                      </a:r>
                      <a:r>
                        <a:rPr lang="en-US" sz="2000" baseline="-25000"/>
                        <a:t>p.8</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Allowing student</a:t>
                      </a:r>
                      <a:r>
                        <a:rPr lang="en-US" sz="2000" baseline="0"/>
                        <a:t>s to leave the testing area to gain access to any calculators, dictionaries or thesauri, blank writing or graph paper, or any resources used for accommodations as specified in 703 KAR 5:070 </a:t>
                      </a:r>
                      <a:r>
                        <a:rPr lang="en-US" sz="2000" baseline="-25000"/>
                        <a:t>p.8</a:t>
                      </a:r>
                    </a:p>
                  </a:txBody>
                  <a:tcPr>
                    <a:solidFill>
                      <a:schemeClr val="bg1">
                        <a:lumMod val="95000"/>
                      </a:schemeClr>
                    </a:solidFill>
                  </a:tcPr>
                </a:tc>
                <a:extLst>
                  <a:ext uri="{0D108BD9-81ED-4DB2-BD59-A6C34878D82A}">
                    <a16:rowId xmlns:a16="http://schemas.microsoft.com/office/drawing/2014/main" val="10001"/>
                  </a:ext>
                </a:extLst>
              </a:tr>
              <a:tr h="14296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solidFill>
                        </a:rPr>
                        <a:t>Schools providing calculators to students (</a:t>
                      </a:r>
                      <a:r>
                        <a:rPr lang="en-US" sz="2000">
                          <a:solidFill>
                            <a:schemeClr val="tx1"/>
                          </a:solidFill>
                        </a:rPr>
                        <a:t>Permitted electronic devices such as</a:t>
                      </a:r>
                      <a:r>
                        <a:rPr lang="en-US" sz="2000" baseline="0">
                          <a:solidFill>
                            <a:schemeClr val="tx1"/>
                          </a:solidFill>
                        </a:rPr>
                        <a:t> calculators will be listed in test administration manuals.) </a:t>
                      </a:r>
                      <a:r>
                        <a:rPr lang="en-US" sz="2000" baseline="-25000">
                          <a:solidFill>
                            <a:schemeClr val="tx1"/>
                          </a:solidFill>
                        </a:rPr>
                        <a:t>p.9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i="1">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3270523655"/>
                  </a:ext>
                </a:extLst>
              </a:tr>
              <a:tr h="9578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a:solidFill>
                            <a:schemeClr val="tx1"/>
                          </a:solidFill>
                        </a:rPr>
                        <a:t>Note: An online calculator is used instead of a handheld calculator when participating in online testing. </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 sharing calculators within the testing session. </a:t>
                      </a:r>
                      <a:r>
                        <a:rPr lang="en-US" sz="2000" baseline="-25000"/>
                        <a:t>p.9</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259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33</a:t>
            </a:fld>
            <a:endParaRPr lang="en-US"/>
          </a:p>
        </p:txBody>
      </p:sp>
      <p:sp>
        <p:nvSpPr>
          <p:cNvPr id="5" name="Footer Placeholder 4"/>
          <p:cNvSpPr>
            <a:spLocks noGrp="1"/>
          </p:cNvSpPr>
          <p:nvPr>
            <p:ph type="ftr" sz="quarter" idx="3"/>
          </p:nvPr>
        </p:nvSpPr>
        <p:spPr>
          <a:xfrm>
            <a:off x="0" y="6561253"/>
            <a:ext cx="3009014" cy="296747"/>
          </a:xfrm>
        </p:spPr>
        <p:txBody>
          <a:bodyPr/>
          <a:lstStyle/>
          <a:p>
            <a:r>
              <a:rPr lang="sv-SE"/>
              <a:t>KDE:OAA:DAAS:ss:11/29/2021</a:t>
            </a:r>
            <a:endParaRPr lang="en-US"/>
          </a:p>
        </p:txBody>
      </p:sp>
      <p:sp>
        <p:nvSpPr>
          <p:cNvPr id="2" name="Title 1"/>
          <p:cNvSpPr>
            <a:spLocks noGrp="1"/>
          </p:cNvSpPr>
          <p:nvPr>
            <p:ph type="title" idx="4294967295"/>
          </p:nvPr>
        </p:nvSpPr>
        <p:spPr>
          <a:xfrm>
            <a:off x="0" y="-70829"/>
            <a:ext cx="10597895" cy="806521"/>
          </a:xfrm>
          <a:prstGeom prst="rect">
            <a:avLst/>
          </a:prstGeom>
        </p:spPr>
        <p:txBody>
          <a:bodyPr>
            <a:normAutofit/>
          </a:bodyPr>
          <a:lstStyle/>
          <a:p>
            <a:r>
              <a:rPr lang="en-US" dirty="0"/>
              <a:t>Electronic Devices</a:t>
            </a:r>
          </a:p>
        </p:txBody>
      </p:sp>
      <p:graphicFrame>
        <p:nvGraphicFramePr>
          <p:cNvPr id="6" name="Table 5" descr="Electronic Devices" title="Electronic Devices"/>
          <p:cNvGraphicFramePr>
            <a:graphicFrameLocks noGrp="1"/>
          </p:cNvGraphicFramePr>
          <p:nvPr>
            <p:extLst>
              <p:ext uri="{D42A27DB-BD31-4B8C-83A1-F6EECF244321}">
                <p14:modId xmlns:p14="http://schemas.microsoft.com/office/powerpoint/2010/main" val="3489828193"/>
              </p:ext>
            </p:extLst>
          </p:nvPr>
        </p:nvGraphicFramePr>
        <p:xfrm>
          <a:off x="308344" y="735692"/>
          <a:ext cx="11663916" cy="5019040"/>
        </p:xfrm>
        <a:graphic>
          <a:graphicData uri="http://schemas.openxmlformats.org/drawingml/2006/table">
            <a:tbl>
              <a:tblPr firstRow="1" bandRow="1">
                <a:tableStyleId>{85BE263C-DBD7-4A20-BB59-AAB30ACAA65A}</a:tableStyleId>
              </a:tblPr>
              <a:tblGrid>
                <a:gridCol w="5989084">
                  <a:extLst>
                    <a:ext uri="{9D8B030D-6E8A-4147-A177-3AD203B41FA5}">
                      <a16:colId xmlns:a16="http://schemas.microsoft.com/office/drawing/2014/main" val="20000"/>
                    </a:ext>
                  </a:extLst>
                </a:gridCol>
                <a:gridCol w="460150">
                  <a:extLst>
                    <a:ext uri="{9D8B030D-6E8A-4147-A177-3AD203B41FA5}">
                      <a16:colId xmlns:a16="http://schemas.microsoft.com/office/drawing/2014/main" val="20001"/>
                    </a:ext>
                  </a:extLst>
                </a:gridCol>
                <a:gridCol w="5214682">
                  <a:extLst>
                    <a:ext uri="{9D8B030D-6E8A-4147-A177-3AD203B41FA5}">
                      <a16:colId xmlns:a16="http://schemas.microsoft.com/office/drawing/2014/main" val="20002"/>
                    </a:ext>
                  </a:extLst>
                </a:gridCol>
              </a:tblGrid>
              <a:tr h="538344">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endParaRPr lang="en-US"/>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1544886">
                <a:tc>
                  <a:txBody>
                    <a:bodyPr/>
                    <a:lstStyle/>
                    <a:p>
                      <a:r>
                        <a:rPr lang="en-US" sz="2000"/>
                        <a:t>Students using personal electronic devices</a:t>
                      </a:r>
                      <a:r>
                        <a:rPr lang="en-US" sz="2000" baseline="0"/>
                        <a:t> for test administration as long as the device meets the acceptable use criteria for a particular assessment (Communication and Internet features must be disabled.) </a:t>
                      </a:r>
                      <a:r>
                        <a:rPr lang="en-US" sz="2000" baseline="-25000"/>
                        <a:t>p.9</a:t>
                      </a:r>
                    </a:p>
                    <a:p>
                      <a:endParaRPr lang="en-US" sz="2000" baseline="-25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Using electronic devices in any way to gain</a:t>
                      </a:r>
                      <a:r>
                        <a:rPr lang="en-US" sz="2000" baseline="0"/>
                        <a:t> a testing advantage </a:t>
                      </a:r>
                      <a:r>
                        <a:rPr lang="en-US" sz="2000" baseline="-25000"/>
                        <a:t>p.7</a:t>
                      </a:r>
                    </a:p>
                  </a:txBody>
                  <a:tcPr>
                    <a:solidFill>
                      <a:schemeClr val="bg1">
                        <a:lumMod val="95000"/>
                      </a:schemeClr>
                    </a:solidFill>
                  </a:tcPr>
                </a:tc>
                <a:extLst>
                  <a:ext uri="{0D108BD9-81ED-4DB2-BD59-A6C34878D82A}">
                    <a16:rowId xmlns:a16="http://schemas.microsoft.com/office/drawing/2014/main" val="10001"/>
                  </a:ext>
                </a:extLst>
              </a:tr>
              <a:tr h="708508">
                <a:tc>
                  <a:txBody>
                    <a:bodyPr/>
                    <a:lstStyle/>
                    <a:p>
                      <a:r>
                        <a:rPr lang="en-US" sz="2000">
                          <a:solidFill>
                            <a:schemeClr val="tx1"/>
                          </a:solidFill>
                        </a:rPr>
                        <a:t>Test administrators using electronic</a:t>
                      </a:r>
                      <a:r>
                        <a:rPr lang="en-US" sz="2000" baseline="0">
                          <a:solidFill>
                            <a:schemeClr val="tx1"/>
                          </a:solidFill>
                        </a:rPr>
                        <a:t> devices to contact school administrators regarding test sessions </a:t>
                      </a:r>
                      <a:r>
                        <a:rPr lang="en-US" sz="2000" baseline="-25000">
                          <a:solidFill>
                            <a:schemeClr val="tx1"/>
                          </a:solidFill>
                        </a:rPr>
                        <a:t>p.9</a:t>
                      </a:r>
                    </a:p>
                    <a:p>
                      <a:endParaRPr lang="en-US" sz="2000" baseline="-25000">
                        <a:solidFill>
                          <a:schemeClr val="tx1"/>
                        </a:solidFill>
                      </a:endParaRP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Students or test administrators using electronic devices </a:t>
                      </a:r>
                      <a:r>
                        <a:rPr lang="en-US" sz="2000" baseline="0"/>
                        <a:t>except in the case of an emergency </a:t>
                      </a:r>
                      <a:r>
                        <a:rPr lang="en-US" sz="2000" baseline="-25000"/>
                        <a:t>p.9</a:t>
                      </a:r>
                    </a:p>
                  </a:txBody>
                  <a:tcPr>
                    <a:solidFill>
                      <a:schemeClr val="bg1">
                        <a:lumMod val="95000"/>
                      </a:schemeClr>
                    </a:solidFill>
                  </a:tcPr>
                </a:tc>
                <a:extLst>
                  <a:ext uri="{0D108BD9-81ED-4DB2-BD59-A6C34878D82A}">
                    <a16:rowId xmlns:a16="http://schemas.microsoft.com/office/drawing/2014/main" val="10002"/>
                  </a:ext>
                </a:extLst>
              </a:tr>
              <a:tr h="1501696">
                <a:tc>
                  <a:txBody>
                    <a:bodyPr/>
                    <a:lstStyle/>
                    <a:p>
                      <a:r>
                        <a:rPr lang="en-US" sz="2000"/>
                        <a:t>If directed by KDE or test vendors for</a:t>
                      </a:r>
                      <a:r>
                        <a:rPr lang="en-US" sz="2000" baseline="0"/>
                        <a:t> the purpose of test administration, accessing the Internet or imaging capabilities during test sessions </a:t>
                      </a:r>
                      <a:r>
                        <a:rPr lang="en-US" sz="2000" baseline="-25000"/>
                        <a:t>p.6</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Accessing the Internet, wireless communication functions or imaging capabilities on electronic devices during testing sessions for purposes other than test administration </a:t>
                      </a:r>
                      <a:r>
                        <a:rPr lang="en-US" sz="2000" baseline="-25000"/>
                        <a:t>p.7</a:t>
                      </a:r>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263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34</a:t>
            </a:fld>
            <a:endParaRPr lang="en-US"/>
          </a:p>
        </p:txBody>
      </p:sp>
      <p:sp>
        <p:nvSpPr>
          <p:cNvPr id="5" name="Footer Placeholder 4"/>
          <p:cNvSpPr>
            <a:spLocks noGrp="1"/>
          </p:cNvSpPr>
          <p:nvPr>
            <p:ph type="ftr" sz="quarter" idx="3"/>
          </p:nvPr>
        </p:nvSpPr>
        <p:spPr>
          <a:xfrm>
            <a:off x="-1" y="6492875"/>
            <a:ext cx="2764465" cy="362615"/>
          </a:xfrm>
        </p:spPr>
        <p:txBody>
          <a:bodyPr/>
          <a:lstStyle/>
          <a:p>
            <a:r>
              <a:rPr lang="sv-SE"/>
              <a:t>KDE:OAA:DAAS:ss:11/29/2021</a:t>
            </a:r>
            <a:endParaRPr lang="en-US"/>
          </a:p>
        </p:txBody>
      </p:sp>
      <p:sp>
        <p:nvSpPr>
          <p:cNvPr id="2" name="Title 1"/>
          <p:cNvSpPr>
            <a:spLocks noGrp="1"/>
          </p:cNvSpPr>
          <p:nvPr>
            <p:ph type="title" idx="4294967295"/>
          </p:nvPr>
        </p:nvSpPr>
        <p:spPr>
          <a:xfrm>
            <a:off x="0" y="2510"/>
            <a:ext cx="11318875" cy="635960"/>
          </a:xfrm>
          <a:prstGeom prst="rect">
            <a:avLst/>
          </a:prstGeom>
        </p:spPr>
        <p:txBody>
          <a:bodyPr>
            <a:noAutofit/>
          </a:bodyPr>
          <a:lstStyle/>
          <a:p>
            <a:r>
              <a:rPr lang="en-US" dirty="0"/>
              <a:t>Walls and Bulletin Boards</a:t>
            </a:r>
          </a:p>
        </p:txBody>
      </p:sp>
      <p:graphicFrame>
        <p:nvGraphicFramePr>
          <p:cNvPr id="6" name="Table 5" descr="Walls and Bulletin Boards" title="Walls and Bulletin Boards"/>
          <p:cNvGraphicFramePr>
            <a:graphicFrameLocks noGrp="1"/>
          </p:cNvGraphicFramePr>
          <p:nvPr>
            <p:extLst>
              <p:ext uri="{D42A27DB-BD31-4B8C-83A1-F6EECF244321}">
                <p14:modId xmlns:p14="http://schemas.microsoft.com/office/powerpoint/2010/main" val="2587489646"/>
              </p:ext>
            </p:extLst>
          </p:nvPr>
        </p:nvGraphicFramePr>
        <p:xfrm>
          <a:off x="572088" y="782090"/>
          <a:ext cx="10597896" cy="4545126"/>
        </p:xfrm>
        <a:graphic>
          <a:graphicData uri="http://schemas.openxmlformats.org/drawingml/2006/table">
            <a:tbl>
              <a:tblPr firstRow="1" bandRow="1">
                <a:tableStyleId>{85BE263C-DBD7-4A20-BB59-AAB30ACAA65A}</a:tableStyleId>
              </a:tblPr>
              <a:tblGrid>
                <a:gridCol w="5105110">
                  <a:extLst>
                    <a:ext uri="{9D8B030D-6E8A-4147-A177-3AD203B41FA5}">
                      <a16:colId xmlns:a16="http://schemas.microsoft.com/office/drawing/2014/main" val="20000"/>
                    </a:ext>
                  </a:extLst>
                </a:gridCol>
                <a:gridCol w="754698">
                  <a:extLst>
                    <a:ext uri="{9D8B030D-6E8A-4147-A177-3AD203B41FA5}">
                      <a16:colId xmlns:a16="http://schemas.microsoft.com/office/drawing/2014/main" val="20001"/>
                    </a:ext>
                  </a:extLst>
                </a:gridCol>
                <a:gridCol w="4738088">
                  <a:extLst>
                    <a:ext uri="{9D8B030D-6E8A-4147-A177-3AD203B41FA5}">
                      <a16:colId xmlns:a16="http://schemas.microsoft.com/office/drawing/2014/main" val="20002"/>
                    </a:ext>
                  </a:extLst>
                </a:gridCol>
              </a:tblGrid>
              <a:tr h="728383">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2159473">
                <a:tc>
                  <a:txBody>
                    <a:bodyPr/>
                    <a:lstStyle/>
                    <a:p>
                      <a:r>
                        <a:rPr lang="en-US" sz="2400"/>
                        <a:t>Placing materials on classroom walls and bulletin boards for instructional</a:t>
                      </a:r>
                      <a:r>
                        <a:rPr lang="en-US" sz="2400" baseline="0"/>
                        <a:t> purposes anytime during the year </a:t>
                      </a:r>
                      <a:r>
                        <a:rPr lang="en-US" sz="2400" baseline="-25000"/>
                        <a:t>p.8</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a:t>Displaying or leaving any materials containing</a:t>
                      </a:r>
                      <a:r>
                        <a:rPr lang="en-US" sz="2400" baseline="0"/>
                        <a:t> content information or strategies for solving problems </a:t>
                      </a:r>
                      <a:r>
                        <a:rPr lang="en-US" sz="2400"/>
                        <a:t>uncovered</a:t>
                      </a:r>
                      <a:r>
                        <a:rPr lang="en-US" sz="2400" baseline="0"/>
                        <a:t> </a:t>
                      </a:r>
                      <a:r>
                        <a:rPr lang="en-US" sz="2400" baseline="-25000"/>
                        <a:t>p.8</a:t>
                      </a:r>
                    </a:p>
                  </a:txBody>
                  <a:tcPr>
                    <a:solidFill>
                      <a:schemeClr val="bg1">
                        <a:lumMod val="95000"/>
                      </a:schemeClr>
                    </a:solidFill>
                  </a:tcPr>
                </a:tc>
                <a:extLst>
                  <a:ext uri="{0D108BD9-81ED-4DB2-BD59-A6C34878D82A}">
                    <a16:rowId xmlns:a16="http://schemas.microsoft.com/office/drawing/2014/main" val="10001"/>
                  </a:ext>
                </a:extLst>
              </a:tr>
              <a:tr h="1657270">
                <a:tc>
                  <a:txBody>
                    <a:bodyPr/>
                    <a:lstStyle/>
                    <a:p>
                      <a:r>
                        <a:rPr lang="en-US" sz="2400"/>
                        <a:t>Leaving periodic tables or materials without content or strategies for solving problems uncovered </a:t>
                      </a:r>
                      <a:r>
                        <a:rPr lang="en-US" sz="2400" baseline="-25000"/>
                        <a:t>p.8</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2068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1BD7323-49BF-4C97-8773-5EC64C492009}" type="slidenum">
              <a:rPr lang="en-US" smtClean="0"/>
              <a:pPr/>
              <a:t>35</a:t>
            </a:fld>
            <a:endParaRPr lang="en-US"/>
          </a:p>
        </p:txBody>
      </p:sp>
      <p:sp>
        <p:nvSpPr>
          <p:cNvPr id="3" name="Footer Placeholder 2"/>
          <p:cNvSpPr>
            <a:spLocks noGrp="1"/>
          </p:cNvSpPr>
          <p:nvPr>
            <p:ph type="ftr" sz="quarter" idx="3"/>
          </p:nvPr>
        </p:nvSpPr>
        <p:spPr>
          <a:xfrm>
            <a:off x="0" y="6492875"/>
            <a:ext cx="2785730" cy="365125"/>
          </a:xfrm>
        </p:spPr>
        <p:txBody>
          <a:bodyPr/>
          <a:lstStyle/>
          <a:p>
            <a:r>
              <a:rPr lang="sv-SE"/>
              <a:t>KDE:OAA:DAAS:ss:11/29/2021</a:t>
            </a:r>
            <a:endParaRPr lang="en-US"/>
          </a:p>
        </p:txBody>
      </p:sp>
      <p:sp>
        <p:nvSpPr>
          <p:cNvPr id="4" name="Title 3"/>
          <p:cNvSpPr>
            <a:spLocks noGrp="1"/>
          </p:cNvSpPr>
          <p:nvPr>
            <p:ph type="title" idx="4294967295"/>
          </p:nvPr>
        </p:nvSpPr>
        <p:spPr>
          <a:xfrm>
            <a:off x="0" y="0"/>
            <a:ext cx="12109450" cy="729881"/>
          </a:xfrm>
          <a:prstGeom prst="rect">
            <a:avLst/>
          </a:prstGeom>
        </p:spPr>
        <p:txBody>
          <a:bodyPr>
            <a:normAutofit/>
          </a:bodyPr>
          <a:lstStyle/>
          <a:p>
            <a:r>
              <a:rPr lang="en-US" dirty="0"/>
              <a:t>Posters </a:t>
            </a:r>
            <a:r>
              <a:rPr lang="en-US" baseline="-25000" dirty="0"/>
              <a:t>p.8</a:t>
            </a:r>
            <a:endParaRPr lang="en-US" dirty="0"/>
          </a:p>
        </p:txBody>
      </p:sp>
      <p:sp>
        <p:nvSpPr>
          <p:cNvPr id="5" name="Text Placeholder 4"/>
          <p:cNvSpPr>
            <a:spLocks noGrp="1"/>
          </p:cNvSpPr>
          <p:nvPr>
            <p:ph type="body" sz="quarter" idx="4294967295"/>
          </p:nvPr>
        </p:nvSpPr>
        <p:spPr>
          <a:xfrm>
            <a:off x="0" y="841043"/>
            <a:ext cx="11636375" cy="4099151"/>
          </a:xfrm>
          <a:prstGeom prst="rect">
            <a:avLst/>
          </a:prstGeom>
        </p:spPr>
        <p:txBody>
          <a:bodyPr/>
          <a:lstStyle/>
          <a:p>
            <a:pPr marL="0" indent="0" algn="ctr">
              <a:buNone/>
            </a:pPr>
            <a:r>
              <a:rPr lang="en-US" altLang="en-US" sz="2800">
                <a:solidFill>
                  <a:schemeClr val="tx1"/>
                </a:solidFill>
              </a:rPr>
              <a:t>Basic periodic tables and motivational materials may remain posted.</a:t>
            </a:r>
          </a:p>
          <a:p>
            <a:pPr marL="0" indent="0" algn="ctr">
              <a:buNone/>
            </a:pPr>
            <a:r>
              <a:rPr lang="en-US" b="1"/>
              <a:t>ACCEPTABLE</a:t>
            </a:r>
          </a:p>
          <a:p>
            <a:pPr algn="ctr"/>
            <a:endParaRPr lang="en-US"/>
          </a:p>
        </p:txBody>
      </p:sp>
      <p:pic>
        <p:nvPicPr>
          <p:cNvPr id="6" name="Picture 4" descr="You're a STAR bursting with knowledge" title="Motivational Poster">
            <a:hlinkClick r:id="rId3"/>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752" y="1987920"/>
            <a:ext cx="3382877" cy="27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asic Periodic Table of Elements" title="Poste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3007" y="2036382"/>
            <a:ext cx="3618913" cy="27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lease be quiet! We're passing a test!&#10;Poster also includes clip art of three students at desks." title="Poste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7645298" y="1987919"/>
            <a:ext cx="4475715" cy="27852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4A9335B7-929C-4735-94A2-72D5A91FDB01}"/>
              </a:ext>
            </a:extLst>
          </p:cNvPr>
          <p:cNvSpPr txBox="1"/>
          <p:nvPr/>
        </p:nvSpPr>
        <p:spPr>
          <a:xfrm>
            <a:off x="504853" y="4856675"/>
            <a:ext cx="3334776" cy="461665"/>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star motivation  </a:t>
            </a:r>
            <a:r>
              <a:rPr lang="en-US" sz="1200">
                <a:solidFill>
                  <a:srgbClr val="0A7881"/>
                </a:solidFill>
                <a:latin typeface="Times New Roman" panose="02020603050405020304" pitchFamily="18" charset="0"/>
                <a:ea typeface="Calibri"/>
                <a:cs typeface="Times New Roman" panose="02020603050405020304" pitchFamily="18" charset="0"/>
                <a:hlinkClick r:id="rId7"/>
              </a:rPr>
              <a:t>http://krazee4kindergarten.blogspot.com/</a:t>
            </a:r>
            <a:r>
              <a:rPr lang="en-US" sz="1200">
                <a:solidFill>
                  <a:srgbClr val="0A7881"/>
                </a:solidFill>
                <a:latin typeface="Times New Roman" panose="02020603050405020304" pitchFamily="18" charset="0"/>
                <a:ea typeface="Calibri"/>
                <a:cs typeface="Times New Roman" panose="02020603050405020304" pitchFamily="18" charset="0"/>
              </a:rPr>
              <a:t> </a:t>
            </a:r>
            <a:r>
              <a:rPr lang="en-US" sz="1200">
                <a:solidFill>
                  <a:srgbClr val="0A7881"/>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4D303970-5145-46B1-89E6-94BC07448175}"/>
              </a:ext>
            </a:extLst>
          </p:cNvPr>
          <p:cNvSpPr txBox="1"/>
          <p:nvPr/>
        </p:nvSpPr>
        <p:spPr>
          <a:xfrm>
            <a:off x="4026385" y="4912856"/>
            <a:ext cx="3618913" cy="27699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periodic table  </a:t>
            </a:r>
            <a:r>
              <a:rPr lang="en-US" sz="1200" u="sng">
                <a:latin typeface="Times New Roman" panose="02020603050405020304" pitchFamily="18" charset="0"/>
                <a:cs typeface="Times New Roman" panose="02020603050405020304" pitchFamily="18" charset="0"/>
                <a:hlinkClick r:id="rId8"/>
              </a:rPr>
              <a:t>http://www.wpclipart.com</a:t>
            </a:r>
            <a:r>
              <a:rPr lang="en-US" sz="120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BA729C51-E94D-4144-A1FF-F8C8B51C23BC}"/>
              </a:ext>
            </a:extLst>
          </p:cNvPr>
          <p:cNvSpPr txBox="1"/>
          <p:nvPr/>
        </p:nvSpPr>
        <p:spPr>
          <a:xfrm>
            <a:off x="8241420" y="4718176"/>
            <a:ext cx="4095772" cy="276999"/>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testing </a:t>
            </a:r>
            <a:r>
              <a:rPr lang="en-US" sz="1200">
                <a:latin typeface="Times New Roman" panose="02020603050405020304" pitchFamily="18" charset="0"/>
                <a:cs typeface="Times New Roman" panose="02020603050405020304" pitchFamily="18" charset="0"/>
                <a:hlinkClick r:id="rId9"/>
              </a:rPr>
              <a:t>http://oneextradegreeteaching.com/</a:t>
            </a:r>
            <a:r>
              <a:rPr lang="en-US" sz="1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3183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17192" y="1802386"/>
            <a:ext cx="3297698" cy="584775"/>
          </a:xfrm>
          <a:prstGeom prst="rect">
            <a:avLst/>
          </a:prstGeom>
          <a:noFill/>
        </p:spPr>
        <p:txBody>
          <a:bodyPr wrap="none" rtlCol="0">
            <a:spAutoFit/>
          </a:bodyPr>
          <a:lstStyle/>
          <a:p>
            <a:r>
              <a:rPr lang="en-US" sz="3200" b="1"/>
              <a:t>NOT ACCEPTABLE</a:t>
            </a:r>
          </a:p>
        </p:txBody>
      </p:sp>
      <p:sp>
        <p:nvSpPr>
          <p:cNvPr id="9" name="TextBox 8"/>
          <p:cNvSpPr txBox="1"/>
          <p:nvPr/>
        </p:nvSpPr>
        <p:spPr>
          <a:xfrm>
            <a:off x="124840" y="560335"/>
            <a:ext cx="11942320" cy="1200329"/>
          </a:xfrm>
          <a:prstGeom prst="rect">
            <a:avLst/>
          </a:prstGeom>
          <a:noFill/>
        </p:spPr>
        <p:txBody>
          <a:bodyPr wrap="square" rtlCol="0">
            <a:spAutoFit/>
          </a:bodyPr>
          <a:lstStyle/>
          <a:p>
            <a:r>
              <a:rPr lang="en-US" sz="2400"/>
              <a:t>Materials used during direct instruction, containing content, or strategies/processes should not be displayed on classroom surfaces including walls, workstations or clothing.</a:t>
            </a:r>
            <a:r>
              <a:rPr lang="en-US" altLang="en-US" sz="2400"/>
              <a:t> Classroom materials shall not provide a testing advantage to any student.</a:t>
            </a:r>
            <a:endParaRPr lang="en-US" sz="2400"/>
          </a:p>
        </p:txBody>
      </p:sp>
      <p:sp>
        <p:nvSpPr>
          <p:cNvPr id="2" name="Title 1" descr="Walls and Bulletin Boards" title="Walls and Bulletin Boards"/>
          <p:cNvSpPr>
            <a:spLocks noGrp="1"/>
          </p:cNvSpPr>
          <p:nvPr>
            <p:ph type="title"/>
          </p:nvPr>
        </p:nvSpPr>
        <p:spPr>
          <a:xfrm>
            <a:off x="25118" y="174944"/>
            <a:ext cx="11918083" cy="704889"/>
          </a:xfrm>
        </p:spPr>
        <p:txBody>
          <a:bodyPr>
            <a:normAutofit fontScale="90000"/>
          </a:bodyPr>
          <a:lstStyle/>
          <a:p>
            <a:r>
              <a:rPr lang="en-US" sz="4900" dirty="0"/>
              <a:t>Classroom Displays </a:t>
            </a:r>
            <a:r>
              <a:rPr lang="en-US" sz="4900" baseline="-25000" dirty="0"/>
              <a:t>p.8</a:t>
            </a:r>
            <a:br>
              <a:rPr lang="en-US" baseline="-25000" dirty="0"/>
            </a:br>
            <a:endParaRPr lang="en-US" dirty="0"/>
          </a:p>
        </p:txBody>
      </p:sp>
      <p:sp>
        <p:nvSpPr>
          <p:cNvPr id="13" name="Slide Number Placeholder 12"/>
          <p:cNvSpPr>
            <a:spLocks noGrp="1"/>
          </p:cNvSpPr>
          <p:nvPr>
            <p:ph type="sldNum" sz="quarter" idx="12"/>
          </p:nvPr>
        </p:nvSpPr>
        <p:spPr>
          <a:xfrm>
            <a:off x="7473220" y="5932540"/>
            <a:ext cx="683339" cy="365125"/>
          </a:xfrm>
        </p:spPr>
        <p:txBody>
          <a:bodyPr/>
          <a:lstStyle/>
          <a:p>
            <a:pPr>
              <a:defRPr/>
            </a:pPr>
            <a:fld id="{27F4CC7C-A910-41D5-8945-AD70D2E237F4}" type="slidenum">
              <a:rPr lang="en-US" smtClean="0">
                <a:solidFill>
                  <a:schemeClr val="bg1"/>
                </a:solidFill>
              </a:rPr>
              <a:pPr>
                <a:defRPr/>
              </a:pPr>
              <a:t>36</a:t>
            </a:fld>
            <a:endParaRPr lang="en-US">
              <a:solidFill>
                <a:schemeClr val="bg1"/>
              </a:solidFill>
            </a:endParaRPr>
          </a:p>
        </p:txBody>
      </p:sp>
      <p:sp>
        <p:nvSpPr>
          <p:cNvPr id="12" name="Footer Placeholder 11"/>
          <p:cNvSpPr>
            <a:spLocks noGrp="1"/>
          </p:cNvSpPr>
          <p:nvPr>
            <p:ph type="ftr" sz="quarter" idx="3"/>
          </p:nvPr>
        </p:nvSpPr>
        <p:spPr>
          <a:xfrm>
            <a:off x="22636" y="6405343"/>
            <a:ext cx="4114800" cy="365125"/>
          </a:xfrm>
          <a:prstGeom prst="rect">
            <a:avLst/>
          </a:prstGeom>
        </p:spPr>
        <p:txBody>
          <a:bodyPr/>
          <a:lstStyle/>
          <a:p>
            <a:pPr>
              <a:defRPr/>
            </a:pPr>
            <a:r>
              <a:rPr lang="sv-SE" sz="1200">
                <a:solidFill>
                  <a:schemeClr val="bg1"/>
                </a:solidFill>
              </a:rPr>
              <a:t>KDE:OAA:DAAS:ss:11/29/2021</a:t>
            </a:r>
            <a:endParaRPr lang="en-US" sz="1200">
              <a:solidFill>
                <a:schemeClr val="bg1"/>
              </a:solidFill>
            </a:endParaRPr>
          </a:p>
        </p:txBody>
      </p:sp>
      <p:pic>
        <p:nvPicPr>
          <p:cNvPr id="1026" name="Picture 2" descr="Poster contains a mathematical formula." title="Content Area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86" y="2387161"/>
            <a:ext cx="3810000" cy="1282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poster is divided into two columns. Common Nouns are listed on the left side of the poster. Examples of proper nouns are listed on the right side of the poster." title="Content Area Poste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7192" y="2432305"/>
            <a:ext cx="38100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The poster is a labeled diagram of a nerve cell. &#10;http://www.wpclipart.com/medical/anatomy/cells/neuron/nerve_diagram_dendrite_axon.png" title="Content area pos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8473" y="2387161"/>
            <a:ext cx="1752600" cy="237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descr="Classroom Materials: Walls and Bulletin Boards" title="Classroom Materials: Walls and Bulletin Boards"/>
          <p:cNvSpPr txBox="1">
            <a:spLocks/>
          </p:cNvSpPr>
          <p:nvPr/>
        </p:nvSpPr>
        <p:spPr>
          <a:xfrm>
            <a:off x="194881" y="352314"/>
            <a:ext cx="11578559" cy="609600"/>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endParaRPr lang="en-US" sz="4000" baseline="-25000">
              <a:latin typeface="+mn-lt"/>
            </a:endParaRPr>
          </a:p>
        </p:txBody>
      </p:sp>
      <p:sp>
        <p:nvSpPr>
          <p:cNvPr id="4" name="Rectangle 3">
            <a:extLst>
              <a:ext uri="{FF2B5EF4-FFF2-40B4-BE49-F238E27FC236}">
                <a16:creationId xmlns:a16="http://schemas.microsoft.com/office/drawing/2014/main" id="{8B81FAC7-B314-4BC7-B8AF-BBB977DFA7A4}"/>
              </a:ext>
            </a:extLst>
          </p:cNvPr>
          <p:cNvSpPr/>
          <p:nvPr/>
        </p:nvSpPr>
        <p:spPr>
          <a:xfrm>
            <a:off x="502090" y="3965090"/>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hlinkClick r:id="rId6"/>
              </a:rPr>
              <a:t>www.openclipart.com</a:t>
            </a:r>
            <a:endParaRPr lang="en-US"/>
          </a:p>
        </p:txBody>
      </p:sp>
      <p:sp>
        <p:nvSpPr>
          <p:cNvPr id="14" name="Rectangle 13">
            <a:extLst>
              <a:ext uri="{FF2B5EF4-FFF2-40B4-BE49-F238E27FC236}">
                <a16:creationId xmlns:a16="http://schemas.microsoft.com/office/drawing/2014/main" id="{B00918B5-FCA1-4779-BDFD-6D5A15CD870F}"/>
              </a:ext>
            </a:extLst>
          </p:cNvPr>
          <p:cNvSpPr/>
          <p:nvPr/>
        </p:nvSpPr>
        <p:spPr>
          <a:xfrm>
            <a:off x="4517192" y="4714736"/>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hlinkClick r:id="rId6"/>
              </a:rPr>
              <a:t>www.openclipart.com</a:t>
            </a:r>
            <a:endParaRPr lang="en-US"/>
          </a:p>
        </p:txBody>
      </p:sp>
      <p:sp>
        <p:nvSpPr>
          <p:cNvPr id="16" name="Rectangle 15">
            <a:extLst>
              <a:ext uri="{FF2B5EF4-FFF2-40B4-BE49-F238E27FC236}">
                <a16:creationId xmlns:a16="http://schemas.microsoft.com/office/drawing/2014/main" id="{D0B6DC6B-46A7-4EA4-BB99-CF81788208AF}"/>
              </a:ext>
            </a:extLst>
          </p:cNvPr>
          <p:cNvSpPr/>
          <p:nvPr/>
        </p:nvSpPr>
        <p:spPr>
          <a:xfrm>
            <a:off x="8348740" y="4792959"/>
            <a:ext cx="3594461" cy="59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hlinkClick r:id="rId6"/>
              </a:rPr>
              <a:t>www.openclipart.com</a:t>
            </a:r>
            <a:endParaRPr lang="en-US"/>
          </a:p>
        </p:txBody>
      </p:sp>
    </p:spTree>
    <p:extLst>
      <p:ext uri="{BB962C8B-B14F-4D97-AF65-F5344CB8AC3E}">
        <p14:creationId xmlns:p14="http://schemas.microsoft.com/office/powerpoint/2010/main" val="3584259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Check for Understanding (3)</a:t>
            </a:r>
          </a:p>
        </p:txBody>
      </p:sp>
      <p:sp>
        <p:nvSpPr>
          <p:cNvPr id="5" name="Footer Placeholder 4"/>
          <p:cNvSpPr>
            <a:spLocks noGrp="1"/>
          </p:cNvSpPr>
          <p:nvPr>
            <p:ph type="ftr" sz="quarter" idx="11"/>
          </p:nvPr>
        </p:nvSpPr>
        <p:spPr>
          <a:xfrm>
            <a:off x="0" y="6489216"/>
            <a:ext cx="2594345" cy="368784"/>
          </a:xfrm>
        </p:spPr>
        <p:txBody>
          <a:bodyPr/>
          <a:lstStyle/>
          <a:p>
            <a:r>
              <a:rPr lang="sv-SE">
                <a:solidFill>
                  <a:schemeClr val="tx1"/>
                </a:solidFill>
              </a:rPr>
              <a:t>KDE:OAA:DAAS:ss:11/29/2021</a:t>
            </a:r>
            <a:endParaRPr lang="en-US" dirty="0">
              <a:solidFill>
                <a:schemeClr val="tx1"/>
              </a:solidFill>
            </a:endParaRPr>
          </a:p>
        </p:txBody>
      </p:sp>
      <p:sp>
        <p:nvSpPr>
          <p:cNvPr id="4" name="Slide Number Placeholder 3"/>
          <p:cNvSpPr>
            <a:spLocks noGrp="1"/>
          </p:cNvSpPr>
          <p:nvPr>
            <p:ph type="sldNum" sz="quarter" idx="4294967295"/>
          </p:nvPr>
        </p:nvSpPr>
        <p:spPr>
          <a:xfrm>
            <a:off x="7187610" y="6501697"/>
            <a:ext cx="684213" cy="368784"/>
          </a:xfrm>
        </p:spPr>
        <p:txBody>
          <a:bodyPr/>
          <a:lstStyle/>
          <a:p>
            <a:fld id="{91BD7323-49BF-4C97-8773-5EC64C492009}" type="slidenum">
              <a:rPr lang="en-US" smtClean="0"/>
              <a:t>37</a:t>
            </a:fld>
            <a:endParaRPr lang="en-US"/>
          </a:p>
        </p:txBody>
      </p:sp>
      <p:sp>
        <p:nvSpPr>
          <p:cNvPr id="6" name="Rounded Rectangle 5"/>
          <p:cNvSpPr/>
          <p:nvPr/>
        </p:nvSpPr>
        <p:spPr>
          <a:xfrm>
            <a:off x="555783" y="1083076"/>
            <a:ext cx="8917826" cy="1093025"/>
          </a:xfrm>
          <a:prstGeom prst="roundRect">
            <a:avLst/>
          </a:prstGeom>
          <a:solidFill>
            <a:schemeClr val="bg1">
              <a:lumMod val="85000"/>
            </a:schemeClr>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2400" dirty="0">
                <a:solidFill>
                  <a:schemeClr val="tx2"/>
                </a:solidFill>
              </a:rPr>
              <a:t>Is it acceptable for a teacher to use his/her personal cellphone to communicate with another teacher about a testing situation in the classroom? </a:t>
            </a:r>
          </a:p>
        </p:txBody>
      </p:sp>
      <p:sp>
        <p:nvSpPr>
          <p:cNvPr id="7" name="Rounded Rectangle 6"/>
          <p:cNvSpPr/>
          <p:nvPr/>
        </p:nvSpPr>
        <p:spPr>
          <a:xfrm>
            <a:off x="555783" y="2408639"/>
            <a:ext cx="8396831" cy="1020361"/>
          </a:xfrm>
          <a:prstGeom prst="roundRect">
            <a:avLst/>
          </a:prstGeom>
          <a:solidFill>
            <a:schemeClr val="bg1">
              <a:lumMod val="85000"/>
            </a:schemeClr>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2"/>
                </a:solidFill>
              </a:rPr>
              <a:t>Is it acceptable to allow general education students to use a handheld calculator instead of the online calculator?</a:t>
            </a:r>
          </a:p>
        </p:txBody>
      </p:sp>
      <p:sp>
        <p:nvSpPr>
          <p:cNvPr id="8" name="Rounded Rectangle 7"/>
          <p:cNvSpPr/>
          <p:nvPr/>
        </p:nvSpPr>
        <p:spPr>
          <a:xfrm>
            <a:off x="555783" y="3592060"/>
            <a:ext cx="7758877" cy="1104227"/>
          </a:xfrm>
          <a:prstGeom prst="roundRect">
            <a:avLst/>
          </a:prstGeom>
          <a:solidFill>
            <a:schemeClr val="bg1">
              <a:lumMod val="85000"/>
            </a:schemeClr>
          </a:solidFill>
          <a:ln>
            <a:solidFill>
              <a:srgbClr val="009999"/>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2"/>
                </a:solidFill>
              </a:rPr>
              <a:t>Is it acceptable to leave content on the walls in the testing room when administering a field test?</a:t>
            </a:r>
          </a:p>
        </p:txBody>
      </p:sp>
      <p:sp>
        <p:nvSpPr>
          <p:cNvPr id="9" name="Rounded Rectangle 7">
            <a:extLst>
              <a:ext uri="{FF2B5EF4-FFF2-40B4-BE49-F238E27FC236}">
                <a16:creationId xmlns:a16="http://schemas.microsoft.com/office/drawing/2014/main" id="{B4931AC3-A79B-41B4-8F45-368A8276C0D5}"/>
              </a:ext>
            </a:extLst>
          </p:cNvPr>
          <p:cNvSpPr/>
          <p:nvPr/>
        </p:nvSpPr>
        <p:spPr>
          <a:xfrm>
            <a:off x="555783" y="4959063"/>
            <a:ext cx="7408004" cy="1180618"/>
          </a:xfrm>
          <a:prstGeom prst="roundRect">
            <a:avLst/>
          </a:prstGeom>
          <a:solidFill>
            <a:schemeClr val="bg1">
              <a:lumMod val="8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Is it acceptable to allow students to read library or personal books as each student finishes and test materials are collected?</a:t>
            </a:r>
          </a:p>
        </p:txBody>
      </p:sp>
    </p:spTree>
    <p:extLst>
      <p:ext uri="{BB962C8B-B14F-4D97-AF65-F5344CB8AC3E}">
        <p14:creationId xmlns:p14="http://schemas.microsoft.com/office/powerpoint/2010/main" val="1752048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7452" y="1709738"/>
            <a:ext cx="11089998" cy="1983373"/>
          </a:xfrm>
        </p:spPr>
        <p:txBody>
          <a:bodyPr>
            <a:normAutofit/>
          </a:bodyPr>
          <a:lstStyle/>
          <a:p>
            <a:r>
              <a:rPr lang="en-US" sz="4800" dirty="0"/>
              <a:t>Seating Charts</a:t>
            </a:r>
          </a:p>
        </p:txBody>
      </p:sp>
      <p:sp>
        <p:nvSpPr>
          <p:cNvPr id="2" name="Slide Number Placeholder 1"/>
          <p:cNvSpPr>
            <a:spLocks noGrp="1"/>
          </p:cNvSpPr>
          <p:nvPr>
            <p:ph type="sldNum" sz="quarter" idx="12"/>
          </p:nvPr>
        </p:nvSpPr>
        <p:spPr/>
        <p:txBody>
          <a:bodyPr/>
          <a:lstStyle/>
          <a:p>
            <a:fld id="{91BD7323-49BF-4C97-8773-5EC64C492009}" type="slidenum">
              <a:rPr lang="en-US" smtClean="0"/>
              <a:pPr/>
              <a:t>38</a:t>
            </a:fld>
            <a:endParaRPr lang="en-US"/>
          </a:p>
        </p:txBody>
      </p:sp>
      <p:sp>
        <p:nvSpPr>
          <p:cNvPr id="3" name="Footer Placeholder 2"/>
          <p:cNvSpPr>
            <a:spLocks noGrp="1"/>
          </p:cNvSpPr>
          <p:nvPr>
            <p:ph type="ftr" sz="quarter" idx="4294967295"/>
          </p:nvPr>
        </p:nvSpPr>
        <p:spPr>
          <a:xfrm>
            <a:off x="-16824" y="6510817"/>
            <a:ext cx="2653698" cy="365125"/>
          </a:xfrm>
        </p:spPr>
        <p:txBody>
          <a:bodyPr/>
          <a:lstStyle/>
          <a:p>
            <a:r>
              <a:rPr lang="sv-SE">
                <a:solidFill>
                  <a:schemeClr val="accent3">
                    <a:lumMod val="50000"/>
                  </a:schemeClr>
                </a:solidFill>
              </a:rPr>
              <a:t>KDE:OAA:DAAS:ss:11/29/2021</a:t>
            </a:r>
            <a:endParaRPr lang="en-US">
              <a:solidFill>
                <a:schemeClr val="accent3">
                  <a:lumMod val="50000"/>
                </a:schemeClr>
              </a:solidFill>
            </a:endParaRPr>
          </a:p>
        </p:txBody>
      </p:sp>
    </p:spTree>
    <p:extLst>
      <p:ext uri="{BB962C8B-B14F-4D97-AF65-F5344CB8AC3E}">
        <p14:creationId xmlns:p14="http://schemas.microsoft.com/office/powerpoint/2010/main" val="1515559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0" y="0"/>
            <a:ext cx="8992572" cy="1320800"/>
          </a:xfrm>
        </p:spPr>
        <p:txBody>
          <a:bodyPr anchor="t">
            <a:normAutofit/>
          </a:bodyPr>
          <a:lstStyle/>
          <a:p>
            <a:r>
              <a:rPr lang="en-US" dirty="0"/>
              <a:t>Create Seating Charts</a:t>
            </a: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0"/>
          </p:nvPr>
        </p:nvSpPr>
        <p:spPr>
          <a:xfrm>
            <a:off x="7465491" y="5952913"/>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39</a:t>
            </a:fld>
            <a:endParaRPr lang="en-US">
              <a:solidFill>
                <a:schemeClr val="bg1"/>
              </a:solidFill>
            </a:endParaRPr>
          </a:p>
        </p:txBody>
      </p:sp>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92875"/>
            <a:ext cx="4114800" cy="365125"/>
          </a:xfrm>
        </p:spPr>
        <p:txBody>
          <a:bodyPr anchor="ctr">
            <a:normAutofit/>
          </a:bodyPr>
          <a:lstStyle/>
          <a:p>
            <a:pPr>
              <a:spcAft>
                <a:spcPts val="600"/>
              </a:spcAft>
            </a:pPr>
            <a:r>
              <a:rPr lang="sv-SE" sz="1200">
                <a:solidFill>
                  <a:schemeClr val="bg1"/>
                </a:solidFill>
              </a:rPr>
              <a:t>KDE:OAA:DAAS:ss:11/29/2021</a:t>
            </a:r>
            <a:endParaRPr lang="en-US" sz="1200">
              <a:solidFill>
                <a:schemeClr val="bg1"/>
              </a:solidFill>
            </a:endParaRPr>
          </a:p>
        </p:txBody>
      </p:sp>
      <p:graphicFrame>
        <p:nvGraphicFramePr>
          <p:cNvPr id="7" name="Text Placeholder 2" descr="A list of seating chart recommendations. ">
            <a:extLst>
              <a:ext uri="{FF2B5EF4-FFF2-40B4-BE49-F238E27FC236}">
                <a16:creationId xmlns:a16="http://schemas.microsoft.com/office/drawing/2014/main" id="{5D892725-91B6-4331-BD87-3112A8974534}"/>
              </a:ext>
            </a:extLst>
          </p:cNvPr>
          <p:cNvGraphicFramePr/>
          <p:nvPr>
            <p:extLst>
              <p:ext uri="{D42A27DB-BD31-4B8C-83A1-F6EECF244321}">
                <p14:modId xmlns:p14="http://schemas.microsoft.com/office/powerpoint/2010/main" val="3845350289"/>
              </p:ext>
            </p:extLst>
          </p:nvPr>
        </p:nvGraphicFramePr>
        <p:xfrm>
          <a:off x="555786" y="905087"/>
          <a:ext cx="8992572" cy="4474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553" y="1709738"/>
            <a:ext cx="11169897" cy="2081027"/>
          </a:xfrm>
        </p:spPr>
        <p:txBody>
          <a:bodyPr>
            <a:normAutofit/>
          </a:bodyPr>
          <a:lstStyle/>
          <a:p>
            <a:r>
              <a:rPr lang="en-US" sz="4800" dirty="0"/>
              <a:t>Rationale</a:t>
            </a:r>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71210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0" y="0"/>
            <a:ext cx="8992572" cy="1320800"/>
          </a:xfrm>
        </p:spPr>
        <p:txBody>
          <a:bodyPr anchor="t">
            <a:normAutofit/>
          </a:bodyPr>
          <a:lstStyle/>
          <a:p>
            <a:r>
              <a:rPr lang="en-US" dirty="0"/>
              <a:t>Seating Charts Information</a:t>
            </a: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0"/>
          </p:nvPr>
        </p:nvSpPr>
        <p:spPr>
          <a:xfrm>
            <a:off x="7539919" y="5873715"/>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40</a:t>
            </a:fld>
            <a:endParaRPr lang="en-US">
              <a:solidFill>
                <a:schemeClr val="bg1"/>
              </a:solidFill>
            </a:endParaRPr>
          </a:p>
        </p:txBody>
      </p:sp>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38561"/>
            <a:ext cx="4114800" cy="365125"/>
          </a:xfrm>
        </p:spPr>
        <p:txBody>
          <a:bodyPr anchor="ctr">
            <a:normAutofit/>
          </a:bodyPr>
          <a:lstStyle/>
          <a:p>
            <a:pPr>
              <a:spcAft>
                <a:spcPts val="600"/>
              </a:spcAft>
            </a:pPr>
            <a:r>
              <a:rPr lang="sv-SE" sz="1200">
                <a:solidFill>
                  <a:schemeClr val="bg1"/>
                </a:solidFill>
              </a:rPr>
              <a:t>KDE:OAA:DAAS:ss:11/29/2021</a:t>
            </a:r>
            <a:endParaRPr lang="en-US" sz="1200">
              <a:solidFill>
                <a:schemeClr val="bg1"/>
              </a:solidFill>
            </a:endParaRPr>
          </a:p>
        </p:txBody>
      </p:sp>
      <p:graphicFrame>
        <p:nvGraphicFramePr>
          <p:cNvPr id="7" name="Text Placeholder 2" descr="Seating charts should include test name, date, room number, and more">
            <a:extLst>
              <a:ext uri="{FF2B5EF4-FFF2-40B4-BE49-F238E27FC236}">
                <a16:creationId xmlns:a16="http://schemas.microsoft.com/office/drawing/2014/main" id="{89D5B733-5BAC-4A5F-A1E7-6035898C5758}"/>
              </a:ext>
            </a:extLst>
          </p:cNvPr>
          <p:cNvGraphicFramePr>
            <a:graphicFrameLocks noGrp="1"/>
          </p:cNvGraphicFramePr>
          <p:nvPr>
            <p:ph sz="quarter" idx="12"/>
            <p:extLst>
              <p:ext uri="{D42A27DB-BD31-4B8C-83A1-F6EECF244321}">
                <p14:modId xmlns:p14="http://schemas.microsoft.com/office/powerpoint/2010/main" val="2475080614"/>
              </p:ext>
            </p:extLst>
          </p:nvPr>
        </p:nvGraphicFramePr>
        <p:xfrm>
          <a:off x="489456" y="1286936"/>
          <a:ext cx="10026144" cy="410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9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7351" y="1709738"/>
            <a:ext cx="11010099" cy="1809639"/>
          </a:xfrm>
        </p:spPr>
        <p:txBody>
          <a:bodyPr>
            <a:normAutofit/>
          </a:bodyPr>
          <a:lstStyle/>
          <a:p>
            <a:r>
              <a:rPr lang="en-US" sz="4800" dirty="0"/>
              <a:t>Student Motivation and Rewards</a:t>
            </a:r>
          </a:p>
        </p:txBody>
      </p:sp>
      <p:sp>
        <p:nvSpPr>
          <p:cNvPr id="7" name="Text Placeholder 6"/>
          <p:cNvSpPr>
            <a:spLocks noGrp="1"/>
          </p:cNvSpPr>
          <p:nvPr>
            <p:ph type="body" idx="1"/>
          </p:nvPr>
        </p:nvSpPr>
        <p:spPr>
          <a:xfrm>
            <a:off x="677335" y="3722230"/>
            <a:ext cx="8596668" cy="1965876"/>
          </a:xfrm>
        </p:spPr>
        <p:txBody>
          <a:bodyPr>
            <a:normAutofit/>
          </a:bodyPr>
          <a:lstStyle/>
          <a:p>
            <a:pPr marL="457200" indent="-457200">
              <a:buFont typeface="Wingdings" panose="05000000000000000000" pitchFamily="2" charset="2"/>
              <a:buChar char="Ø"/>
            </a:pPr>
            <a:r>
              <a:rPr lang="en-US" sz="3200" dirty="0"/>
              <a:t>Good Faith Effort Checklist</a:t>
            </a:r>
          </a:p>
          <a:p>
            <a:pPr marL="457200" indent="-457200">
              <a:buFont typeface="Wingdings" panose="05000000000000000000" pitchFamily="2" charset="2"/>
              <a:buChar char="Ø"/>
            </a:pPr>
            <a:r>
              <a:rPr lang="en-US" sz="3200" dirty="0"/>
              <a:t>Funding</a:t>
            </a:r>
          </a:p>
          <a:p>
            <a:pPr marL="457200" indent="-457200">
              <a:buFont typeface="Wingdings" panose="05000000000000000000" pitchFamily="2" charset="2"/>
              <a:buChar char="Ø"/>
            </a:pPr>
            <a:r>
              <a:rPr lang="en-US" sz="3200" dirty="0"/>
              <a:t>Student Discipline</a:t>
            </a:r>
          </a:p>
          <a:p>
            <a:pPr marL="457200" indent="-457200">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41</a:t>
            </a:fld>
            <a:endParaRPr lang="en-US" dirty="0">
              <a:solidFill>
                <a:schemeClr val="tx1"/>
              </a:solidFill>
            </a:endParaRPr>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2626507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42</a:t>
            </a:fld>
            <a:endParaRPr lang="en-US"/>
          </a:p>
        </p:txBody>
      </p:sp>
      <p:sp>
        <p:nvSpPr>
          <p:cNvPr id="5" name="Footer Placeholder 4"/>
          <p:cNvSpPr>
            <a:spLocks noGrp="1"/>
          </p:cNvSpPr>
          <p:nvPr>
            <p:ph type="ftr" sz="quarter" idx="3"/>
          </p:nvPr>
        </p:nvSpPr>
        <p:spPr>
          <a:xfrm>
            <a:off x="-1" y="6492875"/>
            <a:ext cx="2764465" cy="365125"/>
          </a:xfrm>
        </p:spPr>
        <p:txBody>
          <a:bodyPr/>
          <a:lstStyle/>
          <a:p>
            <a:r>
              <a:rPr lang="sv-SE"/>
              <a:t>KDE:OAA:DAAS:ss:11/29/2021</a:t>
            </a:r>
            <a:endParaRPr lang="en-US"/>
          </a:p>
        </p:txBody>
      </p:sp>
      <p:sp>
        <p:nvSpPr>
          <p:cNvPr id="2" name="Title 1"/>
          <p:cNvSpPr>
            <a:spLocks noGrp="1"/>
          </p:cNvSpPr>
          <p:nvPr>
            <p:ph type="title" idx="4294967295"/>
          </p:nvPr>
        </p:nvSpPr>
        <p:spPr>
          <a:xfrm>
            <a:off x="0" y="0"/>
            <a:ext cx="7009393" cy="580818"/>
          </a:xfrm>
          <a:prstGeom prst="rect">
            <a:avLst/>
          </a:prstGeom>
        </p:spPr>
        <p:txBody>
          <a:bodyPr>
            <a:noAutofit/>
          </a:bodyPr>
          <a:lstStyle/>
          <a:p>
            <a:r>
              <a:rPr lang="en-US" dirty="0">
                <a:solidFill>
                  <a:srgbClr val="008080"/>
                </a:solidFill>
              </a:rPr>
              <a:t>Good Faith Effort Checklist </a:t>
            </a:r>
          </a:p>
        </p:txBody>
      </p:sp>
      <p:graphicFrame>
        <p:nvGraphicFramePr>
          <p:cNvPr id="6" name="Table 5" descr="Good Faith Effort Checklist" title="Good Faith Effort Checklist"/>
          <p:cNvGraphicFramePr>
            <a:graphicFrameLocks noGrp="1"/>
          </p:cNvGraphicFramePr>
          <p:nvPr>
            <p:extLst>
              <p:ext uri="{D42A27DB-BD31-4B8C-83A1-F6EECF244321}">
                <p14:modId xmlns:p14="http://schemas.microsoft.com/office/powerpoint/2010/main" val="493028049"/>
              </p:ext>
            </p:extLst>
          </p:nvPr>
        </p:nvGraphicFramePr>
        <p:xfrm>
          <a:off x="273149" y="1095471"/>
          <a:ext cx="11624684" cy="4521489"/>
        </p:xfrm>
        <a:graphic>
          <a:graphicData uri="http://schemas.openxmlformats.org/drawingml/2006/table">
            <a:tbl>
              <a:tblPr firstRow="1" bandRow="1">
                <a:tableStyleId>{EB344D84-9AFB-497E-A393-DC336BA19D2E}</a:tableStyleId>
              </a:tblPr>
              <a:tblGrid>
                <a:gridCol w="4701288">
                  <a:extLst>
                    <a:ext uri="{9D8B030D-6E8A-4147-A177-3AD203B41FA5}">
                      <a16:colId xmlns:a16="http://schemas.microsoft.com/office/drawing/2014/main" val="20000"/>
                    </a:ext>
                  </a:extLst>
                </a:gridCol>
                <a:gridCol w="660246">
                  <a:extLst>
                    <a:ext uri="{9D8B030D-6E8A-4147-A177-3AD203B41FA5}">
                      <a16:colId xmlns:a16="http://schemas.microsoft.com/office/drawing/2014/main" val="20001"/>
                    </a:ext>
                  </a:extLst>
                </a:gridCol>
                <a:gridCol w="6263150">
                  <a:extLst>
                    <a:ext uri="{9D8B030D-6E8A-4147-A177-3AD203B41FA5}">
                      <a16:colId xmlns:a16="http://schemas.microsoft.com/office/drawing/2014/main" val="20002"/>
                    </a:ext>
                  </a:extLst>
                </a:gridCol>
              </a:tblGrid>
              <a:tr h="547962">
                <a:tc>
                  <a:txBody>
                    <a:bodyPr/>
                    <a:lstStyle/>
                    <a:p>
                      <a:pPr algn="ctr"/>
                      <a:r>
                        <a:rPr lang="en-US" sz="3200">
                          <a:solidFill>
                            <a:schemeClr val="tx2"/>
                          </a:solidFill>
                        </a:rPr>
                        <a:t>Acceptable </a:t>
                      </a:r>
                    </a:p>
                  </a:txBody>
                  <a:tcPr>
                    <a:solidFill>
                      <a:srgbClr val="009999"/>
                    </a:solidFill>
                  </a:tcPr>
                </a:tc>
                <a:tc>
                  <a:txBody>
                    <a:bodyPr/>
                    <a:lstStyle/>
                    <a:p>
                      <a:endParaRPr lang="en-US" sz="1400">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1059482">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Visually scanning student responses during or after the testing session to determine good faith efforts based on a checklist created and communicated to students and parents prior to testing </a:t>
                      </a:r>
                      <a:r>
                        <a:rPr lang="en-US" sz="2000" baseline="-25000"/>
                        <a:t>p.14</a:t>
                      </a:r>
                    </a:p>
                  </a:txBody>
                  <a:tcPr>
                    <a:solidFill>
                      <a:schemeClr val="bg1">
                        <a:lumMod val="85000"/>
                      </a:schemeClr>
                    </a:solidFill>
                  </a:tcPr>
                </a:tc>
                <a:tc>
                  <a:txBody>
                    <a:bodyPr/>
                    <a:lstStyle/>
                    <a:p>
                      <a:endParaRPr lang="en-US" sz="2000"/>
                    </a:p>
                  </a:txBody>
                  <a:tcPr>
                    <a:solidFill>
                      <a:schemeClr val="bg1">
                        <a:lumMod val="85000"/>
                      </a:schemeClr>
                    </a:solidFill>
                  </a:tcPr>
                </a:tc>
                <a:tc rowSpan="2">
                  <a:txBody>
                    <a:bodyPr/>
                    <a:lstStyle/>
                    <a:p>
                      <a:r>
                        <a:rPr lang="en-US" sz="2000">
                          <a:solidFill>
                            <a:schemeClr val="tx1"/>
                          </a:solidFill>
                        </a:rPr>
                        <a:t>Reading student responses </a:t>
                      </a:r>
                      <a:r>
                        <a:rPr lang="en-US" sz="2000" baseline="0">
                          <a:solidFill>
                            <a:schemeClr val="tx1"/>
                          </a:solidFill>
                        </a:rPr>
                        <a:t>in their entirety as part of visually scanning for good faith effort criteria </a:t>
                      </a:r>
                      <a:r>
                        <a:rPr lang="en-US" sz="2000" baseline="-25000">
                          <a:solidFill>
                            <a:schemeClr val="tx1"/>
                          </a:solidFill>
                        </a:rPr>
                        <a:t>p.6</a:t>
                      </a:r>
                    </a:p>
                    <a:p>
                      <a:endParaRPr lang="en-US" sz="200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Making individual</a:t>
                      </a:r>
                      <a:r>
                        <a:rPr lang="en-US" sz="2000" baseline="0">
                          <a:solidFill>
                            <a:schemeClr val="tx1"/>
                          </a:solidFill>
                        </a:rPr>
                        <a:t> results from checklists or any other evaluative statements available to students before the entire assessment has been administered and submitted to the BAC or DAC </a:t>
                      </a:r>
                      <a:r>
                        <a:rPr lang="en-US" sz="2000" baseline="-25000">
                          <a:solidFill>
                            <a:schemeClr val="tx1"/>
                          </a:solidFill>
                        </a:rPr>
                        <a:t>p.13</a:t>
                      </a:r>
                    </a:p>
                  </a:txBody>
                  <a:tcPr>
                    <a:solidFill>
                      <a:schemeClr val="bg1">
                        <a:lumMod val="85000"/>
                      </a:schemeClr>
                    </a:solidFill>
                  </a:tcPr>
                </a:tc>
                <a:extLst>
                  <a:ext uri="{0D108BD9-81ED-4DB2-BD59-A6C34878D82A}">
                    <a16:rowId xmlns:a16="http://schemas.microsoft.com/office/drawing/2014/main" val="10001"/>
                  </a:ext>
                </a:extLst>
              </a:tr>
              <a:tr h="104584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a:p>
                  </a:txBody>
                  <a:tcPr>
                    <a:solidFill>
                      <a:schemeClr val="accent4">
                        <a:lumMod val="20000"/>
                        <a:lumOff val="80000"/>
                      </a:schemeClr>
                    </a:solidFill>
                  </a:tcPr>
                </a:tc>
                <a:tc>
                  <a:txBody>
                    <a:bodyPr/>
                    <a:lstStyle/>
                    <a:p>
                      <a:endParaRPr lang="en-US" sz="2000"/>
                    </a:p>
                  </a:txBody>
                  <a:tcPr>
                    <a:solidFill>
                      <a:schemeClr val="bg1">
                        <a:lumMod val="85000"/>
                      </a:schemeClr>
                    </a:solidFill>
                  </a:tcPr>
                </a:tc>
                <a:tc vMerge="1">
                  <a:txBody>
                    <a:bodyPr/>
                    <a:lstStyle/>
                    <a:p>
                      <a:endParaRPr lang="en-US" sz="1100"/>
                    </a:p>
                  </a:txBody>
                  <a:tcPr>
                    <a:solidFill>
                      <a:schemeClr val="accent4">
                        <a:lumMod val="20000"/>
                        <a:lumOff val="80000"/>
                      </a:schemeClr>
                    </a:solidFill>
                  </a:tcPr>
                </a:tc>
                <a:extLst>
                  <a:ext uri="{0D108BD9-81ED-4DB2-BD59-A6C34878D82A}">
                    <a16:rowId xmlns:a16="http://schemas.microsoft.com/office/drawing/2014/main" val="10002"/>
                  </a:ext>
                </a:extLst>
              </a:tr>
              <a:tr h="9517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Including  </a:t>
                      </a:r>
                      <a:r>
                        <a:rPr lang="en-US" sz="2000">
                          <a:solidFill>
                            <a:schemeClr val="tx1"/>
                          </a:solidFill>
                        </a:rPr>
                        <a:t>a pre-writing requirement </a:t>
                      </a:r>
                      <a:r>
                        <a:rPr lang="en-US" sz="2000"/>
                        <a:t>(determined by the student) on a good faith effort</a:t>
                      </a:r>
                      <a:r>
                        <a:rPr lang="en-US" sz="2000" baseline="0"/>
                        <a:t> checklist </a:t>
                      </a:r>
                      <a:r>
                        <a:rPr lang="en-US" sz="2000" baseline="-25000"/>
                        <a:t>p.14</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Specifying a particular organizer, pre-write method or first</a:t>
                      </a:r>
                      <a:r>
                        <a:rPr lang="en-US" sz="2000" baseline="0"/>
                        <a:t> draft</a:t>
                      </a:r>
                      <a:r>
                        <a:rPr lang="en-US" sz="2000"/>
                        <a:t> for the good faith effort checklist </a:t>
                      </a:r>
                      <a:r>
                        <a:rPr lang="en-US" sz="2000" baseline="-25000"/>
                        <a:t>p.14</a:t>
                      </a:r>
                    </a:p>
                  </a:txBody>
                  <a:tcPr>
                    <a:solidFill>
                      <a:schemeClr val="bg1">
                        <a:lumMod val="85000"/>
                      </a:schemeClr>
                    </a:solidFill>
                  </a:tcPr>
                </a:tc>
                <a:extLst>
                  <a:ext uri="{0D108BD9-81ED-4DB2-BD59-A6C34878D82A}">
                    <a16:rowId xmlns:a16="http://schemas.microsoft.com/office/drawing/2014/main" val="10003"/>
                  </a:ext>
                </a:extLst>
              </a:tr>
              <a:tr h="711489">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Making results or rewards based on individual checklists available</a:t>
                      </a:r>
                      <a:r>
                        <a:rPr lang="en-US" sz="2000" baseline="0">
                          <a:solidFill>
                            <a:schemeClr val="tx1"/>
                          </a:solidFill>
                        </a:rPr>
                        <a:t> </a:t>
                      </a:r>
                      <a:r>
                        <a:rPr lang="en-US" sz="2000">
                          <a:solidFill>
                            <a:schemeClr val="tx1"/>
                          </a:solidFill>
                        </a:rPr>
                        <a:t>to students before all testing is complete </a:t>
                      </a:r>
                      <a:r>
                        <a:rPr lang="en-US" sz="2000" baseline="-25000">
                          <a:solidFill>
                            <a:schemeClr val="tx1"/>
                          </a:solidFill>
                        </a:rPr>
                        <a:t>p.14</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3595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43</a:t>
            </a:fld>
            <a:endParaRPr lang="en-US"/>
          </a:p>
        </p:txBody>
      </p:sp>
      <p:sp>
        <p:nvSpPr>
          <p:cNvPr id="5" name="Footer Placeholder 4"/>
          <p:cNvSpPr>
            <a:spLocks noGrp="1"/>
          </p:cNvSpPr>
          <p:nvPr>
            <p:ph type="ftr" sz="quarter" idx="3"/>
          </p:nvPr>
        </p:nvSpPr>
        <p:spPr>
          <a:xfrm>
            <a:off x="0" y="6492875"/>
            <a:ext cx="2711302" cy="290697"/>
          </a:xfrm>
        </p:spPr>
        <p:txBody>
          <a:bodyPr/>
          <a:lstStyle/>
          <a:p>
            <a:r>
              <a:rPr lang="sv-SE"/>
              <a:t>KDE:OAA:DAAS:ss:11/29/2021</a:t>
            </a:r>
            <a:endParaRPr lang="en-US"/>
          </a:p>
        </p:txBody>
      </p:sp>
      <p:sp>
        <p:nvSpPr>
          <p:cNvPr id="2" name="Title 1"/>
          <p:cNvSpPr>
            <a:spLocks noGrp="1"/>
          </p:cNvSpPr>
          <p:nvPr>
            <p:ph type="title" idx="4294967295"/>
          </p:nvPr>
        </p:nvSpPr>
        <p:spPr>
          <a:xfrm>
            <a:off x="0" y="0"/>
            <a:ext cx="12335953" cy="881470"/>
          </a:xfrm>
          <a:prstGeom prst="rect">
            <a:avLst/>
          </a:prstGeom>
        </p:spPr>
        <p:txBody>
          <a:bodyPr>
            <a:normAutofit/>
          </a:bodyPr>
          <a:lstStyle/>
          <a:p>
            <a:r>
              <a:rPr lang="en-US" dirty="0"/>
              <a:t>Funding </a:t>
            </a:r>
            <a:r>
              <a:rPr lang="en-US" baseline="-25000" dirty="0"/>
              <a:t>p.14</a:t>
            </a:r>
            <a:endParaRPr lang="en-US" dirty="0"/>
          </a:p>
        </p:txBody>
      </p:sp>
      <p:graphicFrame>
        <p:nvGraphicFramePr>
          <p:cNvPr id="6" name="Table 5" descr="Funding for Student Rewards" title="Funding for Student Rewards"/>
          <p:cNvGraphicFramePr>
            <a:graphicFrameLocks noGrp="1"/>
          </p:cNvGraphicFramePr>
          <p:nvPr>
            <p:extLst>
              <p:ext uri="{D42A27DB-BD31-4B8C-83A1-F6EECF244321}">
                <p14:modId xmlns:p14="http://schemas.microsoft.com/office/powerpoint/2010/main" val="3340718914"/>
              </p:ext>
            </p:extLst>
          </p:nvPr>
        </p:nvGraphicFramePr>
        <p:xfrm>
          <a:off x="284085" y="1353722"/>
          <a:ext cx="11398790" cy="3933979"/>
        </p:xfrm>
        <a:graphic>
          <a:graphicData uri="http://schemas.openxmlformats.org/drawingml/2006/table">
            <a:tbl>
              <a:tblPr firstRow="1" bandRow="1">
                <a:tableStyleId>{EB344D84-9AFB-497E-A393-DC336BA19D2E}</a:tableStyleId>
              </a:tblPr>
              <a:tblGrid>
                <a:gridCol w="5490909">
                  <a:extLst>
                    <a:ext uri="{9D8B030D-6E8A-4147-A177-3AD203B41FA5}">
                      <a16:colId xmlns:a16="http://schemas.microsoft.com/office/drawing/2014/main" val="20000"/>
                    </a:ext>
                  </a:extLst>
                </a:gridCol>
                <a:gridCol w="811730">
                  <a:extLst>
                    <a:ext uri="{9D8B030D-6E8A-4147-A177-3AD203B41FA5}">
                      <a16:colId xmlns:a16="http://schemas.microsoft.com/office/drawing/2014/main" val="20001"/>
                    </a:ext>
                  </a:extLst>
                </a:gridCol>
                <a:gridCol w="5096151">
                  <a:extLst>
                    <a:ext uri="{9D8B030D-6E8A-4147-A177-3AD203B41FA5}">
                      <a16:colId xmlns:a16="http://schemas.microsoft.com/office/drawing/2014/main" val="20002"/>
                    </a:ext>
                  </a:extLst>
                </a:gridCol>
              </a:tblGrid>
              <a:tr h="544053">
                <a:tc>
                  <a:txBody>
                    <a:bodyPr/>
                    <a:lstStyle/>
                    <a:p>
                      <a:pPr algn="ctr"/>
                      <a:r>
                        <a:rPr lang="en-US" sz="3200">
                          <a:solidFill>
                            <a:schemeClr val="tx2"/>
                          </a:solidFill>
                        </a:rPr>
                        <a:t>Acceptable</a:t>
                      </a:r>
                      <a:r>
                        <a:rPr lang="en-US" sz="2400">
                          <a:solidFill>
                            <a:schemeClr val="tx2"/>
                          </a:solidFill>
                        </a:rPr>
                        <a:t> </a:t>
                      </a:r>
                    </a:p>
                  </a:txBody>
                  <a:tcPr>
                    <a:solidFill>
                      <a:srgbClr val="009999"/>
                    </a:solidFill>
                  </a:tcPr>
                </a:tc>
                <a:tc>
                  <a:txBody>
                    <a:bodyPr/>
                    <a:lstStyle/>
                    <a:p>
                      <a:endParaRPr lang="en-US">
                        <a:solidFill>
                          <a:schemeClr val="tx2"/>
                        </a:solidFill>
                      </a:endParaRPr>
                    </a:p>
                  </a:txBody>
                  <a:tcPr>
                    <a:solidFill>
                      <a:srgbClr val="009999"/>
                    </a:solidFill>
                  </a:tcPr>
                </a:tc>
                <a:tc>
                  <a:txBody>
                    <a:bodyPr/>
                    <a:lstStyle/>
                    <a:p>
                      <a:pPr algn="ctr"/>
                      <a:r>
                        <a:rPr lang="en-US" sz="3200">
                          <a:solidFill>
                            <a:schemeClr val="tx2"/>
                          </a:solidFill>
                        </a:rPr>
                        <a:t>Not  Acceptable</a:t>
                      </a:r>
                    </a:p>
                  </a:txBody>
                  <a:tcPr>
                    <a:solidFill>
                      <a:srgbClr val="009999"/>
                    </a:solidFill>
                  </a:tcPr>
                </a:tc>
                <a:extLst>
                  <a:ext uri="{0D108BD9-81ED-4DB2-BD59-A6C34878D82A}">
                    <a16:rowId xmlns:a16="http://schemas.microsoft.com/office/drawing/2014/main" val="10000"/>
                  </a:ext>
                </a:extLst>
              </a:tr>
              <a:tr h="2072119">
                <a:tc>
                  <a:txBody>
                    <a:bodyPr/>
                    <a:lstStyle/>
                    <a:p>
                      <a:r>
                        <a:rPr lang="en-US" sz="2400"/>
                        <a:t>Using donations from individuals,</a:t>
                      </a:r>
                      <a:r>
                        <a:rPr lang="en-US" sz="2400" baseline="0"/>
                        <a:t> businesses, parents, or school staff for student incentives </a:t>
                      </a:r>
                      <a:r>
                        <a:rPr lang="en-US" sz="2400" baseline="-25000"/>
                        <a:t>p.14</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Using local school board</a:t>
                      </a:r>
                      <a:r>
                        <a:rPr lang="en-US" sz="2400" baseline="0"/>
                        <a:t> funds or cash awards from school activity funds generated by students for student incentives or rewards </a:t>
                      </a:r>
                      <a:r>
                        <a:rPr lang="en-US" sz="2400" baseline="-25000"/>
                        <a:t>p.14</a:t>
                      </a:r>
                    </a:p>
                  </a:txBody>
                  <a:tcPr>
                    <a:solidFill>
                      <a:schemeClr val="bg1">
                        <a:lumMod val="85000"/>
                      </a:schemeClr>
                    </a:solidFill>
                  </a:tcPr>
                </a:tc>
                <a:extLst>
                  <a:ext uri="{0D108BD9-81ED-4DB2-BD59-A6C34878D82A}">
                    <a16:rowId xmlns:a16="http://schemas.microsoft.com/office/drawing/2014/main" val="10001"/>
                  </a:ext>
                </a:extLst>
              </a:tr>
              <a:tr h="1282740">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Using Extended School</a:t>
                      </a:r>
                      <a:r>
                        <a:rPr lang="en-US" sz="2400" baseline="0"/>
                        <a:t> Services (ESS) funds for test preparation </a:t>
                      </a:r>
                      <a:r>
                        <a:rPr lang="en-US" sz="2400" baseline="-25000"/>
                        <a:t>p.14</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088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44</a:t>
            </a:fld>
            <a:endParaRPr lang="en-US"/>
          </a:p>
        </p:txBody>
      </p:sp>
      <p:sp>
        <p:nvSpPr>
          <p:cNvPr id="5" name="Footer Placeholder 4"/>
          <p:cNvSpPr>
            <a:spLocks noGrp="1"/>
          </p:cNvSpPr>
          <p:nvPr>
            <p:ph type="ftr" sz="quarter" idx="3"/>
          </p:nvPr>
        </p:nvSpPr>
        <p:spPr>
          <a:xfrm>
            <a:off x="-1" y="6492876"/>
            <a:ext cx="3104708" cy="270697"/>
          </a:xfrm>
        </p:spPr>
        <p:txBody>
          <a:bodyPr/>
          <a:lstStyle/>
          <a:p>
            <a:r>
              <a:rPr lang="sv-SE"/>
              <a:t>KDE:OAA:DAAS:ss:11/29/2021</a:t>
            </a:r>
            <a:endParaRPr lang="en-US"/>
          </a:p>
        </p:txBody>
      </p:sp>
      <p:sp>
        <p:nvSpPr>
          <p:cNvPr id="2" name="Title 1"/>
          <p:cNvSpPr>
            <a:spLocks noGrp="1"/>
          </p:cNvSpPr>
          <p:nvPr>
            <p:ph type="title" idx="4294967295"/>
          </p:nvPr>
        </p:nvSpPr>
        <p:spPr>
          <a:xfrm>
            <a:off x="0" y="94427"/>
            <a:ext cx="12022137" cy="641140"/>
          </a:xfrm>
          <a:prstGeom prst="rect">
            <a:avLst/>
          </a:prstGeom>
        </p:spPr>
        <p:txBody>
          <a:bodyPr>
            <a:noAutofit/>
          </a:bodyPr>
          <a:lstStyle/>
          <a:p>
            <a:r>
              <a:rPr lang="en-US" dirty="0">
                <a:solidFill>
                  <a:srgbClr val="008080"/>
                </a:solidFill>
              </a:rPr>
              <a:t>Student Discipline </a:t>
            </a:r>
            <a:r>
              <a:rPr lang="en-US" baseline="-25000" dirty="0"/>
              <a:t>p.16 </a:t>
            </a:r>
            <a:endParaRPr lang="en-US" dirty="0">
              <a:solidFill>
                <a:schemeClr val="tx1"/>
              </a:solidFill>
            </a:endParaRPr>
          </a:p>
        </p:txBody>
      </p:sp>
      <p:graphicFrame>
        <p:nvGraphicFramePr>
          <p:cNvPr id="6" name="Table 5" descr="Student Discipline" title="Student Discipline"/>
          <p:cNvGraphicFramePr>
            <a:graphicFrameLocks noGrp="1"/>
          </p:cNvGraphicFramePr>
          <p:nvPr>
            <p:extLst>
              <p:ext uri="{D42A27DB-BD31-4B8C-83A1-F6EECF244321}">
                <p14:modId xmlns:p14="http://schemas.microsoft.com/office/powerpoint/2010/main" val="1757737263"/>
              </p:ext>
            </p:extLst>
          </p:nvPr>
        </p:nvGraphicFramePr>
        <p:xfrm>
          <a:off x="169863" y="735567"/>
          <a:ext cx="11738602" cy="4937267"/>
        </p:xfrm>
        <a:graphic>
          <a:graphicData uri="http://schemas.openxmlformats.org/drawingml/2006/table">
            <a:tbl>
              <a:tblPr firstRow="1" bandRow="1">
                <a:tableStyleId>{EB344D84-9AFB-497E-A393-DC336BA19D2E}</a:tableStyleId>
              </a:tblPr>
              <a:tblGrid>
                <a:gridCol w="5654600">
                  <a:extLst>
                    <a:ext uri="{9D8B030D-6E8A-4147-A177-3AD203B41FA5}">
                      <a16:colId xmlns:a16="http://schemas.microsoft.com/office/drawing/2014/main" val="20000"/>
                    </a:ext>
                  </a:extLst>
                </a:gridCol>
                <a:gridCol w="835928">
                  <a:extLst>
                    <a:ext uri="{9D8B030D-6E8A-4147-A177-3AD203B41FA5}">
                      <a16:colId xmlns:a16="http://schemas.microsoft.com/office/drawing/2014/main" val="20001"/>
                    </a:ext>
                  </a:extLst>
                </a:gridCol>
                <a:gridCol w="5248074">
                  <a:extLst>
                    <a:ext uri="{9D8B030D-6E8A-4147-A177-3AD203B41FA5}">
                      <a16:colId xmlns:a16="http://schemas.microsoft.com/office/drawing/2014/main" val="20002"/>
                    </a:ext>
                  </a:extLst>
                </a:gridCol>
              </a:tblGrid>
              <a:tr h="549514">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06387">
                <a:tc>
                  <a:txBody>
                    <a:bodyPr/>
                    <a:lstStyle/>
                    <a:p>
                      <a:r>
                        <a:rPr lang="en-US" sz="2400"/>
                        <a:t>Visually scanning student responses during or after the testing session to </a:t>
                      </a:r>
                      <a:r>
                        <a:rPr lang="en-US" sz="2400" kern="1200">
                          <a:solidFill>
                            <a:schemeClr val="dk1"/>
                          </a:solidFill>
                          <a:latin typeface="+mn-lt"/>
                          <a:ea typeface="+mn-ea"/>
                          <a:cs typeface="+mn-cs"/>
                        </a:rPr>
                        <a:t>determine disciplinary problems </a:t>
                      </a:r>
                      <a:r>
                        <a:rPr lang="en-US" sz="2400" baseline="-25000"/>
                        <a:t>p.14</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Allowing students to modify their initial response to test items if</a:t>
                      </a:r>
                      <a:r>
                        <a:rPr lang="en-US" sz="2400"/>
                        <a:t> disciplinary problems are determined to exist</a:t>
                      </a:r>
                      <a:r>
                        <a:rPr lang="en-US" sz="2400" baseline="0"/>
                        <a:t> </a:t>
                      </a:r>
                      <a:r>
                        <a:rPr lang="en-US" sz="2400" baseline="-25000"/>
                        <a:t>p.14</a:t>
                      </a:r>
                    </a:p>
                    <a:p>
                      <a:endParaRPr lang="en-US" sz="2400" baseline="-25000"/>
                    </a:p>
                  </a:txBody>
                  <a:tcPr>
                    <a:solidFill>
                      <a:schemeClr val="bg1">
                        <a:lumMod val="85000"/>
                      </a:schemeClr>
                    </a:solidFill>
                  </a:tcPr>
                </a:tc>
                <a:extLst>
                  <a:ext uri="{0D108BD9-81ED-4DB2-BD59-A6C34878D82A}">
                    <a16:rowId xmlns:a16="http://schemas.microsoft.com/office/drawing/2014/main" val="10001"/>
                  </a:ext>
                </a:extLst>
              </a:tr>
              <a:tr h="2516197">
                <a:tc>
                  <a:txBody>
                    <a:bodyPr/>
                    <a:lstStyle/>
                    <a:p>
                      <a:r>
                        <a:rPr lang="en-US" sz="2400" kern="1200">
                          <a:solidFill>
                            <a:schemeClr val="dk1"/>
                          </a:solidFill>
                          <a:effectLst/>
                          <a:latin typeface="+mn-lt"/>
                          <a:ea typeface="+mn-ea"/>
                          <a:cs typeface="+mn-cs"/>
                        </a:rPr>
                        <a:t>Instructing a student to answer the questions again on separate sheets of paper for disciplinary purposes when his/her responses to test items are reviewed and are found to contain inappropriate language or drawings (e.g., obscenities) </a:t>
                      </a:r>
                      <a:r>
                        <a:rPr lang="en-US" sz="2400" kern="1200" baseline="-25000">
                          <a:solidFill>
                            <a:schemeClr val="dk1"/>
                          </a:solidFill>
                          <a:effectLst/>
                          <a:latin typeface="+mn-lt"/>
                          <a:ea typeface="+mn-ea"/>
                          <a:cs typeface="+mn-cs"/>
                        </a:rPr>
                        <a:t>p.14</a:t>
                      </a:r>
                      <a:endParaRPr lang="en-US" sz="2400" kern="1200">
                        <a:solidFill>
                          <a:schemeClr val="dk1"/>
                        </a:solidFill>
                        <a:effectLst/>
                        <a:latin typeface="+mn-lt"/>
                        <a:ea typeface="+mn-ea"/>
                        <a:cs typeface="+mn-cs"/>
                      </a:endParaRP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9773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27043" cy="983597"/>
          </a:xfrm>
        </p:spPr>
        <p:txBody>
          <a:bodyPr>
            <a:normAutofit/>
          </a:bodyPr>
          <a:lstStyle/>
          <a:p>
            <a:r>
              <a:rPr lang="en-US" dirty="0"/>
              <a:t>Check for Understanding (4)</a:t>
            </a:r>
          </a:p>
        </p:txBody>
      </p:sp>
      <p:sp>
        <p:nvSpPr>
          <p:cNvPr id="5" name="Footer Placeholder 4"/>
          <p:cNvSpPr>
            <a:spLocks noGrp="1"/>
          </p:cNvSpPr>
          <p:nvPr>
            <p:ph type="ftr" sz="quarter" idx="11"/>
          </p:nvPr>
        </p:nvSpPr>
        <p:spPr>
          <a:xfrm>
            <a:off x="-315686" y="6594732"/>
            <a:ext cx="2838893" cy="261025"/>
          </a:xfrm>
        </p:spPr>
        <p:txBody>
          <a:bodyPr/>
          <a:lstStyle/>
          <a:p>
            <a:r>
              <a:rPr lang="sv-SE">
                <a:solidFill>
                  <a:schemeClr val="tx1"/>
                </a:solidFill>
              </a:rPr>
              <a:t>KDE:OAA:DAAS:ss:11/29/2021</a:t>
            </a:r>
            <a:endParaRPr lang="en-US" dirty="0">
              <a:solidFill>
                <a:schemeClr val="tx1"/>
              </a:solidFill>
            </a:endParaRPr>
          </a:p>
        </p:txBody>
      </p:sp>
      <p:sp>
        <p:nvSpPr>
          <p:cNvPr id="4" name="Slide Number Placeholder 3"/>
          <p:cNvSpPr>
            <a:spLocks noGrp="1"/>
          </p:cNvSpPr>
          <p:nvPr>
            <p:ph type="sldNum" sz="quarter" idx="4294967295"/>
          </p:nvPr>
        </p:nvSpPr>
        <p:spPr>
          <a:xfrm>
            <a:off x="7166345" y="6412170"/>
            <a:ext cx="684213" cy="365125"/>
          </a:xfrm>
        </p:spPr>
        <p:txBody>
          <a:bodyPr/>
          <a:lstStyle/>
          <a:p>
            <a:fld id="{91BD7323-49BF-4C97-8773-5EC64C492009}" type="slidenum">
              <a:rPr lang="en-US" smtClean="0"/>
              <a:t>45</a:t>
            </a:fld>
            <a:endParaRPr lang="en-US" dirty="0"/>
          </a:p>
        </p:txBody>
      </p:sp>
      <p:sp>
        <p:nvSpPr>
          <p:cNvPr id="6" name="Rounded Rectangle 5"/>
          <p:cNvSpPr/>
          <p:nvPr/>
        </p:nvSpPr>
        <p:spPr>
          <a:xfrm>
            <a:off x="212261" y="2289446"/>
            <a:ext cx="8814782" cy="987261"/>
          </a:xfrm>
          <a:prstGeom prst="roundRect">
            <a:avLst/>
          </a:prstGeom>
          <a:solidFill>
            <a:srgbClr val="7F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Is it acceptable to announce on the intercom each day the results of the Good Faith Effort Checklist?</a:t>
            </a:r>
          </a:p>
        </p:txBody>
      </p:sp>
      <p:sp>
        <p:nvSpPr>
          <p:cNvPr id="7" name="Rounded Rectangle 6"/>
          <p:cNvSpPr/>
          <p:nvPr/>
        </p:nvSpPr>
        <p:spPr>
          <a:xfrm>
            <a:off x="212260" y="3527532"/>
            <a:ext cx="8346949" cy="886472"/>
          </a:xfrm>
          <a:prstGeom prst="roundRect">
            <a:avLst/>
          </a:prstGeom>
          <a:solidFill>
            <a:srgbClr val="6AA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Is it acceptable to let students know that they are doing a good job on test responses?</a:t>
            </a:r>
          </a:p>
        </p:txBody>
      </p:sp>
      <p:sp>
        <p:nvSpPr>
          <p:cNvPr id="8" name="Rounded Rectangle 7"/>
          <p:cNvSpPr/>
          <p:nvPr/>
        </p:nvSpPr>
        <p:spPr>
          <a:xfrm>
            <a:off x="212260" y="4765617"/>
            <a:ext cx="7847219" cy="1137298"/>
          </a:xfrm>
          <a:prstGeom prst="roundRect">
            <a:avLst/>
          </a:prstGeom>
          <a:solidFill>
            <a:srgbClr val="73A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Is it acceptable on a Good Faith Effort Checklist to require students to use a strategy they learned in class when answering test questions?</a:t>
            </a:r>
          </a:p>
        </p:txBody>
      </p:sp>
      <p:sp>
        <p:nvSpPr>
          <p:cNvPr id="9" name="Rounded Rectangle 5">
            <a:extLst>
              <a:ext uri="{FF2B5EF4-FFF2-40B4-BE49-F238E27FC236}">
                <a16:creationId xmlns:a16="http://schemas.microsoft.com/office/drawing/2014/main" id="{D993A686-7040-49F8-87F9-2B9C3B6BC9B8}"/>
              </a:ext>
            </a:extLst>
          </p:cNvPr>
          <p:cNvSpPr/>
          <p:nvPr/>
        </p:nvSpPr>
        <p:spPr>
          <a:xfrm>
            <a:off x="212260" y="1171862"/>
            <a:ext cx="9261349" cy="866759"/>
          </a:xfrm>
          <a:prstGeom prst="roundRect">
            <a:avLst/>
          </a:prstGeom>
          <a:solidFill>
            <a:srgbClr val="7F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Are seating charts required for makeup testing sessions?</a:t>
            </a:r>
          </a:p>
        </p:txBody>
      </p:sp>
    </p:spTree>
    <p:extLst>
      <p:ext uri="{BB962C8B-B14F-4D97-AF65-F5344CB8AC3E}">
        <p14:creationId xmlns:p14="http://schemas.microsoft.com/office/powerpoint/2010/main" val="3982664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D814-93D4-4D0F-8AD1-104BC028FD9D}"/>
              </a:ext>
            </a:extLst>
          </p:cNvPr>
          <p:cNvSpPr>
            <a:spLocks noGrp="1"/>
          </p:cNvSpPr>
          <p:nvPr>
            <p:ph type="title"/>
          </p:nvPr>
        </p:nvSpPr>
        <p:spPr>
          <a:xfrm>
            <a:off x="301841" y="1709739"/>
            <a:ext cx="11045609" cy="1719261"/>
          </a:xfrm>
        </p:spPr>
        <p:txBody>
          <a:bodyPr>
            <a:normAutofit/>
          </a:bodyPr>
          <a:lstStyle/>
          <a:p>
            <a:r>
              <a:rPr lang="en-US" sz="4800" dirty="0">
                <a:solidFill>
                  <a:srgbClr val="009A80"/>
                </a:solidFill>
              </a:rPr>
              <a:t>Administration of State Assessment</a:t>
            </a:r>
          </a:p>
        </p:txBody>
      </p:sp>
      <p:sp>
        <p:nvSpPr>
          <p:cNvPr id="3" name="Text Placeholder 2">
            <a:extLst>
              <a:ext uri="{FF2B5EF4-FFF2-40B4-BE49-F238E27FC236}">
                <a16:creationId xmlns:a16="http://schemas.microsoft.com/office/drawing/2014/main" id="{81ECBF85-E3AF-41F6-BD60-C45FAD28BF74}"/>
              </a:ext>
            </a:extLst>
          </p:cNvPr>
          <p:cNvSpPr>
            <a:spLocks noGrp="1"/>
          </p:cNvSpPr>
          <p:nvPr>
            <p:ph type="body" idx="1"/>
          </p:nvPr>
        </p:nvSpPr>
        <p:spPr>
          <a:xfrm>
            <a:off x="677335" y="3429000"/>
            <a:ext cx="8596668" cy="2880650"/>
          </a:xfrm>
        </p:spPr>
        <p:txBody>
          <a:bodyPr>
            <a:normAutofit/>
          </a:bodyPr>
          <a:lstStyle/>
          <a:p>
            <a:pPr marL="457200" indent="-457200">
              <a:buFont typeface="Wingdings" panose="05000000000000000000" pitchFamily="2" charset="2"/>
              <a:buChar char="Ø"/>
            </a:pPr>
            <a:r>
              <a:rPr lang="en-US" dirty="0"/>
              <a:t>Test Security – Monitoring </a:t>
            </a:r>
          </a:p>
          <a:p>
            <a:pPr marL="457200" indent="-457200">
              <a:buFont typeface="Wingdings" panose="05000000000000000000" pitchFamily="2" charset="2"/>
              <a:buChar char="Ø"/>
            </a:pPr>
            <a:r>
              <a:rPr lang="en-US" dirty="0"/>
              <a:t>Seating Charts</a:t>
            </a:r>
          </a:p>
          <a:p>
            <a:pPr marL="457200" indent="-457200">
              <a:buFont typeface="Wingdings" panose="05000000000000000000" pitchFamily="2" charset="2"/>
              <a:buChar char="Ø"/>
            </a:pPr>
            <a:r>
              <a:rPr lang="en-US" dirty="0"/>
              <a:t>Administration Practices</a:t>
            </a:r>
          </a:p>
          <a:p>
            <a:pPr marL="457200" indent="-457200">
              <a:buFont typeface="Wingdings" panose="05000000000000000000" pitchFamily="2" charset="2"/>
              <a:buChar char="Ø"/>
            </a:pPr>
            <a:r>
              <a:rPr lang="en-US" dirty="0"/>
              <a:t>Test Materials Concerns</a:t>
            </a:r>
          </a:p>
          <a:p>
            <a:endParaRPr lang="en-US" dirty="0"/>
          </a:p>
          <a:p>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96A92E-415B-44ED-A3F4-68472BF86B36}"/>
              </a:ext>
            </a:extLst>
          </p:cNvPr>
          <p:cNvSpPr>
            <a:spLocks noGrp="1"/>
          </p:cNvSpPr>
          <p:nvPr>
            <p:ph type="sldNum" sz="quarter" idx="12"/>
          </p:nvPr>
        </p:nvSpPr>
        <p:spPr/>
        <p:txBody>
          <a:bodyPr/>
          <a:lstStyle/>
          <a:p>
            <a:fld id="{91BD7323-49BF-4C97-8773-5EC64C492009}" type="slidenum">
              <a:rPr lang="en-US" smtClean="0">
                <a:solidFill>
                  <a:prstClr val="white"/>
                </a:solidFill>
              </a:rPr>
              <a:pPr/>
              <a:t>46</a:t>
            </a:fld>
            <a:endParaRPr lang="en-US">
              <a:solidFill>
                <a:prstClr val="white"/>
              </a:solidFill>
            </a:endParaRPr>
          </a:p>
        </p:txBody>
      </p:sp>
    </p:spTree>
    <p:extLst>
      <p:ext uri="{BB962C8B-B14F-4D97-AF65-F5344CB8AC3E}">
        <p14:creationId xmlns:p14="http://schemas.microsoft.com/office/powerpoint/2010/main" val="236984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01841" y="1709739"/>
            <a:ext cx="11045609" cy="2010006"/>
          </a:xfrm>
        </p:spPr>
        <p:txBody>
          <a:bodyPr anchor="b">
            <a:normAutofit/>
          </a:bodyPr>
          <a:lstStyle/>
          <a:p>
            <a:r>
              <a:rPr lang="en-US" sz="4800" dirty="0"/>
              <a:t>Test Security Monitoring</a:t>
            </a: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p:txBody>
          <a:bodyPr anchor="ctr">
            <a:normAutofit/>
          </a:bodyPr>
          <a:lstStyle/>
          <a:p>
            <a:pPr>
              <a:lnSpc>
                <a:spcPct val="90000"/>
              </a:lnSpc>
              <a:spcAft>
                <a:spcPts val="600"/>
              </a:spcAft>
            </a:pPr>
            <a:fld id="{91BD7323-49BF-4C97-8773-5EC64C492009}" type="slidenum">
              <a:rPr lang="en-US" smtClean="0">
                <a:solidFill>
                  <a:schemeClr val="tx1"/>
                </a:solidFill>
              </a:rPr>
              <a:pPr>
                <a:lnSpc>
                  <a:spcPct val="90000"/>
                </a:lnSpc>
                <a:spcAft>
                  <a:spcPts val="600"/>
                </a:spcAft>
              </a:pPr>
              <a:t>47</a:t>
            </a:fld>
            <a:endParaRPr lang="en-US" dirty="0">
              <a:solidFill>
                <a:schemeClr val="tx1"/>
              </a:solidFill>
            </a:endParaRPr>
          </a:p>
        </p:txBody>
      </p:sp>
      <p:sp>
        <p:nvSpPr>
          <p:cNvPr id="3" name="Footer Placeholder 2">
            <a:extLst>
              <a:ext uri="{FF2B5EF4-FFF2-40B4-BE49-F238E27FC236}">
                <a16:creationId xmlns:a16="http://schemas.microsoft.com/office/drawing/2014/main" id="{8F605867-FC53-473D-8845-AE70D1C9323A}"/>
              </a:ext>
            </a:extLst>
          </p:cNvPr>
          <p:cNvSpPr>
            <a:spLocks noGrp="1"/>
          </p:cNvSpPr>
          <p:nvPr>
            <p:ph type="ftr" sz="quarter" idx="11"/>
          </p:nvPr>
        </p:nvSpPr>
        <p:spPr>
          <a:xfrm>
            <a:off x="0" y="6492875"/>
            <a:ext cx="2296886" cy="365125"/>
          </a:xfrm>
        </p:spPr>
        <p:txBody>
          <a:bodyPr/>
          <a:lstStyle/>
          <a:p>
            <a:r>
              <a:rPr lang="sv-SE" dirty="0">
                <a:solidFill>
                  <a:schemeClr val="tx1"/>
                </a:solidFill>
              </a:rPr>
              <a:t>KDE:OAA:DAAS:ss:11/29/2021</a:t>
            </a:r>
            <a:endParaRPr lang="en-US" dirty="0">
              <a:solidFill>
                <a:schemeClr val="tx1"/>
              </a:solidFill>
            </a:endParaRPr>
          </a:p>
        </p:txBody>
      </p:sp>
    </p:spTree>
    <p:extLst>
      <p:ext uri="{BB962C8B-B14F-4D97-AF65-F5344CB8AC3E}">
        <p14:creationId xmlns:p14="http://schemas.microsoft.com/office/powerpoint/2010/main" val="1648352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48</a:t>
            </a:fld>
            <a:endParaRPr lang="en-US"/>
          </a:p>
        </p:txBody>
      </p:sp>
      <p:sp>
        <p:nvSpPr>
          <p:cNvPr id="5" name="Footer Placeholder 4"/>
          <p:cNvSpPr>
            <a:spLocks noGrp="1"/>
          </p:cNvSpPr>
          <p:nvPr>
            <p:ph type="ftr" sz="quarter" idx="3"/>
          </p:nvPr>
        </p:nvSpPr>
        <p:spPr>
          <a:xfrm>
            <a:off x="0" y="6492875"/>
            <a:ext cx="2902688" cy="365125"/>
          </a:xfrm>
        </p:spPr>
        <p:txBody>
          <a:bodyPr/>
          <a:lstStyle/>
          <a:p>
            <a:r>
              <a:rPr lang="sv-SE"/>
              <a:t>KDE:OAA:DAAS:ss:11/29/2021</a:t>
            </a:r>
            <a:endParaRPr lang="en-US"/>
          </a:p>
        </p:txBody>
      </p:sp>
      <p:sp>
        <p:nvSpPr>
          <p:cNvPr id="2" name="Title 1"/>
          <p:cNvSpPr>
            <a:spLocks noGrp="1"/>
          </p:cNvSpPr>
          <p:nvPr>
            <p:ph type="title" idx="4294967295"/>
          </p:nvPr>
        </p:nvSpPr>
        <p:spPr>
          <a:xfrm>
            <a:off x="0" y="0"/>
            <a:ext cx="10474325" cy="735312"/>
          </a:xfrm>
          <a:prstGeom prst="rect">
            <a:avLst/>
          </a:prstGeom>
        </p:spPr>
        <p:txBody>
          <a:bodyPr>
            <a:normAutofit/>
          </a:bodyPr>
          <a:lstStyle/>
          <a:p>
            <a:r>
              <a:rPr lang="en-US" dirty="0"/>
              <a:t>Active Monitoring</a:t>
            </a:r>
          </a:p>
        </p:txBody>
      </p:sp>
      <p:graphicFrame>
        <p:nvGraphicFramePr>
          <p:cNvPr id="6" name="Table 5" descr="Active Monitoring" title="Active Monitoring"/>
          <p:cNvGraphicFramePr>
            <a:graphicFrameLocks noGrp="1"/>
          </p:cNvGraphicFramePr>
          <p:nvPr>
            <p:extLst>
              <p:ext uri="{D42A27DB-BD31-4B8C-83A1-F6EECF244321}">
                <p14:modId xmlns:p14="http://schemas.microsoft.com/office/powerpoint/2010/main" val="2903720817"/>
              </p:ext>
            </p:extLst>
          </p:nvPr>
        </p:nvGraphicFramePr>
        <p:xfrm>
          <a:off x="328246" y="1021977"/>
          <a:ext cx="11569587" cy="4319225"/>
        </p:xfrm>
        <a:graphic>
          <a:graphicData uri="http://schemas.openxmlformats.org/drawingml/2006/table">
            <a:tbl>
              <a:tblPr firstRow="1" bandRow="1">
                <a:tableStyleId>{6E25E649-3F16-4E02-A733-19D2CDBF48F0}</a:tableStyleId>
              </a:tblPr>
              <a:tblGrid>
                <a:gridCol w="5468891">
                  <a:extLst>
                    <a:ext uri="{9D8B030D-6E8A-4147-A177-3AD203B41FA5}">
                      <a16:colId xmlns:a16="http://schemas.microsoft.com/office/drawing/2014/main" val="20000"/>
                    </a:ext>
                  </a:extLst>
                </a:gridCol>
                <a:gridCol w="636643">
                  <a:extLst>
                    <a:ext uri="{9D8B030D-6E8A-4147-A177-3AD203B41FA5}">
                      <a16:colId xmlns:a16="http://schemas.microsoft.com/office/drawing/2014/main" val="20001"/>
                    </a:ext>
                  </a:extLst>
                </a:gridCol>
                <a:gridCol w="5464053">
                  <a:extLst>
                    <a:ext uri="{9D8B030D-6E8A-4147-A177-3AD203B41FA5}">
                      <a16:colId xmlns:a16="http://schemas.microsoft.com/office/drawing/2014/main" val="20002"/>
                    </a:ext>
                  </a:extLst>
                </a:gridCol>
              </a:tblGrid>
              <a:tr h="526980">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819865">
                <a:tc>
                  <a:txBody>
                    <a:bodyPr/>
                    <a:lstStyle/>
                    <a:p>
                      <a:r>
                        <a:rPr lang="en-US" sz="2400"/>
                        <a:t>Test </a:t>
                      </a:r>
                      <a:r>
                        <a:rPr lang="en-US" sz="2400" baseline="0"/>
                        <a:t>administrators circulating throughout the testing site during testing sessions. Principals and district administrators shall ensure that proper monitoring occurs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a:t>Space that limits the test administrator’s ability to circulate</a:t>
                      </a:r>
                      <a:r>
                        <a:rPr lang="en-US" sz="2400" baseline="0"/>
                        <a:t> and monitor students during testing </a:t>
                      </a:r>
                      <a:r>
                        <a:rPr lang="en-US" sz="2400" baseline="-25000"/>
                        <a:t>p.10</a:t>
                      </a:r>
                    </a:p>
                  </a:txBody>
                  <a:tcPr>
                    <a:solidFill>
                      <a:schemeClr val="bg1">
                        <a:lumMod val="85000"/>
                      </a:schemeClr>
                    </a:solidFill>
                  </a:tcPr>
                </a:tc>
                <a:extLst>
                  <a:ext uri="{0D108BD9-81ED-4DB2-BD59-A6C34878D82A}">
                    <a16:rowId xmlns:a16="http://schemas.microsoft.com/office/drawing/2014/main" val="10001"/>
                  </a:ext>
                </a:extLst>
              </a:tr>
              <a:tr h="1819865">
                <a:tc>
                  <a:txBody>
                    <a:bodyPr/>
                    <a:lstStyle/>
                    <a:p>
                      <a:r>
                        <a:rPr lang="en-US" sz="2400"/>
                        <a:t>Scheduling test sessions to prevent overcrowding in the testing location</a:t>
                      </a:r>
                      <a:r>
                        <a:rPr lang="en-US" sz="2400" baseline="0"/>
                        <a:t>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r>
                        <a:rPr lang="en-US" sz="2400" baseline="0"/>
                        <a:t>Exceeding reasonable seating capacity in testing locations and rooms </a:t>
                      </a:r>
                      <a:r>
                        <a:rPr lang="en-US" sz="2400" baseline="-25000"/>
                        <a:t>p.10</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029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49</a:t>
            </a:fld>
            <a:endParaRPr lang="en-US"/>
          </a:p>
        </p:txBody>
      </p:sp>
      <p:sp>
        <p:nvSpPr>
          <p:cNvPr id="5" name="Footer Placeholder 4"/>
          <p:cNvSpPr>
            <a:spLocks noGrp="1"/>
          </p:cNvSpPr>
          <p:nvPr>
            <p:ph type="ftr" sz="quarter" idx="3"/>
          </p:nvPr>
        </p:nvSpPr>
        <p:spPr>
          <a:xfrm>
            <a:off x="0" y="6492876"/>
            <a:ext cx="2594344" cy="257758"/>
          </a:xfrm>
        </p:spPr>
        <p:txBody>
          <a:bodyPr/>
          <a:lstStyle/>
          <a:p>
            <a:r>
              <a:rPr lang="sv-SE"/>
              <a:t>KDE:OAA:DAAS:ss:11/29/2021</a:t>
            </a:r>
            <a:endParaRPr lang="en-US"/>
          </a:p>
        </p:txBody>
      </p:sp>
      <p:sp>
        <p:nvSpPr>
          <p:cNvPr id="2" name="Title 1"/>
          <p:cNvSpPr>
            <a:spLocks noGrp="1"/>
          </p:cNvSpPr>
          <p:nvPr>
            <p:ph type="title" idx="4294967295"/>
          </p:nvPr>
        </p:nvSpPr>
        <p:spPr>
          <a:xfrm>
            <a:off x="77376" y="107367"/>
            <a:ext cx="11636375" cy="634897"/>
          </a:xfrm>
          <a:prstGeom prst="rect">
            <a:avLst/>
          </a:prstGeom>
        </p:spPr>
        <p:txBody>
          <a:bodyPr>
            <a:noAutofit/>
          </a:bodyPr>
          <a:lstStyle/>
          <a:p>
            <a:r>
              <a:rPr lang="en-US" dirty="0"/>
              <a:t>Appropriate Monitoring</a:t>
            </a:r>
          </a:p>
        </p:txBody>
      </p:sp>
      <p:graphicFrame>
        <p:nvGraphicFramePr>
          <p:cNvPr id="6" name="Table 5" descr="Appropriate Monitoring" title="Appropriate Monitoring"/>
          <p:cNvGraphicFramePr>
            <a:graphicFrameLocks noGrp="1"/>
          </p:cNvGraphicFramePr>
          <p:nvPr>
            <p:extLst>
              <p:ext uri="{D42A27DB-BD31-4B8C-83A1-F6EECF244321}">
                <p14:modId xmlns:p14="http://schemas.microsoft.com/office/powerpoint/2010/main" val="167360633"/>
              </p:ext>
            </p:extLst>
          </p:nvPr>
        </p:nvGraphicFramePr>
        <p:xfrm>
          <a:off x="255183" y="1012693"/>
          <a:ext cx="11546958" cy="4636762"/>
        </p:xfrm>
        <a:graphic>
          <a:graphicData uri="http://schemas.openxmlformats.org/drawingml/2006/table">
            <a:tbl>
              <a:tblPr firstRow="1" bandRow="1">
                <a:tableStyleId>{6E25E649-3F16-4E02-A733-19D2CDBF48F0}</a:tableStyleId>
              </a:tblPr>
              <a:tblGrid>
                <a:gridCol w="5586813">
                  <a:extLst>
                    <a:ext uri="{9D8B030D-6E8A-4147-A177-3AD203B41FA5}">
                      <a16:colId xmlns:a16="http://schemas.microsoft.com/office/drawing/2014/main" val="20000"/>
                    </a:ext>
                  </a:extLst>
                </a:gridCol>
                <a:gridCol w="590945">
                  <a:extLst>
                    <a:ext uri="{9D8B030D-6E8A-4147-A177-3AD203B41FA5}">
                      <a16:colId xmlns:a16="http://schemas.microsoft.com/office/drawing/2014/main" val="20001"/>
                    </a:ext>
                  </a:extLst>
                </a:gridCol>
                <a:gridCol w="5369200">
                  <a:extLst>
                    <a:ext uri="{9D8B030D-6E8A-4147-A177-3AD203B41FA5}">
                      <a16:colId xmlns:a16="http://schemas.microsoft.com/office/drawing/2014/main" val="20002"/>
                    </a:ext>
                  </a:extLst>
                </a:gridCol>
              </a:tblGrid>
              <a:tr h="54850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952671">
                <a:tc rowSpan="2">
                  <a:txBody>
                    <a:bodyPr/>
                    <a:lstStyle/>
                    <a:p>
                      <a:r>
                        <a:rPr lang="en-US" sz="2000"/>
                        <a:t>Offering words of</a:t>
                      </a:r>
                      <a:r>
                        <a:rPr lang="en-US" sz="2000" baseline="0"/>
                        <a:t> encouragement and general instructions that direct students to apply themselves to the task at hand, but do not imply evaluation of student work or allow an advantage are permissible (Examples include, “Do your best,” “Get started,” and “Stay on task.”) </a:t>
                      </a:r>
                      <a:r>
                        <a:rPr lang="en-US" sz="2000" baseline="-25000"/>
                        <a:t>p.10</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Engaging in any behavior that would assist the students in understanding or responding to</a:t>
                      </a:r>
                      <a:r>
                        <a:rPr lang="en-US" sz="2000" baseline="0"/>
                        <a:t> any item on the test</a:t>
                      </a:r>
                      <a:r>
                        <a:rPr lang="en-US" sz="2000" baseline="-25000"/>
                        <a:t> p.10</a:t>
                      </a:r>
                    </a:p>
                  </a:txBody>
                  <a:tcPr>
                    <a:solidFill>
                      <a:schemeClr val="bg1">
                        <a:lumMod val="85000"/>
                      </a:schemeClr>
                    </a:solidFill>
                  </a:tcPr>
                </a:tc>
                <a:extLst>
                  <a:ext uri="{0D108BD9-81ED-4DB2-BD59-A6C34878D82A}">
                    <a16:rowId xmlns:a16="http://schemas.microsoft.com/office/drawing/2014/main" val="10001"/>
                  </a:ext>
                </a:extLst>
              </a:tr>
              <a:tr h="948682">
                <a:tc vMerge="1">
                  <a:txBody>
                    <a:bodyPr/>
                    <a:lstStyle/>
                    <a:p>
                      <a:endParaRPr lang="en-US"/>
                    </a:p>
                  </a:txBody>
                  <a:tcPr>
                    <a:solidFill>
                      <a:schemeClr val="accent4">
                        <a:lumMod val="20000"/>
                        <a:lumOff val="80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Encouraging students to edit their responses by providing evaluation of student</a:t>
                      </a:r>
                      <a:r>
                        <a:rPr lang="en-US" sz="2000" baseline="0"/>
                        <a:t> work </a:t>
                      </a:r>
                      <a:r>
                        <a:rPr lang="en-US" sz="2000" baseline="-25000"/>
                        <a:t> p.10</a:t>
                      </a:r>
                    </a:p>
                  </a:txBody>
                  <a:tcPr>
                    <a:solidFill>
                      <a:schemeClr val="bg1">
                        <a:lumMod val="85000"/>
                      </a:schemeClr>
                    </a:solidFill>
                  </a:tcPr>
                </a:tc>
                <a:extLst>
                  <a:ext uri="{0D108BD9-81ED-4DB2-BD59-A6C34878D82A}">
                    <a16:rowId xmlns:a16="http://schemas.microsoft.com/office/drawing/2014/main" val="10002"/>
                  </a:ext>
                </a:extLst>
              </a:tr>
              <a:tr h="663983">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Coaching, editing, pointing out errors</a:t>
                      </a:r>
                      <a:r>
                        <a:rPr lang="en-US" sz="2000" baseline="0"/>
                        <a:t> or missing answers </a:t>
                      </a:r>
                      <a:r>
                        <a:rPr lang="en-US" sz="2000" baseline="-25000"/>
                        <a:t>p.10</a:t>
                      </a:r>
                    </a:p>
                  </a:txBody>
                  <a:tcPr>
                    <a:solidFill>
                      <a:schemeClr val="bg1">
                        <a:lumMod val="85000"/>
                      </a:schemeClr>
                    </a:solidFill>
                  </a:tcPr>
                </a:tc>
                <a:extLst>
                  <a:ext uri="{0D108BD9-81ED-4DB2-BD59-A6C34878D82A}">
                    <a16:rowId xmlns:a16="http://schemas.microsoft.com/office/drawing/2014/main" val="10003"/>
                  </a:ext>
                </a:extLst>
              </a:tr>
              <a:tr h="663983">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Making evaluative statements to students regarding their responses </a:t>
                      </a:r>
                      <a:r>
                        <a:rPr lang="en-US" sz="2000" baseline="-25000"/>
                        <a:t>p.13</a:t>
                      </a:r>
                    </a:p>
                  </a:txBody>
                  <a:tcPr>
                    <a:solidFill>
                      <a:schemeClr val="bg1">
                        <a:lumMod val="85000"/>
                      </a:schemeClr>
                    </a:solidFill>
                  </a:tcPr>
                </a:tc>
                <a:extLst>
                  <a:ext uri="{0D108BD9-81ED-4DB2-BD59-A6C34878D82A}">
                    <a16:rowId xmlns:a16="http://schemas.microsoft.com/office/drawing/2014/main" val="10004"/>
                  </a:ext>
                </a:extLst>
              </a:tr>
              <a:tr h="663983">
                <a:tc>
                  <a:txBody>
                    <a:bodyPr/>
                    <a:lstStyle/>
                    <a:p>
                      <a:endParaRPr lang="en-US" sz="2000"/>
                    </a:p>
                  </a:txBody>
                  <a:tcPr>
                    <a:solidFill>
                      <a:schemeClr val="bg1">
                        <a:lumMod val="85000"/>
                      </a:schemeClr>
                    </a:solidFill>
                  </a:tcPr>
                </a:tc>
                <a:tc>
                  <a:txBody>
                    <a:bodyPr/>
                    <a:lstStyle/>
                    <a:p>
                      <a:endParaRPr lang="en-US" sz="2000" baseline="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District/school staff altering student answers at any time. </a:t>
                      </a:r>
                      <a:r>
                        <a:rPr lang="en-US" sz="2000" baseline="-25000"/>
                        <a:t>p. 10</a:t>
                      </a:r>
                    </a:p>
                  </a:txBody>
                  <a:tcP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377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0"/>
          </p:nvPr>
        </p:nvSpPr>
        <p:spPr/>
        <p:txBody>
          <a:bodyPr/>
          <a:lstStyle/>
          <a:p>
            <a:fld id="{91BD7323-49BF-4C97-8773-5EC64C492009}" type="slidenum">
              <a:rPr lang="en-US" smtClean="0"/>
              <a:t>5</a:t>
            </a:fld>
            <a:endParaRPr lang="en-US"/>
          </a:p>
        </p:txBody>
      </p:sp>
      <p:sp>
        <p:nvSpPr>
          <p:cNvPr id="15" name="Footer Placeholder 14"/>
          <p:cNvSpPr>
            <a:spLocks noGrp="1"/>
          </p:cNvSpPr>
          <p:nvPr>
            <p:ph type="ftr" sz="quarter" idx="3"/>
          </p:nvPr>
        </p:nvSpPr>
        <p:spPr>
          <a:xfrm>
            <a:off x="-1" y="6492875"/>
            <a:ext cx="2945219" cy="365125"/>
          </a:xfrm>
        </p:spPr>
        <p:txBody>
          <a:bodyPr/>
          <a:lstStyle/>
          <a:p>
            <a:r>
              <a:rPr lang="sv-SE"/>
              <a:t>KDE:OAA:DAAS:ss:11/29/2021</a:t>
            </a:r>
            <a:endParaRPr lang="en-US"/>
          </a:p>
        </p:txBody>
      </p:sp>
      <p:sp>
        <p:nvSpPr>
          <p:cNvPr id="13" name="Title 12"/>
          <p:cNvSpPr>
            <a:spLocks noGrp="1"/>
          </p:cNvSpPr>
          <p:nvPr>
            <p:ph type="title" idx="4294967295"/>
          </p:nvPr>
        </p:nvSpPr>
        <p:spPr>
          <a:xfrm>
            <a:off x="0" y="0"/>
            <a:ext cx="8596313" cy="785623"/>
          </a:xfrm>
          <a:prstGeom prst="rect">
            <a:avLst/>
          </a:prstGeom>
        </p:spPr>
        <p:txBody>
          <a:bodyPr/>
          <a:lstStyle/>
          <a:p>
            <a:r>
              <a:rPr lang="en-US" dirty="0"/>
              <a:t>Rationale </a:t>
            </a:r>
            <a:r>
              <a:rPr lang="en-US" baseline="-25000" dirty="0"/>
              <a:t>p.3</a:t>
            </a:r>
          </a:p>
        </p:txBody>
      </p:sp>
      <p:graphicFrame>
        <p:nvGraphicFramePr>
          <p:cNvPr id="2" name="Diagram 1" descr="Standards used in determining appropriate assessment practices are professional ethics, educational defensibility, and student ownership." title="Rationale "/>
          <p:cNvGraphicFramePr/>
          <p:nvPr>
            <p:extLst>
              <p:ext uri="{D42A27DB-BD31-4B8C-83A1-F6EECF244321}">
                <p14:modId xmlns:p14="http://schemas.microsoft.com/office/powerpoint/2010/main" val="4059904625"/>
              </p:ext>
            </p:extLst>
          </p:nvPr>
        </p:nvGraphicFramePr>
        <p:xfrm>
          <a:off x="533400" y="785623"/>
          <a:ext cx="10910085" cy="4698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955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50</a:t>
            </a:fld>
            <a:endParaRPr lang="en-US"/>
          </a:p>
        </p:txBody>
      </p:sp>
      <p:sp>
        <p:nvSpPr>
          <p:cNvPr id="5" name="Footer Placeholder 4"/>
          <p:cNvSpPr>
            <a:spLocks noGrp="1"/>
          </p:cNvSpPr>
          <p:nvPr>
            <p:ph type="ftr" sz="quarter" idx="3"/>
          </p:nvPr>
        </p:nvSpPr>
        <p:spPr>
          <a:xfrm>
            <a:off x="-1" y="6492875"/>
            <a:ext cx="2604977" cy="365125"/>
          </a:xfrm>
        </p:spPr>
        <p:txBody>
          <a:bodyPr/>
          <a:lstStyle/>
          <a:p>
            <a:r>
              <a:rPr lang="sv-SE"/>
              <a:t>KDE:OAA:DAAS:ss:11/29/2021</a:t>
            </a:r>
            <a:endParaRPr lang="en-US"/>
          </a:p>
        </p:txBody>
      </p:sp>
      <p:sp>
        <p:nvSpPr>
          <p:cNvPr id="2" name="Title 1"/>
          <p:cNvSpPr>
            <a:spLocks noGrp="1"/>
          </p:cNvSpPr>
          <p:nvPr>
            <p:ph type="title" idx="4294967295"/>
          </p:nvPr>
        </p:nvSpPr>
        <p:spPr>
          <a:xfrm>
            <a:off x="259623" y="105818"/>
            <a:ext cx="9955297" cy="839537"/>
          </a:xfrm>
          <a:prstGeom prst="rect">
            <a:avLst/>
          </a:prstGeom>
        </p:spPr>
        <p:txBody>
          <a:bodyPr>
            <a:normAutofit/>
          </a:bodyPr>
          <a:lstStyle/>
          <a:p>
            <a:r>
              <a:rPr lang="en-US" dirty="0"/>
              <a:t>Monitoring Breaks</a:t>
            </a:r>
          </a:p>
        </p:txBody>
      </p:sp>
      <p:graphicFrame>
        <p:nvGraphicFramePr>
          <p:cNvPr id="6" name="Table 5" descr="Monitoring Breaks" title="Monitoring Breaks"/>
          <p:cNvGraphicFramePr>
            <a:graphicFrameLocks noGrp="1"/>
          </p:cNvGraphicFramePr>
          <p:nvPr>
            <p:extLst>
              <p:ext uri="{D42A27DB-BD31-4B8C-83A1-F6EECF244321}">
                <p14:modId xmlns:p14="http://schemas.microsoft.com/office/powerpoint/2010/main" val="50492026"/>
              </p:ext>
            </p:extLst>
          </p:nvPr>
        </p:nvGraphicFramePr>
        <p:xfrm>
          <a:off x="212651" y="1008159"/>
          <a:ext cx="11499777" cy="4586641"/>
        </p:xfrm>
        <a:graphic>
          <a:graphicData uri="http://schemas.openxmlformats.org/drawingml/2006/table">
            <a:tbl>
              <a:tblPr firstRow="1" bandRow="1">
                <a:tableStyleId>{6E25E649-3F16-4E02-A733-19D2CDBF48F0}</a:tableStyleId>
              </a:tblPr>
              <a:tblGrid>
                <a:gridCol w="6045434">
                  <a:extLst>
                    <a:ext uri="{9D8B030D-6E8A-4147-A177-3AD203B41FA5}">
                      <a16:colId xmlns:a16="http://schemas.microsoft.com/office/drawing/2014/main" val="20000"/>
                    </a:ext>
                  </a:extLst>
                </a:gridCol>
                <a:gridCol w="678679">
                  <a:extLst>
                    <a:ext uri="{9D8B030D-6E8A-4147-A177-3AD203B41FA5}">
                      <a16:colId xmlns:a16="http://schemas.microsoft.com/office/drawing/2014/main" val="20001"/>
                    </a:ext>
                  </a:extLst>
                </a:gridCol>
                <a:gridCol w="4775664">
                  <a:extLst>
                    <a:ext uri="{9D8B030D-6E8A-4147-A177-3AD203B41FA5}">
                      <a16:colId xmlns:a16="http://schemas.microsoft.com/office/drawing/2014/main" val="20002"/>
                    </a:ext>
                  </a:extLst>
                </a:gridCol>
              </a:tblGrid>
              <a:tr h="678643">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064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Allowing students a restroom break during a testing session</a:t>
                      </a:r>
                      <a:r>
                        <a:rPr lang="en-US" sz="2400" baseline="0"/>
                        <a:t> if monitored at all times </a:t>
                      </a:r>
                      <a:r>
                        <a:rPr lang="en-US" sz="2400" baseline="-25000"/>
                        <a:t>p.10</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Leaving students alone with test materials at any time </a:t>
                      </a:r>
                      <a:r>
                        <a:rPr lang="en-US" sz="2400" baseline="-25000"/>
                        <a:t>p.11</a:t>
                      </a:r>
                    </a:p>
                    <a:p>
                      <a:endParaRPr lang="en-US" sz="2400" baseline="-25000"/>
                    </a:p>
                  </a:txBody>
                  <a:tcPr>
                    <a:solidFill>
                      <a:schemeClr val="bg1">
                        <a:lumMod val="85000"/>
                      </a:schemeClr>
                    </a:solidFill>
                  </a:tcPr>
                </a:tc>
                <a:extLst>
                  <a:ext uri="{0D108BD9-81ED-4DB2-BD59-A6C34878D82A}">
                    <a16:rowId xmlns:a16="http://schemas.microsoft.com/office/drawing/2014/main" val="10001"/>
                  </a:ext>
                </a:extLst>
              </a:tr>
              <a:tr h="1196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Conducting</a:t>
                      </a:r>
                      <a:r>
                        <a:rPr lang="en-US" sz="2400">
                          <a:solidFill>
                            <a:srgbClr val="FF0000"/>
                          </a:solidFill>
                        </a:rPr>
                        <a:t> </a:t>
                      </a:r>
                      <a:r>
                        <a:rPr lang="en-US" sz="2400">
                          <a:solidFill>
                            <a:schemeClr val="tx1"/>
                          </a:solidFill>
                        </a:rPr>
                        <a:t>interval </a:t>
                      </a:r>
                      <a:r>
                        <a:rPr lang="en-US" sz="2400"/>
                        <a:t>or restroom breaks-without affecting the integrity of the testing</a:t>
                      </a:r>
                      <a:r>
                        <a:rPr lang="en-US" sz="2400" baseline="0"/>
                        <a:t> </a:t>
                      </a:r>
                      <a:r>
                        <a:rPr lang="en-US" sz="2400" baseline="-25000"/>
                        <a:t>p.11</a:t>
                      </a:r>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baseline="-25000"/>
                    </a:p>
                  </a:txBody>
                  <a:tcPr>
                    <a:solidFill>
                      <a:schemeClr val="bg1">
                        <a:lumMod val="85000"/>
                      </a:schemeClr>
                    </a:solidFill>
                  </a:tcPr>
                </a:tc>
                <a:extLst>
                  <a:ext uri="{0D108BD9-81ED-4DB2-BD59-A6C34878D82A}">
                    <a16:rowId xmlns:a16="http://schemas.microsoft.com/office/drawing/2014/main" val="10002"/>
                  </a:ext>
                </a:extLst>
              </a:tr>
              <a:tr h="16445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Scheduling tests</a:t>
                      </a:r>
                      <a:r>
                        <a:rPr lang="en-US" sz="2400" baseline="0"/>
                        <a:t> to avoid conflicts with lunch </a:t>
                      </a:r>
                      <a:r>
                        <a:rPr lang="en-US" sz="2400" baseline="-25000"/>
                        <a:t>p.11</a:t>
                      </a:r>
                    </a:p>
                    <a:p>
                      <a:endParaRPr lang="en-US" sz="2400" baseline="0"/>
                    </a:p>
                  </a:txBody>
                  <a:tcPr>
                    <a:solidFill>
                      <a:schemeClr val="bg1">
                        <a:lumMod val="85000"/>
                      </a:schemeClr>
                    </a:solidFill>
                  </a:tcPr>
                </a:tc>
                <a:tc>
                  <a:txBody>
                    <a:bodyPr/>
                    <a:lstStyle/>
                    <a:p>
                      <a:endParaRPr lang="en-US" sz="2400"/>
                    </a:p>
                  </a:txBody>
                  <a:tcPr>
                    <a:solidFill>
                      <a:schemeClr val="bg1">
                        <a:lumMod val="85000"/>
                      </a:schemeClr>
                    </a:solidFill>
                  </a:tcPr>
                </a:tc>
                <a:tc>
                  <a:txBody>
                    <a:bodyPr/>
                    <a:lstStyle/>
                    <a:p>
                      <a:endParaRPr lang="en-US" sz="2400"/>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1429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319596" y="1709739"/>
            <a:ext cx="11027854" cy="2516032"/>
          </a:xfrm>
        </p:spPr>
        <p:txBody>
          <a:bodyPr>
            <a:normAutofit/>
          </a:bodyPr>
          <a:lstStyle/>
          <a:p>
            <a:r>
              <a:rPr lang="en-US" sz="4800" dirty="0">
                <a:solidFill>
                  <a:srgbClr val="009A80"/>
                </a:solidFill>
              </a:rPr>
              <a:t>Seating Charts During the Test Administration </a:t>
            </a: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fld id="{91BD7323-49BF-4C97-8773-5EC64C492009}" type="slidenum">
              <a:rPr lang="en-US" smtClean="0">
                <a:solidFill>
                  <a:prstClr val="white"/>
                </a:solidFill>
              </a:rPr>
              <a:pPr/>
              <a:t>51</a:t>
            </a:fld>
            <a:endParaRPr lang="en-US">
              <a:solidFill>
                <a:prstClr val="white"/>
              </a:solidFill>
            </a:endParaRPr>
          </a:p>
        </p:txBody>
      </p:sp>
    </p:spTree>
    <p:extLst>
      <p:ext uri="{BB962C8B-B14F-4D97-AF65-F5344CB8AC3E}">
        <p14:creationId xmlns:p14="http://schemas.microsoft.com/office/powerpoint/2010/main" val="649565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151749" y="183225"/>
            <a:ext cx="8596668" cy="901924"/>
          </a:xfrm>
        </p:spPr>
        <p:txBody>
          <a:bodyPr/>
          <a:lstStyle/>
          <a:p>
            <a:r>
              <a:rPr lang="en-US" dirty="0">
                <a:solidFill>
                  <a:schemeClr val="tx2"/>
                </a:solidFill>
              </a:rPr>
              <a:t>Updating Seating Charts</a:t>
            </a:r>
          </a:p>
        </p:txBody>
      </p:sp>
      <p:sp>
        <p:nvSpPr>
          <p:cNvPr id="3" name="Text Placeholder 2">
            <a:extLst>
              <a:ext uri="{FF2B5EF4-FFF2-40B4-BE49-F238E27FC236}">
                <a16:creationId xmlns:a16="http://schemas.microsoft.com/office/drawing/2014/main" id="{09E4B520-150C-43E6-9972-BA614B4A8EAC}"/>
              </a:ext>
            </a:extLst>
          </p:cNvPr>
          <p:cNvSpPr>
            <a:spLocks noGrp="1"/>
          </p:cNvSpPr>
          <p:nvPr>
            <p:ph type="body" sz="quarter" idx="13"/>
          </p:nvPr>
        </p:nvSpPr>
        <p:spPr>
          <a:xfrm>
            <a:off x="489456" y="1085149"/>
            <a:ext cx="9389062" cy="5228885"/>
          </a:xfrm>
        </p:spPr>
        <p:txBody>
          <a:bodyPr>
            <a:normAutofit/>
          </a:bodyPr>
          <a:lstStyle/>
          <a:p>
            <a:pPr marL="0" indent="0">
              <a:buNone/>
            </a:pPr>
            <a:r>
              <a:rPr lang="en-US" dirty="0"/>
              <a:t>Update seating chart for each testing session to reflect changes in the following:</a:t>
            </a:r>
          </a:p>
          <a:p>
            <a:pPr lvl="1">
              <a:buFont typeface="Wingdings" panose="05000000000000000000" pitchFamily="2" charset="2"/>
              <a:buChar char="Ø"/>
            </a:pPr>
            <a:r>
              <a:rPr lang="en-US" dirty="0"/>
              <a:t>Test name</a:t>
            </a:r>
          </a:p>
          <a:p>
            <a:pPr lvl="1">
              <a:buFont typeface="Wingdings" panose="05000000000000000000" pitchFamily="2" charset="2"/>
              <a:buChar char="Ø"/>
            </a:pPr>
            <a:r>
              <a:rPr lang="en-US" dirty="0"/>
              <a:t>District/school</a:t>
            </a:r>
          </a:p>
          <a:p>
            <a:pPr lvl="1">
              <a:buFont typeface="Wingdings" panose="05000000000000000000" pitchFamily="2" charset="2"/>
              <a:buChar char="Ø"/>
            </a:pPr>
            <a:r>
              <a:rPr lang="en-US" dirty="0"/>
              <a:t>Date</a:t>
            </a:r>
          </a:p>
          <a:p>
            <a:pPr lvl="1">
              <a:buFont typeface="Wingdings" panose="05000000000000000000" pitchFamily="2" charset="2"/>
              <a:buChar char="Ø"/>
            </a:pPr>
            <a:r>
              <a:rPr lang="en-US" dirty="0"/>
              <a:t>Room number</a:t>
            </a:r>
          </a:p>
          <a:p>
            <a:pPr lvl="1">
              <a:buFont typeface="Wingdings" panose="05000000000000000000" pitchFamily="2" charset="2"/>
              <a:buChar char="Ø"/>
            </a:pPr>
            <a:r>
              <a:rPr lang="en-US" dirty="0"/>
              <a:t>Content area</a:t>
            </a:r>
          </a:p>
          <a:p>
            <a:pPr lvl="1">
              <a:buFont typeface="Wingdings" panose="05000000000000000000" pitchFamily="2" charset="2"/>
              <a:buChar char="Ø"/>
            </a:pPr>
            <a:r>
              <a:rPr lang="en-US" dirty="0"/>
              <a:t>Student name(s)</a:t>
            </a:r>
          </a:p>
          <a:p>
            <a:pPr lvl="1">
              <a:buFont typeface="Wingdings" panose="05000000000000000000" pitchFamily="2" charset="2"/>
              <a:buChar char="Ø"/>
            </a:pPr>
            <a:r>
              <a:rPr lang="en-US" dirty="0"/>
              <a:t>Room layout</a:t>
            </a:r>
          </a:p>
          <a:p>
            <a:pPr lvl="1">
              <a:buFont typeface="Wingdings" panose="05000000000000000000" pitchFamily="2" charset="2"/>
              <a:buChar char="Ø"/>
            </a:pPr>
            <a:r>
              <a:rPr lang="en-US" dirty="0"/>
              <a:t>Name(s) and signature(s) of testing staff at the end of the testing session</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a:xfrm>
            <a:off x="7518022" y="5859582"/>
            <a:ext cx="683339" cy="365125"/>
          </a:xfrm>
        </p:spPr>
        <p:txBody>
          <a:bodyPr/>
          <a:lstStyle/>
          <a:p>
            <a:fld id="{91BD7323-49BF-4C97-8773-5EC64C492009}" type="slidenum">
              <a:rPr lang="en-US" smtClean="0">
                <a:solidFill>
                  <a:prstClr val="white"/>
                </a:solidFill>
              </a:rPr>
              <a:pPr/>
              <a:t>52</a:t>
            </a:fld>
            <a:endParaRPr lang="en-US">
              <a:solidFill>
                <a:prstClr val="white"/>
              </a:solidFill>
            </a:endParaRPr>
          </a:p>
        </p:txBody>
      </p:sp>
      <p:sp>
        <p:nvSpPr>
          <p:cNvPr id="5" name="Footer Placeholder 4">
            <a:extLst>
              <a:ext uri="{FF2B5EF4-FFF2-40B4-BE49-F238E27FC236}">
                <a16:creationId xmlns:a16="http://schemas.microsoft.com/office/drawing/2014/main" id="{239F5B93-FF57-4B67-9D3B-A9C77E61494F}"/>
              </a:ext>
            </a:extLst>
          </p:cNvPr>
          <p:cNvSpPr>
            <a:spLocks noGrp="1"/>
          </p:cNvSpPr>
          <p:nvPr>
            <p:ph type="ftr" sz="quarter" idx="3"/>
          </p:nvPr>
        </p:nvSpPr>
        <p:spPr>
          <a:xfrm>
            <a:off x="0" y="6424820"/>
            <a:ext cx="4114800" cy="365125"/>
          </a:xfrm>
        </p:spPr>
        <p:txBody>
          <a:bodyPr/>
          <a:lstStyle/>
          <a:p>
            <a:r>
              <a:rPr lang="sv-SE" sz="1200">
                <a:solidFill>
                  <a:schemeClr val="bg1"/>
                </a:solidFill>
              </a:rPr>
              <a:t>KDE:OAA:DAAS:ss:11/29/2021</a:t>
            </a:r>
            <a:endParaRPr lang="en-US" sz="1200">
              <a:solidFill>
                <a:schemeClr val="bg1"/>
              </a:solidFill>
            </a:endParaRPr>
          </a:p>
        </p:txBody>
      </p:sp>
    </p:spTree>
    <p:extLst>
      <p:ext uri="{BB962C8B-B14F-4D97-AF65-F5344CB8AC3E}">
        <p14:creationId xmlns:p14="http://schemas.microsoft.com/office/powerpoint/2010/main" val="3614587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328474" y="1709738"/>
            <a:ext cx="11018976" cy="2116538"/>
          </a:xfrm>
        </p:spPr>
        <p:txBody>
          <a:bodyPr>
            <a:normAutofit/>
          </a:bodyPr>
          <a:lstStyle/>
          <a:p>
            <a:r>
              <a:rPr lang="en-US" sz="4800" dirty="0">
                <a:solidFill>
                  <a:srgbClr val="009A80"/>
                </a:solidFill>
              </a:rPr>
              <a:t>Administration Practices</a:t>
            </a: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fld id="{91BD7323-49BF-4C97-8773-5EC64C492009}" type="slidenum">
              <a:rPr lang="en-US" smtClean="0">
                <a:solidFill>
                  <a:prstClr val="white"/>
                </a:solidFill>
              </a:rPr>
              <a:pPr/>
              <a:t>53</a:t>
            </a:fld>
            <a:endParaRPr lang="en-US">
              <a:solidFill>
                <a:prstClr val="white"/>
              </a:solidFill>
            </a:endParaRPr>
          </a:p>
        </p:txBody>
      </p:sp>
    </p:spTree>
    <p:extLst>
      <p:ext uri="{BB962C8B-B14F-4D97-AF65-F5344CB8AC3E}">
        <p14:creationId xmlns:p14="http://schemas.microsoft.com/office/powerpoint/2010/main" val="2845712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54</a:t>
            </a:fld>
            <a:endParaRPr lang="en-US"/>
          </a:p>
        </p:txBody>
      </p:sp>
      <p:sp>
        <p:nvSpPr>
          <p:cNvPr id="5" name="Footer Placeholder 4"/>
          <p:cNvSpPr>
            <a:spLocks noGrp="1"/>
          </p:cNvSpPr>
          <p:nvPr>
            <p:ph type="ftr" sz="quarter" idx="3"/>
          </p:nvPr>
        </p:nvSpPr>
        <p:spPr>
          <a:xfrm>
            <a:off x="-1" y="6492875"/>
            <a:ext cx="3136605" cy="365125"/>
          </a:xfrm>
        </p:spPr>
        <p:txBody>
          <a:bodyPr/>
          <a:lstStyle/>
          <a:p>
            <a:r>
              <a:rPr lang="sv-SE"/>
              <a:t>KDE:OAA:DAAS:ss:11/29/2021</a:t>
            </a:r>
            <a:endParaRPr lang="en-US"/>
          </a:p>
        </p:txBody>
      </p:sp>
      <p:sp>
        <p:nvSpPr>
          <p:cNvPr id="2" name="Title 1"/>
          <p:cNvSpPr>
            <a:spLocks noGrp="1"/>
          </p:cNvSpPr>
          <p:nvPr>
            <p:ph type="title" idx="4294967295"/>
          </p:nvPr>
        </p:nvSpPr>
        <p:spPr>
          <a:xfrm>
            <a:off x="14177" y="0"/>
            <a:ext cx="11318875" cy="689877"/>
          </a:xfrm>
          <a:prstGeom prst="rect">
            <a:avLst/>
          </a:prstGeom>
        </p:spPr>
        <p:txBody>
          <a:bodyPr>
            <a:noAutofit/>
          </a:bodyPr>
          <a:lstStyle/>
          <a:p>
            <a:r>
              <a:rPr lang="en-US" dirty="0"/>
              <a:t>Testing Time</a:t>
            </a:r>
          </a:p>
        </p:txBody>
      </p:sp>
      <p:graphicFrame>
        <p:nvGraphicFramePr>
          <p:cNvPr id="6" name="Table 5" descr="Testing Time" title="Testing Time"/>
          <p:cNvGraphicFramePr>
            <a:graphicFrameLocks noGrp="1"/>
          </p:cNvGraphicFramePr>
          <p:nvPr>
            <p:extLst>
              <p:ext uri="{D42A27DB-BD31-4B8C-83A1-F6EECF244321}">
                <p14:modId xmlns:p14="http://schemas.microsoft.com/office/powerpoint/2010/main" val="133690205"/>
              </p:ext>
            </p:extLst>
          </p:nvPr>
        </p:nvGraphicFramePr>
        <p:xfrm>
          <a:off x="244549" y="798990"/>
          <a:ext cx="11544274" cy="4725064"/>
        </p:xfrm>
        <a:graphic>
          <a:graphicData uri="http://schemas.openxmlformats.org/drawingml/2006/table">
            <a:tbl>
              <a:tblPr firstRow="1" bandRow="1">
                <a:tableStyleId>{6E25E649-3F16-4E02-A733-19D2CDBF48F0}</a:tableStyleId>
              </a:tblPr>
              <a:tblGrid>
                <a:gridCol w="5560990">
                  <a:extLst>
                    <a:ext uri="{9D8B030D-6E8A-4147-A177-3AD203B41FA5}">
                      <a16:colId xmlns:a16="http://schemas.microsoft.com/office/drawing/2014/main" val="20000"/>
                    </a:ext>
                  </a:extLst>
                </a:gridCol>
                <a:gridCol w="822089">
                  <a:extLst>
                    <a:ext uri="{9D8B030D-6E8A-4147-A177-3AD203B41FA5}">
                      <a16:colId xmlns:a16="http://schemas.microsoft.com/office/drawing/2014/main" val="20001"/>
                    </a:ext>
                  </a:extLst>
                </a:gridCol>
                <a:gridCol w="5161195">
                  <a:extLst>
                    <a:ext uri="{9D8B030D-6E8A-4147-A177-3AD203B41FA5}">
                      <a16:colId xmlns:a16="http://schemas.microsoft.com/office/drawing/2014/main" val="20002"/>
                    </a:ext>
                  </a:extLst>
                </a:gridCol>
              </a:tblGrid>
              <a:tr h="614906">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Not  Acceptable</a:t>
                      </a:r>
                    </a:p>
                  </a:txBody>
                  <a:tcPr>
                    <a:solidFill>
                      <a:srgbClr val="009999"/>
                    </a:solidFill>
                  </a:tcPr>
                </a:tc>
                <a:extLst>
                  <a:ext uri="{0D108BD9-81ED-4DB2-BD59-A6C34878D82A}">
                    <a16:rowId xmlns:a16="http://schemas.microsoft.com/office/drawing/2014/main" val="10000"/>
                  </a:ext>
                </a:extLst>
              </a:tr>
              <a:tr h="41101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Test</a:t>
                      </a:r>
                      <a:r>
                        <a:rPr lang="en-US" sz="2400" baseline="0"/>
                        <a:t> administrators observing any time limits and following the specific directions in the provided manuals. </a:t>
                      </a:r>
                      <a:r>
                        <a:rPr lang="en-US" sz="2400" baseline="-25000"/>
                        <a:t>p.11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p>
                      <a:pPr marL="0" marR="0" lvl="0" indent="0" algn="l" rtl="0" eaLnBrk="1" fontAlgn="auto" latinLnBrk="0" hangingPunct="1">
                        <a:lnSpc>
                          <a:spcPct val="100000"/>
                        </a:lnSpc>
                        <a:spcBef>
                          <a:spcPts val="0"/>
                        </a:spcBef>
                        <a:spcAft>
                          <a:spcPts val="0"/>
                        </a:spcAft>
                        <a:buFontTx/>
                        <a:buNone/>
                      </a:pPr>
                      <a:r>
                        <a:rPr lang="en-US" sz="2400"/>
                        <a:t>Students who are absent or missed test sections for any reason completing these</a:t>
                      </a:r>
                      <a:r>
                        <a:rPr lang="en-US" sz="2400" baseline="0"/>
                        <a:t> during makeup sessions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(The order of the test may be changed for makeup test sessions.) </a:t>
                      </a:r>
                      <a:r>
                        <a:rPr lang="en-US" sz="2400" baseline="-25000"/>
                        <a:t>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Students</a:t>
                      </a:r>
                      <a:r>
                        <a:rPr lang="en-US" sz="2400" baseline="0"/>
                        <a:t> taking more than a single school day to complete a testing session, except where there is a scheduled makeup session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endParaRPr lang="en-US" sz="2400"/>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0690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55</a:t>
            </a:fld>
            <a:endParaRPr lang="en-US"/>
          </a:p>
        </p:txBody>
      </p:sp>
      <p:sp>
        <p:nvSpPr>
          <p:cNvPr id="5" name="Footer Placeholder 4"/>
          <p:cNvSpPr>
            <a:spLocks noGrp="1"/>
          </p:cNvSpPr>
          <p:nvPr>
            <p:ph type="ftr" sz="quarter" idx="3"/>
          </p:nvPr>
        </p:nvSpPr>
        <p:spPr>
          <a:xfrm>
            <a:off x="0" y="6492875"/>
            <a:ext cx="3051544" cy="365125"/>
          </a:xfrm>
        </p:spPr>
        <p:txBody>
          <a:bodyPr/>
          <a:lstStyle/>
          <a:p>
            <a:r>
              <a:rPr lang="sv-SE"/>
              <a:t>KDE:OAA:DAAS:ss:11/29/2021</a:t>
            </a:r>
            <a:endParaRPr lang="en-US"/>
          </a:p>
        </p:txBody>
      </p:sp>
      <p:sp>
        <p:nvSpPr>
          <p:cNvPr id="2" name="Title 1"/>
          <p:cNvSpPr>
            <a:spLocks noGrp="1"/>
          </p:cNvSpPr>
          <p:nvPr>
            <p:ph type="title" idx="4294967295"/>
          </p:nvPr>
        </p:nvSpPr>
        <p:spPr>
          <a:xfrm>
            <a:off x="0" y="43826"/>
            <a:ext cx="11318875" cy="594644"/>
          </a:xfrm>
          <a:prstGeom prst="rect">
            <a:avLst/>
          </a:prstGeom>
        </p:spPr>
        <p:txBody>
          <a:bodyPr>
            <a:noAutofit/>
          </a:bodyPr>
          <a:lstStyle/>
          <a:p>
            <a:r>
              <a:rPr lang="en-US" dirty="0"/>
              <a:t>Accommodations</a:t>
            </a:r>
          </a:p>
        </p:txBody>
      </p:sp>
      <p:graphicFrame>
        <p:nvGraphicFramePr>
          <p:cNvPr id="6" name="Table 5" descr="Accommodations" title="Accommodations"/>
          <p:cNvGraphicFramePr>
            <a:graphicFrameLocks noGrp="1"/>
          </p:cNvGraphicFramePr>
          <p:nvPr>
            <p:extLst>
              <p:ext uri="{D42A27DB-BD31-4B8C-83A1-F6EECF244321}">
                <p14:modId xmlns:p14="http://schemas.microsoft.com/office/powerpoint/2010/main" val="1180261752"/>
              </p:ext>
            </p:extLst>
          </p:nvPr>
        </p:nvGraphicFramePr>
        <p:xfrm>
          <a:off x="230820" y="707303"/>
          <a:ext cx="11526392" cy="4654517"/>
        </p:xfrm>
        <a:graphic>
          <a:graphicData uri="http://schemas.openxmlformats.org/drawingml/2006/table">
            <a:tbl>
              <a:tblPr firstRow="1" bandRow="1">
                <a:tableStyleId>{6E25E649-3F16-4E02-A733-19D2CDBF48F0}</a:tableStyleId>
              </a:tblPr>
              <a:tblGrid>
                <a:gridCol w="4944295">
                  <a:extLst>
                    <a:ext uri="{9D8B030D-6E8A-4147-A177-3AD203B41FA5}">
                      <a16:colId xmlns:a16="http://schemas.microsoft.com/office/drawing/2014/main" val="20000"/>
                    </a:ext>
                  </a:extLst>
                </a:gridCol>
                <a:gridCol w="644450">
                  <a:extLst>
                    <a:ext uri="{9D8B030D-6E8A-4147-A177-3AD203B41FA5}">
                      <a16:colId xmlns:a16="http://schemas.microsoft.com/office/drawing/2014/main" val="20001"/>
                    </a:ext>
                  </a:extLst>
                </a:gridCol>
                <a:gridCol w="5937647">
                  <a:extLst>
                    <a:ext uri="{9D8B030D-6E8A-4147-A177-3AD203B41FA5}">
                      <a16:colId xmlns:a16="http://schemas.microsoft.com/office/drawing/2014/main" val="20002"/>
                    </a:ext>
                  </a:extLst>
                </a:gridCol>
              </a:tblGrid>
              <a:tr h="66448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38623">
                <a:tc>
                  <a:txBody>
                    <a:bodyPr/>
                    <a:lstStyle/>
                    <a:p>
                      <a:r>
                        <a:rPr lang="en-US" sz="2400" baseline="0"/>
                        <a:t>Providing accommodations that are consistent with the student’s evaluation data, IEP, 504 Plan, PSP, and the routine delivery of instructional services </a:t>
                      </a:r>
                      <a:r>
                        <a:rPr lang="en-US" sz="2400" baseline="-25000"/>
                        <a:t>p.11</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a:t>Providing accommodations for the assessment that </a:t>
                      </a:r>
                      <a:r>
                        <a:rPr lang="en-US" sz="2400" baseline="0"/>
                        <a:t>inappropriately interfere with or influence the administration of the assessment to other students </a:t>
                      </a:r>
                      <a:r>
                        <a:rPr lang="en-US" sz="2400" baseline="-25000"/>
                        <a:t>p.11</a:t>
                      </a:r>
                    </a:p>
                  </a:txBody>
                  <a:tcPr>
                    <a:solidFill>
                      <a:schemeClr val="bg1">
                        <a:lumMod val="95000"/>
                      </a:schemeClr>
                    </a:solidFill>
                  </a:tcPr>
                </a:tc>
                <a:extLst>
                  <a:ext uri="{0D108BD9-81ED-4DB2-BD59-A6C34878D82A}">
                    <a16:rowId xmlns:a16="http://schemas.microsoft.com/office/drawing/2014/main" val="10001"/>
                  </a:ext>
                </a:extLst>
              </a:tr>
              <a:tr h="2069790">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r>
                        <a:rPr lang="en-US" sz="2400" baseline="0"/>
                        <a:t>Giving a student more time on a specific test part than specified in the administration manual, unless the student has extended time as an accommodation on an IEP, 504 Plan or PSP </a:t>
                      </a:r>
                      <a:r>
                        <a:rPr lang="en-US" sz="2400" baseline="-25000"/>
                        <a:t>p.12</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46687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56</a:t>
            </a:fld>
            <a:endParaRPr lang="en-US"/>
          </a:p>
        </p:txBody>
      </p:sp>
      <p:sp>
        <p:nvSpPr>
          <p:cNvPr id="5" name="Footer Placeholder 4"/>
          <p:cNvSpPr>
            <a:spLocks noGrp="1"/>
          </p:cNvSpPr>
          <p:nvPr>
            <p:ph type="ftr" sz="quarter" idx="3"/>
          </p:nvPr>
        </p:nvSpPr>
        <p:spPr>
          <a:xfrm>
            <a:off x="-1" y="6492875"/>
            <a:ext cx="2753833" cy="365125"/>
          </a:xfrm>
        </p:spPr>
        <p:txBody>
          <a:bodyPr/>
          <a:lstStyle/>
          <a:p>
            <a:r>
              <a:rPr lang="sv-SE"/>
              <a:t>KDE:OAA:DAAS:ss:11/29/2021</a:t>
            </a:r>
            <a:endParaRPr lang="en-US"/>
          </a:p>
        </p:txBody>
      </p:sp>
      <p:sp>
        <p:nvSpPr>
          <p:cNvPr id="2" name="Title 1"/>
          <p:cNvSpPr>
            <a:spLocks noGrp="1"/>
          </p:cNvSpPr>
          <p:nvPr>
            <p:ph type="title" idx="4294967295"/>
          </p:nvPr>
        </p:nvSpPr>
        <p:spPr>
          <a:xfrm>
            <a:off x="0" y="0"/>
            <a:ext cx="11318875" cy="776177"/>
          </a:xfrm>
          <a:prstGeom prst="rect">
            <a:avLst/>
          </a:prstGeom>
        </p:spPr>
        <p:txBody>
          <a:bodyPr>
            <a:normAutofit/>
          </a:bodyPr>
          <a:lstStyle/>
          <a:p>
            <a:r>
              <a:rPr lang="en-US" dirty="0"/>
              <a:t>Testing Time for Accommodations</a:t>
            </a:r>
          </a:p>
        </p:txBody>
      </p:sp>
      <p:graphicFrame>
        <p:nvGraphicFramePr>
          <p:cNvPr id="6" name="Table 5" descr="Testing Time for Accommodations" title="Testing Time for Accommodations"/>
          <p:cNvGraphicFramePr>
            <a:graphicFrameLocks noGrp="1"/>
          </p:cNvGraphicFramePr>
          <p:nvPr>
            <p:extLst>
              <p:ext uri="{D42A27DB-BD31-4B8C-83A1-F6EECF244321}">
                <p14:modId xmlns:p14="http://schemas.microsoft.com/office/powerpoint/2010/main" val="2201543533"/>
              </p:ext>
            </p:extLst>
          </p:nvPr>
        </p:nvGraphicFramePr>
        <p:xfrm>
          <a:off x="148856" y="928326"/>
          <a:ext cx="11759609" cy="4927600"/>
        </p:xfrm>
        <a:graphic>
          <a:graphicData uri="http://schemas.openxmlformats.org/drawingml/2006/table">
            <a:tbl>
              <a:tblPr firstRow="1" bandRow="1">
                <a:tableStyleId>{6E25E649-3F16-4E02-A733-19D2CDBF48F0}</a:tableStyleId>
              </a:tblPr>
              <a:tblGrid>
                <a:gridCol w="6252894">
                  <a:extLst>
                    <a:ext uri="{9D8B030D-6E8A-4147-A177-3AD203B41FA5}">
                      <a16:colId xmlns:a16="http://schemas.microsoft.com/office/drawing/2014/main" val="20000"/>
                    </a:ext>
                  </a:extLst>
                </a:gridCol>
                <a:gridCol w="627826">
                  <a:extLst>
                    <a:ext uri="{9D8B030D-6E8A-4147-A177-3AD203B41FA5}">
                      <a16:colId xmlns:a16="http://schemas.microsoft.com/office/drawing/2014/main" val="20001"/>
                    </a:ext>
                  </a:extLst>
                </a:gridCol>
                <a:gridCol w="4878889">
                  <a:extLst>
                    <a:ext uri="{9D8B030D-6E8A-4147-A177-3AD203B41FA5}">
                      <a16:colId xmlns:a16="http://schemas.microsoft.com/office/drawing/2014/main" val="20002"/>
                    </a:ext>
                  </a:extLst>
                </a:gridCol>
              </a:tblGrid>
              <a:tr h="510699">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a:t>
                      </a:r>
                      <a:r>
                        <a:rPr lang="en-US" sz="3200" baseline="0"/>
                        <a:t>   </a:t>
                      </a:r>
                      <a:r>
                        <a:rPr lang="en-US" sz="3200"/>
                        <a:t>Not  Acceptable</a:t>
                      </a:r>
                    </a:p>
                  </a:txBody>
                  <a:tcPr>
                    <a:solidFill>
                      <a:srgbClr val="009999"/>
                    </a:solidFill>
                  </a:tcPr>
                </a:tc>
                <a:extLst>
                  <a:ext uri="{0D108BD9-81ED-4DB2-BD59-A6C34878D82A}">
                    <a16:rowId xmlns:a16="http://schemas.microsoft.com/office/drawing/2014/main" val="10000"/>
                  </a:ext>
                </a:extLst>
              </a:tr>
              <a:tr h="2141353">
                <a:tc>
                  <a:txBody>
                    <a:bodyPr/>
                    <a:lstStyle/>
                    <a:p>
                      <a:r>
                        <a:rPr lang="en-US" sz="2000" kern="1200">
                          <a:solidFill>
                            <a:schemeClr val="dk1"/>
                          </a:solidFill>
                          <a:effectLst/>
                          <a:latin typeface="+mn-lt"/>
                          <a:ea typeface="+mn-ea"/>
                          <a:cs typeface="+mn-cs"/>
                        </a:rPr>
                        <a:t>Begin additional time to complete a test session immediately following initial administration for students who receive extended time as part of their Individual Education Plan (IEP), 504 Plan or Program Services Plan (PSP). </a:t>
                      </a:r>
                    </a:p>
                    <a:p>
                      <a:r>
                        <a:rPr lang="en-US" sz="2000" kern="1200">
                          <a:solidFill>
                            <a:schemeClr val="dk1"/>
                          </a:solidFill>
                          <a:effectLst/>
                          <a:latin typeface="+mn-lt"/>
                          <a:ea typeface="+mn-ea"/>
                          <a:cs typeface="+mn-cs"/>
                        </a:rPr>
                        <a:t>(If students must move to another test location, they shall be escorted by a school staff member.) </a:t>
                      </a:r>
                      <a:r>
                        <a:rPr lang="en-US" sz="2000" kern="1200" baseline="-25000">
                          <a:solidFill>
                            <a:schemeClr val="dk1"/>
                          </a:solidFill>
                          <a:effectLst/>
                          <a:latin typeface="+mn-lt"/>
                          <a:ea typeface="+mn-ea"/>
                          <a:cs typeface="+mn-cs"/>
                        </a:rPr>
                        <a:t>p.11</a:t>
                      </a:r>
                      <a:endParaRPr lang="en-US" sz="2000" kern="120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For</a:t>
                      </a:r>
                      <a:r>
                        <a:rPr lang="en-US" sz="2000" baseline="0"/>
                        <a:t> more information, see </a:t>
                      </a:r>
                      <a:r>
                        <a:rPr lang="en-US" sz="2000" i="1" baseline="0"/>
                        <a:t>Inclusion of Special Populations in the State-required Assessment and Accountability Programs 703 KAR 5:070</a:t>
                      </a:r>
                      <a:r>
                        <a:rPr lang="en-US" sz="2000" baseline="0"/>
                        <a:t>.</a:t>
                      </a:r>
                      <a:endParaRPr lang="en-US" sz="2000"/>
                    </a:p>
                  </a:txBody>
                  <a:tcPr>
                    <a:solidFill>
                      <a:schemeClr val="bg1">
                        <a:lumMod val="95000"/>
                      </a:schemeClr>
                    </a:solidFill>
                  </a:tcPr>
                </a:tc>
                <a:extLst>
                  <a:ext uri="{0D108BD9-81ED-4DB2-BD59-A6C34878D82A}">
                    <a16:rowId xmlns:a16="http://schemas.microsoft.com/office/drawing/2014/main" val="10001"/>
                  </a:ext>
                </a:extLst>
              </a:tr>
              <a:tr h="16933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Changing the testing schedule only if a shortage of personnel exists for providing accommodations to students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t>(If the schedule is changed, all students in the same grade must complete the same testing section by the end of the school day.) </a:t>
                      </a:r>
                      <a:r>
                        <a:rPr lang="en-US" sz="2000" baseline="-25000"/>
                        <a:t>p. 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25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6209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57</a:t>
            </a:fld>
            <a:endParaRPr lang="en-US"/>
          </a:p>
        </p:txBody>
      </p:sp>
      <p:sp>
        <p:nvSpPr>
          <p:cNvPr id="5" name="Footer Placeholder 4"/>
          <p:cNvSpPr>
            <a:spLocks noGrp="1"/>
          </p:cNvSpPr>
          <p:nvPr>
            <p:ph type="ftr" sz="quarter" idx="3"/>
          </p:nvPr>
        </p:nvSpPr>
        <p:spPr>
          <a:xfrm>
            <a:off x="-1" y="6492875"/>
            <a:ext cx="2998381" cy="365125"/>
          </a:xfrm>
        </p:spPr>
        <p:txBody>
          <a:bodyPr/>
          <a:lstStyle/>
          <a:p>
            <a:r>
              <a:rPr lang="sv-SE"/>
              <a:t>KDE:OAA:DAAS:ss:11/29/2021</a:t>
            </a:r>
            <a:endParaRPr lang="en-US"/>
          </a:p>
        </p:txBody>
      </p:sp>
      <p:sp>
        <p:nvSpPr>
          <p:cNvPr id="2" name="Title 1"/>
          <p:cNvSpPr>
            <a:spLocks noGrp="1"/>
          </p:cNvSpPr>
          <p:nvPr>
            <p:ph type="title" idx="4294967295"/>
          </p:nvPr>
        </p:nvSpPr>
        <p:spPr>
          <a:xfrm>
            <a:off x="0" y="33608"/>
            <a:ext cx="11878268" cy="833054"/>
          </a:xfrm>
          <a:prstGeom prst="rect">
            <a:avLst/>
          </a:prstGeom>
        </p:spPr>
        <p:txBody>
          <a:bodyPr>
            <a:normAutofit/>
          </a:bodyPr>
          <a:lstStyle/>
          <a:p>
            <a:r>
              <a:rPr lang="en-US" dirty="0"/>
              <a:t>Testing Order</a:t>
            </a:r>
          </a:p>
        </p:txBody>
      </p:sp>
      <p:graphicFrame>
        <p:nvGraphicFramePr>
          <p:cNvPr id="6" name="Table 5" descr="Testing Order" title="Testing Order"/>
          <p:cNvGraphicFramePr>
            <a:graphicFrameLocks noGrp="1"/>
          </p:cNvGraphicFramePr>
          <p:nvPr>
            <p:extLst>
              <p:ext uri="{D42A27DB-BD31-4B8C-83A1-F6EECF244321}">
                <p14:modId xmlns:p14="http://schemas.microsoft.com/office/powerpoint/2010/main" val="2727788089"/>
              </p:ext>
            </p:extLst>
          </p:nvPr>
        </p:nvGraphicFramePr>
        <p:xfrm>
          <a:off x="292963" y="1091954"/>
          <a:ext cx="11029461" cy="4311867"/>
        </p:xfrm>
        <a:graphic>
          <a:graphicData uri="http://schemas.openxmlformats.org/drawingml/2006/table">
            <a:tbl>
              <a:tblPr firstRow="1" bandRow="1">
                <a:tableStyleId>{6E25E649-3F16-4E02-A733-19D2CDBF48F0}</a:tableStyleId>
              </a:tblPr>
              <a:tblGrid>
                <a:gridCol w="5061393">
                  <a:extLst>
                    <a:ext uri="{9D8B030D-6E8A-4147-A177-3AD203B41FA5}">
                      <a16:colId xmlns:a16="http://schemas.microsoft.com/office/drawing/2014/main" val="20000"/>
                    </a:ext>
                  </a:extLst>
                </a:gridCol>
                <a:gridCol w="536101">
                  <a:extLst>
                    <a:ext uri="{9D8B030D-6E8A-4147-A177-3AD203B41FA5}">
                      <a16:colId xmlns:a16="http://schemas.microsoft.com/office/drawing/2014/main" val="20001"/>
                    </a:ext>
                  </a:extLst>
                </a:gridCol>
                <a:gridCol w="5431967">
                  <a:extLst>
                    <a:ext uri="{9D8B030D-6E8A-4147-A177-3AD203B41FA5}">
                      <a16:colId xmlns:a16="http://schemas.microsoft.com/office/drawing/2014/main" val="20002"/>
                    </a:ext>
                  </a:extLst>
                </a:gridCol>
              </a:tblGrid>
              <a:tr h="729195">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179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Administering test sections </a:t>
                      </a:r>
                      <a:r>
                        <a:rPr lang="en-US" sz="2000" baseline="0"/>
                        <a:t>in the order in which they appear in the test booklets, with students of the same grade being simultaneously tested in the same content area and test session in a given school </a:t>
                      </a:r>
                      <a:r>
                        <a:rPr lang="en-US" sz="2000" baseline="-25000"/>
                        <a:t>p.11</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r>
                        <a:rPr lang="en-US" sz="2000"/>
                        <a:t>Altering the order of testing to facilitate the need for</a:t>
                      </a:r>
                      <a:r>
                        <a:rPr lang="en-US" sz="2000" baseline="0"/>
                        <a:t> calculators or to provide accommodations </a:t>
                      </a:r>
                      <a:r>
                        <a:rPr lang="en-US" sz="2000" baseline="-25000"/>
                        <a:t>p.11</a:t>
                      </a:r>
                    </a:p>
                  </a:txBody>
                  <a:tcPr>
                    <a:solidFill>
                      <a:schemeClr val="bg1">
                        <a:lumMod val="95000"/>
                      </a:schemeClr>
                    </a:solidFill>
                  </a:tcPr>
                </a:tc>
                <a:extLst>
                  <a:ext uri="{0D108BD9-81ED-4DB2-BD59-A6C34878D82A}">
                    <a16:rowId xmlns:a16="http://schemas.microsoft.com/office/drawing/2014/main" val="10001"/>
                  </a:ext>
                </a:extLst>
              </a:tr>
              <a:tr h="17913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Allowing students to work ahead to future test session parts or to return to past test session parts </a:t>
                      </a:r>
                      <a:r>
                        <a:rPr lang="en-US" sz="2000" baseline="-25000"/>
                        <a:t>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6733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58</a:t>
            </a:fld>
            <a:endParaRPr lang="en-US"/>
          </a:p>
        </p:txBody>
      </p:sp>
      <p:sp>
        <p:nvSpPr>
          <p:cNvPr id="5" name="Footer Placeholder 4"/>
          <p:cNvSpPr>
            <a:spLocks noGrp="1"/>
          </p:cNvSpPr>
          <p:nvPr>
            <p:ph type="ftr" sz="quarter" idx="3"/>
          </p:nvPr>
        </p:nvSpPr>
        <p:spPr>
          <a:xfrm>
            <a:off x="0" y="6432206"/>
            <a:ext cx="3083442" cy="500221"/>
          </a:xfrm>
        </p:spPr>
        <p:txBody>
          <a:bodyPr/>
          <a:lstStyle/>
          <a:p>
            <a:r>
              <a:rPr lang="sv-SE"/>
              <a:t>KDE:OAA:DAAS:ss:11/29/2021</a:t>
            </a:r>
            <a:endParaRPr lang="en-US"/>
          </a:p>
        </p:txBody>
      </p:sp>
      <p:sp>
        <p:nvSpPr>
          <p:cNvPr id="2" name="Title 1"/>
          <p:cNvSpPr>
            <a:spLocks noGrp="1"/>
          </p:cNvSpPr>
          <p:nvPr>
            <p:ph type="title" idx="4294967295"/>
          </p:nvPr>
        </p:nvSpPr>
        <p:spPr>
          <a:xfrm>
            <a:off x="0" y="17509"/>
            <a:ext cx="11318875" cy="692448"/>
          </a:xfrm>
          <a:prstGeom prst="rect">
            <a:avLst/>
          </a:prstGeom>
        </p:spPr>
        <p:txBody>
          <a:bodyPr>
            <a:noAutofit/>
          </a:bodyPr>
          <a:lstStyle/>
          <a:p>
            <a:r>
              <a:rPr lang="en-US" dirty="0"/>
              <a:t>Test Materials</a:t>
            </a:r>
          </a:p>
        </p:txBody>
      </p:sp>
      <p:graphicFrame>
        <p:nvGraphicFramePr>
          <p:cNvPr id="6" name="Table 5" descr="Test Materials" title="Test Materials"/>
          <p:cNvGraphicFramePr>
            <a:graphicFrameLocks noGrp="1"/>
          </p:cNvGraphicFramePr>
          <p:nvPr>
            <p:extLst>
              <p:ext uri="{D42A27DB-BD31-4B8C-83A1-F6EECF244321}">
                <p14:modId xmlns:p14="http://schemas.microsoft.com/office/powerpoint/2010/main" val="3821401320"/>
              </p:ext>
            </p:extLst>
          </p:nvPr>
        </p:nvGraphicFramePr>
        <p:xfrm>
          <a:off x="248576" y="709957"/>
          <a:ext cx="10780466" cy="4812228"/>
        </p:xfrm>
        <a:graphic>
          <a:graphicData uri="http://schemas.openxmlformats.org/drawingml/2006/table">
            <a:tbl>
              <a:tblPr firstRow="1" bandRow="1">
                <a:tableStyleId>{6E25E649-3F16-4E02-A733-19D2CDBF48F0}</a:tableStyleId>
              </a:tblPr>
              <a:tblGrid>
                <a:gridCol w="4991288">
                  <a:extLst>
                    <a:ext uri="{9D8B030D-6E8A-4147-A177-3AD203B41FA5}">
                      <a16:colId xmlns:a16="http://schemas.microsoft.com/office/drawing/2014/main" val="20000"/>
                    </a:ext>
                  </a:extLst>
                </a:gridCol>
                <a:gridCol w="639333">
                  <a:extLst>
                    <a:ext uri="{9D8B030D-6E8A-4147-A177-3AD203B41FA5}">
                      <a16:colId xmlns:a16="http://schemas.microsoft.com/office/drawing/2014/main" val="20001"/>
                    </a:ext>
                  </a:extLst>
                </a:gridCol>
                <a:gridCol w="5149845">
                  <a:extLst>
                    <a:ext uri="{9D8B030D-6E8A-4147-A177-3AD203B41FA5}">
                      <a16:colId xmlns:a16="http://schemas.microsoft.com/office/drawing/2014/main" val="20002"/>
                    </a:ext>
                  </a:extLst>
                </a:gridCol>
              </a:tblGrid>
              <a:tr h="729097">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l"/>
                      <a:r>
                        <a:rPr lang="en-US" sz="3200"/>
                        <a:t>   </a:t>
                      </a:r>
                      <a:r>
                        <a:rPr lang="en-US" sz="3200" baseline="0"/>
                        <a:t>     </a:t>
                      </a:r>
                      <a:r>
                        <a:rPr lang="en-US" sz="3200"/>
                        <a:t>Not  Acceptable</a:t>
                      </a:r>
                    </a:p>
                  </a:txBody>
                  <a:tcPr>
                    <a:solidFill>
                      <a:srgbClr val="009999"/>
                    </a:solidFill>
                  </a:tcPr>
                </a:tc>
                <a:extLst>
                  <a:ext uri="{0D108BD9-81ED-4DB2-BD59-A6C34878D82A}">
                    <a16:rowId xmlns:a16="http://schemas.microsoft.com/office/drawing/2014/main" val="10000"/>
                  </a:ext>
                </a:extLst>
              </a:tr>
              <a:tr h="1461851">
                <a:tc>
                  <a:txBody>
                    <a:bodyPr/>
                    <a:lstStyle/>
                    <a:p>
                      <a:r>
                        <a:rPr lang="en-US" sz="2000"/>
                        <a:t>Distributing tests </a:t>
                      </a:r>
                      <a:r>
                        <a:rPr lang="en-US" sz="2000" baseline="0"/>
                        <a:t>in the order in which they are packaged </a:t>
                      </a:r>
                      <a:r>
                        <a:rPr lang="en-US" sz="2000" baseline="-25000"/>
                        <a:t>p.6</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Altering testing materials</a:t>
                      </a:r>
                      <a:r>
                        <a:rPr lang="en-US" sz="2000" baseline="0"/>
                        <a:t> prior to test administration (i.e., trimming rulers, adding or removing information on reference sheets) </a:t>
                      </a:r>
                      <a:r>
                        <a:rPr lang="en-US" sz="2000" baseline="-25000"/>
                        <a:t>p.12</a:t>
                      </a:r>
                    </a:p>
                  </a:txBody>
                  <a:tcPr>
                    <a:solidFill>
                      <a:schemeClr val="bg1">
                        <a:lumMod val="95000"/>
                      </a:schemeClr>
                    </a:solidFill>
                  </a:tcPr>
                </a:tc>
                <a:extLst>
                  <a:ext uri="{0D108BD9-81ED-4DB2-BD59-A6C34878D82A}">
                    <a16:rowId xmlns:a16="http://schemas.microsoft.com/office/drawing/2014/main" val="10001"/>
                  </a:ext>
                </a:extLst>
              </a:tr>
              <a:tr h="1024792">
                <a:tc>
                  <a:txBody>
                    <a:bodyPr/>
                    <a:lstStyle/>
                    <a:p>
                      <a:r>
                        <a:rPr lang="en-US" sz="2000"/>
                        <a:t>Keeping rulers and reference sheets after the completion</a:t>
                      </a:r>
                      <a:r>
                        <a:rPr lang="en-US" sz="2000" baseline="0"/>
                        <a:t> of testing to use for instruction if so stated in specific test administration manuals </a:t>
                      </a:r>
                      <a:r>
                        <a:rPr lang="en-US" sz="2000" baseline="-25000"/>
                        <a:t>p.12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endParaRPr lang="en-US" sz="2000" baseline="-25000"/>
                    </a:p>
                  </a:txBody>
                  <a:tcPr>
                    <a:solidFill>
                      <a:schemeClr val="bg1">
                        <a:lumMod val="95000"/>
                      </a:schemeClr>
                    </a:solidFill>
                  </a:tcPr>
                </a:tc>
                <a:extLst>
                  <a:ext uri="{0D108BD9-81ED-4DB2-BD59-A6C34878D82A}">
                    <a16:rowId xmlns:a16="http://schemas.microsoft.com/office/drawing/2014/main" val="10002"/>
                  </a:ext>
                </a:extLst>
              </a:tr>
              <a:tr h="1024792">
                <a:tc>
                  <a:txBody>
                    <a:bodyPr/>
                    <a:lstStyle/>
                    <a:p>
                      <a:endParaRPr lang="en-US" sz="2000"/>
                    </a:p>
                    <a:p>
                      <a:r>
                        <a:rPr lang="en-US" sz="2000"/>
                        <a:t>Modifying</a:t>
                      </a:r>
                      <a:r>
                        <a:rPr lang="en-US" sz="2000" baseline="0"/>
                        <a:t> </a:t>
                      </a:r>
                      <a:r>
                        <a:rPr lang="en-US" sz="2000"/>
                        <a:t>Alternate Assessment</a:t>
                      </a:r>
                      <a:r>
                        <a:rPr lang="en-US" sz="2000" baseline="0"/>
                        <a:t> testing materials to the extent described in the administration manuals </a:t>
                      </a:r>
                      <a:r>
                        <a:rPr lang="en-US" sz="2000" baseline="-25000"/>
                        <a:t>p.12</a:t>
                      </a:r>
                    </a:p>
                  </a:txBody>
                  <a:tcPr>
                    <a:solidFill>
                      <a:schemeClr val="bg1">
                        <a:lumMod val="95000"/>
                      </a:schemeClr>
                    </a:solidFill>
                  </a:tcPr>
                </a:tc>
                <a:tc>
                  <a:txBody>
                    <a:bodyPr/>
                    <a:lstStyle/>
                    <a:p>
                      <a:endParaRPr lang="en-US" sz="2000"/>
                    </a:p>
                  </a:txBody>
                  <a:tcPr>
                    <a:solidFill>
                      <a:schemeClr val="bg1">
                        <a:lumMod val="95000"/>
                      </a:schemeClr>
                    </a:solidFill>
                  </a:tcPr>
                </a:tc>
                <a:tc>
                  <a:txBody>
                    <a:bodyPr/>
                    <a:lstStyle/>
                    <a:p>
                      <a:endParaRPr lang="en-US" sz="2000"/>
                    </a:p>
                  </a:txBody>
                  <a:tcP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9" name="Picture 7" descr="Unaltered Ruler" title="Unaltered Rule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753" t="13274" r="37157" b="24258"/>
          <a:stretch/>
        </p:blipFill>
        <p:spPr bwMode="auto">
          <a:xfrm>
            <a:off x="7079509" y="3717981"/>
            <a:ext cx="3056989" cy="58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descr="This is an example of a ruler that has been altered. Altering test materials is not allowed, except in certain cases on the Alternate K-PREP." title="Altered Rule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452" t="13274" r="37157" b="28309"/>
          <a:stretch/>
        </p:blipFill>
        <p:spPr bwMode="auto">
          <a:xfrm>
            <a:off x="7219126" y="4558406"/>
            <a:ext cx="2917372" cy="54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424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92095" cy="953210"/>
          </a:xfrm>
        </p:spPr>
        <p:txBody>
          <a:bodyPr/>
          <a:lstStyle/>
          <a:p>
            <a:r>
              <a:rPr lang="en-US" dirty="0"/>
              <a:t>Student Behavior</a:t>
            </a:r>
          </a:p>
        </p:txBody>
      </p:sp>
      <p:sp>
        <p:nvSpPr>
          <p:cNvPr id="4" name="Slide Number Placeholder 3"/>
          <p:cNvSpPr>
            <a:spLocks noGrp="1"/>
          </p:cNvSpPr>
          <p:nvPr>
            <p:ph type="sldNum" sz="quarter" idx="12"/>
          </p:nvPr>
        </p:nvSpPr>
        <p:spPr>
          <a:xfrm>
            <a:off x="7465871" y="5944525"/>
            <a:ext cx="683339" cy="365125"/>
          </a:xfrm>
        </p:spPr>
        <p:txBody>
          <a:bodyPr/>
          <a:lstStyle/>
          <a:p>
            <a:fld id="{91BD7323-49BF-4C97-8773-5EC64C492009}" type="slidenum">
              <a:rPr lang="en-US" smtClean="0">
                <a:solidFill>
                  <a:schemeClr val="bg1"/>
                </a:solidFill>
              </a:rPr>
              <a:pPr/>
              <a:t>59</a:t>
            </a:fld>
            <a:endParaRPr lang="en-US">
              <a:solidFill>
                <a:schemeClr val="bg1"/>
              </a:solidFill>
            </a:endParaRPr>
          </a:p>
        </p:txBody>
      </p:sp>
      <p:sp>
        <p:nvSpPr>
          <p:cNvPr id="5" name="Footer Placeholder 4"/>
          <p:cNvSpPr>
            <a:spLocks noGrp="1"/>
          </p:cNvSpPr>
          <p:nvPr>
            <p:ph type="ftr" sz="quarter" idx="3"/>
          </p:nvPr>
        </p:nvSpPr>
        <p:spPr>
          <a:xfrm>
            <a:off x="0" y="6492875"/>
            <a:ext cx="4114800" cy="365125"/>
          </a:xfrm>
        </p:spPr>
        <p:txBody>
          <a:bodyPr/>
          <a:lstStyle/>
          <a:p>
            <a:r>
              <a:rPr lang="sv-SE" sz="1200">
                <a:solidFill>
                  <a:schemeClr val="bg1"/>
                </a:solidFill>
              </a:rPr>
              <a:t>KDE:OAA:DAAS:ss:11/29/2021</a:t>
            </a:r>
            <a:endParaRPr lang="en-US" sz="1200">
              <a:solidFill>
                <a:schemeClr val="bg1"/>
              </a:solidFill>
            </a:endParaRPr>
          </a:p>
        </p:txBody>
      </p:sp>
      <p:graphicFrame>
        <p:nvGraphicFramePr>
          <p:cNvPr id="6" name="Table 5" descr="Student Behavior" title="Student Behavior"/>
          <p:cNvGraphicFramePr>
            <a:graphicFrameLocks noGrp="1"/>
          </p:cNvGraphicFramePr>
          <p:nvPr>
            <p:extLst>
              <p:ext uri="{D42A27DB-BD31-4B8C-83A1-F6EECF244321}">
                <p14:modId xmlns:p14="http://schemas.microsoft.com/office/powerpoint/2010/main" val="665191374"/>
              </p:ext>
            </p:extLst>
          </p:nvPr>
        </p:nvGraphicFramePr>
        <p:xfrm>
          <a:off x="248576" y="1210236"/>
          <a:ext cx="11181424" cy="4336483"/>
        </p:xfrm>
        <a:graphic>
          <a:graphicData uri="http://schemas.openxmlformats.org/drawingml/2006/table">
            <a:tbl>
              <a:tblPr firstRow="1" bandRow="1">
                <a:tableStyleId>{6E25E649-3F16-4E02-A733-19D2CDBF48F0}</a:tableStyleId>
              </a:tblPr>
              <a:tblGrid>
                <a:gridCol w="5367502">
                  <a:extLst>
                    <a:ext uri="{9D8B030D-6E8A-4147-A177-3AD203B41FA5}">
                      <a16:colId xmlns:a16="http://schemas.microsoft.com/office/drawing/2014/main" val="20000"/>
                    </a:ext>
                  </a:extLst>
                </a:gridCol>
                <a:gridCol w="651352">
                  <a:extLst>
                    <a:ext uri="{9D8B030D-6E8A-4147-A177-3AD203B41FA5}">
                      <a16:colId xmlns:a16="http://schemas.microsoft.com/office/drawing/2014/main" val="20001"/>
                    </a:ext>
                  </a:extLst>
                </a:gridCol>
                <a:gridCol w="5162570">
                  <a:extLst>
                    <a:ext uri="{9D8B030D-6E8A-4147-A177-3AD203B41FA5}">
                      <a16:colId xmlns:a16="http://schemas.microsoft.com/office/drawing/2014/main" val="20002"/>
                    </a:ext>
                  </a:extLst>
                </a:gridCol>
              </a:tblGrid>
              <a:tr h="532542">
                <a:tc>
                  <a:txBody>
                    <a:bodyPr/>
                    <a:lstStyle/>
                    <a:p>
                      <a:pPr algn="ctr"/>
                      <a:r>
                        <a:rPr lang="en-US" sz="3200"/>
                        <a:t>Acceptable</a:t>
                      </a:r>
                      <a:r>
                        <a:rPr lang="en-US" sz="2400"/>
                        <a:t> </a:t>
                      </a:r>
                    </a:p>
                  </a:txBody>
                  <a:tcPr>
                    <a:solidFill>
                      <a:srgbClr val="009999"/>
                    </a:solidFill>
                  </a:tcPr>
                </a:tc>
                <a:tc>
                  <a:txBody>
                    <a:bodyPr/>
                    <a:lstStyle/>
                    <a:p>
                      <a:endParaRPr lang="en-US"/>
                    </a:p>
                  </a:txBody>
                  <a:tcPr>
                    <a:solidFill>
                      <a:srgbClr val="009999"/>
                    </a:solidFill>
                  </a:tcPr>
                </a:tc>
                <a:tc>
                  <a:txBody>
                    <a:bodyPr/>
                    <a:lstStyle/>
                    <a:p>
                      <a:pPr algn="ctr"/>
                      <a:r>
                        <a:rPr lang="en-US" sz="3200"/>
                        <a:t>Not  Acceptable</a:t>
                      </a:r>
                    </a:p>
                  </a:txBody>
                  <a:tcPr>
                    <a:solidFill>
                      <a:srgbClr val="009999"/>
                    </a:solidFill>
                  </a:tcPr>
                </a:tc>
                <a:extLst>
                  <a:ext uri="{0D108BD9-81ED-4DB2-BD59-A6C34878D82A}">
                    <a16:rowId xmlns:a16="http://schemas.microsoft.com/office/drawing/2014/main" val="10000"/>
                  </a:ext>
                </a:extLst>
              </a:tr>
              <a:tr h="21021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Testing students who exhibit disruptive behavior prior to or during testing in a different location from their peers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aseline="0"/>
                        <a:t>(A plan to avoid a disruptive situation can be in place prior to testing.) </a:t>
                      </a:r>
                      <a:r>
                        <a:rPr lang="en-US" sz="2400" baseline="-25000"/>
                        <a:t>p. 12</a:t>
                      </a:r>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Allowing students to move about the room during a testing</a:t>
                      </a:r>
                      <a:r>
                        <a:rPr lang="en-US" sz="2400" baseline="0">
                          <a:solidFill>
                            <a:schemeClr val="tx1"/>
                          </a:solidFill>
                        </a:rPr>
                        <a:t> session </a:t>
                      </a:r>
                      <a:r>
                        <a:rPr lang="en-US" sz="2400" baseline="-25000">
                          <a:solidFill>
                            <a:schemeClr val="tx1"/>
                          </a:solidFill>
                        </a:rPr>
                        <a:t>p.10</a:t>
                      </a:r>
                    </a:p>
                    <a:p>
                      <a:endParaRPr lang="en-US" sz="2400" baseline="-25000"/>
                    </a:p>
                  </a:txBody>
                  <a:tcPr>
                    <a:solidFill>
                      <a:schemeClr val="bg1">
                        <a:lumMod val="95000"/>
                      </a:schemeClr>
                    </a:solidFill>
                  </a:tcPr>
                </a:tc>
                <a:extLst>
                  <a:ext uri="{0D108BD9-81ED-4DB2-BD59-A6C34878D82A}">
                    <a16:rowId xmlns:a16="http://schemas.microsoft.com/office/drawing/2014/main" val="10001"/>
                  </a:ext>
                </a:extLst>
              </a:tr>
              <a:tr h="848745">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baseline="-25000"/>
                    </a:p>
                  </a:txBody>
                  <a:tcPr>
                    <a:solidFill>
                      <a:schemeClr val="bg1">
                        <a:lumMod val="95000"/>
                      </a:schemeClr>
                    </a:solidFill>
                  </a:tcPr>
                </a:tc>
                <a:extLst>
                  <a:ext uri="{0D108BD9-81ED-4DB2-BD59-A6C34878D82A}">
                    <a16:rowId xmlns:a16="http://schemas.microsoft.com/office/drawing/2014/main" val="10002"/>
                  </a:ext>
                </a:extLst>
              </a:tr>
              <a:tr h="622618">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tc>
                  <a:txBody>
                    <a:bodyPr/>
                    <a:lstStyle/>
                    <a:p>
                      <a:endParaRPr lang="en-US"/>
                    </a:p>
                  </a:txBody>
                  <a:tcP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789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E1ECC3-258B-4CB3-B980-E0447FC74C2E}"/>
              </a:ext>
            </a:extLst>
          </p:cNvPr>
          <p:cNvSpPr>
            <a:spLocks noGrp="1"/>
          </p:cNvSpPr>
          <p:nvPr>
            <p:ph type="title"/>
          </p:nvPr>
        </p:nvSpPr>
        <p:spPr>
          <a:xfrm>
            <a:off x="381740" y="1709738"/>
            <a:ext cx="10965710" cy="2178681"/>
          </a:xfrm>
        </p:spPr>
        <p:txBody>
          <a:bodyPr>
            <a:normAutofit/>
          </a:bodyPr>
          <a:lstStyle/>
          <a:p>
            <a:r>
              <a:rPr lang="en-US" sz="4800" dirty="0"/>
              <a:t>Test Security </a:t>
            </a:r>
          </a:p>
        </p:txBody>
      </p:sp>
      <p:sp>
        <p:nvSpPr>
          <p:cNvPr id="4" name="Slide Number Placeholder 3">
            <a:extLst>
              <a:ext uri="{FF2B5EF4-FFF2-40B4-BE49-F238E27FC236}">
                <a16:creationId xmlns:a16="http://schemas.microsoft.com/office/drawing/2014/main" id="{9513E39B-7A33-4DD5-8D14-66A93F9A9AD6}"/>
              </a:ext>
            </a:extLst>
          </p:cNvPr>
          <p:cNvSpPr>
            <a:spLocks noGrp="1"/>
          </p:cNvSpPr>
          <p:nvPr>
            <p:ph type="sldNum" sz="quarter" idx="12"/>
          </p:nvPr>
        </p:nvSpPr>
        <p:spPr/>
        <p:txBody>
          <a:bodyPr/>
          <a:lstStyle/>
          <a:p>
            <a:fld id="{91BD7323-49BF-4C97-8773-5EC64C492009}" type="slidenum">
              <a:rPr lang="en-US" smtClean="0"/>
              <a:t>6</a:t>
            </a:fld>
            <a:endParaRPr lang="en-US"/>
          </a:p>
        </p:txBody>
      </p:sp>
      <p:sp>
        <p:nvSpPr>
          <p:cNvPr id="5" name="Footer Placeholder 4">
            <a:extLst>
              <a:ext uri="{FF2B5EF4-FFF2-40B4-BE49-F238E27FC236}">
                <a16:creationId xmlns:a16="http://schemas.microsoft.com/office/drawing/2014/main" id="{14FB0603-A9A4-41CF-AD5A-65D34553CCF0}"/>
              </a:ext>
            </a:extLst>
          </p:cNvPr>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338230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796C-FFDA-4522-9F31-B2D818B97CB8}"/>
              </a:ext>
            </a:extLst>
          </p:cNvPr>
          <p:cNvSpPr>
            <a:spLocks noGrp="1"/>
          </p:cNvSpPr>
          <p:nvPr>
            <p:ph type="title"/>
          </p:nvPr>
        </p:nvSpPr>
        <p:spPr>
          <a:xfrm>
            <a:off x="428760" y="1611296"/>
            <a:ext cx="8596668" cy="2277123"/>
          </a:xfrm>
        </p:spPr>
        <p:txBody>
          <a:bodyPr>
            <a:normAutofit/>
          </a:bodyPr>
          <a:lstStyle/>
          <a:p>
            <a:r>
              <a:rPr lang="en-US" sz="4800" dirty="0">
                <a:solidFill>
                  <a:srgbClr val="009A80"/>
                </a:solidFill>
              </a:rPr>
              <a:t>Test Material Concerns</a:t>
            </a:r>
          </a:p>
        </p:txBody>
      </p:sp>
      <p:sp>
        <p:nvSpPr>
          <p:cNvPr id="4" name="Slide Number Placeholder 3">
            <a:extLst>
              <a:ext uri="{FF2B5EF4-FFF2-40B4-BE49-F238E27FC236}">
                <a16:creationId xmlns:a16="http://schemas.microsoft.com/office/drawing/2014/main" id="{646C060E-1B39-4F91-8426-75ABED2572BD}"/>
              </a:ext>
            </a:extLst>
          </p:cNvPr>
          <p:cNvSpPr>
            <a:spLocks noGrp="1"/>
          </p:cNvSpPr>
          <p:nvPr>
            <p:ph type="sldNum" sz="quarter" idx="12"/>
          </p:nvPr>
        </p:nvSpPr>
        <p:spPr/>
        <p:txBody>
          <a:bodyPr/>
          <a:lstStyle/>
          <a:p>
            <a:fld id="{91BD7323-49BF-4C97-8773-5EC64C492009}" type="slidenum">
              <a:rPr lang="en-US" smtClean="0">
                <a:solidFill>
                  <a:prstClr val="white"/>
                </a:solidFill>
              </a:rPr>
              <a:pPr/>
              <a:t>60</a:t>
            </a:fld>
            <a:endParaRPr lang="en-US">
              <a:solidFill>
                <a:prstClr val="white"/>
              </a:solidFill>
            </a:endParaRPr>
          </a:p>
        </p:txBody>
      </p:sp>
    </p:spTree>
    <p:extLst>
      <p:ext uri="{BB962C8B-B14F-4D97-AF65-F5344CB8AC3E}">
        <p14:creationId xmlns:p14="http://schemas.microsoft.com/office/powerpoint/2010/main" val="975096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61</a:t>
            </a:fld>
            <a:endParaRPr lang="en-US"/>
          </a:p>
        </p:txBody>
      </p:sp>
      <p:sp>
        <p:nvSpPr>
          <p:cNvPr id="5" name="Footer Placeholder 4"/>
          <p:cNvSpPr>
            <a:spLocks noGrp="1"/>
          </p:cNvSpPr>
          <p:nvPr>
            <p:ph type="ftr" sz="quarter" idx="3"/>
          </p:nvPr>
        </p:nvSpPr>
        <p:spPr>
          <a:xfrm>
            <a:off x="-1" y="6492875"/>
            <a:ext cx="2945219" cy="365125"/>
          </a:xfrm>
        </p:spPr>
        <p:txBody>
          <a:bodyPr/>
          <a:lstStyle/>
          <a:p>
            <a:r>
              <a:rPr lang="sv-SE"/>
              <a:t>KDE:OAA:DAAS:ss:11/29/2021</a:t>
            </a:r>
            <a:endParaRPr lang="en-US"/>
          </a:p>
        </p:txBody>
      </p:sp>
      <p:sp>
        <p:nvSpPr>
          <p:cNvPr id="2" name="Title 1"/>
          <p:cNvSpPr>
            <a:spLocks noGrp="1"/>
          </p:cNvSpPr>
          <p:nvPr>
            <p:ph type="title" idx="4294967295"/>
          </p:nvPr>
        </p:nvSpPr>
        <p:spPr>
          <a:xfrm>
            <a:off x="0" y="3232"/>
            <a:ext cx="11833891" cy="1320800"/>
          </a:xfrm>
          <a:prstGeom prst="rect">
            <a:avLst/>
          </a:prstGeom>
        </p:spPr>
        <p:txBody>
          <a:bodyPr>
            <a:normAutofit/>
          </a:bodyPr>
          <a:lstStyle/>
          <a:p>
            <a:r>
              <a:rPr lang="en-US" dirty="0"/>
              <a:t>Reporting Concerns Regarding Test Materials </a:t>
            </a:r>
          </a:p>
        </p:txBody>
      </p:sp>
      <p:graphicFrame>
        <p:nvGraphicFramePr>
          <p:cNvPr id="3" name="Diagram 2" descr="Do not reproduce test items&#10;Identify the error&#10;Summarize the error&#10;Notify the DAC" title="Reporting Concerns Regarding Test Materials"/>
          <p:cNvGraphicFramePr/>
          <p:nvPr>
            <p:extLst>
              <p:ext uri="{D42A27DB-BD31-4B8C-83A1-F6EECF244321}">
                <p14:modId xmlns:p14="http://schemas.microsoft.com/office/powerpoint/2010/main" val="2214849242"/>
              </p:ext>
            </p:extLst>
          </p:nvPr>
        </p:nvGraphicFramePr>
        <p:xfrm>
          <a:off x="148942" y="1286540"/>
          <a:ext cx="11617774" cy="225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31143" y="3573651"/>
            <a:ext cx="1620264" cy="1015663"/>
          </a:xfrm>
          <a:prstGeom prst="rect">
            <a:avLst/>
          </a:prstGeom>
          <a:noFill/>
        </p:spPr>
        <p:txBody>
          <a:bodyPr wrap="square" rtlCol="0">
            <a:spAutoFit/>
          </a:bodyPr>
          <a:lstStyle/>
          <a:p>
            <a:r>
              <a:rPr lang="en-US" sz="2000">
                <a:solidFill>
                  <a:schemeClr val="accent1">
                    <a:lumMod val="75000"/>
                  </a:schemeClr>
                </a:solidFill>
              </a:rPr>
              <a:t>in whole, in part, or by paraphrasing</a:t>
            </a:r>
          </a:p>
        </p:txBody>
      </p:sp>
      <p:sp>
        <p:nvSpPr>
          <p:cNvPr id="10" name="TextBox 9"/>
          <p:cNvSpPr txBox="1"/>
          <p:nvPr/>
        </p:nvSpPr>
        <p:spPr>
          <a:xfrm>
            <a:off x="3397864" y="3539030"/>
            <a:ext cx="2865120" cy="1323439"/>
          </a:xfrm>
          <a:prstGeom prst="rect">
            <a:avLst/>
          </a:prstGeom>
          <a:noFill/>
        </p:spPr>
        <p:txBody>
          <a:bodyPr wrap="square" rtlCol="0">
            <a:spAutoFit/>
          </a:bodyPr>
          <a:lstStyle/>
          <a:p>
            <a:r>
              <a:rPr lang="en-US" sz="2000" dirty="0"/>
              <a:t>by test, grade level, test form/ID number, subject and item number</a:t>
            </a:r>
          </a:p>
        </p:txBody>
      </p:sp>
      <p:sp>
        <p:nvSpPr>
          <p:cNvPr id="11" name="TextBox 10"/>
          <p:cNvSpPr txBox="1"/>
          <p:nvPr/>
        </p:nvSpPr>
        <p:spPr>
          <a:xfrm>
            <a:off x="6645185" y="3441000"/>
            <a:ext cx="2172445" cy="1323439"/>
          </a:xfrm>
          <a:prstGeom prst="rect">
            <a:avLst/>
          </a:prstGeom>
          <a:noFill/>
        </p:spPr>
        <p:txBody>
          <a:bodyPr wrap="square" rtlCol="0">
            <a:spAutoFit/>
          </a:bodyPr>
          <a:lstStyle/>
          <a:p>
            <a:r>
              <a:rPr lang="en-US" sz="2000" dirty="0">
                <a:solidFill>
                  <a:schemeClr val="accent1">
                    <a:lumMod val="75000"/>
                  </a:schemeClr>
                </a:solidFill>
              </a:rPr>
              <a:t>in a general manner that does not jeopardize test security</a:t>
            </a:r>
          </a:p>
        </p:txBody>
      </p:sp>
      <p:sp>
        <p:nvSpPr>
          <p:cNvPr id="12" name="TextBox 11"/>
          <p:cNvSpPr txBox="1"/>
          <p:nvPr/>
        </p:nvSpPr>
        <p:spPr>
          <a:xfrm>
            <a:off x="9199831" y="3748776"/>
            <a:ext cx="1780746" cy="707886"/>
          </a:xfrm>
          <a:prstGeom prst="rect">
            <a:avLst/>
          </a:prstGeom>
          <a:noFill/>
        </p:spPr>
        <p:txBody>
          <a:bodyPr wrap="square" rtlCol="0">
            <a:spAutoFit/>
          </a:bodyPr>
          <a:lstStyle/>
          <a:p>
            <a:r>
              <a:rPr lang="en-US" sz="2000">
                <a:solidFill>
                  <a:schemeClr val="accent1">
                    <a:lumMod val="75000"/>
                  </a:schemeClr>
                </a:solidFill>
              </a:rPr>
              <a:t>who will then notify KDE</a:t>
            </a:r>
          </a:p>
        </p:txBody>
      </p:sp>
      <p:sp>
        <p:nvSpPr>
          <p:cNvPr id="15" name="Oval 14"/>
          <p:cNvSpPr/>
          <p:nvPr/>
        </p:nvSpPr>
        <p:spPr>
          <a:xfrm>
            <a:off x="4138733" y="4862469"/>
            <a:ext cx="2609088" cy="1498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Example: </a:t>
            </a:r>
          </a:p>
          <a:p>
            <a:pPr algn="ctr"/>
            <a:r>
              <a:rPr lang="en-US" i="1"/>
              <a:t>No correct answer choice is provided.</a:t>
            </a:r>
          </a:p>
        </p:txBody>
      </p:sp>
      <p:sp>
        <p:nvSpPr>
          <p:cNvPr id="16" name="Oval 15"/>
          <p:cNvSpPr/>
          <p:nvPr/>
        </p:nvSpPr>
        <p:spPr>
          <a:xfrm>
            <a:off x="1451342" y="4893558"/>
            <a:ext cx="2609088" cy="1498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Example: </a:t>
            </a:r>
          </a:p>
          <a:p>
            <a:pPr algn="ctr"/>
            <a:r>
              <a:rPr lang="en-US" i="1" dirty="0"/>
              <a:t>KSA, Grade 7, form 3, mathematics, #26</a:t>
            </a:r>
          </a:p>
        </p:txBody>
      </p:sp>
    </p:spTree>
    <p:extLst>
      <p:ext uri="{BB962C8B-B14F-4D97-AF65-F5344CB8AC3E}">
        <p14:creationId xmlns:p14="http://schemas.microsoft.com/office/powerpoint/2010/main" val="682081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76"/>
            <a:ext cx="3932237" cy="790188"/>
          </a:xfrm>
        </p:spPr>
        <p:txBody>
          <a:bodyPr>
            <a:normAutofit fontScale="90000"/>
          </a:bodyPr>
          <a:lstStyle/>
          <a:p>
            <a:r>
              <a:rPr lang="en-US" dirty="0">
                <a:solidFill>
                  <a:srgbClr val="008080"/>
                </a:solidFill>
              </a:rPr>
              <a:t>Check for Understanding (5)</a:t>
            </a:r>
          </a:p>
        </p:txBody>
      </p:sp>
      <p:sp>
        <p:nvSpPr>
          <p:cNvPr id="5" name="Footer Placeholder 4"/>
          <p:cNvSpPr>
            <a:spLocks noGrp="1"/>
          </p:cNvSpPr>
          <p:nvPr>
            <p:ph type="ftr" sz="quarter" idx="11"/>
          </p:nvPr>
        </p:nvSpPr>
        <p:spPr>
          <a:xfrm>
            <a:off x="-250371" y="6505091"/>
            <a:ext cx="2732567" cy="352909"/>
          </a:xfrm>
        </p:spPr>
        <p:txBody>
          <a:bodyPr/>
          <a:lstStyle/>
          <a:p>
            <a:r>
              <a:rPr lang="sv-SE" dirty="0">
                <a:solidFill>
                  <a:schemeClr val="tx1"/>
                </a:solidFill>
              </a:rPr>
              <a:t>KDE:OAA:DAAS:ss:11/29/2021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62</a:t>
            </a:fld>
            <a:endParaRPr lang="en-US"/>
          </a:p>
        </p:txBody>
      </p:sp>
      <p:sp>
        <p:nvSpPr>
          <p:cNvPr id="6" name="Rounded Rectangle 5"/>
          <p:cNvSpPr/>
          <p:nvPr/>
        </p:nvSpPr>
        <p:spPr>
          <a:xfrm>
            <a:off x="95693" y="1169355"/>
            <a:ext cx="7938960" cy="1115947"/>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a:t>Is it acceptable to indicate to a student the appropriate work area in a test booklet or student response booklet after a testing session has begun?</a:t>
            </a:r>
          </a:p>
        </p:txBody>
      </p:sp>
      <p:sp>
        <p:nvSpPr>
          <p:cNvPr id="7" name="Rounded Rectangle 6"/>
          <p:cNvSpPr/>
          <p:nvPr/>
        </p:nvSpPr>
        <p:spPr>
          <a:xfrm>
            <a:off x="95693" y="3592076"/>
            <a:ext cx="11897523" cy="1031358"/>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a:t>Is it acceptable to allow a student a few more minutes beyond stop time to finish an exam if he/she has been working diligently?</a:t>
            </a:r>
          </a:p>
        </p:txBody>
      </p:sp>
      <p:sp>
        <p:nvSpPr>
          <p:cNvPr id="8" name="Rounded Rectangle 7"/>
          <p:cNvSpPr/>
          <p:nvPr/>
        </p:nvSpPr>
        <p:spPr>
          <a:xfrm>
            <a:off x="95693" y="2371067"/>
            <a:ext cx="11897523" cy="1135244"/>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a:t>Is it acceptable to point out to a student that he/she probably hasn’t written enough for a constructed response?</a:t>
            </a:r>
          </a:p>
        </p:txBody>
      </p:sp>
      <p:sp>
        <p:nvSpPr>
          <p:cNvPr id="9" name="Rounded Rectangle 6">
            <a:extLst>
              <a:ext uri="{FF2B5EF4-FFF2-40B4-BE49-F238E27FC236}">
                <a16:creationId xmlns:a16="http://schemas.microsoft.com/office/drawing/2014/main" id="{3C156A58-393C-49DA-ABA1-6E58344452DF}"/>
              </a:ext>
            </a:extLst>
          </p:cNvPr>
          <p:cNvSpPr/>
          <p:nvPr/>
        </p:nvSpPr>
        <p:spPr>
          <a:xfrm>
            <a:off x="95693" y="4740727"/>
            <a:ext cx="12004157" cy="1647071"/>
          </a:xfrm>
          <a:prstGeom prst="roundRect">
            <a:avLst/>
          </a:prstGeom>
          <a:solidFill>
            <a:srgbClr val="6AA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a:t>Which of the following are good active monitoring practices during a test session? Select all that apply</a:t>
            </a:r>
          </a:p>
          <a:p>
            <a:pPr lvl="0">
              <a:defRPr/>
            </a:pPr>
            <a:r>
              <a:rPr lang="en-US" sz="2200"/>
              <a:t>A. Observing the room from the sides		B. Checking email</a:t>
            </a:r>
          </a:p>
          <a:p>
            <a:pPr lvl="0">
              <a:defRPr/>
            </a:pPr>
            <a:r>
              <a:rPr lang="en-US" sz="2200"/>
              <a:t>C. Walking up and down the aisles 		D. Grading papers</a:t>
            </a:r>
          </a:p>
          <a:p>
            <a:pPr lvl="0">
              <a:defRPr/>
            </a:pPr>
            <a:r>
              <a:rPr lang="en-US" sz="2200"/>
              <a:t>E. Indicating the student has not provided enough information </a:t>
            </a:r>
          </a:p>
        </p:txBody>
      </p:sp>
    </p:spTree>
    <p:extLst>
      <p:ext uri="{BB962C8B-B14F-4D97-AF65-F5344CB8AC3E}">
        <p14:creationId xmlns:p14="http://schemas.microsoft.com/office/powerpoint/2010/main" val="2938650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90D9-125F-406B-B67A-EC65AF0458BD}"/>
              </a:ext>
            </a:extLst>
          </p:cNvPr>
          <p:cNvSpPr>
            <a:spLocks noGrp="1"/>
          </p:cNvSpPr>
          <p:nvPr>
            <p:ph type="title"/>
          </p:nvPr>
        </p:nvSpPr>
        <p:spPr>
          <a:xfrm>
            <a:off x="195309" y="1709739"/>
            <a:ext cx="11152141" cy="1646020"/>
          </a:xfrm>
        </p:spPr>
        <p:txBody>
          <a:bodyPr>
            <a:normAutofit/>
          </a:bodyPr>
          <a:lstStyle/>
          <a:p>
            <a:r>
              <a:rPr lang="en-US" sz="4800" dirty="0">
                <a:solidFill>
                  <a:srgbClr val="008080"/>
                </a:solidFill>
              </a:rPr>
              <a:t>Completion of State Assessment </a:t>
            </a:r>
          </a:p>
        </p:txBody>
      </p:sp>
      <p:sp>
        <p:nvSpPr>
          <p:cNvPr id="3" name="Text Placeholder 2">
            <a:extLst>
              <a:ext uri="{FF2B5EF4-FFF2-40B4-BE49-F238E27FC236}">
                <a16:creationId xmlns:a16="http://schemas.microsoft.com/office/drawing/2014/main" id="{A630E2BC-D191-4436-BAB8-222A40AE3F21}"/>
              </a:ext>
            </a:extLst>
          </p:cNvPr>
          <p:cNvSpPr>
            <a:spLocks noGrp="1"/>
          </p:cNvSpPr>
          <p:nvPr>
            <p:ph type="body" idx="1"/>
          </p:nvPr>
        </p:nvSpPr>
        <p:spPr>
          <a:xfrm>
            <a:off x="831850" y="3429000"/>
            <a:ext cx="10515600" cy="1884473"/>
          </a:xfrm>
        </p:spPr>
        <p:txBody>
          <a:bodyPr>
            <a:normAutofit fontScale="25000" lnSpcReduction="20000"/>
          </a:bodyPr>
          <a:lstStyle/>
          <a:p>
            <a:pPr marL="457200" indent="-457200">
              <a:buFont typeface="Wingdings" panose="05000000000000000000" pitchFamily="2" charset="2"/>
              <a:buChar char="Ø"/>
            </a:pPr>
            <a:r>
              <a:rPr lang="en-US" sz="11200" dirty="0"/>
              <a:t>Test Security</a:t>
            </a:r>
          </a:p>
          <a:p>
            <a:pPr marL="457200" indent="-457200">
              <a:buFont typeface="Wingdings" panose="05000000000000000000" pitchFamily="2" charset="2"/>
              <a:buChar char="Ø"/>
            </a:pPr>
            <a:r>
              <a:rPr lang="en-US" sz="11200" dirty="0"/>
              <a:t>Review of Secure Assessment Components</a:t>
            </a:r>
          </a:p>
          <a:p>
            <a:pPr marL="457200" indent="-457200">
              <a:buFont typeface="Wingdings" panose="05000000000000000000" pitchFamily="2" charset="2"/>
              <a:buChar char="Ø"/>
            </a:pPr>
            <a:r>
              <a:rPr lang="en-US" sz="11200" dirty="0"/>
              <a:t>Test Irregularities </a:t>
            </a:r>
          </a:p>
          <a:p>
            <a:pPr marL="457200" indent="-457200">
              <a:buFont typeface="Wingdings" panose="05000000000000000000" pitchFamily="2" charset="2"/>
              <a:buChar char="Ø"/>
            </a:pPr>
            <a:r>
              <a:rPr lang="en-US" sz="11200" dirty="0"/>
              <a:t>Proper Reporting of Student Data and Nonacademic Indicators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CB89044-F3F5-4791-A2E1-D0A5918F4D45}"/>
              </a:ext>
            </a:extLst>
          </p:cNvPr>
          <p:cNvSpPr>
            <a:spLocks noGrp="1"/>
          </p:cNvSpPr>
          <p:nvPr>
            <p:ph type="sldNum" sz="quarter" idx="12"/>
          </p:nvPr>
        </p:nvSpPr>
        <p:spPr/>
        <p:txBody>
          <a:bodyPr/>
          <a:lstStyle/>
          <a:p>
            <a:fld id="{91BD7323-49BF-4C97-8773-5EC64C492009}" type="slidenum">
              <a:rPr lang="en-US" smtClean="0">
                <a:solidFill>
                  <a:prstClr val="white"/>
                </a:solidFill>
              </a:rPr>
              <a:pPr/>
              <a:t>63</a:t>
            </a:fld>
            <a:endParaRPr lang="en-US">
              <a:solidFill>
                <a:prstClr val="white"/>
              </a:solidFill>
            </a:endParaRPr>
          </a:p>
        </p:txBody>
      </p:sp>
    </p:spTree>
    <p:extLst>
      <p:ext uri="{BB962C8B-B14F-4D97-AF65-F5344CB8AC3E}">
        <p14:creationId xmlns:p14="http://schemas.microsoft.com/office/powerpoint/2010/main" val="2631118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1" y="183225"/>
            <a:ext cx="9563726" cy="1015988"/>
          </a:xfrm>
        </p:spPr>
        <p:txBody>
          <a:bodyPr anchor="t">
            <a:normAutofit/>
          </a:bodyPr>
          <a:lstStyle/>
          <a:p>
            <a:r>
              <a:rPr lang="en-US" dirty="0"/>
              <a:t>Test Security After Test Administration </a:t>
            </a: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0"/>
          </p:nvPr>
        </p:nvSpPr>
        <p:spPr>
          <a:xfrm>
            <a:off x="7508021" y="5959317"/>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64</a:t>
            </a:fld>
            <a:endParaRPr lang="en-US">
              <a:solidFill>
                <a:schemeClr val="bg1"/>
              </a:solidFill>
            </a:endParaRPr>
          </a:p>
        </p:txBody>
      </p:sp>
      <p:sp>
        <p:nvSpPr>
          <p:cNvPr id="2" name="Footer Placeholder 1">
            <a:extLst>
              <a:ext uri="{FF2B5EF4-FFF2-40B4-BE49-F238E27FC236}">
                <a16:creationId xmlns:a16="http://schemas.microsoft.com/office/drawing/2014/main" id="{A99138C8-1579-4506-9724-3739164D2BA6}"/>
              </a:ext>
            </a:extLst>
          </p:cNvPr>
          <p:cNvSpPr>
            <a:spLocks noGrp="1"/>
          </p:cNvSpPr>
          <p:nvPr>
            <p:ph type="ftr" sz="quarter" idx="3"/>
          </p:nvPr>
        </p:nvSpPr>
        <p:spPr>
          <a:xfrm>
            <a:off x="0" y="6461464"/>
            <a:ext cx="4114800" cy="365125"/>
          </a:xfrm>
        </p:spPr>
        <p:txBody>
          <a:bodyPr anchor="ctr">
            <a:normAutofit/>
          </a:bodyPr>
          <a:lstStyle/>
          <a:p>
            <a:pPr>
              <a:spcAft>
                <a:spcPts val="600"/>
              </a:spcAft>
            </a:pPr>
            <a:r>
              <a:rPr lang="sv-SE" sz="1200">
                <a:solidFill>
                  <a:schemeClr val="bg1"/>
                </a:solidFill>
              </a:rPr>
              <a:t>KDE:OAA:DAAS:ss:11/29/2021</a:t>
            </a:r>
            <a:endParaRPr lang="en-US" sz="1200">
              <a:solidFill>
                <a:schemeClr val="bg1"/>
              </a:solidFill>
            </a:endParaRPr>
          </a:p>
        </p:txBody>
      </p:sp>
      <p:graphicFrame>
        <p:nvGraphicFramePr>
          <p:cNvPr id="10" name="Text Placeholder 5" descr="A list of test security material. ">
            <a:extLst>
              <a:ext uri="{FF2B5EF4-FFF2-40B4-BE49-F238E27FC236}">
                <a16:creationId xmlns:a16="http://schemas.microsoft.com/office/drawing/2014/main" id="{92AD3AC4-3E79-41DE-B0FC-2BC627A1024C}"/>
              </a:ext>
            </a:extLst>
          </p:cNvPr>
          <p:cNvGraphicFramePr/>
          <p:nvPr>
            <p:extLst>
              <p:ext uri="{D42A27DB-BD31-4B8C-83A1-F6EECF244321}">
                <p14:modId xmlns:p14="http://schemas.microsoft.com/office/powerpoint/2010/main" val="2243709180"/>
              </p:ext>
            </p:extLst>
          </p:nvPr>
        </p:nvGraphicFramePr>
        <p:xfrm>
          <a:off x="643425" y="1063797"/>
          <a:ext cx="11056679" cy="438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1856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0" y="-19344"/>
            <a:ext cx="8992572" cy="1320800"/>
          </a:xfrm>
        </p:spPr>
        <p:txBody>
          <a:bodyPr anchor="t">
            <a:normAutofit/>
          </a:bodyPr>
          <a:lstStyle/>
          <a:p>
            <a:r>
              <a:rPr lang="en-US" dirty="0"/>
              <a:t>Scratch Paper</a:t>
            </a: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0"/>
          </p:nvPr>
        </p:nvSpPr>
        <p:spPr>
          <a:xfrm>
            <a:off x="7476125" y="5916246"/>
            <a:ext cx="683339" cy="365125"/>
          </a:xfrm>
        </p:spPr>
        <p:txBody>
          <a:bodyPr anchor="ctr">
            <a:normAutofit/>
          </a:bodyPr>
          <a:lstStyle/>
          <a:p>
            <a:pPr>
              <a:lnSpc>
                <a:spcPct val="90000"/>
              </a:lnSpc>
              <a:spcAft>
                <a:spcPts val="600"/>
              </a:spcAft>
            </a:pPr>
            <a:fld id="{91BD7323-49BF-4C97-8773-5EC64C492009}" type="slidenum">
              <a:rPr lang="en-US" smtClean="0">
                <a:solidFill>
                  <a:schemeClr val="bg1"/>
                </a:solidFill>
              </a:rPr>
              <a:pPr>
                <a:lnSpc>
                  <a:spcPct val="90000"/>
                </a:lnSpc>
                <a:spcAft>
                  <a:spcPts val="600"/>
                </a:spcAft>
              </a:pPr>
              <a:t>65</a:t>
            </a:fld>
            <a:endParaRPr lang="en-US">
              <a:solidFill>
                <a:schemeClr val="bg1"/>
              </a:solidFill>
            </a:endParaRPr>
          </a:p>
        </p:txBody>
      </p:sp>
      <p:sp>
        <p:nvSpPr>
          <p:cNvPr id="2" name="Footer Placeholder 1">
            <a:extLst>
              <a:ext uri="{FF2B5EF4-FFF2-40B4-BE49-F238E27FC236}">
                <a16:creationId xmlns:a16="http://schemas.microsoft.com/office/drawing/2014/main" id="{69054C2D-9717-4974-88A4-09402151A070}"/>
              </a:ext>
            </a:extLst>
          </p:cNvPr>
          <p:cNvSpPr>
            <a:spLocks noGrp="1"/>
          </p:cNvSpPr>
          <p:nvPr>
            <p:ph type="ftr" sz="quarter" idx="3"/>
          </p:nvPr>
        </p:nvSpPr>
        <p:spPr>
          <a:xfrm>
            <a:off x="0" y="6492875"/>
            <a:ext cx="4114800" cy="365125"/>
          </a:xfrm>
        </p:spPr>
        <p:txBody>
          <a:bodyPr anchor="ctr">
            <a:normAutofit/>
          </a:bodyPr>
          <a:lstStyle/>
          <a:p>
            <a:pPr>
              <a:spcAft>
                <a:spcPts val="600"/>
              </a:spcAft>
            </a:pPr>
            <a:r>
              <a:rPr lang="sv-SE" sz="1200">
                <a:solidFill>
                  <a:schemeClr val="bg1"/>
                </a:solidFill>
              </a:rPr>
              <a:t>KDE:OAA:DAAS:ss:11/29/2021</a:t>
            </a:r>
            <a:endParaRPr lang="en-US" sz="1200">
              <a:solidFill>
                <a:schemeClr val="bg1"/>
              </a:solidFill>
            </a:endParaRPr>
          </a:p>
        </p:txBody>
      </p:sp>
      <p:graphicFrame>
        <p:nvGraphicFramePr>
          <p:cNvPr id="10" name="Text Placeholder 5" descr="A list of scratch paper examples. ">
            <a:extLst>
              <a:ext uri="{FF2B5EF4-FFF2-40B4-BE49-F238E27FC236}">
                <a16:creationId xmlns:a16="http://schemas.microsoft.com/office/drawing/2014/main" id="{B979EC1A-F8ED-43F8-B9ED-E0E8891A864D}"/>
              </a:ext>
            </a:extLst>
          </p:cNvPr>
          <p:cNvGraphicFramePr/>
          <p:nvPr>
            <p:extLst>
              <p:ext uri="{D42A27DB-BD31-4B8C-83A1-F6EECF244321}">
                <p14:modId xmlns:p14="http://schemas.microsoft.com/office/powerpoint/2010/main" val="2362893888"/>
              </p:ext>
            </p:extLst>
          </p:nvPr>
        </p:nvGraphicFramePr>
        <p:xfrm>
          <a:off x="581634" y="1796387"/>
          <a:ext cx="10731408" cy="354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086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0" y="48304"/>
            <a:ext cx="8596668" cy="696464"/>
          </a:xfrm>
        </p:spPr>
        <p:txBody>
          <a:bodyPr>
            <a:normAutofit/>
          </a:bodyPr>
          <a:lstStyle/>
          <a:p>
            <a:r>
              <a:rPr lang="en-US" dirty="0"/>
              <a:t>Test Tickets/Answer Document</a:t>
            </a: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a:xfrm>
            <a:off x="7497769" y="5957014"/>
            <a:ext cx="683339" cy="365125"/>
          </a:xfrm>
        </p:spPr>
        <p:txBody>
          <a:bodyPr>
            <a:normAutofit/>
          </a:bodyPr>
          <a:lstStyle/>
          <a:p>
            <a:pPr>
              <a:lnSpc>
                <a:spcPct val="90000"/>
              </a:lnSpc>
              <a:spcAft>
                <a:spcPts val="600"/>
              </a:spcAft>
            </a:pPr>
            <a:fld id="{91BD7323-49BF-4C97-8773-5EC64C492009}" type="slidenum">
              <a:rPr lang="en-US" smtClean="0">
                <a:solidFill>
                  <a:prstClr val="white"/>
                </a:solidFill>
              </a:rPr>
              <a:pPr>
                <a:lnSpc>
                  <a:spcPct val="90000"/>
                </a:lnSpc>
                <a:spcAft>
                  <a:spcPts val="600"/>
                </a:spcAft>
              </a:pPr>
              <a:t>66</a:t>
            </a:fld>
            <a:endParaRPr lang="en-US">
              <a:solidFill>
                <a:prstClr val="white"/>
              </a:solidFill>
            </a:endParaRPr>
          </a:p>
        </p:txBody>
      </p:sp>
      <p:sp>
        <p:nvSpPr>
          <p:cNvPr id="2" name="Footer Placeholder 1">
            <a:extLst>
              <a:ext uri="{FF2B5EF4-FFF2-40B4-BE49-F238E27FC236}">
                <a16:creationId xmlns:a16="http://schemas.microsoft.com/office/drawing/2014/main" id="{6496F49D-1299-4594-897C-EE10C4819A6F}"/>
              </a:ext>
            </a:extLst>
          </p:cNvPr>
          <p:cNvSpPr>
            <a:spLocks noGrp="1"/>
          </p:cNvSpPr>
          <p:nvPr>
            <p:ph type="ftr" sz="quarter" idx="3"/>
          </p:nvPr>
        </p:nvSpPr>
        <p:spPr>
          <a:xfrm>
            <a:off x="0" y="6444571"/>
            <a:ext cx="4114800" cy="365125"/>
          </a:xfrm>
        </p:spPr>
        <p:txBody>
          <a:bodyPr anchor="ctr">
            <a:normAutofit/>
          </a:bodyPr>
          <a:lstStyle/>
          <a:p>
            <a:pPr>
              <a:spcAft>
                <a:spcPts val="600"/>
              </a:spcAft>
            </a:pPr>
            <a:r>
              <a:rPr lang="sv-SE" sz="1200">
                <a:solidFill>
                  <a:schemeClr val="bg1"/>
                </a:solidFill>
              </a:rPr>
              <a:t>KDE:OAA:DAAS:ss:11/29/2021</a:t>
            </a:r>
            <a:endParaRPr lang="en-US" sz="1200">
              <a:solidFill>
                <a:schemeClr val="bg1"/>
              </a:solidFill>
            </a:endParaRPr>
          </a:p>
        </p:txBody>
      </p:sp>
      <p:graphicFrame>
        <p:nvGraphicFramePr>
          <p:cNvPr id="8" name="Text Placeholder 5" descr="A check list of how to handle secure material. ">
            <a:extLst>
              <a:ext uri="{FF2B5EF4-FFF2-40B4-BE49-F238E27FC236}">
                <a16:creationId xmlns:a16="http://schemas.microsoft.com/office/drawing/2014/main" id="{1D7B3D29-A006-473D-8950-FBFF5FD9EAA3}"/>
              </a:ext>
            </a:extLst>
          </p:cNvPr>
          <p:cNvGraphicFramePr/>
          <p:nvPr>
            <p:extLst>
              <p:ext uri="{D42A27DB-BD31-4B8C-83A1-F6EECF244321}">
                <p14:modId xmlns:p14="http://schemas.microsoft.com/office/powerpoint/2010/main" val="666345057"/>
              </p:ext>
            </p:extLst>
          </p:nvPr>
        </p:nvGraphicFramePr>
        <p:xfrm>
          <a:off x="277210" y="900986"/>
          <a:ext cx="11280380" cy="459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9416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10718" y="1709738"/>
            <a:ext cx="11036732" cy="2453889"/>
          </a:xfrm>
        </p:spPr>
        <p:txBody>
          <a:bodyPr>
            <a:normAutofit/>
          </a:bodyPr>
          <a:lstStyle/>
          <a:p>
            <a:r>
              <a:rPr lang="en-US" sz="4800" dirty="0">
                <a:solidFill>
                  <a:srgbClr val="008080"/>
                </a:solidFill>
              </a:rPr>
              <a:t>Review of Secure Assessment Components</a:t>
            </a: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p:txBody>
          <a:bodyPr/>
          <a:lstStyle/>
          <a:p>
            <a:fld id="{91BD7323-49BF-4C97-8773-5EC64C492009}" type="slidenum">
              <a:rPr lang="en-US" smtClean="0">
                <a:solidFill>
                  <a:prstClr val="white"/>
                </a:solidFill>
              </a:rPr>
              <a:pPr/>
              <a:t>67</a:t>
            </a:fld>
            <a:endParaRPr lang="en-US">
              <a:solidFill>
                <a:prstClr val="white"/>
              </a:solidFill>
            </a:endParaRPr>
          </a:p>
        </p:txBody>
      </p:sp>
    </p:spTree>
    <p:extLst>
      <p:ext uri="{BB962C8B-B14F-4D97-AF65-F5344CB8AC3E}">
        <p14:creationId xmlns:p14="http://schemas.microsoft.com/office/powerpoint/2010/main" val="1906560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68</a:t>
            </a:fld>
            <a:endParaRPr lang="en-US"/>
          </a:p>
        </p:txBody>
      </p:sp>
      <p:sp>
        <p:nvSpPr>
          <p:cNvPr id="5" name="Footer Placeholder 4"/>
          <p:cNvSpPr>
            <a:spLocks noGrp="1"/>
          </p:cNvSpPr>
          <p:nvPr>
            <p:ph type="ftr" sz="quarter" idx="3"/>
          </p:nvPr>
        </p:nvSpPr>
        <p:spPr>
          <a:xfrm>
            <a:off x="0" y="6492875"/>
            <a:ext cx="3115340" cy="280065"/>
          </a:xfrm>
        </p:spPr>
        <p:txBody>
          <a:bodyPr/>
          <a:lstStyle/>
          <a:p>
            <a:r>
              <a:rPr lang="sv-SE"/>
              <a:t>KDE:OAA:DAAS:ss:11/29/2021</a:t>
            </a:r>
            <a:endParaRPr lang="en-US"/>
          </a:p>
        </p:txBody>
      </p:sp>
      <p:sp>
        <p:nvSpPr>
          <p:cNvPr id="2" name="Title 1"/>
          <p:cNvSpPr>
            <a:spLocks noGrp="1"/>
          </p:cNvSpPr>
          <p:nvPr>
            <p:ph type="title" idx="4294967295"/>
          </p:nvPr>
        </p:nvSpPr>
        <p:spPr>
          <a:xfrm>
            <a:off x="0" y="-21930"/>
            <a:ext cx="12192000" cy="1096536"/>
          </a:xfrm>
          <a:prstGeom prst="rect">
            <a:avLst/>
          </a:prstGeom>
        </p:spPr>
        <p:txBody>
          <a:bodyPr>
            <a:normAutofit/>
          </a:bodyPr>
          <a:lstStyle/>
          <a:p>
            <a:r>
              <a:rPr lang="en-US" dirty="0">
                <a:solidFill>
                  <a:srgbClr val="008080"/>
                </a:solidFill>
              </a:rPr>
              <a:t>Reviewing Secure Assessment Components </a:t>
            </a:r>
            <a:r>
              <a:rPr lang="en-US" baseline="-25000" dirty="0">
                <a:solidFill>
                  <a:srgbClr val="008080"/>
                </a:solidFill>
              </a:rPr>
              <a:t>p.20</a:t>
            </a:r>
          </a:p>
        </p:txBody>
      </p:sp>
      <p:graphicFrame>
        <p:nvGraphicFramePr>
          <p:cNvPr id="6" name="Diagram 5" descr="Individuals who wish to review test items must schedule with KDE." title="Review of Secure Assessment Components"/>
          <p:cNvGraphicFramePr/>
          <p:nvPr>
            <p:extLst>
              <p:ext uri="{D42A27DB-BD31-4B8C-83A1-F6EECF244321}">
                <p14:modId xmlns:p14="http://schemas.microsoft.com/office/powerpoint/2010/main" val="2517424370"/>
              </p:ext>
            </p:extLst>
          </p:nvPr>
        </p:nvGraphicFramePr>
        <p:xfrm>
          <a:off x="304800" y="1074606"/>
          <a:ext cx="11545824" cy="493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239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3883" y="1709739"/>
            <a:ext cx="10903567" cy="1719262"/>
          </a:xfrm>
        </p:spPr>
        <p:txBody>
          <a:bodyPr>
            <a:normAutofit/>
          </a:bodyPr>
          <a:lstStyle/>
          <a:p>
            <a:r>
              <a:rPr lang="en-US" sz="4800" dirty="0">
                <a:solidFill>
                  <a:srgbClr val="008080"/>
                </a:solidFill>
              </a:rPr>
              <a:t>Test Irregularities </a:t>
            </a:r>
          </a:p>
        </p:txBody>
      </p:sp>
      <p:sp>
        <p:nvSpPr>
          <p:cNvPr id="7" name="Text Placeholder 6"/>
          <p:cNvSpPr>
            <a:spLocks noGrp="1"/>
          </p:cNvSpPr>
          <p:nvPr>
            <p:ph type="body" idx="1"/>
          </p:nvPr>
        </p:nvSpPr>
        <p:spPr>
          <a:xfrm>
            <a:off x="831850" y="3530844"/>
            <a:ext cx="8596668" cy="2125678"/>
          </a:xfrm>
        </p:spPr>
        <p:txBody>
          <a:bodyPr>
            <a:normAutofit/>
          </a:bodyPr>
          <a:lstStyle/>
          <a:p>
            <a:pPr marL="457200" indent="-457200">
              <a:buFont typeface="Wingdings" panose="05000000000000000000" pitchFamily="2" charset="2"/>
              <a:buChar char="Ø"/>
            </a:pPr>
            <a:r>
              <a:rPr lang="en-US" sz="3200" dirty="0"/>
              <a:t>Allegation Categories</a:t>
            </a:r>
          </a:p>
          <a:p>
            <a:pPr marL="457200" indent="-457200">
              <a:buFont typeface="Wingdings" panose="05000000000000000000" pitchFamily="2" charset="2"/>
              <a:buChar char="Ø"/>
            </a:pPr>
            <a:r>
              <a:rPr lang="en-US" sz="3200" dirty="0"/>
              <a:t>Allegation Process</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69</a:t>
            </a:fld>
            <a:endParaRPr lang="en-US" dirty="0">
              <a:solidFill>
                <a:schemeClr val="tx1"/>
              </a:solidFill>
            </a:endParaRPr>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125713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626398" y="5922918"/>
            <a:ext cx="683339" cy="365125"/>
          </a:xfrm>
        </p:spPr>
        <p:txBody>
          <a:bodyPr/>
          <a:lstStyle/>
          <a:p>
            <a:fld id="{91BD7323-49BF-4C97-8773-5EC64C492009}" type="slidenum">
              <a:rPr lang="en-US" smtClean="0"/>
              <a:t>7</a:t>
            </a:fld>
            <a:endParaRPr lang="en-US"/>
          </a:p>
        </p:txBody>
      </p:sp>
      <p:sp>
        <p:nvSpPr>
          <p:cNvPr id="5" name="Footer Placeholder 4"/>
          <p:cNvSpPr>
            <a:spLocks noGrp="1"/>
          </p:cNvSpPr>
          <p:nvPr>
            <p:ph type="ftr" sz="quarter" idx="3"/>
          </p:nvPr>
        </p:nvSpPr>
        <p:spPr>
          <a:xfrm>
            <a:off x="38352" y="6461464"/>
            <a:ext cx="4114800" cy="365125"/>
          </a:xfrm>
        </p:spPr>
        <p:txBody>
          <a:bodyPr/>
          <a:lstStyle/>
          <a:p>
            <a:r>
              <a:rPr lang="sv-SE"/>
              <a:t>KDE:OAA:DAAS:ss:11/29/2021</a:t>
            </a:r>
            <a:endParaRPr lang="en-US"/>
          </a:p>
        </p:txBody>
      </p:sp>
      <p:sp>
        <p:nvSpPr>
          <p:cNvPr id="2" name="Title 1"/>
          <p:cNvSpPr>
            <a:spLocks noGrp="1"/>
          </p:cNvSpPr>
          <p:nvPr>
            <p:ph type="title" idx="4294967295"/>
          </p:nvPr>
        </p:nvSpPr>
        <p:spPr>
          <a:xfrm>
            <a:off x="0" y="0"/>
            <a:ext cx="10274300" cy="995746"/>
          </a:xfrm>
          <a:prstGeom prst="rect">
            <a:avLst/>
          </a:prstGeom>
        </p:spPr>
        <p:txBody>
          <a:bodyPr>
            <a:normAutofit/>
          </a:bodyPr>
          <a:lstStyle/>
          <a:p>
            <a:r>
              <a:rPr lang="en-US" sz="4000" dirty="0"/>
              <a:t> </a:t>
            </a:r>
            <a:r>
              <a:rPr lang="en-US" dirty="0"/>
              <a:t>Monitoring Test Security: Data Forensics</a:t>
            </a:r>
          </a:p>
        </p:txBody>
      </p:sp>
      <p:graphicFrame>
        <p:nvGraphicFramePr>
          <p:cNvPr id="3" name="Diagram 2" descr="KDE employs various data forensics techniques as part of its test monitoring process." title="Data Forensics"/>
          <p:cNvGraphicFramePr/>
          <p:nvPr>
            <p:extLst>
              <p:ext uri="{D42A27DB-BD31-4B8C-83A1-F6EECF244321}">
                <p14:modId xmlns:p14="http://schemas.microsoft.com/office/powerpoint/2010/main" val="3583839833"/>
              </p:ext>
            </p:extLst>
          </p:nvPr>
        </p:nvGraphicFramePr>
        <p:xfrm>
          <a:off x="462894" y="995746"/>
          <a:ext cx="10980592" cy="438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936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F11F13-9BB1-4C46-B46D-33183C3B119C}"/>
              </a:ext>
            </a:extLst>
          </p:cNvPr>
          <p:cNvSpPr>
            <a:spLocks noGrp="1"/>
          </p:cNvSpPr>
          <p:nvPr>
            <p:ph type="title"/>
          </p:nvPr>
        </p:nvSpPr>
        <p:spPr>
          <a:xfrm>
            <a:off x="259762" y="171554"/>
            <a:ext cx="11458996" cy="884889"/>
          </a:xfrm>
        </p:spPr>
        <p:txBody>
          <a:bodyPr>
            <a:normAutofit fontScale="90000"/>
          </a:bodyPr>
          <a:lstStyle/>
          <a:p>
            <a:r>
              <a:rPr lang="en-US" dirty="0">
                <a:solidFill>
                  <a:srgbClr val="008080"/>
                </a:solidFill>
              </a:rPr>
              <a:t>Test Irregularities </a:t>
            </a:r>
            <a:br>
              <a:rPr lang="en-US" b="1" dirty="0">
                <a:solidFill>
                  <a:srgbClr val="008080"/>
                </a:solidFill>
              </a:rPr>
            </a:br>
            <a:endParaRPr lang="en-US" dirty="0">
              <a:solidFill>
                <a:srgbClr val="008080"/>
              </a:solidFill>
            </a:endParaRPr>
          </a:p>
        </p:txBody>
      </p:sp>
      <p:sp>
        <p:nvSpPr>
          <p:cNvPr id="6" name="Text Placeholder 5">
            <a:extLst>
              <a:ext uri="{FF2B5EF4-FFF2-40B4-BE49-F238E27FC236}">
                <a16:creationId xmlns:a16="http://schemas.microsoft.com/office/drawing/2014/main" id="{3219205B-521B-4B9F-83AA-F636C90D82F2}"/>
              </a:ext>
            </a:extLst>
          </p:cNvPr>
          <p:cNvSpPr>
            <a:spLocks noGrp="1"/>
          </p:cNvSpPr>
          <p:nvPr>
            <p:ph type="body" sz="quarter" idx="13"/>
          </p:nvPr>
        </p:nvSpPr>
        <p:spPr>
          <a:xfrm>
            <a:off x="355107" y="1056443"/>
            <a:ext cx="9643332" cy="4969603"/>
          </a:xfrm>
        </p:spPr>
        <p:txBody>
          <a:bodyPr vert="horz" lIns="91440" tIns="45720" rIns="91440" bIns="45720" rtlCol="0" anchor="t">
            <a:normAutofit/>
          </a:bodyPr>
          <a:lstStyle/>
          <a:p>
            <a:pPr marL="0" indent="0">
              <a:buNone/>
            </a:pPr>
            <a:r>
              <a:rPr lang="en-US" b="1" dirty="0"/>
              <a:t>Test Irregularity Definition </a:t>
            </a:r>
          </a:p>
          <a:p>
            <a:pPr marL="0" indent="0">
              <a:buNone/>
            </a:pPr>
            <a:r>
              <a:rPr lang="en-US" dirty="0">
                <a:ea typeface="+mn-lt"/>
                <a:cs typeface="+mn-lt"/>
              </a:rPr>
              <a:t>Unplanned occurrences during a test administration that may be resolved at the district level or could result in additional investigations by the state. These investigations may lead to the reporting of an allegation</a:t>
            </a:r>
            <a:r>
              <a:rPr lang="en-US" dirty="0"/>
              <a:t>.</a:t>
            </a:r>
          </a:p>
        </p:txBody>
      </p:sp>
      <p:sp>
        <p:nvSpPr>
          <p:cNvPr id="4" name="Slide Number Placeholder 3">
            <a:extLst>
              <a:ext uri="{FF2B5EF4-FFF2-40B4-BE49-F238E27FC236}">
                <a16:creationId xmlns:a16="http://schemas.microsoft.com/office/drawing/2014/main" id="{72D3ADAC-99C5-4562-BA83-4C5DAD2948B1}"/>
              </a:ext>
            </a:extLst>
          </p:cNvPr>
          <p:cNvSpPr>
            <a:spLocks noGrp="1"/>
          </p:cNvSpPr>
          <p:nvPr>
            <p:ph type="sldNum" sz="quarter" idx="12"/>
          </p:nvPr>
        </p:nvSpPr>
        <p:spPr>
          <a:xfrm>
            <a:off x="7617764" y="5894335"/>
            <a:ext cx="683339" cy="365125"/>
          </a:xfrm>
        </p:spPr>
        <p:txBody>
          <a:bodyPr/>
          <a:lstStyle/>
          <a:p>
            <a:fld id="{91BD7323-49BF-4C97-8773-5EC64C492009}" type="slidenum">
              <a:rPr lang="en-US" smtClean="0">
                <a:solidFill>
                  <a:schemeClr val="bg1"/>
                </a:solidFill>
              </a:rPr>
              <a:t>70</a:t>
            </a:fld>
            <a:endParaRPr lang="en-US" dirty="0">
              <a:solidFill>
                <a:schemeClr val="bg1"/>
              </a:solidFill>
            </a:endParaRPr>
          </a:p>
        </p:txBody>
      </p:sp>
      <p:sp>
        <p:nvSpPr>
          <p:cNvPr id="2" name="Footer Placeholder 1">
            <a:extLst>
              <a:ext uri="{FF2B5EF4-FFF2-40B4-BE49-F238E27FC236}">
                <a16:creationId xmlns:a16="http://schemas.microsoft.com/office/drawing/2014/main" id="{F3764BCA-B414-4F44-BC6B-4E45959926C5}"/>
              </a:ext>
            </a:extLst>
          </p:cNvPr>
          <p:cNvSpPr>
            <a:spLocks noGrp="1"/>
          </p:cNvSpPr>
          <p:nvPr>
            <p:ph type="ftr" sz="quarter" idx="3"/>
          </p:nvPr>
        </p:nvSpPr>
        <p:spPr>
          <a:xfrm>
            <a:off x="0" y="6492875"/>
            <a:ext cx="4114800" cy="365125"/>
          </a:xfrm>
        </p:spPr>
        <p:txBody>
          <a:bodyPr/>
          <a:lstStyle/>
          <a:p>
            <a:r>
              <a:rPr lang="sv-SE" sz="1200">
                <a:solidFill>
                  <a:schemeClr val="bg1"/>
                </a:solidFill>
              </a:rPr>
              <a:t>KDE:OAA:DAAS:ss:11/29/2021</a:t>
            </a:r>
            <a:endParaRPr lang="en-US" sz="1200">
              <a:solidFill>
                <a:schemeClr val="bg1"/>
              </a:solidFill>
            </a:endParaRPr>
          </a:p>
        </p:txBody>
      </p:sp>
    </p:spTree>
    <p:extLst>
      <p:ext uri="{BB962C8B-B14F-4D97-AF65-F5344CB8AC3E}">
        <p14:creationId xmlns:p14="http://schemas.microsoft.com/office/powerpoint/2010/main" val="1557364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DF52F8-3DBC-43B0-95C7-27AB537389EC}"/>
              </a:ext>
            </a:extLst>
          </p:cNvPr>
          <p:cNvSpPr>
            <a:spLocks noGrp="1"/>
          </p:cNvSpPr>
          <p:nvPr>
            <p:ph type="sldNum" sz="quarter" idx="10"/>
          </p:nvPr>
        </p:nvSpPr>
        <p:spPr>
          <a:xfrm>
            <a:off x="7520072" y="5830064"/>
            <a:ext cx="683339" cy="365125"/>
          </a:xfrm>
        </p:spPr>
        <p:txBody>
          <a:bodyPr/>
          <a:lstStyle/>
          <a:p>
            <a:fld id="{91BD7323-49BF-4C97-8773-5EC64C492009}" type="slidenum">
              <a:rPr lang="en-US" smtClean="0"/>
              <a:t>71</a:t>
            </a:fld>
            <a:endParaRPr lang="en-US"/>
          </a:p>
        </p:txBody>
      </p:sp>
      <p:sp>
        <p:nvSpPr>
          <p:cNvPr id="5" name="Footer Placeholder 4">
            <a:extLst>
              <a:ext uri="{FF2B5EF4-FFF2-40B4-BE49-F238E27FC236}">
                <a16:creationId xmlns:a16="http://schemas.microsoft.com/office/drawing/2014/main" id="{1485EDAA-C716-4870-A6B7-A9C777FB45AD}"/>
              </a:ext>
            </a:extLst>
          </p:cNvPr>
          <p:cNvSpPr>
            <a:spLocks noGrp="1"/>
          </p:cNvSpPr>
          <p:nvPr>
            <p:ph type="ftr" sz="quarter" idx="3"/>
          </p:nvPr>
        </p:nvSpPr>
        <p:spPr>
          <a:xfrm>
            <a:off x="38352" y="6461464"/>
            <a:ext cx="4114800" cy="365125"/>
          </a:xfrm>
        </p:spPr>
        <p:txBody>
          <a:bodyPr/>
          <a:lstStyle/>
          <a:p>
            <a:r>
              <a:rPr lang="sv-SE"/>
              <a:t>KDE:OAA:DAAS:ss:11/29/2021</a:t>
            </a:r>
            <a:endParaRPr lang="en-US"/>
          </a:p>
        </p:txBody>
      </p:sp>
      <p:sp>
        <p:nvSpPr>
          <p:cNvPr id="2" name="Title 1">
            <a:extLst>
              <a:ext uri="{FF2B5EF4-FFF2-40B4-BE49-F238E27FC236}">
                <a16:creationId xmlns:a16="http://schemas.microsoft.com/office/drawing/2014/main" id="{6A7C103C-EE11-4600-ACD3-9B4CF34E08D8}"/>
              </a:ext>
            </a:extLst>
          </p:cNvPr>
          <p:cNvSpPr>
            <a:spLocks noGrp="1"/>
          </p:cNvSpPr>
          <p:nvPr>
            <p:ph type="title" idx="4294967295"/>
          </p:nvPr>
        </p:nvSpPr>
        <p:spPr>
          <a:xfrm>
            <a:off x="209006" y="244401"/>
            <a:ext cx="8604794" cy="733794"/>
          </a:xfrm>
        </p:spPr>
        <p:txBody>
          <a:bodyPr>
            <a:normAutofit fontScale="90000"/>
          </a:bodyPr>
          <a:lstStyle/>
          <a:p>
            <a:r>
              <a:rPr lang="en-US" sz="4900" dirty="0"/>
              <a:t>Test Irregularities Examples</a:t>
            </a:r>
            <a:br>
              <a:rPr lang="en-US" dirty="0"/>
            </a:br>
            <a:endParaRPr lang="en-US" dirty="0"/>
          </a:p>
        </p:txBody>
      </p:sp>
      <p:sp>
        <p:nvSpPr>
          <p:cNvPr id="3" name="Text Placeholder 2">
            <a:extLst>
              <a:ext uri="{FF2B5EF4-FFF2-40B4-BE49-F238E27FC236}">
                <a16:creationId xmlns:a16="http://schemas.microsoft.com/office/drawing/2014/main" id="{C304ACE1-97D5-42F6-897B-F8EB555EA530}"/>
              </a:ext>
            </a:extLst>
          </p:cNvPr>
          <p:cNvSpPr>
            <a:spLocks noGrp="1"/>
          </p:cNvSpPr>
          <p:nvPr>
            <p:ph type="body" sz="quarter" idx="4294967295"/>
          </p:nvPr>
        </p:nvSpPr>
        <p:spPr>
          <a:xfrm>
            <a:off x="209006" y="723475"/>
            <a:ext cx="11444278" cy="4518377"/>
          </a:xfrm>
        </p:spPr>
        <p:txBody>
          <a:bodyPr vert="horz" lIns="91440" tIns="45720" rIns="91440" bIns="45720" rtlCol="0" anchor="t">
            <a:noAutofit/>
          </a:bodyPr>
          <a:lstStyle/>
          <a:p>
            <a:pPr marL="0" lvl="0" indent="0">
              <a:buFont typeface="Arial" panose="020B0604020202020204" pitchFamily="34" charset="0"/>
              <a:buNone/>
            </a:pPr>
            <a:r>
              <a:rPr lang="en-US" sz="2200">
                <a:solidFill>
                  <a:schemeClr val="tx1"/>
                </a:solidFill>
              </a:rPr>
              <a:t>Here are some examples, but not limited to:</a:t>
            </a:r>
          </a:p>
          <a:p>
            <a:pPr lvl="0">
              <a:buFont typeface="Wingdings" panose="05000000000000000000" pitchFamily="2" charset="2"/>
              <a:buChar char="v"/>
            </a:pPr>
            <a:r>
              <a:rPr lang="en-US" sz="2200">
                <a:solidFill>
                  <a:schemeClr val="tx1"/>
                </a:solidFill>
              </a:rPr>
              <a:t>Students making distracting noises or gestures during test</a:t>
            </a:r>
          </a:p>
          <a:p>
            <a:pPr lvl="0">
              <a:buFont typeface="Wingdings" panose="05000000000000000000" pitchFamily="2" charset="2"/>
              <a:buChar char="v"/>
            </a:pPr>
            <a:r>
              <a:rPr lang="en-US" sz="2200">
                <a:solidFill>
                  <a:schemeClr val="tx1"/>
                </a:solidFill>
              </a:rPr>
              <a:t>Student leaving room without authorization</a:t>
            </a:r>
          </a:p>
          <a:p>
            <a:pPr lvl="0">
              <a:buFont typeface="Wingdings" panose="05000000000000000000" pitchFamily="2" charset="2"/>
              <a:buChar char="v"/>
            </a:pPr>
            <a:r>
              <a:rPr lang="en-US" sz="2200">
                <a:solidFill>
                  <a:schemeClr val="tx1"/>
                </a:solidFill>
              </a:rPr>
              <a:t>Medical emergencies</a:t>
            </a:r>
          </a:p>
          <a:p>
            <a:pPr>
              <a:buFont typeface="Wingdings" panose="05000000000000000000" pitchFamily="2" charset="2"/>
              <a:buChar char="v"/>
            </a:pPr>
            <a:r>
              <a:rPr lang="en-US" sz="2200">
                <a:solidFill>
                  <a:schemeClr val="tx1"/>
                </a:solidFill>
              </a:rPr>
              <a:t>Disruptions such as a non-scheduled fire drill, power or Internet outage or weather-related event causing student to leave the room</a:t>
            </a:r>
          </a:p>
          <a:p>
            <a:pPr lvl="0">
              <a:buFont typeface="Wingdings" panose="05000000000000000000" pitchFamily="2" charset="2"/>
              <a:buChar char="v"/>
            </a:pPr>
            <a:r>
              <a:rPr lang="en-US" sz="2200">
                <a:solidFill>
                  <a:schemeClr val="tx1"/>
                </a:solidFill>
              </a:rPr>
              <a:t>Students working ahead in a test booklet while proper monitoring was taking place, and no other student gained a testing advantage.</a:t>
            </a:r>
          </a:p>
          <a:p>
            <a:pPr lvl="0">
              <a:buFont typeface="Wingdings" panose="05000000000000000000" pitchFamily="2" charset="2"/>
              <a:buChar char="v"/>
            </a:pPr>
            <a:r>
              <a:rPr lang="en-US" sz="2200">
                <a:solidFill>
                  <a:schemeClr val="tx1"/>
                </a:solidFill>
              </a:rPr>
              <a:t>Students responding in the wrong area of the answer document where appropriate practices were used to correct the answer document and the student did not gain a testing advantage.</a:t>
            </a:r>
          </a:p>
          <a:p>
            <a:pPr lvl="0">
              <a:buFont typeface="Wingdings" panose="05000000000000000000" pitchFamily="2" charset="2"/>
              <a:buChar char="v"/>
            </a:pPr>
            <a:r>
              <a:rPr lang="en-US" sz="2200">
                <a:solidFill>
                  <a:schemeClr val="tx1"/>
                </a:solidFill>
              </a:rPr>
              <a:t>Students accessing cell phones for personal communication not related to testing and the student did not gain a testing advantage.</a:t>
            </a:r>
          </a:p>
          <a:p>
            <a:pPr>
              <a:buFont typeface="Wingdings" panose="05000000000000000000" pitchFamily="2" charset="2"/>
              <a:buChar char="v"/>
            </a:pPr>
            <a:r>
              <a:rPr lang="en-US" sz="2200">
                <a:solidFill>
                  <a:schemeClr val="tx1"/>
                </a:solidFill>
              </a:rPr>
              <a:t>Students with accommodations were not provided his/her accommodation.</a:t>
            </a:r>
            <a:endParaRPr lang="en-US" sz="2200"/>
          </a:p>
        </p:txBody>
      </p:sp>
    </p:spTree>
    <p:extLst>
      <p:ext uri="{BB962C8B-B14F-4D97-AF65-F5344CB8AC3E}">
        <p14:creationId xmlns:p14="http://schemas.microsoft.com/office/powerpoint/2010/main" val="2323793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72</a:t>
            </a:fld>
            <a:endParaRPr lang="en-US"/>
          </a:p>
        </p:txBody>
      </p:sp>
      <p:sp>
        <p:nvSpPr>
          <p:cNvPr id="5" name="Footer Placeholder 4"/>
          <p:cNvSpPr>
            <a:spLocks noGrp="1"/>
          </p:cNvSpPr>
          <p:nvPr>
            <p:ph type="ftr" sz="quarter" idx="3"/>
          </p:nvPr>
        </p:nvSpPr>
        <p:spPr>
          <a:xfrm>
            <a:off x="0" y="6492875"/>
            <a:ext cx="2594344" cy="365125"/>
          </a:xfrm>
        </p:spPr>
        <p:txBody>
          <a:bodyPr/>
          <a:lstStyle/>
          <a:p>
            <a:r>
              <a:rPr lang="sv-SE"/>
              <a:t>KDE:OAA:DAAS:ss:11/29/2021</a:t>
            </a:r>
            <a:endParaRPr lang="en-US"/>
          </a:p>
        </p:txBody>
      </p:sp>
      <p:sp>
        <p:nvSpPr>
          <p:cNvPr id="2" name="Title 1"/>
          <p:cNvSpPr>
            <a:spLocks noGrp="1"/>
          </p:cNvSpPr>
          <p:nvPr>
            <p:ph type="title" idx="4294967295"/>
          </p:nvPr>
        </p:nvSpPr>
        <p:spPr>
          <a:xfrm>
            <a:off x="0" y="0"/>
            <a:ext cx="8992572" cy="638470"/>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008080"/>
                </a:solidFill>
              </a:rPr>
              <a:t>Allegation/Test Incident Categories</a:t>
            </a:r>
          </a:p>
        </p:txBody>
      </p:sp>
      <p:graphicFrame>
        <p:nvGraphicFramePr>
          <p:cNvPr id="8" name="Table 7" descr="Allegations Categories" title="Allegations Categories"/>
          <p:cNvGraphicFramePr>
            <a:graphicFrameLocks noGrp="1"/>
          </p:cNvGraphicFramePr>
          <p:nvPr>
            <p:extLst>
              <p:ext uri="{D42A27DB-BD31-4B8C-83A1-F6EECF244321}">
                <p14:modId xmlns:p14="http://schemas.microsoft.com/office/powerpoint/2010/main" val="2640681550"/>
              </p:ext>
            </p:extLst>
          </p:nvPr>
        </p:nvGraphicFramePr>
        <p:xfrm>
          <a:off x="200246" y="701357"/>
          <a:ext cx="11791507" cy="5090160"/>
        </p:xfrm>
        <a:graphic>
          <a:graphicData uri="http://schemas.openxmlformats.org/drawingml/2006/table">
            <a:tbl>
              <a:tblPr firstRow="1" bandRow="1">
                <a:tableStyleId>{69CF1AB2-1976-4502-BF36-3FF5EA218861}</a:tableStyleId>
              </a:tblPr>
              <a:tblGrid>
                <a:gridCol w="4034523">
                  <a:extLst>
                    <a:ext uri="{9D8B030D-6E8A-4147-A177-3AD203B41FA5}">
                      <a16:colId xmlns:a16="http://schemas.microsoft.com/office/drawing/2014/main" val="20000"/>
                    </a:ext>
                  </a:extLst>
                </a:gridCol>
                <a:gridCol w="7756984">
                  <a:extLst>
                    <a:ext uri="{9D8B030D-6E8A-4147-A177-3AD203B41FA5}">
                      <a16:colId xmlns:a16="http://schemas.microsoft.com/office/drawing/2014/main" val="20001"/>
                    </a:ext>
                  </a:extLst>
                </a:gridCol>
              </a:tblGrid>
              <a:tr h="366363">
                <a:tc>
                  <a:txBody>
                    <a:bodyPr/>
                    <a:lstStyle/>
                    <a:p>
                      <a:pPr algn="ctr"/>
                      <a:r>
                        <a:rPr lang="en-US" sz="2000"/>
                        <a:t>Allegation Category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algn="ctr"/>
                      <a:r>
                        <a:rPr lang="en-US" sz="2000"/>
                        <a:t>Examples (but not limited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10000"/>
                  </a:ext>
                </a:extLst>
              </a:tr>
              <a:tr h="619999">
                <a:tc>
                  <a:txBody>
                    <a:bodyPr/>
                    <a:lstStyle/>
                    <a:p>
                      <a:pPr marL="0" algn="l" defTabSz="457200" rtl="0" eaLnBrk="1" latinLnBrk="0" hangingPunct="1"/>
                      <a:r>
                        <a:rPr lang="en-US" sz="1900" kern="1200">
                          <a:solidFill>
                            <a:schemeClr val="dk1"/>
                          </a:solidFill>
                          <a:latin typeface="+mn-lt"/>
                          <a:ea typeface="+mn-ea"/>
                          <a:cs typeface="+mn-cs"/>
                        </a:rPr>
                        <a:t>Inappropriate Practice/Improper Assistance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algn="l"/>
                      <a:r>
                        <a:rPr lang="en-US" sz="1900"/>
                        <a:t>Leading students to answers, making corrections to student work;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Giving feedback, allowing students to change answers after testing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10001"/>
                  </a:ext>
                </a:extLst>
              </a:tr>
              <a:tr h="887726">
                <a:tc>
                  <a:txBody>
                    <a:bodyPr/>
                    <a:lstStyle/>
                    <a:p>
                      <a:pPr marL="0" algn="l" defTabSz="457200" rtl="0" eaLnBrk="1" latinLnBrk="0" hangingPunct="1"/>
                      <a:r>
                        <a:rPr lang="en-US" sz="1900" kern="1200">
                          <a:solidFill>
                            <a:schemeClr val="dk1"/>
                          </a:solidFill>
                          <a:latin typeface="+mn-lt"/>
                          <a:ea typeface="+mn-ea"/>
                          <a:cs typeface="+mn-cs"/>
                        </a:rPr>
                        <a:t>Monitoring issues/Student Inappropriate 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r>
                        <a:rPr lang="en-US" sz="1900"/>
                        <a:t>Staff not actively monitoring or maintaining a conducive testing environment;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Student working</a:t>
                      </a:r>
                      <a:r>
                        <a:rPr lang="en-US" sz="1900" baseline="0"/>
                        <a:t> ahead or in prior sections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3066814816"/>
                  </a:ext>
                </a:extLst>
              </a:tr>
              <a:tr h="619999">
                <a:tc>
                  <a:txBody>
                    <a:bodyPr/>
                    <a:lstStyle/>
                    <a:p>
                      <a:pPr marL="0" algn="l" defTabSz="457200" rtl="0" eaLnBrk="1" latinLnBrk="0" hangingPunct="1"/>
                      <a:r>
                        <a:rPr lang="en-US" sz="1900" kern="1200">
                          <a:solidFill>
                            <a:schemeClr val="dk1"/>
                          </a:solidFill>
                          <a:latin typeface="+mn-lt"/>
                          <a:ea typeface="+mn-ea"/>
                          <a:cs typeface="+mn-cs"/>
                        </a:rPr>
                        <a:t>Security of Testing Materials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kern="1200">
                          <a:solidFill>
                            <a:schemeClr val="dk1"/>
                          </a:solidFill>
                          <a:latin typeface="+mn-lt"/>
                          <a:ea typeface="+mn-ea"/>
                          <a:cs typeface="+mn-cs"/>
                        </a:rPr>
                        <a:t>Discussing item specifics, leaving materials unattended;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Removing a test booklet from</a:t>
                      </a:r>
                      <a:r>
                        <a:rPr lang="en-US" sz="1900" baseline="0"/>
                        <a:t> a testing location</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2015738367"/>
                  </a:ext>
                </a:extLst>
              </a:tr>
              <a:tr h="619999">
                <a:tc>
                  <a:txBody>
                    <a:bodyPr/>
                    <a:lstStyle/>
                    <a:p>
                      <a:pPr marL="0" algn="l" defTabSz="457200" rtl="0" eaLnBrk="1" latinLnBrk="0" hangingPunct="1"/>
                      <a:r>
                        <a:rPr lang="en-US" sz="1900" kern="1200">
                          <a:solidFill>
                            <a:schemeClr val="dk1"/>
                          </a:solidFill>
                          <a:latin typeface="+mn-lt"/>
                          <a:ea typeface="+mn-ea"/>
                          <a:cs typeface="+mn-cs"/>
                        </a:rPr>
                        <a:t>Materials/Resources/Electronic Devices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Using cell phones or prohibited</a:t>
                      </a:r>
                      <a:r>
                        <a:rPr lang="en-US" sz="1900" baseline="0"/>
                        <a:t>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baseline="0"/>
                        <a:t>Inappropriate use of electronic devices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3742074872"/>
                  </a:ext>
                </a:extLst>
              </a:tr>
              <a:tr h="352272">
                <a:tc>
                  <a:txBody>
                    <a:bodyPr/>
                    <a:lstStyle/>
                    <a:p>
                      <a:pPr marL="0" algn="l" defTabSz="457200" rtl="0" eaLnBrk="1" latinLnBrk="0" hangingPunct="1"/>
                      <a:r>
                        <a:rPr lang="en-US" sz="1900" kern="1200">
                          <a:solidFill>
                            <a:schemeClr val="dk1"/>
                          </a:solidFill>
                          <a:latin typeface="+mn-lt"/>
                          <a:ea typeface="+mn-ea"/>
                          <a:cs typeface="+mn-cs"/>
                        </a:rPr>
                        <a:t>Testing Order/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Not</a:t>
                      </a:r>
                      <a:r>
                        <a:rPr lang="en-US" sz="1900" baseline="0"/>
                        <a:t> following test schedule, time limits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2691288875"/>
                  </a:ext>
                </a:extLst>
              </a:tr>
              <a:tr h="619999">
                <a:tc>
                  <a:txBody>
                    <a:bodyPr/>
                    <a:lstStyle/>
                    <a:p>
                      <a:pPr marL="0" algn="l" defTabSz="457200" rtl="0" eaLnBrk="1" latinLnBrk="0" hangingPunct="1"/>
                      <a:r>
                        <a:rPr lang="en-US" sz="1900" kern="1200">
                          <a:solidFill>
                            <a:schemeClr val="dk1"/>
                          </a:solidFill>
                          <a:latin typeface="+mn-lt"/>
                          <a:ea typeface="+mn-ea"/>
                          <a:cs typeface="+mn-cs"/>
                        </a:rPr>
                        <a:t>Special Populations/Accommodations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Giving inappropriate accommodations or not providing accommodations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133688829"/>
                  </a:ext>
                </a:extLst>
              </a:tr>
              <a:tr h="619999">
                <a:tc>
                  <a:txBody>
                    <a:bodyPr/>
                    <a:lstStyle/>
                    <a:p>
                      <a:pPr marL="0" algn="l" defTabSz="457200" rtl="0" eaLnBrk="1" latinLnBrk="0" hangingPunct="1"/>
                      <a:r>
                        <a:rPr lang="en-US" sz="1900" kern="1200">
                          <a:solidFill>
                            <a:schemeClr val="dk1"/>
                          </a:solidFill>
                          <a:latin typeface="+mn-lt"/>
                          <a:ea typeface="+mn-ea"/>
                          <a:cs typeface="+mn-cs"/>
                        </a:rPr>
                        <a:t>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Misplacing or failing to collect books by test administrator; Inappropriate reporting of student data and non-academic indicators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601031459"/>
                  </a:ext>
                </a:extLst>
              </a:tr>
            </a:tbl>
          </a:graphicData>
        </a:graphic>
      </p:graphicFrame>
    </p:spTree>
    <p:extLst>
      <p:ext uri="{BB962C8B-B14F-4D97-AF65-F5344CB8AC3E}">
        <p14:creationId xmlns:p14="http://schemas.microsoft.com/office/powerpoint/2010/main" val="437230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509439" y="5860956"/>
            <a:ext cx="683339" cy="365125"/>
          </a:xfrm>
        </p:spPr>
        <p:txBody>
          <a:bodyPr/>
          <a:lstStyle/>
          <a:p>
            <a:fld id="{91BD7323-49BF-4C97-8773-5EC64C492009}" type="slidenum">
              <a:rPr lang="en-US" smtClean="0"/>
              <a:t>73</a:t>
            </a:fld>
            <a:endParaRPr lang="en-US"/>
          </a:p>
        </p:txBody>
      </p:sp>
      <p:sp>
        <p:nvSpPr>
          <p:cNvPr id="5" name="Footer Placeholder 4"/>
          <p:cNvSpPr>
            <a:spLocks noGrp="1"/>
          </p:cNvSpPr>
          <p:nvPr>
            <p:ph type="ftr" sz="quarter" idx="3"/>
          </p:nvPr>
        </p:nvSpPr>
        <p:spPr>
          <a:xfrm>
            <a:off x="38352" y="6461464"/>
            <a:ext cx="4114800" cy="365125"/>
          </a:xfrm>
        </p:spPr>
        <p:txBody>
          <a:bodyPr/>
          <a:lstStyle/>
          <a:p>
            <a:r>
              <a:rPr lang="sv-SE"/>
              <a:t>KDE:OAA:DAAS:ss:11/29/2021</a:t>
            </a:r>
            <a:endParaRPr lang="en-US"/>
          </a:p>
        </p:txBody>
      </p:sp>
      <p:sp>
        <p:nvSpPr>
          <p:cNvPr id="2" name="Title 1"/>
          <p:cNvSpPr>
            <a:spLocks noGrp="1"/>
          </p:cNvSpPr>
          <p:nvPr>
            <p:ph type="title" idx="4294967295"/>
          </p:nvPr>
        </p:nvSpPr>
        <p:spPr>
          <a:xfrm>
            <a:off x="0" y="31411"/>
            <a:ext cx="12372975" cy="660400"/>
          </a:xfrm>
          <a:prstGeom prst="rect">
            <a:avLst/>
          </a:prstGeom>
        </p:spPr>
        <p:txBody>
          <a:bodyPr>
            <a:noAutofit/>
          </a:bodyPr>
          <a:lstStyle/>
          <a:p>
            <a:r>
              <a:rPr lang="en-US" dirty="0"/>
              <a:t>Allegation Process </a:t>
            </a:r>
            <a:r>
              <a:rPr lang="en-US" baseline="-25000" dirty="0"/>
              <a:t>pp.18-19</a:t>
            </a:r>
          </a:p>
        </p:txBody>
      </p:sp>
      <p:graphicFrame>
        <p:nvGraphicFramePr>
          <p:cNvPr id="6" name="Diagram 5" descr="The diagram lists the steps involved in the allegations process:&#10;1. Allegation is referred&#10;2. Allegation is investigated&#10;3. Allegations findings are report to Board of Review&#10;4. Board of Review makes recommendation to Commissioner&#10;5. Commissioner makes determination&#10;6. Commissioner sends letter to involved parties and superintendent stating actions to be taken." title="Allegations Process"/>
          <p:cNvGraphicFramePr/>
          <p:nvPr>
            <p:extLst>
              <p:ext uri="{D42A27DB-BD31-4B8C-83A1-F6EECF244321}">
                <p14:modId xmlns:p14="http://schemas.microsoft.com/office/powerpoint/2010/main" val="2456971334"/>
              </p:ext>
            </p:extLst>
          </p:nvPr>
        </p:nvGraphicFramePr>
        <p:xfrm>
          <a:off x="320678" y="361611"/>
          <a:ext cx="11731617" cy="5499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091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474" y="1709739"/>
            <a:ext cx="11018976" cy="2551544"/>
          </a:xfrm>
        </p:spPr>
        <p:txBody>
          <a:bodyPr>
            <a:normAutofit/>
          </a:bodyPr>
          <a:lstStyle/>
          <a:p>
            <a:r>
              <a:rPr lang="en-US" sz="4800" dirty="0">
                <a:solidFill>
                  <a:srgbClr val="008080"/>
                </a:solidFill>
              </a:rPr>
              <a:t>Proper Reporting of Student Data and Nonacademic Indicators</a:t>
            </a:r>
          </a:p>
        </p:txBody>
      </p:sp>
      <p:sp>
        <p:nvSpPr>
          <p:cNvPr id="4" name="Slide Number Placeholder 3"/>
          <p:cNvSpPr>
            <a:spLocks noGrp="1"/>
          </p:cNvSpPr>
          <p:nvPr>
            <p:ph type="sldNum" sz="quarter" idx="12"/>
          </p:nvPr>
        </p:nvSpPr>
        <p:spPr/>
        <p:txBody>
          <a:bodyPr/>
          <a:lstStyle/>
          <a:p>
            <a:fld id="{91BD7323-49BF-4C97-8773-5EC64C492009}" type="slidenum">
              <a:rPr lang="en-US" smtClean="0">
                <a:solidFill>
                  <a:schemeClr val="tx1"/>
                </a:solidFill>
              </a:rPr>
              <a:t>74</a:t>
            </a:fld>
            <a:endParaRPr lang="en-US" dirty="0">
              <a:solidFill>
                <a:schemeClr val="tx1"/>
              </a:solidFill>
            </a:endParaRPr>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1089957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BD7323-49BF-4C97-8773-5EC64C492009}" type="slidenum">
              <a:rPr lang="en-US" smtClean="0"/>
              <a:t>75</a:t>
            </a:fld>
            <a:endParaRPr lang="en-US"/>
          </a:p>
        </p:txBody>
      </p:sp>
      <p:sp>
        <p:nvSpPr>
          <p:cNvPr id="5" name="Footer Placeholder 4"/>
          <p:cNvSpPr>
            <a:spLocks noGrp="1"/>
          </p:cNvSpPr>
          <p:nvPr>
            <p:ph type="ftr" sz="quarter" idx="3"/>
          </p:nvPr>
        </p:nvSpPr>
        <p:spPr>
          <a:xfrm>
            <a:off x="0" y="6492876"/>
            <a:ext cx="2711302" cy="269432"/>
          </a:xfrm>
        </p:spPr>
        <p:txBody>
          <a:bodyPr/>
          <a:lstStyle/>
          <a:p>
            <a:r>
              <a:rPr lang="sv-SE"/>
              <a:t>KDE:OAA:DAAS:ss:11/29/2021</a:t>
            </a:r>
            <a:endParaRPr lang="en-US"/>
          </a:p>
        </p:txBody>
      </p:sp>
      <p:sp>
        <p:nvSpPr>
          <p:cNvPr id="2" name="Title 1"/>
          <p:cNvSpPr>
            <a:spLocks noGrp="1"/>
          </p:cNvSpPr>
          <p:nvPr>
            <p:ph type="title" idx="4294967295"/>
          </p:nvPr>
        </p:nvSpPr>
        <p:spPr>
          <a:xfrm>
            <a:off x="0" y="268231"/>
            <a:ext cx="11655425" cy="1156532"/>
          </a:xfrm>
          <a:prstGeom prst="rect">
            <a:avLst/>
          </a:prstGeom>
        </p:spPr>
        <p:txBody>
          <a:bodyPr>
            <a:normAutofit fontScale="90000"/>
          </a:bodyPr>
          <a:lstStyle/>
          <a:p>
            <a:r>
              <a:rPr lang="en-US" sz="4900" dirty="0"/>
              <a:t>Student</a:t>
            </a:r>
            <a:r>
              <a:rPr lang="en-US" dirty="0"/>
              <a:t> Data and Nonacademic Indicator Reporting </a:t>
            </a:r>
            <a:r>
              <a:rPr lang="en-US" baseline="-25000" dirty="0"/>
              <a:t>p.20</a:t>
            </a:r>
            <a:br>
              <a:rPr lang="en-US" dirty="0"/>
            </a:br>
            <a:endParaRPr lang="en-US" dirty="0"/>
          </a:p>
        </p:txBody>
      </p:sp>
      <p:graphicFrame>
        <p:nvGraphicFramePr>
          <p:cNvPr id="6" name="Diagram 5" descr="Local districts must submit correct student data as accurately as possible&#10;Submitting incorrect data is a violation&#10;Schools and districts must follow KDE guidance on the release of data and adhere to embargoed dates" title="Proper Reporting of Student Data and Nonacademic Indicators"/>
          <p:cNvGraphicFramePr/>
          <p:nvPr>
            <p:extLst>
              <p:ext uri="{D42A27DB-BD31-4B8C-83A1-F6EECF244321}">
                <p14:modId xmlns:p14="http://schemas.microsoft.com/office/powerpoint/2010/main" val="3101463539"/>
              </p:ext>
            </p:extLst>
          </p:nvPr>
        </p:nvGraphicFramePr>
        <p:xfrm>
          <a:off x="1326896" y="878119"/>
          <a:ext cx="9782048" cy="447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901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088B-2ED9-495C-ADAD-A4EF4B09CBC2}"/>
              </a:ext>
            </a:extLst>
          </p:cNvPr>
          <p:cNvSpPr>
            <a:spLocks noGrp="1"/>
          </p:cNvSpPr>
          <p:nvPr>
            <p:ph type="title"/>
          </p:nvPr>
        </p:nvSpPr>
        <p:spPr>
          <a:xfrm>
            <a:off x="0" y="-86396"/>
            <a:ext cx="11811681" cy="1341676"/>
          </a:xfrm>
        </p:spPr>
        <p:txBody>
          <a:bodyPr>
            <a:normAutofit/>
          </a:bodyPr>
          <a:lstStyle/>
          <a:p>
            <a:r>
              <a:rPr lang="en-US" dirty="0">
                <a:solidFill>
                  <a:srgbClr val="008080"/>
                </a:solidFill>
              </a:rPr>
              <a:t>Significant Medical Exemptions Only </a:t>
            </a:r>
          </a:p>
        </p:txBody>
      </p:sp>
      <p:sp>
        <p:nvSpPr>
          <p:cNvPr id="3" name="Content Placeholder 2">
            <a:extLst>
              <a:ext uri="{FF2B5EF4-FFF2-40B4-BE49-F238E27FC236}">
                <a16:creationId xmlns:a16="http://schemas.microsoft.com/office/drawing/2014/main" id="{95404F70-8046-4646-B830-EE84E538C5FE}"/>
              </a:ext>
            </a:extLst>
          </p:cNvPr>
          <p:cNvSpPr>
            <a:spLocks noGrp="1"/>
          </p:cNvSpPr>
          <p:nvPr>
            <p:ph type="body" sz="quarter" idx="13"/>
          </p:nvPr>
        </p:nvSpPr>
        <p:spPr>
          <a:xfrm>
            <a:off x="525969" y="1430848"/>
            <a:ext cx="9668355" cy="4055552"/>
          </a:xfrm>
        </p:spPr>
        <p:txBody>
          <a:bodyPr vert="horz" lIns="91440" tIns="45720" rIns="91440" bIns="45720" rtlCol="0" anchor="t">
            <a:normAutofit/>
          </a:bodyPr>
          <a:lstStyle/>
          <a:p>
            <a:r>
              <a:rPr lang="en-US"/>
              <a:t>Based on findings from a federal audit, KDE may only allow student exemptions for significant medical emergencies.</a:t>
            </a:r>
          </a:p>
          <a:p>
            <a:r>
              <a:rPr lang="en-US"/>
              <a:t>Medical exemptions will not include the types of non-medical exceptions previously defined as extraordinary circumstances.  </a:t>
            </a:r>
          </a:p>
          <a:p>
            <a:r>
              <a:rPr lang="en-US"/>
              <a:t>Regulations and guidance have been revised to remove extraordinary circumstances as an exemption category.</a:t>
            </a:r>
          </a:p>
        </p:txBody>
      </p:sp>
      <p:sp>
        <p:nvSpPr>
          <p:cNvPr id="8" name="Slide Number Placeholder 7">
            <a:extLst>
              <a:ext uri="{FF2B5EF4-FFF2-40B4-BE49-F238E27FC236}">
                <a16:creationId xmlns:a16="http://schemas.microsoft.com/office/drawing/2014/main" id="{B5E8300E-0CD3-4965-B7A4-2D6EB9CB65EF}"/>
              </a:ext>
            </a:extLst>
          </p:cNvPr>
          <p:cNvSpPr>
            <a:spLocks noGrp="1"/>
          </p:cNvSpPr>
          <p:nvPr>
            <p:ph type="sldNum" sz="quarter" idx="12"/>
          </p:nvPr>
        </p:nvSpPr>
        <p:spPr/>
        <p:txBody>
          <a:bodyPr/>
          <a:lstStyle/>
          <a:p>
            <a:fld id="{91BD7323-49BF-4C97-8773-5EC64C492009}" type="slidenum">
              <a:rPr lang="en-US" smtClean="0">
                <a:solidFill>
                  <a:prstClr val="white"/>
                </a:solidFill>
              </a:rPr>
              <a:pPr/>
              <a:t>76</a:t>
            </a:fld>
            <a:endParaRPr lang="en-US">
              <a:solidFill>
                <a:prstClr val="white"/>
              </a:solidFill>
            </a:endParaRPr>
          </a:p>
        </p:txBody>
      </p:sp>
      <p:sp>
        <p:nvSpPr>
          <p:cNvPr id="6" name="Footer Placeholder 5">
            <a:extLst>
              <a:ext uri="{FF2B5EF4-FFF2-40B4-BE49-F238E27FC236}">
                <a16:creationId xmlns:a16="http://schemas.microsoft.com/office/drawing/2014/main" id="{171D51C7-895D-4A08-B88D-54BF8261E20A}"/>
              </a:ext>
            </a:extLst>
          </p:cNvPr>
          <p:cNvSpPr>
            <a:spLocks noGrp="1"/>
          </p:cNvSpPr>
          <p:nvPr>
            <p:ph type="ftr" sz="quarter" idx="3"/>
          </p:nvPr>
        </p:nvSpPr>
        <p:spPr>
          <a:xfrm>
            <a:off x="0" y="6492875"/>
            <a:ext cx="2743200" cy="365125"/>
          </a:xfrm>
        </p:spPr>
        <p:txBody>
          <a:bodyPr/>
          <a:lstStyle/>
          <a:p>
            <a:r>
              <a:rPr lang="sv-SE" sz="1200">
                <a:solidFill>
                  <a:schemeClr val="bg1"/>
                </a:solidFill>
              </a:rPr>
              <a:t>KDE:OAA:DAAS:ss:11/29/2021</a:t>
            </a:r>
            <a:endParaRPr lang="en-US" sz="1200">
              <a:solidFill>
                <a:schemeClr val="bg1"/>
              </a:solidFill>
            </a:endParaRPr>
          </a:p>
        </p:txBody>
      </p:sp>
    </p:spTree>
    <p:extLst>
      <p:ext uri="{BB962C8B-B14F-4D97-AF65-F5344CB8AC3E}">
        <p14:creationId xmlns:p14="http://schemas.microsoft.com/office/powerpoint/2010/main" val="62027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34"/>
            <a:ext cx="8596668" cy="924201"/>
          </a:xfrm>
        </p:spPr>
        <p:txBody>
          <a:bodyPr>
            <a:normAutofit/>
          </a:bodyPr>
          <a:lstStyle/>
          <a:p>
            <a:r>
              <a:rPr lang="en-US" dirty="0"/>
              <a:t>Check for Understanding (6)</a:t>
            </a:r>
          </a:p>
        </p:txBody>
      </p:sp>
      <p:sp>
        <p:nvSpPr>
          <p:cNvPr id="4" name="Slide Number Placeholder 3"/>
          <p:cNvSpPr>
            <a:spLocks noGrp="1"/>
          </p:cNvSpPr>
          <p:nvPr>
            <p:ph type="sldNum" sz="quarter" idx="12"/>
          </p:nvPr>
        </p:nvSpPr>
        <p:spPr>
          <a:xfrm>
            <a:off x="6958167" y="6468769"/>
            <a:ext cx="607405"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tx1"/>
                </a:solidFill>
              </a:rPr>
              <a:pPr/>
              <a:t>77</a:t>
            </a:fld>
            <a:endParaRPr lang="en-US" dirty="0">
              <a:solidFill>
                <a:schemeClr val="tx1"/>
              </a:solidFill>
            </a:endParaRPr>
          </a:p>
        </p:txBody>
      </p:sp>
      <p:sp>
        <p:nvSpPr>
          <p:cNvPr id="5" name="Footer Placeholder 4"/>
          <p:cNvSpPr>
            <a:spLocks noGrp="1"/>
          </p:cNvSpPr>
          <p:nvPr>
            <p:ph type="ftr" sz="quarter" idx="3"/>
          </p:nvPr>
        </p:nvSpPr>
        <p:spPr>
          <a:xfrm>
            <a:off x="0" y="6468768"/>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solidFill>
                  <a:schemeClr val="tx1"/>
                </a:solidFill>
              </a:rPr>
              <a:t>KDE:OAA:DAAS:ss:11/29/2021</a:t>
            </a:r>
            <a:endParaRPr lang="en-US" sz="1200" dirty="0">
              <a:solidFill>
                <a:schemeClr val="tx1"/>
              </a:solidFill>
            </a:endParaRPr>
          </a:p>
        </p:txBody>
      </p:sp>
      <p:sp>
        <p:nvSpPr>
          <p:cNvPr id="6" name="Rounded Rectangle 5"/>
          <p:cNvSpPr/>
          <p:nvPr/>
        </p:nvSpPr>
        <p:spPr>
          <a:xfrm>
            <a:off x="230768" y="975586"/>
            <a:ext cx="9274739" cy="924201"/>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chemeClr val="bg1"/>
                </a:solidFill>
              </a:rPr>
              <a:t>Is scratch paper considered secure material?</a:t>
            </a:r>
          </a:p>
        </p:txBody>
      </p:sp>
      <p:sp>
        <p:nvSpPr>
          <p:cNvPr id="11" name="Rounded Rectangle 10"/>
          <p:cNvSpPr/>
          <p:nvPr/>
        </p:nvSpPr>
        <p:spPr>
          <a:xfrm>
            <a:off x="230768" y="3604328"/>
            <a:ext cx="8254013" cy="1013659"/>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bg1"/>
                </a:solidFill>
              </a:rPr>
              <a:t>Do all test irregularities result in an allegation? </a:t>
            </a:r>
          </a:p>
        </p:txBody>
      </p:sp>
      <p:sp>
        <p:nvSpPr>
          <p:cNvPr id="9" name="Rounded Rectangle 9">
            <a:extLst>
              <a:ext uri="{FF2B5EF4-FFF2-40B4-BE49-F238E27FC236}">
                <a16:creationId xmlns:a16="http://schemas.microsoft.com/office/drawing/2014/main" id="{69B91E1A-5B2C-4ED5-82C7-9D68CCC8972D}"/>
              </a:ext>
            </a:extLst>
          </p:cNvPr>
          <p:cNvSpPr/>
          <p:nvPr/>
        </p:nvSpPr>
        <p:spPr>
          <a:xfrm>
            <a:off x="230768" y="2107885"/>
            <a:ext cx="8689948" cy="1305612"/>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chemeClr val="bg1"/>
                </a:solidFill>
              </a:rPr>
              <a:t>Are those who request to review secure test materials required to sign a nondisclosure form?</a:t>
            </a:r>
          </a:p>
        </p:txBody>
      </p:sp>
    </p:spTree>
    <p:extLst>
      <p:ext uri="{BB962C8B-B14F-4D97-AF65-F5344CB8AC3E}">
        <p14:creationId xmlns:p14="http://schemas.microsoft.com/office/powerpoint/2010/main" val="2027653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Division of Assessment and Accountability Support</a:t>
            </a:r>
          </a:p>
        </p:txBody>
      </p:sp>
      <p:sp>
        <p:nvSpPr>
          <p:cNvPr id="4" name="Footer Placeholder 3"/>
          <p:cNvSpPr>
            <a:spLocks noGrp="1"/>
          </p:cNvSpPr>
          <p:nvPr>
            <p:ph type="ftr" sz="quarter" idx="11"/>
          </p:nvPr>
        </p:nvSpPr>
        <p:spPr>
          <a:xfrm>
            <a:off x="-195943" y="6489216"/>
            <a:ext cx="2626242" cy="368784"/>
          </a:xfrm>
        </p:spPr>
        <p:txBody>
          <a:bodyPr/>
          <a:lstStyle/>
          <a:p>
            <a:r>
              <a:rPr lang="sv-SE" sz="1200" dirty="0">
                <a:solidFill>
                  <a:schemeClr val="tx1"/>
                </a:solidFill>
              </a:rPr>
              <a:t>KDE:OAA:DAAS:ss:11/29/2021</a:t>
            </a:r>
            <a:endParaRPr lang="en-US" sz="1200" dirty="0">
              <a:solidFill>
                <a:schemeClr val="tx1"/>
              </a:solidFill>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82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615765" y="5834672"/>
            <a:ext cx="683339" cy="365125"/>
          </a:xfrm>
        </p:spPr>
        <p:txBody>
          <a:bodyPr/>
          <a:lstStyle/>
          <a:p>
            <a:fld id="{91BD7323-49BF-4C97-8773-5EC64C492009}" type="slidenum">
              <a:rPr lang="en-US" smtClean="0"/>
              <a:t>8</a:t>
            </a:fld>
            <a:endParaRPr lang="en-US"/>
          </a:p>
        </p:txBody>
      </p:sp>
      <p:sp>
        <p:nvSpPr>
          <p:cNvPr id="5" name="Footer Placeholder 4"/>
          <p:cNvSpPr>
            <a:spLocks noGrp="1"/>
          </p:cNvSpPr>
          <p:nvPr>
            <p:ph type="ftr" sz="quarter" idx="3"/>
          </p:nvPr>
        </p:nvSpPr>
        <p:spPr>
          <a:xfrm>
            <a:off x="38352" y="6461464"/>
            <a:ext cx="4114800" cy="365125"/>
          </a:xfrm>
        </p:spPr>
        <p:txBody>
          <a:bodyPr/>
          <a:lstStyle/>
          <a:p>
            <a:r>
              <a:rPr lang="sv-SE"/>
              <a:t>KDE:OAA:DAAS:ss:11/29/2021</a:t>
            </a:r>
            <a:endParaRPr lang="en-US"/>
          </a:p>
        </p:txBody>
      </p:sp>
      <p:sp>
        <p:nvSpPr>
          <p:cNvPr id="2" name="Title 1"/>
          <p:cNvSpPr>
            <a:spLocks noGrp="1"/>
          </p:cNvSpPr>
          <p:nvPr>
            <p:ph type="title" idx="4294967295"/>
          </p:nvPr>
        </p:nvSpPr>
        <p:spPr>
          <a:xfrm>
            <a:off x="-7088" y="0"/>
            <a:ext cx="10184166" cy="727824"/>
          </a:xfrm>
          <a:prstGeom prst="rect">
            <a:avLst/>
          </a:prstGeom>
        </p:spPr>
        <p:txBody>
          <a:bodyPr>
            <a:normAutofit/>
          </a:bodyPr>
          <a:lstStyle/>
          <a:p>
            <a:r>
              <a:rPr lang="en-US" dirty="0"/>
              <a:t>Monitoring Test Security: OAA Site Visits</a:t>
            </a:r>
          </a:p>
        </p:txBody>
      </p:sp>
      <p:graphicFrame>
        <p:nvGraphicFramePr>
          <p:cNvPr id="3" name="Diagram 2" descr="KDE monitors test administration during the spring K-PREP windows. Sites are chosen by both purposeful and random selection." title="KDE Site Visist"/>
          <p:cNvGraphicFramePr/>
          <p:nvPr>
            <p:extLst>
              <p:ext uri="{D42A27DB-BD31-4B8C-83A1-F6EECF244321}">
                <p14:modId xmlns:p14="http://schemas.microsoft.com/office/powerpoint/2010/main" val="1691694348"/>
              </p:ext>
            </p:extLst>
          </p:nvPr>
        </p:nvGraphicFramePr>
        <p:xfrm>
          <a:off x="616689" y="840765"/>
          <a:ext cx="10410010" cy="458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70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617" y="1828799"/>
            <a:ext cx="10956833" cy="1520457"/>
          </a:xfrm>
        </p:spPr>
        <p:txBody>
          <a:bodyPr>
            <a:normAutofit/>
          </a:bodyPr>
          <a:lstStyle/>
          <a:p>
            <a:r>
              <a:rPr lang="en-US" sz="4800" dirty="0"/>
              <a:t>Appropriate Assessment Practices </a:t>
            </a:r>
          </a:p>
        </p:txBody>
      </p:sp>
      <p:sp>
        <p:nvSpPr>
          <p:cNvPr id="7" name="Text Placeholder 6"/>
          <p:cNvSpPr>
            <a:spLocks noGrp="1"/>
          </p:cNvSpPr>
          <p:nvPr>
            <p:ph type="body" idx="1"/>
          </p:nvPr>
        </p:nvSpPr>
        <p:spPr>
          <a:xfrm>
            <a:off x="677335" y="3722229"/>
            <a:ext cx="8596668" cy="1441441"/>
          </a:xfrm>
        </p:spPr>
        <p:txBody>
          <a:bodyPr>
            <a:normAutofit/>
          </a:bodyPr>
          <a:lstStyle/>
          <a:p>
            <a:pPr marL="457200" indent="-457200">
              <a:buFont typeface="Wingdings" panose="05000000000000000000" pitchFamily="2" charset="2"/>
              <a:buChar char="Ø"/>
            </a:pPr>
            <a:r>
              <a:rPr lang="en-US" sz="3200"/>
              <a:t>Instruction</a:t>
            </a:r>
          </a:p>
          <a:p>
            <a:pPr marL="457200" indent="-457200">
              <a:buFont typeface="Wingdings" panose="05000000000000000000" pitchFamily="2" charset="2"/>
              <a:buChar char="Ø"/>
            </a:pPr>
            <a:r>
              <a:rPr lang="en-US" sz="3200"/>
              <a:t>Test Simulation</a:t>
            </a:r>
          </a:p>
          <a:p>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3889166399"/>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Administrative Code PPTX</RoutingRuleDescription>
    <PublishingExpirationDate xmlns="http://schemas.microsoft.com/sharepoint/v3" xsi:nil="true"/>
    <PublishingStartDate xmlns="http://schemas.microsoft.com/sharepoint/v3" xsi:nil="true"/>
    <Publication_x0020_Date xmlns="3a62de7d-ba57-4f43-9dae-9623ba637be0">2021-12-01T05:00:00+00:00</Publication_x0020_Date>
    <Audience1 xmlns="3a62de7d-ba57-4f43-9dae-9623ba637be0">
      <Value>1</Value>
      <Value>2</Value>
    </Audience1>
    <_dlc_DocId xmlns="3a62de7d-ba57-4f43-9dae-9623ba637be0">KYED-14-1749</_dlc_DocId>
    <_dlc_DocIdUrl xmlns="3a62de7d-ba57-4f43-9dae-9623ba637be0">
      <Url>https://www.education.ky.gov/AA/distsupp/_layouts/15/DocIdRedir.aspx?ID=KYED-14-1749</Url>
      <Description>KYED-14-1749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2.xml><?xml version="1.0" encoding="utf-8"?>
<ds:datastoreItem xmlns:ds="http://schemas.openxmlformats.org/officeDocument/2006/customXml" ds:itemID="{6D67D7A8-B270-4311-88B7-495A32AC14B9}"/>
</file>

<file path=customXml/itemProps3.xml><?xml version="1.0" encoding="utf-8"?>
<ds:datastoreItem xmlns:ds="http://schemas.openxmlformats.org/officeDocument/2006/customXml" ds:itemID="{11AD746B-94E1-4FAA-9165-3A3C96109A2E}">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C35583A3-FEE0-4703-9AD9-6A6EAB92EA4F}"/>
</file>

<file path=docProps/app.xml><?xml version="1.0" encoding="utf-8"?>
<Properties xmlns="http://schemas.openxmlformats.org/officeDocument/2006/extended-properties" xmlns:vt="http://schemas.openxmlformats.org/officeDocument/2006/docPropsVTypes">
  <TotalTime>1853</TotalTime>
  <Words>9763</Words>
  <Application>Microsoft Office PowerPoint</Application>
  <PresentationFormat>Widescreen</PresentationFormat>
  <Paragraphs>1263</Paragraphs>
  <Slides>78</Slides>
  <Notes>78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Calibri</vt:lpstr>
      <vt:lpstr>Calibri Light</vt:lpstr>
      <vt:lpstr>Franklin Gothic Book</vt:lpstr>
      <vt:lpstr>Franklin Gothic Medium</vt:lpstr>
      <vt:lpstr>Georgia</vt:lpstr>
      <vt:lpstr>Times New Roman</vt:lpstr>
      <vt:lpstr>Wingdings</vt:lpstr>
      <vt:lpstr>Theme1</vt:lpstr>
      <vt:lpstr>Administration Code Training 703 KAR 5:080</vt:lpstr>
      <vt:lpstr>Introduction of Administration Code</vt:lpstr>
      <vt:lpstr>Training Materials </vt:lpstr>
      <vt:lpstr>Rationale</vt:lpstr>
      <vt:lpstr>Rationale p.3</vt:lpstr>
      <vt:lpstr>Test Security </vt:lpstr>
      <vt:lpstr> Monitoring Test Security: Data Forensics</vt:lpstr>
      <vt:lpstr>Monitoring Test Security: OAA Site Visits</vt:lpstr>
      <vt:lpstr>Appropriate Assessment Practices </vt:lpstr>
      <vt:lpstr>Instructional Practices </vt:lpstr>
      <vt:lpstr>Test Simulation</vt:lpstr>
      <vt:lpstr>Inclusion of Special Populations </vt:lpstr>
      <vt:lpstr>Inclusion of Special Populations p.16</vt:lpstr>
      <vt:lpstr>Alternate Assessment</vt:lpstr>
      <vt:lpstr>Alternate Assessment p.16 </vt:lpstr>
      <vt:lpstr>Check for Understanding (1)</vt:lpstr>
      <vt:lpstr>Preparation for State Assessment</vt:lpstr>
      <vt:lpstr>Administration Practices: DAC and BAC Responsibilities p.10</vt:lpstr>
      <vt:lpstr>Test Security</vt:lpstr>
      <vt:lpstr>Examples of Secure Materials </vt:lpstr>
      <vt:lpstr>Test Materials p.6</vt:lpstr>
      <vt:lpstr>Confidential Test Content</vt:lpstr>
      <vt:lpstr>Handling of Secure Test Materials</vt:lpstr>
      <vt:lpstr>Check for Understanding (2)</vt:lpstr>
      <vt:lpstr>Appropriate Assessment Practices</vt:lpstr>
      <vt:lpstr>Required Training p.4</vt:lpstr>
      <vt:lpstr>Training Signature Page</vt:lpstr>
      <vt:lpstr>Nondisclosure of Secure Test Information </vt:lpstr>
      <vt:lpstr>Classroom Materials</vt:lpstr>
      <vt:lpstr>Resources</vt:lpstr>
      <vt:lpstr>Dictionaries and Thesauri</vt:lpstr>
      <vt:lpstr>Calculators</vt:lpstr>
      <vt:lpstr>Electronic Devices</vt:lpstr>
      <vt:lpstr>Walls and Bulletin Boards</vt:lpstr>
      <vt:lpstr>Posters p.8</vt:lpstr>
      <vt:lpstr>Classroom Displays p.8 </vt:lpstr>
      <vt:lpstr>Check for Understanding (3)</vt:lpstr>
      <vt:lpstr>Seating Charts</vt:lpstr>
      <vt:lpstr>Create Seating Charts</vt:lpstr>
      <vt:lpstr>Seating Charts Information</vt:lpstr>
      <vt:lpstr>Student Motivation and Rewards</vt:lpstr>
      <vt:lpstr>Good Faith Effort Checklist </vt:lpstr>
      <vt:lpstr>Funding p.14</vt:lpstr>
      <vt:lpstr>Student Discipline p.16 </vt:lpstr>
      <vt:lpstr>Check for Understanding (4)</vt:lpstr>
      <vt:lpstr>Administration of State Assessment</vt:lpstr>
      <vt:lpstr>Test Security Monitoring</vt:lpstr>
      <vt:lpstr>Active Monitoring</vt:lpstr>
      <vt:lpstr>Appropriate Monitoring</vt:lpstr>
      <vt:lpstr>Monitoring Breaks</vt:lpstr>
      <vt:lpstr>Seating Charts During the Test Administration </vt:lpstr>
      <vt:lpstr>Updating Seating Charts</vt:lpstr>
      <vt:lpstr>Administration Practices</vt:lpstr>
      <vt:lpstr>Testing Time</vt:lpstr>
      <vt:lpstr>Accommodations</vt:lpstr>
      <vt:lpstr>Testing Time for Accommodations</vt:lpstr>
      <vt:lpstr>Testing Order</vt:lpstr>
      <vt:lpstr>Test Materials</vt:lpstr>
      <vt:lpstr>Student Behavior</vt:lpstr>
      <vt:lpstr>Test Material Concerns</vt:lpstr>
      <vt:lpstr>Reporting Concerns Regarding Test Materials </vt:lpstr>
      <vt:lpstr>Check for Understanding (5)</vt:lpstr>
      <vt:lpstr>Completion of State Assessment </vt:lpstr>
      <vt:lpstr>Test Security After Test Administration </vt:lpstr>
      <vt:lpstr>Scratch Paper</vt:lpstr>
      <vt:lpstr>Test Tickets/Answer Document</vt:lpstr>
      <vt:lpstr>Review of Secure Assessment Components</vt:lpstr>
      <vt:lpstr>Reviewing Secure Assessment Components p.20</vt:lpstr>
      <vt:lpstr>Test Irregularities </vt:lpstr>
      <vt:lpstr>Test Irregularities  </vt:lpstr>
      <vt:lpstr>Test Irregularities Examples </vt:lpstr>
      <vt:lpstr>Allegation/Test Incident Categories</vt:lpstr>
      <vt:lpstr>Allegation Process pp.18-19</vt:lpstr>
      <vt:lpstr>Proper Reporting of Student Data and Nonacademic Indicators</vt:lpstr>
      <vt:lpstr>Student Data and Nonacademic Indicator Reporting p.20 </vt:lpstr>
      <vt:lpstr>Significant Medical Exemptions Only </vt:lpstr>
      <vt:lpstr>Check for Understanding (6)</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 703 KAR 5:080</dc:title>
  <dc:creator>Savage, Shara - Division of Assessment and Accountability Support</dc:creator>
  <cp:lastModifiedBy>Savage, Shara - Division of Assessment and Accountability Support</cp:lastModifiedBy>
  <cp:revision>5</cp:revision>
  <dcterms:created xsi:type="dcterms:W3CDTF">2021-11-05T13:31:06Z</dcterms:created>
  <dcterms:modified xsi:type="dcterms:W3CDTF">2021-11-20T15:44:06Z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44bfd6ca-fc5f-4f45-a96f-ace44dbd73c1</vt:lpwstr>
  </property>
</Properties>
</file>