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1009" r:id="rId5"/>
    <p:sldId id="997" r:id="rId6"/>
    <p:sldId id="291" r:id="rId7"/>
    <p:sldId id="358" r:id="rId8"/>
    <p:sldId id="378" r:id="rId9"/>
    <p:sldId id="277" r:id="rId10"/>
    <p:sldId id="276" r:id="rId11"/>
    <p:sldId id="288" r:id="rId12"/>
    <p:sldId id="377" r:id="rId13"/>
    <p:sldId id="995" r:id="rId14"/>
    <p:sldId id="9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kins, Jennifer - Division of Assessment and Accountability Support" initials="LJ-DoAaAS" lastIdx="2" clrIdx="0">
    <p:extLst>
      <p:ext uri="{19B8F6BF-5375-455C-9EA6-DF929625EA0E}">
        <p15:presenceInfo xmlns:p15="http://schemas.microsoft.com/office/powerpoint/2012/main" userId="S::jennifer.larkins@education.ky.gov::093879bc-4454-48e7-95b0-93a7f4bf4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009A80"/>
    <a:srgbClr val="D8F4EC"/>
    <a:srgbClr val="009999"/>
    <a:srgbClr val="73A385"/>
    <a:srgbClr val="6AA2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0847B4-00F7-4144-A0AF-ECE6C8917E4B}" v="4" dt="2021-11-19T19:36:21.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35" autoAdjust="0"/>
  </p:normalViewPr>
  <p:slideViewPr>
    <p:cSldViewPr snapToGrid="0">
      <p:cViewPr varScale="1">
        <p:scale>
          <a:sx n="87" d="100"/>
          <a:sy n="87" d="100"/>
        </p:scale>
        <p:origin x="1392" y="72"/>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ge, Shara - Division of Assessment and Accountability Support" userId="71eadb16-699f-453e-81d8-c9ac7aaf2dd6" providerId="ADAL" clId="{870847B4-00F7-4144-A0AF-ECE6C8917E4B}"/>
    <pc:docChg chg="custSel modSld">
      <pc:chgData name="Savage, Shara - Division of Assessment and Accountability Support" userId="71eadb16-699f-453e-81d8-c9ac7aaf2dd6" providerId="ADAL" clId="{870847B4-00F7-4144-A0AF-ECE6C8917E4B}" dt="2021-11-20T15:42:07.222" v="23" actId="6549"/>
      <pc:docMkLst>
        <pc:docMk/>
      </pc:docMkLst>
      <pc:sldChg chg="modSp">
        <pc:chgData name="Savage, Shara - Division of Assessment and Accountability Support" userId="71eadb16-699f-453e-81d8-c9ac7aaf2dd6" providerId="ADAL" clId="{870847B4-00F7-4144-A0AF-ECE6C8917E4B}" dt="2021-11-19T19:38:06.794" v="17" actId="20577"/>
        <pc:sldMkLst>
          <pc:docMk/>
          <pc:sldMk cId="3196301007" sldId="276"/>
        </pc:sldMkLst>
        <pc:spChg chg="mod">
          <ac:chgData name="Savage, Shara - Division of Assessment and Accountability Support" userId="71eadb16-699f-453e-81d8-c9ac7aaf2dd6" providerId="ADAL" clId="{870847B4-00F7-4144-A0AF-ECE6C8917E4B}" dt="2021-11-19T19:38:06.794" v="17" actId="20577"/>
          <ac:spMkLst>
            <pc:docMk/>
            <pc:sldMk cId="3196301007" sldId="276"/>
            <ac:spMk id="4" creationId="{00000000-0000-0000-0000-000000000000}"/>
          </ac:spMkLst>
        </pc:spChg>
      </pc:sldChg>
      <pc:sldChg chg="modSp">
        <pc:chgData name="Savage, Shara - Division of Assessment and Accountability Support" userId="71eadb16-699f-453e-81d8-c9ac7aaf2dd6" providerId="ADAL" clId="{870847B4-00F7-4144-A0AF-ECE6C8917E4B}" dt="2021-11-19T19:37:59.994" v="15" actId="20577"/>
        <pc:sldMkLst>
          <pc:docMk/>
          <pc:sldMk cId="2530627788" sldId="277"/>
        </pc:sldMkLst>
        <pc:spChg chg="mod">
          <ac:chgData name="Savage, Shara - Division of Assessment and Accountability Support" userId="71eadb16-699f-453e-81d8-c9ac7aaf2dd6" providerId="ADAL" clId="{870847B4-00F7-4144-A0AF-ECE6C8917E4B}" dt="2021-11-19T19:37:59.994" v="15" actId="20577"/>
          <ac:spMkLst>
            <pc:docMk/>
            <pc:sldMk cId="2530627788" sldId="277"/>
            <ac:spMk id="4" creationId="{00000000-0000-0000-0000-000000000000}"/>
          </ac:spMkLst>
        </pc:spChg>
      </pc:sldChg>
      <pc:sldChg chg="modSp">
        <pc:chgData name="Savage, Shara - Division of Assessment and Accountability Support" userId="71eadb16-699f-453e-81d8-c9ac7aaf2dd6" providerId="ADAL" clId="{870847B4-00F7-4144-A0AF-ECE6C8917E4B}" dt="2021-11-19T19:38:12.699" v="19" actId="20577"/>
        <pc:sldMkLst>
          <pc:docMk/>
          <pc:sldMk cId="2540523878" sldId="288"/>
        </pc:sldMkLst>
        <pc:spChg chg="mod">
          <ac:chgData name="Savage, Shara - Division of Assessment and Accountability Support" userId="71eadb16-699f-453e-81d8-c9ac7aaf2dd6" providerId="ADAL" clId="{870847B4-00F7-4144-A0AF-ECE6C8917E4B}" dt="2021-11-19T19:38:12.699" v="19" actId="20577"/>
          <ac:spMkLst>
            <pc:docMk/>
            <pc:sldMk cId="2540523878" sldId="288"/>
            <ac:spMk id="4" creationId="{00000000-0000-0000-0000-000000000000}"/>
          </ac:spMkLst>
        </pc:spChg>
      </pc:sldChg>
      <pc:sldChg chg="modSp">
        <pc:chgData name="Savage, Shara - Division of Assessment and Accountability Support" userId="71eadb16-699f-453e-81d8-c9ac7aaf2dd6" providerId="ADAL" clId="{870847B4-00F7-4144-A0AF-ECE6C8917E4B}" dt="2021-11-19T19:36:54.827" v="7" actId="20577"/>
        <pc:sldMkLst>
          <pc:docMk/>
          <pc:sldMk cId="3285211650" sldId="291"/>
        </pc:sldMkLst>
        <pc:spChg chg="mod">
          <ac:chgData name="Savage, Shara - Division of Assessment and Accountability Support" userId="71eadb16-699f-453e-81d8-c9ac7aaf2dd6" providerId="ADAL" clId="{870847B4-00F7-4144-A0AF-ECE6C8917E4B}" dt="2021-11-19T19:36:54.827" v="7" actId="20577"/>
          <ac:spMkLst>
            <pc:docMk/>
            <pc:sldMk cId="3285211650" sldId="291"/>
            <ac:spMk id="4" creationId="{00000000-0000-0000-0000-000000000000}"/>
          </ac:spMkLst>
        </pc:spChg>
      </pc:sldChg>
      <pc:sldChg chg="modSp">
        <pc:chgData name="Savage, Shara - Division of Assessment and Accountability Support" userId="71eadb16-699f-453e-81d8-c9ac7aaf2dd6" providerId="ADAL" clId="{870847B4-00F7-4144-A0AF-ECE6C8917E4B}" dt="2021-11-19T19:37:49.242" v="10" actId="20577"/>
        <pc:sldMkLst>
          <pc:docMk/>
          <pc:sldMk cId="30490377" sldId="358"/>
        </pc:sldMkLst>
        <pc:spChg chg="mod">
          <ac:chgData name="Savage, Shara - Division of Assessment and Accountability Support" userId="71eadb16-699f-453e-81d8-c9ac7aaf2dd6" providerId="ADAL" clId="{870847B4-00F7-4144-A0AF-ECE6C8917E4B}" dt="2021-11-19T19:37:49.242" v="10" actId="20577"/>
          <ac:spMkLst>
            <pc:docMk/>
            <pc:sldMk cId="30490377" sldId="358"/>
            <ac:spMk id="4" creationId="{00000000-0000-0000-0000-000000000000}"/>
          </ac:spMkLst>
        </pc:spChg>
      </pc:sldChg>
      <pc:sldChg chg="modSp modNotesTx">
        <pc:chgData name="Savage, Shara - Division of Assessment and Accountability Support" userId="71eadb16-699f-453e-81d8-c9ac7aaf2dd6" providerId="ADAL" clId="{870847B4-00F7-4144-A0AF-ECE6C8917E4B}" dt="2021-11-20T15:42:07.222" v="23" actId="6549"/>
        <pc:sldMkLst>
          <pc:docMk/>
          <pc:sldMk cId="2271664161" sldId="377"/>
        </pc:sldMkLst>
        <pc:spChg chg="mod">
          <ac:chgData name="Savage, Shara - Division of Assessment and Accountability Support" userId="71eadb16-699f-453e-81d8-c9ac7aaf2dd6" providerId="ADAL" clId="{870847B4-00F7-4144-A0AF-ECE6C8917E4B}" dt="2021-11-19T19:38:17.898" v="22" actId="20577"/>
          <ac:spMkLst>
            <pc:docMk/>
            <pc:sldMk cId="2271664161" sldId="377"/>
            <ac:spMk id="4" creationId="{00000000-0000-0000-0000-000000000000}"/>
          </ac:spMkLst>
        </pc:spChg>
      </pc:sldChg>
      <pc:sldChg chg="modSp">
        <pc:chgData name="Savage, Shara - Division of Assessment and Accountability Support" userId="71eadb16-699f-453e-81d8-c9ac7aaf2dd6" providerId="ADAL" clId="{870847B4-00F7-4144-A0AF-ECE6C8917E4B}" dt="2021-11-19T19:37:54.746" v="12" actId="20577"/>
        <pc:sldMkLst>
          <pc:docMk/>
          <pc:sldMk cId="925794445" sldId="378"/>
        </pc:sldMkLst>
        <pc:spChg chg="mod">
          <ac:chgData name="Savage, Shara - Division of Assessment and Accountability Support" userId="71eadb16-699f-453e-81d8-c9ac7aaf2dd6" providerId="ADAL" clId="{870847B4-00F7-4144-A0AF-ECE6C8917E4B}" dt="2021-11-19T19:37:54.746" v="12" actId="20577"/>
          <ac:spMkLst>
            <pc:docMk/>
            <pc:sldMk cId="925794445" sldId="378"/>
            <ac:spMk id="3" creationId="{6F5E3A30-3E67-4A7D-BCA6-A1E3D0CBE6CC}"/>
          </ac:spMkLst>
        </pc:spChg>
      </pc:sldChg>
      <pc:sldChg chg="modSp modNotesTx">
        <pc:chgData name="Savage, Shara - Division of Assessment and Accountability Support" userId="71eadb16-699f-453e-81d8-c9ac7aaf2dd6" providerId="ADAL" clId="{870847B4-00F7-4144-A0AF-ECE6C8917E4B}" dt="2021-11-19T19:36:47.882" v="4" actId="20577"/>
        <pc:sldMkLst>
          <pc:docMk/>
          <pc:sldMk cId="3181546709" sldId="997"/>
        </pc:sldMkLst>
        <pc:spChg chg="mod">
          <ac:chgData name="Savage, Shara - Division of Assessment and Accountability Support" userId="71eadb16-699f-453e-81d8-c9ac7aaf2dd6" providerId="ADAL" clId="{870847B4-00F7-4144-A0AF-ECE6C8917E4B}" dt="2021-11-19T19:36:47.882" v="4" actId="20577"/>
          <ac:spMkLst>
            <pc:docMk/>
            <pc:sldMk cId="3181546709" sldId="997"/>
            <ac:spMk id="2" creationId="{67CA5208-82B1-4732-AC02-A075277CF007}"/>
          </ac:spMkLst>
        </pc:spChg>
      </pc:sldChg>
    </pc:docChg>
  </pc:docChgLst>
  <pc:docChgLst>
    <pc:chgData name="Savage, Shara - Division of Assessment and Accountability Support" userId="71eadb16-699f-453e-81d8-c9ac7aaf2dd6" providerId="ADAL" clId="{92D0F7A7-28E2-4161-8B78-0385D5242975}"/>
    <pc:docChg chg="undo custSel addSld delSld modSld">
      <pc:chgData name="Savage, Shara - Division of Assessment and Accountability Support" userId="71eadb16-699f-453e-81d8-c9ac7aaf2dd6" providerId="ADAL" clId="{92D0F7A7-28E2-4161-8B78-0385D5242975}" dt="2021-11-19T16:12:48.125" v="47" actId="47"/>
      <pc:docMkLst>
        <pc:docMk/>
      </pc:docMkLst>
      <pc:sldChg chg="add del">
        <pc:chgData name="Savage, Shara - Division of Assessment and Accountability Support" userId="71eadb16-699f-453e-81d8-c9ac7aaf2dd6" providerId="ADAL" clId="{92D0F7A7-28E2-4161-8B78-0385D5242975}" dt="2021-11-19T16:12:28.460" v="45" actId="47"/>
        <pc:sldMkLst>
          <pc:docMk/>
          <pc:sldMk cId="4218297417" sldId="264"/>
        </pc:sldMkLst>
      </pc:sldChg>
      <pc:sldChg chg="del modNotesTx">
        <pc:chgData name="Savage, Shara - Division of Assessment and Accountability Support" userId="71eadb16-699f-453e-81d8-c9ac7aaf2dd6" providerId="ADAL" clId="{92D0F7A7-28E2-4161-8B78-0385D5242975}" dt="2021-11-19T16:12:09.808" v="44" actId="47"/>
        <pc:sldMkLst>
          <pc:docMk/>
          <pc:sldMk cId="3477655453" sldId="265"/>
        </pc:sldMkLst>
      </pc:sldChg>
      <pc:sldChg chg="add del">
        <pc:chgData name="Savage, Shara - Division of Assessment and Accountability Support" userId="71eadb16-699f-453e-81d8-c9ac7aaf2dd6" providerId="ADAL" clId="{92D0F7A7-28E2-4161-8B78-0385D5242975}" dt="2021-11-19T16:12:28.460" v="45" actId="47"/>
        <pc:sldMkLst>
          <pc:docMk/>
          <pc:sldMk cId="612955391" sldId="268"/>
        </pc:sldMkLst>
      </pc:sldChg>
      <pc:sldChg chg="add del">
        <pc:chgData name="Savage, Shara - Division of Assessment and Accountability Support" userId="71eadb16-699f-453e-81d8-c9ac7aaf2dd6" providerId="ADAL" clId="{92D0F7A7-28E2-4161-8B78-0385D5242975}" dt="2021-11-19T16:12:48.125" v="47" actId="47"/>
        <pc:sldMkLst>
          <pc:docMk/>
          <pc:sldMk cId="1205865574" sldId="274"/>
        </pc:sldMkLst>
      </pc:sldChg>
      <pc:sldChg chg="modSp">
        <pc:chgData name="Savage, Shara - Division of Assessment and Accountability Support" userId="71eadb16-699f-453e-81d8-c9ac7aaf2dd6" providerId="ADAL" clId="{92D0F7A7-28E2-4161-8B78-0385D5242975}" dt="2021-11-19T16:11:30.197" v="29" actId="20577"/>
        <pc:sldMkLst>
          <pc:docMk/>
          <pc:sldMk cId="3196301007" sldId="276"/>
        </pc:sldMkLst>
        <pc:spChg chg="mod">
          <ac:chgData name="Savage, Shara - Division of Assessment and Accountability Support" userId="71eadb16-699f-453e-81d8-c9ac7aaf2dd6" providerId="ADAL" clId="{92D0F7A7-28E2-4161-8B78-0385D5242975}" dt="2021-11-19T16:11:30.197" v="29" actId="20577"/>
          <ac:spMkLst>
            <pc:docMk/>
            <pc:sldMk cId="3196301007" sldId="276"/>
            <ac:spMk id="4" creationId="{00000000-0000-0000-0000-000000000000}"/>
          </ac:spMkLst>
        </pc:spChg>
      </pc:sldChg>
      <pc:sldChg chg="modSp">
        <pc:chgData name="Savage, Shara - Division of Assessment and Accountability Support" userId="71eadb16-699f-453e-81d8-c9ac7aaf2dd6" providerId="ADAL" clId="{92D0F7A7-28E2-4161-8B78-0385D5242975}" dt="2021-11-19T16:11:30.720" v="30" actId="20577"/>
        <pc:sldMkLst>
          <pc:docMk/>
          <pc:sldMk cId="2530627788" sldId="277"/>
        </pc:sldMkLst>
        <pc:spChg chg="mod">
          <ac:chgData name="Savage, Shara - Division of Assessment and Accountability Support" userId="71eadb16-699f-453e-81d8-c9ac7aaf2dd6" providerId="ADAL" clId="{92D0F7A7-28E2-4161-8B78-0385D5242975}" dt="2021-11-19T16:11:30.720" v="30" actId="20577"/>
          <ac:spMkLst>
            <pc:docMk/>
            <pc:sldMk cId="2530627788" sldId="277"/>
            <ac:spMk id="4" creationId="{00000000-0000-0000-0000-000000000000}"/>
          </ac:spMkLst>
        </pc:spChg>
      </pc:sldChg>
      <pc:sldChg chg="add del">
        <pc:chgData name="Savage, Shara - Division of Assessment and Accountability Support" userId="71eadb16-699f-453e-81d8-c9ac7aaf2dd6" providerId="ADAL" clId="{92D0F7A7-28E2-4161-8B78-0385D5242975}" dt="2021-11-19T16:12:48.125" v="47" actId="47"/>
        <pc:sldMkLst>
          <pc:docMk/>
          <pc:sldMk cId="2997565294" sldId="279"/>
        </pc:sldMkLst>
      </pc:sldChg>
      <pc:sldChg chg="add del">
        <pc:chgData name="Savage, Shara - Division of Assessment and Accountability Support" userId="71eadb16-699f-453e-81d8-c9ac7aaf2dd6" providerId="ADAL" clId="{92D0F7A7-28E2-4161-8B78-0385D5242975}" dt="2021-11-19T16:12:28.460" v="45" actId="47"/>
        <pc:sldMkLst>
          <pc:docMk/>
          <pc:sldMk cId="505087787" sldId="280"/>
        </pc:sldMkLst>
      </pc:sldChg>
      <pc:sldChg chg="add del">
        <pc:chgData name="Savage, Shara - Division of Assessment and Accountability Support" userId="71eadb16-699f-453e-81d8-c9ac7aaf2dd6" providerId="ADAL" clId="{92D0F7A7-28E2-4161-8B78-0385D5242975}" dt="2021-11-19T16:12:28.460" v="45" actId="47"/>
        <pc:sldMkLst>
          <pc:docMk/>
          <pc:sldMk cId="2962936201" sldId="281"/>
        </pc:sldMkLst>
      </pc:sldChg>
      <pc:sldChg chg="add del">
        <pc:chgData name="Savage, Shara - Division of Assessment and Accountability Support" userId="71eadb16-699f-453e-81d8-c9ac7aaf2dd6" providerId="ADAL" clId="{92D0F7A7-28E2-4161-8B78-0385D5242975}" dt="2021-11-19T16:12:28.460" v="45" actId="47"/>
        <pc:sldMkLst>
          <pc:docMk/>
          <pc:sldMk cId="2971705098" sldId="286"/>
        </pc:sldMkLst>
      </pc:sldChg>
      <pc:sldChg chg="modSp">
        <pc:chgData name="Savage, Shara - Division of Assessment and Accountability Support" userId="71eadb16-699f-453e-81d8-c9ac7aaf2dd6" providerId="ADAL" clId="{92D0F7A7-28E2-4161-8B78-0385D5242975}" dt="2021-11-19T16:11:29.681" v="28" actId="20577"/>
        <pc:sldMkLst>
          <pc:docMk/>
          <pc:sldMk cId="2540523878" sldId="288"/>
        </pc:sldMkLst>
        <pc:spChg chg="mod">
          <ac:chgData name="Savage, Shara - Division of Assessment and Accountability Support" userId="71eadb16-699f-453e-81d8-c9ac7aaf2dd6" providerId="ADAL" clId="{92D0F7A7-28E2-4161-8B78-0385D5242975}" dt="2021-11-19T16:11:29.681" v="28" actId="20577"/>
          <ac:spMkLst>
            <pc:docMk/>
            <pc:sldMk cId="2540523878" sldId="288"/>
            <ac:spMk id="4" creationId="{00000000-0000-0000-0000-000000000000}"/>
          </ac:spMkLst>
        </pc:spChg>
      </pc:sldChg>
      <pc:sldChg chg="add del">
        <pc:chgData name="Savage, Shara - Division of Assessment and Accountability Support" userId="71eadb16-699f-453e-81d8-c9ac7aaf2dd6" providerId="ADAL" clId="{92D0F7A7-28E2-4161-8B78-0385D5242975}" dt="2021-11-19T16:12:48.125" v="47" actId="47"/>
        <pc:sldMkLst>
          <pc:docMk/>
          <pc:sldMk cId="2530290787" sldId="289"/>
        </pc:sldMkLst>
      </pc:sldChg>
      <pc:sldChg chg="modSp">
        <pc:chgData name="Savage, Shara - Division of Assessment and Accountability Support" userId="71eadb16-699f-453e-81d8-c9ac7aaf2dd6" providerId="ADAL" clId="{92D0F7A7-28E2-4161-8B78-0385D5242975}" dt="2021-11-19T16:11:36.916" v="36" actId="20577"/>
        <pc:sldMkLst>
          <pc:docMk/>
          <pc:sldMk cId="3285211650" sldId="291"/>
        </pc:sldMkLst>
        <pc:spChg chg="mod">
          <ac:chgData name="Savage, Shara - Division of Assessment and Accountability Support" userId="71eadb16-699f-453e-81d8-c9ac7aaf2dd6" providerId="ADAL" clId="{92D0F7A7-28E2-4161-8B78-0385D5242975}" dt="2021-11-19T16:11:36.916" v="36" actId="20577"/>
          <ac:spMkLst>
            <pc:docMk/>
            <pc:sldMk cId="3285211650" sldId="291"/>
            <ac:spMk id="4" creationId="{00000000-0000-0000-0000-000000000000}"/>
          </ac:spMkLst>
        </pc:spChg>
      </pc:sldChg>
      <pc:sldChg chg="add del">
        <pc:chgData name="Savage, Shara - Division of Assessment and Accountability Support" userId="71eadb16-699f-453e-81d8-c9ac7aaf2dd6" providerId="ADAL" clId="{92D0F7A7-28E2-4161-8B78-0385D5242975}" dt="2021-11-19T16:12:48.125" v="47" actId="47"/>
        <pc:sldMkLst>
          <pc:docMk/>
          <pc:sldMk cId="903772843" sldId="292"/>
        </pc:sldMkLst>
      </pc:sldChg>
      <pc:sldChg chg="add del">
        <pc:chgData name="Savage, Shara - Division of Assessment and Accountability Support" userId="71eadb16-699f-453e-81d8-c9ac7aaf2dd6" providerId="ADAL" clId="{92D0F7A7-28E2-4161-8B78-0385D5242975}" dt="2021-11-19T16:12:48.125" v="47" actId="47"/>
        <pc:sldMkLst>
          <pc:docMk/>
          <pc:sldMk cId="481429057" sldId="293"/>
        </pc:sldMkLst>
      </pc:sldChg>
      <pc:sldChg chg="add del">
        <pc:chgData name="Savage, Shara - Division of Assessment and Accountability Support" userId="71eadb16-699f-453e-81d8-c9ac7aaf2dd6" providerId="ADAL" clId="{92D0F7A7-28E2-4161-8B78-0385D5242975}" dt="2021-11-19T16:12:48.125" v="47" actId="47"/>
        <pc:sldMkLst>
          <pc:docMk/>
          <pc:sldMk cId="1220690458" sldId="294"/>
        </pc:sldMkLst>
      </pc:sldChg>
      <pc:sldChg chg="add del">
        <pc:chgData name="Savage, Shara - Division of Assessment and Accountability Support" userId="71eadb16-699f-453e-81d8-c9ac7aaf2dd6" providerId="ADAL" clId="{92D0F7A7-28E2-4161-8B78-0385D5242975}" dt="2021-11-19T16:12:48.125" v="47" actId="47"/>
        <pc:sldMkLst>
          <pc:docMk/>
          <pc:sldMk cId="3076733262" sldId="295"/>
        </pc:sldMkLst>
      </pc:sldChg>
      <pc:sldChg chg="add del">
        <pc:chgData name="Savage, Shara - Division of Assessment and Accountability Support" userId="71eadb16-699f-453e-81d8-c9ac7aaf2dd6" providerId="ADAL" clId="{92D0F7A7-28E2-4161-8B78-0385D5242975}" dt="2021-11-19T16:12:28.460" v="45" actId="47"/>
        <pc:sldMkLst>
          <pc:docMk/>
          <pc:sldMk cId="1104942436" sldId="297"/>
        </pc:sldMkLst>
      </pc:sldChg>
      <pc:sldChg chg="add del">
        <pc:chgData name="Savage, Shara - Division of Assessment and Accountability Support" userId="71eadb16-699f-453e-81d8-c9ac7aaf2dd6" providerId="ADAL" clId="{92D0F7A7-28E2-4161-8B78-0385D5242975}" dt="2021-11-19T16:12:48.125" v="47" actId="47"/>
        <pc:sldMkLst>
          <pc:docMk/>
          <pc:sldMk cId="1603595661" sldId="299"/>
        </pc:sldMkLst>
      </pc:sldChg>
      <pc:sldChg chg="add del">
        <pc:chgData name="Savage, Shara - Division of Assessment and Accountability Support" userId="71eadb16-699f-453e-81d8-c9ac7aaf2dd6" providerId="ADAL" clId="{92D0F7A7-28E2-4161-8B78-0385D5242975}" dt="2021-11-19T16:12:48.125" v="47" actId="47"/>
        <pc:sldMkLst>
          <pc:docMk/>
          <pc:sldMk cId="309773406" sldId="300"/>
        </pc:sldMkLst>
      </pc:sldChg>
      <pc:sldChg chg="add del">
        <pc:chgData name="Savage, Shara - Division of Assessment and Accountability Support" userId="71eadb16-699f-453e-81d8-c9ac7aaf2dd6" providerId="ADAL" clId="{92D0F7A7-28E2-4161-8B78-0385D5242975}" dt="2021-11-19T16:12:48.125" v="47" actId="47"/>
        <pc:sldMkLst>
          <pc:docMk/>
          <pc:sldMk cId="3230883908" sldId="302"/>
        </pc:sldMkLst>
      </pc:sldChg>
      <pc:sldChg chg="add del">
        <pc:chgData name="Savage, Shara - Division of Assessment and Accountability Support" userId="71eadb16-699f-453e-81d8-c9ac7aaf2dd6" providerId="ADAL" clId="{92D0F7A7-28E2-4161-8B78-0385D5242975}" dt="2021-11-19T16:12:28.460" v="45" actId="47"/>
        <pc:sldMkLst>
          <pc:docMk/>
          <pc:sldMk cId="2024621048" sldId="303"/>
        </pc:sldMkLst>
      </pc:sldChg>
      <pc:sldChg chg="add del">
        <pc:chgData name="Savage, Shara - Division of Assessment and Accountability Support" userId="71eadb16-699f-453e-81d8-c9ac7aaf2dd6" providerId="ADAL" clId="{92D0F7A7-28E2-4161-8B78-0385D5242975}" dt="2021-11-19T16:12:48.125" v="47" actId="47"/>
        <pc:sldMkLst>
          <pc:docMk/>
          <pc:sldMk cId="1352596660" sldId="305"/>
        </pc:sldMkLst>
      </pc:sldChg>
      <pc:sldChg chg="add del">
        <pc:chgData name="Savage, Shara - Division of Assessment and Accountability Support" userId="71eadb16-699f-453e-81d8-c9ac7aaf2dd6" providerId="ADAL" clId="{92D0F7A7-28E2-4161-8B78-0385D5242975}" dt="2021-11-19T16:12:48.125" v="47" actId="47"/>
        <pc:sldMkLst>
          <pc:docMk/>
          <pc:sldMk cId="1578908983" sldId="311"/>
        </pc:sldMkLst>
      </pc:sldChg>
      <pc:sldChg chg="add del">
        <pc:chgData name="Savage, Shara - Division of Assessment and Accountability Support" userId="71eadb16-699f-453e-81d8-c9ac7aaf2dd6" providerId="ADAL" clId="{92D0F7A7-28E2-4161-8B78-0385D5242975}" dt="2021-11-19T16:12:48.125" v="47" actId="47"/>
        <pc:sldMkLst>
          <pc:docMk/>
          <pc:sldMk cId="1032068337" sldId="312"/>
        </pc:sldMkLst>
      </pc:sldChg>
      <pc:sldChg chg="add del">
        <pc:chgData name="Savage, Shara - Division of Assessment and Accountability Support" userId="71eadb16-699f-453e-81d8-c9ac7aaf2dd6" providerId="ADAL" clId="{92D0F7A7-28E2-4161-8B78-0385D5242975}" dt="2021-11-19T16:12:48.125" v="47" actId="47"/>
        <pc:sldMkLst>
          <pc:docMk/>
          <pc:sldMk cId="692631242" sldId="314"/>
        </pc:sldMkLst>
      </pc:sldChg>
      <pc:sldChg chg="add del">
        <pc:chgData name="Savage, Shara - Division of Assessment and Accountability Support" userId="71eadb16-699f-453e-81d8-c9ac7aaf2dd6" providerId="ADAL" clId="{92D0F7A7-28E2-4161-8B78-0385D5242975}" dt="2021-11-19T16:12:48.125" v="47" actId="47"/>
        <pc:sldMkLst>
          <pc:docMk/>
          <pc:sldMk cId="1144424198" sldId="315"/>
        </pc:sldMkLst>
      </pc:sldChg>
      <pc:sldChg chg="add del">
        <pc:chgData name="Savage, Shara - Division of Assessment and Accountability Support" userId="71eadb16-699f-453e-81d8-c9ac7aaf2dd6" providerId="ADAL" clId="{92D0F7A7-28E2-4161-8B78-0385D5242975}" dt="2021-11-19T16:12:48.125" v="47" actId="47"/>
        <pc:sldMkLst>
          <pc:docMk/>
          <pc:sldMk cId="3315294409" sldId="325"/>
        </pc:sldMkLst>
      </pc:sldChg>
      <pc:sldChg chg="add del">
        <pc:chgData name="Savage, Shara - Division of Assessment and Accountability Support" userId="71eadb16-699f-453e-81d8-c9ac7aaf2dd6" providerId="ADAL" clId="{92D0F7A7-28E2-4161-8B78-0385D5242975}" dt="2021-11-19T16:12:48.125" v="47" actId="47"/>
        <pc:sldMkLst>
          <pc:docMk/>
          <pc:sldMk cId="546687785" sldId="326"/>
        </pc:sldMkLst>
      </pc:sldChg>
      <pc:sldChg chg="add del">
        <pc:chgData name="Savage, Shara - Division of Assessment and Accountability Support" userId="71eadb16-699f-453e-81d8-c9ac7aaf2dd6" providerId="ADAL" clId="{92D0F7A7-28E2-4161-8B78-0385D5242975}" dt="2021-11-19T16:12:48.125" v="47" actId="47"/>
        <pc:sldMkLst>
          <pc:docMk/>
          <pc:sldMk cId="4227892461" sldId="327"/>
        </pc:sldMkLst>
      </pc:sldChg>
      <pc:sldChg chg="add del">
        <pc:chgData name="Savage, Shara - Division of Assessment and Accountability Support" userId="71eadb16-699f-453e-81d8-c9ac7aaf2dd6" providerId="ADAL" clId="{92D0F7A7-28E2-4161-8B78-0385D5242975}" dt="2021-11-19T16:12:28.460" v="45" actId="47"/>
        <pc:sldMkLst>
          <pc:docMk/>
          <pc:sldMk cId="620161705" sldId="329"/>
        </pc:sldMkLst>
      </pc:sldChg>
      <pc:sldChg chg="add del">
        <pc:chgData name="Savage, Shara - Division of Assessment and Accountability Support" userId="71eadb16-699f-453e-81d8-c9ac7aaf2dd6" providerId="ADAL" clId="{92D0F7A7-28E2-4161-8B78-0385D5242975}" dt="2021-11-19T16:12:48.125" v="47" actId="47"/>
        <pc:sldMkLst>
          <pc:docMk/>
          <pc:sldMk cId="2078091456" sldId="333"/>
        </pc:sldMkLst>
      </pc:sldChg>
      <pc:sldChg chg="add del">
        <pc:chgData name="Savage, Shara - Division of Assessment and Accountability Support" userId="71eadb16-699f-453e-81d8-c9ac7aaf2dd6" providerId="ADAL" clId="{92D0F7A7-28E2-4161-8B78-0385D5242975}" dt="2021-11-19T16:12:48.125" v="47" actId="47"/>
        <pc:sldMkLst>
          <pc:docMk/>
          <pc:sldMk cId="682081726" sldId="335"/>
        </pc:sldMkLst>
      </pc:sldChg>
      <pc:sldChg chg="add del">
        <pc:chgData name="Savage, Shara - Division of Assessment and Accountability Support" userId="71eadb16-699f-453e-81d8-c9ac7aaf2dd6" providerId="ADAL" clId="{92D0F7A7-28E2-4161-8B78-0385D5242975}" dt="2021-11-19T16:12:28.460" v="45" actId="47"/>
        <pc:sldMkLst>
          <pc:docMk/>
          <pc:sldMk cId="3458439887" sldId="336"/>
        </pc:sldMkLst>
      </pc:sldChg>
      <pc:sldChg chg="add del">
        <pc:chgData name="Savage, Shara - Division of Assessment and Accountability Support" userId="71eadb16-699f-453e-81d8-c9ac7aaf2dd6" providerId="ADAL" clId="{92D0F7A7-28E2-4161-8B78-0385D5242975}" dt="2021-11-19T16:12:48.125" v="47" actId="47"/>
        <pc:sldMkLst>
          <pc:docMk/>
          <pc:sldMk cId="3140239520" sldId="337"/>
        </pc:sldMkLst>
      </pc:sldChg>
      <pc:sldChg chg="add del">
        <pc:chgData name="Savage, Shara - Division of Assessment and Accountability Support" userId="71eadb16-699f-453e-81d8-c9ac7aaf2dd6" providerId="ADAL" clId="{92D0F7A7-28E2-4161-8B78-0385D5242975}" dt="2021-11-19T16:12:48.125" v="47" actId="47"/>
        <pc:sldMkLst>
          <pc:docMk/>
          <pc:sldMk cId="3584259952" sldId="343"/>
        </pc:sldMkLst>
      </pc:sldChg>
      <pc:sldChg chg="add del">
        <pc:chgData name="Savage, Shara - Division of Assessment and Accountability Support" userId="71eadb16-699f-453e-81d8-c9ac7aaf2dd6" providerId="ADAL" clId="{92D0F7A7-28E2-4161-8B78-0385D5242975}" dt="2021-11-19T16:12:48.125" v="47" actId="47"/>
        <pc:sldMkLst>
          <pc:docMk/>
          <pc:sldMk cId="1308901360" sldId="344"/>
        </pc:sldMkLst>
      </pc:sldChg>
      <pc:sldChg chg="add del">
        <pc:chgData name="Savage, Shara - Division of Assessment and Accountability Support" userId="71eadb16-699f-453e-81d8-c9ac7aaf2dd6" providerId="ADAL" clId="{92D0F7A7-28E2-4161-8B78-0385D5242975}" dt="2021-11-19T16:12:28.460" v="45" actId="47"/>
        <pc:sldMkLst>
          <pc:docMk/>
          <pc:sldMk cId="1095187784" sldId="349"/>
        </pc:sldMkLst>
      </pc:sldChg>
      <pc:sldChg chg="add del">
        <pc:chgData name="Savage, Shara - Division of Assessment and Accountability Support" userId="71eadb16-699f-453e-81d8-c9ac7aaf2dd6" providerId="ADAL" clId="{92D0F7A7-28E2-4161-8B78-0385D5242975}" dt="2021-11-19T16:12:48.125" v="47" actId="47"/>
        <pc:sldMkLst>
          <pc:docMk/>
          <pc:sldMk cId="3176209147" sldId="351"/>
        </pc:sldMkLst>
      </pc:sldChg>
      <pc:sldChg chg="add del">
        <pc:chgData name="Savage, Shara - Division of Assessment and Accountability Support" userId="71eadb16-699f-453e-81d8-c9ac7aaf2dd6" providerId="ADAL" clId="{92D0F7A7-28E2-4161-8B78-0385D5242975}" dt="2021-11-19T16:12:48.125" v="47" actId="47"/>
        <pc:sldMkLst>
          <pc:docMk/>
          <pc:sldMk cId="2938650744" sldId="353"/>
        </pc:sldMkLst>
      </pc:sldChg>
      <pc:sldChg chg="add del">
        <pc:chgData name="Savage, Shara - Division of Assessment and Accountability Support" userId="71eadb16-699f-453e-81d8-c9ac7aaf2dd6" providerId="ADAL" clId="{92D0F7A7-28E2-4161-8B78-0385D5242975}" dt="2021-11-19T16:12:48.125" v="47" actId="47"/>
        <pc:sldMkLst>
          <pc:docMk/>
          <pc:sldMk cId="1752048124" sldId="354"/>
        </pc:sldMkLst>
      </pc:sldChg>
      <pc:sldChg chg="add del">
        <pc:chgData name="Savage, Shara - Division of Assessment and Accountability Support" userId="71eadb16-699f-453e-81d8-c9ac7aaf2dd6" providerId="ADAL" clId="{92D0F7A7-28E2-4161-8B78-0385D5242975}" dt="2021-11-19T16:12:48.125" v="47" actId="47"/>
        <pc:sldMkLst>
          <pc:docMk/>
          <pc:sldMk cId="3982664239" sldId="355"/>
        </pc:sldMkLst>
      </pc:sldChg>
      <pc:sldChg chg="add del">
        <pc:chgData name="Savage, Shara - Division of Assessment and Accountability Support" userId="71eadb16-699f-453e-81d8-c9ac7aaf2dd6" providerId="ADAL" clId="{92D0F7A7-28E2-4161-8B78-0385D5242975}" dt="2021-11-19T16:12:28.460" v="45" actId="47"/>
        <pc:sldMkLst>
          <pc:docMk/>
          <pc:sldMk cId="3878876987" sldId="356"/>
        </pc:sldMkLst>
      </pc:sldChg>
      <pc:sldChg chg="modSp">
        <pc:chgData name="Savage, Shara - Division of Assessment and Accountability Support" userId="71eadb16-699f-453e-81d8-c9ac7aaf2dd6" providerId="ADAL" clId="{92D0F7A7-28E2-4161-8B78-0385D5242975}" dt="2021-11-19T16:11:34.954" v="34" actId="20577"/>
        <pc:sldMkLst>
          <pc:docMk/>
          <pc:sldMk cId="30490377" sldId="358"/>
        </pc:sldMkLst>
        <pc:spChg chg="mod">
          <ac:chgData name="Savage, Shara - Division of Assessment and Accountability Support" userId="71eadb16-699f-453e-81d8-c9ac7aaf2dd6" providerId="ADAL" clId="{92D0F7A7-28E2-4161-8B78-0385D5242975}" dt="2021-11-19T16:11:34.954" v="34" actId="20577"/>
          <ac:spMkLst>
            <pc:docMk/>
            <pc:sldMk cId="30490377" sldId="358"/>
            <ac:spMk id="4" creationId="{00000000-0000-0000-0000-000000000000}"/>
          </ac:spMkLst>
        </pc:spChg>
      </pc:sldChg>
      <pc:sldChg chg="add del">
        <pc:chgData name="Savage, Shara - Division of Assessment and Accountability Support" userId="71eadb16-699f-453e-81d8-c9ac7aaf2dd6" providerId="ADAL" clId="{92D0F7A7-28E2-4161-8B78-0385D5242975}" dt="2021-11-19T16:12:48.125" v="47" actId="47"/>
        <pc:sldMkLst>
          <pc:docMk/>
          <pc:sldMk cId="2292826589" sldId="359"/>
        </pc:sldMkLst>
      </pc:sldChg>
      <pc:sldChg chg="add del">
        <pc:chgData name="Savage, Shara - Division of Assessment and Accountability Support" userId="71eadb16-699f-453e-81d8-c9ac7aaf2dd6" providerId="ADAL" clId="{92D0F7A7-28E2-4161-8B78-0385D5242975}" dt="2021-11-19T16:12:28.460" v="45" actId="47"/>
        <pc:sldMkLst>
          <pc:docMk/>
          <pc:sldMk cId="3889166399" sldId="360"/>
        </pc:sldMkLst>
      </pc:sldChg>
      <pc:sldChg chg="add del">
        <pc:chgData name="Savage, Shara - Division of Assessment and Accountability Support" userId="71eadb16-699f-453e-81d8-c9ac7aaf2dd6" providerId="ADAL" clId="{92D0F7A7-28E2-4161-8B78-0385D5242975}" dt="2021-11-19T16:12:48.125" v="47" actId="47"/>
        <pc:sldMkLst>
          <pc:docMk/>
          <pc:sldMk cId="2626507929" sldId="361"/>
        </pc:sldMkLst>
      </pc:sldChg>
      <pc:sldChg chg="add del">
        <pc:chgData name="Savage, Shara - Division of Assessment and Accountability Support" userId="71eadb16-699f-453e-81d8-c9ac7aaf2dd6" providerId="ADAL" clId="{92D0F7A7-28E2-4161-8B78-0385D5242975}" dt="2021-11-19T16:12:48.125" v="47" actId="47"/>
        <pc:sldMkLst>
          <pc:docMk/>
          <pc:sldMk cId="2069202152" sldId="362"/>
        </pc:sldMkLst>
      </pc:sldChg>
      <pc:sldChg chg="add del">
        <pc:chgData name="Savage, Shara - Division of Assessment and Accountability Support" userId="71eadb16-699f-453e-81d8-c9ac7aaf2dd6" providerId="ADAL" clId="{92D0F7A7-28E2-4161-8B78-0385D5242975}" dt="2021-11-19T16:12:48.125" v="47" actId="47"/>
        <pc:sldMkLst>
          <pc:docMk/>
          <pc:sldMk cId="1257132496" sldId="366"/>
        </pc:sldMkLst>
      </pc:sldChg>
      <pc:sldChg chg="add del">
        <pc:chgData name="Savage, Shara - Division of Assessment and Accountability Support" userId="71eadb16-699f-453e-81d8-c9ac7aaf2dd6" providerId="ADAL" clId="{92D0F7A7-28E2-4161-8B78-0385D5242975}" dt="2021-11-19T16:12:48.125" v="47" actId="47"/>
        <pc:sldMkLst>
          <pc:docMk/>
          <pc:sldMk cId="3543183894" sldId="367"/>
        </pc:sldMkLst>
      </pc:sldChg>
      <pc:sldChg chg="add del">
        <pc:chgData name="Savage, Shara - Division of Assessment and Accountability Support" userId="71eadb16-699f-453e-81d8-c9ac7aaf2dd6" providerId="ADAL" clId="{92D0F7A7-28E2-4161-8B78-0385D5242975}" dt="2021-11-19T16:12:48.125" v="47" actId="47"/>
        <pc:sldMkLst>
          <pc:docMk/>
          <pc:sldMk cId="1067505852" sldId="368"/>
        </pc:sldMkLst>
      </pc:sldChg>
      <pc:sldChg chg="add del">
        <pc:chgData name="Savage, Shara - Division of Assessment and Accountability Support" userId="71eadb16-699f-453e-81d8-c9ac7aaf2dd6" providerId="ADAL" clId="{92D0F7A7-28E2-4161-8B78-0385D5242975}" dt="2021-11-19T16:12:28.460" v="45" actId="47"/>
        <pc:sldMkLst>
          <pc:docMk/>
          <pc:sldMk cId="656119500" sldId="369"/>
        </pc:sldMkLst>
      </pc:sldChg>
      <pc:sldChg chg="add del">
        <pc:chgData name="Savage, Shara - Division of Assessment and Accountability Support" userId="71eadb16-699f-453e-81d8-c9ac7aaf2dd6" providerId="ADAL" clId="{92D0F7A7-28E2-4161-8B78-0385D5242975}" dt="2021-11-19T16:12:31.522" v="46" actId="47"/>
        <pc:sldMkLst>
          <pc:docMk/>
          <pc:sldMk cId="2139047643" sldId="370"/>
        </pc:sldMkLst>
      </pc:sldChg>
      <pc:sldChg chg="add del">
        <pc:chgData name="Savage, Shara - Division of Assessment and Accountability Support" userId="71eadb16-699f-453e-81d8-c9ac7aaf2dd6" providerId="ADAL" clId="{92D0F7A7-28E2-4161-8B78-0385D5242975}" dt="2021-11-19T16:12:48.125" v="47" actId="47"/>
        <pc:sldMkLst>
          <pc:docMk/>
          <pc:sldMk cId="2369846722" sldId="371"/>
        </pc:sldMkLst>
      </pc:sldChg>
      <pc:sldChg chg="add del">
        <pc:chgData name="Savage, Shara - Division of Assessment and Accountability Support" userId="71eadb16-699f-453e-81d8-c9ac7aaf2dd6" providerId="ADAL" clId="{92D0F7A7-28E2-4161-8B78-0385D5242975}" dt="2021-11-19T16:12:48.125" v="47" actId="47"/>
        <pc:sldMkLst>
          <pc:docMk/>
          <pc:sldMk cId="2631118969" sldId="372"/>
        </pc:sldMkLst>
      </pc:sldChg>
      <pc:sldChg chg="add del">
        <pc:chgData name="Savage, Shara - Division of Assessment and Accountability Support" userId="71eadb16-699f-453e-81d8-c9ac7aaf2dd6" providerId="ADAL" clId="{92D0F7A7-28E2-4161-8B78-0385D5242975}" dt="2021-11-19T16:12:48.125" v="47" actId="47"/>
        <pc:sldMkLst>
          <pc:docMk/>
          <pc:sldMk cId="1648352220" sldId="374"/>
        </pc:sldMkLst>
      </pc:sldChg>
      <pc:sldChg chg="add del">
        <pc:chgData name="Savage, Shara - Division of Assessment and Accountability Support" userId="71eadb16-699f-453e-81d8-c9ac7aaf2dd6" providerId="ADAL" clId="{92D0F7A7-28E2-4161-8B78-0385D5242975}" dt="2021-11-19T16:12:48.125" v="47" actId="47"/>
        <pc:sldMkLst>
          <pc:docMk/>
          <pc:sldMk cId="649565473" sldId="375"/>
        </pc:sldMkLst>
      </pc:sldChg>
      <pc:sldChg chg="add del">
        <pc:chgData name="Savage, Shara - Division of Assessment and Accountability Support" userId="71eadb16-699f-453e-81d8-c9ac7aaf2dd6" providerId="ADAL" clId="{92D0F7A7-28E2-4161-8B78-0385D5242975}" dt="2021-11-19T16:12:48.125" v="47" actId="47"/>
        <pc:sldMkLst>
          <pc:docMk/>
          <pc:sldMk cId="1123185615" sldId="376"/>
        </pc:sldMkLst>
      </pc:sldChg>
      <pc:sldChg chg="modSp">
        <pc:chgData name="Savage, Shara - Division of Assessment and Accountability Support" userId="71eadb16-699f-453e-81d8-c9ac7aaf2dd6" providerId="ADAL" clId="{92D0F7A7-28E2-4161-8B78-0385D5242975}" dt="2021-11-19T16:11:26.378" v="27" actId="20577"/>
        <pc:sldMkLst>
          <pc:docMk/>
          <pc:sldMk cId="2271664161" sldId="377"/>
        </pc:sldMkLst>
        <pc:spChg chg="mod">
          <ac:chgData name="Savage, Shara - Division of Assessment and Accountability Support" userId="71eadb16-699f-453e-81d8-c9ac7aaf2dd6" providerId="ADAL" clId="{92D0F7A7-28E2-4161-8B78-0385D5242975}" dt="2021-11-19T16:11:26.378" v="27" actId="20577"/>
          <ac:spMkLst>
            <pc:docMk/>
            <pc:sldMk cId="2271664161" sldId="377"/>
            <ac:spMk id="4" creationId="{00000000-0000-0000-0000-000000000000}"/>
          </ac:spMkLst>
        </pc:spChg>
      </pc:sldChg>
      <pc:sldChg chg="modSp">
        <pc:chgData name="Savage, Shara - Division of Assessment and Accountability Support" userId="71eadb16-699f-453e-81d8-c9ac7aaf2dd6" providerId="ADAL" clId="{92D0F7A7-28E2-4161-8B78-0385D5242975}" dt="2021-11-19T16:11:31.970" v="32" actId="20577"/>
        <pc:sldMkLst>
          <pc:docMk/>
          <pc:sldMk cId="925794445" sldId="378"/>
        </pc:sldMkLst>
        <pc:spChg chg="mod">
          <ac:chgData name="Savage, Shara - Division of Assessment and Accountability Support" userId="71eadb16-699f-453e-81d8-c9ac7aaf2dd6" providerId="ADAL" clId="{92D0F7A7-28E2-4161-8B78-0385D5242975}" dt="2021-11-19T16:11:31.970" v="32" actId="20577"/>
          <ac:spMkLst>
            <pc:docMk/>
            <pc:sldMk cId="925794445" sldId="378"/>
            <ac:spMk id="3" creationId="{6F5E3A30-3E67-4A7D-BCA6-A1E3D0CBE6CC}"/>
          </ac:spMkLst>
        </pc:spChg>
      </pc:sldChg>
      <pc:sldChg chg="add del">
        <pc:chgData name="Savage, Shara - Division of Assessment and Accountability Support" userId="71eadb16-699f-453e-81d8-c9ac7aaf2dd6" providerId="ADAL" clId="{92D0F7A7-28E2-4161-8B78-0385D5242975}" dt="2021-11-19T16:12:48.125" v="47" actId="47"/>
        <pc:sldMkLst>
          <pc:docMk/>
          <pc:sldMk cId="293036619" sldId="379"/>
        </pc:sldMkLst>
      </pc:sldChg>
      <pc:sldChg chg="add del">
        <pc:chgData name="Savage, Shara - Division of Assessment and Accountability Support" userId="71eadb16-699f-453e-81d8-c9ac7aaf2dd6" providerId="ADAL" clId="{92D0F7A7-28E2-4161-8B78-0385D5242975}" dt="2021-11-19T16:12:28.460" v="45" actId="47"/>
        <pc:sldMkLst>
          <pc:docMk/>
          <pc:sldMk cId="338230666" sldId="380"/>
        </pc:sldMkLst>
      </pc:sldChg>
      <pc:sldChg chg="add del">
        <pc:chgData name="Savage, Shara - Division of Assessment and Accountability Support" userId="71eadb16-699f-453e-81d8-c9ac7aaf2dd6" providerId="ADAL" clId="{92D0F7A7-28E2-4161-8B78-0385D5242975}" dt="2021-11-19T16:12:28.460" v="45" actId="47"/>
        <pc:sldMkLst>
          <pc:docMk/>
          <pc:sldMk cId="712108409" sldId="381"/>
        </pc:sldMkLst>
      </pc:sldChg>
      <pc:sldChg chg="add del">
        <pc:chgData name="Savage, Shara - Division of Assessment and Accountability Support" userId="71eadb16-699f-453e-81d8-c9ac7aaf2dd6" providerId="ADAL" clId="{92D0F7A7-28E2-4161-8B78-0385D5242975}" dt="2021-11-19T16:12:28.460" v="45" actId="47"/>
        <pc:sldMkLst>
          <pc:docMk/>
          <pc:sldMk cId="1864969127" sldId="382"/>
        </pc:sldMkLst>
      </pc:sldChg>
      <pc:sldChg chg="add del">
        <pc:chgData name="Savage, Shara - Division of Assessment and Accountability Support" userId="71eadb16-699f-453e-81d8-c9ac7aaf2dd6" providerId="ADAL" clId="{92D0F7A7-28E2-4161-8B78-0385D5242975}" dt="2021-11-19T16:12:28.460" v="45" actId="47"/>
        <pc:sldMkLst>
          <pc:docMk/>
          <pc:sldMk cId="513378819" sldId="383"/>
        </pc:sldMkLst>
      </pc:sldChg>
      <pc:sldChg chg="add del">
        <pc:chgData name="Savage, Shara - Division of Assessment and Accountability Support" userId="71eadb16-699f-453e-81d8-c9ac7aaf2dd6" providerId="ADAL" clId="{92D0F7A7-28E2-4161-8B78-0385D5242975}" dt="2021-11-19T16:12:48.125" v="47" actId="47"/>
        <pc:sldMkLst>
          <pc:docMk/>
          <pc:sldMk cId="1515559881" sldId="385"/>
        </pc:sldMkLst>
      </pc:sldChg>
      <pc:sldChg chg="add del">
        <pc:chgData name="Savage, Shara - Division of Assessment and Accountability Support" userId="71eadb16-699f-453e-81d8-c9ac7aaf2dd6" providerId="ADAL" clId="{92D0F7A7-28E2-4161-8B78-0385D5242975}" dt="2021-11-19T16:12:48.125" v="47" actId="47"/>
        <pc:sldMkLst>
          <pc:docMk/>
          <pc:sldMk cId="3614587172" sldId="386"/>
        </pc:sldMkLst>
      </pc:sldChg>
      <pc:sldChg chg="add del">
        <pc:chgData name="Savage, Shara - Division of Assessment and Accountability Support" userId="71eadb16-699f-453e-81d8-c9ac7aaf2dd6" providerId="ADAL" clId="{92D0F7A7-28E2-4161-8B78-0385D5242975}" dt="2021-11-19T16:12:48.125" v="47" actId="47"/>
        <pc:sldMkLst>
          <pc:docMk/>
          <pc:sldMk cId="2845712819" sldId="388"/>
        </pc:sldMkLst>
      </pc:sldChg>
      <pc:sldChg chg="add del">
        <pc:chgData name="Savage, Shara - Division of Assessment and Accountability Support" userId="71eadb16-699f-453e-81d8-c9ac7aaf2dd6" providerId="ADAL" clId="{92D0F7A7-28E2-4161-8B78-0385D5242975}" dt="2021-11-19T16:12:48.125" v="47" actId="47"/>
        <pc:sldMkLst>
          <pc:docMk/>
          <pc:sldMk cId="975096466" sldId="389"/>
        </pc:sldMkLst>
      </pc:sldChg>
      <pc:sldChg chg="add del">
        <pc:chgData name="Savage, Shara - Division of Assessment and Accountability Support" userId="71eadb16-699f-453e-81d8-c9ac7aaf2dd6" providerId="ADAL" clId="{92D0F7A7-28E2-4161-8B78-0385D5242975}" dt="2021-11-19T16:12:48.125" v="47" actId="47"/>
        <pc:sldMkLst>
          <pc:docMk/>
          <pc:sldMk cId="1934086625" sldId="391"/>
        </pc:sldMkLst>
      </pc:sldChg>
      <pc:sldChg chg="add del">
        <pc:chgData name="Savage, Shara - Division of Assessment and Accountability Support" userId="71eadb16-699f-453e-81d8-c9ac7aaf2dd6" providerId="ADAL" clId="{92D0F7A7-28E2-4161-8B78-0385D5242975}" dt="2021-11-19T16:12:48.125" v="47" actId="47"/>
        <pc:sldMkLst>
          <pc:docMk/>
          <pc:sldMk cId="1349416890" sldId="392"/>
        </pc:sldMkLst>
      </pc:sldChg>
      <pc:sldChg chg="add del">
        <pc:chgData name="Savage, Shara - Division of Assessment and Accountability Support" userId="71eadb16-699f-453e-81d8-c9ac7aaf2dd6" providerId="ADAL" clId="{92D0F7A7-28E2-4161-8B78-0385D5242975}" dt="2021-11-19T16:12:48.125" v="47" actId="47"/>
        <pc:sldMkLst>
          <pc:docMk/>
          <pc:sldMk cId="1906560552" sldId="393"/>
        </pc:sldMkLst>
      </pc:sldChg>
      <pc:sldChg chg="add del">
        <pc:chgData name="Savage, Shara - Division of Assessment and Accountability Support" userId="71eadb16-699f-453e-81d8-c9ac7aaf2dd6" providerId="ADAL" clId="{92D0F7A7-28E2-4161-8B78-0385D5242975}" dt="2021-11-19T16:12:48.125" v="47" actId="47"/>
        <pc:sldMkLst>
          <pc:docMk/>
          <pc:sldMk cId="1089957153" sldId="394"/>
        </pc:sldMkLst>
      </pc:sldChg>
      <pc:sldChg chg="add del">
        <pc:chgData name="Savage, Shara - Division of Assessment and Accountability Support" userId="71eadb16-699f-453e-81d8-c9ac7aaf2dd6" providerId="ADAL" clId="{92D0F7A7-28E2-4161-8B78-0385D5242975}" dt="2021-11-19T16:12:48.125" v="47" actId="47"/>
        <pc:sldMkLst>
          <pc:docMk/>
          <pc:sldMk cId="1557364168" sldId="395"/>
        </pc:sldMkLst>
      </pc:sldChg>
      <pc:sldChg chg="add del">
        <pc:chgData name="Savage, Shara - Division of Assessment and Accountability Support" userId="71eadb16-699f-453e-81d8-c9ac7aaf2dd6" providerId="ADAL" clId="{92D0F7A7-28E2-4161-8B78-0385D5242975}" dt="2021-11-19T16:12:48.125" v="47" actId="47"/>
        <pc:sldMkLst>
          <pc:docMk/>
          <pc:sldMk cId="85691499" sldId="396"/>
        </pc:sldMkLst>
      </pc:sldChg>
      <pc:sldChg chg="add del">
        <pc:chgData name="Savage, Shara - Division of Assessment and Accountability Support" userId="71eadb16-699f-453e-81d8-c9ac7aaf2dd6" providerId="ADAL" clId="{92D0F7A7-28E2-4161-8B78-0385D5242975}" dt="2021-11-19T16:12:48.125" v="47" actId="47"/>
        <pc:sldMkLst>
          <pc:docMk/>
          <pc:sldMk cId="2027653076" sldId="397"/>
        </pc:sldMkLst>
      </pc:sldChg>
      <pc:sldChg chg="add del">
        <pc:chgData name="Savage, Shara - Division of Assessment and Accountability Support" userId="71eadb16-699f-453e-81d8-c9ac7aaf2dd6" providerId="ADAL" clId="{92D0F7A7-28E2-4161-8B78-0385D5242975}" dt="2021-11-19T16:12:48.125" v="47" actId="47"/>
        <pc:sldMkLst>
          <pc:docMk/>
          <pc:sldMk cId="2323793777" sldId="398"/>
        </pc:sldMkLst>
      </pc:sldChg>
      <pc:sldChg chg="add del">
        <pc:chgData name="Savage, Shara - Division of Assessment and Accountability Support" userId="71eadb16-699f-453e-81d8-c9ac7aaf2dd6" providerId="ADAL" clId="{92D0F7A7-28E2-4161-8B78-0385D5242975}" dt="2021-11-19T16:12:48.125" v="47" actId="47"/>
        <pc:sldMkLst>
          <pc:docMk/>
          <pc:sldMk cId="437230231" sldId="399"/>
        </pc:sldMkLst>
      </pc:sldChg>
      <pc:sldChg chg="add del">
        <pc:chgData name="Savage, Shara - Division of Assessment and Accountability Support" userId="71eadb16-699f-453e-81d8-c9ac7aaf2dd6" providerId="ADAL" clId="{92D0F7A7-28E2-4161-8B78-0385D5242975}" dt="2021-11-19T16:12:48.125" v="47" actId="47"/>
        <pc:sldMkLst>
          <pc:docMk/>
          <pc:sldMk cId="62027814" sldId="991"/>
        </pc:sldMkLst>
      </pc:sldChg>
      <pc:sldChg chg="add del">
        <pc:chgData name="Savage, Shara - Division of Assessment and Accountability Support" userId="71eadb16-699f-453e-81d8-c9ac7aaf2dd6" providerId="ADAL" clId="{92D0F7A7-28E2-4161-8B78-0385D5242975}" dt="2021-11-19T16:12:48.125" v="47" actId="47"/>
        <pc:sldMkLst>
          <pc:docMk/>
          <pc:sldMk cId="1457535447" sldId="992"/>
        </pc:sldMkLst>
      </pc:sldChg>
      <pc:sldChg chg="add del">
        <pc:chgData name="Savage, Shara - Division of Assessment and Accountability Support" userId="71eadb16-699f-453e-81d8-c9ac7aaf2dd6" providerId="ADAL" clId="{92D0F7A7-28E2-4161-8B78-0385D5242975}" dt="2021-11-19T16:12:28.460" v="45" actId="47"/>
        <pc:sldMkLst>
          <pc:docMk/>
          <pc:sldMk cId="3316132691" sldId="993"/>
        </pc:sldMkLst>
      </pc:sldChg>
      <pc:sldChg chg="add del">
        <pc:chgData name="Savage, Shara - Division of Assessment and Accountability Support" userId="71eadb16-699f-453e-81d8-c9ac7aaf2dd6" providerId="ADAL" clId="{92D0F7A7-28E2-4161-8B78-0385D5242975}" dt="2021-11-19T16:12:28.460" v="45" actId="47"/>
        <pc:sldMkLst>
          <pc:docMk/>
          <pc:sldMk cId="3900857669" sldId="994"/>
        </pc:sldMkLst>
      </pc:sldChg>
      <pc:sldChg chg="modSp">
        <pc:chgData name="Savage, Shara - Division of Assessment and Accountability Support" userId="71eadb16-699f-453e-81d8-c9ac7aaf2dd6" providerId="ADAL" clId="{92D0F7A7-28E2-4161-8B78-0385D5242975}" dt="2021-11-19T16:11:37.469" v="37" actId="20577"/>
        <pc:sldMkLst>
          <pc:docMk/>
          <pc:sldMk cId="3181546709" sldId="997"/>
        </pc:sldMkLst>
        <pc:spChg chg="mod">
          <ac:chgData name="Savage, Shara - Division of Assessment and Accountability Support" userId="71eadb16-699f-453e-81d8-c9ac7aaf2dd6" providerId="ADAL" clId="{92D0F7A7-28E2-4161-8B78-0385D5242975}" dt="2021-11-19T16:11:37.469" v="37" actId="20577"/>
          <ac:spMkLst>
            <pc:docMk/>
            <pc:sldMk cId="3181546709" sldId="997"/>
            <ac:spMk id="2" creationId="{67CA5208-82B1-4732-AC02-A075277CF007}"/>
          </ac:spMkLst>
        </pc:spChg>
      </pc:sldChg>
      <pc:sldChg chg="add del">
        <pc:chgData name="Savage, Shara - Division of Assessment and Accountability Support" userId="71eadb16-699f-453e-81d8-c9ac7aaf2dd6" providerId="ADAL" clId="{92D0F7A7-28E2-4161-8B78-0385D5242975}" dt="2021-11-19T16:12:48.125" v="47" actId="47"/>
        <pc:sldMkLst>
          <pc:docMk/>
          <pc:sldMk cId="3482155993" sldId="998"/>
        </pc:sldMkLst>
      </pc:sldChg>
      <pc:sldChg chg="add del">
        <pc:chgData name="Savage, Shara - Division of Assessment and Accountability Support" userId="71eadb16-699f-453e-81d8-c9ac7aaf2dd6" providerId="ADAL" clId="{92D0F7A7-28E2-4161-8B78-0385D5242975}" dt="2021-11-19T16:12:48.125" v="47" actId="47"/>
        <pc:sldMkLst>
          <pc:docMk/>
          <pc:sldMk cId="1792822603" sldId="999"/>
        </pc:sldMkLst>
      </pc:sldChg>
      <pc:sldChg chg="add del">
        <pc:chgData name="Savage, Shara - Division of Assessment and Accountability Support" userId="71eadb16-699f-453e-81d8-c9ac7aaf2dd6" providerId="ADAL" clId="{92D0F7A7-28E2-4161-8B78-0385D5242975}" dt="2021-11-19T16:12:48.125" v="47" actId="47"/>
        <pc:sldMkLst>
          <pc:docMk/>
          <pc:sldMk cId="3465410067" sldId="1000"/>
        </pc:sldMkLst>
      </pc:sldChg>
      <pc:sldChg chg="add del">
        <pc:chgData name="Savage, Shara - Division of Assessment and Accountability Support" userId="71eadb16-699f-453e-81d8-c9ac7aaf2dd6" providerId="ADAL" clId="{92D0F7A7-28E2-4161-8B78-0385D5242975}" dt="2021-11-19T16:12:48.125" v="47" actId="47"/>
        <pc:sldMkLst>
          <pc:docMk/>
          <pc:sldMk cId="1809167302" sldId="1001"/>
        </pc:sldMkLst>
      </pc:sldChg>
      <pc:sldChg chg="add del">
        <pc:chgData name="Savage, Shara - Division of Assessment and Accountability Support" userId="71eadb16-699f-453e-81d8-c9ac7aaf2dd6" providerId="ADAL" clId="{92D0F7A7-28E2-4161-8B78-0385D5242975}" dt="2021-11-19T16:12:48.125" v="47" actId="47"/>
        <pc:sldMkLst>
          <pc:docMk/>
          <pc:sldMk cId="644118559" sldId="1002"/>
        </pc:sldMkLst>
      </pc:sldChg>
      <pc:sldChg chg="add del">
        <pc:chgData name="Savage, Shara - Division of Assessment and Accountability Support" userId="71eadb16-699f-453e-81d8-c9ac7aaf2dd6" providerId="ADAL" clId="{92D0F7A7-28E2-4161-8B78-0385D5242975}" dt="2021-11-19T16:12:48.125" v="47" actId="47"/>
        <pc:sldMkLst>
          <pc:docMk/>
          <pc:sldMk cId="44718850" sldId="1003"/>
        </pc:sldMkLst>
      </pc:sldChg>
      <pc:sldChg chg="add del">
        <pc:chgData name="Savage, Shara - Division of Assessment and Accountability Support" userId="71eadb16-699f-453e-81d8-c9ac7aaf2dd6" providerId="ADAL" clId="{92D0F7A7-28E2-4161-8B78-0385D5242975}" dt="2021-11-19T16:12:48.125" v="47" actId="47"/>
        <pc:sldMkLst>
          <pc:docMk/>
          <pc:sldMk cId="813771821" sldId="1004"/>
        </pc:sldMkLst>
      </pc:sldChg>
      <pc:sldChg chg="add del">
        <pc:chgData name="Savage, Shara - Division of Assessment and Accountability Support" userId="71eadb16-699f-453e-81d8-c9ac7aaf2dd6" providerId="ADAL" clId="{92D0F7A7-28E2-4161-8B78-0385D5242975}" dt="2021-11-19T16:12:48.125" v="47" actId="47"/>
        <pc:sldMkLst>
          <pc:docMk/>
          <pc:sldMk cId="3100443504" sldId="1005"/>
        </pc:sldMkLst>
      </pc:sldChg>
      <pc:sldChg chg="add del">
        <pc:chgData name="Savage, Shara - Division of Assessment and Accountability Support" userId="71eadb16-699f-453e-81d8-c9ac7aaf2dd6" providerId="ADAL" clId="{92D0F7A7-28E2-4161-8B78-0385D5242975}" dt="2021-11-19T16:12:48.125" v="47" actId="47"/>
        <pc:sldMkLst>
          <pc:docMk/>
          <pc:sldMk cId="1654314803" sldId="1006"/>
        </pc:sldMkLst>
      </pc:sldChg>
      <pc:sldChg chg="add del">
        <pc:chgData name="Savage, Shara - Division of Assessment and Accountability Support" userId="71eadb16-699f-453e-81d8-c9ac7aaf2dd6" providerId="ADAL" clId="{92D0F7A7-28E2-4161-8B78-0385D5242975}" dt="2021-11-19T16:12:48.125" v="47" actId="47"/>
        <pc:sldMkLst>
          <pc:docMk/>
          <pc:sldMk cId="2315195814" sldId="1007"/>
        </pc:sldMkLst>
      </pc:sldChg>
      <pc:sldChg chg="add del">
        <pc:chgData name="Savage, Shara - Division of Assessment and Accountability Support" userId="71eadb16-699f-453e-81d8-c9ac7aaf2dd6" providerId="ADAL" clId="{92D0F7A7-28E2-4161-8B78-0385D5242975}" dt="2021-11-19T16:12:48.125" v="47" actId="47"/>
        <pc:sldMkLst>
          <pc:docMk/>
          <pc:sldMk cId="2735775132" sldId="1008"/>
        </pc:sldMkLst>
      </pc:sldChg>
      <pc:sldChg chg="add del">
        <pc:chgData name="Savage, Shara - Division of Assessment and Accountability Support" userId="71eadb16-699f-453e-81d8-c9ac7aaf2dd6" providerId="ADAL" clId="{92D0F7A7-28E2-4161-8B78-0385D5242975}" dt="2021-11-19T16:11:39.172" v="41" actId="47"/>
        <pc:sldMkLst>
          <pc:docMk/>
          <pc:sldMk cId="890762745" sldId="1009"/>
        </pc:sldMkLst>
      </pc:sldChg>
      <pc:sldChg chg="add del">
        <pc:chgData name="Savage, Shara - Division of Assessment and Accountability Support" userId="71eadb16-699f-453e-81d8-c9ac7aaf2dd6" providerId="ADAL" clId="{92D0F7A7-28E2-4161-8B78-0385D5242975}" dt="2021-11-19T16:12:48.125" v="47" actId="47"/>
        <pc:sldMkLst>
          <pc:docMk/>
          <pc:sldMk cId="546941625" sldId="1010"/>
        </pc:sldMkLst>
      </pc:sldChg>
      <pc:sldChg chg="add del">
        <pc:chgData name="Savage, Shara - Division of Assessment and Accountability Support" userId="71eadb16-699f-453e-81d8-c9ac7aaf2dd6" providerId="ADAL" clId="{92D0F7A7-28E2-4161-8B78-0385D5242975}" dt="2021-11-19T16:12:48.125" v="47" actId="47"/>
        <pc:sldMkLst>
          <pc:docMk/>
          <pc:sldMk cId="1139617861" sldId="1011"/>
        </pc:sldMkLst>
      </pc:sldChg>
      <pc:sldChg chg="add del">
        <pc:chgData name="Savage, Shara - Division of Assessment and Accountability Support" userId="71eadb16-699f-453e-81d8-c9ac7aaf2dd6" providerId="ADAL" clId="{92D0F7A7-28E2-4161-8B78-0385D5242975}" dt="2021-11-19T16:12:48.125" v="47" actId="47"/>
        <pc:sldMkLst>
          <pc:docMk/>
          <pc:sldMk cId="2402943626" sldId="1012"/>
        </pc:sldMkLst>
      </pc:sldChg>
      <pc:sldChg chg="add del">
        <pc:chgData name="Savage, Shara - Division of Assessment and Accountability Support" userId="71eadb16-699f-453e-81d8-c9ac7aaf2dd6" providerId="ADAL" clId="{92D0F7A7-28E2-4161-8B78-0385D5242975}" dt="2021-11-19T16:12:48.125" v="47" actId="47"/>
        <pc:sldMkLst>
          <pc:docMk/>
          <pc:sldMk cId="3212004468" sldId="1013"/>
        </pc:sldMkLst>
      </pc:sldChg>
      <pc:sldMasterChg chg="addSldLayout delSldLayout">
        <pc:chgData name="Savage, Shara - Division of Assessment and Accountability Support" userId="71eadb16-699f-453e-81d8-c9ac7aaf2dd6" providerId="ADAL" clId="{92D0F7A7-28E2-4161-8B78-0385D5242975}" dt="2021-11-19T16:12:48.125" v="47" actId="47"/>
        <pc:sldMasterMkLst>
          <pc:docMk/>
          <pc:sldMasterMk cId="2271339680" sldId="2147483648"/>
        </pc:sldMasterMkLst>
        <pc:sldLayoutChg chg="add del">
          <pc:chgData name="Savage, Shara - Division of Assessment and Accountability Support" userId="71eadb16-699f-453e-81d8-c9ac7aaf2dd6" providerId="ADAL" clId="{92D0F7A7-28E2-4161-8B78-0385D5242975}" dt="2021-11-19T16:12:28.460" v="45" actId="47"/>
          <pc:sldLayoutMkLst>
            <pc:docMk/>
            <pc:sldMasterMk cId="2271339680" sldId="2147483648"/>
            <pc:sldLayoutMk cId="1093429735" sldId="2147483663"/>
          </pc:sldLayoutMkLst>
        </pc:sldLayoutChg>
        <pc:sldLayoutChg chg="add del">
          <pc:chgData name="Savage, Shara - Division of Assessment and Accountability Support" userId="71eadb16-699f-453e-81d8-c9ac7aaf2dd6" providerId="ADAL" clId="{92D0F7A7-28E2-4161-8B78-0385D5242975}" dt="2021-11-19T16:12:48.125" v="47" actId="47"/>
          <pc:sldLayoutMkLst>
            <pc:docMk/>
            <pc:sldMasterMk cId="2271339680" sldId="2147483648"/>
            <pc:sldLayoutMk cId="3056032786" sldId="2147483666"/>
          </pc:sldLayoutMkLst>
        </pc:sldLayoutChg>
        <pc:sldLayoutChg chg="add del">
          <pc:chgData name="Savage, Shara - Division of Assessment and Accountability Support" userId="71eadb16-699f-453e-81d8-c9ac7aaf2dd6" providerId="ADAL" clId="{92D0F7A7-28E2-4161-8B78-0385D5242975}" dt="2021-11-19T16:12:28.460" v="45" actId="47"/>
          <pc:sldLayoutMkLst>
            <pc:docMk/>
            <pc:sldMasterMk cId="2271339680" sldId="2147483648"/>
            <pc:sldLayoutMk cId="314923344" sldId="2147483669"/>
          </pc:sldLayoutMkLst>
        </pc:sldLayoutChg>
        <pc:sldLayoutChg chg="add del">
          <pc:chgData name="Savage, Shara - Division of Assessment and Accountability Support" userId="71eadb16-699f-453e-81d8-c9ac7aaf2dd6" providerId="ADAL" clId="{92D0F7A7-28E2-4161-8B78-0385D5242975}" dt="2021-11-19T16:12:28.460" v="45" actId="47"/>
          <pc:sldLayoutMkLst>
            <pc:docMk/>
            <pc:sldMasterMk cId="2271339680" sldId="2147483648"/>
            <pc:sldLayoutMk cId="633993762" sldId="2147483671"/>
          </pc:sldLayoutMkLst>
        </pc:sldLayoutChg>
        <pc:sldLayoutChg chg="add del">
          <pc:chgData name="Savage, Shara - Division of Assessment and Accountability Support" userId="71eadb16-699f-453e-81d8-c9ac7aaf2dd6" providerId="ADAL" clId="{92D0F7A7-28E2-4161-8B78-0385D5242975}" dt="2021-11-19T16:12:48.125" v="47" actId="47"/>
          <pc:sldLayoutMkLst>
            <pc:docMk/>
            <pc:sldMasterMk cId="2271339680" sldId="2147483648"/>
            <pc:sldLayoutMk cId="2226022736" sldId="2147483673"/>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97CD1-A63C-4E74-830B-72146A71614B}"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F0BCD62E-8FF8-410B-888E-DA1232B0C04C}">
      <dgm:prSet phldrT="[Text]"/>
      <dgm:spPr>
        <a:solidFill>
          <a:srgbClr val="008080"/>
        </a:solidFill>
      </dgm:spPr>
      <dgm:t>
        <a:bodyPr/>
        <a:lstStyle/>
        <a:p>
          <a:r>
            <a:rPr lang="en-US"/>
            <a:t>Schedule test administration</a:t>
          </a:r>
        </a:p>
      </dgm:t>
    </dgm:pt>
    <dgm:pt modelId="{E0F96C06-10E3-4046-A912-5E90581AEAAB}" type="parTrans" cxnId="{22C6DCCB-2204-40B7-B1E2-33251A51F800}">
      <dgm:prSet/>
      <dgm:spPr/>
      <dgm:t>
        <a:bodyPr/>
        <a:lstStyle/>
        <a:p>
          <a:endParaRPr lang="en-US"/>
        </a:p>
      </dgm:t>
    </dgm:pt>
    <dgm:pt modelId="{940F2264-7943-4C9A-8626-A068BD9F05DB}" type="sibTrans" cxnId="{22C6DCCB-2204-40B7-B1E2-33251A51F800}">
      <dgm:prSet/>
      <dgm:spPr/>
      <dgm:t>
        <a:bodyPr/>
        <a:lstStyle/>
        <a:p>
          <a:endParaRPr lang="en-US"/>
        </a:p>
      </dgm:t>
    </dgm:pt>
    <dgm:pt modelId="{FF1114DB-923E-481A-B038-31365F97E497}">
      <dgm:prSet phldrT="[Text]"/>
      <dgm:spPr>
        <a:solidFill>
          <a:srgbClr val="008080"/>
        </a:solidFill>
      </dgm:spPr>
      <dgm:t>
        <a:bodyPr/>
        <a:lstStyle/>
        <a:p>
          <a:r>
            <a:rPr lang="en-US"/>
            <a:t>Arrange for adequate staff to administer assessment </a:t>
          </a:r>
        </a:p>
      </dgm:t>
    </dgm:pt>
    <dgm:pt modelId="{D9AED232-826E-4AAA-97AD-A1F6460BECF1}" type="parTrans" cxnId="{ADB16A45-A44E-47E3-8816-2A5DDFF67E7C}">
      <dgm:prSet/>
      <dgm:spPr/>
      <dgm:t>
        <a:bodyPr/>
        <a:lstStyle/>
        <a:p>
          <a:endParaRPr lang="en-US"/>
        </a:p>
      </dgm:t>
    </dgm:pt>
    <dgm:pt modelId="{709494C9-6539-4F61-ABE8-6E8C9726A8A6}" type="sibTrans" cxnId="{ADB16A45-A44E-47E3-8816-2A5DDFF67E7C}">
      <dgm:prSet/>
      <dgm:spPr/>
      <dgm:t>
        <a:bodyPr/>
        <a:lstStyle/>
        <a:p>
          <a:endParaRPr lang="en-US"/>
        </a:p>
      </dgm:t>
    </dgm:pt>
    <dgm:pt modelId="{EABB1803-AE79-4C28-BF91-750936ABE658}">
      <dgm:prSet phldrT="[Text]"/>
      <dgm:spPr>
        <a:solidFill>
          <a:srgbClr val="008080"/>
        </a:solidFill>
      </dgm:spPr>
      <dgm:t>
        <a:bodyPr/>
        <a:lstStyle/>
        <a:p>
          <a:r>
            <a:rPr lang="en-US"/>
            <a:t>Prepare accurate student testing rosters and seating charts</a:t>
          </a:r>
        </a:p>
      </dgm:t>
    </dgm:pt>
    <dgm:pt modelId="{5CBB10BF-C251-4AD3-87D4-5E1C3C979DC8}" type="parTrans" cxnId="{9BEDE2B8-EA6C-4B1D-AA67-15030C7C549C}">
      <dgm:prSet/>
      <dgm:spPr/>
      <dgm:t>
        <a:bodyPr/>
        <a:lstStyle/>
        <a:p>
          <a:endParaRPr lang="en-US"/>
        </a:p>
      </dgm:t>
    </dgm:pt>
    <dgm:pt modelId="{38DAD2D8-55C5-4DBF-B266-8190A72A8C5B}" type="sibTrans" cxnId="{9BEDE2B8-EA6C-4B1D-AA67-15030C7C549C}">
      <dgm:prSet/>
      <dgm:spPr/>
      <dgm:t>
        <a:bodyPr/>
        <a:lstStyle/>
        <a:p>
          <a:endParaRPr lang="en-US"/>
        </a:p>
      </dgm:t>
    </dgm:pt>
    <dgm:pt modelId="{1116E300-1ECD-4207-BE91-D2393DE24807}">
      <dgm:prSet/>
      <dgm:spPr>
        <a:solidFill>
          <a:srgbClr val="008080"/>
        </a:solidFill>
      </dgm:spPr>
      <dgm:t>
        <a:bodyPr/>
        <a:lstStyle/>
        <a:p>
          <a:r>
            <a:rPr lang="en-US" dirty="0"/>
            <a:t>Ensure all test materials are kept secure before, during and after testing</a:t>
          </a:r>
          <a:endParaRPr lang="en-US" baseline="-25000" dirty="0"/>
        </a:p>
      </dgm:t>
    </dgm:pt>
    <dgm:pt modelId="{F0E50F1C-D2A1-4FD5-8E80-51C26AEC3C73}" type="parTrans" cxnId="{9C1144F8-7078-4E71-83C3-F9A08B56D7C2}">
      <dgm:prSet/>
      <dgm:spPr/>
      <dgm:t>
        <a:bodyPr/>
        <a:lstStyle/>
        <a:p>
          <a:endParaRPr lang="en-US"/>
        </a:p>
      </dgm:t>
    </dgm:pt>
    <dgm:pt modelId="{24EEC5F6-346B-417F-A28D-697C526902A5}" type="sibTrans" cxnId="{9C1144F8-7078-4E71-83C3-F9A08B56D7C2}">
      <dgm:prSet/>
      <dgm:spPr/>
      <dgm:t>
        <a:bodyPr/>
        <a:lstStyle/>
        <a:p>
          <a:endParaRPr lang="en-US"/>
        </a:p>
      </dgm:t>
    </dgm:pt>
    <dgm:pt modelId="{21BEB556-D855-48AC-B050-670CFE55715A}" type="pres">
      <dgm:prSet presAssocID="{BA897CD1-A63C-4E74-830B-72146A71614B}" presName="Name0" presStyleCnt="0">
        <dgm:presLayoutVars>
          <dgm:chMax val="7"/>
          <dgm:chPref val="7"/>
          <dgm:dir/>
        </dgm:presLayoutVars>
      </dgm:prSet>
      <dgm:spPr/>
    </dgm:pt>
    <dgm:pt modelId="{10712EB9-5517-442A-9DB7-E9C3CEE554E8}" type="pres">
      <dgm:prSet presAssocID="{BA897CD1-A63C-4E74-830B-72146A71614B}" presName="Name1" presStyleCnt="0"/>
      <dgm:spPr/>
    </dgm:pt>
    <dgm:pt modelId="{306BD31C-EE3F-40F4-9A19-1845A6F6E007}" type="pres">
      <dgm:prSet presAssocID="{BA897CD1-A63C-4E74-830B-72146A71614B}" presName="cycle" presStyleCnt="0"/>
      <dgm:spPr/>
    </dgm:pt>
    <dgm:pt modelId="{614B18CB-7EEE-44E1-A568-A9BE2D3CB54F}" type="pres">
      <dgm:prSet presAssocID="{BA897CD1-A63C-4E74-830B-72146A71614B}" presName="srcNode" presStyleLbl="node1" presStyleIdx="0" presStyleCnt="4"/>
      <dgm:spPr/>
    </dgm:pt>
    <dgm:pt modelId="{F03DF70E-E49F-4C4D-A5F7-0CBE6AFF6588}" type="pres">
      <dgm:prSet presAssocID="{BA897CD1-A63C-4E74-830B-72146A71614B}" presName="conn" presStyleLbl="parChTrans1D2" presStyleIdx="0" presStyleCnt="1"/>
      <dgm:spPr/>
    </dgm:pt>
    <dgm:pt modelId="{3F31D73F-60A0-4619-8E0D-AC8F6A3E7AC8}" type="pres">
      <dgm:prSet presAssocID="{BA897CD1-A63C-4E74-830B-72146A71614B}" presName="extraNode" presStyleLbl="node1" presStyleIdx="0" presStyleCnt="4"/>
      <dgm:spPr/>
    </dgm:pt>
    <dgm:pt modelId="{4EA95369-7594-4F24-A73F-6B2261A96732}" type="pres">
      <dgm:prSet presAssocID="{BA897CD1-A63C-4E74-830B-72146A71614B}" presName="dstNode" presStyleLbl="node1" presStyleIdx="0" presStyleCnt="4"/>
      <dgm:spPr/>
    </dgm:pt>
    <dgm:pt modelId="{2E34E38A-BDEF-4C1A-80E3-64280E974815}" type="pres">
      <dgm:prSet presAssocID="{F0BCD62E-8FF8-410B-888E-DA1232B0C04C}" presName="text_1" presStyleLbl="node1" presStyleIdx="0" presStyleCnt="4" custLinFactNeighborX="-214">
        <dgm:presLayoutVars>
          <dgm:bulletEnabled val="1"/>
        </dgm:presLayoutVars>
      </dgm:prSet>
      <dgm:spPr/>
    </dgm:pt>
    <dgm:pt modelId="{01D8FEF0-8F1F-457A-A982-5A6EC88F1B40}" type="pres">
      <dgm:prSet presAssocID="{F0BCD62E-8FF8-410B-888E-DA1232B0C04C}" presName="accent_1" presStyleCnt="0"/>
      <dgm:spPr/>
    </dgm:pt>
    <dgm:pt modelId="{115FC972-F22C-4FDE-9818-C59A7F961E92}" type="pres">
      <dgm:prSet presAssocID="{F0BCD62E-8FF8-410B-888E-DA1232B0C04C}" presName="accentRepeatNode" presStyleLbl="solidFgAcc1" presStyleIdx="0" presStyleCnt="4"/>
      <dgm:spPr/>
      <dgm:extLst>
        <a:ext uri="{E40237B7-FDA0-4F09-8148-C483321AD2D9}">
          <dgm14:cNvPr xmlns:dgm14="http://schemas.microsoft.com/office/drawing/2010/diagram" id="0" name="" descr="Blank Circle used as a bullet" title="Blank Circle"/>
        </a:ext>
      </dgm:extLst>
    </dgm:pt>
    <dgm:pt modelId="{6971F44D-CCE4-40D5-BBC0-6C5A4F340698}" type="pres">
      <dgm:prSet presAssocID="{FF1114DB-923E-481A-B038-31365F97E497}" presName="text_2" presStyleLbl="node1" presStyleIdx="1" presStyleCnt="4">
        <dgm:presLayoutVars>
          <dgm:bulletEnabled val="1"/>
        </dgm:presLayoutVars>
      </dgm:prSet>
      <dgm:spPr/>
    </dgm:pt>
    <dgm:pt modelId="{94AD80F5-5742-4500-998A-FC1F29AB6815}" type="pres">
      <dgm:prSet presAssocID="{FF1114DB-923E-481A-B038-31365F97E497}" presName="accent_2" presStyleCnt="0"/>
      <dgm:spPr/>
    </dgm:pt>
    <dgm:pt modelId="{4D94B0A9-6056-4A85-82E9-288471DBD14C}" type="pres">
      <dgm:prSet presAssocID="{FF1114DB-923E-481A-B038-31365F97E497}" presName="accentRepeatNode" presStyleLbl="solidFgAcc1" presStyleIdx="1" presStyleCnt="4"/>
      <dgm:spPr/>
      <dgm:extLst>
        <a:ext uri="{E40237B7-FDA0-4F09-8148-C483321AD2D9}">
          <dgm14:cNvPr xmlns:dgm14="http://schemas.microsoft.com/office/drawing/2010/diagram" id="0" name="" descr="Blank Circle used as a bullet" title="Blank Circle"/>
        </a:ext>
      </dgm:extLst>
    </dgm:pt>
    <dgm:pt modelId="{7FE53919-368B-452B-996A-6837910BF0A0}" type="pres">
      <dgm:prSet presAssocID="{EABB1803-AE79-4C28-BF91-750936ABE658}" presName="text_3" presStyleLbl="node1" presStyleIdx="2" presStyleCnt="4">
        <dgm:presLayoutVars>
          <dgm:bulletEnabled val="1"/>
        </dgm:presLayoutVars>
      </dgm:prSet>
      <dgm:spPr/>
    </dgm:pt>
    <dgm:pt modelId="{C956D479-5547-4DBC-8778-CB04DD801A96}" type="pres">
      <dgm:prSet presAssocID="{EABB1803-AE79-4C28-BF91-750936ABE658}" presName="accent_3" presStyleCnt="0"/>
      <dgm:spPr/>
    </dgm:pt>
    <dgm:pt modelId="{4B239B11-F06C-428C-9FC6-CBEBFBC30440}" type="pres">
      <dgm:prSet presAssocID="{EABB1803-AE79-4C28-BF91-750936ABE658}" presName="accentRepeatNode" presStyleLbl="solidFgAcc1" presStyleIdx="2" presStyleCnt="4"/>
      <dgm:spPr/>
      <dgm:extLst>
        <a:ext uri="{E40237B7-FDA0-4F09-8148-C483321AD2D9}">
          <dgm14:cNvPr xmlns:dgm14="http://schemas.microsoft.com/office/drawing/2010/diagram" id="0" name="" descr="Blank Circle used as a bullet" title="Blank Circle"/>
        </a:ext>
      </dgm:extLst>
    </dgm:pt>
    <dgm:pt modelId="{0E3D2623-DD06-40B8-924B-8580406E784F}" type="pres">
      <dgm:prSet presAssocID="{1116E300-1ECD-4207-BE91-D2393DE24807}" presName="text_4" presStyleLbl="node1" presStyleIdx="3" presStyleCnt="4">
        <dgm:presLayoutVars>
          <dgm:bulletEnabled val="1"/>
        </dgm:presLayoutVars>
      </dgm:prSet>
      <dgm:spPr/>
    </dgm:pt>
    <dgm:pt modelId="{B584E45B-88A3-41ED-A001-EA54B2CF316E}" type="pres">
      <dgm:prSet presAssocID="{1116E300-1ECD-4207-BE91-D2393DE24807}" presName="accent_4" presStyleCnt="0"/>
      <dgm:spPr/>
    </dgm:pt>
    <dgm:pt modelId="{BAF36DB4-92B3-47BF-BB62-731A860E1E49}" type="pres">
      <dgm:prSet presAssocID="{1116E300-1ECD-4207-BE91-D2393DE24807}" presName="accentRepeatNode" presStyleLbl="solidFgAcc1" presStyleIdx="3" presStyleCnt="4"/>
      <dgm:spPr/>
    </dgm:pt>
  </dgm:ptLst>
  <dgm:cxnLst>
    <dgm:cxn modelId="{338C5923-1B01-4457-80B0-CCE33A736454}" type="presOf" srcId="{BA897CD1-A63C-4E74-830B-72146A71614B}" destId="{21BEB556-D855-48AC-B050-670CFE55715A}" srcOrd="0" destOrd="0" presId="urn:microsoft.com/office/officeart/2008/layout/VerticalCurvedList"/>
    <dgm:cxn modelId="{A678BE26-E980-4A81-8830-7A4042134E9F}" type="presOf" srcId="{F0BCD62E-8FF8-410B-888E-DA1232B0C04C}" destId="{2E34E38A-BDEF-4C1A-80E3-64280E974815}" srcOrd="0" destOrd="0" presId="urn:microsoft.com/office/officeart/2008/layout/VerticalCurvedList"/>
    <dgm:cxn modelId="{36DAF636-3DB0-4A6B-A970-6180230EF949}" type="presOf" srcId="{1116E300-1ECD-4207-BE91-D2393DE24807}" destId="{0E3D2623-DD06-40B8-924B-8580406E784F}" srcOrd="0" destOrd="0" presId="urn:microsoft.com/office/officeart/2008/layout/VerticalCurvedList"/>
    <dgm:cxn modelId="{ADB16A45-A44E-47E3-8816-2A5DDFF67E7C}" srcId="{BA897CD1-A63C-4E74-830B-72146A71614B}" destId="{FF1114DB-923E-481A-B038-31365F97E497}" srcOrd="1" destOrd="0" parTransId="{D9AED232-826E-4AAA-97AD-A1F6460BECF1}" sibTransId="{709494C9-6539-4F61-ABE8-6E8C9726A8A6}"/>
    <dgm:cxn modelId="{B6CB527A-AC42-4862-995B-749B79C61E8C}" type="presOf" srcId="{FF1114DB-923E-481A-B038-31365F97E497}" destId="{6971F44D-CCE4-40D5-BBC0-6C5A4F340698}" srcOrd="0" destOrd="0" presId="urn:microsoft.com/office/officeart/2008/layout/VerticalCurvedList"/>
    <dgm:cxn modelId="{9BEDE2B8-EA6C-4B1D-AA67-15030C7C549C}" srcId="{BA897CD1-A63C-4E74-830B-72146A71614B}" destId="{EABB1803-AE79-4C28-BF91-750936ABE658}" srcOrd="2" destOrd="0" parTransId="{5CBB10BF-C251-4AD3-87D4-5E1C3C979DC8}" sibTransId="{38DAD2D8-55C5-4DBF-B266-8190A72A8C5B}"/>
    <dgm:cxn modelId="{22C6DCCB-2204-40B7-B1E2-33251A51F800}" srcId="{BA897CD1-A63C-4E74-830B-72146A71614B}" destId="{F0BCD62E-8FF8-410B-888E-DA1232B0C04C}" srcOrd="0" destOrd="0" parTransId="{E0F96C06-10E3-4046-A912-5E90581AEAAB}" sibTransId="{940F2264-7943-4C9A-8626-A068BD9F05DB}"/>
    <dgm:cxn modelId="{C7793AD3-3784-4969-B8D1-7DB50E46A141}" type="presOf" srcId="{940F2264-7943-4C9A-8626-A068BD9F05DB}" destId="{F03DF70E-E49F-4C4D-A5F7-0CBE6AFF6588}" srcOrd="0" destOrd="0" presId="urn:microsoft.com/office/officeart/2008/layout/VerticalCurvedList"/>
    <dgm:cxn modelId="{433008E7-3778-46BA-A4C1-68176BCDC5BD}" type="presOf" srcId="{EABB1803-AE79-4C28-BF91-750936ABE658}" destId="{7FE53919-368B-452B-996A-6837910BF0A0}" srcOrd="0" destOrd="0" presId="urn:microsoft.com/office/officeart/2008/layout/VerticalCurvedList"/>
    <dgm:cxn modelId="{9C1144F8-7078-4E71-83C3-F9A08B56D7C2}" srcId="{BA897CD1-A63C-4E74-830B-72146A71614B}" destId="{1116E300-1ECD-4207-BE91-D2393DE24807}" srcOrd="3" destOrd="0" parTransId="{F0E50F1C-D2A1-4FD5-8E80-51C26AEC3C73}" sibTransId="{24EEC5F6-346B-417F-A28D-697C526902A5}"/>
    <dgm:cxn modelId="{A0D475AC-9124-4485-A2EA-9D9E88CA279C}" type="presParOf" srcId="{21BEB556-D855-48AC-B050-670CFE55715A}" destId="{10712EB9-5517-442A-9DB7-E9C3CEE554E8}" srcOrd="0" destOrd="0" presId="urn:microsoft.com/office/officeart/2008/layout/VerticalCurvedList"/>
    <dgm:cxn modelId="{C8F0BF09-C4EC-48C2-A28A-44D2A8B392F1}" type="presParOf" srcId="{10712EB9-5517-442A-9DB7-E9C3CEE554E8}" destId="{306BD31C-EE3F-40F4-9A19-1845A6F6E007}" srcOrd="0" destOrd="0" presId="urn:microsoft.com/office/officeart/2008/layout/VerticalCurvedList"/>
    <dgm:cxn modelId="{64AF520F-A7B5-41D8-9BF5-776B41C92407}" type="presParOf" srcId="{306BD31C-EE3F-40F4-9A19-1845A6F6E007}" destId="{614B18CB-7EEE-44E1-A568-A9BE2D3CB54F}" srcOrd="0" destOrd="0" presId="urn:microsoft.com/office/officeart/2008/layout/VerticalCurvedList"/>
    <dgm:cxn modelId="{4FE70342-783A-4EA1-B2FB-1C675CEE8F70}" type="presParOf" srcId="{306BD31C-EE3F-40F4-9A19-1845A6F6E007}" destId="{F03DF70E-E49F-4C4D-A5F7-0CBE6AFF6588}" srcOrd="1" destOrd="0" presId="urn:microsoft.com/office/officeart/2008/layout/VerticalCurvedList"/>
    <dgm:cxn modelId="{A15C74B8-FF22-4DAE-ACA0-7BB05AC84808}" type="presParOf" srcId="{306BD31C-EE3F-40F4-9A19-1845A6F6E007}" destId="{3F31D73F-60A0-4619-8E0D-AC8F6A3E7AC8}" srcOrd="2" destOrd="0" presId="urn:microsoft.com/office/officeart/2008/layout/VerticalCurvedList"/>
    <dgm:cxn modelId="{C29CE529-D617-4134-B9AC-AF3FA5939822}" type="presParOf" srcId="{306BD31C-EE3F-40F4-9A19-1845A6F6E007}" destId="{4EA95369-7594-4F24-A73F-6B2261A96732}" srcOrd="3" destOrd="0" presId="urn:microsoft.com/office/officeart/2008/layout/VerticalCurvedList"/>
    <dgm:cxn modelId="{5BEC0D3D-1D0A-4685-BA6C-EF618705A6DE}" type="presParOf" srcId="{10712EB9-5517-442A-9DB7-E9C3CEE554E8}" destId="{2E34E38A-BDEF-4C1A-80E3-64280E974815}" srcOrd="1" destOrd="0" presId="urn:microsoft.com/office/officeart/2008/layout/VerticalCurvedList"/>
    <dgm:cxn modelId="{E74DB738-8904-49FB-9050-6F33492CE7F4}" type="presParOf" srcId="{10712EB9-5517-442A-9DB7-E9C3CEE554E8}" destId="{01D8FEF0-8F1F-457A-A982-5A6EC88F1B40}" srcOrd="2" destOrd="0" presId="urn:microsoft.com/office/officeart/2008/layout/VerticalCurvedList"/>
    <dgm:cxn modelId="{415AC0B5-E62A-4C5F-930B-5E9400A25EA2}" type="presParOf" srcId="{01D8FEF0-8F1F-457A-A982-5A6EC88F1B40}" destId="{115FC972-F22C-4FDE-9818-C59A7F961E92}" srcOrd="0" destOrd="0" presId="urn:microsoft.com/office/officeart/2008/layout/VerticalCurvedList"/>
    <dgm:cxn modelId="{F3A296FB-A374-47F1-AC74-FBBA84508FA1}" type="presParOf" srcId="{10712EB9-5517-442A-9DB7-E9C3CEE554E8}" destId="{6971F44D-CCE4-40D5-BBC0-6C5A4F340698}" srcOrd="3" destOrd="0" presId="urn:microsoft.com/office/officeart/2008/layout/VerticalCurvedList"/>
    <dgm:cxn modelId="{AEF22D28-8136-4EE4-A3C8-0109F6C2580C}" type="presParOf" srcId="{10712EB9-5517-442A-9DB7-E9C3CEE554E8}" destId="{94AD80F5-5742-4500-998A-FC1F29AB6815}" srcOrd="4" destOrd="0" presId="urn:microsoft.com/office/officeart/2008/layout/VerticalCurvedList"/>
    <dgm:cxn modelId="{BE3469FA-425F-451D-8CF2-4F9A1954386F}" type="presParOf" srcId="{94AD80F5-5742-4500-998A-FC1F29AB6815}" destId="{4D94B0A9-6056-4A85-82E9-288471DBD14C}" srcOrd="0" destOrd="0" presId="urn:microsoft.com/office/officeart/2008/layout/VerticalCurvedList"/>
    <dgm:cxn modelId="{A062EC80-6DE8-4E50-9FE2-9889AA91937D}" type="presParOf" srcId="{10712EB9-5517-442A-9DB7-E9C3CEE554E8}" destId="{7FE53919-368B-452B-996A-6837910BF0A0}" srcOrd="5" destOrd="0" presId="urn:microsoft.com/office/officeart/2008/layout/VerticalCurvedList"/>
    <dgm:cxn modelId="{CFD08250-5980-4D5E-87AE-9EAF36919CAE}" type="presParOf" srcId="{10712EB9-5517-442A-9DB7-E9C3CEE554E8}" destId="{C956D479-5547-4DBC-8778-CB04DD801A96}" srcOrd="6" destOrd="0" presId="urn:microsoft.com/office/officeart/2008/layout/VerticalCurvedList"/>
    <dgm:cxn modelId="{CA485309-4D9F-48C0-9524-7DA869135738}" type="presParOf" srcId="{C956D479-5547-4DBC-8778-CB04DD801A96}" destId="{4B239B11-F06C-428C-9FC6-CBEBFBC30440}" srcOrd="0" destOrd="0" presId="urn:microsoft.com/office/officeart/2008/layout/VerticalCurvedList"/>
    <dgm:cxn modelId="{D109EFA1-08BC-4B80-8CDD-F41C2D6B8E55}" type="presParOf" srcId="{10712EB9-5517-442A-9DB7-E9C3CEE554E8}" destId="{0E3D2623-DD06-40B8-924B-8580406E784F}" srcOrd="7" destOrd="0" presId="urn:microsoft.com/office/officeart/2008/layout/VerticalCurvedList"/>
    <dgm:cxn modelId="{8DEBEC87-B4A9-4DDD-B27C-794D6D8377AC}" type="presParOf" srcId="{10712EB9-5517-442A-9DB7-E9C3CEE554E8}" destId="{B584E45B-88A3-41ED-A001-EA54B2CF316E}" srcOrd="8" destOrd="0" presId="urn:microsoft.com/office/officeart/2008/layout/VerticalCurvedList"/>
    <dgm:cxn modelId="{30EB8BF8-6194-46DD-8555-BC98C8E5A7FC}" type="presParOf" srcId="{B584E45B-88A3-41ED-A001-EA54B2CF316E}" destId="{BAF36DB4-92B3-47BF-BB62-731A860E1E4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D90D1B-3B42-4D94-AE5B-C9F52483688A}"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967FF8A-B756-4FEA-808A-3E2441355588}">
      <dgm:prSet custT="1"/>
      <dgm:spPr/>
      <dgm:t>
        <a:bodyPr/>
        <a:lstStyle/>
        <a:p>
          <a:pPr>
            <a:lnSpc>
              <a:spcPct val="100000"/>
            </a:lnSpc>
          </a:pPr>
          <a:r>
            <a:rPr lang="en-US" sz="1800" b="0" dirty="0"/>
            <a:t>Module 1 – Introduction to Administration code</a:t>
          </a:r>
        </a:p>
      </dgm:t>
    </dgm:pt>
    <dgm:pt modelId="{9076373B-6CF2-44D4-8D8B-B8390244F7A3}" type="parTrans" cxnId="{82B02AB5-6320-495D-A0AD-2B1DDD25E6A6}">
      <dgm:prSet/>
      <dgm:spPr/>
      <dgm:t>
        <a:bodyPr/>
        <a:lstStyle/>
        <a:p>
          <a:endParaRPr lang="en-US" sz="1800"/>
        </a:p>
      </dgm:t>
    </dgm:pt>
    <dgm:pt modelId="{D06BECF3-F7F4-4E04-9064-67A826913AA2}" type="sibTrans" cxnId="{82B02AB5-6320-495D-A0AD-2B1DDD25E6A6}">
      <dgm:prSet/>
      <dgm:spPr/>
      <dgm:t>
        <a:bodyPr/>
        <a:lstStyle/>
        <a:p>
          <a:pPr>
            <a:lnSpc>
              <a:spcPct val="100000"/>
            </a:lnSpc>
          </a:pPr>
          <a:endParaRPr lang="en-US" sz="1800"/>
        </a:p>
      </dgm:t>
    </dgm:pt>
    <dgm:pt modelId="{EA5D7F64-5DF5-4AAC-A8EA-F4D07BBBA73D}">
      <dgm:prSet custT="1"/>
      <dgm:spPr/>
      <dgm:t>
        <a:bodyPr/>
        <a:lstStyle/>
        <a:p>
          <a:pPr>
            <a:lnSpc>
              <a:spcPct val="100000"/>
            </a:lnSpc>
          </a:pPr>
          <a:r>
            <a:rPr lang="en-US" sz="1800" b="1" dirty="0"/>
            <a:t>Module 2 – Preparation for State Assessment – Test Security </a:t>
          </a:r>
        </a:p>
      </dgm:t>
    </dgm:pt>
    <dgm:pt modelId="{104257FA-42BC-4FF9-B034-9BD924C9B264}" type="parTrans" cxnId="{E9FAFB95-1C5E-4DC7-9760-6701E5ADB40F}">
      <dgm:prSet/>
      <dgm:spPr/>
      <dgm:t>
        <a:bodyPr/>
        <a:lstStyle/>
        <a:p>
          <a:endParaRPr lang="en-US" sz="1800"/>
        </a:p>
      </dgm:t>
    </dgm:pt>
    <dgm:pt modelId="{AB52367E-33C1-4189-83B9-37CDAB57B87C}" type="sibTrans" cxnId="{E9FAFB95-1C5E-4DC7-9760-6701E5ADB40F}">
      <dgm:prSet/>
      <dgm:spPr/>
      <dgm:t>
        <a:bodyPr/>
        <a:lstStyle/>
        <a:p>
          <a:pPr>
            <a:lnSpc>
              <a:spcPct val="100000"/>
            </a:lnSpc>
          </a:pPr>
          <a:endParaRPr lang="en-US" sz="1800"/>
        </a:p>
      </dgm:t>
    </dgm:pt>
    <dgm:pt modelId="{F4709F1A-A23D-4FFE-A6E4-A72914067562}">
      <dgm:prSet custT="1"/>
      <dgm:spPr/>
      <dgm:t>
        <a:bodyPr/>
        <a:lstStyle/>
        <a:p>
          <a:pPr>
            <a:lnSpc>
              <a:spcPct val="100000"/>
            </a:lnSpc>
          </a:pPr>
          <a:r>
            <a:rPr lang="en-US" sz="1800" b="0" dirty="0"/>
            <a:t>Module 3 - Preparation for State Assessment –Appropriate Assessment Practices &amp; Classroom Materials</a:t>
          </a:r>
        </a:p>
      </dgm:t>
    </dgm:pt>
    <dgm:pt modelId="{83960CBE-DCB7-48F3-B146-1D938E19590A}" type="parTrans" cxnId="{EC677880-843D-45FF-9913-ECBB43D650D1}">
      <dgm:prSet/>
      <dgm:spPr/>
      <dgm:t>
        <a:bodyPr/>
        <a:lstStyle/>
        <a:p>
          <a:endParaRPr lang="en-US" sz="1800"/>
        </a:p>
      </dgm:t>
    </dgm:pt>
    <dgm:pt modelId="{E30EC6D7-73DA-40AE-9D01-4B382D230AD9}" type="sibTrans" cxnId="{EC677880-843D-45FF-9913-ECBB43D650D1}">
      <dgm:prSet/>
      <dgm:spPr/>
      <dgm:t>
        <a:bodyPr/>
        <a:lstStyle/>
        <a:p>
          <a:pPr>
            <a:lnSpc>
              <a:spcPct val="100000"/>
            </a:lnSpc>
          </a:pPr>
          <a:endParaRPr lang="en-US" sz="1800"/>
        </a:p>
      </dgm:t>
    </dgm:pt>
    <dgm:pt modelId="{D0C64DC7-DCB8-4742-BEDB-AD3BDC9EB463}">
      <dgm:prSet custT="1"/>
      <dgm:spPr/>
      <dgm:t>
        <a:bodyPr/>
        <a:lstStyle/>
        <a:p>
          <a:pPr>
            <a:lnSpc>
              <a:spcPct val="100000"/>
            </a:lnSpc>
          </a:pPr>
          <a:r>
            <a:rPr lang="en-US" sz="1800" b="0" dirty="0"/>
            <a:t>Module 4 - Preparation for State Assessment - Seating Charts &amp; Student Motivation and Rewards</a:t>
          </a:r>
        </a:p>
      </dgm:t>
    </dgm:pt>
    <dgm:pt modelId="{BEAFB713-2F0B-41D5-AE6A-6C4843AC8BF5}" type="parTrans" cxnId="{D45EB61F-604C-48C5-9DE3-28B6D7F46B1F}">
      <dgm:prSet/>
      <dgm:spPr/>
      <dgm:t>
        <a:bodyPr/>
        <a:lstStyle/>
        <a:p>
          <a:endParaRPr lang="en-US" sz="1800"/>
        </a:p>
      </dgm:t>
    </dgm:pt>
    <dgm:pt modelId="{0357A74D-888B-4FDF-B5D7-B7337AC311ED}" type="sibTrans" cxnId="{D45EB61F-604C-48C5-9DE3-28B6D7F46B1F}">
      <dgm:prSet/>
      <dgm:spPr/>
      <dgm:t>
        <a:bodyPr/>
        <a:lstStyle/>
        <a:p>
          <a:pPr>
            <a:lnSpc>
              <a:spcPct val="100000"/>
            </a:lnSpc>
          </a:pPr>
          <a:endParaRPr lang="en-US" sz="1800"/>
        </a:p>
      </dgm:t>
    </dgm:pt>
    <dgm:pt modelId="{A014F22C-585A-4191-BCBC-84D76EEFD423}">
      <dgm:prSet custT="1"/>
      <dgm:spPr/>
      <dgm:t>
        <a:bodyPr/>
        <a:lstStyle/>
        <a:p>
          <a:pPr>
            <a:lnSpc>
              <a:spcPct val="100000"/>
            </a:lnSpc>
          </a:pPr>
          <a:r>
            <a:rPr lang="en-US" sz="1800" b="0" dirty="0"/>
            <a:t>Module 5 - Administration of State Assessment</a:t>
          </a:r>
        </a:p>
      </dgm:t>
    </dgm:pt>
    <dgm:pt modelId="{8C0072A4-572E-4601-B074-DB9848CCD4B3}" type="parTrans" cxnId="{FACC2621-D539-48DC-A924-890D08BBD156}">
      <dgm:prSet/>
      <dgm:spPr/>
      <dgm:t>
        <a:bodyPr/>
        <a:lstStyle/>
        <a:p>
          <a:endParaRPr lang="en-US" sz="1800"/>
        </a:p>
      </dgm:t>
    </dgm:pt>
    <dgm:pt modelId="{19B9983D-4C26-4CDB-A988-AA2EC0B8E610}" type="sibTrans" cxnId="{FACC2621-D539-48DC-A924-890D08BBD156}">
      <dgm:prSet/>
      <dgm:spPr/>
      <dgm:t>
        <a:bodyPr/>
        <a:lstStyle/>
        <a:p>
          <a:pPr>
            <a:lnSpc>
              <a:spcPct val="100000"/>
            </a:lnSpc>
          </a:pPr>
          <a:endParaRPr lang="en-US" sz="1800"/>
        </a:p>
      </dgm:t>
    </dgm:pt>
    <dgm:pt modelId="{004C2D45-FBC6-4CCA-9475-1EB36F4BF77E}">
      <dgm:prSet custT="1"/>
      <dgm:spPr/>
      <dgm:t>
        <a:bodyPr/>
        <a:lstStyle/>
        <a:p>
          <a:pPr>
            <a:lnSpc>
              <a:spcPct val="100000"/>
            </a:lnSpc>
          </a:pPr>
          <a:r>
            <a:rPr lang="en-US" sz="1800" b="0" dirty="0"/>
            <a:t>Module 6 - Completion of State Assessment </a:t>
          </a:r>
        </a:p>
      </dgm:t>
    </dgm:pt>
    <dgm:pt modelId="{8FFDB58E-93FA-4356-AFF8-E9866FDF4192}" type="parTrans" cxnId="{E70B50F3-C832-4D7F-9E6A-13F919D2CB61}">
      <dgm:prSet/>
      <dgm:spPr/>
      <dgm:t>
        <a:bodyPr/>
        <a:lstStyle/>
        <a:p>
          <a:endParaRPr lang="en-US" sz="1800"/>
        </a:p>
      </dgm:t>
    </dgm:pt>
    <dgm:pt modelId="{5DB561D3-FD93-4379-89C5-B74D9AD7BA0D}" type="sibTrans" cxnId="{E70B50F3-C832-4D7F-9E6A-13F919D2CB61}">
      <dgm:prSet/>
      <dgm:spPr/>
      <dgm:t>
        <a:bodyPr/>
        <a:lstStyle/>
        <a:p>
          <a:endParaRPr lang="en-US" sz="1800"/>
        </a:p>
      </dgm:t>
    </dgm:pt>
    <dgm:pt modelId="{3C0D81DD-079B-424F-B724-B42C9F2311E1}" type="pres">
      <dgm:prSet presAssocID="{64D90D1B-3B42-4D94-AE5B-C9F52483688A}" presName="root" presStyleCnt="0">
        <dgm:presLayoutVars>
          <dgm:dir/>
          <dgm:resizeHandles val="exact"/>
        </dgm:presLayoutVars>
      </dgm:prSet>
      <dgm:spPr/>
    </dgm:pt>
    <dgm:pt modelId="{E3A222E5-DBF7-4C32-977B-668F51224A4E}" type="pres">
      <dgm:prSet presAssocID="{64D90D1B-3B42-4D94-AE5B-C9F52483688A}" presName="container" presStyleCnt="0">
        <dgm:presLayoutVars>
          <dgm:dir/>
          <dgm:resizeHandles val="exact"/>
        </dgm:presLayoutVars>
      </dgm:prSet>
      <dgm:spPr/>
    </dgm:pt>
    <dgm:pt modelId="{7DF3DD14-E43E-44AA-B57A-07FA012A4BBE}" type="pres">
      <dgm:prSet presAssocID="{C967FF8A-B756-4FEA-808A-3E2441355588}" presName="compNode" presStyleCnt="0"/>
      <dgm:spPr/>
    </dgm:pt>
    <dgm:pt modelId="{FDDE4D98-08A7-450F-90F8-F10A5FB7F9B0}" type="pres">
      <dgm:prSet presAssocID="{C967FF8A-B756-4FEA-808A-3E2441355588}" presName="iconBgRect" presStyleLbl="bgShp" presStyleIdx="0" presStyleCnt="6"/>
      <dgm:spPr/>
    </dgm:pt>
    <dgm:pt modelId="{56CDC6D1-9FA7-4A21-A85D-40F058A1EF29}" type="pres">
      <dgm:prSet presAssocID="{C967FF8A-B756-4FEA-808A-3E244135558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1DC780E6-61D5-4E66-83C3-37C2FA522B0F}" type="pres">
      <dgm:prSet presAssocID="{C967FF8A-B756-4FEA-808A-3E2441355588}" presName="spaceRect" presStyleCnt="0"/>
      <dgm:spPr/>
    </dgm:pt>
    <dgm:pt modelId="{6AC81ADD-70CB-4D9A-869B-B07E7CA79011}" type="pres">
      <dgm:prSet presAssocID="{C967FF8A-B756-4FEA-808A-3E2441355588}" presName="textRect" presStyleLbl="revTx" presStyleIdx="0" presStyleCnt="6">
        <dgm:presLayoutVars>
          <dgm:chMax val="1"/>
          <dgm:chPref val="1"/>
        </dgm:presLayoutVars>
      </dgm:prSet>
      <dgm:spPr/>
    </dgm:pt>
    <dgm:pt modelId="{AB0F2486-C479-4BD2-B608-4E53B8622EC1}" type="pres">
      <dgm:prSet presAssocID="{D06BECF3-F7F4-4E04-9064-67A826913AA2}" presName="sibTrans" presStyleLbl="sibTrans2D1" presStyleIdx="0" presStyleCnt="0"/>
      <dgm:spPr/>
    </dgm:pt>
    <dgm:pt modelId="{718E9C8F-5613-4440-8218-E4954605F6B2}" type="pres">
      <dgm:prSet presAssocID="{EA5D7F64-5DF5-4AAC-A8EA-F4D07BBBA73D}" presName="compNode" presStyleCnt="0"/>
      <dgm:spPr/>
    </dgm:pt>
    <dgm:pt modelId="{78744F77-9B2F-4567-9BB8-44F0575EEA6C}" type="pres">
      <dgm:prSet presAssocID="{EA5D7F64-5DF5-4AAC-A8EA-F4D07BBBA73D}" presName="iconBgRect" presStyleLbl="bgShp" presStyleIdx="1" presStyleCnt="6"/>
      <dgm:spPr/>
    </dgm:pt>
    <dgm:pt modelId="{3543E1F9-B77A-49C7-A9E1-8AD1BF43F809}" type="pres">
      <dgm:prSet presAssocID="{EA5D7F64-5DF5-4AAC-A8EA-F4D07BBBA7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A402872D-3DF5-4510-B70F-C2AB69C3E60E}" type="pres">
      <dgm:prSet presAssocID="{EA5D7F64-5DF5-4AAC-A8EA-F4D07BBBA73D}" presName="spaceRect" presStyleCnt="0"/>
      <dgm:spPr/>
    </dgm:pt>
    <dgm:pt modelId="{4A5D6783-E639-4465-A5BC-28AF88C24463}" type="pres">
      <dgm:prSet presAssocID="{EA5D7F64-5DF5-4AAC-A8EA-F4D07BBBA73D}" presName="textRect" presStyleLbl="revTx" presStyleIdx="1" presStyleCnt="6">
        <dgm:presLayoutVars>
          <dgm:chMax val="1"/>
          <dgm:chPref val="1"/>
        </dgm:presLayoutVars>
      </dgm:prSet>
      <dgm:spPr/>
    </dgm:pt>
    <dgm:pt modelId="{8C24BB17-F9EC-4C23-9444-A01B86A4A87A}" type="pres">
      <dgm:prSet presAssocID="{AB52367E-33C1-4189-83B9-37CDAB57B87C}" presName="sibTrans" presStyleLbl="sibTrans2D1" presStyleIdx="0" presStyleCnt="0"/>
      <dgm:spPr/>
    </dgm:pt>
    <dgm:pt modelId="{6C1CCFEE-920C-4144-9607-AB39BC4BDE6A}" type="pres">
      <dgm:prSet presAssocID="{F4709F1A-A23D-4FFE-A6E4-A72914067562}" presName="compNode" presStyleCnt="0"/>
      <dgm:spPr/>
    </dgm:pt>
    <dgm:pt modelId="{7D40EFEA-C4A5-4B0F-84AE-D9C8DDC2F492}" type="pres">
      <dgm:prSet presAssocID="{F4709F1A-A23D-4FFE-A6E4-A72914067562}" presName="iconBgRect" presStyleLbl="bgShp" presStyleIdx="2" presStyleCnt="6"/>
      <dgm:spPr/>
    </dgm:pt>
    <dgm:pt modelId="{7C51A391-93ED-4E6B-9F7A-9B5B56C7314D}" type="pres">
      <dgm:prSet presAssocID="{F4709F1A-A23D-4FFE-A6E4-A7291406756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3CEC1B7-6A90-44D2-B219-6A165A9C7B1F}" type="pres">
      <dgm:prSet presAssocID="{F4709F1A-A23D-4FFE-A6E4-A72914067562}" presName="spaceRect" presStyleCnt="0"/>
      <dgm:spPr/>
    </dgm:pt>
    <dgm:pt modelId="{6E4B7792-B8DA-4A60-B25B-685B594D6832}" type="pres">
      <dgm:prSet presAssocID="{F4709F1A-A23D-4FFE-A6E4-A72914067562}" presName="textRect" presStyleLbl="revTx" presStyleIdx="2" presStyleCnt="6">
        <dgm:presLayoutVars>
          <dgm:chMax val="1"/>
          <dgm:chPref val="1"/>
        </dgm:presLayoutVars>
      </dgm:prSet>
      <dgm:spPr/>
    </dgm:pt>
    <dgm:pt modelId="{7850F760-906A-41F7-962F-FD707ADADDE0}" type="pres">
      <dgm:prSet presAssocID="{E30EC6D7-73DA-40AE-9D01-4B382D230AD9}" presName="sibTrans" presStyleLbl="sibTrans2D1" presStyleIdx="0" presStyleCnt="0"/>
      <dgm:spPr/>
    </dgm:pt>
    <dgm:pt modelId="{B7658484-860D-48C5-9099-4B6815258981}" type="pres">
      <dgm:prSet presAssocID="{D0C64DC7-DCB8-4742-BEDB-AD3BDC9EB463}" presName="compNode" presStyleCnt="0"/>
      <dgm:spPr/>
    </dgm:pt>
    <dgm:pt modelId="{DCEDF52A-0364-4DAA-AE7B-97C1B89BC798}" type="pres">
      <dgm:prSet presAssocID="{D0C64DC7-DCB8-4742-BEDB-AD3BDC9EB463}" presName="iconBgRect" presStyleLbl="bgShp" presStyleIdx="3" presStyleCnt="6"/>
      <dgm:spPr/>
    </dgm:pt>
    <dgm:pt modelId="{CE497F36-7CD5-455D-9EDD-3823914021CA}" type="pres">
      <dgm:prSet presAssocID="{D0C64DC7-DCB8-4742-BEDB-AD3BDC9EB46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69692E17-7E40-4345-9CBF-423B4A6C21F2}" type="pres">
      <dgm:prSet presAssocID="{D0C64DC7-DCB8-4742-BEDB-AD3BDC9EB463}" presName="spaceRect" presStyleCnt="0"/>
      <dgm:spPr/>
    </dgm:pt>
    <dgm:pt modelId="{B02C247F-0308-4B8C-A088-FCAF58D243F5}" type="pres">
      <dgm:prSet presAssocID="{D0C64DC7-DCB8-4742-BEDB-AD3BDC9EB463}" presName="textRect" presStyleLbl="revTx" presStyleIdx="3" presStyleCnt="6">
        <dgm:presLayoutVars>
          <dgm:chMax val="1"/>
          <dgm:chPref val="1"/>
        </dgm:presLayoutVars>
      </dgm:prSet>
      <dgm:spPr/>
    </dgm:pt>
    <dgm:pt modelId="{74C52044-D7A8-4539-A538-CC1AADC1A2E0}" type="pres">
      <dgm:prSet presAssocID="{0357A74D-888B-4FDF-B5D7-B7337AC311ED}" presName="sibTrans" presStyleLbl="sibTrans2D1" presStyleIdx="0" presStyleCnt="0"/>
      <dgm:spPr/>
    </dgm:pt>
    <dgm:pt modelId="{8D2FEC13-C050-475A-B5E2-8FEC94FE4DC2}" type="pres">
      <dgm:prSet presAssocID="{A014F22C-585A-4191-BCBC-84D76EEFD423}" presName="compNode" presStyleCnt="0"/>
      <dgm:spPr/>
    </dgm:pt>
    <dgm:pt modelId="{013E2A6F-DD6B-4D1E-8727-5C67619B4B07}" type="pres">
      <dgm:prSet presAssocID="{A014F22C-585A-4191-BCBC-84D76EEFD423}" presName="iconBgRect" presStyleLbl="bgShp" presStyleIdx="4" presStyleCnt="6"/>
      <dgm:spPr/>
    </dgm:pt>
    <dgm:pt modelId="{78CB4E41-2FA3-42FC-B8D6-17BB6709A23F}" type="pres">
      <dgm:prSet presAssocID="{A014F22C-585A-4191-BCBC-84D76EEFD4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7547DC2D-0E82-4F32-9962-E7EF5CDFA423}" type="pres">
      <dgm:prSet presAssocID="{A014F22C-585A-4191-BCBC-84D76EEFD423}" presName="spaceRect" presStyleCnt="0"/>
      <dgm:spPr/>
    </dgm:pt>
    <dgm:pt modelId="{6308351E-809F-4912-B3A2-DB748BABDD1F}" type="pres">
      <dgm:prSet presAssocID="{A014F22C-585A-4191-BCBC-84D76EEFD423}" presName="textRect" presStyleLbl="revTx" presStyleIdx="4" presStyleCnt="6">
        <dgm:presLayoutVars>
          <dgm:chMax val="1"/>
          <dgm:chPref val="1"/>
        </dgm:presLayoutVars>
      </dgm:prSet>
      <dgm:spPr/>
    </dgm:pt>
    <dgm:pt modelId="{A527AD77-72CF-48AA-A343-7F50E2911F19}" type="pres">
      <dgm:prSet presAssocID="{19B9983D-4C26-4CDB-A988-AA2EC0B8E610}" presName="sibTrans" presStyleLbl="sibTrans2D1" presStyleIdx="0" presStyleCnt="0"/>
      <dgm:spPr/>
    </dgm:pt>
    <dgm:pt modelId="{7755A656-057F-411C-BE18-1CFEF3A1541B}" type="pres">
      <dgm:prSet presAssocID="{004C2D45-FBC6-4CCA-9475-1EB36F4BF77E}" presName="compNode" presStyleCnt="0"/>
      <dgm:spPr/>
    </dgm:pt>
    <dgm:pt modelId="{3B5BFE9F-97FD-4E10-B5C5-0693DFBED0E2}" type="pres">
      <dgm:prSet presAssocID="{004C2D45-FBC6-4CCA-9475-1EB36F4BF77E}" presName="iconBgRect" presStyleLbl="bgShp" presStyleIdx="5" presStyleCnt="6"/>
      <dgm:spPr/>
    </dgm:pt>
    <dgm:pt modelId="{5A078A83-0F3C-4A6B-A1E0-4C6867477AA6}" type="pres">
      <dgm:prSet presAssocID="{004C2D45-FBC6-4CCA-9475-1EB36F4BF7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8461DE27-D6BA-4B60-B7FB-2D14DBA8D192}" type="pres">
      <dgm:prSet presAssocID="{004C2D45-FBC6-4CCA-9475-1EB36F4BF77E}" presName="spaceRect" presStyleCnt="0"/>
      <dgm:spPr/>
    </dgm:pt>
    <dgm:pt modelId="{AA055AC8-3099-41E5-92E8-4A08B7D5E811}" type="pres">
      <dgm:prSet presAssocID="{004C2D45-FBC6-4CCA-9475-1EB36F4BF77E}" presName="textRect" presStyleLbl="revTx" presStyleIdx="5" presStyleCnt="6">
        <dgm:presLayoutVars>
          <dgm:chMax val="1"/>
          <dgm:chPref val="1"/>
        </dgm:presLayoutVars>
      </dgm:prSet>
      <dgm:spPr/>
    </dgm:pt>
  </dgm:ptLst>
  <dgm:cxnLst>
    <dgm:cxn modelId="{A1969710-E299-4A44-AAF1-700CAD689E73}" type="presOf" srcId="{004C2D45-FBC6-4CCA-9475-1EB36F4BF77E}" destId="{AA055AC8-3099-41E5-92E8-4A08B7D5E811}" srcOrd="0" destOrd="0" presId="urn:microsoft.com/office/officeart/2018/2/layout/IconCircleList"/>
    <dgm:cxn modelId="{E04C721E-2659-46D6-AD47-1BD689348DE5}" type="presOf" srcId="{D0C64DC7-DCB8-4742-BEDB-AD3BDC9EB463}" destId="{B02C247F-0308-4B8C-A088-FCAF58D243F5}" srcOrd="0" destOrd="0" presId="urn:microsoft.com/office/officeart/2018/2/layout/IconCircleList"/>
    <dgm:cxn modelId="{D45EB61F-604C-48C5-9DE3-28B6D7F46B1F}" srcId="{64D90D1B-3B42-4D94-AE5B-C9F52483688A}" destId="{D0C64DC7-DCB8-4742-BEDB-AD3BDC9EB463}" srcOrd="3" destOrd="0" parTransId="{BEAFB713-2F0B-41D5-AE6A-6C4843AC8BF5}" sibTransId="{0357A74D-888B-4FDF-B5D7-B7337AC311ED}"/>
    <dgm:cxn modelId="{FACC2621-D539-48DC-A924-890D08BBD156}" srcId="{64D90D1B-3B42-4D94-AE5B-C9F52483688A}" destId="{A014F22C-585A-4191-BCBC-84D76EEFD423}" srcOrd="4" destOrd="0" parTransId="{8C0072A4-572E-4601-B074-DB9848CCD4B3}" sibTransId="{19B9983D-4C26-4CDB-A988-AA2EC0B8E610}"/>
    <dgm:cxn modelId="{DC13AB24-31F3-44AE-A3B0-70F97B65DE6B}" type="presOf" srcId="{0357A74D-888B-4FDF-B5D7-B7337AC311ED}" destId="{74C52044-D7A8-4539-A538-CC1AADC1A2E0}" srcOrd="0" destOrd="0" presId="urn:microsoft.com/office/officeart/2018/2/layout/IconCircleList"/>
    <dgm:cxn modelId="{6F5EF036-F79C-4776-B04F-C12CB36EA96F}" type="presOf" srcId="{C967FF8A-B756-4FEA-808A-3E2441355588}" destId="{6AC81ADD-70CB-4D9A-869B-B07E7CA79011}" srcOrd="0" destOrd="0" presId="urn:microsoft.com/office/officeart/2018/2/layout/IconCircleList"/>
    <dgm:cxn modelId="{BA9BEB7F-880A-43D0-8B4B-6FCDD42E9F85}" type="presOf" srcId="{F4709F1A-A23D-4FFE-A6E4-A72914067562}" destId="{6E4B7792-B8DA-4A60-B25B-685B594D6832}" srcOrd="0" destOrd="0" presId="urn:microsoft.com/office/officeart/2018/2/layout/IconCircleList"/>
    <dgm:cxn modelId="{EC677880-843D-45FF-9913-ECBB43D650D1}" srcId="{64D90D1B-3B42-4D94-AE5B-C9F52483688A}" destId="{F4709F1A-A23D-4FFE-A6E4-A72914067562}" srcOrd="2" destOrd="0" parTransId="{83960CBE-DCB7-48F3-B146-1D938E19590A}" sibTransId="{E30EC6D7-73DA-40AE-9D01-4B382D230AD9}"/>
    <dgm:cxn modelId="{E5781185-C397-486C-BA1D-8AA7B6F6257F}" type="presOf" srcId="{A014F22C-585A-4191-BCBC-84D76EEFD423}" destId="{6308351E-809F-4912-B3A2-DB748BABDD1F}" srcOrd="0" destOrd="0" presId="urn:microsoft.com/office/officeart/2018/2/layout/IconCircleList"/>
    <dgm:cxn modelId="{E9FAFB95-1C5E-4DC7-9760-6701E5ADB40F}" srcId="{64D90D1B-3B42-4D94-AE5B-C9F52483688A}" destId="{EA5D7F64-5DF5-4AAC-A8EA-F4D07BBBA73D}" srcOrd="1" destOrd="0" parTransId="{104257FA-42BC-4FF9-B034-9BD924C9B264}" sibTransId="{AB52367E-33C1-4189-83B9-37CDAB57B87C}"/>
    <dgm:cxn modelId="{E1860299-D80C-4BE1-8E49-573AD2834DFD}" type="presOf" srcId="{E30EC6D7-73DA-40AE-9D01-4B382D230AD9}" destId="{7850F760-906A-41F7-962F-FD707ADADDE0}" srcOrd="0" destOrd="0" presId="urn:microsoft.com/office/officeart/2018/2/layout/IconCircleList"/>
    <dgm:cxn modelId="{BCE76C9D-BF80-444D-BB24-768C43FFAB2C}" type="presOf" srcId="{D06BECF3-F7F4-4E04-9064-67A826913AA2}" destId="{AB0F2486-C479-4BD2-B608-4E53B8622EC1}" srcOrd="0" destOrd="0" presId="urn:microsoft.com/office/officeart/2018/2/layout/IconCircleList"/>
    <dgm:cxn modelId="{82B02AB5-6320-495D-A0AD-2B1DDD25E6A6}" srcId="{64D90D1B-3B42-4D94-AE5B-C9F52483688A}" destId="{C967FF8A-B756-4FEA-808A-3E2441355588}" srcOrd="0" destOrd="0" parTransId="{9076373B-6CF2-44D4-8D8B-B8390244F7A3}" sibTransId="{D06BECF3-F7F4-4E04-9064-67A826913AA2}"/>
    <dgm:cxn modelId="{43CD06CD-69E8-46CF-86D6-4A8DEE4286A3}" type="presOf" srcId="{19B9983D-4C26-4CDB-A988-AA2EC0B8E610}" destId="{A527AD77-72CF-48AA-A343-7F50E2911F19}" srcOrd="0" destOrd="0" presId="urn:microsoft.com/office/officeart/2018/2/layout/IconCircleList"/>
    <dgm:cxn modelId="{53D020D1-D04A-47EB-8065-68ADCEB69531}" type="presOf" srcId="{64D90D1B-3B42-4D94-AE5B-C9F52483688A}" destId="{3C0D81DD-079B-424F-B724-B42C9F2311E1}" srcOrd="0" destOrd="0" presId="urn:microsoft.com/office/officeart/2018/2/layout/IconCircleList"/>
    <dgm:cxn modelId="{F07E8AE5-0090-4868-A09C-8EBF9B091EDE}" type="presOf" srcId="{AB52367E-33C1-4189-83B9-37CDAB57B87C}" destId="{8C24BB17-F9EC-4C23-9444-A01B86A4A87A}" srcOrd="0" destOrd="0" presId="urn:microsoft.com/office/officeart/2018/2/layout/IconCircleList"/>
    <dgm:cxn modelId="{8FDF1DE6-EA7B-4A8D-BC2F-57A54F85EF70}" type="presOf" srcId="{EA5D7F64-5DF5-4AAC-A8EA-F4D07BBBA73D}" destId="{4A5D6783-E639-4465-A5BC-28AF88C24463}" srcOrd="0" destOrd="0" presId="urn:microsoft.com/office/officeart/2018/2/layout/IconCircleList"/>
    <dgm:cxn modelId="{E70B50F3-C832-4D7F-9E6A-13F919D2CB61}" srcId="{64D90D1B-3B42-4D94-AE5B-C9F52483688A}" destId="{004C2D45-FBC6-4CCA-9475-1EB36F4BF77E}" srcOrd="5" destOrd="0" parTransId="{8FFDB58E-93FA-4356-AFF8-E9866FDF4192}" sibTransId="{5DB561D3-FD93-4379-89C5-B74D9AD7BA0D}"/>
    <dgm:cxn modelId="{23A068CB-C110-4988-96C8-D9E3CABFF874}" type="presParOf" srcId="{3C0D81DD-079B-424F-B724-B42C9F2311E1}" destId="{E3A222E5-DBF7-4C32-977B-668F51224A4E}" srcOrd="0" destOrd="0" presId="urn:microsoft.com/office/officeart/2018/2/layout/IconCircleList"/>
    <dgm:cxn modelId="{63170489-56C3-42DD-B95F-66F9964D2BF8}" type="presParOf" srcId="{E3A222E5-DBF7-4C32-977B-668F51224A4E}" destId="{7DF3DD14-E43E-44AA-B57A-07FA012A4BBE}" srcOrd="0" destOrd="0" presId="urn:microsoft.com/office/officeart/2018/2/layout/IconCircleList"/>
    <dgm:cxn modelId="{14196DC8-1B79-4DEF-AE52-C7384C92C6D6}" type="presParOf" srcId="{7DF3DD14-E43E-44AA-B57A-07FA012A4BBE}" destId="{FDDE4D98-08A7-450F-90F8-F10A5FB7F9B0}" srcOrd="0" destOrd="0" presId="urn:microsoft.com/office/officeart/2018/2/layout/IconCircleList"/>
    <dgm:cxn modelId="{ED98D5BE-BC36-4D5A-BCB6-E44220759C62}" type="presParOf" srcId="{7DF3DD14-E43E-44AA-B57A-07FA012A4BBE}" destId="{56CDC6D1-9FA7-4A21-A85D-40F058A1EF29}" srcOrd="1" destOrd="0" presId="urn:microsoft.com/office/officeart/2018/2/layout/IconCircleList"/>
    <dgm:cxn modelId="{9C4C1F5B-5758-4E1E-82FF-CC57A8BB8864}" type="presParOf" srcId="{7DF3DD14-E43E-44AA-B57A-07FA012A4BBE}" destId="{1DC780E6-61D5-4E66-83C3-37C2FA522B0F}" srcOrd="2" destOrd="0" presId="urn:microsoft.com/office/officeart/2018/2/layout/IconCircleList"/>
    <dgm:cxn modelId="{4CEC3718-47DB-4601-B0AF-C39EA372BE4B}" type="presParOf" srcId="{7DF3DD14-E43E-44AA-B57A-07FA012A4BBE}" destId="{6AC81ADD-70CB-4D9A-869B-B07E7CA79011}" srcOrd="3" destOrd="0" presId="urn:microsoft.com/office/officeart/2018/2/layout/IconCircleList"/>
    <dgm:cxn modelId="{6059B507-595B-4C93-AFDD-53AB63F5B3DC}" type="presParOf" srcId="{E3A222E5-DBF7-4C32-977B-668F51224A4E}" destId="{AB0F2486-C479-4BD2-B608-4E53B8622EC1}" srcOrd="1" destOrd="0" presId="urn:microsoft.com/office/officeart/2018/2/layout/IconCircleList"/>
    <dgm:cxn modelId="{918D126B-D8B7-49D6-8CE6-C4D4EA9AC884}" type="presParOf" srcId="{E3A222E5-DBF7-4C32-977B-668F51224A4E}" destId="{718E9C8F-5613-4440-8218-E4954605F6B2}" srcOrd="2" destOrd="0" presId="urn:microsoft.com/office/officeart/2018/2/layout/IconCircleList"/>
    <dgm:cxn modelId="{3174C7AE-2643-42A5-8257-E9FA3E8DB80D}" type="presParOf" srcId="{718E9C8F-5613-4440-8218-E4954605F6B2}" destId="{78744F77-9B2F-4567-9BB8-44F0575EEA6C}" srcOrd="0" destOrd="0" presId="urn:microsoft.com/office/officeart/2018/2/layout/IconCircleList"/>
    <dgm:cxn modelId="{0A94245D-B083-4138-9A6A-66487201D81D}" type="presParOf" srcId="{718E9C8F-5613-4440-8218-E4954605F6B2}" destId="{3543E1F9-B77A-49C7-A9E1-8AD1BF43F809}" srcOrd="1" destOrd="0" presId="urn:microsoft.com/office/officeart/2018/2/layout/IconCircleList"/>
    <dgm:cxn modelId="{D9315161-A7F6-406E-A8B1-1D5B3F4822D8}" type="presParOf" srcId="{718E9C8F-5613-4440-8218-E4954605F6B2}" destId="{A402872D-3DF5-4510-B70F-C2AB69C3E60E}" srcOrd="2" destOrd="0" presId="urn:microsoft.com/office/officeart/2018/2/layout/IconCircleList"/>
    <dgm:cxn modelId="{2BD72C04-4A71-4584-A2BD-8791C73D402C}" type="presParOf" srcId="{718E9C8F-5613-4440-8218-E4954605F6B2}" destId="{4A5D6783-E639-4465-A5BC-28AF88C24463}" srcOrd="3" destOrd="0" presId="urn:microsoft.com/office/officeart/2018/2/layout/IconCircleList"/>
    <dgm:cxn modelId="{48033F9A-BD3B-4208-A6EE-58A5528E0CFB}" type="presParOf" srcId="{E3A222E5-DBF7-4C32-977B-668F51224A4E}" destId="{8C24BB17-F9EC-4C23-9444-A01B86A4A87A}" srcOrd="3" destOrd="0" presId="urn:microsoft.com/office/officeart/2018/2/layout/IconCircleList"/>
    <dgm:cxn modelId="{74EC248C-E6D9-48D2-B1F9-52CEEFF65BC6}" type="presParOf" srcId="{E3A222E5-DBF7-4C32-977B-668F51224A4E}" destId="{6C1CCFEE-920C-4144-9607-AB39BC4BDE6A}" srcOrd="4" destOrd="0" presId="urn:microsoft.com/office/officeart/2018/2/layout/IconCircleList"/>
    <dgm:cxn modelId="{58ECB9A9-51D3-4834-904E-1B6FB2E3CA5C}" type="presParOf" srcId="{6C1CCFEE-920C-4144-9607-AB39BC4BDE6A}" destId="{7D40EFEA-C4A5-4B0F-84AE-D9C8DDC2F492}" srcOrd="0" destOrd="0" presId="urn:microsoft.com/office/officeart/2018/2/layout/IconCircleList"/>
    <dgm:cxn modelId="{0A939F21-EBAF-4630-B3D6-481AED914420}" type="presParOf" srcId="{6C1CCFEE-920C-4144-9607-AB39BC4BDE6A}" destId="{7C51A391-93ED-4E6B-9F7A-9B5B56C7314D}" srcOrd="1" destOrd="0" presId="urn:microsoft.com/office/officeart/2018/2/layout/IconCircleList"/>
    <dgm:cxn modelId="{F3301804-3B65-4958-A443-D6F3C95531EB}" type="presParOf" srcId="{6C1CCFEE-920C-4144-9607-AB39BC4BDE6A}" destId="{C3CEC1B7-6A90-44D2-B219-6A165A9C7B1F}" srcOrd="2" destOrd="0" presId="urn:microsoft.com/office/officeart/2018/2/layout/IconCircleList"/>
    <dgm:cxn modelId="{B7D977E9-BB19-446A-A5B4-89A073513107}" type="presParOf" srcId="{6C1CCFEE-920C-4144-9607-AB39BC4BDE6A}" destId="{6E4B7792-B8DA-4A60-B25B-685B594D6832}" srcOrd="3" destOrd="0" presId="urn:microsoft.com/office/officeart/2018/2/layout/IconCircleList"/>
    <dgm:cxn modelId="{E403E69A-780F-4A4B-AE34-66DC3F5847A7}" type="presParOf" srcId="{E3A222E5-DBF7-4C32-977B-668F51224A4E}" destId="{7850F760-906A-41F7-962F-FD707ADADDE0}" srcOrd="5" destOrd="0" presId="urn:microsoft.com/office/officeart/2018/2/layout/IconCircleList"/>
    <dgm:cxn modelId="{60E3D2C4-3F83-4BE7-9457-466D6827C7FB}" type="presParOf" srcId="{E3A222E5-DBF7-4C32-977B-668F51224A4E}" destId="{B7658484-860D-48C5-9099-4B6815258981}" srcOrd="6" destOrd="0" presId="urn:microsoft.com/office/officeart/2018/2/layout/IconCircleList"/>
    <dgm:cxn modelId="{887169F1-D143-40FC-B282-389D71443F69}" type="presParOf" srcId="{B7658484-860D-48C5-9099-4B6815258981}" destId="{DCEDF52A-0364-4DAA-AE7B-97C1B89BC798}" srcOrd="0" destOrd="0" presId="urn:microsoft.com/office/officeart/2018/2/layout/IconCircleList"/>
    <dgm:cxn modelId="{79B0F76B-AB5F-42B6-B86F-5BC86140D005}" type="presParOf" srcId="{B7658484-860D-48C5-9099-4B6815258981}" destId="{CE497F36-7CD5-455D-9EDD-3823914021CA}" srcOrd="1" destOrd="0" presId="urn:microsoft.com/office/officeart/2018/2/layout/IconCircleList"/>
    <dgm:cxn modelId="{26B91B95-431F-4A1A-82A0-D7059E17B742}" type="presParOf" srcId="{B7658484-860D-48C5-9099-4B6815258981}" destId="{69692E17-7E40-4345-9CBF-423B4A6C21F2}" srcOrd="2" destOrd="0" presId="urn:microsoft.com/office/officeart/2018/2/layout/IconCircleList"/>
    <dgm:cxn modelId="{B3A99801-358A-4970-BCF6-DF3F5474AB99}" type="presParOf" srcId="{B7658484-860D-48C5-9099-4B6815258981}" destId="{B02C247F-0308-4B8C-A088-FCAF58D243F5}" srcOrd="3" destOrd="0" presId="urn:microsoft.com/office/officeart/2018/2/layout/IconCircleList"/>
    <dgm:cxn modelId="{F0F1D95B-EDC0-4F2C-863F-9F0773954EB5}" type="presParOf" srcId="{E3A222E5-DBF7-4C32-977B-668F51224A4E}" destId="{74C52044-D7A8-4539-A538-CC1AADC1A2E0}" srcOrd="7" destOrd="0" presId="urn:microsoft.com/office/officeart/2018/2/layout/IconCircleList"/>
    <dgm:cxn modelId="{4552BACE-71CD-442D-921D-B2EB6D2B968D}" type="presParOf" srcId="{E3A222E5-DBF7-4C32-977B-668F51224A4E}" destId="{8D2FEC13-C050-475A-B5E2-8FEC94FE4DC2}" srcOrd="8" destOrd="0" presId="urn:microsoft.com/office/officeart/2018/2/layout/IconCircleList"/>
    <dgm:cxn modelId="{79F4F301-E3D8-480B-9D88-4841C859F53E}" type="presParOf" srcId="{8D2FEC13-C050-475A-B5E2-8FEC94FE4DC2}" destId="{013E2A6F-DD6B-4D1E-8727-5C67619B4B07}" srcOrd="0" destOrd="0" presId="urn:microsoft.com/office/officeart/2018/2/layout/IconCircleList"/>
    <dgm:cxn modelId="{3F029C73-8EEA-4620-8882-DB503EB9CACA}" type="presParOf" srcId="{8D2FEC13-C050-475A-B5E2-8FEC94FE4DC2}" destId="{78CB4E41-2FA3-42FC-B8D6-17BB6709A23F}" srcOrd="1" destOrd="0" presId="urn:microsoft.com/office/officeart/2018/2/layout/IconCircleList"/>
    <dgm:cxn modelId="{7FA6CE24-5345-4342-BFB8-E76DB99188D1}" type="presParOf" srcId="{8D2FEC13-C050-475A-B5E2-8FEC94FE4DC2}" destId="{7547DC2D-0E82-4F32-9962-E7EF5CDFA423}" srcOrd="2" destOrd="0" presId="urn:microsoft.com/office/officeart/2018/2/layout/IconCircleList"/>
    <dgm:cxn modelId="{830DDE35-C7A5-4390-A326-D5DFD9BF10FA}" type="presParOf" srcId="{8D2FEC13-C050-475A-B5E2-8FEC94FE4DC2}" destId="{6308351E-809F-4912-B3A2-DB748BABDD1F}" srcOrd="3" destOrd="0" presId="urn:microsoft.com/office/officeart/2018/2/layout/IconCircleList"/>
    <dgm:cxn modelId="{94B973D1-2DB3-4DB6-8428-6D93DE6CD166}" type="presParOf" srcId="{E3A222E5-DBF7-4C32-977B-668F51224A4E}" destId="{A527AD77-72CF-48AA-A343-7F50E2911F19}" srcOrd="9" destOrd="0" presId="urn:microsoft.com/office/officeart/2018/2/layout/IconCircleList"/>
    <dgm:cxn modelId="{02FEBCF0-DEC9-49CB-ADF2-11E45865DFBF}" type="presParOf" srcId="{E3A222E5-DBF7-4C32-977B-668F51224A4E}" destId="{7755A656-057F-411C-BE18-1CFEF3A1541B}" srcOrd="10" destOrd="0" presId="urn:microsoft.com/office/officeart/2018/2/layout/IconCircleList"/>
    <dgm:cxn modelId="{31477716-70BF-4911-86ED-9C3998D6B466}" type="presParOf" srcId="{7755A656-057F-411C-BE18-1CFEF3A1541B}" destId="{3B5BFE9F-97FD-4E10-B5C5-0693DFBED0E2}" srcOrd="0" destOrd="0" presId="urn:microsoft.com/office/officeart/2018/2/layout/IconCircleList"/>
    <dgm:cxn modelId="{8AE370AB-43AF-4EC3-B39F-809CBDF688EA}" type="presParOf" srcId="{7755A656-057F-411C-BE18-1CFEF3A1541B}" destId="{5A078A83-0F3C-4A6B-A1E0-4C6867477AA6}" srcOrd="1" destOrd="0" presId="urn:microsoft.com/office/officeart/2018/2/layout/IconCircleList"/>
    <dgm:cxn modelId="{ED9F8BDD-1655-457B-ABF8-976C5B4F305D}" type="presParOf" srcId="{7755A656-057F-411C-BE18-1CFEF3A1541B}" destId="{8461DE27-D6BA-4B60-B7FB-2D14DBA8D192}" srcOrd="2" destOrd="0" presId="urn:microsoft.com/office/officeart/2018/2/layout/IconCircleList"/>
    <dgm:cxn modelId="{60B2C152-58C4-4F6A-AC78-33BE623BB3C3}" type="presParOf" srcId="{7755A656-057F-411C-BE18-1CFEF3A1541B}" destId="{AA055AC8-3099-41E5-92E8-4A08B7D5E81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a:cs typeface="Times New Roman"/>
            </a:rPr>
            <a:t>KDE DAC Information </a:t>
          </a:r>
          <a:r>
            <a:rPr lang="en-US">
              <a:latin typeface="Times New Roman"/>
              <a:cs typeface="Times New Roman"/>
              <a:hlinkClick xmlns:r="http://schemas.openxmlformats.org/officeDocument/2006/relationships" r:id="rId1"/>
            </a:rPr>
            <a:t>dacinfo@education.ky.gov</a:t>
          </a:r>
          <a:r>
            <a:rPr lang="en-US">
              <a:latin typeface="Times New Roman"/>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20119" custLinFactNeighborY="27725">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DF70E-E49F-4C4D-A5F7-0CBE6AFF6588}">
      <dsp:nvSpPr>
        <dsp:cNvPr id="0" name=""/>
        <dsp:cNvSpPr/>
      </dsp:nvSpPr>
      <dsp:spPr>
        <a:xfrm>
          <a:off x="-4839591" y="-741693"/>
          <a:ext cx="5764161" cy="5764161"/>
        </a:xfrm>
        <a:prstGeom prst="blockArc">
          <a:avLst>
            <a:gd name="adj1" fmla="val 18900000"/>
            <a:gd name="adj2" fmla="val 2700000"/>
            <a:gd name="adj3" fmla="val 37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34E38A-BDEF-4C1A-80E3-64280E974815}">
      <dsp:nvSpPr>
        <dsp:cNvPr id="0" name=""/>
        <dsp:cNvSpPr/>
      </dsp:nvSpPr>
      <dsp:spPr>
        <a:xfrm>
          <a:off x="461505" y="329105"/>
          <a:ext cx="10600964"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Schedule test administration</a:t>
          </a:r>
        </a:p>
      </dsp:txBody>
      <dsp:txXfrm>
        <a:off x="461505" y="329105"/>
        <a:ext cx="10600964" cy="658554"/>
      </dsp:txXfrm>
    </dsp:sp>
    <dsp:sp modelId="{115FC972-F22C-4FDE-9818-C59A7F961E92}">
      <dsp:nvSpPr>
        <dsp:cNvPr id="0" name=""/>
        <dsp:cNvSpPr/>
      </dsp:nvSpPr>
      <dsp:spPr>
        <a:xfrm>
          <a:off x="72595" y="246786"/>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971F44D-CCE4-40D5-BBC0-6C5A4F340698}">
      <dsp:nvSpPr>
        <dsp:cNvPr id="0" name=""/>
        <dsp:cNvSpPr/>
      </dsp:nvSpPr>
      <dsp:spPr>
        <a:xfrm>
          <a:off x="861756" y="1317108"/>
          <a:ext cx="10223400"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Arrange for adequate staff to administer assessment </a:t>
          </a:r>
        </a:p>
      </dsp:txBody>
      <dsp:txXfrm>
        <a:off x="861756" y="1317108"/>
        <a:ext cx="10223400" cy="658554"/>
      </dsp:txXfrm>
    </dsp:sp>
    <dsp:sp modelId="{4D94B0A9-6056-4A85-82E9-288471DBD14C}">
      <dsp:nvSpPr>
        <dsp:cNvPr id="0" name=""/>
        <dsp:cNvSpPr/>
      </dsp:nvSpPr>
      <dsp:spPr>
        <a:xfrm>
          <a:off x="450159" y="1234789"/>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FE53919-368B-452B-996A-6837910BF0A0}">
      <dsp:nvSpPr>
        <dsp:cNvPr id="0" name=""/>
        <dsp:cNvSpPr/>
      </dsp:nvSpPr>
      <dsp:spPr>
        <a:xfrm>
          <a:off x="861756" y="2305111"/>
          <a:ext cx="10223400"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Prepare accurate student testing rosters and seating charts</a:t>
          </a:r>
        </a:p>
      </dsp:txBody>
      <dsp:txXfrm>
        <a:off x="861756" y="2305111"/>
        <a:ext cx="10223400" cy="658554"/>
      </dsp:txXfrm>
    </dsp:sp>
    <dsp:sp modelId="{4B239B11-F06C-428C-9FC6-CBEBFBC30440}">
      <dsp:nvSpPr>
        <dsp:cNvPr id="0" name=""/>
        <dsp:cNvSpPr/>
      </dsp:nvSpPr>
      <dsp:spPr>
        <a:xfrm>
          <a:off x="450159" y="2222792"/>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E3D2623-DD06-40B8-924B-8580406E784F}">
      <dsp:nvSpPr>
        <dsp:cNvPr id="0" name=""/>
        <dsp:cNvSpPr/>
      </dsp:nvSpPr>
      <dsp:spPr>
        <a:xfrm>
          <a:off x="484191" y="3293114"/>
          <a:ext cx="10600964" cy="658554"/>
        </a:xfrm>
        <a:prstGeom prst="rect">
          <a:avLst/>
        </a:prstGeom>
        <a:solidFill>
          <a:srgbClr val="00808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2728"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Ensure all test materials are kept secure before, during and after testing</a:t>
          </a:r>
          <a:endParaRPr lang="en-US" sz="2500" kern="1200" baseline="-25000" dirty="0"/>
        </a:p>
      </dsp:txBody>
      <dsp:txXfrm>
        <a:off x="484191" y="3293114"/>
        <a:ext cx="10600964" cy="658554"/>
      </dsp:txXfrm>
    </dsp:sp>
    <dsp:sp modelId="{BAF36DB4-92B3-47BF-BB62-731A860E1E49}">
      <dsp:nvSpPr>
        <dsp:cNvPr id="0" name=""/>
        <dsp:cNvSpPr/>
      </dsp:nvSpPr>
      <dsp:spPr>
        <a:xfrm>
          <a:off x="72595" y="3210795"/>
          <a:ext cx="823193" cy="82319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E4D98-08A7-450F-90F8-F10A5FB7F9B0}">
      <dsp:nvSpPr>
        <dsp:cNvPr id="0" name=""/>
        <dsp:cNvSpPr/>
      </dsp:nvSpPr>
      <dsp:spPr>
        <a:xfrm>
          <a:off x="185607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DC6D1-9FA7-4A21-A85D-40F058A1EF29}">
      <dsp:nvSpPr>
        <dsp:cNvPr id="0" name=""/>
        <dsp:cNvSpPr/>
      </dsp:nvSpPr>
      <dsp:spPr>
        <a:xfrm>
          <a:off x="2067073" y="283994"/>
          <a:ext cx="582750" cy="582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C81ADD-70CB-4D9A-869B-B07E7CA79011}">
      <dsp:nvSpPr>
        <dsp:cNvPr id="0" name=""/>
        <dsp:cNvSpPr/>
      </dsp:nvSpPr>
      <dsp:spPr>
        <a:xfrm>
          <a:off x="307612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1 – Introduction to Administration code</a:t>
          </a:r>
        </a:p>
      </dsp:txBody>
      <dsp:txXfrm>
        <a:off x="3076122" y="72998"/>
        <a:ext cx="2368322" cy="1004742"/>
      </dsp:txXfrm>
    </dsp:sp>
    <dsp:sp modelId="{78744F77-9B2F-4567-9BB8-44F0575EEA6C}">
      <dsp:nvSpPr>
        <dsp:cNvPr id="0" name=""/>
        <dsp:cNvSpPr/>
      </dsp:nvSpPr>
      <dsp:spPr>
        <a:xfrm>
          <a:off x="585710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3E1F9-B77A-49C7-A9E1-8AD1BF43F809}">
      <dsp:nvSpPr>
        <dsp:cNvPr id="0" name=""/>
        <dsp:cNvSpPr/>
      </dsp:nvSpPr>
      <dsp:spPr>
        <a:xfrm>
          <a:off x="6068103" y="283994"/>
          <a:ext cx="582750" cy="582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D6783-E639-4465-A5BC-28AF88C24463}">
      <dsp:nvSpPr>
        <dsp:cNvPr id="0" name=""/>
        <dsp:cNvSpPr/>
      </dsp:nvSpPr>
      <dsp:spPr>
        <a:xfrm>
          <a:off x="707715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Module 2 – Preparation for State Assessment – Test Security </a:t>
          </a:r>
        </a:p>
      </dsp:txBody>
      <dsp:txXfrm>
        <a:off x="7077152" y="72998"/>
        <a:ext cx="2368322" cy="1004742"/>
      </dsp:txXfrm>
    </dsp:sp>
    <dsp:sp modelId="{7D40EFEA-C4A5-4B0F-84AE-D9C8DDC2F492}">
      <dsp:nvSpPr>
        <dsp:cNvPr id="0" name=""/>
        <dsp:cNvSpPr/>
      </dsp:nvSpPr>
      <dsp:spPr>
        <a:xfrm>
          <a:off x="185607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1A391-93ED-4E6B-9F7A-9B5B56C7314D}">
      <dsp:nvSpPr>
        <dsp:cNvPr id="0" name=""/>
        <dsp:cNvSpPr/>
      </dsp:nvSpPr>
      <dsp:spPr>
        <a:xfrm>
          <a:off x="2067073" y="2102735"/>
          <a:ext cx="582750" cy="582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4B7792-B8DA-4A60-B25B-685B594D6832}">
      <dsp:nvSpPr>
        <dsp:cNvPr id="0" name=""/>
        <dsp:cNvSpPr/>
      </dsp:nvSpPr>
      <dsp:spPr>
        <a:xfrm>
          <a:off x="307612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3 - Preparation for State Assessment –Appropriate Assessment Practices &amp; Classroom Materials</a:t>
          </a:r>
        </a:p>
      </dsp:txBody>
      <dsp:txXfrm>
        <a:off x="3076122" y="1891739"/>
        <a:ext cx="2368322" cy="1004742"/>
      </dsp:txXfrm>
    </dsp:sp>
    <dsp:sp modelId="{DCEDF52A-0364-4DAA-AE7B-97C1B89BC798}">
      <dsp:nvSpPr>
        <dsp:cNvPr id="0" name=""/>
        <dsp:cNvSpPr/>
      </dsp:nvSpPr>
      <dsp:spPr>
        <a:xfrm>
          <a:off x="585710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97F36-7CD5-455D-9EDD-3823914021CA}">
      <dsp:nvSpPr>
        <dsp:cNvPr id="0" name=""/>
        <dsp:cNvSpPr/>
      </dsp:nvSpPr>
      <dsp:spPr>
        <a:xfrm>
          <a:off x="6068103" y="2102735"/>
          <a:ext cx="582750" cy="5827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2C247F-0308-4B8C-A088-FCAF58D243F5}">
      <dsp:nvSpPr>
        <dsp:cNvPr id="0" name=""/>
        <dsp:cNvSpPr/>
      </dsp:nvSpPr>
      <dsp:spPr>
        <a:xfrm>
          <a:off x="707715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4 - Preparation for State Assessment - Seating Charts &amp; Student Motivation and Rewards</a:t>
          </a:r>
        </a:p>
      </dsp:txBody>
      <dsp:txXfrm>
        <a:off x="7077152" y="1891739"/>
        <a:ext cx="2368322" cy="1004742"/>
      </dsp:txXfrm>
    </dsp:sp>
    <dsp:sp modelId="{013E2A6F-DD6B-4D1E-8727-5C67619B4B07}">
      <dsp:nvSpPr>
        <dsp:cNvPr id="0" name=""/>
        <dsp:cNvSpPr/>
      </dsp:nvSpPr>
      <dsp:spPr>
        <a:xfrm>
          <a:off x="185607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B4E41-2FA3-42FC-B8D6-17BB6709A23F}">
      <dsp:nvSpPr>
        <dsp:cNvPr id="0" name=""/>
        <dsp:cNvSpPr/>
      </dsp:nvSpPr>
      <dsp:spPr>
        <a:xfrm>
          <a:off x="2067073" y="3921476"/>
          <a:ext cx="582750" cy="5827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08351E-809F-4912-B3A2-DB748BABDD1F}">
      <dsp:nvSpPr>
        <dsp:cNvPr id="0" name=""/>
        <dsp:cNvSpPr/>
      </dsp:nvSpPr>
      <dsp:spPr>
        <a:xfrm>
          <a:off x="307612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5 - Administration of State Assessment</a:t>
          </a:r>
        </a:p>
      </dsp:txBody>
      <dsp:txXfrm>
        <a:off x="3076122" y="3710480"/>
        <a:ext cx="2368322" cy="1004742"/>
      </dsp:txXfrm>
    </dsp:sp>
    <dsp:sp modelId="{3B5BFE9F-97FD-4E10-B5C5-0693DFBED0E2}">
      <dsp:nvSpPr>
        <dsp:cNvPr id="0" name=""/>
        <dsp:cNvSpPr/>
      </dsp:nvSpPr>
      <dsp:spPr>
        <a:xfrm>
          <a:off x="585710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78A83-0F3C-4A6B-A1E0-4C6867477AA6}">
      <dsp:nvSpPr>
        <dsp:cNvPr id="0" name=""/>
        <dsp:cNvSpPr/>
      </dsp:nvSpPr>
      <dsp:spPr>
        <a:xfrm>
          <a:off x="6068103" y="3921476"/>
          <a:ext cx="582750" cy="5827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055AC8-3099-41E5-92E8-4A08B7D5E811}">
      <dsp:nvSpPr>
        <dsp:cNvPr id="0" name=""/>
        <dsp:cNvSpPr/>
      </dsp:nvSpPr>
      <dsp:spPr>
        <a:xfrm>
          <a:off x="707715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6 - Completion of State Assessment </a:t>
          </a:r>
        </a:p>
      </dsp:txBody>
      <dsp:txXfrm>
        <a:off x="7077152" y="3710480"/>
        <a:ext cx="2368322" cy="1004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Times New Roman"/>
              <a:cs typeface="Times New Roman"/>
            </a:rPr>
            <a:t>KDE DAC Information </a:t>
          </a:r>
          <a:r>
            <a:rPr lang="en-US" sz="4700" kern="1200">
              <a:latin typeface="Times New Roman"/>
              <a:cs typeface="Times New Roman"/>
              <a:hlinkClick xmlns:r="http://schemas.openxmlformats.org/officeDocument/2006/relationships" r:id="rId1"/>
            </a:rPr>
            <a:t>dacinfo@education.ky.gov</a:t>
          </a:r>
          <a:r>
            <a:rPr lang="en-US" sz="4700" kern="1200">
              <a:latin typeface="Times New Roman"/>
              <a:cs typeface="Times New Roman"/>
            </a:rPr>
            <a:t> (502) 564-4394</a:t>
          </a:r>
        </a:p>
      </dsp:txBody>
      <dsp:txXfrm>
        <a:off x="0" y="772236"/>
        <a:ext cx="8325293" cy="3183075"/>
      </dsp:txXfrm>
    </dsp:sp>
    <dsp:sp modelId="{582781B1-11A1-43EE-AABF-775ACAB37D1D}">
      <dsp:nvSpPr>
        <dsp:cNvPr id="0" name=""/>
        <dsp:cNvSpPr/>
      </dsp:nvSpPr>
      <dsp:spPr>
        <a:xfrm>
          <a:off x="332516" y="423926"/>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Times New Roman"/>
              <a:cs typeface="Times New Roman"/>
            </a:rPr>
            <a:t>Contact Information</a:t>
          </a:r>
          <a:endParaRPr lang="en-US" sz="4700" b="0" i="0" u="none" strike="noStrike" kern="1200" cap="none" baseline="0" noProof="0">
            <a:solidFill>
              <a:srgbClr val="010000"/>
            </a:solidFill>
            <a:latin typeface="Georgia"/>
            <a:cs typeface="Times New Roman"/>
          </a:endParaRPr>
        </a:p>
      </dsp:txBody>
      <dsp:txXfrm>
        <a:off x="400245" y="491655"/>
        <a:ext cx="5692247" cy="125198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E94AF-BDE8-44D7-AAFD-0C292A7CE842}" type="datetimeFigureOut">
              <a:rPr lang="en-US" smtClean="0"/>
              <a:t>11/20/2021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23E15-B521-487E-A8BF-802BA0A0A7B8}" type="slidenum">
              <a:rPr lang="en-US" smtClean="0"/>
              <a:t>‹#›</a:t>
            </a:fld>
            <a:endParaRPr lang="en-US"/>
          </a:p>
        </p:txBody>
      </p:sp>
    </p:spTree>
    <p:extLst>
      <p:ext uri="{BB962C8B-B14F-4D97-AF65-F5344CB8AC3E}">
        <p14:creationId xmlns:p14="http://schemas.microsoft.com/office/powerpoint/2010/main" val="16715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ky.gov/curriculum/standards/kyacadstand/Documents/Kentucky%20Academic%20Standards_Final-9%2011%2015.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module two of the Admin Code Regulation training 703 KAR 5:080. </a:t>
            </a:r>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399458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2 of 6 of the Administration Code regulation. </a:t>
            </a:r>
          </a:p>
          <a:p>
            <a:endParaRPr lang="en-US" dirty="0"/>
          </a:p>
          <a:p>
            <a:r>
              <a:rPr lang="en-US" dirty="0"/>
              <a:t>Please review all six modules to complete the administration code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[Pause]</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58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questions, please contact us at KDE DAC Information, dacinfo@education.ky.gov, or call us at 502-564-4394.</a:t>
            </a:r>
            <a:r>
              <a:rPr lang="en-US" sz="1200" b="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participating in </a:t>
            </a:r>
            <a:r>
              <a:rPr lang="en-US"/>
              <a:t>this section of the </a:t>
            </a:r>
            <a:r>
              <a:rPr lang="en-US" dirty="0"/>
              <a:t>training with the Office of Assessment and Accountability. </a:t>
            </a:r>
          </a:p>
          <a:p>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292133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module two, we will cover the Preparing for the state assessment. This requires District and Building Assessment Coordinators to work together to make certain that test security is maintained, required trainings have been conducted, the correct classroom materials are available, seating charts are started, and that student motivation and rewards do not conflict with testing or other school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131715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District Assessment Coordinators or DACs and Building Assessment Coordinators (BACs) are the authorities when dealing with state-required testing. The responsibility of managing test preparation, a successful test administration and return shipping falls to the DACs and BACs.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Times New Roman" panose="02020603050405020304" pitchFamily="18" charset="0"/>
              <a:ea typeface="+mn-ea"/>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DACs or BACs shall schedule the test administration,</a:t>
            </a:r>
            <a:r>
              <a:rPr lang="en-US" baseline="0">
                <a:latin typeface="Times New Roman" panose="02020603050405020304" pitchFamily="18" charset="0"/>
                <a:cs typeface="Times New Roman" panose="02020603050405020304" pitchFamily="18" charset="0"/>
              </a:rPr>
              <a:t> arrange for adequate staff to administer the assessment, prepare accurate student testing rosters and seating charts, and ensure that all assessment materials are kept secure before, during and after the testing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baseline="0">
              <a:solidFill>
                <a:schemeClr val="tx1"/>
              </a:solidFill>
              <a:effectLst/>
              <a:latin typeface="Times New Roman" panose="02020603050405020304" pitchFamily="18" charset="0"/>
              <a:ea typeface="+mn-ea"/>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170815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Test security should be a top priority throughout the testing process from the receipt of materials through test administration and the return of materials by all parties involved with creating or handling of the testing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301152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Secure test materials will vary slightly by assessment, but let’s look at our most prevalent test – KSA – to better understand what are secure materials.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online testing, you will see Test Tickets and Seal Codes created from the PAN system for TestNav, which is used by students to test. Once these items are printed, you must keep them secure until they are distributed on the test day. After the Test Ticket and Seal Codes have been used, they will be returned to the BAC to be securely destroyed.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are dealing with a paper/pencil test or the accommodated test kits, you will have test booklets, containing the test questions, and answer documents to secure. In some cases, the test booklet and answer document are combined into one booklet---think KSA Science.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You’ll notice that scratch paper is available to students in both the online and paper/pencil testing formats. Scratch paper is considered a secure material, since test questions or answers could be gleaned from these papers. The move to online testing has allowed schools to print the Test Ticket on a single page, so that the student may use the rest of the page as scratch paper. This reduces the amount of paper which must be secured.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we have a better understanding of what Secure Materials could be, let’s see what the regulation says.</a:t>
            </a:r>
            <a:r>
              <a:rPr lang="en-US" sz="1200" b="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[Pause ]</a:t>
            </a:r>
            <a:endParaRPr lang="en-US" sz="1200" dirty="0">
              <a:solidFill>
                <a:schemeClr val="tx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348908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If you turn to page 6 in the Administration Code regulation, you will find the Test Materials section, which is divided into the Acceptable and Not Acceptable columns. As we go through this training, the regulation page numbers are displayed on the slide to help you quickly reference the area. </a:t>
            </a:r>
          </a:p>
          <a:p>
            <a:r>
              <a:rPr lang="en-US">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What is an Acceptable and expected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Test administrators need test administration manuals</a:t>
            </a:r>
            <a:r>
              <a:rPr lang="en-US" baseline="0">
                <a:latin typeface="Times New Roman" panose="02020603050405020304" pitchFamily="18" charset="0"/>
                <a:cs typeface="Times New Roman" panose="02020603050405020304" pitchFamily="18" charset="0"/>
              </a:rPr>
              <a:t> in advance of testing to read and prepare for test sessions. </a:t>
            </a: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Following test manual directions and reading the scripts aloud is vitally important for a successful, standardized administration and to avoid committing an allegation. Scripts are updated yearly and are unique to each assessment. Reading all parts of the script helps ensure that the students’ test results are valid and reliable.</a:t>
            </a:r>
            <a:r>
              <a:rPr lang="en-US" sz="1200" b="0" i="1" kern="1200">
                <a:solidFill>
                  <a:schemeClr val="tx1"/>
                </a:solidFill>
                <a:effectLst/>
                <a:latin typeface="+mn-lt"/>
                <a:ea typeface="+mn-ea"/>
                <a:cs typeface="+mn-cs"/>
              </a:rPr>
              <a:t> </a:t>
            </a:r>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What are Not Acceptable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Anyone having test booklets prior to testing without authorization from the DAC or BAC.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Why wouldn’t you want to have test booklets early? What would be the first thing that comes into your mind, if you saw someone with a test booklet before testing? Would you think that they are looking at the test questions? Maybe that review session for students concentrated on the test questions, giving their students an advantage over my students? Remember: </a:t>
            </a:r>
            <a:r>
              <a:rPr lang="en-US" sz="1200" kern="1200">
                <a:solidFill>
                  <a:schemeClr val="tx1"/>
                </a:solidFill>
                <a:effectLst/>
                <a:latin typeface="+mn-lt"/>
                <a:ea typeface="+mn-ea"/>
                <a:cs typeface="+mn-cs"/>
              </a:rPr>
              <a:t>Students have the right to valid and reliable test results, which covering test questions in advance would negate. </a:t>
            </a:r>
            <a:r>
              <a:rPr lang="en-US" baseline="0">
                <a:latin typeface="Times New Roman" panose="02020603050405020304" pitchFamily="18" charset="0"/>
                <a:cs typeface="Times New Roman" panose="02020603050405020304" pitchFamily="18" charset="0"/>
              </a:rPr>
              <a:t>Do you think someone would file an allegation, if they witnessed someone with the test booklets prior to testing? Yes, it has happened. To protect yourself, do not handle secure test materials unless asked by the DAC or BAC to do so. Handling the materials during the test administration or during the check-in/check-out procedure is expected. Handling those same materials at other times should be by direct request from the DAC or BAC.</a:t>
            </a:r>
            <a:r>
              <a:rPr lang="en-US" sz="1200" b="0" i="1"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This brings us to the second entry: It is Not Acceptable to make test booklets available to test administrators before the first scheduled day of testing or not keeping them secure between test sessions. This was designed to protect teachers and test proctors or administrators from the perception of wrong-doing. </a:t>
            </a: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Does your school allow you to store Test Materials in your classroom? If so, the test materials left </a:t>
            </a:r>
            <a:r>
              <a:rPr lang="en-US">
                <a:latin typeface="Times New Roman" panose="02020603050405020304" pitchFamily="18" charset="0"/>
                <a:cs typeface="Times New Roman" panose="02020603050405020304" pitchFamily="18" charset="0"/>
              </a:rPr>
              <a:t>in the classroom must be double locked (such as a lockable storage unit inside a locked room). </a:t>
            </a:r>
            <a:r>
              <a:rPr lang="en-US" baseline="0">
                <a:latin typeface="Times New Roman" panose="02020603050405020304" pitchFamily="18" charset="0"/>
                <a:cs typeface="Times New Roman" panose="02020603050405020304" pitchFamily="18" charset="0"/>
              </a:rPr>
              <a:t>A double lock is only required for secure materials being stored in classrooms.</a:t>
            </a:r>
            <a:r>
              <a:rPr lang="en-US">
                <a:latin typeface="Times New Roman" panose="02020603050405020304" pitchFamily="18" charset="0"/>
                <a:cs typeface="Times New Roman" panose="02020603050405020304" pitchFamily="18" charset="0"/>
              </a:rPr>
              <a:t> Access to these locks shall be limited to authorized personnel. </a:t>
            </a:r>
            <a:r>
              <a:rPr lang="en-US" baseline="-25000">
                <a:latin typeface="Times New Roman" panose="02020603050405020304" pitchFamily="18" charset="0"/>
                <a:cs typeface="Times New Roman" panose="02020603050405020304" pitchFamily="18" charset="0"/>
              </a:rPr>
              <a:t>p.6 </a:t>
            </a:r>
            <a:endParaRPr lang="en-US" sz="1200" b="0" i="1" kern="1200" baseline="-25000">
              <a:solidFill>
                <a:schemeClr val="tx1"/>
              </a:solidFill>
              <a:effectLst/>
              <a:latin typeface="+mn-lt"/>
              <a:ea typeface="+mn-ea"/>
              <a:cs typeface="+mn-cs"/>
            </a:endParaRPr>
          </a:p>
          <a:p>
            <a:endParaRPr lang="en-US" baseline="-25000">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Times New Roman" panose="02020603050405020304" pitchFamily="18" charset="0"/>
                <a:cs typeface="Times New Roman" panose="02020603050405020304" pitchFamily="18" charset="0"/>
              </a:rPr>
              <a:t>Secure materials stored in other areas such as vaults or a counselor’s office do not require a double lock. </a:t>
            </a:r>
            <a:r>
              <a:rPr lang="en-US" sz="1200" b="0" i="1" kern="1200">
                <a:solidFill>
                  <a:schemeClr val="tx1"/>
                </a:solidFill>
                <a:effectLst/>
                <a:latin typeface="+mn-lt"/>
                <a:ea typeface="+mn-ea"/>
                <a:cs typeface="+mn-cs"/>
              </a:rPr>
              <a:t>[Pause ]</a:t>
            </a:r>
            <a:endParaRPr lang="en-US" sz="1200">
              <a:solidFill>
                <a:schemeClr val="tx1"/>
              </a:solidFill>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When not being used for a scheduled testing session, all assessment materials shall be stored in a secure location with access granted to authorized personnel only. In other words, please don’t leave test materials outside of locked storage unattended. </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Let’s continue with more Confidential Test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391586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43642"/>
            <a:ext cx="5618480" cy="451329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KSA assessment, the Kentucky Academic Standards</a:t>
            </a:r>
            <a:r>
              <a:rPr lang="en-US" sz="1200" u="sng" kern="1200" dirty="0">
                <a:solidFill>
                  <a:schemeClr val="tx1"/>
                </a:solidFill>
                <a:effectLst/>
                <a:latin typeface="+mn-lt"/>
                <a:ea typeface="+mn-ea"/>
                <a:cs typeface="+mn-cs"/>
                <a:hlinkClick r:id="rId3"/>
              </a:rPr>
              <a:t>​</a:t>
            </a:r>
            <a:r>
              <a:rPr lang="en-US" sz="1200" kern="1200" dirty="0">
                <a:solidFill>
                  <a:schemeClr val="tx1"/>
                </a:solidFill>
                <a:effectLst/>
                <a:latin typeface="+mn-lt"/>
                <a:ea typeface="+mn-ea"/>
                <a:cs typeface="+mn-cs"/>
              </a:rPr>
              <a:t> or KAS contain the minimum required standards that all Kentucky students should have the opportunity to learn before graduating. KAS helps ensure that all students throughout Kentucky are provided with common content and have the opportunities to learn at high levels. It is expected that teachers would know and teach concepts from those standards.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Acceptable practice is the visual scanning of student response books during or after a test session. The test administrator may look at the student’s answer document to see if the responses are being recorded in the correct location but should not be checking, grading or scoring student responses or looking at test content for the purpose of learning or memorizing secure test items. It is Not Acceptable to discuss, take notes of or score test items.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you heard the term Alert Paper? It refers to the student writing or drawing about suicide, abuse, etc. to him- or her-self or others. If you see this during or after a test session (Remember: It’s alright to visually scan student response booklets or computer screens, when monitoring the session.), what should you do?</a:t>
            </a:r>
            <a:r>
              <a:rPr lang="en-US" sz="1200" b="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preferred response to seeing an alert paper is to alert your BAC or DAC and allow that person to make any copies needed. Why can’t the teacher or someone else make the alert paper copies? If you see someone standing at the copier with a test booklet, what is the first thing that comes to mind? Somebody’s making a copy of the test! You immediately report that test allegation. When investigated, it was determined that no allegation had occurred; the teacher was making a copy of an alert paper. This incident has happened in the past, which is why it will be the BAC or DAC making a copy, instead of one of us.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happens after the copies are made? It is expected that anyone who needs to examine the alert paper (e.g., parent, Child Protective Services) should do so at the school after signing a Nondisclosure form.</a:t>
            </a:r>
            <a:r>
              <a:rPr lang="en-US" sz="1200" kern="1200" baseline="-25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copies of alert papers are considered secure test materials. Once the issue has been resolved, the copies are to be destroyed in a secure manner.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Besides the alert paper exception, it is Not Acceptable to reproduce secure test materials in whole or in part or paraphrasing in any way </a:t>
            </a:r>
            <a:r>
              <a:rPr lang="en-US" sz="1200" kern="1200" baseline="-25000" dirty="0">
                <a:solidFill>
                  <a:schemeClr val="tx1"/>
                </a:solidFill>
                <a:effectLst/>
                <a:latin typeface="+mn-lt"/>
                <a:ea typeface="+mn-ea"/>
                <a:cs typeface="+mn-cs"/>
              </a:rPr>
              <a:t>p.7</a:t>
            </a:r>
            <a:r>
              <a:rPr lang="en-US" sz="1200" kern="1200" dirty="0">
                <a:solidFill>
                  <a:schemeClr val="tx1"/>
                </a:solidFill>
                <a:effectLst/>
                <a:latin typeface="+mn-lt"/>
                <a:ea typeface="+mn-ea"/>
                <a:cs typeface="+mn-cs"/>
              </a:rPr>
              <a:t> (reproducing could include taking photos, making notes, copying, posting to social media, etc.)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Not Acceptable is showing test items to anyone not administering the test or revealing test items. This includes a verbal discussion.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Allegation Alert: Discussing test items, in any manner which reveals the content of the item, is considered an allegation. For example, two teachers who are administering the KSA are in the faculty lounge. They start talking about an item on the Reading test and reveal the passage and some of the questions being asked. Even though both have signed nondisclosure agreements and are administering the same assessment, discussion of test items, passages, etc. is Not Acceptable and is a violation of Administration Code. What should they have done? If you believe an item or passage is flawed or incorrect, contact your BAC. Give the BAC the content area, section, test item number and what is wrong, such as no correct answer. Notice that we never reveal the test item content.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last Not Acceptable practice is using the knowledge of test items to prepare students for the assessment. This ties back to not having the test booklets prior to the test administration and not taking notes when visually scanning the test booklets.</a:t>
            </a:r>
            <a:r>
              <a:rPr lang="en-US" sz="1200" b="0" i="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final Acceptable Practice deals with scratch paper. On tests where students are allowed to use scratch paper, the scratch paper is considered a secure test material and should be collected and securely destroyed after testing. Blank or graph paper may be used for scratch paper. With the advent of online testing, some schools are choosing to use the Test Ticket printed full page for each student to use as scratch paper, instead. What you choose to use as scratch paper is a local decision.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further at the handling of secure test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92043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times when test materials will leave the school – for off-site testing. This may include computers, paper test books, audio CDs, etc.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materials being transported and used for home/hospital administration or off-site administration, test security must be maintained. It is not acceptable to leave materials with students in a home/hospital setting. Trained staff are expected to be present when secure materials 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Students utilizing paper/pencil testing may be using nonstandard responses, which are maintained on a flash drive or CD until all testing is complete to ensure that responses are not lost prior to the return shipment of printed responses with secure test materials. After testing is complete and student responses have been prepared for return shipment, the electronic versions are to be deleted/destroyed. Electronic student responses are to be temporary and not kept for review past the current test window.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As a Best Practice, one of our elementary teachers said, “If it doesn’t move, put your name on it.” This applies to test books, answer documents and scratch paper. Each year at least one test proctor gives the wrong materials to a student or two or more; this can occur with online testing, if the student doesn’t receive the correct Test Ticket to log into the session. </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Instructing students to put their names on scratch paper and retaining the paper until testing is complete are beneficial safety measures, in case, there is any need to reference it before materials are returned to the vendor.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We’ve covered the Acceptable practices, let’s look at the Not Acceptable practices concerning secure test materials.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It is Not Acceptable to take test materials out of the school or district building for any reason, except for approved off-site testing. Bubbling demographics or modifying materials for the Alternate Assessment shall be completed on school property.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Allegation Tip: Anyone can report an allegation. If you are seen with secure materials outside of school or a district building, someone might assume that you have nefarious motives, such as changing student answers. This is the perception (just like the alert paper and the copier). In reality, you are leaving to do off-site testing. Work with your BAC on how to protect secure materials when transporting for off-site or homebound testing. </a:t>
            </a:r>
          </a:p>
          <a:p>
            <a:r>
              <a:rPr lang="en-US"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a student is using accommodated testing, which produces electronic versions of test questions or answers, these materials must be destroyed following testing. Maintenance of these types of materials after the test window is an Administration Code violation. </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Lastly, a student shouldn’t transport or move his/her own test materials from one location to another. For example, a student receiving extended time needs to move to another room to complete the assessment. An adult who has received Administration Code training should transport and escort the student to the secondary location to finish.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rtl="0" eaLnBrk="1" fontAlgn="t" latinLnBrk="0" hangingPunct="1"/>
            <a:endParaRPr lang="en-US" sz="1200" b="1" i="0" u="none" strike="noStrike"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53977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It’s time for our next Check for Understanding. I’ll give you a couple of minutes to read through these Yes or No questions, then we’ll discuss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Times New Roman" panose="02020603050405020304" pitchFamily="18" charset="0"/>
              <a:cs typeface="Times New Roman" panose="02020603050405020304" pitchFamily="18" charset="0"/>
            </a:endParaRPr>
          </a:p>
          <a:p>
            <a:pPr lvl="0"/>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661569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18636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07156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81249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211241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532155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851080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744906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0093"/>
          </a:xfrm>
        </p:spPr>
        <p:txBody>
          <a:bodyPr/>
          <a:lstStyle/>
          <a:p>
            <a:r>
              <a:rPr lang="en-US"/>
              <a:t>Click to edit Master title style</a:t>
            </a:r>
          </a:p>
        </p:txBody>
      </p:sp>
      <p:sp>
        <p:nvSpPr>
          <p:cNvPr id="5" name="Text Placeholder 4"/>
          <p:cNvSpPr>
            <a:spLocks noGrp="1"/>
          </p:cNvSpPr>
          <p:nvPr>
            <p:ph type="body" sz="quarter" idx="13"/>
          </p:nvPr>
        </p:nvSpPr>
        <p:spPr>
          <a:xfrm>
            <a:off x="534522" y="1010093"/>
            <a:ext cx="9188715" cy="443377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44071" y="587072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69766"/>
            <a:ext cx="173894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66674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191390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5505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7" r:id="rId16"/>
    <p:sldLayoutId id="2147483672" r:id="rId17"/>
    <p:sldLayoutId id="2147483674" r:id="rId18"/>
    <p:sldLayoutId id="2147483675" r:id="rId19"/>
    <p:sldLayoutId id="2147483678" r:id="rId20"/>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15972" y="2015230"/>
            <a:ext cx="10283461" cy="1518083"/>
          </a:xfrm>
        </p:spPr>
        <p:txBody>
          <a:bodyPr>
            <a:normAutofit/>
          </a:bodyPr>
          <a:lstStyle/>
          <a:p>
            <a:pPr algn="r"/>
            <a:r>
              <a:rPr lang="en-US" sz="4800" b="1" dirty="0"/>
              <a:t>Administration Code Training</a:t>
            </a:r>
            <a:br>
              <a:rPr lang="en-US" sz="4800" b="1" dirty="0"/>
            </a:br>
            <a:r>
              <a:rPr lang="en-US" sz="4800" b="1" dirty="0"/>
              <a:t>703 KAR 5:080</a:t>
            </a:r>
          </a:p>
        </p:txBody>
      </p:sp>
      <p:sp>
        <p:nvSpPr>
          <p:cNvPr id="13" name="Subtitle 12"/>
          <p:cNvSpPr>
            <a:spLocks noGrp="1"/>
          </p:cNvSpPr>
          <p:nvPr>
            <p:ph type="subTitle" idx="1"/>
          </p:nvPr>
        </p:nvSpPr>
        <p:spPr>
          <a:xfrm>
            <a:off x="1524000" y="3602038"/>
            <a:ext cx="9404412" cy="1655762"/>
          </a:xfrm>
        </p:spPr>
        <p:txBody>
          <a:bodyPr/>
          <a:lstStyle/>
          <a:p>
            <a:pPr algn="r"/>
            <a:r>
              <a:rPr lang="en-US" dirty="0"/>
              <a:t>Office of Assessment and Accountability</a:t>
            </a:r>
          </a:p>
        </p:txBody>
      </p:sp>
    </p:spTree>
    <p:extLst>
      <p:ext uri="{BB962C8B-B14F-4D97-AF65-F5344CB8AC3E}">
        <p14:creationId xmlns:p14="http://schemas.microsoft.com/office/powerpoint/2010/main" val="89076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1411"/>
            <a:ext cx="9850056" cy="755667"/>
          </a:xfrm>
        </p:spPr>
        <p:txBody>
          <a:bodyPr anchor="t">
            <a:normAutofit/>
          </a:bodyPr>
          <a:lstStyle/>
          <a:p>
            <a:pPr>
              <a:lnSpc>
                <a:spcPct val="90000"/>
              </a:lnSpc>
            </a:pPr>
            <a:r>
              <a:rPr lang="en-US" sz="4000" dirty="0"/>
              <a:t>Administration Code Training Modules </a:t>
            </a:r>
          </a:p>
        </p:txBody>
      </p:sp>
      <p:graphicFrame>
        <p:nvGraphicFramePr>
          <p:cNvPr id="11" name="Content Placeholder 6" descr="Administration Code Training is comprised of six modules. This is the sixth and final module.">
            <a:extLst>
              <a:ext uri="{FF2B5EF4-FFF2-40B4-BE49-F238E27FC236}">
                <a16:creationId xmlns:a16="http://schemas.microsoft.com/office/drawing/2014/main" id="{A78744F6-DB7B-4858-A1BD-1917056A5372}"/>
              </a:ext>
            </a:extLst>
          </p:cNvPr>
          <p:cNvGraphicFramePr>
            <a:graphicFrameLocks noGrp="1"/>
          </p:cNvGraphicFramePr>
          <p:nvPr>
            <p:ph sz="quarter" idx="12"/>
            <p:extLst>
              <p:ext uri="{D42A27DB-BD31-4B8C-83A1-F6EECF244321}">
                <p14:modId xmlns:p14="http://schemas.microsoft.com/office/powerpoint/2010/main" val="1841392634"/>
              </p:ext>
            </p:extLst>
          </p:nvPr>
        </p:nvGraphicFramePr>
        <p:xfrm>
          <a:off x="115748" y="787078"/>
          <a:ext cx="11301552" cy="478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B19C3742-128C-4B91-BFB3-6AAFC4BF0C57}"/>
              </a:ext>
            </a:extLst>
          </p:cNvPr>
          <p:cNvSpPr>
            <a:spLocks noGrp="1"/>
          </p:cNvSpPr>
          <p:nvPr>
            <p:ph type="ftr" sz="quarter" idx="3"/>
          </p:nvPr>
        </p:nvSpPr>
        <p:spPr>
          <a:xfrm>
            <a:off x="0" y="6578422"/>
            <a:ext cx="2870792" cy="248167"/>
          </a:xfrm>
        </p:spPr>
        <p:txBody>
          <a:bodyPr/>
          <a:lstStyle/>
          <a:p>
            <a:r>
              <a:rPr lang="sv-SE" sz="1200" dirty="0">
                <a:solidFill>
                  <a:schemeClr val="bg1"/>
                </a:solidFill>
              </a:rPr>
              <a:t>KDE:OAA:DAAS:ss:11/29/2021</a:t>
            </a:r>
            <a:endParaRPr lang="en-US" sz="1200" dirty="0">
              <a:solidFill>
                <a:schemeClr val="bg1"/>
              </a:solidFill>
            </a:endParaRPr>
          </a:p>
        </p:txBody>
      </p:sp>
    </p:spTree>
    <p:extLst>
      <p:ext uri="{BB962C8B-B14F-4D97-AF65-F5344CB8AC3E}">
        <p14:creationId xmlns:p14="http://schemas.microsoft.com/office/powerpoint/2010/main" val="3921546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Division of Assessment and Accountability Support</a:t>
            </a:r>
          </a:p>
        </p:txBody>
      </p:sp>
      <p:sp>
        <p:nvSpPr>
          <p:cNvPr id="4" name="Footer Placeholder 3"/>
          <p:cNvSpPr>
            <a:spLocks noGrp="1"/>
          </p:cNvSpPr>
          <p:nvPr>
            <p:ph type="ftr" sz="quarter" idx="11"/>
          </p:nvPr>
        </p:nvSpPr>
        <p:spPr>
          <a:xfrm>
            <a:off x="-195943" y="6489216"/>
            <a:ext cx="2626242" cy="368784"/>
          </a:xfrm>
        </p:spPr>
        <p:txBody>
          <a:bodyPr/>
          <a:lstStyle/>
          <a:p>
            <a:r>
              <a:rPr lang="sv-SE" sz="1200" dirty="0">
                <a:solidFill>
                  <a:schemeClr val="tx1"/>
                </a:solidFill>
              </a:rPr>
              <a:t>KDE:OAA:DAAS:ss:11/29/2021</a:t>
            </a:r>
            <a:endParaRPr lang="en-US" sz="1200" dirty="0">
              <a:solidFill>
                <a:schemeClr val="tx1"/>
              </a:solidFill>
            </a:endParaRPr>
          </a:p>
        </p:txBody>
      </p:sp>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4294967295"/>
          </p:nvPr>
        </p:nvGraphicFramePr>
        <p:xfrm>
          <a:off x="0" y="1222744"/>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341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EB474-D19F-41ED-BD54-C001F397280D}"/>
              </a:ext>
            </a:extLst>
          </p:cNvPr>
          <p:cNvSpPr>
            <a:spLocks noGrp="1"/>
          </p:cNvSpPr>
          <p:nvPr>
            <p:ph type="title"/>
          </p:nvPr>
        </p:nvSpPr>
        <p:spPr>
          <a:xfrm>
            <a:off x="310718" y="1709739"/>
            <a:ext cx="11036732" cy="1405600"/>
          </a:xfrm>
        </p:spPr>
        <p:txBody>
          <a:bodyPr>
            <a:normAutofit fontScale="90000"/>
          </a:bodyPr>
          <a:lstStyle/>
          <a:p>
            <a:r>
              <a:rPr lang="en-US" sz="4800" dirty="0">
                <a:solidFill>
                  <a:srgbClr val="008080"/>
                </a:solidFill>
              </a:rPr>
              <a:t>Module 2 - Preparation for State Assessment</a:t>
            </a:r>
          </a:p>
        </p:txBody>
      </p:sp>
      <p:sp>
        <p:nvSpPr>
          <p:cNvPr id="5" name="Text Placeholder 4">
            <a:extLst>
              <a:ext uri="{FF2B5EF4-FFF2-40B4-BE49-F238E27FC236}">
                <a16:creationId xmlns:a16="http://schemas.microsoft.com/office/drawing/2014/main" id="{BC4A3079-49ED-455D-8FE0-A8222801C747}"/>
              </a:ext>
            </a:extLst>
          </p:cNvPr>
          <p:cNvSpPr>
            <a:spLocks noGrp="1"/>
          </p:cNvSpPr>
          <p:nvPr>
            <p:ph type="body" idx="1"/>
          </p:nvPr>
        </p:nvSpPr>
        <p:spPr>
          <a:xfrm>
            <a:off x="665825" y="3231472"/>
            <a:ext cx="10820406" cy="2924779"/>
          </a:xfrm>
        </p:spPr>
        <p:txBody>
          <a:bodyPr>
            <a:normAutofit/>
          </a:bodyPr>
          <a:lstStyle/>
          <a:p>
            <a:pPr marL="457200" indent="-457200" algn="l">
              <a:buFont typeface="Wingdings" panose="05000000000000000000" pitchFamily="2" charset="2"/>
              <a:buChar char="Ø"/>
            </a:pPr>
            <a:r>
              <a:rPr lang="en-US" dirty="0">
                <a:solidFill>
                  <a:schemeClr val="tx1"/>
                </a:solidFill>
              </a:rPr>
              <a:t>DAC/BAC Responsibilities </a:t>
            </a:r>
          </a:p>
          <a:p>
            <a:pPr marL="457200" indent="-457200" algn="l">
              <a:buFont typeface="Wingdings" panose="05000000000000000000" pitchFamily="2" charset="2"/>
              <a:buChar char="Ø"/>
            </a:pPr>
            <a:r>
              <a:rPr lang="en-US" dirty="0">
                <a:solidFill>
                  <a:schemeClr val="tx1"/>
                </a:solidFill>
              </a:rPr>
              <a:t>Test Security </a:t>
            </a:r>
          </a:p>
          <a:p>
            <a:pPr marL="457200" indent="-457200" algn="l">
              <a:buFont typeface="Wingdings" panose="05000000000000000000" pitchFamily="2" charset="2"/>
              <a:buChar char="Ø"/>
            </a:pPr>
            <a:r>
              <a:rPr lang="en-US" dirty="0">
                <a:solidFill>
                  <a:schemeClr val="tx1"/>
                </a:solidFill>
              </a:rPr>
              <a:t>Appropriate Assessment Practices </a:t>
            </a:r>
          </a:p>
          <a:p>
            <a:pPr marL="457200" indent="-457200" algn="l">
              <a:buFont typeface="Wingdings" panose="05000000000000000000" pitchFamily="2" charset="2"/>
              <a:buChar char="Ø"/>
            </a:pPr>
            <a:r>
              <a:rPr lang="en-US" dirty="0">
                <a:solidFill>
                  <a:schemeClr val="tx1"/>
                </a:solidFill>
              </a:rPr>
              <a:t>Classroom Materials</a:t>
            </a:r>
          </a:p>
          <a:p>
            <a:pPr marL="457200" indent="-457200" algn="l">
              <a:buFont typeface="Wingdings" panose="05000000000000000000" pitchFamily="2" charset="2"/>
              <a:buChar char="Ø"/>
            </a:pPr>
            <a:r>
              <a:rPr lang="en-US" dirty="0">
                <a:solidFill>
                  <a:schemeClr val="tx1"/>
                </a:solidFill>
              </a:rPr>
              <a:t>Seating Charts</a:t>
            </a:r>
          </a:p>
          <a:p>
            <a:pPr marL="457200" indent="-457200" algn="l">
              <a:buFont typeface="Wingdings" panose="05000000000000000000" pitchFamily="2" charset="2"/>
              <a:buChar char="Ø"/>
            </a:pPr>
            <a:r>
              <a:rPr lang="en-US" dirty="0">
                <a:solidFill>
                  <a:schemeClr val="tx1"/>
                </a:solidFill>
              </a:rPr>
              <a:t>Student Motivation and Rewards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67CA5208-82B1-4732-AC02-A075277CF007}"/>
              </a:ext>
            </a:extLst>
          </p:cNvPr>
          <p:cNvSpPr>
            <a:spLocks noGrp="1"/>
          </p:cNvSpPr>
          <p:nvPr>
            <p:ph type="sldNum" sz="quarter" idx="12"/>
          </p:nvPr>
        </p:nvSpPr>
        <p:spPr/>
        <p:txBody>
          <a:bodyPr/>
          <a:lstStyle/>
          <a:p>
            <a:r>
              <a:rPr lang="en-US" dirty="0">
                <a:solidFill>
                  <a:schemeClr val="tx1"/>
                </a:solidFill>
              </a:rPr>
              <a:t>17</a:t>
            </a:r>
          </a:p>
          <a:p>
            <a:endParaRPr lang="en-US" dirty="0">
              <a:solidFill>
                <a:schemeClr val="tx1"/>
              </a:solidFill>
            </a:endParaRPr>
          </a:p>
        </p:txBody>
      </p:sp>
      <p:sp>
        <p:nvSpPr>
          <p:cNvPr id="6" name="Footer Placeholder 5">
            <a:extLst>
              <a:ext uri="{FF2B5EF4-FFF2-40B4-BE49-F238E27FC236}">
                <a16:creationId xmlns:a16="http://schemas.microsoft.com/office/drawing/2014/main" id="{37B895AB-0181-4901-9BFD-E38D362BFE04}"/>
              </a:ext>
            </a:extLst>
          </p:cNvPr>
          <p:cNvSpPr>
            <a:spLocks noGrp="1"/>
          </p:cNvSpPr>
          <p:nvPr>
            <p:ph type="ftr" sz="quarter" idx="11"/>
          </p:nvPr>
        </p:nvSpPr>
        <p:spPr>
          <a:xfrm>
            <a:off x="0" y="6492875"/>
            <a:ext cx="2307771" cy="365125"/>
          </a:xfrm>
        </p:spPr>
        <p:txBody>
          <a:bodyPr/>
          <a:lstStyle/>
          <a:p>
            <a:r>
              <a:rPr lang="sv-SE" dirty="0">
                <a:solidFill>
                  <a:schemeClr val="tx1"/>
                </a:solidFill>
              </a:rPr>
              <a:t>KDE:OAA:DAAS:ss:11/29/2021</a:t>
            </a:r>
            <a:endParaRPr lang="en-US" dirty="0">
              <a:solidFill>
                <a:schemeClr val="tx1"/>
              </a:solidFill>
            </a:endParaRPr>
          </a:p>
        </p:txBody>
      </p:sp>
    </p:spTree>
    <p:extLst>
      <p:ext uri="{BB962C8B-B14F-4D97-AF65-F5344CB8AC3E}">
        <p14:creationId xmlns:p14="http://schemas.microsoft.com/office/powerpoint/2010/main" val="318154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18</a:t>
            </a:r>
          </a:p>
        </p:txBody>
      </p:sp>
      <p:sp>
        <p:nvSpPr>
          <p:cNvPr id="5" name="Footer Placeholder 4"/>
          <p:cNvSpPr>
            <a:spLocks noGrp="1"/>
          </p:cNvSpPr>
          <p:nvPr>
            <p:ph type="ftr" sz="quarter" idx="3"/>
          </p:nvPr>
        </p:nvSpPr>
        <p:spPr>
          <a:xfrm>
            <a:off x="-1" y="6492875"/>
            <a:ext cx="3072809" cy="365125"/>
          </a:xfrm>
        </p:spPr>
        <p:txBody>
          <a:bodyPr/>
          <a:lstStyle/>
          <a:p>
            <a:r>
              <a:rPr lang="sv-SE"/>
              <a:t>KDE:OAA:DAAS:ss:11/29/2021</a:t>
            </a:r>
            <a:endParaRPr lang="en-US"/>
          </a:p>
        </p:txBody>
      </p:sp>
      <p:sp>
        <p:nvSpPr>
          <p:cNvPr id="2" name="Title 1"/>
          <p:cNvSpPr>
            <a:spLocks noGrp="1"/>
          </p:cNvSpPr>
          <p:nvPr>
            <p:ph type="title" idx="4294967295"/>
          </p:nvPr>
        </p:nvSpPr>
        <p:spPr>
          <a:xfrm>
            <a:off x="286235" y="248586"/>
            <a:ext cx="11619532" cy="845221"/>
          </a:xfrm>
          <a:prstGeom prst="rect">
            <a:avLst/>
          </a:prstGeom>
        </p:spPr>
        <p:txBody>
          <a:bodyPr>
            <a:noAutofit/>
          </a:bodyPr>
          <a:lstStyle/>
          <a:p>
            <a:r>
              <a:rPr lang="en-US" dirty="0"/>
              <a:t>Administration Practices: DAC and BAC Responsibilities </a:t>
            </a:r>
            <a:r>
              <a:rPr lang="en-US" baseline="-25000" dirty="0"/>
              <a:t>p.10</a:t>
            </a:r>
          </a:p>
        </p:txBody>
      </p:sp>
      <p:graphicFrame>
        <p:nvGraphicFramePr>
          <p:cNvPr id="6" name="Diagram 5" descr="Schedule Test Administration&#10;Arrange for adequate staff to administer assessment&#10;Prepare accurate student testing rosters and seating charts&#10;Ensure all test materials are kept secure before, during and after testing" title="DAC and BAC Responsibilities"/>
          <p:cNvGraphicFramePr/>
          <p:nvPr>
            <p:extLst>
              <p:ext uri="{D42A27DB-BD31-4B8C-83A1-F6EECF244321}">
                <p14:modId xmlns:p14="http://schemas.microsoft.com/office/powerpoint/2010/main" val="2159178882"/>
              </p:ext>
            </p:extLst>
          </p:nvPr>
        </p:nvGraphicFramePr>
        <p:xfrm>
          <a:off x="286235" y="1288612"/>
          <a:ext cx="11143767" cy="428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5-Point Star 2" descr="Star to emphasize that although DACs and BACs are responsible for test security, everyone involved is responsible for test security." title="5-point Star"/>
          <p:cNvSpPr/>
          <p:nvPr/>
        </p:nvSpPr>
        <p:spPr>
          <a:xfrm>
            <a:off x="419118" y="4576304"/>
            <a:ext cx="772185" cy="61345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21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9596" y="1920240"/>
            <a:ext cx="8954407" cy="1249088"/>
          </a:xfrm>
        </p:spPr>
        <p:txBody>
          <a:bodyPr>
            <a:normAutofit/>
          </a:bodyPr>
          <a:lstStyle/>
          <a:p>
            <a:r>
              <a:rPr lang="en-US" sz="4800" dirty="0"/>
              <a:t>Test Security</a:t>
            </a:r>
          </a:p>
        </p:txBody>
      </p:sp>
      <p:sp>
        <p:nvSpPr>
          <p:cNvPr id="7" name="Text Placeholder 6"/>
          <p:cNvSpPr>
            <a:spLocks noGrp="1"/>
          </p:cNvSpPr>
          <p:nvPr>
            <p:ph type="body" idx="1"/>
          </p:nvPr>
        </p:nvSpPr>
        <p:spPr>
          <a:xfrm>
            <a:off x="677335" y="3169328"/>
            <a:ext cx="8596668" cy="1729243"/>
          </a:xfrm>
        </p:spPr>
        <p:txBody>
          <a:bodyPr numCol="1">
            <a:normAutofit/>
          </a:bodyPr>
          <a:lstStyle/>
          <a:p>
            <a:pPr marL="548640" indent="-457200">
              <a:buFont typeface="Wingdings" panose="05000000000000000000" pitchFamily="2" charset="2"/>
              <a:buChar char="Ø"/>
            </a:pPr>
            <a:r>
              <a:rPr lang="en-US" dirty="0"/>
              <a:t>Secure Test Materials</a:t>
            </a:r>
          </a:p>
          <a:p>
            <a:pPr marL="548640" indent="-457200">
              <a:buFont typeface="Wingdings" panose="05000000000000000000" pitchFamily="2" charset="2"/>
              <a:buChar char="Ø"/>
            </a:pPr>
            <a:r>
              <a:rPr lang="en-US" dirty="0"/>
              <a:t>Confidential Test Content</a:t>
            </a:r>
          </a:p>
          <a:p>
            <a:pPr marL="548640" indent="-457200">
              <a:buFont typeface="Wingdings" panose="05000000000000000000" pitchFamily="2" charset="2"/>
              <a:buChar char="Ø"/>
            </a:pPr>
            <a:r>
              <a:rPr lang="en-US" dirty="0"/>
              <a:t>Review of Secure Test Materials</a:t>
            </a:r>
          </a:p>
          <a:p>
            <a:endParaRPr lang="en-US" dirty="0"/>
          </a:p>
        </p:txBody>
      </p:sp>
      <p:sp>
        <p:nvSpPr>
          <p:cNvPr id="4" name="Slide Number Placeholder 3"/>
          <p:cNvSpPr>
            <a:spLocks noGrp="1"/>
          </p:cNvSpPr>
          <p:nvPr>
            <p:ph type="sldNum" sz="quarter" idx="12"/>
          </p:nvPr>
        </p:nvSpPr>
        <p:spPr/>
        <p:txBody>
          <a:bodyPr/>
          <a:lstStyle/>
          <a:p>
            <a:r>
              <a:rPr lang="en-US" dirty="0">
                <a:solidFill>
                  <a:schemeClr val="tx1"/>
                </a:solidFill>
              </a:rPr>
              <a:t>19</a:t>
            </a:r>
          </a:p>
          <a:p>
            <a:endParaRPr lang="en-US" dirty="0">
              <a:solidFill>
                <a:schemeClr val="tx1"/>
              </a:solidFill>
            </a:endParaRPr>
          </a:p>
        </p:txBody>
      </p:sp>
      <p:sp>
        <p:nvSpPr>
          <p:cNvPr id="5" name="Footer Placeholder 4"/>
          <p:cNvSpPr>
            <a:spLocks noGrp="1"/>
          </p:cNvSpPr>
          <p:nvPr>
            <p:ph type="ftr" sz="quarter" idx="4294967295"/>
          </p:nvPr>
        </p:nvSpPr>
        <p:spPr>
          <a:xfrm>
            <a:off x="0" y="6461125"/>
            <a:ext cx="4114800" cy="365125"/>
          </a:xfrm>
        </p:spPr>
        <p:txBody>
          <a:bodyPr/>
          <a:lstStyle/>
          <a:p>
            <a:r>
              <a:rPr lang="sv-SE"/>
              <a:t>KDE:OAA:DAAS:ss:11/29/2021</a:t>
            </a:r>
            <a:endParaRPr lang="en-US"/>
          </a:p>
        </p:txBody>
      </p:sp>
    </p:spTree>
    <p:extLst>
      <p:ext uri="{BB962C8B-B14F-4D97-AF65-F5344CB8AC3E}">
        <p14:creationId xmlns:p14="http://schemas.microsoft.com/office/powerpoint/2010/main" val="3049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80"/>
                </a:solidFill>
              </a:rPr>
              <a:t>Examples of Secure Materials </a:t>
            </a:r>
          </a:p>
        </p:txBody>
      </p:sp>
      <p:sp>
        <p:nvSpPr>
          <p:cNvPr id="6" name="Text Placeholder 5">
            <a:extLst>
              <a:ext uri="{FF2B5EF4-FFF2-40B4-BE49-F238E27FC236}">
                <a16:creationId xmlns:a16="http://schemas.microsoft.com/office/drawing/2014/main" id="{8F7C4DE1-4B8F-4934-AE36-380B44A42B92}"/>
              </a:ext>
            </a:extLst>
          </p:cNvPr>
          <p:cNvSpPr>
            <a:spLocks noGrp="1"/>
          </p:cNvSpPr>
          <p:nvPr>
            <p:ph type="body" sz="quarter" idx="13"/>
          </p:nvPr>
        </p:nvSpPr>
        <p:spPr>
          <a:xfrm>
            <a:off x="715275" y="1010093"/>
            <a:ext cx="4302520" cy="576263"/>
          </a:xfrm>
          <a:solidFill>
            <a:srgbClr val="009999"/>
          </a:solidFill>
          <a:ln>
            <a:solidFill>
              <a:schemeClr val="accent1"/>
            </a:solidFill>
          </a:ln>
          <a:scene3d>
            <a:camera prst="orthographicFront"/>
            <a:lightRig rig="threePt" dir="t"/>
          </a:scene3d>
          <a:sp3d>
            <a:bevelT/>
          </a:sp3d>
        </p:spPr>
        <p:txBody>
          <a:bodyPr>
            <a:normAutofit fontScale="92500" lnSpcReduction="10000"/>
          </a:bodyPr>
          <a:lstStyle/>
          <a:p>
            <a:pPr marL="0" indent="0">
              <a:buNone/>
            </a:pPr>
            <a:r>
              <a:rPr lang="en-US" sz="4000">
                <a:solidFill>
                  <a:schemeClr val="tx1"/>
                </a:solidFill>
              </a:rPr>
              <a:t>Online</a:t>
            </a:r>
            <a:r>
              <a:rPr lang="en-US" sz="4000">
                <a:solidFill>
                  <a:schemeClr val="accent1">
                    <a:lumMod val="20000"/>
                    <a:lumOff val="80000"/>
                  </a:schemeClr>
                </a:solidFill>
              </a:rPr>
              <a:t>	</a:t>
            </a:r>
          </a:p>
        </p:txBody>
      </p:sp>
      <p:sp>
        <p:nvSpPr>
          <p:cNvPr id="5" name="Footer Placeholder 4"/>
          <p:cNvSpPr>
            <a:spLocks noGrp="1"/>
          </p:cNvSpPr>
          <p:nvPr>
            <p:ph type="ftr" sz="quarter" idx="3"/>
          </p:nvPr>
        </p:nvSpPr>
        <p:spPr>
          <a:xfrm>
            <a:off x="0" y="6469766"/>
            <a:ext cx="2668772" cy="388234"/>
          </a:xfrm>
        </p:spPr>
        <p:txBody>
          <a:bodyPr/>
          <a:lstStyle/>
          <a:p>
            <a:r>
              <a:rPr lang="sv-SE" sz="1200">
                <a:solidFill>
                  <a:schemeClr val="bg1"/>
                </a:solidFill>
              </a:rPr>
              <a:t>KDE:OAA:DAAS:ss:11/29/2021</a:t>
            </a:r>
            <a:endParaRPr lang="en-US" sz="1200">
              <a:solidFill>
                <a:schemeClr val="bg1"/>
              </a:solidFill>
            </a:endParaRPr>
          </a:p>
        </p:txBody>
      </p:sp>
      <p:sp>
        <p:nvSpPr>
          <p:cNvPr id="8" name="Text Placeholder 7">
            <a:extLst>
              <a:ext uri="{FF2B5EF4-FFF2-40B4-BE49-F238E27FC236}">
                <a16:creationId xmlns:a16="http://schemas.microsoft.com/office/drawing/2014/main" id="{038C0E57-C09F-46F0-85CB-361F41E075CA}"/>
              </a:ext>
            </a:extLst>
          </p:cNvPr>
          <p:cNvSpPr>
            <a:spLocks noGrp="1"/>
          </p:cNvSpPr>
          <p:nvPr>
            <p:ph type="body" sz="quarter" idx="4294967295"/>
          </p:nvPr>
        </p:nvSpPr>
        <p:spPr>
          <a:xfrm>
            <a:off x="6808529" y="1010093"/>
            <a:ext cx="4298950" cy="577315"/>
          </a:xfrm>
          <a:solidFill>
            <a:srgbClr val="009999"/>
          </a:solidFill>
          <a:ln>
            <a:solidFill>
              <a:schemeClr val="accent5">
                <a:lumMod val="75000"/>
              </a:schemeClr>
            </a:solidFill>
          </a:ln>
          <a:scene3d>
            <a:camera prst="orthographicFront"/>
            <a:lightRig rig="threePt" dir="t"/>
          </a:scene3d>
          <a:sp3d>
            <a:bevelT/>
          </a:sp3d>
        </p:spPr>
        <p:txBody>
          <a:bodyPr>
            <a:normAutofit fontScale="92500" lnSpcReduction="10000"/>
          </a:bodyPr>
          <a:lstStyle/>
          <a:p>
            <a:pPr marL="0" indent="0">
              <a:buNone/>
            </a:pPr>
            <a:r>
              <a:rPr lang="en-US" sz="4000"/>
              <a:t>Paper/Pencil </a:t>
            </a:r>
          </a:p>
        </p:txBody>
      </p:sp>
      <p:sp>
        <p:nvSpPr>
          <p:cNvPr id="9" name="Content Placeholder 8">
            <a:extLst>
              <a:ext uri="{FF2B5EF4-FFF2-40B4-BE49-F238E27FC236}">
                <a16:creationId xmlns:a16="http://schemas.microsoft.com/office/drawing/2014/main" id="{E5E3777F-AE0E-4A9E-8337-670DD6EC0D57}"/>
              </a:ext>
            </a:extLst>
          </p:cNvPr>
          <p:cNvSpPr>
            <a:spLocks noGrp="1"/>
          </p:cNvSpPr>
          <p:nvPr>
            <p:ph sz="half" idx="4294967295"/>
          </p:nvPr>
        </p:nvSpPr>
        <p:spPr>
          <a:xfrm>
            <a:off x="715275" y="1655763"/>
            <a:ext cx="4298950" cy="3806825"/>
          </a:xfrm>
          <a:solidFill>
            <a:schemeClr val="bg1">
              <a:lumMod val="95000"/>
            </a:schemeClr>
          </a:solidFill>
          <a:ln>
            <a:solidFill>
              <a:schemeClr val="bg2">
                <a:lumMod val="50000"/>
              </a:schemeClr>
            </a:solidFill>
          </a:ln>
        </p:spPr>
        <p:txBody>
          <a:bodyPr/>
          <a:lstStyle/>
          <a:p>
            <a:r>
              <a:rPr lang="en-US" dirty="0"/>
              <a:t>Test Tickets</a:t>
            </a:r>
          </a:p>
          <a:p>
            <a:r>
              <a:rPr lang="en-US" dirty="0"/>
              <a:t>Seal Codes (KSA)</a:t>
            </a:r>
          </a:p>
          <a:p>
            <a:r>
              <a:rPr lang="en-US" dirty="0"/>
              <a:t>Scratch Paper</a:t>
            </a:r>
          </a:p>
          <a:p>
            <a:endParaRPr lang="en-US" dirty="0"/>
          </a:p>
          <a:p>
            <a:pPr marL="0" indent="0">
              <a:buNone/>
            </a:pPr>
            <a:endParaRPr lang="en-US" dirty="0"/>
          </a:p>
        </p:txBody>
      </p:sp>
      <p:sp>
        <p:nvSpPr>
          <p:cNvPr id="7" name="Content Placeholder 6">
            <a:extLst>
              <a:ext uri="{FF2B5EF4-FFF2-40B4-BE49-F238E27FC236}">
                <a16:creationId xmlns:a16="http://schemas.microsoft.com/office/drawing/2014/main" id="{B2EECD45-C5C9-496F-A206-601BDF718C7F}"/>
              </a:ext>
            </a:extLst>
          </p:cNvPr>
          <p:cNvSpPr>
            <a:spLocks noGrp="1"/>
          </p:cNvSpPr>
          <p:nvPr>
            <p:ph sz="half" idx="4294967295"/>
          </p:nvPr>
        </p:nvSpPr>
        <p:spPr>
          <a:xfrm>
            <a:off x="6808529" y="1660784"/>
            <a:ext cx="4298950" cy="3806825"/>
          </a:xfrm>
          <a:solidFill>
            <a:schemeClr val="bg1">
              <a:lumMod val="95000"/>
            </a:schemeClr>
          </a:solidFill>
          <a:ln>
            <a:solidFill>
              <a:schemeClr val="accent5">
                <a:lumMod val="75000"/>
              </a:schemeClr>
            </a:solidFill>
          </a:ln>
        </p:spPr>
        <p:txBody>
          <a:bodyPr/>
          <a:lstStyle/>
          <a:p>
            <a:r>
              <a:rPr lang="en-US"/>
              <a:t>Test Booklets</a:t>
            </a:r>
          </a:p>
          <a:p>
            <a:r>
              <a:rPr lang="en-US"/>
              <a:t>Answer Documents</a:t>
            </a:r>
          </a:p>
          <a:p>
            <a:r>
              <a:rPr lang="en-US"/>
              <a:t>Scratch Paper</a:t>
            </a:r>
          </a:p>
        </p:txBody>
      </p:sp>
      <p:sp>
        <p:nvSpPr>
          <p:cNvPr id="3" name="Slide Number Placeholder 2">
            <a:extLst>
              <a:ext uri="{FF2B5EF4-FFF2-40B4-BE49-F238E27FC236}">
                <a16:creationId xmlns:a16="http://schemas.microsoft.com/office/drawing/2014/main" id="{6F5E3A30-3E67-4A7D-BCA6-A1E3D0CBE6CC}"/>
              </a:ext>
            </a:extLst>
          </p:cNvPr>
          <p:cNvSpPr>
            <a:spLocks noGrp="1"/>
          </p:cNvSpPr>
          <p:nvPr>
            <p:ph type="sldNum" sz="quarter" idx="12"/>
          </p:nvPr>
        </p:nvSpPr>
        <p:spPr/>
        <p:txBody>
          <a:bodyPr/>
          <a:lstStyle/>
          <a:p>
            <a:r>
              <a:rPr lang="en-US" dirty="0"/>
              <a:t>20</a:t>
            </a:r>
          </a:p>
        </p:txBody>
      </p:sp>
    </p:spTree>
    <p:extLst>
      <p:ext uri="{BB962C8B-B14F-4D97-AF65-F5344CB8AC3E}">
        <p14:creationId xmlns:p14="http://schemas.microsoft.com/office/powerpoint/2010/main" val="92579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21</a:t>
            </a:r>
          </a:p>
        </p:txBody>
      </p:sp>
      <p:sp>
        <p:nvSpPr>
          <p:cNvPr id="5" name="Footer Placeholder 4"/>
          <p:cNvSpPr>
            <a:spLocks noGrp="1"/>
          </p:cNvSpPr>
          <p:nvPr>
            <p:ph type="ftr" sz="quarter" idx="3"/>
          </p:nvPr>
        </p:nvSpPr>
        <p:spPr>
          <a:xfrm>
            <a:off x="0" y="6492875"/>
            <a:ext cx="2860158" cy="280065"/>
          </a:xfrm>
        </p:spPr>
        <p:txBody>
          <a:bodyPr/>
          <a:lstStyle/>
          <a:p>
            <a:r>
              <a:rPr lang="sv-SE" dirty="0"/>
              <a:t>KDE:OAA:DAAS:ss:11/29/2021</a:t>
            </a:r>
            <a:endParaRPr lang="en-US" dirty="0"/>
          </a:p>
        </p:txBody>
      </p:sp>
      <p:sp>
        <p:nvSpPr>
          <p:cNvPr id="2" name="Title 1"/>
          <p:cNvSpPr>
            <a:spLocks noGrp="1"/>
          </p:cNvSpPr>
          <p:nvPr>
            <p:ph type="title" idx="4294967295"/>
          </p:nvPr>
        </p:nvSpPr>
        <p:spPr>
          <a:xfrm>
            <a:off x="148855" y="25419"/>
            <a:ext cx="9622465" cy="729493"/>
          </a:xfrm>
          <a:prstGeom prst="rect">
            <a:avLst/>
          </a:prstGeom>
        </p:spPr>
        <p:txBody>
          <a:bodyPr>
            <a:normAutofit/>
          </a:bodyPr>
          <a:lstStyle/>
          <a:p>
            <a:r>
              <a:rPr lang="en-US" dirty="0"/>
              <a:t>Test Materials</a:t>
            </a:r>
            <a:r>
              <a:rPr lang="en-US" baseline="-25000" dirty="0"/>
              <a:t> p.6</a:t>
            </a:r>
          </a:p>
        </p:txBody>
      </p:sp>
      <p:graphicFrame>
        <p:nvGraphicFramePr>
          <p:cNvPr id="6" name="Table 5" descr="Secure Test Materials" title="Secure Test Materials"/>
          <p:cNvGraphicFramePr>
            <a:graphicFrameLocks noGrp="1"/>
          </p:cNvGraphicFramePr>
          <p:nvPr>
            <p:extLst>
              <p:ext uri="{D42A27DB-BD31-4B8C-83A1-F6EECF244321}">
                <p14:modId xmlns:p14="http://schemas.microsoft.com/office/powerpoint/2010/main" val="872783520"/>
              </p:ext>
            </p:extLst>
          </p:nvPr>
        </p:nvGraphicFramePr>
        <p:xfrm>
          <a:off x="148856" y="839973"/>
          <a:ext cx="11759609" cy="4602480"/>
        </p:xfrm>
        <a:graphic>
          <a:graphicData uri="http://schemas.openxmlformats.org/drawingml/2006/table">
            <a:tbl>
              <a:tblPr firstRow="1" bandRow="1">
                <a:tableStyleId>{74C1A8A3-306A-4EB7-A6B1-4F7E0EB9C5D6}</a:tableStyleId>
              </a:tblPr>
              <a:tblGrid>
                <a:gridCol w="4752845">
                  <a:extLst>
                    <a:ext uri="{9D8B030D-6E8A-4147-A177-3AD203B41FA5}">
                      <a16:colId xmlns:a16="http://schemas.microsoft.com/office/drawing/2014/main" val="20000"/>
                    </a:ext>
                  </a:extLst>
                </a:gridCol>
                <a:gridCol w="794603">
                  <a:extLst>
                    <a:ext uri="{9D8B030D-6E8A-4147-A177-3AD203B41FA5}">
                      <a16:colId xmlns:a16="http://schemas.microsoft.com/office/drawing/2014/main" val="20001"/>
                    </a:ext>
                  </a:extLst>
                </a:gridCol>
                <a:gridCol w="6212161">
                  <a:extLst>
                    <a:ext uri="{9D8B030D-6E8A-4147-A177-3AD203B41FA5}">
                      <a16:colId xmlns:a16="http://schemas.microsoft.com/office/drawing/2014/main" val="20002"/>
                    </a:ext>
                  </a:extLst>
                </a:gridCol>
              </a:tblGrid>
              <a:tr h="573947">
                <a:tc>
                  <a:txBody>
                    <a:bodyPr/>
                    <a:lstStyle/>
                    <a:p>
                      <a:pPr algn="ctr"/>
                      <a:r>
                        <a:rPr lang="en-US" sz="3200">
                          <a:solidFill>
                            <a:schemeClr val="tx2"/>
                          </a:solidFill>
                        </a:rPr>
                        <a:t>Acceptable</a:t>
                      </a:r>
                      <a:r>
                        <a:rPr lang="en-US" sz="2400">
                          <a:solidFill>
                            <a:schemeClr val="tx2"/>
                          </a:solidFill>
                        </a:rPr>
                        <a:t> </a:t>
                      </a:r>
                    </a:p>
                  </a:txBody>
                  <a:tcPr>
                    <a:solidFill>
                      <a:srgbClr val="008080"/>
                    </a:solidFill>
                  </a:tcPr>
                </a:tc>
                <a:tc>
                  <a:txBody>
                    <a:bodyPr/>
                    <a:lstStyle/>
                    <a:p>
                      <a:endParaRPr lang="en-US">
                        <a:solidFill>
                          <a:schemeClr val="tx2"/>
                        </a:solidFill>
                      </a:endParaRPr>
                    </a:p>
                  </a:txBody>
                  <a:tcPr>
                    <a:solidFill>
                      <a:srgbClr val="008080"/>
                    </a:solidFill>
                  </a:tcPr>
                </a:tc>
                <a:tc>
                  <a:txBody>
                    <a:bodyPr/>
                    <a:lstStyle/>
                    <a:p>
                      <a:pPr algn="ctr"/>
                      <a:r>
                        <a:rPr lang="en-US" sz="3200">
                          <a:solidFill>
                            <a:schemeClr val="tx2"/>
                          </a:solidFill>
                        </a:rPr>
                        <a:t>Not  Acceptable</a:t>
                      </a:r>
                    </a:p>
                  </a:txBody>
                  <a:tcPr>
                    <a:solidFill>
                      <a:srgbClr val="008080"/>
                    </a:solidFill>
                  </a:tcPr>
                </a:tc>
                <a:extLst>
                  <a:ext uri="{0D108BD9-81ED-4DB2-BD59-A6C34878D82A}">
                    <a16:rowId xmlns:a16="http://schemas.microsoft.com/office/drawing/2014/main" val="10000"/>
                  </a:ext>
                </a:extLst>
              </a:tr>
              <a:tr h="815609">
                <a:tc>
                  <a:txBody>
                    <a:bodyPr/>
                    <a:lstStyle/>
                    <a:p>
                      <a:endParaRPr lang="en-US" sz="24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Anyone having test booklets without authorization from the DAC or BAC </a:t>
                      </a:r>
                      <a:r>
                        <a:rPr lang="en-US" sz="2400" baseline="-25000"/>
                        <a:t>p.6</a:t>
                      </a:r>
                    </a:p>
                  </a:txBody>
                  <a:tcPr>
                    <a:solidFill>
                      <a:schemeClr val="bg1">
                        <a:lumMod val="95000"/>
                      </a:schemeClr>
                    </a:solidFill>
                  </a:tcPr>
                </a:tc>
                <a:extLst>
                  <a:ext uri="{0D108BD9-81ED-4DB2-BD59-A6C34878D82A}">
                    <a16:rowId xmlns:a16="http://schemas.microsoft.com/office/drawing/2014/main" val="10001"/>
                  </a:ext>
                </a:extLst>
              </a:tr>
              <a:tr h="15405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Distributing Test Administration Manuals administrators</a:t>
                      </a:r>
                      <a:r>
                        <a:rPr lang="en-US" sz="2400" baseline="0">
                          <a:solidFill>
                            <a:schemeClr val="tx1"/>
                          </a:solidFill>
                        </a:rPr>
                        <a:t> prior to the testing window </a:t>
                      </a:r>
                      <a:r>
                        <a:rPr lang="en-US" sz="2400" baseline="-25000">
                          <a:solidFill>
                            <a:schemeClr val="tx1"/>
                          </a:solidFill>
                        </a:rPr>
                        <a:t>p.6</a:t>
                      </a:r>
                    </a:p>
                    <a:p>
                      <a:endParaRPr lang="en-US" sz="24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Making test booklets available to test administrators before the first scheduled day of testing</a:t>
                      </a:r>
                      <a:r>
                        <a:rPr lang="en-US" sz="2400" baseline="0"/>
                        <a:t> or not keeping them secure between test sessions </a:t>
                      </a:r>
                      <a:r>
                        <a:rPr lang="en-US" sz="2400" baseline="-25000"/>
                        <a:t>p.6</a:t>
                      </a:r>
                    </a:p>
                  </a:txBody>
                  <a:tcPr>
                    <a:solidFill>
                      <a:schemeClr val="bg1">
                        <a:lumMod val="95000"/>
                      </a:schemeClr>
                    </a:solidFill>
                  </a:tcPr>
                </a:tc>
                <a:extLst>
                  <a:ext uri="{0D108BD9-81ED-4DB2-BD59-A6C34878D82A}">
                    <a16:rowId xmlns:a16="http://schemas.microsoft.com/office/drawing/2014/main" val="10002"/>
                  </a:ext>
                </a:extLst>
              </a:tr>
              <a:tr h="8156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chemeClr val="tx1"/>
                          </a:solidFill>
                        </a:rPr>
                        <a:t>Storing test booklets </a:t>
                      </a:r>
                      <a:r>
                        <a:rPr lang="en-US" sz="2400" baseline="0">
                          <a:solidFill>
                            <a:schemeClr val="tx1"/>
                          </a:solidFill>
                        </a:rPr>
                        <a:t>in classrooms unless double locked </a:t>
                      </a:r>
                      <a:r>
                        <a:rPr lang="en-US" sz="2400" baseline="-25000">
                          <a:solidFill>
                            <a:schemeClr val="tx1"/>
                          </a:solidFill>
                        </a:rPr>
                        <a:t>p.6</a:t>
                      </a:r>
                    </a:p>
                  </a:txBody>
                  <a:tcPr>
                    <a:solidFill>
                      <a:schemeClr val="bg1">
                        <a:lumMod val="95000"/>
                      </a:schemeClr>
                    </a:solidFill>
                  </a:tcPr>
                </a:tc>
                <a:extLst>
                  <a:ext uri="{0D108BD9-81ED-4DB2-BD59-A6C34878D82A}">
                    <a16:rowId xmlns:a16="http://schemas.microsoft.com/office/drawing/2014/main" val="10003"/>
                  </a:ext>
                </a:extLst>
              </a:tr>
              <a:tr h="8156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aseline="-25000"/>
                    </a:p>
                  </a:txBody>
                  <a:tcPr>
                    <a:solidFill>
                      <a:schemeClr val="bg1">
                        <a:lumMod val="95000"/>
                      </a:schemeClr>
                    </a:solidFill>
                  </a:tcPr>
                </a:tc>
                <a:tc>
                  <a:txBody>
                    <a:bodyPr/>
                    <a:lstStyle/>
                    <a:p>
                      <a:endParaRPr lang="en-US" sz="2400"/>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t>Leaving test booklets</a:t>
                      </a:r>
                      <a:r>
                        <a:rPr lang="en-US" sz="2400" baseline="0"/>
                        <a:t> outside of locked storage unattended </a:t>
                      </a:r>
                      <a:r>
                        <a:rPr lang="en-US" sz="2400" baseline="-25000"/>
                        <a:t>p.6</a:t>
                      </a:r>
                    </a:p>
                  </a:txBody>
                  <a:tcP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3062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22</a:t>
            </a:r>
          </a:p>
        </p:txBody>
      </p:sp>
      <p:sp>
        <p:nvSpPr>
          <p:cNvPr id="5" name="Footer Placeholder 4"/>
          <p:cNvSpPr>
            <a:spLocks noGrp="1"/>
          </p:cNvSpPr>
          <p:nvPr>
            <p:ph type="ftr" sz="quarter" idx="3"/>
          </p:nvPr>
        </p:nvSpPr>
        <p:spPr>
          <a:xfrm>
            <a:off x="38351" y="6461464"/>
            <a:ext cx="4846799" cy="323039"/>
          </a:xfrm>
        </p:spPr>
        <p:txBody>
          <a:bodyPr/>
          <a:lstStyle/>
          <a:p>
            <a:r>
              <a:rPr lang="sv-SE" dirty="0"/>
              <a:t>KDE:OAA:DAAS:ss:11/29/2021</a:t>
            </a:r>
            <a:endParaRPr lang="en-US" dirty="0"/>
          </a:p>
        </p:txBody>
      </p:sp>
      <p:sp>
        <p:nvSpPr>
          <p:cNvPr id="2" name="Title 1"/>
          <p:cNvSpPr>
            <a:spLocks noGrp="1"/>
          </p:cNvSpPr>
          <p:nvPr>
            <p:ph type="title" idx="4294967295"/>
          </p:nvPr>
        </p:nvSpPr>
        <p:spPr>
          <a:xfrm>
            <a:off x="-54851" y="0"/>
            <a:ext cx="9880002" cy="709712"/>
          </a:xfrm>
          <a:prstGeom prst="rect">
            <a:avLst/>
          </a:prstGeom>
        </p:spPr>
        <p:txBody>
          <a:bodyPr>
            <a:normAutofit/>
          </a:bodyPr>
          <a:lstStyle/>
          <a:p>
            <a:r>
              <a:rPr lang="en-US" dirty="0"/>
              <a:t>Confidential Test Content</a:t>
            </a:r>
          </a:p>
        </p:txBody>
      </p:sp>
      <p:graphicFrame>
        <p:nvGraphicFramePr>
          <p:cNvPr id="6" name="Table 5" descr="Confidential Test Content" title="Confidential Test Content"/>
          <p:cNvGraphicFramePr>
            <a:graphicFrameLocks noGrp="1"/>
          </p:cNvGraphicFramePr>
          <p:nvPr>
            <p:extLst>
              <p:ext uri="{D42A27DB-BD31-4B8C-83A1-F6EECF244321}">
                <p14:modId xmlns:p14="http://schemas.microsoft.com/office/powerpoint/2010/main" val="3908419029"/>
              </p:ext>
            </p:extLst>
          </p:nvPr>
        </p:nvGraphicFramePr>
        <p:xfrm>
          <a:off x="159488" y="781235"/>
          <a:ext cx="11834039" cy="4938074"/>
        </p:xfrm>
        <a:graphic>
          <a:graphicData uri="http://schemas.openxmlformats.org/drawingml/2006/table">
            <a:tbl>
              <a:tblPr firstRow="1" bandRow="1">
                <a:tableStyleId>{74C1A8A3-306A-4EB7-A6B1-4F7E0EB9C5D6}</a:tableStyleId>
              </a:tblPr>
              <a:tblGrid>
                <a:gridCol w="5393104">
                  <a:extLst>
                    <a:ext uri="{9D8B030D-6E8A-4147-A177-3AD203B41FA5}">
                      <a16:colId xmlns:a16="http://schemas.microsoft.com/office/drawing/2014/main" val="20000"/>
                    </a:ext>
                  </a:extLst>
                </a:gridCol>
                <a:gridCol w="782090">
                  <a:extLst>
                    <a:ext uri="{9D8B030D-6E8A-4147-A177-3AD203B41FA5}">
                      <a16:colId xmlns:a16="http://schemas.microsoft.com/office/drawing/2014/main" val="20001"/>
                    </a:ext>
                  </a:extLst>
                </a:gridCol>
                <a:gridCol w="5658845">
                  <a:extLst>
                    <a:ext uri="{9D8B030D-6E8A-4147-A177-3AD203B41FA5}">
                      <a16:colId xmlns:a16="http://schemas.microsoft.com/office/drawing/2014/main" val="20002"/>
                    </a:ext>
                  </a:extLst>
                </a:gridCol>
              </a:tblGrid>
              <a:tr h="562579">
                <a:tc>
                  <a:txBody>
                    <a:bodyPr/>
                    <a:lstStyle/>
                    <a:p>
                      <a:pPr algn="l"/>
                      <a:r>
                        <a:rPr lang="en-US" sz="3200">
                          <a:solidFill>
                            <a:schemeClr val="tx2"/>
                          </a:solidFill>
                        </a:rPr>
                        <a:t>              Acceptable </a:t>
                      </a:r>
                    </a:p>
                  </a:txBody>
                  <a:tcPr anchor="ctr">
                    <a:solidFill>
                      <a:srgbClr val="009999"/>
                    </a:solidFill>
                  </a:tcPr>
                </a:tc>
                <a:tc>
                  <a:txBody>
                    <a:bodyPr/>
                    <a:lstStyle/>
                    <a:p>
                      <a:endParaRPr lang="en-US" sz="3200">
                        <a:solidFill>
                          <a:schemeClr val="tx2"/>
                        </a:solidFill>
                      </a:endParaRPr>
                    </a:p>
                  </a:txBody>
                  <a:tcPr>
                    <a:solidFill>
                      <a:srgbClr val="009999"/>
                    </a:solidFill>
                  </a:tcPr>
                </a:tc>
                <a:tc>
                  <a:txBody>
                    <a:bodyPr/>
                    <a:lstStyle/>
                    <a:p>
                      <a:pPr algn="ctr"/>
                      <a:r>
                        <a:rPr lang="en-US" sz="3200">
                          <a:solidFill>
                            <a:schemeClr val="tx2"/>
                          </a:solidFill>
                        </a:rPr>
                        <a:t>Not  Acceptable</a:t>
                      </a:r>
                    </a:p>
                  </a:txBody>
                  <a:tcPr anchor="ctr">
                    <a:solidFill>
                      <a:srgbClr val="009999"/>
                    </a:solidFill>
                  </a:tcPr>
                </a:tc>
                <a:extLst>
                  <a:ext uri="{0D108BD9-81ED-4DB2-BD59-A6C34878D82A}">
                    <a16:rowId xmlns:a16="http://schemas.microsoft.com/office/drawing/2014/main" val="10000"/>
                  </a:ext>
                </a:extLst>
              </a:tr>
              <a:tr h="681017">
                <a:tc>
                  <a:txBody>
                    <a:bodyPr/>
                    <a:lstStyle/>
                    <a:p>
                      <a:r>
                        <a:rPr lang="en-US" sz="2000" u="none"/>
                        <a:t>Knowing </a:t>
                      </a:r>
                      <a:r>
                        <a:rPr lang="en-US" sz="2000" u="none" baseline="0"/>
                        <a:t>and teaching concepts </a:t>
                      </a:r>
                      <a:r>
                        <a:rPr lang="en-US" sz="2000" u="none" baseline="-25000"/>
                        <a:t>p.5</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Taking notes or discussing test content</a:t>
                      </a:r>
                      <a:r>
                        <a:rPr lang="en-US" sz="2000" baseline="0"/>
                        <a:t> </a:t>
                      </a:r>
                      <a:r>
                        <a:rPr lang="en-US" sz="2000" baseline="-25000"/>
                        <a:t>p.5</a:t>
                      </a:r>
                    </a:p>
                    <a:p>
                      <a:endParaRPr lang="en-US" sz="2000"/>
                    </a:p>
                  </a:txBody>
                  <a:tcPr>
                    <a:solidFill>
                      <a:schemeClr val="bg1">
                        <a:lumMod val="85000"/>
                      </a:schemeClr>
                    </a:solidFill>
                  </a:tcPr>
                </a:tc>
                <a:extLst>
                  <a:ext uri="{0D108BD9-81ED-4DB2-BD59-A6C34878D82A}">
                    <a16:rowId xmlns:a16="http://schemas.microsoft.com/office/drawing/2014/main" val="10001"/>
                  </a:ext>
                </a:extLst>
              </a:tr>
              <a:tr h="763753">
                <a:tc>
                  <a:txBody>
                    <a:bodyPr/>
                    <a:lstStyle/>
                    <a:p>
                      <a:r>
                        <a:rPr lang="en-US" sz="2000" u="none">
                          <a:solidFill>
                            <a:schemeClr val="tx1"/>
                          </a:solidFill>
                        </a:rPr>
                        <a:t>Visually scanning</a:t>
                      </a:r>
                      <a:r>
                        <a:rPr lang="en-US" sz="2000" u="none" baseline="0">
                          <a:solidFill>
                            <a:schemeClr val="tx1"/>
                          </a:solidFill>
                        </a:rPr>
                        <a:t> student response books </a:t>
                      </a:r>
                      <a:r>
                        <a:rPr lang="en-US" sz="2000" u="none" baseline="-25000"/>
                        <a:t>p.6</a:t>
                      </a:r>
                    </a:p>
                    <a:p>
                      <a:r>
                        <a:rPr lang="en-US" sz="2000" u="none" baseline="0"/>
                        <a:t>(or computer screens)</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a:t>Scoring or deliberately</a:t>
                      </a:r>
                      <a:r>
                        <a:rPr lang="en-US" sz="2000" baseline="0"/>
                        <a:t> </a:t>
                      </a:r>
                      <a:r>
                        <a:rPr lang="en-US" sz="2000"/>
                        <a:t>reading</a:t>
                      </a:r>
                      <a:r>
                        <a:rPr lang="en-US" sz="2000" baseline="0"/>
                        <a:t> test items </a:t>
                      </a:r>
                      <a:r>
                        <a:rPr lang="en-US" sz="2000" baseline="-25000">
                          <a:solidFill>
                            <a:schemeClr val="tx1"/>
                          </a:solidFill>
                        </a:rPr>
                        <a:t>p.5, p.6</a:t>
                      </a:r>
                    </a:p>
                  </a:txBody>
                  <a:tcPr>
                    <a:solidFill>
                      <a:schemeClr val="bg1">
                        <a:lumMod val="85000"/>
                      </a:schemeClr>
                    </a:solidFill>
                  </a:tcPr>
                </a:tc>
                <a:extLst>
                  <a:ext uri="{0D108BD9-81ED-4DB2-BD59-A6C34878D82A}">
                    <a16:rowId xmlns:a16="http://schemas.microsoft.com/office/drawing/2014/main" val="10002"/>
                  </a:ext>
                </a:extLst>
              </a:tr>
              <a:tr h="681017">
                <a:tc>
                  <a:txBody>
                    <a:bodyPr/>
                    <a:lstStyle/>
                    <a:p>
                      <a:r>
                        <a:rPr lang="en-US" sz="2000" u="none">
                          <a:solidFill>
                            <a:schemeClr val="tx1"/>
                          </a:solidFill>
                        </a:rPr>
                        <a:t>Making a</a:t>
                      </a:r>
                      <a:r>
                        <a:rPr lang="en-US" sz="2000" u="none" baseline="0">
                          <a:solidFill>
                            <a:schemeClr val="tx1"/>
                          </a:solidFill>
                        </a:rPr>
                        <a:t> copy of a</a:t>
                      </a:r>
                      <a:r>
                        <a:rPr lang="en-US" sz="2000" u="none">
                          <a:solidFill>
                            <a:schemeClr val="tx1"/>
                          </a:solidFill>
                        </a:rPr>
                        <a:t>lert</a:t>
                      </a:r>
                      <a:r>
                        <a:rPr lang="en-US" sz="2000" u="none" baseline="0">
                          <a:solidFill>
                            <a:schemeClr val="tx1"/>
                          </a:solidFill>
                        </a:rPr>
                        <a:t> papers </a:t>
                      </a:r>
                      <a:r>
                        <a:rPr lang="en-US" sz="2000" u="none" baseline="-25000">
                          <a:solidFill>
                            <a:schemeClr val="tx1"/>
                          </a:solidFill>
                        </a:rPr>
                        <a:t>p.6</a:t>
                      </a:r>
                    </a:p>
                    <a:p>
                      <a:r>
                        <a:rPr lang="en-US" sz="2000" u="none" baseline="0">
                          <a:solidFill>
                            <a:schemeClr val="tx1"/>
                          </a:solidFill>
                        </a:rPr>
                        <a:t>(not available for online testing)</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a:solidFill>
                            <a:schemeClr val="tx1"/>
                          </a:solidFill>
                        </a:rPr>
                        <a:t>Reproducing</a:t>
                      </a:r>
                      <a:r>
                        <a:rPr lang="en-US" sz="2000" baseline="0">
                          <a:solidFill>
                            <a:schemeClr val="tx1"/>
                          </a:solidFill>
                        </a:rPr>
                        <a:t> secure test materials in whole or in part or paraphrasing in any way </a:t>
                      </a:r>
                      <a:r>
                        <a:rPr lang="en-US" sz="2000" baseline="-25000">
                          <a:solidFill>
                            <a:schemeClr val="tx1"/>
                          </a:solidFill>
                        </a:rPr>
                        <a:t>p.7</a:t>
                      </a:r>
                    </a:p>
                  </a:txBody>
                  <a:tcPr>
                    <a:solidFill>
                      <a:schemeClr val="bg1">
                        <a:lumMod val="85000"/>
                      </a:schemeClr>
                    </a:solidFill>
                  </a:tcPr>
                </a:tc>
                <a:extLst>
                  <a:ext uri="{0D108BD9-81ED-4DB2-BD59-A6C34878D82A}">
                    <a16:rowId xmlns:a16="http://schemas.microsoft.com/office/drawing/2014/main" val="10003"/>
                  </a:ext>
                </a:extLst>
              </a:tr>
              <a:tr h="860625">
                <a:tc>
                  <a:txBody>
                    <a:bodyPr/>
                    <a:lstStyle/>
                    <a:p>
                      <a:r>
                        <a:rPr lang="en-US" sz="2000" u="none"/>
                        <a:t>Collect</a:t>
                      </a:r>
                      <a:r>
                        <a:rPr lang="en-US" sz="2000" u="none" baseline="0"/>
                        <a:t> and destroy (i.e., shred) any notes, rough drafts, or scratch paper produced by students </a:t>
                      </a:r>
                      <a:r>
                        <a:rPr lang="en-US" sz="2000" u="none" baseline="-25000"/>
                        <a:t>p.6</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a:t>Showing</a:t>
                      </a:r>
                      <a:r>
                        <a:rPr lang="en-US" sz="2000" baseline="0"/>
                        <a:t> items in test booklets to anyone not administering the test </a:t>
                      </a:r>
                      <a:r>
                        <a:rPr lang="en-US" sz="2000" baseline="-25000"/>
                        <a:t>p.6</a:t>
                      </a:r>
                    </a:p>
                  </a:txBody>
                  <a:tcPr>
                    <a:solidFill>
                      <a:schemeClr val="bg1">
                        <a:lumMod val="85000"/>
                      </a:schemeClr>
                    </a:solidFill>
                  </a:tcPr>
                </a:tc>
                <a:extLst>
                  <a:ext uri="{0D108BD9-81ED-4DB2-BD59-A6C34878D82A}">
                    <a16:rowId xmlns:a16="http://schemas.microsoft.com/office/drawing/2014/main" val="10004"/>
                  </a:ext>
                </a:extLst>
              </a:tr>
              <a:tr h="4282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u="none" baseline="0"/>
                        <a:t>(Test Tickets may be used as scratch paper.)</a:t>
                      </a:r>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Revealing</a:t>
                      </a:r>
                      <a:r>
                        <a:rPr lang="en-US" sz="2000" baseline="0"/>
                        <a:t> content of any secure test item </a:t>
                      </a:r>
                      <a:r>
                        <a:rPr lang="en-US" sz="2000" baseline="-25000"/>
                        <a:t>p.5</a:t>
                      </a:r>
                    </a:p>
                  </a:txBody>
                  <a:tcPr>
                    <a:solidFill>
                      <a:schemeClr val="bg1">
                        <a:lumMod val="85000"/>
                      </a:schemeClr>
                    </a:solidFill>
                  </a:tcPr>
                </a:tc>
                <a:extLst>
                  <a:ext uri="{0D108BD9-81ED-4DB2-BD59-A6C34878D82A}">
                    <a16:rowId xmlns:a16="http://schemas.microsoft.com/office/drawing/2014/main" val="10005"/>
                  </a:ext>
                </a:extLst>
              </a:tr>
              <a:tr h="878413">
                <a:tc>
                  <a:txBody>
                    <a:bodyPr/>
                    <a:lstStyle/>
                    <a:p>
                      <a:endParaRPr lang="en-US" sz="2000" baseline="-25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Using</a:t>
                      </a:r>
                      <a:r>
                        <a:rPr lang="en-US" sz="2000" baseline="0"/>
                        <a:t> knowledge of any test items to prepare students for the assessment </a:t>
                      </a:r>
                      <a:r>
                        <a:rPr lang="en-US" sz="2000" baseline="-25000"/>
                        <a:t>p.5</a:t>
                      </a:r>
                    </a:p>
                    <a:p>
                      <a:endParaRPr lang="en-US" sz="2000" baseline="-25000"/>
                    </a:p>
                  </a:txBody>
                  <a:tcPr>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9630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23</a:t>
            </a:r>
          </a:p>
        </p:txBody>
      </p:sp>
      <p:sp>
        <p:nvSpPr>
          <p:cNvPr id="5" name="Footer Placeholder 4"/>
          <p:cNvSpPr>
            <a:spLocks noGrp="1"/>
          </p:cNvSpPr>
          <p:nvPr>
            <p:ph type="ftr" sz="quarter" idx="3"/>
          </p:nvPr>
        </p:nvSpPr>
        <p:spPr>
          <a:xfrm>
            <a:off x="38351" y="6461464"/>
            <a:ext cx="4959533" cy="396536"/>
          </a:xfrm>
        </p:spPr>
        <p:txBody>
          <a:bodyPr/>
          <a:lstStyle/>
          <a:p>
            <a:r>
              <a:rPr lang="sv-SE" dirty="0"/>
              <a:t>KDE:OAA:DAAS:ss:11/29/2021</a:t>
            </a:r>
            <a:endParaRPr lang="en-US" dirty="0"/>
          </a:p>
        </p:txBody>
      </p:sp>
      <p:sp>
        <p:nvSpPr>
          <p:cNvPr id="2" name="Title 1"/>
          <p:cNvSpPr>
            <a:spLocks noGrp="1"/>
          </p:cNvSpPr>
          <p:nvPr>
            <p:ph type="title" idx="4294967295"/>
          </p:nvPr>
        </p:nvSpPr>
        <p:spPr>
          <a:xfrm>
            <a:off x="0" y="-47135"/>
            <a:ext cx="8596313" cy="902334"/>
          </a:xfrm>
          <a:prstGeom prst="rect">
            <a:avLst/>
          </a:prstGeom>
        </p:spPr>
        <p:txBody>
          <a:bodyPr>
            <a:normAutofit/>
          </a:bodyPr>
          <a:lstStyle/>
          <a:p>
            <a:r>
              <a:rPr lang="en-US" dirty="0"/>
              <a:t>Handling of Secure Test Materials</a:t>
            </a:r>
          </a:p>
        </p:txBody>
      </p:sp>
      <p:graphicFrame>
        <p:nvGraphicFramePr>
          <p:cNvPr id="6" name="Table 5" descr="Secure Test Materials" title="Secure Test Materials"/>
          <p:cNvGraphicFramePr>
            <a:graphicFrameLocks noGrp="1"/>
          </p:cNvGraphicFramePr>
          <p:nvPr>
            <p:extLst>
              <p:ext uri="{D42A27DB-BD31-4B8C-83A1-F6EECF244321}">
                <p14:modId xmlns:p14="http://schemas.microsoft.com/office/powerpoint/2010/main" val="4131741259"/>
              </p:ext>
            </p:extLst>
          </p:nvPr>
        </p:nvGraphicFramePr>
        <p:xfrm>
          <a:off x="180753" y="1083510"/>
          <a:ext cx="11632019" cy="4575208"/>
        </p:xfrm>
        <a:graphic>
          <a:graphicData uri="http://schemas.openxmlformats.org/drawingml/2006/table">
            <a:tbl>
              <a:tblPr firstRow="1" bandRow="1">
                <a:tableStyleId>{74C1A8A3-306A-4EB7-A6B1-4F7E0EB9C5D6}</a:tableStyleId>
              </a:tblPr>
              <a:tblGrid>
                <a:gridCol w="5217037">
                  <a:extLst>
                    <a:ext uri="{9D8B030D-6E8A-4147-A177-3AD203B41FA5}">
                      <a16:colId xmlns:a16="http://schemas.microsoft.com/office/drawing/2014/main" val="20000"/>
                    </a:ext>
                  </a:extLst>
                </a:gridCol>
                <a:gridCol w="610357">
                  <a:extLst>
                    <a:ext uri="{9D8B030D-6E8A-4147-A177-3AD203B41FA5}">
                      <a16:colId xmlns:a16="http://schemas.microsoft.com/office/drawing/2014/main" val="20001"/>
                    </a:ext>
                  </a:extLst>
                </a:gridCol>
                <a:gridCol w="5804625">
                  <a:extLst>
                    <a:ext uri="{9D8B030D-6E8A-4147-A177-3AD203B41FA5}">
                      <a16:colId xmlns:a16="http://schemas.microsoft.com/office/drawing/2014/main" val="20002"/>
                    </a:ext>
                  </a:extLst>
                </a:gridCol>
              </a:tblGrid>
              <a:tr h="598257">
                <a:tc>
                  <a:txBody>
                    <a:bodyPr/>
                    <a:lstStyle/>
                    <a:p>
                      <a:pPr algn="ctr"/>
                      <a:r>
                        <a:rPr lang="en-US" sz="3200">
                          <a:solidFill>
                            <a:schemeClr val="tx2"/>
                          </a:solidFill>
                        </a:rPr>
                        <a:t>Acceptable</a:t>
                      </a:r>
                      <a:r>
                        <a:rPr lang="en-US" sz="2400">
                          <a:solidFill>
                            <a:schemeClr val="tx2"/>
                          </a:solidFill>
                        </a:rPr>
                        <a:t> </a:t>
                      </a:r>
                    </a:p>
                  </a:txBody>
                  <a:tcPr>
                    <a:solidFill>
                      <a:srgbClr val="008080"/>
                    </a:solidFill>
                  </a:tcPr>
                </a:tc>
                <a:tc>
                  <a:txBody>
                    <a:bodyPr/>
                    <a:lstStyle/>
                    <a:p>
                      <a:pPr algn="ctr"/>
                      <a:endParaRPr lang="en-US">
                        <a:solidFill>
                          <a:schemeClr val="tx2"/>
                        </a:solidFill>
                      </a:endParaRPr>
                    </a:p>
                  </a:txBody>
                  <a:tcPr>
                    <a:solidFill>
                      <a:srgbClr val="008080"/>
                    </a:solidFill>
                  </a:tcPr>
                </a:tc>
                <a:tc>
                  <a:txBody>
                    <a:bodyPr/>
                    <a:lstStyle/>
                    <a:p>
                      <a:pPr algn="ctr"/>
                      <a:r>
                        <a:rPr lang="en-US" sz="3200">
                          <a:solidFill>
                            <a:schemeClr val="tx2"/>
                          </a:solidFill>
                        </a:rPr>
                        <a:t>Not  Acceptable</a:t>
                      </a:r>
                    </a:p>
                  </a:txBody>
                  <a:tcPr>
                    <a:solidFill>
                      <a:srgbClr val="008080"/>
                    </a:solidFill>
                  </a:tcPr>
                </a:tc>
                <a:extLst>
                  <a:ext uri="{0D108BD9-81ED-4DB2-BD59-A6C34878D82A}">
                    <a16:rowId xmlns:a16="http://schemas.microsoft.com/office/drawing/2014/main" val="10000"/>
                  </a:ext>
                </a:extLst>
              </a:tr>
              <a:tr h="14850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Trained</a:t>
                      </a:r>
                      <a:r>
                        <a:rPr lang="en-US" sz="2000" baseline="0">
                          <a:solidFill>
                            <a:schemeClr val="tx1"/>
                          </a:solidFill>
                        </a:rPr>
                        <a:t> staff taking test materials, including computers, from school to administer to homebound/hospitalized students or for KDE-approved offsite group testing </a:t>
                      </a:r>
                      <a:r>
                        <a:rPr lang="en-US" sz="2000" baseline="-25000">
                          <a:solidFill>
                            <a:schemeClr val="tx1"/>
                          </a:solidFill>
                        </a:rPr>
                        <a:t>p.5</a:t>
                      </a:r>
                    </a:p>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Taking materials outside district or school building</a:t>
                      </a:r>
                      <a:r>
                        <a:rPr lang="en-US" sz="2000" baseline="0"/>
                        <a:t>s for purposes such as bubbling demographics or modifying Alternate Assessment materials. </a:t>
                      </a:r>
                      <a:r>
                        <a:rPr lang="en-US" sz="2000" baseline="-25000"/>
                        <a:t>p.5</a:t>
                      </a:r>
                    </a:p>
                    <a:p>
                      <a:endParaRPr lang="en-US" sz="2000"/>
                    </a:p>
                  </a:txBody>
                  <a:tcPr>
                    <a:solidFill>
                      <a:schemeClr val="bg1">
                        <a:lumMod val="85000"/>
                      </a:schemeClr>
                    </a:solidFill>
                  </a:tcPr>
                </a:tc>
                <a:extLst>
                  <a:ext uri="{0D108BD9-81ED-4DB2-BD59-A6C34878D82A}">
                    <a16:rowId xmlns:a16="http://schemas.microsoft.com/office/drawing/2014/main" val="10001"/>
                  </a:ext>
                </a:extLst>
              </a:tr>
              <a:tr h="12048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Students</a:t>
                      </a:r>
                      <a:r>
                        <a:rPr lang="en-US" sz="2000" baseline="0"/>
                        <a:t> using technology to respond to test items and saving responses to CDs or portable drives </a:t>
                      </a:r>
                      <a:r>
                        <a:rPr lang="en-US" sz="2000" baseline="-25000"/>
                        <a:t>p.5</a:t>
                      </a:r>
                    </a:p>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solidFill>
                            <a:schemeClr val="tx1"/>
                          </a:solidFill>
                        </a:rPr>
                        <a:t>Maintaining electronic or other versions of the secure assessment materials or</a:t>
                      </a:r>
                      <a:r>
                        <a:rPr lang="en-US" sz="2000" baseline="0">
                          <a:solidFill>
                            <a:schemeClr val="tx1"/>
                          </a:solidFill>
                        </a:rPr>
                        <a:t> student responses in the district </a:t>
                      </a:r>
                      <a:r>
                        <a:rPr lang="en-US" sz="2000" baseline="-25000">
                          <a:solidFill>
                            <a:schemeClr val="tx1"/>
                          </a:solidFill>
                        </a:rPr>
                        <a:t>p. 5</a:t>
                      </a:r>
                    </a:p>
                  </a:txBody>
                  <a:tcPr>
                    <a:solidFill>
                      <a:schemeClr val="bg1">
                        <a:lumMod val="85000"/>
                      </a:schemeClr>
                    </a:solidFill>
                  </a:tcPr>
                </a:tc>
                <a:extLst>
                  <a:ext uri="{0D108BD9-81ED-4DB2-BD59-A6C34878D82A}">
                    <a16:rowId xmlns:a16="http://schemas.microsoft.com/office/drawing/2014/main" val="10002"/>
                  </a:ext>
                </a:extLst>
              </a:tr>
              <a:tr h="1050871">
                <a:tc>
                  <a:txBody>
                    <a:bodyPr/>
                    <a:lstStyle/>
                    <a:p>
                      <a:endParaRPr lang="en-US" sz="2000"/>
                    </a:p>
                  </a:txBody>
                  <a:tcPr>
                    <a:solidFill>
                      <a:schemeClr val="bg1">
                        <a:lumMod val="85000"/>
                      </a:schemeClr>
                    </a:solidFill>
                  </a:tcPr>
                </a:tc>
                <a:tc>
                  <a:txBody>
                    <a:bodyPr/>
                    <a:lstStyle/>
                    <a:p>
                      <a:endParaRPr lang="en-US" sz="2000"/>
                    </a:p>
                  </a:txBody>
                  <a:tcPr>
                    <a:solidFill>
                      <a:schemeClr val="bg1">
                        <a:lumMod val="85000"/>
                      </a:schemeClr>
                    </a:solidFill>
                  </a:tcPr>
                </a:tc>
                <a:tc>
                  <a:txBody>
                    <a:bodyPr/>
                    <a:lstStyle/>
                    <a:p>
                      <a:r>
                        <a:rPr lang="en-US" sz="2000"/>
                        <a:t>Allowing a student to take a</a:t>
                      </a:r>
                      <a:r>
                        <a:rPr lang="en-US" sz="2000" baseline="0"/>
                        <a:t> test booklet or answer booklet out of the testing area without proper supervision </a:t>
                      </a:r>
                      <a:r>
                        <a:rPr lang="en-US" sz="2000" baseline="-25000"/>
                        <a:t>p.12</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4052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6" y="81639"/>
            <a:ext cx="8596668" cy="885012"/>
          </a:xfrm>
        </p:spPr>
        <p:txBody>
          <a:bodyPr>
            <a:normAutofit/>
          </a:bodyPr>
          <a:lstStyle/>
          <a:p>
            <a:r>
              <a:rPr lang="en-US" dirty="0">
                <a:solidFill>
                  <a:srgbClr val="008080"/>
                </a:solidFill>
              </a:rPr>
              <a:t>Check for Understanding (2)</a:t>
            </a:r>
          </a:p>
        </p:txBody>
      </p:sp>
      <p:sp>
        <p:nvSpPr>
          <p:cNvPr id="4" name="Slide Number Placeholder 3"/>
          <p:cNvSpPr>
            <a:spLocks noGrp="1"/>
          </p:cNvSpPr>
          <p:nvPr>
            <p:ph type="sldNum" sz="quarter" idx="12"/>
          </p:nvPr>
        </p:nvSpPr>
        <p:spPr>
          <a:xfrm>
            <a:off x="7008291" y="6461463"/>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24</a:t>
            </a:r>
          </a:p>
        </p:txBody>
      </p:sp>
      <p:sp>
        <p:nvSpPr>
          <p:cNvPr id="5" name="Footer Placeholder 4"/>
          <p:cNvSpPr>
            <a:spLocks noGrp="1"/>
          </p:cNvSpPr>
          <p:nvPr>
            <p:ph type="ftr" sz="quarter" idx="3"/>
          </p:nvPr>
        </p:nvSpPr>
        <p:spPr>
          <a:xfrm>
            <a:off x="0" y="6461462"/>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a:solidFill>
                  <a:schemeClr val="tx1"/>
                </a:solidFill>
              </a:rPr>
              <a:t>KDE:OAA:DAAS:ss:11/29/2021</a:t>
            </a:r>
            <a:endParaRPr lang="en-US" sz="1200" dirty="0">
              <a:solidFill>
                <a:schemeClr val="tx1"/>
              </a:solidFill>
            </a:endParaRPr>
          </a:p>
        </p:txBody>
      </p:sp>
      <p:sp>
        <p:nvSpPr>
          <p:cNvPr id="6" name="Rounded Rectangle 5"/>
          <p:cNvSpPr/>
          <p:nvPr/>
        </p:nvSpPr>
        <p:spPr>
          <a:xfrm>
            <a:off x="489456" y="1164579"/>
            <a:ext cx="8825868" cy="1305612"/>
          </a:xfrm>
          <a:prstGeom prst="roundRect">
            <a:avLst/>
          </a:prstGeom>
          <a:solidFill>
            <a:schemeClr val="bg1">
              <a:lumMod val="8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Is it acceptable to take photos of test items for use next year so that you know you are teaching the correct content?</a:t>
            </a:r>
          </a:p>
        </p:txBody>
      </p:sp>
      <p:sp>
        <p:nvSpPr>
          <p:cNvPr id="11" name="Rounded Rectangle 10"/>
          <p:cNvSpPr/>
          <p:nvPr/>
        </p:nvSpPr>
        <p:spPr>
          <a:xfrm>
            <a:off x="489457" y="4392479"/>
            <a:ext cx="7594946" cy="1481151"/>
          </a:xfrm>
          <a:prstGeom prst="roundRect">
            <a:avLst/>
          </a:prstGeom>
          <a:solidFill>
            <a:schemeClr val="bg1">
              <a:lumMod val="8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Is it acceptable to read only the bold type instruction script in the TAMs and skip the test administrator directions if you have been a test administrator in previous years?</a:t>
            </a:r>
          </a:p>
        </p:txBody>
      </p:sp>
      <p:sp>
        <p:nvSpPr>
          <p:cNvPr id="9" name="Rounded Rectangle 9">
            <a:extLst>
              <a:ext uri="{FF2B5EF4-FFF2-40B4-BE49-F238E27FC236}">
                <a16:creationId xmlns:a16="http://schemas.microsoft.com/office/drawing/2014/main" id="{69B91E1A-5B2C-4ED5-82C7-9D68CCC8972D}"/>
              </a:ext>
            </a:extLst>
          </p:cNvPr>
          <p:cNvSpPr/>
          <p:nvPr/>
        </p:nvSpPr>
        <p:spPr>
          <a:xfrm>
            <a:off x="489456" y="2686574"/>
            <a:ext cx="8210407" cy="1516282"/>
          </a:xfrm>
          <a:prstGeom prst="roundRect">
            <a:avLst/>
          </a:prstGeom>
          <a:solidFill>
            <a:schemeClr val="bg1">
              <a:lumMod val="8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a:solidFill>
                  <a:schemeClr val="tx1"/>
                </a:solidFill>
              </a:rPr>
              <a:t>Is it acceptable for testing staff to receive or access Test Administration Manuals prior to the first day of testing?</a:t>
            </a:r>
          </a:p>
        </p:txBody>
      </p:sp>
    </p:spTree>
    <p:extLst>
      <p:ext uri="{BB962C8B-B14F-4D97-AF65-F5344CB8AC3E}">
        <p14:creationId xmlns:p14="http://schemas.microsoft.com/office/powerpoint/2010/main" val="2271664161"/>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RoutingRuleDescription>
    <PublishingExpirationDate xmlns="http://schemas.microsoft.com/sharepoint/v3" xsi:nil="true"/>
    <PublishingStartDate xmlns="http://schemas.microsoft.com/sharepoint/v3" xsi:nil="true"/>
    <Publication_x0020_Date xmlns="3a62de7d-ba57-4f43-9dae-9623ba637be0">2020-08-31T04:00:00+00:00</Publication_x0020_Date>
    <Audience1 xmlns="3a62de7d-ba57-4f43-9dae-9623ba637be0">
      <Value>1</Value>
      <Value>2</Value>
    </Audience1>
    <_dlc_DocId xmlns="3a62de7d-ba57-4f43-9dae-9623ba637be0">KYED-14-1663</_dlc_DocId>
    <_dlc_DocIdUrl xmlns="3a62de7d-ba57-4f43-9dae-9623ba637be0">
      <Url>https://www.education.ky.gov/AA/distsupp/_layouts/15/DocIdRedir.aspx?ID=KYED-14-1663</Url>
      <Description>KYED-14-1663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B2A2599-A602-4F5A-9513-0748E3750C24}"/>
</file>

<file path=customXml/itemProps2.xml><?xml version="1.0" encoding="utf-8"?>
<ds:datastoreItem xmlns:ds="http://schemas.openxmlformats.org/officeDocument/2006/customXml" ds:itemID="{11AD746B-94E1-4FAA-9165-3A3C96109A2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811BF77-35D1-42CF-B95A-D5015707B9B0}">
  <ds:schemaRefs>
    <ds:schemaRef ds:uri="http://schemas.microsoft.com/sharepoint/v3/contenttype/forms"/>
  </ds:schemaRefs>
</ds:datastoreItem>
</file>

<file path=customXml/itemProps4.xml><?xml version="1.0" encoding="utf-8"?>
<ds:datastoreItem xmlns:ds="http://schemas.openxmlformats.org/officeDocument/2006/customXml" ds:itemID="{25F91D40-5C60-43BE-B39C-127BEA26768F}"/>
</file>

<file path=docProps/app.xml><?xml version="1.0" encoding="utf-8"?>
<Properties xmlns="http://schemas.openxmlformats.org/officeDocument/2006/extended-properties" xmlns:vt="http://schemas.openxmlformats.org/officeDocument/2006/docPropsVTypes">
  <TotalTime>1963</TotalTime>
  <Words>1871</Words>
  <Application>Microsoft Office PowerPoint</Application>
  <PresentationFormat>Widescreen</PresentationFormat>
  <Paragraphs>223</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Franklin Gothic Book</vt:lpstr>
      <vt:lpstr>Franklin Gothic Medium</vt:lpstr>
      <vt:lpstr>Georgia</vt:lpstr>
      <vt:lpstr>Times New Roman</vt:lpstr>
      <vt:lpstr>Wingdings</vt:lpstr>
      <vt:lpstr>Theme1</vt:lpstr>
      <vt:lpstr>Administration Code Training 703 KAR 5:080</vt:lpstr>
      <vt:lpstr>Module 2 - Preparation for State Assessment</vt:lpstr>
      <vt:lpstr>Administration Practices: DAC and BAC Responsibilities p.10</vt:lpstr>
      <vt:lpstr>Test Security</vt:lpstr>
      <vt:lpstr>Examples of Secure Materials </vt:lpstr>
      <vt:lpstr>Test Materials p.6</vt:lpstr>
      <vt:lpstr>Confidential Test Content</vt:lpstr>
      <vt:lpstr>Handling of Secure Test Materials</vt:lpstr>
      <vt:lpstr>Check for Understanding (2)</vt:lpstr>
      <vt:lpstr>Administration Code Training Modules </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Training 703 KAR 5:080</dc:title>
  <dc:creator>Savage, Shara - Division of Assessment and Accountability Support</dc:creator>
  <cp:lastModifiedBy>Savage, Shara - Division of Assessment and Accountability Support</cp:lastModifiedBy>
  <cp:revision>5</cp:revision>
  <dcterms:created xsi:type="dcterms:W3CDTF">2021-11-05T13:31:06Z</dcterms:created>
  <dcterms:modified xsi:type="dcterms:W3CDTF">2021-11-20T15:42:10Z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TaxKeyword">
    <vt:lpwstr/>
  </property>
  <property fmtid="{D5CDD505-2E9C-101B-9397-08002B2CF9AE}" pid="4" name="_dlc_DocIdItemGuid">
    <vt:lpwstr>8a10384f-123f-4975-907d-767643db8d97</vt:lpwstr>
  </property>
</Properties>
</file>