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2.xml" ContentType="application/vnd.openxmlformats-officedocument.theme+xml"/>
  <Override PartName="/ppt/authors.xml" ContentType="application/vnd.ms-powerpoint.authors+xml"/>
  <Override PartName="/ppt/diagrams/colors7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5.xml" ContentType="application/vnd.openxmlformats-officedocument.drawingml.diagramStyle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5.xml" ContentType="application/vnd.openxmlformats-officedocument.drawingml.diagramLayout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7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7" r:id="rId5"/>
    <p:sldId id="305" r:id="rId6"/>
    <p:sldId id="307" r:id="rId7"/>
    <p:sldId id="304" r:id="rId8"/>
    <p:sldId id="308" r:id="rId9"/>
    <p:sldId id="1555" r:id="rId10"/>
    <p:sldId id="1556" r:id="rId11"/>
    <p:sldId id="1557" r:id="rId12"/>
    <p:sldId id="316" r:id="rId13"/>
    <p:sldId id="1003" r:id="rId14"/>
    <p:sldId id="1558" r:id="rId15"/>
    <p:sldId id="1587" r:id="rId16"/>
    <p:sldId id="317" r:id="rId17"/>
    <p:sldId id="314" r:id="rId18"/>
    <p:sldId id="318" r:id="rId19"/>
    <p:sldId id="1565" r:id="rId20"/>
    <p:sldId id="1028" r:id="rId21"/>
    <p:sldId id="1029" r:id="rId22"/>
    <p:sldId id="1030" r:id="rId23"/>
    <p:sldId id="1566" r:id="rId24"/>
    <p:sldId id="1573" r:id="rId25"/>
    <p:sldId id="1574" r:id="rId26"/>
    <p:sldId id="1571" r:id="rId27"/>
    <p:sldId id="1570" r:id="rId28"/>
    <p:sldId id="1578" r:id="rId29"/>
    <p:sldId id="1579" r:id="rId30"/>
    <p:sldId id="1580" r:id="rId31"/>
    <p:sldId id="1567" r:id="rId32"/>
    <p:sldId id="1572" r:id="rId33"/>
    <p:sldId id="1561" r:id="rId34"/>
    <p:sldId id="1569" r:id="rId35"/>
    <p:sldId id="1559" r:id="rId36"/>
    <p:sldId id="1568" r:id="rId37"/>
    <p:sldId id="1560" r:id="rId38"/>
    <p:sldId id="1586" r:id="rId39"/>
    <p:sldId id="1582" r:id="rId40"/>
    <p:sldId id="302" r:id="rId41"/>
    <p:sldId id="1588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4B5D1D-765F-BFE7-56D5-0BCCDCB3DB6B}" name="Prater, Michael - Division of Accountability Data and Analysis" initials="PA" userId="S::michael.prater@education.ky.gov::d1706e83-bbbf-420a-9299-477f144fa9a1" providerId="AD"/>
  <p188:author id="{436EC786-CEC7-8901-61CA-4BDABF115B31}" name="Savage, Shara - Division of Assessment and Accountability Support" initials="SS" userId="S::Shara.Savage@education.ky.gov::71eadb16-699f-453e-81d8-c9ac7aaf2dd6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BR" userId="S::ben.riley@education.ky.gov::4cd6cdff-1273-49fa-8860-d0f5fa3fb9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9"/>
    <a:srgbClr val="057780"/>
    <a:srgbClr val="007780"/>
    <a:srgbClr val="5CA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0CB95-0EFD-4D25-B2C3-D5F248F43555}" v="1" dt="2025-07-30T14:25:1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135" autoAdjust="0"/>
  </p:normalViewPr>
  <p:slideViewPr>
    <p:cSldViewPr snapToGrid="0">
      <p:cViewPr varScale="1">
        <p:scale>
          <a:sx n="44" d="100"/>
          <a:sy n="44" d="100"/>
        </p:scale>
        <p:origin x="230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ler, Melissa - Division of Assessment and Accountability Support" userId="S::melissa.chandler@education.ky.gov::c7c40c5a-5db2-409e-9ac5-b3fa8556cae3" providerId="AD" clId="Web-{0763B2DB-84CF-6E7F-B7EC-E4C59806F7A0}"/>
    <pc:docChg chg="addSld delSld modSld">
      <pc:chgData name="Chandler, Melissa - Division of Assessment and Accountability Support" userId="S::melissa.chandler@education.ky.gov::c7c40c5a-5db2-409e-9ac5-b3fa8556cae3" providerId="AD" clId="Web-{0763B2DB-84CF-6E7F-B7EC-E4C59806F7A0}" dt="2025-07-28T12:50:08.340" v="2"/>
      <pc:docMkLst>
        <pc:docMk/>
      </pc:docMkLst>
      <pc:sldChg chg="del">
        <pc:chgData name="Chandler, Melissa - Division of Assessment and Accountability Support" userId="S::melissa.chandler@education.ky.gov::c7c40c5a-5db2-409e-9ac5-b3fa8556cae3" providerId="AD" clId="Web-{0763B2DB-84CF-6E7F-B7EC-E4C59806F7A0}" dt="2025-07-28T12:49:50.793" v="1"/>
        <pc:sldMkLst>
          <pc:docMk/>
          <pc:sldMk cId="1932886933" sldId="301"/>
        </pc:sldMkLst>
      </pc:sldChg>
      <pc:sldChg chg="addSp add">
        <pc:chgData name="Chandler, Melissa - Division of Assessment and Accountability Support" userId="S::melissa.chandler@education.ky.gov::c7c40c5a-5db2-409e-9ac5-b3fa8556cae3" providerId="AD" clId="Web-{0763B2DB-84CF-6E7F-B7EC-E4C59806F7A0}" dt="2025-07-28T12:50:08.340" v="2"/>
        <pc:sldMkLst>
          <pc:docMk/>
          <pc:sldMk cId="4005856851" sldId="1588"/>
        </pc:sldMkLst>
        <pc:spChg chg="add">
          <ac:chgData name="Chandler, Melissa - Division of Assessment and Accountability Support" userId="S::melissa.chandler@education.ky.gov::c7c40c5a-5db2-409e-9ac5-b3fa8556cae3" providerId="AD" clId="Web-{0763B2DB-84CF-6E7F-B7EC-E4C59806F7A0}" dt="2025-07-28T12:50:08.340" v="2"/>
          <ac:spMkLst>
            <pc:docMk/>
            <pc:sldMk cId="4005856851" sldId="1588"/>
            <ac:spMk id="3" creationId="{BC4CBEEE-04C1-BB7E-02F7-C179FE20B087}"/>
          </ac:spMkLst>
        </pc:spChg>
      </pc:sldChg>
    </pc:docChg>
  </pc:docChgLst>
  <pc:docChgLst>
    <pc:chgData name="Chandler, Melissa - Division of Assessment and Accountability Support" userId="c7c40c5a-5db2-409e-9ac5-b3fa8556cae3" providerId="ADAL" clId="{2B15BE8F-FAD0-4766-A1D2-6E965A1B0002}"/>
    <pc:docChg chg="custSel modSld">
      <pc:chgData name="Chandler, Melissa - Division of Assessment and Accountability Support" userId="c7c40c5a-5db2-409e-9ac5-b3fa8556cae3" providerId="ADAL" clId="{2B15BE8F-FAD0-4766-A1D2-6E965A1B0002}" dt="2025-07-21T19:57:30.604" v="147" actId="20577"/>
      <pc:docMkLst>
        <pc:docMk/>
      </pc:docMkLst>
      <pc:sldChg chg="modSp mod">
        <pc:chgData name="Chandler, Melissa - Division of Assessment and Accountability Support" userId="c7c40c5a-5db2-409e-9ac5-b3fa8556cae3" providerId="ADAL" clId="{2B15BE8F-FAD0-4766-A1D2-6E965A1B0002}" dt="2025-07-21T19:57:30.604" v="147" actId="20577"/>
        <pc:sldMkLst>
          <pc:docMk/>
          <pc:sldMk cId="1932886933" sldId="301"/>
        </pc:sldMkLst>
      </pc:sldChg>
      <pc:sldChg chg="addSp delSp modSp mod setBg modClrScheme chgLayout">
        <pc:chgData name="Chandler, Melissa - Division of Assessment and Accountability Support" userId="c7c40c5a-5db2-409e-9ac5-b3fa8556cae3" providerId="ADAL" clId="{2B15BE8F-FAD0-4766-A1D2-6E965A1B0002}" dt="2025-07-21T18:55:58.309" v="125" actId="33553"/>
        <pc:sldMkLst>
          <pc:docMk/>
          <pc:sldMk cId="737745528" sldId="307"/>
        </pc:sldMkLst>
        <pc:spChg chg="add mod ord">
          <ac:chgData name="Chandler, Melissa - Division of Assessment and Accountability Support" userId="c7c40c5a-5db2-409e-9ac5-b3fa8556cae3" providerId="ADAL" clId="{2B15BE8F-FAD0-4766-A1D2-6E965A1B0002}" dt="2025-07-21T18:46:11.699" v="105" actId="14100"/>
          <ac:spMkLst>
            <pc:docMk/>
            <pc:sldMk cId="737745528" sldId="307"/>
            <ac:spMk id="6" creationId="{81D5E2C3-D8E7-15EE-ADE5-6E94664C3791}"/>
          </ac:spMkLst>
        </pc:spChg>
        <pc:spChg chg="add mod">
          <ac:chgData name="Chandler, Melissa - Division of Assessment and Accountability Support" userId="c7c40c5a-5db2-409e-9ac5-b3fa8556cae3" providerId="ADAL" clId="{2B15BE8F-FAD0-4766-A1D2-6E965A1B0002}" dt="2025-07-21T18:46:18.210" v="107" actId="1076"/>
          <ac:spMkLst>
            <pc:docMk/>
            <pc:sldMk cId="737745528" sldId="307"/>
            <ac:spMk id="7" creationId="{772DCEA1-7147-52C6-FB93-844D87E9A839}"/>
          </ac:spMkLst>
        </pc:spChg>
        <pc:spChg chg="add mod">
          <ac:chgData name="Chandler, Melissa - Division of Assessment and Accountability Support" userId="c7c40c5a-5db2-409e-9ac5-b3fa8556cae3" providerId="ADAL" clId="{2B15BE8F-FAD0-4766-A1D2-6E965A1B0002}" dt="2025-07-21T18:55:58.309" v="125" actId="33553"/>
          <ac:spMkLst>
            <pc:docMk/>
            <pc:sldMk cId="737745528" sldId="307"/>
            <ac:spMk id="8" creationId="{43AB1B47-8671-9EC6-09B3-4F6E659A44D2}"/>
          </ac:spMkLst>
        </pc:spChg>
      </pc:sldChg>
      <pc:sldChg chg="modSp mod">
        <pc:chgData name="Chandler, Melissa - Division of Assessment and Accountability Support" userId="c7c40c5a-5db2-409e-9ac5-b3fa8556cae3" providerId="ADAL" clId="{2B15BE8F-FAD0-4766-A1D2-6E965A1B0002}" dt="2025-07-21T19:55:52.484" v="127" actId="14100"/>
        <pc:sldMkLst>
          <pc:docMk/>
          <pc:sldMk cId="849509694" sldId="1571"/>
        </pc:sldMkLst>
        <pc:spChg chg="mod">
          <ac:chgData name="Chandler, Melissa - Division of Assessment and Accountability Support" userId="c7c40c5a-5db2-409e-9ac5-b3fa8556cae3" providerId="ADAL" clId="{2B15BE8F-FAD0-4766-A1D2-6E965A1B0002}" dt="2025-07-21T19:55:52.484" v="127" actId="14100"/>
          <ac:spMkLst>
            <pc:docMk/>
            <pc:sldMk cId="849509694" sldId="1571"/>
            <ac:spMk id="7" creationId="{6307D77A-DD5D-78C9-2373-FCB4119B2920}"/>
          </ac:spMkLst>
        </pc:spChg>
      </pc:sldChg>
      <pc:sldChg chg="modSp mod">
        <pc:chgData name="Chandler, Melissa - Division of Assessment and Accountability Support" userId="c7c40c5a-5db2-409e-9ac5-b3fa8556cae3" providerId="ADAL" clId="{2B15BE8F-FAD0-4766-A1D2-6E965A1B0002}" dt="2025-07-21T19:56:40.872" v="133" actId="20577"/>
        <pc:sldMkLst>
          <pc:docMk/>
          <pc:sldMk cId="2164901100" sldId="1572"/>
        </pc:sldMkLst>
        <pc:spChg chg="mod">
          <ac:chgData name="Chandler, Melissa - Division of Assessment and Accountability Support" userId="c7c40c5a-5db2-409e-9ac5-b3fa8556cae3" providerId="ADAL" clId="{2B15BE8F-FAD0-4766-A1D2-6E965A1B0002}" dt="2025-07-21T19:56:40.872" v="133" actId="20577"/>
          <ac:spMkLst>
            <pc:docMk/>
            <pc:sldMk cId="2164901100" sldId="1572"/>
            <ac:spMk id="8" creationId="{48C08E10-E1E2-C2E8-BAE6-961E56CECC55}"/>
          </ac:spMkLst>
        </pc:spChg>
      </pc:sldChg>
    </pc:docChg>
  </pc:docChgLst>
  <pc:docChgLst>
    <pc:chgData name="Chandler, Melissa - Division of Assessment and Accountability Support" userId="S::melissa.chandler@education.ky.gov::c7c40c5a-5db2-409e-9ac5-b3fa8556cae3" providerId="AD" clId="Web-{C8B3F3E9-04EC-2E32-6B87-F6EEBF229104}"/>
    <pc:docChg chg="modSld">
      <pc:chgData name="Chandler, Melissa - Division of Assessment and Accountability Support" userId="S::melissa.chandler@education.ky.gov::c7c40c5a-5db2-409e-9ac5-b3fa8556cae3" providerId="AD" clId="Web-{C8B3F3E9-04EC-2E32-6B87-F6EEBF229104}" dt="2025-06-26T20:10:21.415" v="143"/>
      <pc:docMkLst>
        <pc:docMk/>
      </pc:docMkLst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19:59:07.969" v="1"/>
        <pc:sldMkLst>
          <pc:docMk/>
          <pc:sldMk cId="3667472197" sldId="257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19:59:58.612" v="5"/>
        <pc:sldMkLst>
          <pc:docMk/>
          <pc:sldMk cId="1016746257" sldId="304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19:59:10.907" v="2"/>
        <pc:sldMkLst>
          <pc:docMk/>
          <pc:sldMk cId="277884090" sldId="305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19:59:47.174" v="3"/>
        <pc:sldMkLst>
          <pc:docMk/>
          <pc:sldMk cId="737745528" sldId="307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3:03.290" v="22"/>
        <pc:sldMkLst>
          <pc:docMk/>
          <pc:sldMk cId="3810952380" sldId="314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1:03.161" v="11"/>
        <pc:sldMkLst>
          <pc:docMk/>
          <pc:sldMk cId="1021135804" sldId="316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2:55.462" v="20"/>
        <pc:sldMkLst>
          <pc:docMk/>
          <pc:sldMk cId="1902975786" sldId="317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3:20.666" v="24"/>
        <pc:sldMkLst>
          <pc:docMk/>
          <pc:sldMk cId="162011638" sldId="318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1:21.036" v="15"/>
        <pc:sldMkLst>
          <pc:docMk/>
          <pc:sldMk cId="4164418286" sldId="1003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3:44.682" v="26"/>
        <pc:sldMkLst>
          <pc:docMk/>
          <pc:sldMk cId="2490538439" sldId="1028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4:06.261" v="28"/>
        <pc:sldMkLst>
          <pc:docMk/>
          <pc:sldMk cId="3657271641" sldId="1029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0:15.550" v="6"/>
        <pc:sldMkLst>
          <pc:docMk/>
          <pc:sldMk cId="3474957928" sldId="1555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0:25.659" v="7"/>
        <pc:sldMkLst>
          <pc:docMk/>
          <pc:sldMk cId="3565121379" sldId="1556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0:47.441" v="9"/>
        <pc:sldMkLst>
          <pc:docMk/>
          <pc:sldMk cId="1248991006" sldId="1557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1:34.599" v="16"/>
        <pc:sldMkLst>
          <pc:docMk/>
          <pc:sldMk cId="759244780" sldId="1558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9:17.272" v="138"/>
        <pc:sldMkLst>
          <pc:docMk/>
          <pc:sldMk cId="1137348689" sldId="1559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9:43.367" v="141"/>
        <pc:sldMkLst>
          <pc:docMk/>
          <pc:sldMk cId="4020905089" sldId="1560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8:46.099" v="134"/>
        <pc:sldMkLst>
          <pc:docMk/>
          <pc:sldMk cId="681315856" sldId="1561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5:49.734" v="49"/>
        <pc:sldMkLst>
          <pc:docMk/>
          <pc:sldMk cId="1334458516" sldId="1567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9:39.429" v="140"/>
        <pc:sldMkLst>
          <pc:docMk/>
          <pc:sldMk cId="315469271" sldId="1568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9:06.710" v="136"/>
        <pc:sldMkLst>
          <pc:docMk/>
          <pc:sldMk cId="2441572632" sldId="1569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5:19.279" v="46"/>
        <pc:sldMkLst>
          <pc:docMk/>
          <pc:sldMk cId="3216406044" sldId="1570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4:54.560" v="31"/>
        <pc:sldMkLst>
          <pc:docMk/>
          <pc:sldMk cId="849509694" sldId="1571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6:03.687" v="50"/>
        <pc:sldMkLst>
          <pc:docMk/>
          <pc:sldMk cId="2164901100" sldId="1572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4:37.137" v="29"/>
        <pc:sldMkLst>
          <pc:docMk/>
          <pc:sldMk cId="2546298638" sldId="1574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5:08.670" v="33"/>
        <pc:sldMkLst>
          <pc:docMk/>
          <pc:sldMk cId="3170437094" sldId="1578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5:46.265" v="48"/>
        <pc:sldMkLst>
          <pc:docMk/>
          <pc:sldMk cId="1976776152" sldId="1579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10:21.415" v="143"/>
        <pc:sldMkLst>
          <pc:docMk/>
          <pc:sldMk cId="1836930126" sldId="1582"/>
        </pc:sldMkLst>
      </pc:sldChg>
      <pc:sldChg chg="modNotes">
        <pc:chgData name="Chandler, Melissa - Division of Assessment and Accountability Support" userId="S::melissa.chandler@education.ky.gov::c7c40c5a-5db2-409e-9ac5-b3fa8556cae3" providerId="AD" clId="Web-{C8B3F3E9-04EC-2E32-6B87-F6EEBF229104}" dt="2025-06-26T20:02:15.601" v="18"/>
        <pc:sldMkLst>
          <pc:docMk/>
          <pc:sldMk cId="1283452521" sldId="1587"/>
        </pc:sldMkLst>
      </pc:sldChg>
    </pc:docChg>
  </pc:docChgLst>
  <pc:docChgLst>
    <pc:chgData name="Larkins, Jennifer - Office of Assessment and Accountability" userId="S::jennifer.larkins@education.ky.gov::093879bc-4454-48e7-95b0-93a7f4bf4b00" providerId="AD" clId="Web-{9864DCE2-307D-088C-F82D-7712AC7DB9C9}"/>
    <pc:docChg chg="modSld">
      <pc:chgData name="Larkins, Jennifer - Office of Assessment and Accountability" userId="S::jennifer.larkins@education.ky.gov::093879bc-4454-48e7-95b0-93a7f4bf4b00" providerId="AD" clId="Web-{9864DCE2-307D-088C-F82D-7712AC7DB9C9}" dt="2025-07-15T17:54:53.054" v="1" actId="20577"/>
      <pc:docMkLst>
        <pc:docMk/>
      </pc:docMkLst>
      <pc:sldChg chg="modSp">
        <pc:chgData name="Larkins, Jennifer - Office of Assessment and Accountability" userId="S::jennifer.larkins@education.ky.gov::093879bc-4454-48e7-95b0-93a7f4bf4b00" providerId="AD" clId="Web-{9864DCE2-307D-088C-F82D-7712AC7DB9C9}" dt="2025-07-15T17:54:53.054" v="1" actId="20577"/>
        <pc:sldMkLst>
          <pc:docMk/>
          <pc:sldMk cId="4164418286" sldId="1003"/>
        </pc:sldMkLst>
        <pc:spChg chg="mod">
          <ac:chgData name="Larkins, Jennifer - Office of Assessment and Accountability" userId="S::jennifer.larkins@education.ky.gov::093879bc-4454-48e7-95b0-93a7f4bf4b00" providerId="AD" clId="Web-{9864DCE2-307D-088C-F82D-7712AC7DB9C9}" dt="2025-07-15T17:54:53.054" v="1" actId="20577"/>
          <ac:spMkLst>
            <pc:docMk/>
            <pc:sldMk cId="4164418286" sldId="1003"/>
            <ac:spMk id="4" creationId="{18C8C65E-6B29-5F42-884B-DB0804BE1AAC}"/>
          </ac:spMkLst>
        </pc:spChg>
      </pc:sldChg>
      <pc:sldChg chg="modSp">
        <pc:chgData name="Larkins, Jennifer - Office of Assessment and Accountability" userId="S::jennifer.larkins@education.ky.gov::093879bc-4454-48e7-95b0-93a7f4bf4b00" providerId="AD" clId="Web-{9864DCE2-307D-088C-F82D-7712AC7DB9C9}" dt="2025-07-15T17:53:10.455" v="0" actId="1076"/>
        <pc:sldMkLst>
          <pc:docMk/>
          <pc:sldMk cId="759244780" sldId="1558"/>
        </pc:sldMkLst>
        <pc:spChg chg="mod">
          <ac:chgData name="Larkins, Jennifer - Office of Assessment and Accountability" userId="S::jennifer.larkins@education.ky.gov::093879bc-4454-48e7-95b0-93a7f4bf4b00" providerId="AD" clId="Web-{9864DCE2-307D-088C-F82D-7712AC7DB9C9}" dt="2025-07-15T17:53:10.455" v="0" actId="1076"/>
          <ac:spMkLst>
            <pc:docMk/>
            <pc:sldMk cId="759244780" sldId="1558"/>
            <ac:spMk id="3" creationId="{7BF41E65-ED84-9B1A-C645-C677F760AAE2}"/>
          </ac:spMkLst>
        </pc:spChg>
      </pc:sldChg>
    </pc:docChg>
  </pc:docChgLst>
  <pc:docChgLst>
    <pc:chgData name="Riley, Ben - Division of Assessment and Accountability Support" userId="4cd6cdff-1273-49fa-8860-d0f5fa3fb9f7" providerId="ADAL" clId="{FCB0CB95-0EFD-4D25-B2C3-D5F248F43555}"/>
    <pc:docChg chg="modSld">
      <pc:chgData name="Riley, Ben - Division of Assessment and Accountability Support" userId="4cd6cdff-1273-49fa-8860-d0f5fa3fb9f7" providerId="ADAL" clId="{FCB0CB95-0EFD-4D25-B2C3-D5F248F43555}" dt="2025-07-30T14:24:51.119" v="21"/>
      <pc:docMkLst>
        <pc:docMk/>
      </pc:docMkLst>
      <pc:sldChg chg="modSp mod">
        <pc:chgData name="Riley, Ben - Division of Assessment and Accountability Support" userId="4cd6cdff-1273-49fa-8860-d0f5fa3fb9f7" providerId="ADAL" clId="{FCB0CB95-0EFD-4D25-B2C3-D5F248F43555}" dt="2025-07-30T14:24:51.119" v="21"/>
        <pc:sldMkLst>
          <pc:docMk/>
          <pc:sldMk cId="1481697069" sldId="300"/>
        </pc:sldMkLst>
        <pc:spChg chg="mod ord">
          <ac:chgData name="Riley, Ben - Division of Assessment and Accountability Support" userId="4cd6cdff-1273-49fa-8860-d0f5fa3fb9f7" providerId="ADAL" clId="{FCB0CB95-0EFD-4D25-B2C3-D5F248F43555}" dt="2025-07-30T14:24:51.119" v="21"/>
          <ac:spMkLst>
            <pc:docMk/>
            <pc:sldMk cId="1481697069" sldId="300"/>
            <ac:spMk id="2" creationId="{D38AB8E2-FF09-9EDE-E0D0-4697F4263691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1:20.142" v="4"/>
        <pc:sldMkLst>
          <pc:docMk/>
          <pc:sldMk cId="1016746257" sldId="304"/>
        </pc:sldMkLst>
        <pc:spChg chg="ord">
          <ac:chgData name="Riley, Ben - Division of Assessment and Accountability Support" userId="4cd6cdff-1273-49fa-8860-d0f5fa3fb9f7" providerId="ADAL" clId="{FCB0CB95-0EFD-4D25-B2C3-D5F248F43555}" dt="2025-07-30T14:21:20.142" v="4"/>
          <ac:spMkLst>
            <pc:docMk/>
            <pc:sldMk cId="1016746257" sldId="304"/>
            <ac:spMk id="2" creationId="{AC4F4C8B-5775-9597-5627-E8AA0A257FCE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1:11.270" v="3"/>
        <pc:sldMkLst>
          <pc:docMk/>
          <pc:sldMk cId="737745528" sldId="307"/>
        </pc:sldMkLst>
        <pc:spChg chg="ord">
          <ac:chgData name="Riley, Ben - Division of Assessment and Accountability Support" userId="4cd6cdff-1273-49fa-8860-d0f5fa3fb9f7" providerId="ADAL" clId="{FCB0CB95-0EFD-4D25-B2C3-D5F248F43555}" dt="2025-07-30T14:21:11.270" v="3"/>
          <ac:spMkLst>
            <pc:docMk/>
            <pc:sldMk cId="737745528" sldId="307"/>
            <ac:spMk id="4" creationId="{CCF2E229-1D8E-BE8D-07B0-DC248ACC4EEF}"/>
          </ac:spMkLst>
        </pc:spChg>
        <pc:spChg chg="ord">
          <ac:chgData name="Riley, Ben - Division of Assessment and Accountability Support" userId="4cd6cdff-1273-49fa-8860-d0f5fa3fb9f7" providerId="ADAL" clId="{FCB0CB95-0EFD-4D25-B2C3-D5F248F43555}" dt="2025-07-30T14:21:00.635" v="2"/>
          <ac:spMkLst>
            <pc:docMk/>
            <pc:sldMk cId="737745528" sldId="307"/>
            <ac:spMk id="8" creationId="{43AB1B47-8671-9EC6-09B3-4F6E659A44D2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2:30.712" v="7"/>
        <pc:sldMkLst>
          <pc:docMk/>
          <pc:sldMk cId="1021135804" sldId="316"/>
        </pc:sldMkLst>
        <pc:spChg chg="ord">
          <ac:chgData name="Riley, Ben - Division of Assessment and Accountability Support" userId="4cd6cdff-1273-49fa-8860-d0f5fa3fb9f7" providerId="ADAL" clId="{FCB0CB95-0EFD-4D25-B2C3-D5F248F43555}" dt="2025-07-30T14:22:30.712" v="7"/>
          <ac:spMkLst>
            <pc:docMk/>
            <pc:sldMk cId="1021135804" sldId="316"/>
            <ac:spMk id="3" creationId="{BEF654C4-6F5C-DE92-C56D-8F96122D035B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2:42.155" v="11"/>
        <pc:sldMkLst>
          <pc:docMk/>
          <pc:sldMk cId="1902975786" sldId="317"/>
        </pc:sldMkLst>
        <pc:spChg chg="ord">
          <ac:chgData name="Riley, Ben - Division of Assessment and Accountability Support" userId="4cd6cdff-1273-49fa-8860-d0f5fa3fb9f7" providerId="ADAL" clId="{FCB0CB95-0EFD-4D25-B2C3-D5F248F43555}" dt="2025-07-30T14:22:33.778" v="8"/>
          <ac:spMkLst>
            <pc:docMk/>
            <pc:sldMk cId="1902975786" sldId="317"/>
            <ac:spMk id="3" creationId="{EC3E46EA-D104-A3A3-ADEA-DBCFEC558BE2}"/>
          </ac:spMkLst>
        </pc:spChg>
        <pc:spChg chg="ord">
          <ac:chgData name="Riley, Ben - Division of Assessment and Accountability Support" userId="4cd6cdff-1273-49fa-8860-d0f5fa3fb9f7" providerId="ADAL" clId="{FCB0CB95-0EFD-4D25-B2C3-D5F248F43555}" dt="2025-07-30T14:22:42.155" v="11"/>
          <ac:spMkLst>
            <pc:docMk/>
            <pc:sldMk cId="1902975786" sldId="317"/>
            <ac:spMk id="4" creationId="{B14A34F6-500E-E35A-F569-026FD51A6FE0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2:55.213" v="13"/>
        <pc:sldMkLst>
          <pc:docMk/>
          <pc:sldMk cId="162011638" sldId="318"/>
        </pc:sldMkLst>
        <pc:spChg chg="ord">
          <ac:chgData name="Riley, Ben - Division of Assessment and Accountability Support" userId="4cd6cdff-1273-49fa-8860-d0f5fa3fb9f7" providerId="ADAL" clId="{FCB0CB95-0EFD-4D25-B2C3-D5F248F43555}" dt="2025-07-30T14:22:55.213" v="13"/>
          <ac:spMkLst>
            <pc:docMk/>
            <pc:sldMk cId="162011638" sldId="318"/>
            <ac:spMk id="2" creationId="{57CE31BD-42CA-8F82-597A-07F06C2BDC9A}"/>
          </ac:spMkLst>
        </pc:spChg>
        <pc:spChg chg="ord">
          <ac:chgData name="Riley, Ben - Division of Assessment and Accountability Support" userId="4cd6cdff-1273-49fa-8860-d0f5fa3fb9f7" providerId="ADAL" clId="{FCB0CB95-0EFD-4D25-B2C3-D5F248F43555}" dt="2025-07-30T14:22:53.519" v="12"/>
          <ac:spMkLst>
            <pc:docMk/>
            <pc:sldMk cId="162011638" sldId="318"/>
            <ac:spMk id="5" creationId="{0DBAD604-FBBE-A7C0-51AD-E4B1E8B8E69F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1:25.085" v="5"/>
        <pc:sldMkLst>
          <pc:docMk/>
          <pc:sldMk cId="3565121379" sldId="1556"/>
        </pc:sldMkLst>
        <pc:spChg chg="ord">
          <ac:chgData name="Riley, Ben - Division of Assessment and Accountability Support" userId="4cd6cdff-1273-49fa-8860-d0f5fa3fb9f7" providerId="ADAL" clId="{FCB0CB95-0EFD-4D25-B2C3-D5F248F43555}" dt="2025-07-30T14:21:25.085" v="5"/>
          <ac:spMkLst>
            <pc:docMk/>
            <pc:sldMk cId="3565121379" sldId="1556"/>
            <ac:spMk id="2" creationId="{82EC340B-4357-7D09-9481-32960D294C33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2:12.523" v="6"/>
        <pc:sldMkLst>
          <pc:docMk/>
          <pc:sldMk cId="1248991006" sldId="1557"/>
        </pc:sldMkLst>
        <pc:spChg chg="ord">
          <ac:chgData name="Riley, Ben - Division of Assessment and Accountability Support" userId="4cd6cdff-1273-49fa-8860-d0f5fa3fb9f7" providerId="ADAL" clId="{FCB0CB95-0EFD-4D25-B2C3-D5F248F43555}" dt="2025-07-30T14:22:12.523" v="6"/>
          <ac:spMkLst>
            <pc:docMk/>
            <pc:sldMk cId="1248991006" sldId="1557"/>
            <ac:spMk id="2" creationId="{59371AE7-89AF-5EF9-F8F0-4AD1A428D0DD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3:54.336" v="17"/>
        <pc:sldMkLst>
          <pc:docMk/>
          <pc:sldMk cId="681315856" sldId="1561"/>
        </pc:sldMkLst>
        <pc:spChg chg="ord">
          <ac:chgData name="Riley, Ben - Division of Assessment and Accountability Support" userId="4cd6cdff-1273-49fa-8860-d0f5fa3fb9f7" providerId="ADAL" clId="{FCB0CB95-0EFD-4D25-B2C3-D5F248F43555}" dt="2025-07-30T14:23:54.336" v="17"/>
          <ac:spMkLst>
            <pc:docMk/>
            <pc:sldMk cId="681315856" sldId="1561"/>
            <ac:spMk id="248" creationId="{00000000-0000-0000-0000-000000000000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3:36.659" v="16"/>
        <pc:sldMkLst>
          <pc:docMk/>
          <pc:sldMk cId="3216406044" sldId="1570"/>
        </pc:sldMkLst>
        <pc:spChg chg="ord">
          <ac:chgData name="Riley, Ben - Division of Assessment and Accountability Support" userId="4cd6cdff-1273-49fa-8860-d0f5fa3fb9f7" providerId="ADAL" clId="{FCB0CB95-0EFD-4D25-B2C3-D5F248F43555}" dt="2025-07-30T14:23:36.659" v="16"/>
          <ac:spMkLst>
            <pc:docMk/>
            <pc:sldMk cId="3216406044" sldId="1570"/>
            <ac:spMk id="4" creationId="{B118E1B7-979D-F588-1A02-DEEA3C712CED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3:24.299" v="15"/>
        <pc:sldMkLst>
          <pc:docMk/>
          <pc:sldMk cId="849509694" sldId="1571"/>
        </pc:sldMkLst>
        <pc:spChg chg="ord">
          <ac:chgData name="Riley, Ben - Division of Assessment and Accountability Support" userId="4cd6cdff-1273-49fa-8860-d0f5fa3fb9f7" providerId="ADAL" clId="{FCB0CB95-0EFD-4D25-B2C3-D5F248F43555}" dt="2025-07-30T14:23:24.299" v="15"/>
          <ac:spMkLst>
            <pc:docMk/>
            <pc:sldMk cId="849509694" sldId="1571"/>
            <ac:spMk id="4" creationId="{06F2A7DF-DFFB-61DE-DF3D-F23BAD49AA2B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3:06.523" v="14"/>
        <pc:sldMkLst>
          <pc:docMk/>
          <pc:sldMk cId="3889352098" sldId="1573"/>
        </pc:sldMkLst>
        <pc:spChg chg="ord">
          <ac:chgData name="Riley, Ben - Division of Assessment and Accountability Support" userId="4cd6cdff-1273-49fa-8860-d0f5fa3fb9f7" providerId="ADAL" clId="{FCB0CB95-0EFD-4D25-B2C3-D5F248F43555}" dt="2025-07-30T14:23:06.523" v="14"/>
          <ac:spMkLst>
            <pc:docMk/>
            <pc:sldMk cId="3889352098" sldId="1573"/>
            <ac:spMk id="2" creationId="{1C8F977E-2F40-491B-8F96-3CD9459AE886}"/>
          </ac:spMkLst>
        </pc:spChg>
      </pc:sldChg>
      <pc:sldChg chg="modSp mod">
        <pc:chgData name="Riley, Ben - Division of Assessment and Accountability Support" userId="4cd6cdff-1273-49fa-8860-d0f5fa3fb9f7" providerId="ADAL" clId="{FCB0CB95-0EFD-4D25-B2C3-D5F248F43555}" dt="2025-07-30T14:24:34.980" v="18"/>
        <pc:sldMkLst>
          <pc:docMk/>
          <pc:sldMk cId="2832004681" sldId="1586"/>
        </pc:sldMkLst>
        <pc:spChg chg="ord">
          <ac:chgData name="Riley, Ben - Division of Assessment and Accountability Support" userId="4cd6cdff-1273-49fa-8860-d0f5fa3fb9f7" providerId="ADAL" clId="{FCB0CB95-0EFD-4D25-B2C3-D5F248F43555}" dt="2025-07-30T14:24:34.980" v="18"/>
          <ac:spMkLst>
            <pc:docMk/>
            <pc:sldMk cId="2832004681" sldId="1586"/>
            <ac:spMk id="2" creationId="{1B080FD6-D637-5369-27D9-DEE543BEB3D3}"/>
          </ac:spMkLst>
        </pc:spChg>
      </pc:sldChg>
    </pc:docChg>
  </pc:docChgLst>
  <pc:docChgLst>
    <pc:chgData name="Chandler, Melissa - Division of Assessment and Accountability Support" userId="c7c40c5a-5db2-409e-9ac5-b3fa8556cae3" providerId="ADAL" clId="{2BB95ADB-5142-4D7D-8715-31BBA939A168}"/>
    <pc:docChg chg="custSel addSld delSld modSld modMainMaster">
      <pc:chgData name="Chandler, Melissa - Division of Assessment and Accountability Support" userId="c7c40c5a-5db2-409e-9ac5-b3fa8556cae3" providerId="ADAL" clId="{2BB95ADB-5142-4D7D-8715-31BBA939A168}" dt="2025-06-23T14:29:51.869" v="465"/>
      <pc:docMkLst>
        <pc:docMk/>
      </pc:docMkLst>
      <pc:sldChg chg="modSp mod">
        <pc:chgData name="Chandler, Melissa - Division of Assessment and Accountability Support" userId="c7c40c5a-5db2-409e-9ac5-b3fa8556cae3" providerId="ADAL" clId="{2BB95ADB-5142-4D7D-8715-31BBA939A168}" dt="2025-06-23T13:49:04.046" v="145" actId="20577"/>
        <pc:sldMkLst>
          <pc:docMk/>
          <pc:sldMk cId="3667472197" sldId="257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3:49:04.046" v="145" actId="20577"/>
          <ac:spMkLst>
            <pc:docMk/>
            <pc:sldMk cId="3667472197" sldId="257"/>
            <ac:spMk id="9" creationId="{F03D6A03-BE1A-4040-9335-B6A1590FA9D1}"/>
          </ac:spMkLst>
        </pc:spChg>
      </pc:sldChg>
      <pc:sldChg chg="del">
        <pc:chgData name="Chandler, Melissa - Division of Assessment and Accountability Support" userId="c7c40c5a-5db2-409e-9ac5-b3fa8556cae3" providerId="ADAL" clId="{2BB95ADB-5142-4D7D-8715-31BBA939A168}" dt="2025-06-23T13:57:59.928" v="428" actId="47"/>
        <pc:sldMkLst>
          <pc:docMk/>
          <pc:sldMk cId="0" sldId="258"/>
        </pc:sldMkLst>
      </pc:sldChg>
      <pc:sldChg chg="addSp modSp">
        <pc:chgData name="Chandler, Melissa - Division of Assessment and Accountability Support" userId="c7c40c5a-5db2-409e-9ac5-b3fa8556cae3" providerId="ADAL" clId="{2BB95ADB-5142-4D7D-8715-31BBA939A168}" dt="2025-06-23T14:29:51.869" v="465"/>
        <pc:sldMkLst>
          <pc:docMk/>
          <pc:sldMk cId="1932886933" sldId="301"/>
        </pc:sldMkLst>
      </pc:sldChg>
      <pc:sldChg chg="addSp modSp mod">
        <pc:chgData name="Chandler, Melissa - Division of Assessment and Accountability Support" userId="c7c40c5a-5db2-409e-9ac5-b3fa8556cae3" providerId="ADAL" clId="{2BB95ADB-5142-4D7D-8715-31BBA939A168}" dt="2025-06-23T14:29:47.389" v="464"/>
        <pc:sldMkLst>
          <pc:docMk/>
          <pc:sldMk cId="3980678854" sldId="302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3:58:14.214" v="430" actId="113"/>
          <ac:spMkLst>
            <pc:docMk/>
            <pc:sldMk cId="3980678854" sldId="302"/>
            <ac:spMk id="3" creationId="{FB0706E7-5C9C-2C1D-9FBA-7AB990F3D24C}"/>
          </ac:spMkLst>
        </pc:spChg>
        <pc:spChg chg="add mod">
          <ac:chgData name="Chandler, Melissa - Division of Assessment and Accountability Support" userId="c7c40c5a-5db2-409e-9ac5-b3fa8556cae3" providerId="ADAL" clId="{2BB95ADB-5142-4D7D-8715-31BBA939A168}" dt="2025-06-23T14:29:47.389" v="464"/>
          <ac:spMkLst>
            <pc:docMk/>
            <pc:sldMk cId="3980678854" sldId="302"/>
            <ac:spMk id="4" creationId="{04B55C32-8CFC-7A82-7905-D60E342894B1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7:46.741" v="444"/>
        <pc:sldMkLst>
          <pc:docMk/>
          <pc:sldMk cId="1016746257" sldId="304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7:46.741" v="444"/>
          <ac:spMkLst>
            <pc:docMk/>
            <pc:sldMk cId="1016746257" sldId="304"/>
            <ac:spMk id="4" creationId="{13FF6FE2-E363-818D-51A8-E2F821F8D286}"/>
          </ac:spMkLst>
        </pc:spChg>
      </pc:sldChg>
      <pc:sldChg chg="addSp modSp mod">
        <pc:chgData name="Chandler, Melissa - Division of Assessment and Accountability Support" userId="c7c40c5a-5db2-409e-9ac5-b3fa8556cae3" providerId="ADAL" clId="{2BB95ADB-5142-4D7D-8715-31BBA939A168}" dt="2025-06-23T13:54:01.454" v="425" actId="962"/>
        <pc:sldMkLst>
          <pc:docMk/>
          <pc:sldMk cId="277884090" sldId="305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3:52:51.422" v="287" actId="962"/>
          <ac:spMkLst>
            <pc:docMk/>
            <pc:sldMk cId="277884090" sldId="305"/>
            <ac:spMk id="8" creationId="{FE42958E-FDD1-DAB0-B274-B9020D238998}"/>
          </ac:spMkLst>
        </pc:spChg>
        <pc:spChg chg="add mod">
          <ac:chgData name="Chandler, Melissa - Division of Assessment and Accountability Support" userId="c7c40c5a-5db2-409e-9ac5-b3fa8556cae3" providerId="ADAL" clId="{2BB95ADB-5142-4D7D-8715-31BBA939A168}" dt="2025-06-23T13:50:01.084" v="155" actId="1037"/>
          <ac:spMkLst>
            <pc:docMk/>
            <pc:sldMk cId="277884090" sldId="305"/>
            <ac:spMk id="9" creationId="{FE42958E-FDD1-DAB0-B274-B9020D238998}"/>
          </ac:spMkLst>
        </pc:spChg>
        <pc:spChg chg="add mod">
          <ac:chgData name="Chandler, Melissa - Division of Assessment and Accountability Support" userId="c7c40c5a-5db2-409e-9ac5-b3fa8556cae3" providerId="ADAL" clId="{2BB95ADB-5142-4D7D-8715-31BBA939A168}" dt="2025-06-23T13:54:01.454" v="425" actId="962"/>
          <ac:spMkLst>
            <pc:docMk/>
            <pc:sldMk cId="277884090" sldId="305"/>
            <ac:spMk id="10" creationId="{0548F6D9-51B3-2F75-140A-2C2DDCCC43C1}"/>
          </ac:spMkLst>
        </pc:spChg>
        <pc:spChg chg="add mod">
          <ac:chgData name="Chandler, Melissa - Division of Assessment and Accountability Support" userId="c7c40c5a-5db2-409e-9ac5-b3fa8556cae3" providerId="ADAL" clId="{2BB95ADB-5142-4D7D-8715-31BBA939A168}" dt="2025-06-23T13:53:23.531" v="348" actId="962"/>
          <ac:spMkLst>
            <pc:docMk/>
            <pc:sldMk cId="277884090" sldId="305"/>
            <ac:spMk id="11" creationId="{0548F6D9-51B3-2F75-140A-2C2DDCCC43C1}"/>
          </ac:spMkLst>
        </pc:spChg>
      </pc:sldChg>
      <pc:sldChg chg="del">
        <pc:chgData name="Chandler, Melissa - Division of Assessment and Accountability Support" userId="c7c40c5a-5db2-409e-9ac5-b3fa8556cae3" providerId="ADAL" clId="{2BB95ADB-5142-4D7D-8715-31BBA939A168}" dt="2025-06-23T13:58:01.684" v="429" actId="47"/>
        <pc:sldMkLst>
          <pc:docMk/>
          <pc:sldMk cId="3203621679" sldId="306"/>
        </pc:sldMkLst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7:42.103" v="443"/>
        <pc:sldMkLst>
          <pc:docMk/>
          <pc:sldMk cId="737745528" sldId="307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7:42.103" v="443"/>
          <ac:spMkLst>
            <pc:docMk/>
            <pc:sldMk cId="737745528" sldId="307"/>
            <ac:spMk id="4" creationId="{CCF2E229-1D8E-BE8D-07B0-DC248ACC4EEF}"/>
          </ac:spMkLst>
        </pc:spChg>
      </pc:sldChg>
      <pc:sldChg chg="modSp add">
        <pc:chgData name="Chandler, Melissa - Division of Assessment and Accountability Support" userId="c7c40c5a-5db2-409e-9ac5-b3fa8556cae3" providerId="ADAL" clId="{2BB95ADB-5142-4D7D-8715-31BBA939A168}" dt="2025-06-23T14:25:37.412" v="434"/>
        <pc:sldMkLst>
          <pc:docMk/>
          <pc:sldMk cId="4199832497" sldId="308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4:25:37.412" v="434"/>
          <ac:spMkLst>
            <pc:docMk/>
            <pc:sldMk cId="4199832497" sldId="308"/>
            <ac:spMk id="4" creationId="{052C1AAD-A3DF-43C9-8EC6-6B0D0C6CA092}"/>
          </ac:spMkLst>
        </pc:spChg>
        <pc:spChg chg="mod">
          <ac:chgData name="Chandler, Melissa - Division of Assessment and Accountability Support" userId="c7c40c5a-5db2-409e-9ac5-b3fa8556cae3" providerId="ADAL" clId="{2BB95ADB-5142-4D7D-8715-31BBA939A168}" dt="2025-06-23T14:25:37.412" v="434"/>
          <ac:spMkLst>
            <pc:docMk/>
            <pc:sldMk cId="4199832497" sldId="308"/>
            <ac:spMk id="5" creationId="{D29D4A29-913D-B48D-8500-359EAD0BA80D}"/>
          </ac:spMkLst>
        </pc:spChg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3810952380" sldId="314"/>
        </pc:sldMkLst>
      </pc:sldChg>
      <pc:sldChg chg="addSp modSp add mod">
        <pc:chgData name="Chandler, Melissa - Division of Assessment and Accountability Support" userId="c7c40c5a-5db2-409e-9ac5-b3fa8556cae3" providerId="ADAL" clId="{2BB95ADB-5142-4D7D-8715-31BBA939A168}" dt="2025-06-23T14:28:08.497" v="448"/>
        <pc:sldMkLst>
          <pc:docMk/>
          <pc:sldMk cId="1021135804" sldId="316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4:25:37.691" v="435" actId="27636"/>
          <ac:spMkLst>
            <pc:docMk/>
            <pc:sldMk cId="1021135804" sldId="316"/>
            <ac:spMk id="2" creationId="{FD67B39A-E502-DEDD-D97E-AE5C8A1EF7EC}"/>
          </ac:spMkLst>
        </pc:spChg>
        <pc:spChg chg="add mod">
          <ac:chgData name="Chandler, Melissa - Division of Assessment and Accountability Support" userId="c7c40c5a-5db2-409e-9ac5-b3fa8556cae3" providerId="ADAL" clId="{2BB95ADB-5142-4D7D-8715-31BBA939A168}" dt="2025-06-23T14:28:08.497" v="448"/>
          <ac:spMkLst>
            <pc:docMk/>
            <pc:sldMk cId="1021135804" sldId="316"/>
            <ac:spMk id="4" creationId="{C945A5AB-1185-D061-2233-5F1A895F8821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20.479" v="450"/>
        <pc:sldMkLst>
          <pc:docMk/>
          <pc:sldMk cId="1902975786" sldId="317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20.479" v="450"/>
          <ac:spMkLst>
            <pc:docMk/>
            <pc:sldMk cId="1902975786" sldId="317"/>
            <ac:spMk id="5" creationId="{223CA3EF-8092-A273-9A48-7B2DA2E0290D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26.403" v="451"/>
        <pc:sldMkLst>
          <pc:docMk/>
          <pc:sldMk cId="162011638" sldId="318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26.403" v="451"/>
          <ac:spMkLst>
            <pc:docMk/>
            <pc:sldMk cId="162011638" sldId="318"/>
            <ac:spMk id="3" creationId="{6AD1192A-897F-07D7-E208-0C627F3F2404}"/>
          </ac:spMkLst>
        </pc:spChg>
      </pc:sldChg>
      <pc:sldChg chg="modSp add">
        <pc:chgData name="Chandler, Melissa - Division of Assessment and Accountability Support" userId="c7c40c5a-5db2-409e-9ac5-b3fa8556cae3" providerId="ADAL" clId="{2BB95ADB-5142-4D7D-8715-31BBA939A168}" dt="2025-06-23T14:25:37.412" v="434"/>
        <pc:sldMkLst>
          <pc:docMk/>
          <pc:sldMk cId="4164418286" sldId="1003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4:25:37.412" v="434"/>
          <ac:spMkLst>
            <pc:docMk/>
            <pc:sldMk cId="4164418286" sldId="1003"/>
            <ac:spMk id="2" creationId="{7C8960AB-595F-4912-82D6-D57811517D4E}"/>
          </ac:spMkLst>
        </pc:spChg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2490538439" sldId="1028"/>
        </pc:sldMkLst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3657271641" sldId="1029"/>
        </pc:sldMkLst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3391304768" sldId="1030"/>
        </pc:sldMkLst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7:53.337" v="445"/>
        <pc:sldMkLst>
          <pc:docMk/>
          <pc:sldMk cId="3474957928" sldId="1555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4:25:37.412" v="434"/>
          <ac:spMkLst>
            <pc:docMk/>
            <pc:sldMk cId="3474957928" sldId="1555"/>
            <ac:spMk id="2" creationId="{E4D117B2-27C6-8EF6-F6FD-FF93E1AB8239}"/>
          </ac:spMkLst>
        </pc:spChg>
        <pc:spChg chg="add mod">
          <ac:chgData name="Chandler, Melissa - Division of Assessment and Accountability Support" userId="c7c40c5a-5db2-409e-9ac5-b3fa8556cae3" providerId="ADAL" clId="{2BB95ADB-5142-4D7D-8715-31BBA939A168}" dt="2025-06-23T14:27:53.337" v="445"/>
          <ac:spMkLst>
            <pc:docMk/>
            <pc:sldMk cId="3474957928" sldId="1555"/>
            <ac:spMk id="4" creationId="{73892621-6FFF-5AB8-22D5-832D3987A61B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7:59.407" v="446"/>
        <pc:sldMkLst>
          <pc:docMk/>
          <pc:sldMk cId="3565121379" sldId="1556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7:59.407" v="446"/>
          <ac:spMkLst>
            <pc:docMk/>
            <pc:sldMk cId="3565121379" sldId="1556"/>
            <ac:spMk id="4" creationId="{A875A82F-FD41-DEAF-8F81-EB3CFB7DAF3C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03.859" v="447"/>
        <pc:sldMkLst>
          <pc:docMk/>
          <pc:sldMk cId="1248991006" sldId="1557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03.859" v="447"/>
          <ac:spMkLst>
            <pc:docMk/>
            <pc:sldMk cId="1248991006" sldId="1557"/>
            <ac:spMk id="4" creationId="{810DE84F-BACC-C5E3-93CE-F6725B5F022B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13.913" v="449"/>
        <pc:sldMkLst>
          <pc:docMk/>
          <pc:sldMk cId="759244780" sldId="1558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13.913" v="449"/>
          <ac:spMkLst>
            <pc:docMk/>
            <pc:sldMk cId="759244780" sldId="1558"/>
            <ac:spMk id="4" creationId="{D652C7E2-E053-E9A5-EF08-2DC237DDC760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9:18.968" v="460"/>
        <pc:sldMkLst>
          <pc:docMk/>
          <pc:sldMk cId="1137348689" sldId="1559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18.968" v="460"/>
          <ac:spMkLst>
            <pc:docMk/>
            <pc:sldMk cId="1137348689" sldId="1559"/>
            <ac:spMk id="3" creationId="{E1B966F5-2175-1371-2318-D24FB6A959F0}"/>
          </ac:spMkLst>
        </pc:spChg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4020905089" sldId="1560"/>
        </pc:sldMkLst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9:08.196" v="458"/>
        <pc:sldMkLst>
          <pc:docMk/>
          <pc:sldMk cId="681315856" sldId="1561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08.196" v="458"/>
          <ac:spMkLst>
            <pc:docMk/>
            <pc:sldMk cId="681315856" sldId="1561"/>
            <ac:spMk id="3" creationId="{F5528E20-266E-F2EB-2062-0BAFA5CEC77B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31.117" v="452"/>
        <pc:sldMkLst>
          <pc:docMk/>
          <pc:sldMk cId="2738010434" sldId="1565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31.117" v="452"/>
          <ac:spMkLst>
            <pc:docMk/>
            <pc:sldMk cId="2738010434" sldId="1565"/>
            <ac:spMk id="3" creationId="{E154F6E1-39AF-2B27-0A5F-943C70E8F892}"/>
          </ac:spMkLst>
        </pc:spChg>
      </pc:sldChg>
      <pc:sldChg chg="modSp add">
        <pc:chgData name="Chandler, Melissa - Division of Assessment and Accountability Support" userId="c7c40c5a-5db2-409e-9ac5-b3fa8556cae3" providerId="ADAL" clId="{2BB95ADB-5142-4D7D-8715-31BBA939A168}" dt="2025-06-23T14:25:37.412" v="434"/>
        <pc:sldMkLst>
          <pc:docMk/>
          <pc:sldMk cId="1944347478" sldId="1566"/>
        </pc:sldMkLst>
        <pc:spChg chg="mod">
          <ac:chgData name="Chandler, Melissa - Division of Assessment and Accountability Support" userId="c7c40c5a-5db2-409e-9ac5-b3fa8556cae3" providerId="ADAL" clId="{2BB95ADB-5142-4D7D-8715-31BBA939A168}" dt="2025-06-23T14:25:37.412" v="434"/>
          <ac:spMkLst>
            <pc:docMk/>
            <pc:sldMk cId="1944347478" sldId="1566"/>
            <ac:spMk id="4" creationId="{052C1AAD-A3DF-43C9-8EC6-6B0D0C6CA092}"/>
          </ac:spMkLst>
        </pc:spChg>
        <pc:spChg chg="mod">
          <ac:chgData name="Chandler, Melissa - Division of Assessment and Accountability Support" userId="c7c40c5a-5db2-409e-9ac5-b3fa8556cae3" providerId="ADAL" clId="{2BB95ADB-5142-4D7D-8715-31BBA939A168}" dt="2025-06-23T14:25:37.412" v="434"/>
          <ac:spMkLst>
            <pc:docMk/>
            <pc:sldMk cId="1944347478" sldId="1566"/>
            <ac:spMk id="5" creationId="{D29D4A29-913D-B48D-8500-359EAD0BA80D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59.743" v="456"/>
        <pc:sldMkLst>
          <pc:docMk/>
          <pc:sldMk cId="1334458516" sldId="1567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59.743" v="456"/>
          <ac:spMkLst>
            <pc:docMk/>
            <pc:sldMk cId="1334458516" sldId="1567"/>
            <ac:spMk id="5" creationId="{051EBA79-BF38-6044-FAE3-6AC1F2A71B5B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9:23.563" v="461"/>
        <pc:sldMkLst>
          <pc:docMk/>
          <pc:sldMk cId="315469271" sldId="1568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23.563" v="461"/>
          <ac:spMkLst>
            <pc:docMk/>
            <pc:sldMk cId="315469271" sldId="1568"/>
            <ac:spMk id="3" creationId="{80D76E1A-844A-B23E-8073-6198664210D4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9:12.370" v="459"/>
        <pc:sldMkLst>
          <pc:docMk/>
          <pc:sldMk cId="2441572632" sldId="1569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12.370" v="459"/>
          <ac:spMkLst>
            <pc:docMk/>
            <pc:sldMk cId="2441572632" sldId="1569"/>
            <ac:spMk id="4" creationId="{8156276C-2D15-586A-F661-C00BE5364807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46.733" v="455"/>
        <pc:sldMkLst>
          <pc:docMk/>
          <pc:sldMk cId="3216406044" sldId="1570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46.733" v="455"/>
          <ac:spMkLst>
            <pc:docMk/>
            <pc:sldMk cId="3216406044" sldId="1570"/>
            <ac:spMk id="2" creationId="{DBDFFCFA-D8F5-942C-F991-FF0D572367BE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42.137" v="454"/>
        <pc:sldMkLst>
          <pc:docMk/>
          <pc:sldMk cId="849509694" sldId="1571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42.137" v="454"/>
          <ac:spMkLst>
            <pc:docMk/>
            <pc:sldMk cId="849509694" sldId="1571"/>
            <ac:spMk id="2" creationId="{893C78AF-01F5-A46D-A81E-B5F99D54EC62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9:04.243" v="457"/>
        <pc:sldMkLst>
          <pc:docMk/>
          <pc:sldMk cId="2164901100" sldId="1572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04.243" v="457"/>
          <ac:spMkLst>
            <pc:docMk/>
            <pc:sldMk cId="2164901100" sldId="1572"/>
            <ac:spMk id="2" creationId="{85EFCF68-B931-92F2-47B8-DCEB8A6FD51F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8:37.002" v="453"/>
        <pc:sldMkLst>
          <pc:docMk/>
          <pc:sldMk cId="3889352098" sldId="1573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8:37.002" v="453"/>
          <ac:spMkLst>
            <pc:docMk/>
            <pc:sldMk cId="3889352098" sldId="1573"/>
            <ac:spMk id="4" creationId="{4D08D563-B8C8-6F3B-76DA-E10DD6CBB068}"/>
          </ac:spMkLst>
        </pc:spChg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2546298638" sldId="1574"/>
        </pc:sldMkLst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3170437094" sldId="1578"/>
        </pc:sldMkLst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1976776152" sldId="1579"/>
        </pc:sldMkLst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1444838615" sldId="1580"/>
        </pc:sldMkLst>
      </pc:sldChg>
      <pc:sldChg chg="addSp delSp modSp add mod">
        <pc:chgData name="Chandler, Melissa - Division of Assessment and Accountability Support" userId="c7c40c5a-5db2-409e-9ac5-b3fa8556cae3" providerId="ADAL" clId="{2BB95ADB-5142-4D7D-8715-31BBA939A168}" dt="2025-06-23T14:29:43.343" v="463"/>
        <pc:sldMkLst>
          <pc:docMk/>
          <pc:sldMk cId="1836930126" sldId="1582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43.343" v="463"/>
          <ac:spMkLst>
            <pc:docMk/>
            <pc:sldMk cId="1836930126" sldId="1582"/>
            <ac:spMk id="4" creationId="{F6757850-A315-7BEC-7661-7BB617E8DF06}"/>
          </ac:spMkLst>
        </pc:spChg>
      </pc:sldChg>
      <pc:sldChg chg="addSp modSp add">
        <pc:chgData name="Chandler, Melissa - Division of Assessment and Accountability Support" userId="c7c40c5a-5db2-409e-9ac5-b3fa8556cae3" providerId="ADAL" clId="{2BB95ADB-5142-4D7D-8715-31BBA939A168}" dt="2025-06-23T14:29:31.226" v="462"/>
        <pc:sldMkLst>
          <pc:docMk/>
          <pc:sldMk cId="2832004681" sldId="1586"/>
        </pc:sldMkLst>
        <pc:spChg chg="add mod">
          <ac:chgData name="Chandler, Melissa - Division of Assessment and Accountability Support" userId="c7c40c5a-5db2-409e-9ac5-b3fa8556cae3" providerId="ADAL" clId="{2BB95ADB-5142-4D7D-8715-31BBA939A168}" dt="2025-06-23T14:29:31.226" v="462"/>
          <ac:spMkLst>
            <pc:docMk/>
            <pc:sldMk cId="2832004681" sldId="1586"/>
            <ac:spMk id="4" creationId="{883C7B23-2167-0E0E-AE5D-F99C76B2D056}"/>
          </ac:spMkLst>
        </pc:spChg>
      </pc:sldChg>
      <pc:sldChg chg="add">
        <pc:chgData name="Chandler, Melissa - Division of Assessment and Accountability Support" userId="c7c40c5a-5db2-409e-9ac5-b3fa8556cae3" providerId="ADAL" clId="{2BB95ADB-5142-4D7D-8715-31BBA939A168}" dt="2025-06-23T13:55:23.402" v="427"/>
        <pc:sldMkLst>
          <pc:docMk/>
          <pc:sldMk cId="1283452521" sldId="1587"/>
        </pc:sldMkLst>
      </pc:sldChg>
      <pc:sldMasterChg chg="delSldLayout modSldLayout">
        <pc:chgData name="Chandler, Melissa - Division of Assessment and Accountability Support" userId="c7c40c5a-5db2-409e-9ac5-b3fa8556cae3" providerId="ADAL" clId="{2BB95ADB-5142-4D7D-8715-31BBA939A168}" dt="2025-06-23T14:26:31.394" v="442" actId="1076"/>
        <pc:sldMasterMkLst>
          <pc:docMk/>
          <pc:sldMasterMk cId="2271339680" sldId="2147483648"/>
        </pc:sldMasterMkLst>
        <pc:sldLayoutChg chg="del">
          <pc:chgData name="Chandler, Melissa - Division of Assessment and Accountability Support" userId="c7c40c5a-5db2-409e-9ac5-b3fa8556cae3" providerId="ADAL" clId="{2BB95ADB-5142-4D7D-8715-31BBA939A168}" dt="2025-06-23T13:58:01.684" v="429" actId="47"/>
          <pc:sldLayoutMkLst>
            <pc:docMk/>
            <pc:sldMasterMk cId="2271339680" sldId="2147483648"/>
            <pc:sldLayoutMk cId="112060411" sldId="2147483661"/>
          </pc:sldLayoutMkLst>
        </pc:sldLayoutChg>
        <pc:sldLayoutChg chg="modSp">
          <pc:chgData name="Chandler, Melissa - Division of Assessment and Accountability Support" userId="c7c40c5a-5db2-409e-9ac5-b3fa8556cae3" providerId="ADAL" clId="{2BB95ADB-5142-4D7D-8715-31BBA939A168}" dt="2025-06-23T14:25:41.717" v="436"/>
          <pc:sldLayoutMkLst>
            <pc:docMk/>
            <pc:sldMasterMk cId="2271339680" sldId="2147483648"/>
            <pc:sldLayoutMk cId="1590180711" sldId="2147483688"/>
          </pc:sldLayoutMkLst>
        </pc:sldLayoutChg>
        <pc:sldLayoutChg chg="modSp">
          <pc:chgData name="Chandler, Melissa - Division of Assessment and Accountability Support" userId="c7c40c5a-5db2-409e-9ac5-b3fa8556cae3" providerId="ADAL" clId="{2BB95ADB-5142-4D7D-8715-31BBA939A168}" dt="2025-06-23T14:25:41.717" v="436"/>
          <pc:sldLayoutMkLst>
            <pc:docMk/>
            <pc:sldMasterMk cId="2271339680" sldId="2147483648"/>
            <pc:sldLayoutMk cId="2432795196" sldId="2147483692"/>
          </pc:sldLayoutMkLst>
        </pc:sldLayoutChg>
        <pc:sldLayoutChg chg="delSp modSp mod">
          <pc:chgData name="Chandler, Melissa - Division of Assessment and Accountability Support" userId="c7c40c5a-5db2-409e-9ac5-b3fa8556cae3" providerId="ADAL" clId="{2BB95ADB-5142-4D7D-8715-31BBA939A168}" dt="2025-06-23T14:26:31.394" v="442" actId="1076"/>
          <pc:sldLayoutMkLst>
            <pc:docMk/>
            <pc:sldMasterMk cId="2271339680" sldId="2147483648"/>
            <pc:sldLayoutMk cId="3176549222" sldId="2147483694"/>
          </pc:sldLayoutMkLst>
          <pc:spChg chg="mod">
            <ac:chgData name="Chandler, Melissa - Division of Assessment and Accountability Support" userId="c7c40c5a-5db2-409e-9ac5-b3fa8556cae3" providerId="ADAL" clId="{2BB95ADB-5142-4D7D-8715-31BBA939A168}" dt="2025-06-23T14:26:28.086" v="440" actId="14100"/>
            <ac:spMkLst>
              <pc:docMk/>
              <pc:sldMasterMk cId="2271339680" sldId="2147483648"/>
              <pc:sldLayoutMk cId="3176549222" sldId="2147483694"/>
              <ac:spMk id="2" creationId="{00000000-0000-0000-0000-000000000000}"/>
            </ac:spMkLst>
          </pc:spChg>
          <pc:spChg chg="mod">
            <ac:chgData name="Chandler, Melissa - Division of Assessment and Accountability Support" userId="c7c40c5a-5db2-409e-9ac5-b3fa8556cae3" providerId="ADAL" clId="{2BB95ADB-5142-4D7D-8715-31BBA939A168}" dt="2025-06-23T14:26:31.394" v="442" actId="1076"/>
            <ac:spMkLst>
              <pc:docMk/>
              <pc:sldMasterMk cId="2271339680" sldId="2147483648"/>
              <pc:sldLayoutMk cId="3176549222" sldId="2147483694"/>
              <ac:spMk id="5" creationId="{00000000-0000-0000-0000-000000000000}"/>
            </ac:spMkLst>
          </pc:spChg>
        </pc:sldLayoutChg>
      </pc:sldMasterChg>
      <pc:sldMasterChg chg="delSp mod">
        <pc:chgData name="Chandler, Melissa - Division of Assessment and Accountability Support" userId="c7c40c5a-5db2-409e-9ac5-b3fa8556cae3" providerId="ADAL" clId="{2BB95ADB-5142-4D7D-8715-31BBA939A168}" dt="2025-06-23T14:25:14.789" v="433" actId="478"/>
        <pc:sldMasterMkLst>
          <pc:docMk/>
          <pc:sldMasterMk cId="3776895728" sldId="2147483662"/>
        </pc:sldMasterMkLst>
      </pc:sldMasterChg>
    </pc:docChg>
  </pc:docChgLst>
  <pc:docChgLst>
    <pc:chgData name="Savage, Shara - Division of Assessment and Accountability Support" userId="71eadb16-699f-453e-81d8-c9ac7aaf2dd6" providerId="ADAL" clId="{522D6AF2-9ABB-45CD-B5F5-9B556BB0DC71}"/>
    <pc:docChg chg="modSld">
      <pc:chgData name="Savage, Shara - Division of Assessment and Accountability Support" userId="71eadb16-699f-453e-81d8-c9ac7aaf2dd6" providerId="ADAL" clId="{522D6AF2-9ABB-45CD-B5F5-9B556BB0DC71}" dt="2025-07-29T11:07:32.478" v="4" actId="20577"/>
      <pc:docMkLst>
        <pc:docMk/>
      </pc:docMkLst>
      <pc:sldChg chg="modNotesTx">
        <pc:chgData name="Savage, Shara - Division of Assessment and Accountability Support" userId="71eadb16-699f-453e-81d8-c9ac7aaf2dd6" providerId="ADAL" clId="{522D6AF2-9ABB-45CD-B5F5-9B556BB0DC71}" dt="2025-07-29T11:07:32.478" v="4" actId="20577"/>
        <pc:sldMkLst>
          <pc:docMk/>
          <pc:sldMk cId="1836930126" sldId="1582"/>
        </pc:sldMkLst>
      </pc:sldChg>
    </pc:docChg>
  </pc:docChgLst>
  <pc:docChgLst>
    <pc:chgData name="Chandler, Melissa - Division of Assessment and Accountability Support" userId="S::melissa.chandler@education.ky.gov::c7c40c5a-5db2-409e-9ac5-b3fa8556cae3" providerId="AD" clId="Web-{3BCCE471-BB0F-C771-71F1-8C17ACEBFCF3}"/>
    <pc:docChg chg="modSld">
      <pc:chgData name="Chandler, Melissa - Division of Assessment and Accountability Support" userId="S::melissa.chandler@education.ky.gov::c7c40c5a-5db2-409e-9ac5-b3fa8556cae3" providerId="AD" clId="Web-{3BCCE471-BB0F-C771-71F1-8C17ACEBFCF3}" dt="2025-06-23T13:59:39.400" v="0" actId="20577"/>
      <pc:docMkLst>
        <pc:docMk/>
      </pc:docMkLst>
      <pc:sldChg chg="modSp">
        <pc:chgData name="Chandler, Melissa - Division of Assessment and Accountability Support" userId="S::melissa.chandler@education.ky.gov::c7c40c5a-5db2-409e-9ac5-b3fa8556cae3" providerId="AD" clId="Web-{3BCCE471-BB0F-C771-71F1-8C17ACEBFCF3}" dt="2025-06-23T13:59:39.400" v="0" actId="20577"/>
        <pc:sldMkLst>
          <pc:docMk/>
          <pc:sldMk cId="3667472197" sldId="257"/>
        </pc:sldMkLst>
        <pc:spChg chg="mod">
          <ac:chgData name="Chandler, Melissa - Division of Assessment and Accountability Support" userId="S::melissa.chandler@education.ky.gov::c7c40c5a-5db2-409e-9ac5-b3fa8556cae3" providerId="AD" clId="Web-{3BCCE471-BB0F-C771-71F1-8C17ACEBFCF3}" dt="2025-06-23T13:59:39.400" v="0" actId="20577"/>
          <ac:spMkLst>
            <pc:docMk/>
            <pc:sldMk cId="3667472197" sldId="257"/>
            <ac:spMk id="9" creationId="{F03D6A03-BE1A-4040-9335-B6A1590FA9D1}"/>
          </ac:spMkLst>
        </pc:spChg>
      </pc:sldChg>
    </pc:docChg>
  </pc:docChgLst>
  <pc:docChgLst>
    <pc:chgData name="Prater, Michael - Division of Accountability Data and Analysis" userId="S::michael.prater@education.ky.gov::d1706e83-bbbf-420a-9299-477f144fa9a1" providerId="AD" clId="Web-{0655D0D6-B243-C1F8-083D-8DF19D54168B}"/>
    <pc:docChg chg="mod">
      <pc:chgData name="Prater, Michael - Division of Accountability Data and Analysis" userId="S::michael.prater@education.ky.gov::d1706e83-bbbf-420a-9299-477f144fa9a1" providerId="AD" clId="Web-{0655D0D6-B243-C1F8-083D-8DF19D54168B}" dt="2025-07-14T14:33:51.486" v="0"/>
      <pc:docMkLst>
        <pc:docMk/>
      </pc:docMkLst>
    </pc:docChg>
  </pc:docChgLst>
  <pc:docChgLst>
    <pc:chgData name="O'Hair, Kevin - Office of Assessment and Accountability" userId="S::kevin.ohair@education.ky.gov::854929ff-e20a-4d14-a6ee-38bca46af5a2" providerId="AD" clId="Web-{C502D82E-D910-817E-D04A-E72DA12B4B0F}"/>
    <pc:docChg chg="modSld">
      <pc:chgData name="O'Hair, Kevin - Office of Assessment and Accountability" userId="S::kevin.ohair@education.ky.gov::854929ff-e20a-4d14-a6ee-38bca46af5a2" providerId="AD" clId="Web-{C502D82E-D910-817E-D04A-E72DA12B4B0F}" dt="2025-07-15T16:37:51.723" v="1" actId="1076"/>
      <pc:docMkLst>
        <pc:docMk/>
      </pc:docMkLst>
      <pc:sldChg chg="modSp">
        <pc:chgData name="O'Hair, Kevin - Office of Assessment and Accountability" userId="S::kevin.ohair@education.ky.gov::854929ff-e20a-4d14-a6ee-38bca46af5a2" providerId="AD" clId="Web-{C502D82E-D910-817E-D04A-E72DA12B4B0F}" dt="2025-07-15T16:37:36.989" v="0" actId="1076"/>
        <pc:sldMkLst>
          <pc:docMk/>
          <pc:sldMk cId="849509694" sldId="1571"/>
        </pc:sldMkLst>
        <pc:spChg chg="mod">
          <ac:chgData name="O'Hair, Kevin - Office of Assessment and Accountability" userId="S::kevin.ohair@education.ky.gov::854929ff-e20a-4d14-a6ee-38bca46af5a2" providerId="AD" clId="Web-{C502D82E-D910-817E-D04A-E72DA12B4B0F}" dt="2025-07-15T16:37:36.989" v="0" actId="1076"/>
          <ac:spMkLst>
            <pc:docMk/>
            <pc:sldMk cId="849509694" sldId="1571"/>
            <ac:spMk id="7" creationId="{6307D77A-DD5D-78C9-2373-FCB4119B2920}"/>
          </ac:spMkLst>
        </pc:spChg>
      </pc:sldChg>
      <pc:sldChg chg="modSp">
        <pc:chgData name="O'Hair, Kevin - Office of Assessment and Accountability" userId="S::kevin.ohair@education.ky.gov::854929ff-e20a-4d14-a6ee-38bca46af5a2" providerId="AD" clId="Web-{C502D82E-D910-817E-D04A-E72DA12B4B0F}" dt="2025-07-15T16:37:51.723" v="1" actId="1076"/>
        <pc:sldMkLst>
          <pc:docMk/>
          <pc:sldMk cId="2164901100" sldId="1572"/>
        </pc:sldMkLst>
        <pc:spChg chg="mod">
          <ac:chgData name="O'Hair, Kevin - Office of Assessment and Accountability" userId="S::kevin.ohair@education.ky.gov::854929ff-e20a-4d14-a6ee-38bca46af5a2" providerId="AD" clId="Web-{C502D82E-D910-817E-D04A-E72DA12B4B0F}" dt="2025-07-15T16:37:51.723" v="1" actId="1076"/>
          <ac:spMkLst>
            <pc:docMk/>
            <pc:sldMk cId="2164901100" sldId="1572"/>
            <ac:spMk id="8" creationId="{48C08E10-E1E2-C2E8-BAE6-961E56CECC5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9334B-C3DC-4196-9C5B-876714F42A02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0DA75D64-9323-4AFC-880B-C14A27F0DF04}">
      <dgm:prSet phldrT="[Text]"/>
      <dgm:spPr/>
      <dgm:t>
        <a:bodyPr/>
        <a:lstStyle/>
        <a:p>
          <a:r>
            <a:rPr lang="en-US"/>
            <a:t>Current Year Status Score</a:t>
          </a:r>
        </a:p>
      </dgm:t>
    </dgm:pt>
    <dgm:pt modelId="{FB5FDF78-0E93-4632-BE96-6C39499CF731}" type="parTrans" cxnId="{0BED25D7-186C-4793-B1DD-E8955351F834}">
      <dgm:prSet/>
      <dgm:spPr/>
      <dgm:t>
        <a:bodyPr/>
        <a:lstStyle/>
        <a:p>
          <a:endParaRPr lang="en-US"/>
        </a:p>
      </dgm:t>
    </dgm:pt>
    <dgm:pt modelId="{EAA00885-9C33-46B7-8E11-279F9B5F390D}" type="sibTrans" cxnId="{0BED25D7-186C-4793-B1DD-E8955351F834}">
      <dgm:prSet/>
      <dgm:spPr/>
      <dgm:t>
        <a:bodyPr/>
        <a:lstStyle/>
        <a:p>
          <a:endParaRPr lang="en-US"/>
        </a:p>
      </dgm:t>
    </dgm:pt>
    <dgm:pt modelId="{AB6A64BF-0B83-40F1-8AD2-303BFC1A21F9}">
      <dgm:prSet phldrT="[Text]"/>
      <dgm:spPr/>
      <dgm:t>
        <a:bodyPr/>
        <a:lstStyle/>
        <a:p>
          <a:r>
            <a:rPr lang="en-US"/>
            <a:t>Prior    Year Status Score</a:t>
          </a:r>
        </a:p>
      </dgm:t>
    </dgm:pt>
    <dgm:pt modelId="{7D160FB9-8CB4-4FE4-AFEA-19F459E7D075}" type="parTrans" cxnId="{0F39C17A-6192-4597-AB31-7EF897BE421F}">
      <dgm:prSet/>
      <dgm:spPr/>
      <dgm:t>
        <a:bodyPr/>
        <a:lstStyle/>
        <a:p>
          <a:endParaRPr lang="en-US"/>
        </a:p>
      </dgm:t>
    </dgm:pt>
    <dgm:pt modelId="{7E14A41A-D404-469F-9E67-E467B8274A4A}" type="sibTrans" cxnId="{0F39C17A-6192-4597-AB31-7EF897BE421F}">
      <dgm:prSet/>
      <dgm:spPr/>
      <dgm:t>
        <a:bodyPr/>
        <a:lstStyle/>
        <a:p>
          <a:endParaRPr lang="en-US"/>
        </a:p>
      </dgm:t>
    </dgm:pt>
    <dgm:pt modelId="{16EF6DA5-C2EF-4846-980D-096F744BA5A9}">
      <dgm:prSet phldrT="[Text]"/>
      <dgm:spPr/>
      <dgm:t>
        <a:bodyPr/>
        <a:lstStyle/>
        <a:p>
          <a:r>
            <a:rPr lang="en-US"/>
            <a:t>Change Score</a:t>
          </a:r>
        </a:p>
      </dgm:t>
    </dgm:pt>
    <dgm:pt modelId="{97F1D798-6BF1-44C6-A4D5-329D2D63AE3F}" type="parTrans" cxnId="{3F4DDC1C-1C95-4E7C-B157-102B2CDECCA6}">
      <dgm:prSet/>
      <dgm:spPr/>
      <dgm:t>
        <a:bodyPr/>
        <a:lstStyle/>
        <a:p>
          <a:endParaRPr lang="en-US"/>
        </a:p>
      </dgm:t>
    </dgm:pt>
    <dgm:pt modelId="{341D5FE8-F44A-413E-B8CA-2AC06EBCB2DB}" type="sibTrans" cxnId="{3F4DDC1C-1C95-4E7C-B157-102B2CDECCA6}">
      <dgm:prSet/>
      <dgm:spPr/>
      <dgm:t>
        <a:bodyPr/>
        <a:lstStyle/>
        <a:p>
          <a:endParaRPr lang="en-US"/>
        </a:p>
      </dgm:t>
    </dgm:pt>
    <dgm:pt modelId="{4C9CF760-9B54-4347-A97E-80751DAFDB0E}" type="pres">
      <dgm:prSet presAssocID="{7789334B-C3DC-4196-9C5B-876714F42A02}" presName="linearFlow" presStyleCnt="0">
        <dgm:presLayoutVars>
          <dgm:dir/>
          <dgm:resizeHandles val="exact"/>
        </dgm:presLayoutVars>
      </dgm:prSet>
      <dgm:spPr/>
    </dgm:pt>
    <dgm:pt modelId="{056CB8B4-1A88-4A12-BC22-E27CB102F74B}" type="pres">
      <dgm:prSet presAssocID="{0DA75D64-9323-4AFC-880B-C14A27F0DF04}" presName="node" presStyleLbl="node1" presStyleIdx="0" presStyleCnt="3">
        <dgm:presLayoutVars>
          <dgm:bulletEnabled val="1"/>
        </dgm:presLayoutVars>
      </dgm:prSet>
      <dgm:spPr/>
    </dgm:pt>
    <dgm:pt modelId="{25FF640B-57CA-4AA1-868E-B9A5D6EA3760}" type="pres">
      <dgm:prSet presAssocID="{EAA00885-9C33-46B7-8E11-279F9B5F390D}" presName="spacerL" presStyleCnt="0"/>
      <dgm:spPr/>
    </dgm:pt>
    <dgm:pt modelId="{72B74AF2-1E07-4450-84F4-424F298ED4B1}" type="pres">
      <dgm:prSet presAssocID="{EAA00885-9C33-46B7-8E11-279F9B5F390D}" presName="sibTrans" presStyleLbl="sibTrans2D1" presStyleIdx="0" presStyleCnt="2"/>
      <dgm:spPr>
        <a:prstGeom prst="mathMinus">
          <a:avLst/>
        </a:prstGeom>
      </dgm:spPr>
    </dgm:pt>
    <dgm:pt modelId="{286B70C1-71B5-4DE6-AAE0-8A2FC06FB18C}" type="pres">
      <dgm:prSet presAssocID="{EAA00885-9C33-46B7-8E11-279F9B5F390D}" presName="spacerR" presStyleCnt="0"/>
      <dgm:spPr/>
    </dgm:pt>
    <dgm:pt modelId="{E9BAE064-30DD-4F97-9DD6-CCC4C27BB31A}" type="pres">
      <dgm:prSet presAssocID="{AB6A64BF-0B83-40F1-8AD2-303BFC1A21F9}" presName="node" presStyleLbl="node1" presStyleIdx="1" presStyleCnt="3">
        <dgm:presLayoutVars>
          <dgm:bulletEnabled val="1"/>
        </dgm:presLayoutVars>
      </dgm:prSet>
      <dgm:spPr/>
    </dgm:pt>
    <dgm:pt modelId="{4C397E3F-FC69-465A-99E5-E9C0563E871E}" type="pres">
      <dgm:prSet presAssocID="{7E14A41A-D404-469F-9E67-E467B8274A4A}" presName="spacerL" presStyleCnt="0"/>
      <dgm:spPr/>
    </dgm:pt>
    <dgm:pt modelId="{F00A338A-FE51-4FEE-8BCD-C68BAC169AB7}" type="pres">
      <dgm:prSet presAssocID="{7E14A41A-D404-469F-9E67-E467B8274A4A}" presName="sibTrans" presStyleLbl="sibTrans2D1" presStyleIdx="1" presStyleCnt="2"/>
      <dgm:spPr/>
    </dgm:pt>
    <dgm:pt modelId="{A93DE178-CFA4-4CD7-B11E-9FAC244674FD}" type="pres">
      <dgm:prSet presAssocID="{7E14A41A-D404-469F-9E67-E467B8274A4A}" presName="spacerR" presStyleCnt="0"/>
      <dgm:spPr/>
    </dgm:pt>
    <dgm:pt modelId="{0377CC37-CEA7-47BF-A336-DF6AD436B873}" type="pres">
      <dgm:prSet presAssocID="{16EF6DA5-C2EF-4846-980D-096F744BA5A9}" presName="node" presStyleLbl="node1" presStyleIdx="2" presStyleCnt="3">
        <dgm:presLayoutVars>
          <dgm:bulletEnabled val="1"/>
        </dgm:presLayoutVars>
      </dgm:prSet>
      <dgm:spPr/>
    </dgm:pt>
  </dgm:ptLst>
  <dgm:cxnLst>
    <dgm:cxn modelId="{3F4DDC1C-1C95-4E7C-B157-102B2CDECCA6}" srcId="{7789334B-C3DC-4196-9C5B-876714F42A02}" destId="{16EF6DA5-C2EF-4846-980D-096F744BA5A9}" srcOrd="2" destOrd="0" parTransId="{97F1D798-6BF1-44C6-A4D5-329D2D63AE3F}" sibTransId="{341D5FE8-F44A-413E-B8CA-2AC06EBCB2DB}"/>
    <dgm:cxn modelId="{7B2C6A39-88E7-48E1-9C67-EFEF8E4A10DE}" type="presOf" srcId="{AB6A64BF-0B83-40F1-8AD2-303BFC1A21F9}" destId="{E9BAE064-30DD-4F97-9DD6-CCC4C27BB31A}" srcOrd="0" destOrd="0" presId="urn:microsoft.com/office/officeart/2005/8/layout/equation1"/>
    <dgm:cxn modelId="{0F39C17A-6192-4597-AB31-7EF897BE421F}" srcId="{7789334B-C3DC-4196-9C5B-876714F42A02}" destId="{AB6A64BF-0B83-40F1-8AD2-303BFC1A21F9}" srcOrd="1" destOrd="0" parTransId="{7D160FB9-8CB4-4FE4-AFEA-19F459E7D075}" sibTransId="{7E14A41A-D404-469F-9E67-E467B8274A4A}"/>
    <dgm:cxn modelId="{9547047E-33D6-41E9-9F95-C6CD676BDDAB}" type="presOf" srcId="{0DA75D64-9323-4AFC-880B-C14A27F0DF04}" destId="{056CB8B4-1A88-4A12-BC22-E27CB102F74B}" srcOrd="0" destOrd="0" presId="urn:microsoft.com/office/officeart/2005/8/layout/equation1"/>
    <dgm:cxn modelId="{CD850FA4-E145-4B4E-939E-63185D17AD01}" type="presOf" srcId="{7E14A41A-D404-469F-9E67-E467B8274A4A}" destId="{F00A338A-FE51-4FEE-8BCD-C68BAC169AB7}" srcOrd="0" destOrd="0" presId="urn:microsoft.com/office/officeart/2005/8/layout/equation1"/>
    <dgm:cxn modelId="{42C0FEC8-302D-4179-88D4-CA120E399A3A}" type="presOf" srcId="{16EF6DA5-C2EF-4846-980D-096F744BA5A9}" destId="{0377CC37-CEA7-47BF-A336-DF6AD436B873}" srcOrd="0" destOrd="0" presId="urn:microsoft.com/office/officeart/2005/8/layout/equation1"/>
    <dgm:cxn modelId="{0BED25D7-186C-4793-B1DD-E8955351F834}" srcId="{7789334B-C3DC-4196-9C5B-876714F42A02}" destId="{0DA75D64-9323-4AFC-880B-C14A27F0DF04}" srcOrd="0" destOrd="0" parTransId="{FB5FDF78-0E93-4632-BE96-6C39499CF731}" sibTransId="{EAA00885-9C33-46B7-8E11-279F9B5F390D}"/>
    <dgm:cxn modelId="{3824DCE2-4A8A-42E9-B66F-2870BC2B1960}" type="presOf" srcId="{EAA00885-9C33-46B7-8E11-279F9B5F390D}" destId="{72B74AF2-1E07-4450-84F4-424F298ED4B1}" srcOrd="0" destOrd="0" presId="urn:microsoft.com/office/officeart/2005/8/layout/equation1"/>
    <dgm:cxn modelId="{B81F15F6-5A37-4470-BDF3-33FDF55FE828}" type="presOf" srcId="{7789334B-C3DC-4196-9C5B-876714F42A02}" destId="{4C9CF760-9B54-4347-A97E-80751DAFDB0E}" srcOrd="0" destOrd="0" presId="urn:microsoft.com/office/officeart/2005/8/layout/equation1"/>
    <dgm:cxn modelId="{2E79AEFE-814B-4E90-88EB-E5C217CA11DF}" type="presParOf" srcId="{4C9CF760-9B54-4347-A97E-80751DAFDB0E}" destId="{056CB8B4-1A88-4A12-BC22-E27CB102F74B}" srcOrd="0" destOrd="0" presId="urn:microsoft.com/office/officeart/2005/8/layout/equation1"/>
    <dgm:cxn modelId="{DEE479B2-D8BE-4AF4-B5C2-686ADE02EC03}" type="presParOf" srcId="{4C9CF760-9B54-4347-A97E-80751DAFDB0E}" destId="{25FF640B-57CA-4AA1-868E-B9A5D6EA3760}" srcOrd="1" destOrd="0" presId="urn:microsoft.com/office/officeart/2005/8/layout/equation1"/>
    <dgm:cxn modelId="{9040FE51-6F0A-4794-81A8-8A4443A69447}" type="presParOf" srcId="{4C9CF760-9B54-4347-A97E-80751DAFDB0E}" destId="{72B74AF2-1E07-4450-84F4-424F298ED4B1}" srcOrd="2" destOrd="0" presId="urn:microsoft.com/office/officeart/2005/8/layout/equation1"/>
    <dgm:cxn modelId="{0E0F8299-D078-48EA-8A2A-04547EE9F320}" type="presParOf" srcId="{4C9CF760-9B54-4347-A97E-80751DAFDB0E}" destId="{286B70C1-71B5-4DE6-AAE0-8A2FC06FB18C}" srcOrd="3" destOrd="0" presId="urn:microsoft.com/office/officeart/2005/8/layout/equation1"/>
    <dgm:cxn modelId="{955637C1-A2C9-400E-A539-22DD40BEE591}" type="presParOf" srcId="{4C9CF760-9B54-4347-A97E-80751DAFDB0E}" destId="{E9BAE064-30DD-4F97-9DD6-CCC4C27BB31A}" srcOrd="4" destOrd="0" presId="urn:microsoft.com/office/officeart/2005/8/layout/equation1"/>
    <dgm:cxn modelId="{158E5243-7AF0-4AFB-8EFE-6A875A488994}" type="presParOf" srcId="{4C9CF760-9B54-4347-A97E-80751DAFDB0E}" destId="{4C397E3F-FC69-465A-99E5-E9C0563E871E}" srcOrd="5" destOrd="0" presId="urn:microsoft.com/office/officeart/2005/8/layout/equation1"/>
    <dgm:cxn modelId="{D40BA9D0-5821-4D5A-8C7A-87E32B7ADCB9}" type="presParOf" srcId="{4C9CF760-9B54-4347-A97E-80751DAFDB0E}" destId="{F00A338A-FE51-4FEE-8BCD-C68BAC169AB7}" srcOrd="6" destOrd="0" presId="urn:microsoft.com/office/officeart/2005/8/layout/equation1"/>
    <dgm:cxn modelId="{122B8D15-8CC4-4A88-BA7D-A047EE02715C}" type="presParOf" srcId="{4C9CF760-9B54-4347-A97E-80751DAFDB0E}" destId="{A93DE178-CFA4-4CD7-B11E-9FAC244674FD}" srcOrd="7" destOrd="0" presId="urn:microsoft.com/office/officeart/2005/8/layout/equation1"/>
    <dgm:cxn modelId="{4D2B37A6-73E8-4D3A-80ED-D74BA7E12ECF}" type="presParOf" srcId="{4C9CF760-9B54-4347-A97E-80751DAFDB0E}" destId="{0377CC37-CEA7-47BF-A336-DF6AD436B87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9334B-C3DC-4196-9C5B-876714F42A02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0DA75D64-9323-4AFC-880B-C14A27F0DF04}">
      <dgm:prSet phldrT="[Text]"/>
      <dgm:spPr/>
      <dgm:t>
        <a:bodyPr/>
        <a:lstStyle/>
        <a:p>
          <a:r>
            <a:rPr lang="en-US"/>
            <a:t>Current Year Status Score</a:t>
          </a:r>
        </a:p>
      </dgm:t>
    </dgm:pt>
    <dgm:pt modelId="{FB5FDF78-0E93-4632-BE96-6C39499CF731}" type="parTrans" cxnId="{0BED25D7-186C-4793-B1DD-E8955351F834}">
      <dgm:prSet/>
      <dgm:spPr/>
      <dgm:t>
        <a:bodyPr/>
        <a:lstStyle/>
        <a:p>
          <a:endParaRPr lang="en-US"/>
        </a:p>
      </dgm:t>
    </dgm:pt>
    <dgm:pt modelId="{EAA00885-9C33-46B7-8E11-279F9B5F390D}" type="sibTrans" cxnId="{0BED25D7-186C-4793-B1DD-E8955351F834}">
      <dgm:prSet/>
      <dgm:spPr/>
      <dgm:t>
        <a:bodyPr/>
        <a:lstStyle/>
        <a:p>
          <a:endParaRPr lang="en-US"/>
        </a:p>
      </dgm:t>
    </dgm:pt>
    <dgm:pt modelId="{AB6A64BF-0B83-40F1-8AD2-303BFC1A21F9}">
      <dgm:prSet phldrT="[Text]"/>
      <dgm:spPr/>
      <dgm:t>
        <a:bodyPr/>
        <a:lstStyle/>
        <a:p>
          <a:r>
            <a:rPr lang="en-US"/>
            <a:t>Prior Year Status Score</a:t>
          </a:r>
        </a:p>
      </dgm:t>
    </dgm:pt>
    <dgm:pt modelId="{7D160FB9-8CB4-4FE4-AFEA-19F459E7D075}" type="parTrans" cxnId="{0F39C17A-6192-4597-AB31-7EF897BE421F}">
      <dgm:prSet/>
      <dgm:spPr/>
      <dgm:t>
        <a:bodyPr/>
        <a:lstStyle/>
        <a:p>
          <a:endParaRPr lang="en-US"/>
        </a:p>
      </dgm:t>
    </dgm:pt>
    <dgm:pt modelId="{7E14A41A-D404-469F-9E67-E467B8274A4A}" type="sibTrans" cxnId="{0F39C17A-6192-4597-AB31-7EF897BE421F}">
      <dgm:prSet/>
      <dgm:spPr/>
      <dgm:t>
        <a:bodyPr/>
        <a:lstStyle/>
        <a:p>
          <a:endParaRPr lang="en-US"/>
        </a:p>
      </dgm:t>
    </dgm:pt>
    <dgm:pt modelId="{16EF6DA5-C2EF-4846-980D-096F744BA5A9}">
      <dgm:prSet phldrT="[Text]"/>
      <dgm:spPr/>
      <dgm:t>
        <a:bodyPr/>
        <a:lstStyle/>
        <a:p>
          <a:r>
            <a:rPr lang="en-US"/>
            <a:t>Change </a:t>
          </a:r>
        </a:p>
      </dgm:t>
    </dgm:pt>
    <dgm:pt modelId="{97F1D798-6BF1-44C6-A4D5-329D2D63AE3F}" type="parTrans" cxnId="{3F4DDC1C-1C95-4E7C-B157-102B2CDECCA6}">
      <dgm:prSet/>
      <dgm:spPr/>
      <dgm:t>
        <a:bodyPr/>
        <a:lstStyle/>
        <a:p>
          <a:endParaRPr lang="en-US"/>
        </a:p>
      </dgm:t>
    </dgm:pt>
    <dgm:pt modelId="{341D5FE8-F44A-413E-B8CA-2AC06EBCB2DB}" type="sibTrans" cxnId="{3F4DDC1C-1C95-4E7C-B157-102B2CDECCA6}">
      <dgm:prSet/>
      <dgm:spPr/>
      <dgm:t>
        <a:bodyPr/>
        <a:lstStyle/>
        <a:p>
          <a:endParaRPr lang="en-US"/>
        </a:p>
      </dgm:t>
    </dgm:pt>
    <dgm:pt modelId="{4C9CF760-9B54-4347-A97E-80751DAFDB0E}" type="pres">
      <dgm:prSet presAssocID="{7789334B-C3DC-4196-9C5B-876714F42A02}" presName="linearFlow" presStyleCnt="0">
        <dgm:presLayoutVars>
          <dgm:dir/>
          <dgm:resizeHandles val="exact"/>
        </dgm:presLayoutVars>
      </dgm:prSet>
      <dgm:spPr/>
    </dgm:pt>
    <dgm:pt modelId="{056CB8B4-1A88-4A12-BC22-E27CB102F74B}" type="pres">
      <dgm:prSet presAssocID="{0DA75D64-9323-4AFC-880B-C14A27F0DF04}" presName="node" presStyleLbl="node1" presStyleIdx="0" presStyleCnt="3">
        <dgm:presLayoutVars>
          <dgm:bulletEnabled val="1"/>
        </dgm:presLayoutVars>
      </dgm:prSet>
      <dgm:spPr/>
    </dgm:pt>
    <dgm:pt modelId="{25FF640B-57CA-4AA1-868E-B9A5D6EA3760}" type="pres">
      <dgm:prSet presAssocID="{EAA00885-9C33-46B7-8E11-279F9B5F390D}" presName="spacerL" presStyleCnt="0"/>
      <dgm:spPr/>
    </dgm:pt>
    <dgm:pt modelId="{72B74AF2-1E07-4450-84F4-424F298ED4B1}" type="pres">
      <dgm:prSet presAssocID="{EAA00885-9C33-46B7-8E11-279F9B5F390D}" presName="sibTrans" presStyleLbl="sibTrans2D1" presStyleIdx="0" presStyleCnt="2"/>
      <dgm:spPr>
        <a:prstGeom prst="mathMinus">
          <a:avLst/>
        </a:prstGeom>
      </dgm:spPr>
    </dgm:pt>
    <dgm:pt modelId="{286B70C1-71B5-4DE6-AAE0-8A2FC06FB18C}" type="pres">
      <dgm:prSet presAssocID="{EAA00885-9C33-46B7-8E11-279F9B5F390D}" presName="spacerR" presStyleCnt="0"/>
      <dgm:spPr/>
    </dgm:pt>
    <dgm:pt modelId="{E9BAE064-30DD-4F97-9DD6-CCC4C27BB31A}" type="pres">
      <dgm:prSet presAssocID="{AB6A64BF-0B83-40F1-8AD2-303BFC1A21F9}" presName="node" presStyleLbl="node1" presStyleIdx="1" presStyleCnt="3">
        <dgm:presLayoutVars>
          <dgm:bulletEnabled val="1"/>
        </dgm:presLayoutVars>
      </dgm:prSet>
      <dgm:spPr/>
    </dgm:pt>
    <dgm:pt modelId="{4C397E3F-FC69-465A-99E5-E9C0563E871E}" type="pres">
      <dgm:prSet presAssocID="{7E14A41A-D404-469F-9E67-E467B8274A4A}" presName="spacerL" presStyleCnt="0"/>
      <dgm:spPr/>
    </dgm:pt>
    <dgm:pt modelId="{F00A338A-FE51-4FEE-8BCD-C68BAC169AB7}" type="pres">
      <dgm:prSet presAssocID="{7E14A41A-D404-469F-9E67-E467B8274A4A}" presName="sibTrans" presStyleLbl="sibTrans2D1" presStyleIdx="1" presStyleCnt="2"/>
      <dgm:spPr/>
    </dgm:pt>
    <dgm:pt modelId="{A93DE178-CFA4-4CD7-B11E-9FAC244674FD}" type="pres">
      <dgm:prSet presAssocID="{7E14A41A-D404-469F-9E67-E467B8274A4A}" presName="spacerR" presStyleCnt="0"/>
      <dgm:spPr/>
    </dgm:pt>
    <dgm:pt modelId="{0377CC37-CEA7-47BF-A336-DF6AD436B873}" type="pres">
      <dgm:prSet presAssocID="{16EF6DA5-C2EF-4846-980D-096F744BA5A9}" presName="node" presStyleLbl="node1" presStyleIdx="2" presStyleCnt="3">
        <dgm:presLayoutVars>
          <dgm:bulletEnabled val="1"/>
        </dgm:presLayoutVars>
      </dgm:prSet>
      <dgm:spPr/>
    </dgm:pt>
  </dgm:ptLst>
  <dgm:cxnLst>
    <dgm:cxn modelId="{3F4DDC1C-1C95-4E7C-B157-102B2CDECCA6}" srcId="{7789334B-C3DC-4196-9C5B-876714F42A02}" destId="{16EF6DA5-C2EF-4846-980D-096F744BA5A9}" srcOrd="2" destOrd="0" parTransId="{97F1D798-6BF1-44C6-A4D5-329D2D63AE3F}" sibTransId="{341D5FE8-F44A-413E-B8CA-2AC06EBCB2DB}"/>
    <dgm:cxn modelId="{7B2C6A39-88E7-48E1-9C67-EFEF8E4A10DE}" type="presOf" srcId="{AB6A64BF-0B83-40F1-8AD2-303BFC1A21F9}" destId="{E9BAE064-30DD-4F97-9DD6-CCC4C27BB31A}" srcOrd="0" destOrd="0" presId="urn:microsoft.com/office/officeart/2005/8/layout/equation1"/>
    <dgm:cxn modelId="{0F39C17A-6192-4597-AB31-7EF897BE421F}" srcId="{7789334B-C3DC-4196-9C5B-876714F42A02}" destId="{AB6A64BF-0B83-40F1-8AD2-303BFC1A21F9}" srcOrd="1" destOrd="0" parTransId="{7D160FB9-8CB4-4FE4-AFEA-19F459E7D075}" sibTransId="{7E14A41A-D404-469F-9E67-E467B8274A4A}"/>
    <dgm:cxn modelId="{9547047E-33D6-41E9-9F95-C6CD676BDDAB}" type="presOf" srcId="{0DA75D64-9323-4AFC-880B-C14A27F0DF04}" destId="{056CB8B4-1A88-4A12-BC22-E27CB102F74B}" srcOrd="0" destOrd="0" presId="urn:microsoft.com/office/officeart/2005/8/layout/equation1"/>
    <dgm:cxn modelId="{CD850FA4-E145-4B4E-939E-63185D17AD01}" type="presOf" srcId="{7E14A41A-D404-469F-9E67-E467B8274A4A}" destId="{F00A338A-FE51-4FEE-8BCD-C68BAC169AB7}" srcOrd="0" destOrd="0" presId="urn:microsoft.com/office/officeart/2005/8/layout/equation1"/>
    <dgm:cxn modelId="{42C0FEC8-302D-4179-88D4-CA120E399A3A}" type="presOf" srcId="{16EF6DA5-C2EF-4846-980D-096F744BA5A9}" destId="{0377CC37-CEA7-47BF-A336-DF6AD436B873}" srcOrd="0" destOrd="0" presId="urn:microsoft.com/office/officeart/2005/8/layout/equation1"/>
    <dgm:cxn modelId="{0BED25D7-186C-4793-B1DD-E8955351F834}" srcId="{7789334B-C3DC-4196-9C5B-876714F42A02}" destId="{0DA75D64-9323-4AFC-880B-C14A27F0DF04}" srcOrd="0" destOrd="0" parTransId="{FB5FDF78-0E93-4632-BE96-6C39499CF731}" sibTransId="{EAA00885-9C33-46B7-8E11-279F9B5F390D}"/>
    <dgm:cxn modelId="{3824DCE2-4A8A-42E9-B66F-2870BC2B1960}" type="presOf" srcId="{EAA00885-9C33-46B7-8E11-279F9B5F390D}" destId="{72B74AF2-1E07-4450-84F4-424F298ED4B1}" srcOrd="0" destOrd="0" presId="urn:microsoft.com/office/officeart/2005/8/layout/equation1"/>
    <dgm:cxn modelId="{B81F15F6-5A37-4470-BDF3-33FDF55FE828}" type="presOf" srcId="{7789334B-C3DC-4196-9C5B-876714F42A02}" destId="{4C9CF760-9B54-4347-A97E-80751DAFDB0E}" srcOrd="0" destOrd="0" presId="urn:microsoft.com/office/officeart/2005/8/layout/equation1"/>
    <dgm:cxn modelId="{2E79AEFE-814B-4E90-88EB-E5C217CA11DF}" type="presParOf" srcId="{4C9CF760-9B54-4347-A97E-80751DAFDB0E}" destId="{056CB8B4-1A88-4A12-BC22-E27CB102F74B}" srcOrd="0" destOrd="0" presId="urn:microsoft.com/office/officeart/2005/8/layout/equation1"/>
    <dgm:cxn modelId="{DEE479B2-D8BE-4AF4-B5C2-686ADE02EC03}" type="presParOf" srcId="{4C9CF760-9B54-4347-A97E-80751DAFDB0E}" destId="{25FF640B-57CA-4AA1-868E-B9A5D6EA3760}" srcOrd="1" destOrd="0" presId="urn:microsoft.com/office/officeart/2005/8/layout/equation1"/>
    <dgm:cxn modelId="{9040FE51-6F0A-4794-81A8-8A4443A69447}" type="presParOf" srcId="{4C9CF760-9B54-4347-A97E-80751DAFDB0E}" destId="{72B74AF2-1E07-4450-84F4-424F298ED4B1}" srcOrd="2" destOrd="0" presId="urn:microsoft.com/office/officeart/2005/8/layout/equation1"/>
    <dgm:cxn modelId="{0E0F8299-D078-48EA-8A2A-04547EE9F320}" type="presParOf" srcId="{4C9CF760-9B54-4347-A97E-80751DAFDB0E}" destId="{286B70C1-71B5-4DE6-AAE0-8A2FC06FB18C}" srcOrd="3" destOrd="0" presId="urn:microsoft.com/office/officeart/2005/8/layout/equation1"/>
    <dgm:cxn modelId="{955637C1-A2C9-400E-A539-22DD40BEE591}" type="presParOf" srcId="{4C9CF760-9B54-4347-A97E-80751DAFDB0E}" destId="{E9BAE064-30DD-4F97-9DD6-CCC4C27BB31A}" srcOrd="4" destOrd="0" presId="urn:microsoft.com/office/officeart/2005/8/layout/equation1"/>
    <dgm:cxn modelId="{158E5243-7AF0-4AFB-8EFE-6A875A488994}" type="presParOf" srcId="{4C9CF760-9B54-4347-A97E-80751DAFDB0E}" destId="{4C397E3F-FC69-465A-99E5-E9C0563E871E}" srcOrd="5" destOrd="0" presId="urn:microsoft.com/office/officeart/2005/8/layout/equation1"/>
    <dgm:cxn modelId="{D40BA9D0-5821-4D5A-8C7A-87E32B7ADCB9}" type="presParOf" srcId="{4C9CF760-9B54-4347-A97E-80751DAFDB0E}" destId="{F00A338A-FE51-4FEE-8BCD-C68BAC169AB7}" srcOrd="6" destOrd="0" presId="urn:microsoft.com/office/officeart/2005/8/layout/equation1"/>
    <dgm:cxn modelId="{122B8D15-8CC4-4A88-BA7D-A047EE02715C}" type="presParOf" srcId="{4C9CF760-9B54-4347-A97E-80751DAFDB0E}" destId="{A93DE178-CFA4-4CD7-B11E-9FAC244674FD}" srcOrd="7" destOrd="0" presId="urn:microsoft.com/office/officeart/2005/8/layout/equation1"/>
    <dgm:cxn modelId="{4D2B37A6-73E8-4D3A-80ED-D74BA7E12ECF}" type="presParOf" srcId="{4C9CF760-9B54-4347-A97E-80751DAFDB0E}" destId="{0377CC37-CEA7-47BF-A336-DF6AD436B87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C20B2-D0ED-4C31-872A-EC209247C8B6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1AA21322-6F49-4F2D-BD04-2E92D149EC1A}">
      <dgm:prSet phldrT="[Text]"/>
      <dgm:spPr/>
      <dgm:t>
        <a:bodyPr/>
        <a:lstStyle/>
        <a:p>
          <a:r>
            <a:rPr lang="en-US"/>
            <a:t>Current Year Status Score</a:t>
          </a:r>
        </a:p>
      </dgm:t>
    </dgm:pt>
    <dgm:pt modelId="{9447C93C-03D4-4267-B6EA-E149F18CDE6A}" type="parTrans" cxnId="{290BC67E-96D3-4E80-B156-CC5CE11D3C7B}">
      <dgm:prSet/>
      <dgm:spPr/>
      <dgm:t>
        <a:bodyPr/>
        <a:lstStyle/>
        <a:p>
          <a:endParaRPr lang="en-US"/>
        </a:p>
      </dgm:t>
    </dgm:pt>
    <dgm:pt modelId="{08DAD288-2651-4988-B9BE-6E311A5E6442}" type="sibTrans" cxnId="{290BC67E-96D3-4E80-B156-CC5CE11D3C7B}">
      <dgm:prSet/>
      <dgm:spPr/>
      <dgm:t>
        <a:bodyPr/>
        <a:lstStyle/>
        <a:p>
          <a:endParaRPr lang="en-US"/>
        </a:p>
      </dgm:t>
    </dgm:pt>
    <dgm:pt modelId="{9C49D946-D903-433A-9917-F67F684D60F8}">
      <dgm:prSet phldrT="[Text]"/>
      <dgm:spPr/>
      <dgm:t>
        <a:bodyPr/>
        <a:lstStyle/>
        <a:p>
          <a:r>
            <a:rPr lang="en-US"/>
            <a:t>Change Score</a:t>
          </a:r>
        </a:p>
      </dgm:t>
    </dgm:pt>
    <dgm:pt modelId="{98B7C286-2710-4313-AA5E-76D65C14AA11}" type="parTrans" cxnId="{8E6C4726-9D47-4BA8-8243-F96B1839716E}">
      <dgm:prSet/>
      <dgm:spPr/>
      <dgm:t>
        <a:bodyPr/>
        <a:lstStyle/>
        <a:p>
          <a:endParaRPr lang="en-US"/>
        </a:p>
      </dgm:t>
    </dgm:pt>
    <dgm:pt modelId="{A5A89AFC-462E-4B5E-B519-CE96580EB9A1}" type="sibTrans" cxnId="{8E6C4726-9D47-4BA8-8243-F96B1839716E}">
      <dgm:prSet/>
      <dgm:spPr/>
      <dgm:t>
        <a:bodyPr/>
        <a:lstStyle/>
        <a:p>
          <a:endParaRPr lang="en-US"/>
        </a:p>
      </dgm:t>
    </dgm:pt>
    <dgm:pt modelId="{0BEB165C-96B9-4686-A54F-8144BE63EAC6}">
      <dgm:prSet phldrT="[Text]"/>
      <dgm:spPr/>
      <dgm:t>
        <a:bodyPr/>
        <a:lstStyle/>
        <a:p>
          <a:r>
            <a:rPr lang="en-US"/>
            <a:t>Indicator Score </a:t>
          </a:r>
        </a:p>
      </dgm:t>
    </dgm:pt>
    <dgm:pt modelId="{B699C40E-01EE-4009-A121-1D0A681E4051}" type="parTrans" cxnId="{BE1D6B70-F6CC-42BD-B7E0-D08466016575}">
      <dgm:prSet/>
      <dgm:spPr/>
      <dgm:t>
        <a:bodyPr/>
        <a:lstStyle/>
        <a:p>
          <a:endParaRPr lang="en-US"/>
        </a:p>
      </dgm:t>
    </dgm:pt>
    <dgm:pt modelId="{6B675A22-25A4-4947-81B8-4AE3620EF3E1}" type="sibTrans" cxnId="{BE1D6B70-F6CC-42BD-B7E0-D08466016575}">
      <dgm:prSet/>
      <dgm:spPr/>
      <dgm:t>
        <a:bodyPr/>
        <a:lstStyle/>
        <a:p>
          <a:endParaRPr lang="en-US"/>
        </a:p>
      </dgm:t>
    </dgm:pt>
    <dgm:pt modelId="{3B52EDB6-DC9E-4D1B-BDB3-1A5F5BBE87E5}" type="pres">
      <dgm:prSet presAssocID="{1EBC20B2-D0ED-4C31-872A-EC209247C8B6}" presName="linearFlow" presStyleCnt="0">
        <dgm:presLayoutVars>
          <dgm:dir/>
          <dgm:resizeHandles val="exact"/>
        </dgm:presLayoutVars>
      </dgm:prSet>
      <dgm:spPr/>
    </dgm:pt>
    <dgm:pt modelId="{87831C79-36B4-4F67-9B68-6DB3876440E3}" type="pres">
      <dgm:prSet presAssocID="{1AA21322-6F49-4F2D-BD04-2E92D149EC1A}" presName="node" presStyleLbl="node1" presStyleIdx="0" presStyleCnt="3">
        <dgm:presLayoutVars>
          <dgm:bulletEnabled val="1"/>
        </dgm:presLayoutVars>
      </dgm:prSet>
      <dgm:spPr/>
    </dgm:pt>
    <dgm:pt modelId="{A031965F-5FE8-4C91-88B0-1FCDE812B207}" type="pres">
      <dgm:prSet presAssocID="{08DAD288-2651-4988-B9BE-6E311A5E6442}" presName="spacerL" presStyleCnt="0"/>
      <dgm:spPr/>
    </dgm:pt>
    <dgm:pt modelId="{01861E50-EF56-4DB1-99F2-63789CB4FB22}" type="pres">
      <dgm:prSet presAssocID="{08DAD288-2651-4988-B9BE-6E311A5E6442}" presName="sibTrans" presStyleLbl="sibTrans2D1" presStyleIdx="0" presStyleCnt="2"/>
      <dgm:spPr/>
    </dgm:pt>
    <dgm:pt modelId="{F54728DC-1ED9-49D3-AD51-5A7CF3B84E2A}" type="pres">
      <dgm:prSet presAssocID="{08DAD288-2651-4988-B9BE-6E311A5E6442}" presName="spacerR" presStyleCnt="0"/>
      <dgm:spPr/>
    </dgm:pt>
    <dgm:pt modelId="{77E6BBB9-5FA0-4598-91EC-75A4D3294FC4}" type="pres">
      <dgm:prSet presAssocID="{9C49D946-D903-433A-9917-F67F684D60F8}" presName="node" presStyleLbl="node1" presStyleIdx="1" presStyleCnt="3">
        <dgm:presLayoutVars>
          <dgm:bulletEnabled val="1"/>
        </dgm:presLayoutVars>
      </dgm:prSet>
      <dgm:spPr/>
    </dgm:pt>
    <dgm:pt modelId="{54F638AB-0B00-4E88-A37C-B0F6B3BA8DFA}" type="pres">
      <dgm:prSet presAssocID="{A5A89AFC-462E-4B5E-B519-CE96580EB9A1}" presName="spacerL" presStyleCnt="0"/>
      <dgm:spPr/>
    </dgm:pt>
    <dgm:pt modelId="{8A5D05BA-48CE-4A9D-84F1-C9B2DAB6D2C0}" type="pres">
      <dgm:prSet presAssocID="{A5A89AFC-462E-4B5E-B519-CE96580EB9A1}" presName="sibTrans" presStyleLbl="sibTrans2D1" presStyleIdx="1" presStyleCnt="2"/>
      <dgm:spPr/>
    </dgm:pt>
    <dgm:pt modelId="{1A6FC18C-A8CC-4690-9239-F09F1DD01F55}" type="pres">
      <dgm:prSet presAssocID="{A5A89AFC-462E-4B5E-B519-CE96580EB9A1}" presName="spacerR" presStyleCnt="0"/>
      <dgm:spPr/>
    </dgm:pt>
    <dgm:pt modelId="{242D0C74-143E-45C6-91BC-624C35B7EFFA}" type="pres">
      <dgm:prSet presAssocID="{0BEB165C-96B9-4686-A54F-8144BE63EAC6}" presName="node" presStyleLbl="node1" presStyleIdx="2" presStyleCnt="3">
        <dgm:presLayoutVars>
          <dgm:bulletEnabled val="1"/>
        </dgm:presLayoutVars>
      </dgm:prSet>
      <dgm:spPr/>
    </dgm:pt>
  </dgm:ptLst>
  <dgm:cxnLst>
    <dgm:cxn modelId="{C89B0118-0A63-4D54-B681-D684ADC1A6AA}" type="presOf" srcId="{1AA21322-6F49-4F2D-BD04-2E92D149EC1A}" destId="{87831C79-36B4-4F67-9B68-6DB3876440E3}" srcOrd="0" destOrd="0" presId="urn:microsoft.com/office/officeart/2005/8/layout/equation1"/>
    <dgm:cxn modelId="{8E6C4726-9D47-4BA8-8243-F96B1839716E}" srcId="{1EBC20B2-D0ED-4C31-872A-EC209247C8B6}" destId="{9C49D946-D903-433A-9917-F67F684D60F8}" srcOrd="1" destOrd="0" parTransId="{98B7C286-2710-4313-AA5E-76D65C14AA11}" sibTransId="{A5A89AFC-462E-4B5E-B519-CE96580EB9A1}"/>
    <dgm:cxn modelId="{82D58827-9F06-4AF4-8CB3-E9823735F8A2}" type="presOf" srcId="{9C49D946-D903-433A-9917-F67F684D60F8}" destId="{77E6BBB9-5FA0-4598-91EC-75A4D3294FC4}" srcOrd="0" destOrd="0" presId="urn:microsoft.com/office/officeart/2005/8/layout/equation1"/>
    <dgm:cxn modelId="{3321102A-2396-40AD-9F3F-5D633D50FB26}" type="presOf" srcId="{0BEB165C-96B9-4686-A54F-8144BE63EAC6}" destId="{242D0C74-143E-45C6-91BC-624C35B7EFFA}" srcOrd="0" destOrd="0" presId="urn:microsoft.com/office/officeart/2005/8/layout/equation1"/>
    <dgm:cxn modelId="{BE1D6B70-F6CC-42BD-B7E0-D08466016575}" srcId="{1EBC20B2-D0ED-4C31-872A-EC209247C8B6}" destId="{0BEB165C-96B9-4686-A54F-8144BE63EAC6}" srcOrd="2" destOrd="0" parTransId="{B699C40E-01EE-4009-A121-1D0A681E4051}" sibTransId="{6B675A22-25A4-4947-81B8-4AE3620EF3E1}"/>
    <dgm:cxn modelId="{290BC67E-96D3-4E80-B156-CC5CE11D3C7B}" srcId="{1EBC20B2-D0ED-4C31-872A-EC209247C8B6}" destId="{1AA21322-6F49-4F2D-BD04-2E92D149EC1A}" srcOrd="0" destOrd="0" parTransId="{9447C93C-03D4-4267-B6EA-E149F18CDE6A}" sibTransId="{08DAD288-2651-4988-B9BE-6E311A5E6442}"/>
    <dgm:cxn modelId="{7848D6A1-484D-478A-84A0-07F68A69E754}" type="presOf" srcId="{08DAD288-2651-4988-B9BE-6E311A5E6442}" destId="{01861E50-EF56-4DB1-99F2-63789CB4FB22}" srcOrd="0" destOrd="0" presId="urn:microsoft.com/office/officeart/2005/8/layout/equation1"/>
    <dgm:cxn modelId="{2DB595E5-4E66-4056-B82C-9D2658BD191D}" type="presOf" srcId="{1EBC20B2-D0ED-4C31-872A-EC209247C8B6}" destId="{3B52EDB6-DC9E-4D1B-BDB3-1A5F5BBE87E5}" srcOrd="0" destOrd="0" presId="urn:microsoft.com/office/officeart/2005/8/layout/equation1"/>
    <dgm:cxn modelId="{95A44BF8-B399-4DAE-B092-4DA4244CB9D5}" type="presOf" srcId="{A5A89AFC-462E-4B5E-B519-CE96580EB9A1}" destId="{8A5D05BA-48CE-4A9D-84F1-C9B2DAB6D2C0}" srcOrd="0" destOrd="0" presId="urn:microsoft.com/office/officeart/2005/8/layout/equation1"/>
    <dgm:cxn modelId="{DE3F372F-4D33-46A3-9E72-611CE87F546B}" type="presParOf" srcId="{3B52EDB6-DC9E-4D1B-BDB3-1A5F5BBE87E5}" destId="{87831C79-36B4-4F67-9B68-6DB3876440E3}" srcOrd="0" destOrd="0" presId="urn:microsoft.com/office/officeart/2005/8/layout/equation1"/>
    <dgm:cxn modelId="{7616F728-2D75-44F5-895C-B3C4B51BBA69}" type="presParOf" srcId="{3B52EDB6-DC9E-4D1B-BDB3-1A5F5BBE87E5}" destId="{A031965F-5FE8-4C91-88B0-1FCDE812B207}" srcOrd="1" destOrd="0" presId="urn:microsoft.com/office/officeart/2005/8/layout/equation1"/>
    <dgm:cxn modelId="{00C2EE88-CD10-4380-8C40-428E003698B9}" type="presParOf" srcId="{3B52EDB6-DC9E-4D1B-BDB3-1A5F5BBE87E5}" destId="{01861E50-EF56-4DB1-99F2-63789CB4FB22}" srcOrd="2" destOrd="0" presId="urn:microsoft.com/office/officeart/2005/8/layout/equation1"/>
    <dgm:cxn modelId="{303E7D2C-C3EF-4372-B3E0-47C84BDC1189}" type="presParOf" srcId="{3B52EDB6-DC9E-4D1B-BDB3-1A5F5BBE87E5}" destId="{F54728DC-1ED9-49D3-AD51-5A7CF3B84E2A}" srcOrd="3" destOrd="0" presId="urn:microsoft.com/office/officeart/2005/8/layout/equation1"/>
    <dgm:cxn modelId="{5D4B84B9-3CDA-470F-A3DE-E78F0EB7248F}" type="presParOf" srcId="{3B52EDB6-DC9E-4D1B-BDB3-1A5F5BBE87E5}" destId="{77E6BBB9-5FA0-4598-91EC-75A4D3294FC4}" srcOrd="4" destOrd="0" presId="urn:microsoft.com/office/officeart/2005/8/layout/equation1"/>
    <dgm:cxn modelId="{BE03428A-BB68-4B52-81B8-6F7B072EFB5D}" type="presParOf" srcId="{3B52EDB6-DC9E-4D1B-BDB3-1A5F5BBE87E5}" destId="{54F638AB-0B00-4E88-A37C-B0F6B3BA8DFA}" srcOrd="5" destOrd="0" presId="urn:microsoft.com/office/officeart/2005/8/layout/equation1"/>
    <dgm:cxn modelId="{8DE043DD-5F88-4E24-AF4A-3AFB071C609B}" type="presParOf" srcId="{3B52EDB6-DC9E-4D1B-BDB3-1A5F5BBE87E5}" destId="{8A5D05BA-48CE-4A9D-84F1-C9B2DAB6D2C0}" srcOrd="6" destOrd="0" presId="urn:microsoft.com/office/officeart/2005/8/layout/equation1"/>
    <dgm:cxn modelId="{49698BA5-0D9E-463B-8688-57C457034B4C}" type="presParOf" srcId="{3B52EDB6-DC9E-4D1B-BDB3-1A5F5BBE87E5}" destId="{1A6FC18C-A8CC-4690-9239-F09F1DD01F55}" srcOrd="7" destOrd="0" presId="urn:microsoft.com/office/officeart/2005/8/layout/equation1"/>
    <dgm:cxn modelId="{F157C541-EE34-4461-A693-7503E54FB377}" type="presParOf" srcId="{3B52EDB6-DC9E-4D1B-BDB3-1A5F5BBE87E5}" destId="{242D0C74-143E-45C6-91BC-624C35B7EFF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BC20B2-D0ED-4C31-872A-EC209247C8B6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1AA21322-6F49-4F2D-BD04-2E92D149EC1A}">
      <dgm:prSet phldrT="[Text]"/>
      <dgm:spPr/>
      <dgm:t>
        <a:bodyPr/>
        <a:lstStyle/>
        <a:p>
          <a:r>
            <a:rPr lang="en-US"/>
            <a:t>Current Year Status Score</a:t>
          </a:r>
        </a:p>
      </dgm:t>
    </dgm:pt>
    <dgm:pt modelId="{9447C93C-03D4-4267-B6EA-E149F18CDE6A}" type="parTrans" cxnId="{290BC67E-96D3-4E80-B156-CC5CE11D3C7B}">
      <dgm:prSet/>
      <dgm:spPr/>
      <dgm:t>
        <a:bodyPr/>
        <a:lstStyle/>
        <a:p>
          <a:endParaRPr lang="en-US"/>
        </a:p>
      </dgm:t>
    </dgm:pt>
    <dgm:pt modelId="{08DAD288-2651-4988-B9BE-6E311A5E6442}" type="sibTrans" cxnId="{290BC67E-96D3-4E80-B156-CC5CE11D3C7B}">
      <dgm:prSet/>
      <dgm:spPr/>
      <dgm:t>
        <a:bodyPr/>
        <a:lstStyle/>
        <a:p>
          <a:endParaRPr lang="en-US"/>
        </a:p>
      </dgm:t>
    </dgm:pt>
    <dgm:pt modelId="{9C49D946-D903-433A-9917-F67F684D60F8}">
      <dgm:prSet phldrT="[Text]"/>
      <dgm:spPr/>
      <dgm:t>
        <a:bodyPr/>
        <a:lstStyle/>
        <a:p>
          <a:r>
            <a:rPr lang="en-US"/>
            <a:t>Change Score</a:t>
          </a:r>
        </a:p>
      </dgm:t>
    </dgm:pt>
    <dgm:pt modelId="{98B7C286-2710-4313-AA5E-76D65C14AA11}" type="parTrans" cxnId="{8E6C4726-9D47-4BA8-8243-F96B1839716E}">
      <dgm:prSet/>
      <dgm:spPr/>
      <dgm:t>
        <a:bodyPr/>
        <a:lstStyle/>
        <a:p>
          <a:endParaRPr lang="en-US"/>
        </a:p>
      </dgm:t>
    </dgm:pt>
    <dgm:pt modelId="{A5A89AFC-462E-4B5E-B519-CE96580EB9A1}" type="sibTrans" cxnId="{8E6C4726-9D47-4BA8-8243-F96B1839716E}">
      <dgm:prSet/>
      <dgm:spPr/>
      <dgm:t>
        <a:bodyPr/>
        <a:lstStyle/>
        <a:p>
          <a:endParaRPr lang="en-US"/>
        </a:p>
      </dgm:t>
    </dgm:pt>
    <dgm:pt modelId="{0BEB165C-96B9-4686-A54F-8144BE63EAC6}">
      <dgm:prSet phldrT="[Text]"/>
      <dgm:spPr/>
      <dgm:t>
        <a:bodyPr/>
        <a:lstStyle/>
        <a:p>
          <a:r>
            <a:rPr lang="en-US"/>
            <a:t>Indicator Score </a:t>
          </a:r>
        </a:p>
      </dgm:t>
    </dgm:pt>
    <dgm:pt modelId="{B699C40E-01EE-4009-A121-1D0A681E4051}" type="parTrans" cxnId="{BE1D6B70-F6CC-42BD-B7E0-D08466016575}">
      <dgm:prSet/>
      <dgm:spPr/>
      <dgm:t>
        <a:bodyPr/>
        <a:lstStyle/>
        <a:p>
          <a:endParaRPr lang="en-US"/>
        </a:p>
      </dgm:t>
    </dgm:pt>
    <dgm:pt modelId="{6B675A22-25A4-4947-81B8-4AE3620EF3E1}" type="sibTrans" cxnId="{BE1D6B70-F6CC-42BD-B7E0-D08466016575}">
      <dgm:prSet/>
      <dgm:spPr/>
      <dgm:t>
        <a:bodyPr/>
        <a:lstStyle/>
        <a:p>
          <a:endParaRPr lang="en-US"/>
        </a:p>
      </dgm:t>
    </dgm:pt>
    <dgm:pt modelId="{3B52EDB6-DC9E-4D1B-BDB3-1A5F5BBE87E5}" type="pres">
      <dgm:prSet presAssocID="{1EBC20B2-D0ED-4C31-872A-EC209247C8B6}" presName="linearFlow" presStyleCnt="0">
        <dgm:presLayoutVars>
          <dgm:dir/>
          <dgm:resizeHandles val="exact"/>
        </dgm:presLayoutVars>
      </dgm:prSet>
      <dgm:spPr/>
    </dgm:pt>
    <dgm:pt modelId="{87831C79-36B4-4F67-9B68-6DB3876440E3}" type="pres">
      <dgm:prSet presAssocID="{1AA21322-6F49-4F2D-BD04-2E92D149EC1A}" presName="node" presStyleLbl="node1" presStyleIdx="0" presStyleCnt="3">
        <dgm:presLayoutVars>
          <dgm:bulletEnabled val="1"/>
        </dgm:presLayoutVars>
      </dgm:prSet>
      <dgm:spPr/>
    </dgm:pt>
    <dgm:pt modelId="{A031965F-5FE8-4C91-88B0-1FCDE812B207}" type="pres">
      <dgm:prSet presAssocID="{08DAD288-2651-4988-B9BE-6E311A5E6442}" presName="spacerL" presStyleCnt="0"/>
      <dgm:spPr/>
    </dgm:pt>
    <dgm:pt modelId="{01861E50-EF56-4DB1-99F2-63789CB4FB22}" type="pres">
      <dgm:prSet presAssocID="{08DAD288-2651-4988-B9BE-6E311A5E6442}" presName="sibTrans" presStyleLbl="sibTrans2D1" presStyleIdx="0" presStyleCnt="2"/>
      <dgm:spPr/>
    </dgm:pt>
    <dgm:pt modelId="{F54728DC-1ED9-49D3-AD51-5A7CF3B84E2A}" type="pres">
      <dgm:prSet presAssocID="{08DAD288-2651-4988-B9BE-6E311A5E6442}" presName="spacerR" presStyleCnt="0"/>
      <dgm:spPr/>
    </dgm:pt>
    <dgm:pt modelId="{77E6BBB9-5FA0-4598-91EC-75A4D3294FC4}" type="pres">
      <dgm:prSet presAssocID="{9C49D946-D903-433A-9917-F67F684D60F8}" presName="node" presStyleLbl="node1" presStyleIdx="1" presStyleCnt="3">
        <dgm:presLayoutVars>
          <dgm:bulletEnabled val="1"/>
        </dgm:presLayoutVars>
      </dgm:prSet>
      <dgm:spPr/>
    </dgm:pt>
    <dgm:pt modelId="{54F638AB-0B00-4E88-A37C-B0F6B3BA8DFA}" type="pres">
      <dgm:prSet presAssocID="{A5A89AFC-462E-4B5E-B519-CE96580EB9A1}" presName="spacerL" presStyleCnt="0"/>
      <dgm:spPr/>
    </dgm:pt>
    <dgm:pt modelId="{8A5D05BA-48CE-4A9D-84F1-C9B2DAB6D2C0}" type="pres">
      <dgm:prSet presAssocID="{A5A89AFC-462E-4B5E-B519-CE96580EB9A1}" presName="sibTrans" presStyleLbl="sibTrans2D1" presStyleIdx="1" presStyleCnt="2"/>
      <dgm:spPr/>
    </dgm:pt>
    <dgm:pt modelId="{1A6FC18C-A8CC-4690-9239-F09F1DD01F55}" type="pres">
      <dgm:prSet presAssocID="{A5A89AFC-462E-4B5E-B519-CE96580EB9A1}" presName="spacerR" presStyleCnt="0"/>
      <dgm:spPr/>
    </dgm:pt>
    <dgm:pt modelId="{242D0C74-143E-45C6-91BC-624C35B7EFFA}" type="pres">
      <dgm:prSet presAssocID="{0BEB165C-96B9-4686-A54F-8144BE63EAC6}" presName="node" presStyleLbl="node1" presStyleIdx="2" presStyleCnt="3">
        <dgm:presLayoutVars>
          <dgm:bulletEnabled val="1"/>
        </dgm:presLayoutVars>
      </dgm:prSet>
      <dgm:spPr/>
    </dgm:pt>
  </dgm:ptLst>
  <dgm:cxnLst>
    <dgm:cxn modelId="{C89B0118-0A63-4D54-B681-D684ADC1A6AA}" type="presOf" srcId="{1AA21322-6F49-4F2D-BD04-2E92D149EC1A}" destId="{87831C79-36B4-4F67-9B68-6DB3876440E3}" srcOrd="0" destOrd="0" presId="urn:microsoft.com/office/officeart/2005/8/layout/equation1"/>
    <dgm:cxn modelId="{8E6C4726-9D47-4BA8-8243-F96B1839716E}" srcId="{1EBC20B2-D0ED-4C31-872A-EC209247C8B6}" destId="{9C49D946-D903-433A-9917-F67F684D60F8}" srcOrd="1" destOrd="0" parTransId="{98B7C286-2710-4313-AA5E-76D65C14AA11}" sibTransId="{A5A89AFC-462E-4B5E-B519-CE96580EB9A1}"/>
    <dgm:cxn modelId="{82D58827-9F06-4AF4-8CB3-E9823735F8A2}" type="presOf" srcId="{9C49D946-D903-433A-9917-F67F684D60F8}" destId="{77E6BBB9-5FA0-4598-91EC-75A4D3294FC4}" srcOrd="0" destOrd="0" presId="urn:microsoft.com/office/officeart/2005/8/layout/equation1"/>
    <dgm:cxn modelId="{3321102A-2396-40AD-9F3F-5D633D50FB26}" type="presOf" srcId="{0BEB165C-96B9-4686-A54F-8144BE63EAC6}" destId="{242D0C74-143E-45C6-91BC-624C35B7EFFA}" srcOrd="0" destOrd="0" presId="urn:microsoft.com/office/officeart/2005/8/layout/equation1"/>
    <dgm:cxn modelId="{BE1D6B70-F6CC-42BD-B7E0-D08466016575}" srcId="{1EBC20B2-D0ED-4C31-872A-EC209247C8B6}" destId="{0BEB165C-96B9-4686-A54F-8144BE63EAC6}" srcOrd="2" destOrd="0" parTransId="{B699C40E-01EE-4009-A121-1D0A681E4051}" sibTransId="{6B675A22-25A4-4947-81B8-4AE3620EF3E1}"/>
    <dgm:cxn modelId="{290BC67E-96D3-4E80-B156-CC5CE11D3C7B}" srcId="{1EBC20B2-D0ED-4C31-872A-EC209247C8B6}" destId="{1AA21322-6F49-4F2D-BD04-2E92D149EC1A}" srcOrd="0" destOrd="0" parTransId="{9447C93C-03D4-4267-B6EA-E149F18CDE6A}" sibTransId="{08DAD288-2651-4988-B9BE-6E311A5E6442}"/>
    <dgm:cxn modelId="{7848D6A1-484D-478A-84A0-07F68A69E754}" type="presOf" srcId="{08DAD288-2651-4988-B9BE-6E311A5E6442}" destId="{01861E50-EF56-4DB1-99F2-63789CB4FB22}" srcOrd="0" destOrd="0" presId="urn:microsoft.com/office/officeart/2005/8/layout/equation1"/>
    <dgm:cxn modelId="{2DB595E5-4E66-4056-B82C-9D2658BD191D}" type="presOf" srcId="{1EBC20B2-D0ED-4C31-872A-EC209247C8B6}" destId="{3B52EDB6-DC9E-4D1B-BDB3-1A5F5BBE87E5}" srcOrd="0" destOrd="0" presId="urn:microsoft.com/office/officeart/2005/8/layout/equation1"/>
    <dgm:cxn modelId="{95A44BF8-B399-4DAE-B092-4DA4244CB9D5}" type="presOf" srcId="{A5A89AFC-462E-4B5E-B519-CE96580EB9A1}" destId="{8A5D05BA-48CE-4A9D-84F1-C9B2DAB6D2C0}" srcOrd="0" destOrd="0" presId="urn:microsoft.com/office/officeart/2005/8/layout/equation1"/>
    <dgm:cxn modelId="{DE3F372F-4D33-46A3-9E72-611CE87F546B}" type="presParOf" srcId="{3B52EDB6-DC9E-4D1B-BDB3-1A5F5BBE87E5}" destId="{87831C79-36B4-4F67-9B68-6DB3876440E3}" srcOrd="0" destOrd="0" presId="urn:microsoft.com/office/officeart/2005/8/layout/equation1"/>
    <dgm:cxn modelId="{7616F728-2D75-44F5-895C-B3C4B51BBA69}" type="presParOf" srcId="{3B52EDB6-DC9E-4D1B-BDB3-1A5F5BBE87E5}" destId="{A031965F-5FE8-4C91-88B0-1FCDE812B207}" srcOrd="1" destOrd="0" presId="urn:microsoft.com/office/officeart/2005/8/layout/equation1"/>
    <dgm:cxn modelId="{00C2EE88-CD10-4380-8C40-428E003698B9}" type="presParOf" srcId="{3B52EDB6-DC9E-4D1B-BDB3-1A5F5BBE87E5}" destId="{01861E50-EF56-4DB1-99F2-63789CB4FB22}" srcOrd="2" destOrd="0" presId="urn:microsoft.com/office/officeart/2005/8/layout/equation1"/>
    <dgm:cxn modelId="{303E7D2C-C3EF-4372-B3E0-47C84BDC1189}" type="presParOf" srcId="{3B52EDB6-DC9E-4D1B-BDB3-1A5F5BBE87E5}" destId="{F54728DC-1ED9-49D3-AD51-5A7CF3B84E2A}" srcOrd="3" destOrd="0" presId="urn:microsoft.com/office/officeart/2005/8/layout/equation1"/>
    <dgm:cxn modelId="{5D4B84B9-3CDA-470F-A3DE-E78F0EB7248F}" type="presParOf" srcId="{3B52EDB6-DC9E-4D1B-BDB3-1A5F5BBE87E5}" destId="{77E6BBB9-5FA0-4598-91EC-75A4D3294FC4}" srcOrd="4" destOrd="0" presId="urn:microsoft.com/office/officeart/2005/8/layout/equation1"/>
    <dgm:cxn modelId="{BE03428A-BB68-4B52-81B8-6F7B072EFB5D}" type="presParOf" srcId="{3B52EDB6-DC9E-4D1B-BDB3-1A5F5BBE87E5}" destId="{54F638AB-0B00-4E88-A37C-B0F6B3BA8DFA}" srcOrd="5" destOrd="0" presId="urn:microsoft.com/office/officeart/2005/8/layout/equation1"/>
    <dgm:cxn modelId="{8DE043DD-5F88-4E24-AF4A-3AFB071C609B}" type="presParOf" srcId="{3B52EDB6-DC9E-4D1B-BDB3-1A5F5BBE87E5}" destId="{8A5D05BA-48CE-4A9D-84F1-C9B2DAB6D2C0}" srcOrd="6" destOrd="0" presId="urn:microsoft.com/office/officeart/2005/8/layout/equation1"/>
    <dgm:cxn modelId="{49698BA5-0D9E-463B-8688-57C457034B4C}" type="presParOf" srcId="{3B52EDB6-DC9E-4D1B-BDB3-1A5F5BBE87E5}" destId="{1A6FC18C-A8CC-4690-9239-F09F1DD01F55}" srcOrd="7" destOrd="0" presId="urn:microsoft.com/office/officeart/2005/8/layout/equation1"/>
    <dgm:cxn modelId="{F157C541-EE34-4461-A693-7503E54FB377}" type="presParOf" srcId="{3B52EDB6-DC9E-4D1B-BDB3-1A5F5BBE87E5}" destId="{242D0C74-143E-45C6-91BC-624C35B7EFF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904A12-FD33-448E-97D0-EC93ABBE2BBF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4B37AB8A-B2B1-4667-A439-E18620A5BB81}">
      <dgm:prSet phldrT="[Text]" custT="1"/>
      <dgm:spPr>
        <a:solidFill>
          <a:srgbClr val="D0E0E3"/>
        </a:solidFill>
      </dgm:spPr>
      <dgm:t>
        <a:bodyPr/>
        <a:lstStyle/>
        <a:p>
          <a:pPr>
            <a:buNone/>
          </a:pPr>
          <a:r>
            <a:rPr lang="en-US" sz="105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20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.51</a:t>
          </a:r>
          <a:endParaRPr lang="en-US" sz="2000" b="0">
            <a:solidFill>
              <a:schemeClr val="tx1"/>
            </a:solidFill>
          </a:endParaRPr>
        </a:p>
      </dgm:t>
    </dgm:pt>
    <dgm:pt modelId="{5C4980D0-2C33-492F-AE47-806C31C6B62C}" type="parTrans" cxnId="{ED94F9AE-5B6E-48BA-876B-3AB9C489F07D}">
      <dgm:prSet/>
      <dgm:spPr/>
      <dgm:t>
        <a:bodyPr/>
        <a:lstStyle/>
        <a:p>
          <a:endParaRPr lang="en-US"/>
        </a:p>
      </dgm:t>
    </dgm:pt>
    <dgm:pt modelId="{18CB9083-2D99-4F23-AEED-F2DA9D450116}" type="sibTrans" cxnId="{ED94F9AE-5B6E-48BA-876B-3AB9C489F07D}">
      <dgm:prSet/>
      <dgm:spPr/>
      <dgm:t>
        <a:bodyPr/>
        <a:lstStyle/>
        <a:p>
          <a:endParaRPr lang="en-US"/>
        </a:p>
      </dgm:t>
    </dgm:pt>
    <dgm:pt modelId="{3FB1B29C-55F7-402F-AED8-899269E90E80}">
      <dgm:prSet phldrT="[Text]" custT="1"/>
      <dgm:spPr>
        <a:solidFill>
          <a:srgbClr val="D0E0E3"/>
        </a:solidFill>
      </dgm:spPr>
      <dgm:t>
        <a:bodyPr/>
        <a:lstStyle/>
        <a:p>
          <a:pPr>
            <a:buNone/>
          </a:pPr>
          <a:r>
            <a:rPr lang="en-US" sz="115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State Assessment Results in SC, SS and CW Indicator </a:t>
          </a:r>
          <a:r>
            <a:rPr lang="en-US" sz="12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Score      </a:t>
          </a:r>
          <a:r>
            <a:rPr lang="en-US" sz="12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                </a:t>
          </a:r>
          <a:r>
            <a:rPr lang="en-US" sz="20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.40</a:t>
          </a:r>
          <a:endParaRPr lang="en-US" sz="2000" b="0">
            <a:solidFill>
              <a:schemeClr val="tx1"/>
            </a:solidFill>
          </a:endParaRPr>
        </a:p>
      </dgm:t>
    </dgm:pt>
    <dgm:pt modelId="{F9A19880-9E3E-46CB-B498-01BECD9AA20F}" type="parTrans" cxnId="{902FBB95-AA6D-4140-9B58-20B76E2CC453}">
      <dgm:prSet/>
      <dgm:spPr/>
      <dgm:t>
        <a:bodyPr/>
        <a:lstStyle/>
        <a:p>
          <a:endParaRPr lang="en-US"/>
        </a:p>
      </dgm:t>
    </dgm:pt>
    <dgm:pt modelId="{C121A2A2-2B18-4EF0-B02F-4F2CE38ADB19}" type="sibTrans" cxnId="{902FBB95-AA6D-4140-9B58-20B76E2CC453}">
      <dgm:prSet/>
      <dgm:spPr/>
      <dgm:t>
        <a:bodyPr/>
        <a:lstStyle/>
        <a:p>
          <a:endParaRPr lang="en-US"/>
        </a:p>
      </dgm:t>
    </dgm:pt>
    <dgm:pt modelId="{5A924ED4-0BCB-4F4A-BC8A-9D7676719F1C}">
      <dgm:prSet phldrT="[Text]"/>
      <dgm:spPr/>
      <dgm:t>
        <a:bodyPr/>
        <a:lstStyle/>
        <a:p>
          <a:r>
            <a:rPr lang="en-US"/>
            <a:t>Overall Score</a:t>
          </a:r>
        </a:p>
      </dgm:t>
    </dgm:pt>
    <dgm:pt modelId="{F3F7CE91-B1C0-4CC9-9FCD-21E8E93BD853}" type="sibTrans" cxnId="{38557F63-53C5-4C87-8F08-F2F6B1831251}">
      <dgm:prSet/>
      <dgm:spPr/>
      <dgm:t>
        <a:bodyPr/>
        <a:lstStyle/>
        <a:p>
          <a:endParaRPr lang="en-US"/>
        </a:p>
      </dgm:t>
    </dgm:pt>
    <dgm:pt modelId="{3C7E50CF-7C15-4360-9A72-BAA8DB0A578A}" type="parTrans" cxnId="{38557F63-53C5-4C87-8F08-F2F6B1831251}">
      <dgm:prSet/>
      <dgm:spPr/>
      <dgm:t>
        <a:bodyPr/>
        <a:lstStyle/>
        <a:p>
          <a:endParaRPr lang="en-US"/>
        </a:p>
      </dgm:t>
    </dgm:pt>
    <dgm:pt modelId="{F1A7D9D5-3CE6-4F77-873B-F0A3B191D1BB}">
      <dgm:prSet phldrT="[Text]" custT="1"/>
      <dgm:spPr/>
      <dgm:t>
        <a:bodyPr/>
        <a:lstStyle/>
        <a:p>
          <a:pPr>
            <a:buNone/>
          </a:pPr>
          <a:r>
            <a:rPr lang="en-US" sz="1300"/>
            <a:t>English Learner Progress Indicator Score      </a:t>
          </a:r>
          <a:r>
            <a:rPr lang="en-US" sz="2000"/>
            <a:t>*.05</a:t>
          </a:r>
        </a:p>
      </dgm:t>
    </dgm:pt>
    <dgm:pt modelId="{8744BD9C-9C87-490C-A8CC-463B52184BD6}" type="parTrans" cxnId="{A11A3A86-07EE-4CD7-A669-63DC84ADE0D5}">
      <dgm:prSet/>
      <dgm:spPr/>
      <dgm:t>
        <a:bodyPr/>
        <a:lstStyle/>
        <a:p>
          <a:endParaRPr lang="en-US"/>
        </a:p>
      </dgm:t>
    </dgm:pt>
    <dgm:pt modelId="{E0240FD2-8994-40FF-B062-074CC7028690}" type="sibTrans" cxnId="{A11A3A86-07EE-4CD7-A669-63DC84ADE0D5}">
      <dgm:prSet/>
      <dgm:spPr/>
      <dgm:t>
        <a:bodyPr/>
        <a:lstStyle/>
        <a:p>
          <a:endParaRPr lang="en-US"/>
        </a:p>
      </dgm:t>
    </dgm:pt>
    <dgm:pt modelId="{7F08EE7E-F3FF-4443-94FE-3017210D1FEE}">
      <dgm:prSet phldrT="[Text]" custT="1"/>
      <dgm:spPr/>
      <dgm:t>
        <a:bodyPr/>
        <a:lstStyle/>
        <a:p>
          <a:pPr>
            <a:buNone/>
          </a:pPr>
          <a:r>
            <a:rPr lang="en-US" sz="1300"/>
            <a:t>QSCS Indicator Score                </a:t>
          </a:r>
          <a:r>
            <a:rPr lang="en-US" sz="2000"/>
            <a:t>* .04</a:t>
          </a:r>
        </a:p>
      </dgm:t>
    </dgm:pt>
    <dgm:pt modelId="{2CB11427-FB70-4671-A008-189E05CE2211}" type="parTrans" cxnId="{C99F0367-0AEF-4CBE-B224-04CD4D84914B}">
      <dgm:prSet/>
      <dgm:spPr/>
      <dgm:t>
        <a:bodyPr/>
        <a:lstStyle/>
        <a:p>
          <a:endParaRPr lang="en-US"/>
        </a:p>
      </dgm:t>
    </dgm:pt>
    <dgm:pt modelId="{FDF15E03-D6E2-48DE-8398-970B60A2038A}" type="sibTrans" cxnId="{C99F0367-0AEF-4CBE-B224-04CD4D84914B}">
      <dgm:prSet/>
      <dgm:spPr/>
      <dgm:t>
        <a:bodyPr/>
        <a:lstStyle/>
        <a:p>
          <a:endParaRPr lang="en-US"/>
        </a:p>
      </dgm:t>
    </dgm:pt>
    <dgm:pt modelId="{12CF3327-4A59-45DE-88EB-4364538C4BD8}" type="pres">
      <dgm:prSet presAssocID="{E1904A12-FD33-448E-97D0-EC93ABBE2BBF}" presName="linearFlow" presStyleCnt="0">
        <dgm:presLayoutVars>
          <dgm:dir/>
          <dgm:resizeHandles val="exact"/>
        </dgm:presLayoutVars>
      </dgm:prSet>
      <dgm:spPr/>
    </dgm:pt>
    <dgm:pt modelId="{31C5F43F-EABB-41BD-ABF4-F6249D15C42E}" type="pres">
      <dgm:prSet presAssocID="{4B37AB8A-B2B1-4667-A439-E18620A5BB81}" presName="node" presStyleLbl="node1" presStyleIdx="0" presStyleCnt="5" custLinFactNeighborX="-82864">
        <dgm:presLayoutVars>
          <dgm:bulletEnabled val="1"/>
        </dgm:presLayoutVars>
      </dgm:prSet>
      <dgm:spPr/>
    </dgm:pt>
    <dgm:pt modelId="{E5934DA6-039B-4C81-8EC3-0F288826DE6D}" type="pres">
      <dgm:prSet presAssocID="{18CB9083-2D99-4F23-AEED-F2DA9D450116}" presName="spacerL" presStyleCnt="0"/>
      <dgm:spPr/>
    </dgm:pt>
    <dgm:pt modelId="{BA3FC750-BE93-4BAC-816D-9288D528B866}" type="pres">
      <dgm:prSet presAssocID="{18CB9083-2D99-4F23-AEED-F2DA9D450116}" presName="sibTrans" presStyleLbl="sibTrans2D1" presStyleIdx="0" presStyleCnt="4" custLinFactX="-2060" custLinFactNeighborX="-100000"/>
      <dgm:spPr/>
    </dgm:pt>
    <dgm:pt modelId="{F20BC662-B2E7-43A7-B8C9-0E788D52A15B}" type="pres">
      <dgm:prSet presAssocID="{18CB9083-2D99-4F23-AEED-F2DA9D450116}" presName="spacerR" presStyleCnt="0"/>
      <dgm:spPr/>
    </dgm:pt>
    <dgm:pt modelId="{39BB678B-A9A0-40C9-A2B2-955061EF92B7}" type="pres">
      <dgm:prSet presAssocID="{3FB1B29C-55F7-402F-AED8-899269E90E80}" presName="node" presStyleLbl="node1" presStyleIdx="1" presStyleCnt="5" custLinFactX="-1195" custLinFactNeighborX="-100000">
        <dgm:presLayoutVars>
          <dgm:bulletEnabled val="1"/>
        </dgm:presLayoutVars>
      </dgm:prSet>
      <dgm:spPr/>
    </dgm:pt>
    <dgm:pt modelId="{035DA6A0-A550-4A5D-8658-3CFD14FE6C7B}" type="pres">
      <dgm:prSet presAssocID="{C121A2A2-2B18-4EF0-B02F-4F2CE38ADB19}" presName="spacerL" presStyleCnt="0"/>
      <dgm:spPr/>
    </dgm:pt>
    <dgm:pt modelId="{DB719212-1D17-4792-AECD-4CFC1401AB96}" type="pres">
      <dgm:prSet presAssocID="{C121A2A2-2B18-4EF0-B02F-4F2CE38ADB19}" presName="sibTrans" presStyleLbl="sibTrans2D1" presStyleIdx="1" presStyleCnt="4" custLinFactX="-2060" custLinFactNeighborX="-100000"/>
      <dgm:spPr/>
    </dgm:pt>
    <dgm:pt modelId="{1BF3AF3E-6B2B-48F0-AD12-07DBAD65982D}" type="pres">
      <dgm:prSet presAssocID="{C121A2A2-2B18-4EF0-B02F-4F2CE38ADB19}" presName="spacerR" presStyleCnt="0"/>
      <dgm:spPr/>
    </dgm:pt>
    <dgm:pt modelId="{D708CB7E-97AD-41B5-A798-51B45B61AD63}" type="pres">
      <dgm:prSet presAssocID="{F1A7D9D5-3CE6-4F77-873B-F0A3B191D1BB}" presName="node" presStyleLbl="node1" presStyleIdx="2" presStyleCnt="5" custLinFactX="-1195" custLinFactNeighborX="-100000">
        <dgm:presLayoutVars>
          <dgm:bulletEnabled val="1"/>
        </dgm:presLayoutVars>
      </dgm:prSet>
      <dgm:spPr/>
    </dgm:pt>
    <dgm:pt modelId="{57A8153E-4EDE-4E72-AB57-5E45379335A9}" type="pres">
      <dgm:prSet presAssocID="{E0240FD2-8994-40FF-B062-074CC7028690}" presName="spacerL" presStyleCnt="0"/>
      <dgm:spPr/>
    </dgm:pt>
    <dgm:pt modelId="{0A5E78A5-D4A0-4982-A6F3-6ED0E2026BFE}" type="pres">
      <dgm:prSet presAssocID="{E0240FD2-8994-40FF-B062-074CC7028690}" presName="sibTrans" presStyleLbl="sibTrans2D1" presStyleIdx="2" presStyleCnt="4" custLinFactX="-2060" custLinFactNeighborX="-100000"/>
      <dgm:spPr/>
    </dgm:pt>
    <dgm:pt modelId="{0F5CA86B-EBAE-4AA4-A413-2D28863841BD}" type="pres">
      <dgm:prSet presAssocID="{E0240FD2-8994-40FF-B062-074CC7028690}" presName="spacerR" presStyleCnt="0"/>
      <dgm:spPr/>
    </dgm:pt>
    <dgm:pt modelId="{55C52335-9475-4A09-A64C-F886D6C2CF0A}" type="pres">
      <dgm:prSet presAssocID="{7F08EE7E-F3FF-4443-94FE-3017210D1FEE}" presName="node" presStyleLbl="node1" presStyleIdx="3" presStyleCnt="5" custLinFactX="-1195" custLinFactNeighborX="-100000">
        <dgm:presLayoutVars>
          <dgm:bulletEnabled val="1"/>
        </dgm:presLayoutVars>
      </dgm:prSet>
      <dgm:spPr/>
    </dgm:pt>
    <dgm:pt modelId="{BA2ECA14-F975-453E-B979-1F2ECA80290D}" type="pres">
      <dgm:prSet presAssocID="{FDF15E03-D6E2-48DE-8398-970B60A2038A}" presName="spacerL" presStyleCnt="0"/>
      <dgm:spPr/>
    </dgm:pt>
    <dgm:pt modelId="{84D85507-FBB0-448D-9EA8-75221FA2A752}" type="pres">
      <dgm:prSet presAssocID="{FDF15E03-D6E2-48DE-8398-970B60A2038A}" presName="sibTrans" presStyleLbl="sibTrans2D1" presStyleIdx="3" presStyleCnt="4" custLinFactX="-914" custLinFactNeighborX="-100000" custLinFactNeighborY="3442"/>
      <dgm:spPr/>
    </dgm:pt>
    <dgm:pt modelId="{55F46764-D538-471C-B71A-529BF3A4E2E4}" type="pres">
      <dgm:prSet presAssocID="{FDF15E03-D6E2-48DE-8398-970B60A2038A}" presName="spacerR" presStyleCnt="0"/>
      <dgm:spPr/>
    </dgm:pt>
    <dgm:pt modelId="{287151F2-A532-440E-9B38-3F99EECFCFF9}" type="pres">
      <dgm:prSet presAssocID="{5A924ED4-0BCB-4F4A-BC8A-9D7676719F1C}" presName="node" presStyleLbl="node1" presStyleIdx="4" presStyleCnt="5" custLinFactX="-7684" custLinFactNeighborX="-100000" custLinFactNeighborY="665">
        <dgm:presLayoutVars>
          <dgm:bulletEnabled val="1"/>
        </dgm:presLayoutVars>
      </dgm:prSet>
      <dgm:spPr/>
    </dgm:pt>
  </dgm:ptLst>
  <dgm:cxnLst>
    <dgm:cxn modelId="{46974000-4970-409B-93F6-853F9C77BADF}" type="presOf" srcId="{FDF15E03-D6E2-48DE-8398-970B60A2038A}" destId="{84D85507-FBB0-448D-9EA8-75221FA2A752}" srcOrd="0" destOrd="0" presId="urn:microsoft.com/office/officeart/2005/8/layout/equation1"/>
    <dgm:cxn modelId="{E1BE0701-8AAE-4024-ACCD-EA55D19E3996}" type="presOf" srcId="{5A924ED4-0BCB-4F4A-BC8A-9D7676719F1C}" destId="{287151F2-A532-440E-9B38-3F99EECFCFF9}" srcOrd="0" destOrd="0" presId="urn:microsoft.com/office/officeart/2005/8/layout/equation1"/>
    <dgm:cxn modelId="{50E2D930-43B0-4C48-A0B7-CCF00D718581}" type="presOf" srcId="{F1A7D9D5-3CE6-4F77-873B-F0A3B191D1BB}" destId="{D708CB7E-97AD-41B5-A798-51B45B61AD63}" srcOrd="0" destOrd="0" presId="urn:microsoft.com/office/officeart/2005/8/layout/equation1"/>
    <dgm:cxn modelId="{38557F63-53C5-4C87-8F08-F2F6B1831251}" srcId="{E1904A12-FD33-448E-97D0-EC93ABBE2BBF}" destId="{5A924ED4-0BCB-4F4A-BC8A-9D7676719F1C}" srcOrd="4" destOrd="0" parTransId="{3C7E50CF-7C15-4360-9A72-BAA8DB0A578A}" sibTransId="{F3F7CE91-B1C0-4CC9-9FCD-21E8E93BD853}"/>
    <dgm:cxn modelId="{C99F0367-0AEF-4CBE-B224-04CD4D84914B}" srcId="{E1904A12-FD33-448E-97D0-EC93ABBE2BBF}" destId="{7F08EE7E-F3FF-4443-94FE-3017210D1FEE}" srcOrd="3" destOrd="0" parTransId="{2CB11427-FB70-4671-A008-189E05CE2211}" sibTransId="{FDF15E03-D6E2-48DE-8398-970B60A2038A}"/>
    <dgm:cxn modelId="{C767B669-5E9D-4C5C-BECF-580C40E828FD}" type="presOf" srcId="{3FB1B29C-55F7-402F-AED8-899269E90E80}" destId="{39BB678B-A9A0-40C9-A2B2-955061EF92B7}" srcOrd="0" destOrd="0" presId="urn:microsoft.com/office/officeart/2005/8/layout/equation1"/>
    <dgm:cxn modelId="{7F3D0579-7721-439F-8A1A-3E69B55B45CE}" type="presOf" srcId="{18CB9083-2D99-4F23-AEED-F2DA9D450116}" destId="{BA3FC750-BE93-4BAC-816D-9288D528B866}" srcOrd="0" destOrd="0" presId="urn:microsoft.com/office/officeart/2005/8/layout/equation1"/>
    <dgm:cxn modelId="{A11A3A86-07EE-4CD7-A669-63DC84ADE0D5}" srcId="{E1904A12-FD33-448E-97D0-EC93ABBE2BBF}" destId="{F1A7D9D5-3CE6-4F77-873B-F0A3B191D1BB}" srcOrd="2" destOrd="0" parTransId="{8744BD9C-9C87-490C-A8CC-463B52184BD6}" sibTransId="{E0240FD2-8994-40FF-B062-074CC7028690}"/>
    <dgm:cxn modelId="{1B5AAD8E-85B7-4759-A8D8-F6B661362059}" type="presOf" srcId="{7F08EE7E-F3FF-4443-94FE-3017210D1FEE}" destId="{55C52335-9475-4A09-A64C-F886D6C2CF0A}" srcOrd="0" destOrd="0" presId="urn:microsoft.com/office/officeart/2005/8/layout/equation1"/>
    <dgm:cxn modelId="{902FBB95-AA6D-4140-9B58-20B76E2CC453}" srcId="{E1904A12-FD33-448E-97D0-EC93ABBE2BBF}" destId="{3FB1B29C-55F7-402F-AED8-899269E90E80}" srcOrd="1" destOrd="0" parTransId="{F9A19880-9E3E-46CB-B498-01BECD9AA20F}" sibTransId="{C121A2A2-2B18-4EF0-B02F-4F2CE38ADB19}"/>
    <dgm:cxn modelId="{2E64D19F-2065-49D4-AB09-8E53B9BB458C}" type="presOf" srcId="{4B37AB8A-B2B1-4667-A439-E18620A5BB81}" destId="{31C5F43F-EABB-41BD-ABF4-F6249D15C42E}" srcOrd="0" destOrd="0" presId="urn:microsoft.com/office/officeart/2005/8/layout/equation1"/>
    <dgm:cxn modelId="{ED94F9AE-5B6E-48BA-876B-3AB9C489F07D}" srcId="{E1904A12-FD33-448E-97D0-EC93ABBE2BBF}" destId="{4B37AB8A-B2B1-4667-A439-E18620A5BB81}" srcOrd="0" destOrd="0" parTransId="{5C4980D0-2C33-492F-AE47-806C31C6B62C}" sibTransId="{18CB9083-2D99-4F23-AEED-F2DA9D450116}"/>
    <dgm:cxn modelId="{658889DB-1EBC-4EA9-BB70-31A6D4309DC9}" type="presOf" srcId="{C121A2A2-2B18-4EF0-B02F-4F2CE38ADB19}" destId="{DB719212-1D17-4792-AECD-4CFC1401AB96}" srcOrd="0" destOrd="0" presId="urn:microsoft.com/office/officeart/2005/8/layout/equation1"/>
    <dgm:cxn modelId="{0071FFE3-4628-403D-AFEE-A3CFF51C40BB}" type="presOf" srcId="{E1904A12-FD33-448E-97D0-EC93ABBE2BBF}" destId="{12CF3327-4A59-45DE-88EB-4364538C4BD8}" srcOrd="0" destOrd="0" presId="urn:microsoft.com/office/officeart/2005/8/layout/equation1"/>
    <dgm:cxn modelId="{EB68F8EA-122B-4CC5-B538-413E4E9B0A0B}" type="presOf" srcId="{E0240FD2-8994-40FF-B062-074CC7028690}" destId="{0A5E78A5-D4A0-4982-A6F3-6ED0E2026BFE}" srcOrd="0" destOrd="0" presId="urn:microsoft.com/office/officeart/2005/8/layout/equation1"/>
    <dgm:cxn modelId="{E03589C3-DDE3-4446-94A2-1D6E7C538559}" type="presParOf" srcId="{12CF3327-4A59-45DE-88EB-4364538C4BD8}" destId="{31C5F43F-EABB-41BD-ABF4-F6249D15C42E}" srcOrd="0" destOrd="0" presId="urn:microsoft.com/office/officeart/2005/8/layout/equation1"/>
    <dgm:cxn modelId="{75A2591B-AF26-4955-85FB-D3F959DD9B90}" type="presParOf" srcId="{12CF3327-4A59-45DE-88EB-4364538C4BD8}" destId="{E5934DA6-039B-4C81-8EC3-0F288826DE6D}" srcOrd="1" destOrd="0" presId="urn:microsoft.com/office/officeart/2005/8/layout/equation1"/>
    <dgm:cxn modelId="{2D87BFD9-B2AF-4145-A093-4A343E10E287}" type="presParOf" srcId="{12CF3327-4A59-45DE-88EB-4364538C4BD8}" destId="{BA3FC750-BE93-4BAC-816D-9288D528B866}" srcOrd="2" destOrd="0" presId="urn:microsoft.com/office/officeart/2005/8/layout/equation1"/>
    <dgm:cxn modelId="{29D8CAAA-6C14-44A4-A687-D97796C757B8}" type="presParOf" srcId="{12CF3327-4A59-45DE-88EB-4364538C4BD8}" destId="{F20BC662-B2E7-43A7-B8C9-0E788D52A15B}" srcOrd="3" destOrd="0" presId="urn:microsoft.com/office/officeart/2005/8/layout/equation1"/>
    <dgm:cxn modelId="{3AD3C121-36FC-4184-A8AC-F0AEDDD657BD}" type="presParOf" srcId="{12CF3327-4A59-45DE-88EB-4364538C4BD8}" destId="{39BB678B-A9A0-40C9-A2B2-955061EF92B7}" srcOrd="4" destOrd="0" presId="urn:microsoft.com/office/officeart/2005/8/layout/equation1"/>
    <dgm:cxn modelId="{53947E41-A51B-4A93-A66D-5188F79F8BC3}" type="presParOf" srcId="{12CF3327-4A59-45DE-88EB-4364538C4BD8}" destId="{035DA6A0-A550-4A5D-8658-3CFD14FE6C7B}" srcOrd="5" destOrd="0" presId="urn:microsoft.com/office/officeart/2005/8/layout/equation1"/>
    <dgm:cxn modelId="{37083FD4-824F-42B8-B329-78B98794CA99}" type="presParOf" srcId="{12CF3327-4A59-45DE-88EB-4364538C4BD8}" destId="{DB719212-1D17-4792-AECD-4CFC1401AB96}" srcOrd="6" destOrd="0" presId="urn:microsoft.com/office/officeart/2005/8/layout/equation1"/>
    <dgm:cxn modelId="{46CC8E45-232B-4ACD-9BDB-0AE9BF87A702}" type="presParOf" srcId="{12CF3327-4A59-45DE-88EB-4364538C4BD8}" destId="{1BF3AF3E-6B2B-48F0-AD12-07DBAD65982D}" srcOrd="7" destOrd="0" presId="urn:microsoft.com/office/officeart/2005/8/layout/equation1"/>
    <dgm:cxn modelId="{B9F7E51B-1CF3-45E4-9AF0-614EE5F7E86B}" type="presParOf" srcId="{12CF3327-4A59-45DE-88EB-4364538C4BD8}" destId="{D708CB7E-97AD-41B5-A798-51B45B61AD63}" srcOrd="8" destOrd="0" presId="urn:microsoft.com/office/officeart/2005/8/layout/equation1"/>
    <dgm:cxn modelId="{71EC0CC4-FE06-4858-9A25-44526E6B8291}" type="presParOf" srcId="{12CF3327-4A59-45DE-88EB-4364538C4BD8}" destId="{57A8153E-4EDE-4E72-AB57-5E45379335A9}" srcOrd="9" destOrd="0" presId="urn:microsoft.com/office/officeart/2005/8/layout/equation1"/>
    <dgm:cxn modelId="{D7B313D4-9BAB-490D-A74F-205779239858}" type="presParOf" srcId="{12CF3327-4A59-45DE-88EB-4364538C4BD8}" destId="{0A5E78A5-D4A0-4982-A6F3-6ED0E2026BFE}" srcOrd="10" destOrd="0" presId="urn:microsoft.com/office/officeart/2005/8/layout/equation1"/>
    <dgm:cxn modelId="{CE62BD56-1394-442D-AB86-8EC56D360B89}" type="presParOf" srcId="{12CF3327-4A59-45DE-88EB-4364538C4BD8}" destId="{0F5CA86B-EBAE-4AA4-A413-2D28863841BD}" srcOrd="11" destOrd="0" presId="urn:microsoft.com/office/officeart/2005/8/layout/equation1"/>
    <dgm:cxn modelId="{40B240C2-9E82-4002-937C-72C4BE5B4645}" type="presParOf" srcId="{12CF3327-4A59-45DE-88EB-4364538C4BD8}" destId="{55C52335-9475-4A09-A64C-F886D6C2CF0A}" srcOrd="12" destOrd="0" presId="urn:microsoft.com/office/officeart/2005/8/layout/equation1"/>
    <dgm:cxn modelId="{7EAC0402-2E9A-48F2-901C-DF4A18CBDFB8}" type="presParOf" srcId="{12CF3327-4A59-45DE-88EB-4364538C4BD8}" destId="{BA2ECA14-F975-453E-B979-1F2ECA80290D}" srcOrd="13" destOrd="0" presId="urn:microsoft.com/office/officeart/2005/8/layout/equation1"/>
    <dgm:cxn modelId="{504C17A2-DA83-49EA-8FA9-E8C349062741}" type="presParOf" srcId="{12CF3327-4A59-45DE-88EB-4364538C4BD8}" destId="{84D85507-FBB0-448D-9EA8-75221FA2A752}" srcOrd="14" destOrd="0" presId="urn:microsoft.com/office/officeart/2005/8/layout/equation1"/>
    <dgm:cxn modelId="{7C782AB8-183B-4C92-86B5-E143AEB4D240}" type="presParOf" srcId="{12CF3327-4A59-45DE-88EB-4364538C4BD8}" destId="{55F46764-D538-471C-B71A-529BF3A4E2E4}" srcOrd="15" destOrd="0" presId="urn:microsoft.com/office/officeart/2005/8/layout/equation1"/>
    <dgm:cxn modelId="{82E3B741-4C02-4A73-9B09-697170A19D2B}" type="presParOf" srcId="{12CF3327-4A59-45DE-88EB-4364538C4BD8}" destId="{287151F2-A532-440E-9B38-3F99EECFCFF9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904A12-FD33-448E-97D0-EC93ABBE2BBF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4B37AB8A-B2B1-4667-A439-E18620A5BB81}">
      <dgm:prSet phldrT="[Text]" custT="1"/>
      <dgm:spPr>
        <a:solidFill>
          <a:srgbClr val="D0E0E3"/>
        </a:solidFill>
      </dgm:spPr>
      <dgm:t>
        <a:bodyPr/>
        <a:lstStyle/>
        <a:p>
          <a:pPr>
            <a:buNone/>
          </a:pPr>
          <a:r>
            <a:rPr lang="en-US" sz="105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20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.46</a:t>
          </a:r>
          <a:endParaRPr lang="en-US" sz="2000" b="0">
            <a:solidFill>
              <a:schemeClr val="tx1"/>
            </a:solidFill>
          </a:endParaRPr>
        </a:p>
      </dgm:t>
    </dgm:pt>
    <dgm:pt modelId="{5C4980D0-2C33-492F-AE47-806C31C6B62C}" type="parTrans" cxnId="{ED94F9AE-5B6E-48BA-876B-3AB9C489F07D}">
      <dgm:prSet/>
      <dgm:spPr/>
      <dgm:t>
        <a:bodyPr/>
        <a:lstStyle/>
        <a:p>
          <a:endParaRPr lang="en-US"/>
        </a:p>
      </dgm:t>
    </dgm:pt>
    <dgm:pt modelId="{18CB9083-2D99-4F23-AEED-F2DA9D450116}" type="sibTrans" cxnId="{ED94F9AE-5B6E-48BA-876B-3AB9C489F07D}">
      <dgm:prSet/>
      <dgm:spPr/>
      <dgm:t>
        <a:bodyPr/>
        <a:lstStyle/>
        <a:p>
          <a:endParaRPr lang="en-US"/>
        </a:p>
      </dgm:t>
    </dgm:pt>
    <dgm:pt modelId="{3FB1B29C-55F7-402F-AED8-899269E90E80}">
      <dgm:prSet phldrT="[Text]" custT="1"/>
      <dgm:spPr>
        <a:solidFill>
          <a:srgbClr val="D0E0E3"/>
        </a:solidFill>
      </dgm:spPr>
      <dgm:t>
        <a:bodyPr/>
        <a:lstStyle/>
        <a:p>
          <a:pPr>
            <a:buNone/>
          </a:pPr>
          <a:r>
            <a:rPr lang="en-US" sz="115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State Assessment Results in SC, SS and CW Indicator </a:t>
          </a:r>
          <a:r>
            <a:rPr lang="en-US" sz="12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Score      </a:t>
          </a:r>
          <a:r>
            <a:rPr lang="en-US" sz="12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                </a:t>
          </a:r>
          <a:r>
            <a:rPr lang="en-US" sz="20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.45</a:t>
          </a:r>
          <a:endParaRPr lang="en-US" sz="2000" b="0">
            <a:solidFill>
              <a:schemeClr val="tx1"/>
            </a:solidFill>
          </a:endParaRPr>
        </a:p>
      </dgm:t>
    </dgm:pt>
    <dgm:pt modelId="{F9A19880-9E3E-46CB-B498-01BECD9AA20F}" type="parTrans" cxnId="{902FBB95-AA6D-4140-9B58-20B76E2CC453}">
      <dgm:prSet/>
      <dgm:spPr/>
      <dgm:t>
        <a:bodyPr/>
        <a:lstStyle/>
        <a:p>
          <a:endParaRPr lang="en-US"/>
        </a:p>
      </dgm:t>
    </dgm:pt>
    <dgm:pt modelId="{C121A2A2-2B18-4EF0-B02F-4F2CE38ADB19}" type="sibTrans" cxnId="{902FBB95-AA6D-4140-9B58-20B76E2CC453}">
      <dgm:prSet/>
      <dgm:spPr/>
      <dgm:t>
        <a:bodyPr/>
        <a:lstStyle/>
        <a:p>
          <a:endParaRPr lang="en-US"/>
        </a:p>
      </dgm:t>
    </dgm:pt>
    <dgm:pt modelId="{5A924ED4-0BCB-4F4A-BC8A-9D7676719F1C}">
      <dgm:prSet phldrT="[Text]"/>
      <dgm:spPr/>
      <dgm:t>
        <a:bodyPr/>
        <a:lstStyle/>
        <a:p>
          <a:r>
            <a:rPr lang="en-US"/>
            <a:t>Overall Score</a:t>
          </a:r>
        </a:p>
      </dgm:t>
    </dgm:pt>
    <dgm:pt modelId="{F3F7CE91-B1C0-4CC9-9FCD-21E8E93BD853}" type="sibTrans" cxnId="{38557F63-53C5-4C87-8F08-F2F6B1831251}">
      <dgm:prSet/>
      <dgm:spPr/>
      <dgm:t>
        <a:bodyPr/>
        <a:lstStyle/>
        <a:p>
          <a:endParaRPr lang="en-US"/>
        </a:p>
      </dgm:t>
    </dgm:pt>
    <dgm:pt modelId="{3C7E50CF-7C15-4360-9A72-BAA8DB0A578A}" type="parTrans" cxnId="{38557F63-53C5-4C87-8F08-F2F6B1831251}">
      <dgm:prSet/>
      <dgm:spPr/>
      <dgm:t>
        <a:bodyPr/>
        <a:lstStyle/>
        <a:p>
          <a:endParaRPr lang="en-US"/>
        </a:p>
      </dgm:t>
    </dgm:pt>
    <dgm:pt modelId="{F1A7D9D5-3CE6-4F77-873B-F0A3B191D1BB}">
      <dgm:prSet phldrT="[Text]" custT="1"/>
      <dgm:spPr/>
      <dgm:t>
        <a:bodyPr/>
        <a:lstStyle/>
        <a:p>
          <a:pPr>
            <a:buNone/>
          </a:pPr>
          <a:r>
            <a:rPr lang="en-US" sz="1300"/>
            <a:t>English Learner Progress Indicator Score      </a:t>
          </a:r>
          <a:r>
            <a:rPr lang="en-US" sz="2000"/>
            <a:t>*.05</a:t>
          </a:r>
        </a:p>
      </dgm:t>
    </dgm:pt>
    <dgm:pt modelId="{8744BD9C-9C87-490C-A8CC-463B52184BD6}" type="parTrans" cxnId="{A11A3A86-07EE-4CD7-A669-63DC84ADE0D5}">
      <dgm:prSet/>
      <dgm:spPr/>
      <dgm:t>
        <a:bodyPr/>
        <a:lstStyle/>
        <a:p>
          <a:endParaRPr lang="en-US"/>
        </a:p>
      </dgm:t>
    </dgm:pt>
    <dgm:pt modelId="{E0240FD2-8994-40FF-B062-074CC7028690}" type="sibTrans" cxnId="{A11A3A86-07EE-4CD7-A669-63DC84ADE0D5}">
      <dgm:prSet/>
      <dgm:spPr/>
      <dgm:t>
        <a:bodyPr/>
        <a:lstStyle/>
        <a:p>
          <a:endParaRPr lang="en-US"/>
        </a:p>
      </dgm:t>
    </dgm:pt>
    <dgm:pt modelId="{7F08EE7E-F3FF-4443-94FE-3017210D1FEE}">
      <dgm:prSet phldrT="[Text]" custT="1"/>
      <dgm:spPr/>
      <dgm:t>
        <a:bodyPr/>
        <a:lstStyle/>
        <a:p>
          <a:pPr>
            <a:buNone/>
          </a:pPr>
          <a:r>
            <a:rPr lang="en-US" sz="1300"/>
            <a:t>QSCS Indicator Score                </a:t>
          </a:r>
          <a:r>
            <a:rPr lang="en-US" sz="2000"/>
            <a:t>* .04</a:t>
          </a:r>
        </a:p>
      </dgm:t>
    </dgm:pt>
    <dgm:pt modelId="{2CB11427-FB70-4671-A008-189E05CE2211}" type="parTrans" cxnId="{C99F0367-0AEF-4CBE-B224-04CD4D84914B}">
      <dgm:prSet/>
      <dgm:spPr/>
      <dgm:t>
        <a:bodyPr/>
        <a:lstStyle/>
        <a:p>
          <a:endParaRPr lang="en-US"/>
        </a:p>
      </dgm:t>
    </dgm:pt>
    <dgm:pt modelId="{FDF15E03-D6E2-48DE-8398-970B60A2038A}" type="sibTrans" cxnId="{C99F0367-0AEF-4CBE-B224-04CD4D84914B}">
      <dgm:prSet/>
      <dgm:spPr/>
      <dgm:t>
        <a:bodyPr/>
        <a:lstStyle/>
        <a:p>
          <a:endParaRPr lang="en-US"/>
        </a:p>
      </dgm:t>
    </dgm:pt>
    <dgm:pt modelId="{12CF3327-4A59-45DE-88EB-4364538C4BD8}" type="pres">
      <dgm:prSet presAssocID="{E1904A12-FD33-448E-97D0-EC93ABBE2BBF}" presName="linearFlow" presStyleCnt="0">
        <dgm:presLayoutVars>
          <dgm:dir/>
          <dgm:resizeHandles val="exact"/>
        </dgm:presLayoutVars>
      </dgm:prSet>
      <dgm:spPr/>
    </dgm:pt>
    <dgm:pt modelId="{31C5F43F-EABB-41BD-ABF4-F6249D15C42E}" type="pres">
      <dgm:prSet presAssocID="{4B37AB8A-B2B1-4667-A439-E18620A5BB81}" presName="node" presStyleLbl="node1" presStyleIdx="0" presStyleCnt="5" custLinFactNeighborX="-82864">
        <dgm:presLayoutVars>
          <dgm:bulletEnabled val="1"/>
        </dgm:presLayoutVars>
      </dgm:prSet>
      <dgm:spPr/>
    </dgm:pt>
    <dgm:pt modelId="{E5934DA6-039B-4C81-8EC3-0F288826DE6D}" type="pres">
      <dgm:prSet presAssocID="{18CB9083-2D99-4F23-AEED-F2DA9D450116}" presName="spacerL" presStyleCnt="0"/>
      <dgm:spPr/>
    </dgm:pt>
    <dgm:pt modelId="{BA3FC750-BE93-4BAC-816D-9288D528B866}" type="pres">
      <dgm:prSet presAssocID="{18CB9083-2D99-4F23-AEED-F2DA9D450116}" presName="sibTrans" presStyleLbl="sibTrans2D1" presStyleIdx="0" presStyleCnt="4" custLinFactX="-2060" custLinFactNeighborX="-100000"/>
      <dgm:spPr/>
    </dgm:pt>
    <dgm:pt modelId="{F20BC662-B2E7-43A7-B8C9-0E788D52A15B}" type="pres">
      <dgm:prSet presAssocID="{18CB9083-2D99-4F23-AEED-F2DA9D450116}" presName="spacerR" presStyleCnt="0"/>
      <dgm:spPr/>
    </dgm:pt>
    <dgm:pt modelId="{39BB678B-A9A0-40C9-A2B2-955061EF92B7}" type="pres">
      <dgm:prSet presAssocID="{3FB1B29C-55F7-402F-AED8-899269E90E80}" presName="node" presStyleLbl="node1" presStyleIdx="1" presStyleCnt="5" custLinFactX="-1195" custLinFactNeighborX="-100000">
        <dgm:presLayoutVars>
          <dgm:bulletEnabled val="1"/>
        </dgm:presLayoutVars>
      </dgm:prSet>
      <dgm:spPr/>
    </dgm:pt>
    <dgm:pt modelId="{035DA6A0-A550-4A5D-8658-3CFD14FE6C7B}" type="pres">
      <dgm:prSet presAssocID="{C121A2A2-2B18-4EF0-B02F-4F2CE38ADB19}" presName="spacerL" presStyleCnt="0"/>
      <dgm:spPr/>
    </dgm:pt>
    <dgm:pt modelId="{DB719212-1D17-4792-AECD-4CFC1401AB96}" type="pres">
      <dgm:prSet presAssocID="{C121A2A2-2B18-4EF0-B02F-4F2CE38ADB19}" presName="sibTrans" presStyleLbl="sibTrans2D1" presStyleIdx="1" presStyleCnt="4" custLinFactX="-2060" custLinFactNeighborX="-100000"/>
      <dgm:spPr/>
    </dgm:pt>
    <dgm:pt modelId="{1BF3AF3E-6B2B-48F0-AD12-07DBAD65982D}" type="pres">
      <dgm:prSet presAssocID="{C121A2A2-2B18-4EF0-B02F-4F2CE38ADB19}" presName="spacerR" presStyleCnt="0"/>
      <dgm:spPr/>
    </dgm:pt>
    <dgm:pt modelId="{D708CB7E-97AD-41B5-A798-51B45B61AD63}" type="pres">
      <dgm:prSet presAssocID="{F1A7D9D5-3CE6-4F77-873B-F0A3B191D1BB}" presName="node" presStyleLbl="node1" presStyleIdx="2" presStyleCnt="5" custLinFactX="-1195" custLinFactNeighborX="-100000">
        <dgm:presLayoutVars>
          <dgm:bulletEnabled val="1"/>
        </dgm:presLayoutVars>
      </dgm:prSet>
      <dgm:spPr/>
    </dgm:pt>
    <dgm:pt modelId="{57A8153E-4EDE-4E72-AB57-5E45379335A9}" type="pres">
      <dgm:prSet presAssocID="{E0240FD2-8994-40FF-B062-074CC7028690}" presName="spacerL" presStyleCnt="0"/>
      <dgm:spPr/>
    </dgm:pt>
    <dgm:pt modelId="{0A5E78A5-D4A0-4982-A6F3-6ED0E2026BFE}" type="pres">
      <dgm:prSet presAssocID="{E0240FD2-8994-40FF-B062-074CC7028690}" presName="sibTrans" presStyleLbl="sibTrans2D1" presStyleIdx="2" presStyleCnt="4" custLinFactX="-2060" custLinFactNeighborX="-100000"/>
      <dgm:spPr/>
    </dgm:pt>
    <dgm:pt modelId="{0F5CA86B-EBAE-4AA4-A413-2D28863841BD}" type="pres">
      <dgm:prSet presAssocID="{E0240FD2-8994-40FF-B062-074CC7028690}" presName="spacerR" presStyleCnt="0"/>
      <dgm:spPr/>
    </dgm:pt>
    <dgm:pt modelId="{55C52335-9475-4A09-A64C-F886D6C2CF0A}" type="pres">
      <dgm:prSet presAssocID="{7F08EE7E-F3FF-4443-94FE-3017210D1FEE}" presName="node" presStyleLbl="node1" presStyleIdx="3" presStyleCnt="5" custLinFactX="-1195" custLinFactNeighborX="-100000">
        <dgm:presLayoutVars>
          <dgm:bulletEnabled val="1"/>
        </dgm:presLayoutVars>
      </dgm:prSet>
      <dgm:spPr/>
    </dgm:pt>
    <dgm:pt modelId="{BA2ECA14-F975-453E-B979-1F2ECA80290D}" type="pres">
      <dgm:prSet presAssocID="{FDF15E03-D6E2-48DE-8398-970B60A2038A}" presName="spacerL" presStyleCnt="0"/>
      <dgm:spPr/>
    </dgm:pt>
    <dgm:pt modelId="{84D85507-FBB0-448D-9EA8-75221FA2A752}" type="pres">
      <dgm:prSet presAssocID="{FDF15E03-D6E2-48DE-8398-970B60A2038A}" presName="sibTrans" presStyleLbl="sibTrans2D1" presStyleIdx="3" presStyleCnt="4" custLinFactX="-914" custLinFactNeighborX="-100000" custLinFactNeighborY="3442"/>
      <dgm:spPr/>
    </dgm:pt>
    <dgm:pt modelId="{55F46764-D538-471C-B71A-529BF3A4E2E4}" type="pres">
      <dgm:prSet presAssocID="{FDF15E03-D6E2-48DE-8398-970B60A2038A}" presName="spacerR" presStyleCnt="0"/>
      <dgm:spPr/>
    </dgm:pt>
    <dgm:pt modelId="{287151F2-A532-440E-9B38-3F99EECFCFF9}" type="pres">
      <dgm:prSet presAssocID="{5A924ED4-0BCB-4F4A-BC8A-9D7676719F1C}" presName="node" presStyleLbl="node1" presStyleIdx="4" presStyleCnt="5" custLinFactX="-7684" custLinFactNeighborX="-100000" custLinFactNeighborY="665">
        <dgm:presLayoutVars>
          <dgm:bulletEnabled val="1"/>
        </dgm:presLayoutVars>
      </dgm:prSet>
      <dgm:spPr/>
    </dgm:pt>
  </dgm:ptLst>
  <dgm:cxnLst>
    <dgm:cxn modelId="{46974000-4970-409B-93F6-853F9C77BADF}" type="presOf" srcId="{FDF15E03-D6E2-48DE-8398-970B60A2038A}" destId="{84D85507-FBB0-448D-9EA8-75221FA2A752}" srcOrd="0" destOrd="0" presId="urn:microsoft.com/office/officeart/2005/8/layout/equation1"/>
    <dgm:cxn modelId="{E1BE0701-8AAE-4024-ACCD-EA55D19E3996}" type="presOf" srcId="{5A924ED4-0BCB-4F4A-BC8A-9D7676719F1C}" destId="{287151F2-A532-440E-9B38-3F99EECFCFF9}" srcOrd="0" destOrd="0" presId="urn:microsoft.com/office/officeart/2005/8/layout/equation1"/>
    <dgm:cxn modelId="{50E2D930-43B0-4C48-A0B7-CCF00D718581}" type="presOf" srcId="{F1A7D9D5-3CE6-4F77-873B-F0A3B191D1BB}" destId="{D708CB7E-97AD-41B5-A798-51B45B61AD63}" srcOrd="0" destOrd="0" presId="urn:microsoft.com/office/officeart/2005/8/layout/equation1"/>
    <dgm:cxn modelId="{38557F63-53C5-4C87-8F08-F2F6B1831251}" srcId="{E1904A12-FD33-448E-97D0-EC93ABBE2BBF}" destId="{5A924ED4-0BCB-4F4A-BC8A-9D7676719F1C}" srcOrd="4" destOrd="0" parTransId="{3C7E50CF-7C15-4360-9A72-BAA8DB0A578A}" sibTransId="{F3F7CE91-B1C0-4CC9-9FCD-21E8E93BD853}"/>
    <dgm:cxn modelId="{C99F0367-0AEF-4CBE-B224-04CD4D84914B}" srcId="{E1904A12-FD33-448E-97D0-EC93ABBE2BBF}" destId="{7F08EE7E-F3FF-4443-94FE-3017210D1FEE}" srcOrd="3" destOrd="0" parTransId="{2CB11427-FB70-4671-A008-189E05CE2211}" sibTransId="{FDF15E03-D6E2-48DE-8398-970B60A2038A}"/>
    <dgm:cxn modelId="{C767B669-5E9D-4C5C-BECF-580C40E828FD}" type="presOf" srcId="{3FB1B29C-55F7-402F-AED8-899269E90E80}" destId="{39BB678B-A9A0-40C9-A2B2-955061EF92B7}" srcOrd="0" destOrd="0" presId="urn:microsoft.com/office/officeart/2005/8/layout/equation1"/>
    <dgm:cxn modelId="{7F3D0579-7721-439F-8A1A-3E69B55B45CE}" type="presOf" srcId="{18CB9083-2D99-4F23-AEED-F2DA9D450116}" destId="{BA3FC750-BE93-4BAC-816D-9288D528B866}" srcOrd="0" destOrd="0" presId="urn:microsoft.com/office/officeart/2005/8/layout/equation1"/>
    <dgm:cxn modelId="{A11A3A86-07EE-4CD7-A669-63DC84ADE0D5}" srcId="{E1904A12-FD33-448E-97D0-EC93ABBE2BBF}" destId="{F1A7D9D5-3CE6-4F77-873B-F0A3B191D1BB}" srcOrd="2" destOrd="0" parTransId="{8744BD9C-9C87-490C-A8CC-463B52184BD6}" sibTransId="{E0240FD2-8994-40FF-B062-074CC7028690}"/>
    <dgm:cxn modelId="{1B5AAD8E-85B7-4759-A8D8-F6B661362059}" type="presOf" srcId="{7F08EE7E-F3FF-4443-94FE-3017210D1FEE}" destId="{55C52335-9475-4A09-A64C-F886D6C2CF0A}" srcOrd="0" destOrd="0" presId="urn:microsoft.com/office/officeart/2005/8/layout/equation1"/>
    <dgm:cxn modelId="{902FBB95-AA6D-4140-9B58-20B76E2CC453}" srcId="{E1904A12-FD33-448E-97D0-EC93ABBE2BBF}" destId="{3FB1B29C-55F7-402F-AED8-899269E90E80}" srcOrd="1" destOrd="0" parTransId="{F9A19880-9E3E-46CB-B498-01BECD9AA20F}" sibTransId="{C121A2A2-2B18-4EF0-B02F-4F2CE38ADB19}"/>
    <dgm:cxn modelId="{2E64D19F-2065-49D4-AB09-8E53B9BB458C}" type="presOf" srcId="{4B37AB8A-B2B1-4667-A439-E18620A5BB81}" destId="{31C5F43F-EABB-41BD-ABF4-F6249D15C42E}" srcOrd="0" destOrd="0" presId="urn:microsoft.com/office/officeart/2005/8/layout/equation1"/>
    <dgm:cxn modelId="{ED94F9AE-5B6E-48BA-876B-3AB9C489F07D}" srcId="{E1904A12-FD33-448E-97D0-EC93ABBE2BBF}" destId="{4B37AB8A-B2B1-4667-A439-E18620A5BB81}" srcOrd="0" destOrd="0" parTransId="{5C4980D0-2C33-492F-AE47-806C31C6B62C}" sibTransId="{18CB9083-2D99-4F23-AEED-F2DA9D450116}"/>
    <dgm:cxn modelId="{658889DB-1EBC-4EA9-BB70-31A6D4309DC9}" type="presOf" srcId="{C121A2A2-2B18-4EF0-B02F-4F2CE38ADB19}" destId="{DB719212-1D17-4792-AECD-4CFC1401AB96}" srcOrd="0" destOrd="0" presId="urn:microsoft.com/office/officeart/2005/8/layout/equation1"/>
    <dgm:cxn modelId="{0071FFE3-4628-403D-AFEE-A3CFF51C40BB}" type="presOf" srcId="{E1904A12-FD33-448E-97D0-EC93ABBE2BBF}" destId="{12CF3327-4A59-45DE-88EB-4364538C4BD8}" srcOrd="0" destOrd="0" presId="urn:microsoft.com/office/officeart/2005/8/layout/equation1"/>
    <dgm:cxn modelId="{EB68F8EA-122B-4CC5-B538-413E4E9B0A0B}" type="presOf" srcId="{E0240FD2-8994-40FF-B062-074CC7028690}" destId="{0A5E78A5-D4A0-4982-A6F3-6ED0E2026BFE}" srcOrd="0" destOrd="0" presId="urn:microsoft.com/office/officeart/2005/8/layout/equation1"/>
    <dgm:cxn modelId="{E03589C3-DDE3-4446-94A2-1D6E7C538559}" type="presParOf" srcId="{12CF3327-4A59-45DE-88EB-4364538C4BD8}" destId="{31C5F43F-EABB-41BD-ABF4-F6249D15C42E}" srcOrd="0" destOrd="0" presId="urn:microsoft.com/office/officeart/2005/8/layout/equation1"/>
    <dgm:cxn modelId="{75A2591B-AF26-4955-85FB-D3F959DD9B90}" type="presParOf" srcId="{12CF3327-4A59-45DE-88EB-4364538C4BD8}" destId="{E5934DA6-039B-4C81-8EC3-0F288826DE6D}" srcOrd="1" destOrd="0" presId="urn:microsoft.com/office/officeart/2005/8/layout/equation1"/>
    <dgm:cxn modelId="{2D87BFD9-B2AF-4145-A093-4A343E10E287}" type="presParOf" srcId="{12CF3327-4A59-45DE-88EB-4364538C4BD8}" destId="{BA3FC750-BE93-4BAC-816D-9288D528B866}" srcOrd="2" destOrd="0" presId="urn:microsoft.com/office/officeart/2005/8/layout/equation1"/>
    <dgm:cxn modelId="{29D8CAAA-6C14-44A4-A687-D97796C757B8}" type="presParOf" srcId="{12CF3327-4A59-45DE-88EB-4364538C4BD8}" destId="{F20BC662-B2E7-43A7-B8C9-0E788D52A15B}" srcOrd="3" destOrd="0" presId="urn:microsoft.com/office/officeart/2005/8/layout/equation1"/>
    <dgm:cxn modelId="{3AD3C121-36FC-4184-A8AC-F0AEDDD657BD}" type="presParOf" srcId="{12CF3327-4A59-45DE-88EB-4364538C4BD8}" destId="{39BB678B-A9A0-40C9-A2B2-955061EF92B7}" srcOrd="4" destOrd="0" presId="urn:microsoft.com/office/officeart/2005/8/layout/equation1"/>
    <dgm:cxn modelId="{53947E41-A51B-4A93-A66D-5188F79F8BC3}" type="presParOf" srcId="{12CF3327-4A59-45DE-88EB-4364538C4BD8}" destId="{035DA6A0-A550-4A5D-8658-3CFD14FE6C7B}" srcOrd="5" destOrd="0" presId="urn:microsoft.com/office/officeart/2005/8/layout/equation1"/>
    <dgm:cxn modelId="{37083FD4-824F-42B8-B329-78B98794CA99}" type="presParOf" srcId="{12CF3327-4A59-45DE-88EB-4364538C4BD8}" destId="{DB719212-1D17-4792-AECD-4CFC1401AB96}" srcOrd="6" destOrd="0" presId="urn:microsoft.com/office/officeart/2005/8/layout/equation1"/>
    <dgm:cxn modelId="{46CC8E45-232B-4ACD-9BDB-0AE9BF87A702}" type="presParOf" srcId="{12CF3327-4A59-45DE-88EB-4364538C4BD8}" destId="{1BF3AF3E-6B2B-48F0-AD12-07DBAD65982D}" srcOrd="7" destOrd="0" presId="urn:microsoft.com/office/officeart/2005/8/layout/equation1"/>
    <dgm:cxn modelId="{B9F7E51B-1CF3-45E4-9AF0-614EE5F7E86B}" type="presParOf" srcId="{12CF3327-4A59-45DE-88EB-4364538C4BD8}" destId="{D708CB7E-97AD-41B5-A798-51B45B61AD63}" srcOrd="8" destOrd="0" presId="urn:microsoft.com/office/officeart/2005/8/layout/equation1"/>
    <dgm:cxn modelId="{71EC0CC4-FE06-4858-9A25-44526E6B8291}" type="presParOf" srcId="{12CF3327-4A59-45DE-88EB-4364538C4BD8}" destId="{57A8153E-4EDE-4E72-AB57-5E45379335A9}" srcOrd="9" destOrd="0" presId="urn:microsoft.com/office/officeart/2005/8/layout/equation1"/>
    <dgm:cxn modelId="{D7B313D4-9BAB-490D-A74F-205779239858}" type="presParOf" srcId="{12CF3327-4A59-45DE-88EB-4364538C4BD8}" destId="{0A5E78A5-D4A0-4982-A6F3-6ED0E2026BFE}" srcOrd="10" destOrd="0" presId="urn:microsoft.com/office/officeart/2005/8/layout/equation1"/>
    <dgm:cxn modelId="{CE62BD56-1394-442D-AB86-8EC56D360B89}" type="presParOf" srcId="{12CF3327-4A59-45DE-88EB-4364538C4BD8}" destId="{0F5CA86B-EBAE-4AA4-A413-2D28863841BD}" srcOrd="11" destOrd="0" presId="urn:microsoft.com/office/officeart/2005/8/layout/equation1"/>
    <dgm:cxn modelId="{40B240C2-9E82-4002-937C-72C4BE5B4645}" type="presParOf" srcId="{12CF3327-4A59-45DE-88EB-4364538C4BD8}" destId="{55C52335-9475-4A09-A64C-F886D6C2CF0A}" srcOrd="12" destOrd="0" presId="urn:microsoft.com/office/officeart/2005/8/layout/equation1"/>
    <dgm:cxn modelId="{7EAC0402-2E9A-48F2-901C-DF4A18CBDFB8}" type="presParOf" srcId="{12CF3327-4A59-45DE-88EB-4364538C4BD8}" destId="{BA2ECA14-F975-453E-B979-1F2ECA80290D}" srcOrd="13" destOrd="0" presId="urn:microsoft.com/office/officeart/2005/8/layout/equation1"/>
    <dgm:cxn modelId="{504C17A2-DA83-49EA-8FA9-E8C349062741}" type="presParOf" srcId="{12CF3327-4A59-45DE-88EB-4364538C4BD8}" destId="{84D85507-FBB0-448D-9EA8-75221FA2A752}" srcOrd="14" destOrd="0" presId="urn:microsoft.com/office/officeart/2005/8/layout/equation1"/>
    <dgm:cxn modelId="{7C782AB8-183B-4C92-86B5-E143AEB4D240}" type="presParOf" srcId="{12CF3327-4A59-45DE-88EB-4364538C4BD8}" destId="{55F46764-D538-471C-B71A-529BF3A4E2E4}" srcOrd="15" destOrd="0" presId="urn:microsoft.com/office/officeart/2005/8/layout/equation1"/>
    <dgm:cxn modelId="{82E3B741-4C02-4A73-9B09-697170A19D2B}" type="presParOf" srcId="{12CF3327-4A59-45DE-88EB-4364538C4BD8}" destId="{287151F2-A532-440E-9B38-3F99EECFCFF9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904A12-FD33-448E-97D0-EC93ABBE2BBF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4B37AB8A-B2B1-4667-A439-E18620A5BB81}">
      <dgm:prSet phldrT="[Text]" custT="1"/>
      <dgm:spPr>
        <a:solidFill>
          <a:srgbClr val="D0E0E3"/>
        </a:solidFill>
      </dgm:spPr>
      <dgm:t>
        <a:bodyPr/>
        <a:lstStyle/>
        <a:p>
          <a:pPr>
            <a:buNone/>
          </a:pPr>
          <a:r>
            <a:rPr lang="en-US" sz="105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18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.45</a:t>
          </a:r>
          <a:endParaRPr lang="en-US" sz="1800" b="0">
            <a:solidFill>
              <a:schemeClr val="tx1"/>
            </a:solidFill>
          </a:endParaRPr>
        </a:p>
      </dgm:t>
    </dgm:pt>
    <dgm:pt modelId="{5C4980D0-2C33-492F-AE47-806C31C6B62C}" type="parTrans" cxnId="{ED94F9AE-5B6E-48BA-876B-3AB9C489F07D}">
      <dgm:prSet/>
      <dgm:spPr/>
      <dgm:t>
        <a:bodyPr/>
        <a:lstStyle/>
        <a:p>
          <a:endParaRPr lang="en-US"/>
        </a:p>
      </dgm:t>
    </dgm:pt>
    <dgm:pt modelId="{18CB9083-2D99-4F23-AEED-F2DA9D450116}" type="sibTrans" cxnId="{ED94F9AE-5B6E-48BA-876B-3AB9C489F07D}">
      <dgm:prSet/>
      <dgm:spPr/>
      <dgm:t>
        <a:bodyPr/>
        <a:lstStyle/>
        <a:p>
          <a:endParaRPr lang="en-US"/>
        </a:p>
      </dgm:t>
    </dgm:pt>
    <dgm:pt modelId="{3FB1B29C-55F7-402F-AED8-899269E90E80}">
      <dgm:prSet phldrT="[Text]" custT="1"/>
      <dgm:spPr>
        <a:solidFill>
          <a:srgbClr val="D0E0E3"/>
        </a:solidFill>
      </dgm:spPr>
      <dgm:t>
        <a:bodyPr/>
        <a:lstStyle/>
        <a:p>
          <a:pPr>
            <a:buNone/>
          </a:pPr>
          <a:r>
            <a:rPr lang="en-US" sz="105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Sc, SS and Writing Indicator Score                       </a:t>
          </a:r>
          <a:r>
            <a:rPr lang="en-US" sz="1800" b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.20</a:t>
          </a:r>
          <a:endParaRPr lang="en-US" sz="1800" b="0">
            <a:solidFill>
              <a:schemeClr val="tx1"/>
            </a:solidFill>
          </a:endParaRPr>
        </a:p>
      </dgm:t>
    </dgm:pt>
    <dgm:pt modelId="{F9A19880-9E3E-46CB-B498-01BECD9AA20F}" type="parTrans" cxnId="{902FBB95-AA6D-4140-9B58-20B76E2CC453}">
      <dgm:prSet/>
      <dgm:spPr/>
      <dgm:t>
        <a:bodyPr/>
        <a:lstStyle/>
        <a:p>
          <a:endParaRPr lang="en-US"/>
        </a:p>
      </dgm:t>
    </dgm:pt>
    <dgm:pt modelId="{C121A2A2-2B18-4EF0-B02F-4F2CE38ADB19}" type="sibTrans" cxnId="{902FBB95-AA6D-4140-9B58-20B76E2CC453}">
      <dgm:prSet/>
      <dgm:spPr/>
      <dgm:t>
        <a:bodyPr/>
        <a:lstStyle/>
        <a:p>
          <a:endParaRPr lang="en-US"/>
        </a:p>
      </dgm:t>
    </dgm:pt>
    <dgm:pt modelId="{F1A7D9D5-3CE6-4F77-873B-F0A3B191D1BB}">
      <dgm:prSet phldrT="[Text]" custT="1"/>
      <dgm:spPr/>
      <dgm:t>
        <a:bodyPr/>
        <a:lstStyle/>
        <a:p>
          <a:pPr>
            <a:buNone/>
          </a:pPr>
          <a:r>
            <a:rPr lang="en-US" sz="1050"/>
            <a:t>English Learner Progress Indicator Score      </a:t>
          </a:r>
          <a:r>
            <a:rPr lang="en-US" sz="1800"/>
            <a:t>*.05</a:t>
          </a:r>
        </a:p>
      </dgm:t>
    </dgm:pt>
    <dgm:pt modelId="{8744BD9C-9C87-490C-A8CC-463B52184BD6}" type="parTrans" cxnId="{A11A3A86-07EE-4CD7-A669-63DC84ADE0D5}">
      <dgm:prSet/>
      <dgm:spPr/>
      <dgm:t>
        <a:bodyPr/>
        <a:lstStyle/>
        <a:p>
          <a:endParaRPr lang="en-US"/>
        </a:p>
      </dgm:t>
    </dgm:pt>
    <dgm:pt modelId="{E0240FD2-8994-40FF-B062-074CC7028690}" type="sibTrans" cxnId="{A11A3A86-07EE-4CD7-A669-63DC84ADE0D5}">
      <dgm:prSet/>
      <dgm:spPr/>
      <dgm:t>
        <a:bodyPr/>
        <a:lstStyle/>
        <a:p>
          <a:endParaRPr lang="en-US"/>
        </a:p>
      </dgm:t>
    </dgm:pt>
    <dgm:pt modelId="{7F08EE7E-F3FF-4443-94FE-3017210D1FEE}">
      <dgm:prSet phldrT="[Text]" custT="1"/>
      <dgm:spPr/>
      <dgm:t>
        <a:bodyPr/>
        <a:lstStyle/>
        <a:p>
          <a:pPr>
            <a:buNone/>
          </a:pPr>
          <a:r>
            <a:rPr lang="en-US" sz="1050"/>
            <a:t>QSCS Indicator Score                 </a:t>
          </a:r>
          <a:r>
            <a:rPr lang="en-US" sz="1800"/>
            <a:t>* .04</a:t>
          </a:r>
        </a:p>
      </dgm:t>
    </dgm:pt>
    <dgm:pt modelId="{2CB11427-FB70-4671-A008-189E05CE2211}" type="parTrans" cxnId="{C99F0367-0AEF-4CBE-B224-04CD4D84914B}">
      <dgm:prSet/>
      <dgm:spPr/>
      <dgm:t>
        <a:bodyPr/>
        <a:lstStyle/>
        <a:p>
          <a:endParaRPr lang="en-US"/>
        </a:p>
      </dgm:t>
    </dgm:pt>
    <dgm:pt modelId="{FDF15E03-D6E2-48DE-8398-970B60A2038A}" type="sibTrans" cxnId="{C99F0367-0AEF-4CBE-B224-04CD4D84914B}">
      <dgm:prSet/>
      <dgm:spPr/>
      <dgm:t>
        <a:bodyPr/>
        <a:lstStyle/>
        <a:p>
          <a:endParaRPr lang="en-US"/>
        </a:p>
      </dgm:t>
    </dgm:pt>
    <dgm:pt modelId="{D2524C0D-7DBA-417F-B02F-B9BD6ED2FCC7}">
      <dgm:prSet phldrT="[Text]" custT="1"/>
      <dgm:spPr/>
      <dgm:t>
        <a:bodyPr/>
        <a:lstStyle/>
        <a:p>
          <a:pPr>
            <a:buNone/>
          </a:pPr>
          <a:r>
            <a:rPr lang="en-US" sz="1050"/>
            <a:t>Postsecondary Readiness Indicator Score</a:t>
          </a:r>
        </a:p>
        <a:p>
          <a:pPr>
            <a:buNone/>
          </a:pPr>
          <a:r>
            <a:rPr lang="en-US" sz="1800"/>
            <a:t>*.20</a:t>
          </a:r>
        </a:p>
      </dgm:t>
    </dgm:pt>
    <dgm:pt modelId="{AF37E143-BEE2-46EA-8EA2-5F0EDA4F397C}" type="parTrans" cxnId="{E1DD9053-4907-4E68-A169-C8D05FACD127}">
      <dgm:prSet/>
      <dgm:spPr/>
      <dgm:t>
        <a:bodyPr/>
        <a:lstStyle/>
        <a:p>
          <a:endParaRPr lang="en-US"/>
        </a:p>
      </dgm:t>
    </dgm:pt>
    <dgm:pt modelId="{E9B8BF07-3ADB-48F3-933B-B028EEE3632A}" type="sibTrans" cxnId="{E1DD9053-4907-4E68-A169-C8D05FACD127}">
      <dgm:prSet/>
      <dgm:spPr/>
      <dgm:t>
        <a:bodyPr/>
        <a:lstStyle/>
        <a:p>
          <a:endParaRPr lang="en-US"/>
        </a:p>
      </dgm:t>
    </dgm:pt>
    <dgm:pt modelId="{2C6EFB82-0014-48C2-960D-184753BF84DE}">
      <dgm:prSet phldrT="[Text]" custT="1"/>
      <dgm:spPr/>
      <dgm:t>
        <a:bodyPr/>
        <a:lstStyle/>
        <a:p>
          <a:pPr>
            <a:buNone/>
          </a:pPr>
          <a:r>
            <a:rPr lang="en-US" sz="1050"/>
            <a:t>Graduation Indicator Score     </a:t>
          </a:r>
          <a:r>
            <a:rPr lang="en-US" sz="1800"/>
            <a:t>*.06</a:t>
          </a:r>
        </a:p>
      </dgm:t>
    </dgm:pt>
    <dgm:pt modelId="{4DB1A205-7D87-48B3-9529-E131A717C31A}" type="parTrans" cxnId="{9172943E-BCF8-416D-A70E-D536975B9A33}">
      <dgm:prSet/>
      <dgm:spPr/>
      <dgm:t>
        <a:bodyPr/>
        <a:lstStyle/>
        <a:p>
          <a:endParaRPr lang="en-US"/>
        </a:p>
      </dgm:t>
    </dgm:pt>
    <dgm:pt modelId="{5B709DD1-69CF-4443-9A5B-AF940CBF02C3}" type="sibTrans" cxnId="{9172943E-BCF8-416D-A70E-D536975B9A33}">
      <dgm:prSet/>
      <dgm:spPr/>
      <dgm:t>
        <a:bodyPr/>
        <a:lstStyle/>
        <a:p>
          <a:endParaRPr lang="en-US"/>
        </a:p>
      </dgm:t>
    </dgm:pt>
    <dgm:pt modelId="{5A924ED4-0BCB-4F4A-BC8A-9D7676719F1C}">
      <dgm:prSet phldrT="[Text]"/>
      <dgm:spPr/>
      <dgm:t>
        <a:bodyPr/>
        <a:lstStyle/>
        <a:p>
          <a:r>
            <a:rPr lang="en-US"/>
            <a:t>Overall Score</a:t>
          </a:r>
        </a:p>
      </dgm:t>
    </dgm:pt>
    <dgm:pt modelId="{3C7E50CF-7C15-4360-9A72-BAA8DB0A578A}" type="parTrans" cxnId="{EF61E547-C9BF-4D86-B6BC-D4FE8371698D}">
      <dgm:prSet/>
      <dgm:spPr/>
      <dgm:t>
        <a:bodyPr/>
        <a:lstStyle/>
        <a:p>
          <a:endParaRPr lang="en-US"/>
        </a:p>
      </dgm:t>
    </dgm:pt>
    <dgm:pt modelId="{F3F7CE91-B1C0-4CC9-9FCD-21E8E93BD853}" type="sibTrans" cxnId="{EF61E547-C9BF-4D86-B6BC-D4FE8371698D}">
      <dgm:prSet/>
      <dgm:spPr/>
      <dgm:t>
        <a:bodyPr/>
        <a:lstStyle/>
        <a:p>
          <a:endParaRPr lang="en-US"/>
        </a:p>
      </dgm:t>
    </dgm:pt>
    <dgm:pt modelId="{12CF3327-4A59-45DE-88EB-4364538C4BD8}" type="pres">
      <dgm:prSet presAssocID="{E1904A12-FD33-448E-97D0-EC93ABBE2BBF}" presName="linearFlow" presStyleCnt="0">
        <dgm:presLayoutVars>
          <dgm:dir/>
          <dgm:resizeHandles val="exact"/>
        </dgm:presLayoutVars>
      </dgm:prSet>
      <dgm:spPr/>
    </dgm:pt>
    <dgm:pt modelId="{31C5F43F-EABB-41BD-ABF4-F6249D15C42E}" type="pres">
      <dgm:prSet presAssocID="{4B37AB8A-B2B1-4667-A439-E18620A5BB81}" presName="node" presStyleLbl="node1" presStyleIdx="0" presStyleCnt="7" custScaleX="2000000" custScaleY="2000000" custLinFactX="1252384" custLinFactNeighborX="1300000">
        <dgm:presLayoutVars>
          <dgm:bulletEnabled val="1"/>
        </dgm:presLayoutVars>
      </dgm:prSet>
      <dgm:spPr/>
    </dgm:pt>
    <dgm:pt modelId="{E5934DA6-039B-4C81-8EC3-0F288826DE6D}" type="pres">
      <dgm:prSet presAssocID="{18CB9083-2D99-4F23-AEED-F2DA9D450116}" presName="spacerL" presStyleCnt="0"/>
      <dgm:spPr/>
    </dgm:pt>
    <dgm:pt modelId="{BA3FC750-BE93-4BAC-816D-9288D528B866}" type="pres">
      <dgm:prSet presAssocID="{18CB9083-2D99-4F23-AEED-F2DA9D450116}" presName="sibTrans" presStyleLbl="sibTrans2D1" presStyleIdx="0" presStyleCnt="6" custScaleX="2000000" custScaleY="2000000" custLinFactX="2031512" custLinFactNeighborX="2100000"/>
      <dgm:spPr/>
    </dgm:pt>
    <dgm:pt modelId="{F20BC662-B2E7-43A7-B8C9-0E788D52A15B}" type="pres">
      <dgm:prSet presAssocID="{18CB9083-2D99-4F23-AEED-F2DA9D450116}" presName="spacerR" presStyleCnt="0"/>
      <dgm:spPr/>
    </dgm:pt>
    <dgm:pt modelId="{39BB678B-A9A0-40C9-A2B2-955061EF92B7}" type="pres">
      <dgm:prSet presAssocID="{3FB1B29C-55F7-402F-AED8-899269E90E80}" presName="node" presStyleLbl="node1" presStyleIdx="1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035DA6A0-A550-4A5D-8658-3CFD14FE6C7B}" type="pres">
      <dgm:prSet presAssocID="{C121A2A2-2B18-4EF0-B02F-4F2CE38ADB19}" presName="spacerL" presStyleCnt="0"/>
      <dgm:spPr/>
    </dgm:pt>
    <dgm:pt modelId="{DB719212-1D17-4792-AECD-4CFC1401AB96}" type="pres">
      <dgm:prSet presAssocID="{C121A2A2-2B18-4EF0-B02F-4F2CE38ADB19}" presName="sibTrans" presStyleLbl="sibTrans2D1" presStyleIdx="1" presStyleCnt="6" custScaleX="2000000" custScaleY="2000000" custLinFactX="2031512" custLinFactNeighborX="2100000"/>
      <dgm:spPr/>
    </dgm:pt>
    <dgm:pt modelId="{1BF3AF3E-6B2B-48F0-AD12-07DBAD65982D}" type="pres">
      <dgm:prSet presAssocID="{C121A2A2-2B18-4EF0-B02F-4F2CE38ADB19}" presName="spacerR" presStyleCnt="0"/>
      <dgm:spPr/>
    </dgm:pt>
    <dgm:pt modelId="{D708CB7E-97AD-41B5-A798-51B45B61AD63}" type="pres">
      <dgm:prSet presAssocID="{F1A7D9D5-3CE6-4F77-873B-F0A3B191D1BB}" presName="node" presStyleLbl="node1" presStyleIdx="2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57A8153E-4EDE-4E72-AB57-5E45379335A9}" type="pres">
      <dgm:prSet presAssocID="{E0240FD2-8994-40FF-B062-074CC7028690}" presName="spacerL" presStyleCnt="0"/>
      <dgm:spPr/>
    </dgm:pt>
    <dgm:pt modelId="{0A5E78A5-D4A0-4982-A6F3-6ED0E2026BFE}" type="pres">
      <dgm:prSet presAssocID="{E0240FD2-8994-40FF-B062-074CC7028690}" presName="sibTrans" presStyleLbl="sibTrans2D1" presStyleIdx="2" presStyleCnt="6" custScaleX="2000000" custScaleY="2000000" custLinFactX="2031512" custLinFactNeighborX="2100000"/>
      <dgm:spPr/>
    </dgm:pt>
    <dgm:pt modelId="{0F5CA86B-EBAE-4AA4-A413-2D28863841BD}" type="pres">
      <dgm:prSet presAssocID="{E0240FD2-8994-40FF-B062-074CC7028690}" presName="spacerR" presStyleCnt="0"/>
      <dgm:spPr/>
    </dgm:pt>
    <dgm:pt modelId="{55C52335-9475-4A09-A64C-F886D6C2CF0A}" type="pres">
      <dgm:prSet presAssocID="{7F08EE7E-F3FF-4443-94FE-3017210D1FEE}" presName="node" presStyleLbl="node1" presStyleIdx="3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BA2ECA14-F975-453E-B979-1F2ECA80290D}" type="pres">
      <dgm:prSet presAssocID="{FDF15E03-D6E2-48DE-8398-970B60A2038A}" presName="spacerL" presStyleCnt="0"/>
      <dgm:spPr/>
    </dgm:pt>
    <dgm:pt modelId="{84D85507-FBB0-448D-9EA8-75221FA2A752}" type="pres">
      <dgm:prSet presAssocID="{FDF15E03-D6E2-48DE-8398-970B60A2038A}" presName="sibTrans" presStyleLbl="sibTrans2D1" presStyleIdx="3" presStyleCnt="6" custScaleX="2000000" custScaleY="2000000" custLinFactX="2032656" custLinFactNeighborX="2100000" custLinFactNeighborY="3442"/>
      <dgm:spPr/>
    </dgm:pt>
    <dgm:pt modelId="{55F46764-D538-471C-B71A-529BF3A4E2E4}" type="pres">
      <dgm:prSet presAssocID="{FDF15E03-D6E2-48DE-8398-970B60A2038A}" presName="spacerR" presStyleCnt="0"/>
      <dgm:spPr/>
    </dgm:pt>
    <dgm:pt modelId="{5BA44825-825A-4725-8034-4B8BD5B803E5}" type="pres">
      <dgm:prSet presAssocID="{D2524C0D-7DBA-417F-B02F-B9BD6ED2FCC7}" presName="node" presStyleLbl="node1" presStyleIdx="4" presStyleCnt="7" custScaleX="2000000" custScaleY="2000000" custLinFactX="1252530" custLinFactNeighborX="1300000">
        <dgm:presLayoutVars>
          <dgm:bulletEnabled val="1"/>
        </dgm:presLayoutVars>
      </dgm:prSet>
      <dgm:spPr/>
    </dgm:pt>
    <dgm:pt modelId="{7DE5AA99-DB0B-448B-B1D7-3BC71290DDE3}" type="pres">
      <dgm:prSet presAssocID="{E9B8BF07-3ADB-48F3-933B-B028EEE3632A}" presName="spacerL" presStyleCnt="0"/>
      <dgm:spPr/>
    </dgm:pt>
    <dgm:pt modelId="{BED252C7-D2C8-4EFA-9C63-F32B90B9F8E6}" type="pres">
      <dgm:prSet presAssocID="{E9B8BF07-3ADB-48F3-933B-B028EEE3632A}" presName="sibTrans" presStyleLbl="sibTrans2D1" presStyleIdx="4" presStyleCnt="6" custScaleX="2000000" custScaleY="2000000" custLinFactX="2047566" custLinFactNeighborX="2100000"/>
      <dgm:spPr/>
    </dgm:pt>
    <dgm:pt modelId="{D00DE9AC-CAFE-43CB-B9B7-86CB75C18EF7}" type="pres">
      <dgm:prSet presAssocID="{E9B8BF07-3ADB-48F3-933B-B028EEE3632A}" presName="spacerR" presStyleCnt="0"/>
      <dgm:spPr/>
    </dgm:pt>
    <dgm:pt modelId="{ACF52618-7A46-45C1-91AA-753ABEBEE295}" type="pres">
      <dgm:prSet presAssocID="{2C6EFB82-0014-48C2-960D-184753BF84DE}" presName="node" presStyleLbl="node1" presStyleIdx="5" presStyleCnt="7" custScaleX="2000000" custScaleY="2000000" custLinFactX="1252530" custLinFactNeighborX="1300000">
        <dgm:presLayoutVars>
          <dgm:bulletEnabled val="1"/>
        </dgm:presLayoutVars>
      </dgm:prSet>
      <dgm:spPr/>
    </dgm:pt>
    <dgm:pt modelId="{A47F93F7-E7ED-4AED-BAAC-07423E8EB5ED}" type="pres">
      <dgm:prSet presAssocID="{5B709DD1-69CF-4443-9A5B-AF940CBF02C3}" presName="spacerL" presStyleCnt="0"/>
      <dgm:spPr/>
    </dgm:pt>
    <dgm:pt modelId="{D6C1030B-472A-4889-969F-199D99870D5E}" type="pres">
      <dgm:prSet presAssocID="{5B709DD1-69CF-4443-9A5B-AF940CBF02C3}" presName="sibTrans" presStyleLbl="sibTrans2D1" presStyleIdx="5" presStyleCnt="6" custScaleX="2000000" custScaleY="2000000" custLinFactX="-14687831" custLinFactY="1900000" custLinFactNeighborX="-14700000" custLinFactNeighborY="1941911"/>
      <dgm:spPr/>
    </dgm:pt>
    <dgm:pt modelId="{BCE33A16-218D-45F6-997A-5AAA5A41ED1F}" type="pres">
      <dgm:prSet presAssocID="{5B709DD1-69CF-4443-9A5B-AF940CBF02C3}" presName="spacerR" presStyleCnt="0"/>
      <dgm:spPr/>
    </dgm:pt>
    <dgm:pt modelId="{287151F2-A532-440E-9B38-3F99EECFCFF9}" type="pres">
      <dgm:prSet presAssocID="{5A924ED4-0BCB-4F4A-BC8A-9D7676719F1C}" presName="node" presStyleLbl="node1" presStyleIdx="6" presStyleCnt="7" custScaleX="2000000" custScaleY="2000000" custLinFactX="-8990990" custLinFactY="1054302" custLinFactNeighborX="-9000000" custLinFactNeighborY="1100000">
        <dgm:presLayoutVars>
          <dgm:bulletEnabled val="1"/>
        </dgm:presLayoutVars>
      </dgm:prSet>
      <dgm:spPr/>
    </dgm:pt>
  </dgm:ptLst>
  <dgm:cxnLst>
    <dgm:cxn modelId="{46974000-4970-409B-93F6-853F9C77BADF}" type="presOf" srcId="{FDF15E03-D6E2-48DE-8398-970B60A2038A}" destId="{84D85507-FBB0-448D-9EA8-75221FA2A752}" srcOrd="0" destOrd="0" presId="urn:microsoft.com/office/officeart/2005/8/layout/equation1"/>
    <dgm:cxn modelId="{6EBBCB01-08A1-413B-B2B4-6FED2CD7CF65}" type="presOf" srcId="{E9B8BF07-3ADB-48F3-933B-B028EEE3632A}" destId="{BED252C7-D2C8-4EFA-9C63-F32B90B9F8E6}" srcOrd="0" destOrd="0" presId="urn:microsoft.com/office/officeart/2005/8/layout/equation1"/>
    <dgm:cxn modelId="{50E2D930-43B0-4C48-A0B7-CCF00D718581}" type="presOf" srcId="{F1A7D9D5-3CE6-4F77-873B-F0A3B191D1BB}" destId="{D708CB7E-97AD-41B5-A798-51B45B61AD63}" srcOrd="0" destOrd="0" presId="urn:microsoft.com/office/officeart/2005/8/layout/equation1"/>
    <dgm:cxn modelId="{9172943E-BCF8-416D-A70E-D536975B9A33}" srcId="{E1904A12-FD33-448E-97D0-EC93ABBE2BBF}" destId="{2C6EFB82-0014-48C2-960D-184753BF84DE}" srcOrd="5" destOrd="0" parTransId="{4DB1A205-7D87-48B3-9529-E131A717C31A}" sibTransId="{5B709DD1-69CF-4443-9A5B-AF940CBF02C3}"/>
    <dgm:cxn modelId="{C99F0367-0AEF-4CBE-B224-04CD4D84914B}" srcId="{E1904A12-FD33-448E-97D0-EC93ABBE2BBF}" destId="{7F08EE7E-F3FF-4443-94FE-3017210D1FEE}" srcOrd="3" destOrd="0" parTransId="{2CB11427-FB70-4671-A008-189E05CE2211}" sibTransId="{FDF15E03-D6E2-48DE-8398-970B60A2038A}"/>
    <dgm:cxn modelId="{EF61E547-C9BF-4D86-B6BC-D4FE8371698D}" srcId="{E1904A12-FD33-448E-97D0-EC93ABBE2BBF}" destId="{5A924ED4-0BCB-4F4A-BC8A-9D7676719F1C}" srcOrd="6" destOrd="0" parTransId="{3C7E50CF-7C15-4360-9A72-BAA8DB0A578A}" sibTransId="{F3F7CE91-B1C0-4CC9-9FCD-21E8E93BD853}"/>
    <dgm:cxn modelId="{C767B669-5E9D-4C5C-BECF-580C40E828FD}" type="presOf" srcId="{3FB1B29C-55F7-402F-AED8-899269E90E80}" destId="{39BB678B-A9A0-40C9-A2B2-955061EF92B7}" srcOrd="0" destOrd="0" presId="urn:microsoft.com/office/officeart/2005/8/layout/equation1"/>
    <dgm:cxn modelId="{E1DD9053-4907-4E68-A169-C8D05FACD127}" srcId="{E1904A12-FD33-448E-97D0-EC93ABBE2BBF}" destId="{D2524C0D-7DBA-417F-B02F-B9BD6ED2FCC7}" srcOrd="4" destOrd="0" parTransId="{AF37E143-BEE2-46EA-8EA2-5F0EDA4F397C}" sibTransId="{E9B8BF07-3ADB-48F3-933B-B028EEE3632A}"/>
    <dgm:cxn modelId="{8190C355-E5E6-4CC7-BFF8-7A47EEE7B903}" type="presOf" srcId="{D2524C0D-7DBA-417F-B02F-B9BD6ED2FCC7}" destId="{5BA44825-825A-4725-8034-4B8BD5B803E5}" srcOrd="0" destOrd="0" presId="urn:microsoft.com/office/officeart/2005/8/layout/equation1"/>
    <dgm:cxn modelId="{7F3D0579-7721-439F-8A1A-3E69B55B45CE}" type="presOf" srcId="{18CB9083-2D99-4F23-AEED-F2DA9D450116}" destId="{BA3FC750-BE93-4BAC-816D-9288D528B866}" srcOrd="0" destOrd="0" presId="urn:microsoft.com/office/officeart/2005/8/layout/equation1"/>
    <dgm:cxn modelId="{A11A3A86-07EE-4CD7-A669-63DC84ADE0D5}" srcId="{E1904A12-FD33-448E-97D0-EC93ABBE2BBF}" destId="{F1A7D9D5-3CE6-4F77-873B-F0A3B191D1BB}" srcOrd="2" destOrd="0" parTransId="{8744BD9C-9C87-490C-A8CC-463B52184BD6}" sibTransId="{E0240FD2-8994-40FF-B062-074CC7028690}"/>
    <dgm:cxn modelId="{1B5AAD8E-85B7-4759-A8D8-F6B661362059}" type="presOf" srcId="{7F08EE7E-F3FF-4443-94FE-3017210D1FEE}" destId="{55C52335-9475-4A09-A64C-F886D6C2CF0A}" srcOrd="0" destOrd="0" presId="urn:microsoft.com/office/officeart/2005/8/layout/equation1"/>
    <dgm:cxn modelId="{902FBB95-AA6D-4140-9B58-20B76E2CC453}" srcId="{E1904A12-FD33-448E-97D0-EC93ABBE2BBF}" destId="{3FB1B29C-55F7-402F-AED8-899269E90E80}" srcOrd="1" destOrd="0" parTransId="{F9A19880-9E3E-46CB-B498-01BECD9AA20F}" sibTransId="{C121A2A2-2B18-4EF0-B02F-4F2CE38ADB19}"/>
    <dgm:cxn modelId="{2E64D19F-2065-49D4-AB09-8E53B9BB458C}" type="presOf" srcId="{4B37AB8A-B2B1-4667-A439-E18620A5BB81}" destId="{31C5F43F-EABB-41BD-ABF4-F6249D15C42E}" srcOrd="0" destOrd="0" presId="urn:microsoft.com/office/officeart/2005/8/layout/equation1"/>
    <dgm:cxn modelId="{ED94F9AE-5B6E-48BA-876B-3AB9C489F07D}" srcId="{E1904A12-FD33-448E-97D0-EC93ABBE2BBF}" destId="{4B37AB8A-B2B1-4667-A439-E18620A5BB81}" srcOrd="0" destOrd="0" parTransId="{5C4980D0-2C33-492F-AE47-806C31C6B62C}" sibTransId="{18CB9083-2D99-4F23-AEED-F2DA9D450116}"/>
    <dgm:cxn modelId="{AF46F0C0-86D2-48D1-A7D7-A71668AE46C6}" type="presOf" srcId="{2C6EFB82-0014-48C2-960D-184753BF84DE}" destId="{ACF52618-7A46-45C1-91AA-753ABEBEE295}" srcOrd="0" destOrd="0" presId="urn:microsoft.com/office/officeart/2005/8/layout/equation1"/>
    <dgm:cxn modelId="{B237B8D1-589D-4E2C-BF21-5B7B5E79DCE6}" type="presOf" srcId="{5B709DD1-69CF-4443-9A5B-AF940CBF02C3}" destId="{D6C1030B-472A-4889-969F-199D99870D5E}" srcOrd="0" destOrd="0" presId="urn:microsoft.com/office/officeart/2005/8/layout/equation1"/>
    <dgm:cxn modelId="{658889DB-1EBC-4EA9-BB70-31A6D4309DC9}" type="presOf" srcId="{C121A2A2-2B18-4EF0-B02F-4F2CE38ADB19}" destId="{DB719212-1D17-4792-AECD-4CFC1401AB96}" srcOrd="0" destOrd="0" presId="urn:microsoft.com/office/officeart/2005/8/layout/equation1"/>
    <dgm:cxn modelId="{0071FFE3-4628-403D-AFEE-A3CFF51C40BB}" type="presOf" srcId="{E1904A12-FD33-448E-97D0-EC93ABBE2BBF}" destId="{12CF3327-4A59-45DE-88EB-4364538C4BD8}" srcOrd="0" destOrd="0" presId="urn:microsoft.com/office/officeart/2005/8/layout/equation1"/>
    <dgm:cxn modelId="{EB68F8EA-122B-4CC5-B538-413E4E9B0A0B}" type="presOf" srcId="{E0240FD2-8994-40FF-B062-074CC7028690}" destId="{0A5E78A5-D4A0-4982-A6F3-6ED0E2026BFE}" srcOrd="0" destOrd="0" presId="urn:microsoft.com/office/officeart/2005/8/layout/equation1"/>
    <dgm:cxn modelId="{904F68F4-D69C-4CEA-9932-A493A7939337}" type="presOf" srcId="{5A924ED4-0BCB-4F4A-BC8A-9D7676719F1C}" destId="{287151F2-A532-440E-9B38-3F99EECFCFF9}" srcOrd="0" destOrd="0" presId="urn:microsoft.com/office/officeart/2005/8/layout/equation1"/>
    <dgm:cxn modelId="{E03589C3-DDE3-4446-94A2-1D6E7C538559}" type="presParOf" srcId="{12CF3327-4A59-45DE-88EB-4364538C4BD8}" destId="{31C5F43F-EABB-41BD-ABF4-F6249D15C42E}" srcOrd="0" destOrd="0" presId="urn:microsoft.com/office/officeart/2005/8/layout/equation1"/>
    <dgm:cxn modelId="{75A2591B-AF26-4955-85FB-D3F959DD9B90}" type="presParOf" srcId="{12CF3327-4A59-45DE-88EB-4364538C4BD8}" destId="{E5934DA6-039B-4C81-8EC3-0F288826DE6D}" srcOrd="1" destOrd="0" presId="urn:microsoft.com/office/officeart/2005/8/layout/equation1"/>
    <dgm:cxn modelId="{2D87BFD9-B2AF-4145-A093-4A343E10E287}" type="presParOf" srcId="{12CF3327-4A59-45DE-88EB-4364538C4BD8}" destId="{BA3FC750-BE93-4BAC-816D-9288D528B866}" srcOrd="2" destOrd="0" presId="urn:microsoft.com/office/officeart/2005/8/layout/equation1"/>
    <dgm:cxn modelId="{29D8CAAA-6C14-44A4-A687-D97796C757B8}" type="presParOf" srcId="{12CF3327-4A59-45DE-88EB-4364538C4BD8}" destId="{F20BC662-B2E7-43A7-B8C9-0E788D52A15B}" srcOrd="3" destOrd="0" presId="urn:microsoft.com/office/officeart/2005/8/layout/equation1"/>
    <dgm:cxn modelId="{3AD3C121-36FC-4184-A8AC-F0AEDDD657BD}" type="presParOf" srcId="{12CF3327-4A59-45DE-88EB-4364538C4BD8}" destId="{39BB678B-A9A0-40C9-A2B2-955061EF92B7}" srcOrd="4" destOrd="0" presId="urn:microsoft.com/office/officeart/2005/8/layout/equation1"/>
    <dgm:cxn modelId="{53947E41-A51B-4A93-A66D-5188F79F8BC3}" type="presParOf" srcId="{12CF3327-4A59-45DE-88EB-4364538C4BD8}" destId="{035DA6A0-A550-4A5D-8658-3CFD14FE6C7B}" srcOrd="5" destOrd="0" presId="urn:microsoft.com/office/officeart/2005/8/layout/equation1"/>
    <dgm:cxn modelId="{37083FD4-824F-42B8-B329-78B98794CA99}" type="presParOf" srcId="{12CF3327-4A59-45DE-88EB-4364538C4BD8}" destId="{DB719212-1D17-4792-AECD-4CFC1401AB96}" srcOrd="6" destOrd="0" presId="urn:microsoft.com/office/officeart/2005/8/layout/equation1"/>
    <dgm:cxn modelId="{46CC8E45-232B-4ACD-9BDB-0AE9BF87A702}" type="presParOf" srcId="{12CF3327-4A59-45DE-88EB-4364538C4BD8}" destId="{1BF3AF3E-6B2B-48F0-AD12-07DBAD65982D}" srcOrd="7" destOrd="0" presId="urn:microsoft.com/office/officeart/2005/8/layout/equation1"/>
    <dgm:cxn modelId="{B9F7E51B-1CF3-45E4-9AF0-614EE5F7E86B}" type="presParOf" srcId="{12CF3327-4A59-45DE-88EB-4364538C4BD8}" destId="{D708CB7E-97AD-41B5-A798-51B45B61AD63}" srcOrd="8" destOrd="0" presId="urn:microsoft.com/office/officeart/2005/8/layout/equation1"/>
    <dgm:cxn modelId="{71EC0CC4-FE06-4858-9A25-44526E6B8291}" type="presParOf" srcId="{12CF3327-4A59-45DE-88EB-4364538C4BD8}" destId="{57A8153E-4EDE-4E72-AB57-5E45379335A9}" srcOrd="9" destOrd="0" presId="urn:microsoft.com/office/officeart/2005/8/layout/equation1"/>
    <dgm:cxn modelId="{D7B313D4-9BAB-490D-A74F-205779239858}" type="presParOf" srcId="{12CF3327-4A59-45DE-88EB-4364538C4BD8}" destId="{0A5E78A5-D4A0-4982-A6F3-6ED0E2026BFE}" srcOrd="10" destOrd="0" presId="urn:microsoft.com/office/officeart/2005/8/layout/equation1"/>
    <dgm:cxn modelId="{CE62BD56-1394-442D-AB86-8EC56D360B89}" type="presParOf" srcId="{12CF3327-4A59-45DE-88EB-4364538C4BD8}" destId="{0F5CA86B-EBAE-4AA4-A413-2D28863841BD}" srcOrd="11" destOrd="0" presId="urn:microsoft.com/office/officeart/2005/8/layout/equation1"/>
    <dgm:cxn modelId="{40B240C2-9E82-4002-937C-72C4BE5B4645}" type="presParOf" srcId="{12CF3327-4A59-45DE-88EB-4364538C4BD8}" destId="{55C52335-9475-4A09-A64C-F886D6C2CF0A}" srcOrd="12" destOrd="0" presId="urn:microsoft.com/office/officeart/2005/8/layout/equation1"/>
    <dgm:cxn modelId="{7EAC0402-2E9A-48F2-901C-DF4A18CBDFB8}" type="presParOf" srcId="{12CF3327-4A59-45DE-88EB-4364538C4BD8}" destId="{BA2ECA14-F975-453E-B979-1F2ECA80290D}" srcOrd="13" destOrd="0" presId="urn:microsoft.com/office/officeart/2005/8/layout/equation1"/>
    <dgm:cxn modelId="{504C17A2-DA83-49EA-8FA9-E8C349062741}" type="presParOf" srcId="{12CF3327-4A59-45DE-88EB-4364538C4BD8}" destId="{84D85507-FBB0-448D-9EA8-75221FA2A752}" srcOrd="14" destOrd="0" presId="urn:microsoft.com/office/officeart/2005/8/layout/equation1"/>
    <dgm:cxn modelId="{7C782AB8-183B-4C92-86B5-E143AEB4D240}" type="presParOf" srcId="{12CF3327-4A59-45DE-88EB-4364538C4BD8}" destId="{55F46764-D538-471C-B71A-529BF3A4E2E4}" srcOrd="15" destOrd="0" presId="urn:microsoft.com/office/officeart/2005/8/layout/equation1"/>
    <dgm:cxn modelId="{3F62F2CD-A7A2-40FA-B8EA-163902AC4304}" type="presParOf" srcId="{12CF3327-4A59-45DE-88EB-4364538C4BD8}" destId="{5BA44825-825A-4725-8034-4B8BD5B803E5}" srcOrd="16" destOrd="0" presId="urn:microsoft.com/office/officeart/2005/8/layout/equation1"/>
    <dgm:cxn modelId="{2BB6100C-F0B9-4108-8550-8D6D00D9B5FD}" type="presParOf" srcId="{12CF3327-4A59-45DE-88EB-4364538C4BD8}" destId="{7DE5AA99-DB0B-448B-B1D7-3BC71290DDE3}" srcOrd="17" destOrd="0" presId="urn:microsoft.com/office/officeart/2005/8/layout/equation1"/>
    <dgm:cxn modelId="{7DCC1B3A-CEE8-4919-ABA1-C9EE9F916399}" type="presParOf" srcId="{12CF3327-4A59-45DE-88EB-4364538C4BD8}" destId="{BED252C7-D2C8-4EFA-9C63-F32B90B9F8E6}" srcOrd="18" destOrd="0" presId="urn:microsoft.com/office/officeart/2005/8/layout/equation1"/>
    <dgm:cxn modelId="{17F5F992-9BBE-4616-83A8-4A38D0DDCB24}" type="presParOf" srcId="{12CF3327-4A59-45DE-88EB-4364538C4BD8}" destId="{D00DE9AC-CAFE-43CB-B9B7-86CB75C18EF7}" srcOrd="19" destOrd="0" presId="urn:microsoft.com/office/officeart/2005/8/layout/equation1"/>
    <dgm:cxn modelId="{A70E3CE8-4FA5-46E6-AF11-E375BC4768E6}" type="presParOf" srcId="{12CF3327-4A59-45DE-88EB-4364538C4BD8}" destId="{ACF52618-7A46-45C1-91AA-753ABEBEE295}" srcOrd="20" destOrd="0" presId="urn:microsoft.com/office/officeart/2005/8/layout/equation1"/>
    <dgm:cxn modelId="{811BE2D9-DB8D-4F39-AF83-2932AD0D8746}" type="presParOf" srcId="{12CF3327-4A59-45DE-88EB-4364538C4BD8}" destId="{A47F93F7-E7ED-4AED-BAAC-07423E8EB5ED}" srcOrd="21" destOrd="0" presId="urn:microsoft.com/office/officeart/2005/8/layout/equation1"/>
    <dgm:cxn modelId="{81CE7909-3E2A-46D1-8BCB-52D08EDD88B2}" type="presParOf" srcId="{12CF3327-4A59-45DE-88EB-4364538C4BD8}" destId="{D6C1030B-472A-4889-969F-199D99870D5E}" srcOrd="22" destOrd="0" presId="urn:microsoft.com/office/officeart/2005/8/layout/equation1"/>
    <dgm:cxn modelId="{6E493F6A-3EE0-4816-804E-28965CCF0B61}" type="presParOf" srcId="{12CF3327-4A59-45DE-88EB-4364538C4BD8}" destId="{BCE33A16-218D-45F6-997A-5AAA5A41ED1F}" srcOrd="23" destOrd="0" presId="urn:microsoft.com/office/officeart/2005/8/layout/equation1"/>
    <dgm:cxn modelId="{4CD8ED0C-3F14-4E26-ABEA-E056793F477D}" type="presParOf" srcId="{12CF3327-4A59-45DE-88EB-4364538C4BD8}" destId="{287151F2-A532-440E-9B38-3F99EECFCFF9}" srcOrd="2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B8B4-1A88-4A12-BC22-E27CB102F74B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 Year Status Score</a:t>
          </a:r>
        </a:p>
      </dsp:txBody>
      <dsp:txXfrm>
        <a:off x="266688" y="2068788"/>
        <a:ext cx="1281090" cy="1281090"/>
      </dsp:txXfrm>
    </dsp:sp>
    <dsp:sp modelId="{72B74AF2-1E07-4450-84F4-424F298ED4B1}">
      <dsp:nvSpPr>
        <dsp:cNvPr id="0" name=""/>
        <dsp:cNvSpPr/>
      </dsp:nvSpPr>
      <dsp:spPr>
        <a:xfrm>
          <a:off x="1960214" y="2183930"/>
          <a:ext cx="1050805" cy="1050805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99498" y="2585758"/>
        <a:ext cx="772237" cy="247149"/>
      </dsp:txXfrm>
    </dsp:sp>
    <dsp:sp modelId="{E9BAE064-30DD-4F97-9DD6-CCC4C27BB31A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Prior    Year Status Score</a:t>
          </a:r>
        </a:p>
      </dsp:txBody>
      <dsp:txXfrm>
        <a:off x="3423454" y="2068788"/>
        <a:ext cx="1281090" cy="1281090"/>
      </dsp:txXfrm>
    </dsp:sp>
    <dsp:sp modelId="{F00A338A-FE51-4FEE-8BCD-C68BAC169AB7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56264" y="2400396"/>
        <a:ext cx="772237" cy="617873"/>
      </dsp:txXfrm>
    </dsp:sp>
    <dsp:sp modelId="{0377CC37-CEA7-47BF-A336-DF6AD436B873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Change Score</a:t>
          </a:r>
        </a:p>
      </dsp:txBody>
      <dsp:txXfrm>
        <a:off x="6580220" y="2068788"/>
        <a:ext cx="1281090" cy="1281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B8B4-1A88-4A12-BC22-E27CB102F74B}">
      <dsp:nvSpPr>
        <dsp:cNvPr id="0" name=""/>
        <dsp:cNvSpPr/>
      </dsp:nvSpPr>
      <dsp:spPr>
        <a:xfrm>
          <a:off x="1380610" y="497"/>
          <a:ext cx="1569676" cy="15696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Current Year Status Score</a:t>
          </a:r>
        </a:p>
      </dsp:txBody>
      <dsp:txXfrm>
        <a:off x="1610484" y="230371"/>
        <a:ext cx="1109928" cy="1109928"/>
      </dsp:txXfrm>
    </dsp:sp>
    <dsp:sp modelId="{72B74AF2-1E07-4450-84F4-424F298ED4B1}">
      <dsp:nvSpPr>
        <dsp:cNvPr id="0" name=""/>
        <dsp:cNvSpPr/>
      </dsp:nvSpPr>
      <dsp:spPr>
        <a:xfrm>
          <a:off x="3077745" y="330129"/>
          <a:ext cx="910412" cy="910412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198420" y="678271"/>
        <a:ext cx="669062" cy="214128"/>
      </dsp:txXfrm>
    </dsp:sp>
    <dsp:sp modelId="{E9BAE064-30DD-4F97-9DD6-CCC4C27BB31A}">
      <dsp:nvSpPr>
        <dsp:cNvPr id="0" name=""/>
        <dsp:cNvSpPr/>
      </dsp:nvSpPr>
      <dsp:spPr>
        <a:xfrm>
          <a:off x="4115615" y="497"/>
          <a:ext cx="1569676" cy="15696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Prior Year Status Score</a:t>
          </a:r>
        </a:p>
      </dsp:txBody>
      <dsp:txXfrm>
        <a:off x="4345489" y="230371"/>
        <a:ext cx="1109928" cy="1109928"/>
      </dsp:txXfrm>
    </dsp:sp>
    <dsp:sp modelId="{F00A338A-FE51-4FEE-8BCD-C68BAC169AB7}">
      <dsp:nvSpPr>
        <dsp:cNvPr id="0" name=""/>
        <dsp:cNvSpPr/>
      </dsp:nvSpPr>
      <dsp:spPr>
        <a:xfrm>
          <a:off x="5812749" y="330129"/>
          <a:ext cx="910412" cy="910412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33424" y="517674"/>
        <a:ext cx="669062" cy="535322"/>
      </dsp:txXfrm>
    </dsp:sp>
    <dsp:sp modelId="{0377CC37-CEA7-47BF-A336-DF6AD436B873}">
      <dsp:nvSpPr>
        <dsp:cNvPr id="0" name=""/>
        <dsp:cNvSpPr/>
      </dsp:nvSpPr>
      <dsp:spPr>
        <a:xfrm>
          <a:off x="6850619" y="497"/>
          <a:ext cx="1569676" cy="15696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Change </a:t>
          </a:r>
        </a:p>
      </dsp:txBody>
      <dsp:txXfrm>
        <a:off x="7080493" y="230371"/>
        <a:ext cx="1109928" cy="1109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31C79-36B4-4F67-9B68-6DB3876440E3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 Year Status Score</a:t>
          </a:r>
        </a:p>
      </dsp:txBody>
      <dsp:txXfrm>
        <a:off x="266688" y="2068788"/>
        <a:ext cx="1281090" cy="1281090"/>
      </dsp:txXfrm>
    </dsp:sp>
    <dsp:sp modelId="{01861E50-EF56-4DB1-99F2-63789CB4FB22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99498" y="2585758"/>
        <a:ext cx="772237" cy="247149"/>
      </dsp:txXfrm>
    </dsp:sp>
    <dsp:sp modelId="{77E6BBB9-5FA0-4598-91EC-75A4D3294FC4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Change Score</a:t>
          </a:r>
        </a:p>
      </dsp:txBody>
      <dsp:txXfrm>
        <a:off x="3423454" y="2068788"/>
        <a:ext cx="1281090" cy="1281090"/>
      </dsp:txXfrm>
    </dsp:sp>
    <dsp:sp modelId="{8A5D05BA-48CE-4A9D-84F1-C9B2DAB6D2C0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56264" y="2400396"/>
        <a:ext cx="772237" cy="617873"/>
      </dsp:txXfrm>
    </dsp:sp>
    <dsp:sp modelId="{242D0C74-143E-45C6-91BC-624C35B7EFFA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Indicator Score </a:t>
          </a:r>
        </a:p>
      </dsp:txBody>
      <dsp:txXfrm>
        <a:off x="6580220" y="2068788"/>
        <a:ext cx="1281090" cy="1281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31C79-36B4-4F67-9B68-6DB3876440E3}">
      <dsp:nvSpPr>
        <dsp:cNvPr id="0" name=""/>
        <dsp:cNvSpPr/>
      </dsp:nvSpPr>
      <dsp:spPr>
        <a:xfrm>
          <a:off x="1317270" y="422"/>
          <a:ext cx="1692607" cy="16926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Current Year Status Score</a:t>
          </a:r>
        </a:p>
      </dsp:txBody>
      <dsp:txXfrm>
        <a:off x="1565147" y="248299"/>
        <a:ext cx="1196853" cy="1196853"/>
      </dsp:txXfrm>
    </dsp:sp>
    <dsp:sp modelId="{01861E50-EF56-4DB1-99F2-63789CB4FB22}">
      <dsp:nvSpPr>
        <dsp:cNvPr id="0" name=""/>
        <dsp:cNvSpPr/>
      </dsp:nvSpPr>
      <dsp:spPr>
        <a:xfrm>
          <a:off x="3147317" y="355870"/>
          <a:ext cx="981712" cy="98171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77443" y="731277"/>
        <a:ext cx="721460" cy="230898"/>
      </dsp:txXfrm>
    </dsp:sp>
    <dsp:sp modelId="{77E6BBB9-5FA0-4598-91EC-75A4D3294FC4}">
      <dsp:nvSpPr>
        <dsp:cNvPr id="0" name=""/>
        <dsp:cNvSpPr/>
      </dsp:nvSpPr>
      <dsp:spPr>
        <a:xfrm>
          <a:off x="4266469" y="422"/>
          <a:ext cx="1692607" cy="16926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 Score</a:t>
          </a:r>
        </a:p>
      </dsp:txBody>
      <dsp:txXfrm>
        <a:off x="4514346" y="248299"/>
        <a:ext cx="1196853" cy="1196853"/>
      </dsp:txXfrm>
    </dsp:sp>
    <dsp:sp modelId="{8A5D05BA-48CE-4A9D-84F1-C9B2DAB6D2C0}">
      <dsp:nvSpPr>
        <dsp:cNvPr id="0" name=""/>
        <dsp:cNvSpPr/>
      </dsp:nvSpPr>
      <dsp:spPr>
        <a:xfrm>
          <a:off x="6096517" y="355870"/>
          <a:ext cx="981712" cy="981712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26643" y="558103"/>
        <a:ext cx="721460" cy="577246"/>
      </dsp:txXfrm>
    </dsp:sp>
    <dsp:sp modelId="{242D0C74-143E-45C6-91BC-624C35B7EFFA}">
      <dsp:nvSpPr>
        <dsp:cNvPr id="0" name=""/>
        <dsp:cNvSpPr/>
      </dsp:nvSpPr>
      <dsp:spPr>
        <a:xfrm>
          <a:off x="7215669" y="422"/>
          <a:ext cx="1692607" cy="16926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Indicator Score </a:t>
          </a:r>
        </a:p>
      </dsp:txBody>
      <dsp:txXfrm>
        <a:off x="7463546" y="248299"/>
        <a:ext cx="1196853" cy="1196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F43F-EABB-41BD-ABF4-F6249D15C42E}">
      <dsp:nvSpPr>
        <dsp:cNvPr id="0" name=""/>
        <dsp:cNvSpPr/>
      </dsp:nvSpPr>
      <dsp:spPr>
        <a:xfrm>
          <a:off x="0" y="1616800"/>
          <a:ext cx="1526976" cy="1526976"/>
        </a:xfrm>
        <a:prstGeom prst="ellipse">
          <a:avLst/>
        </a:prstGeom>
        <a:solidFill>
          <a:srgbClr val="D0E0E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20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.51</a:t>
          </a:r>
          <a:endParaRPr lang="en-US" sz="2000" b="0" kern="1200">
            <a:solidFill>
              <a:schemeClr val="tx1"/>
            </a:solidFill>
          </a:endParaRPr>
        </a:p>
      </dsp:txBody>
      <dsp:txXfrm>
        <a:off x="223620" y="1840420"/>
        <a:ext cx="1079736" cy="1079736"/>
      </dsp:txXfrm>
    </dsp:sp>
    <dsp:sp modelId="{BA3FC750-BE93-4BAC-816D-9288D528B866}">
      <dsp:nvSpPr>
        <dsp:cNvPr id="0" name=""/>
        <dsp:cNvSpPr/>
      </dsp:nvSpPr>
      <dsp:spPr>
        <a:xfrm>
          <a:off x="1520036" y="1937465"/>
          <a:ext cx="885646" cy="8856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37428" y="2276136"/>
        <a:ext cx="650862" cy="208304"/>
      </dsp:txXfrm>
    </dsp:sp>
    <dsp:sp modelId="{39BB678B-A9A0-40C9-A2B2-955061EF92B7}">
      <dsp:nvSpPr>
        <dsp:cNvPr id="0" name=""/>
        <dsp:cNvSpPr/>
      </dsp:nvSpPr>
      <dsp:spPr>
        <a:xfrm>
          <a:off x="2529669" y="1616800"/>
          <a:ext cx="1526976" cy="1526976"/>
        </a:xfrm>
        <a:prstGeom prst="ellipse">
          <a:avLst/>
        </a:prstGeom>
        <a:solidFill>
          <a:srgbClr val="D0E0E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State Assessment Results in SC, SS and CW Indicator </a:t>
          </a:r>
          <a:r>
            <a:rPr lang="en-US" sz="12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Score      </a:t>
          </a:r>
          <a:r>
            <a:rPr lang="en-US" sz="1200" b="1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                </a:t>
          </a:r>
          <a:r>
            <a:rPr lang="en-US" sz="20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.40</a:t>
          </a:r>
          <a:endParaRPr lang="en-US" sz="2000" b="0" kern="1200">
            <a:solidFill>
              <a:schemeClr val="tx1"/>
            </a:solidFill>
          </a:endParaRPr>
        </a:p>
      </dsp:txBody>
      <dsp:txXfrm>
        <a:off x="2753289" y="1840420"/>
        <a:ext cx="1079736" cy="1079736"/>
      </dsp:txXfrm>
    </dsp:sp>
    <dsp:sp modelId="{DB719212-1D17-4792-AECD-4CFC1401AB96}">
      <dsp:nvSpPr>
        <dsp:cNvPr id="0" name=""/>
        <dsp:cNvSpPr/>
      </dsp:nvSpPr>
      <dsp:spPr>
        <a:xfrm>
          <a:off x="4180640" y="1937465"/>
          <a:ext cx="885646" cy="8856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98032" y="2276136"/>
        <a:ext cx="650862" cy="208304"/>
      </dsp:txXfrm>
    </dsp:sp>
    <dsp:sp modelId="{D708CB7E-97AD-41B5-A798-51B45B61AD63}">
      <dsp:nvSpPr>
        <dsp:cNvPr id="0" name=""/>
        <dsp:cNvSpPr/>
      </dsp:nvSpPr>
      <dsp:spPr>
        <a:xfrm>
          <a:off x="5190273" y="1616800"/>
          <a:ext cx="1526976" cy="1526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English Learner Progress Indicator Score      </a:t>
          </a:r>
          <a:r>
            <a:rPr lang="en-US" sz="2000" kern="1200"/>
            <a:t>*.05</a:t>
          </a:r>
        </a:p>
      </dsp:txBody>
      <dsp:txXfrm>
        <a:off x="5413893" y="1840420"/>
        <a:ext cx="1079736" cy="1079736"/>
      </dsp:txXfrm>
    </dsp:sp>
    <dsp:sp modelId="{0A5E78A5-D4A0-4982-A6F3-6ED0E2026BFE}">
      <dsp:nvSpPr>
        <dsp:cNvPr id="0" name=""/>
        <dsp:cNvSpPr/>
      </dsp:nvSpPr>
      <dsp:spPr>
        <a:xfrm>
          <a:off x="6841243" y="1937465"/>
          <a:ext cx="885646" cy="8856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958635" y="2276136"/>
        <a:ext cx="650862" cy="208304"/>
      </dsp:txXfrm>
    </dsp:sp>
    <dsp:sp modelId="{55C52335-9475-4A09-A64C-F886D6C2CF0A}">
      <dsp:nvSpPr>
        <dsp:cNvPr id="0" name=""/>
        <dsp:cNvSpPr/>
      </dsp:nvSpPr>
      <dsp:spPr>
        <a:xfrm>
          <a:off x="7850877" y="1616800"/>
          <a:ext cx="1526976" cy="1526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QSCS Indicator Score                </a:t>
          </a:r>
          <a:r>
            <a:rPr lang="en-US" sz="2000" kern="1200"/>
            <a:t>* .04</a:t>
          </a:r>
        </a:p>
      </dsp:txBody>
      <dsp:txXfrm>
        <a:off x="8074497" y="1840420"/>
        <a:ext cx="1079736" cy="1079736"/>
      </dsp:txXfrm>
    </dsp:sp>
    <dsp:sp modelId="{84D85507-FBB0-448D-9EA8-75221FA2A752}">
      <dsp:nvSpPr>
        <dsp:cNvPr id="0" name=""/>
        <dsp:cNvSpPr/>
      </dsp:nvSpPr>
      <dsp:spPr>
        <a:xfrm>
          <a:off x="9511997" y="1967949"/>
          <a:ext cx="885646" cy="885646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9629389" y="2150392"/>
        <a:ext cx="650862" cy="520760"/>
      </dsp:txXfrm>
    </dsp:sp>
    <dsp:sp modelId="{287151F2-A532-440E-9B38-3F99EECFCFF9}">
      <dsp:nvSpPr>
        <dsp:cNvPr id="0" name=""/>
        <dsp:cNvSpPr/>
      </dsp:nvSpPr>
      <dsp:spPr>
        <a:xfrm>
          <a:off x="10412396" y="1626954"/>
          <a:ext cx="1526976" cy="1526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Overall Score</a:t>
          </a:r>
        </a:p>
      </dsp:txBody>
      <dsp:txXfrm>
        <a:off x="10636016" y="1850574"/>
        <a:ext cx="1079736" cy="1079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F43F-EABB-41BD-ABF4-F6249D15C42E}">
      <dsp:nvSpPr>
        <dsp:cNvPr id="0" name=""/>
        <dsp:cNvSpPr/>
      </dsp:nvSpPr>
      <dsp:spPr>
        <a:xfrm>
          <a:off x="0" y="1827311"/>
          <a:ext cx="1526976" cy="1526976"/>
        </a:xfrm>
        <a:prstGeom prst="ellipse">
          <a:avLst/>
        </a:prstGeom>
        <a:solidFill>
          <a:srgbClr val="D0E0E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20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.46</a:t>
          </a:r>
          <a:endParaRPr lang="en-US" sz="2000" b="0" kern="1200">
            <a:solidFill>
              <a:schemeClr val="tx1"/>
            </a:solidFill>
          </a:endParaRPr>
        </a:p>
      </dsp:txBody>
      <dsp:txXfrm>
        <a:off x="223620" y="2050931"/>
        <a:ext cx="1079736" cy="1079736"/>
      </dsp:txXfrm>
    </dsp:sp>
    <dsp:sp modelId="{BA3FC750-BE93-4BAC-816D-9288D528B866}">
      <dsp:nvSpPr>
        <dsp:cNvPr id="0" name=""/>
        <dsp:cNvSpPr/>
      </dsp:nvSpPr>
      <dsp:spPr>
        <a:xfrm>
          <a:off x="1520036" y="2147976"/>
          <a:ext cx="885646" cy="8856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37428" y="2486647"/>
        <a:ext cx="650862" cy="208304"/>
      </dsp:txXfrm>
    </dsp:sp>
    <dsp:sp modelId="{39BB678B-A9A0-40C9-A2B2-955061EF92B7}">
      <dsp:nvSpPr>
        <dsp:cNvPr id="0" name=""/>
        <dsp:cNvSpPr/>
      </dsp:nvSpPr>
      <dsp:spPr>
        <a:xfrm>
          <a:off x="2529669" y="1827311"/>
          <a:ext cx="1526976" cy="1526976"/>
        </a:xfrm>
        <a:prstGeom prst="ellipse">
          <a:avLst/>
        </a:prstGeom>
        <a:solidFill>
          <a:srgbClr val="D0E0E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State Assessment Results in SC, SS and CW Indicator </a:t>
          </a:r>
          <a:r>
            <a:rPr lang="en-US" sz="12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Score      </a:t>
          </a:r>
          <a:r>
            <a:rPr lang="en-US" sz="1200" b="1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                </a:t>
          </a:r>
          <a:r>
            <a:rPr lang="en-US" sz="20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.45</a:t>
          </a:r>
          <a:endParaRPr lang="en-US" sz="2000" b="0" kern="1200">
            <a:solidFill>
              <a:schemeClr val="tx1"/>
            </a:solidFill>
          </a:endParaRPr>
        </a:p>
      </dsp:txBody>
      <dsp:txXfrm>
        <a:off x="2753289" y="2050931"/>
        <a:ext cx="1079736" cy="1079736"/>
      </dsp:txXfrm>
    </dsp:sp>
    <dsp:sp modelId="{DB719212-1D17-4792-AECD-4CFC1401AB96}">
      <dsp:nvSpPr>
        <dsp:cNvPr id="0" name=""/>
        <dsp:cNvSpPr/>
      </dsp:nvSpPr>
      <dsp:spPr>
        <a:xfrm>
          <a:off x="4180640" y="2147976"/>
          <a:ext cx="885646" cy="8856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98032" y="2486647"/>
        <a:ext cx="650862" cy="208304"/>
      </dsp:txXfrm>
    </dsp:sp>
    <dsp:sp modelId="{D708CB7E-97AD-41B5-A798-51B45B61AD63}">
      <dsp:nvSpPr>
        <dsp:cNvPr id="0" name=""/>
        <dsp:cNvSpPr/>
      </dsp:nvSpPr>
      <dsp:spPr>
        <a:xfrm>
          <a:off x="5190273" y="1827311"/>
          <a:ext cx="1526976" cy="1526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English Learner Progress Indicator Score      </a:t>
          </a:r>
          <a:r>
            <a:rPr lang="en-US" sz="2000" kern="1200"/>
            <a:t>*.05</a:t>
          </a:r>
        </a:p>
      </dsp:txBody>
      <dsp:txXfrm>
        <a:off x="5413893" y="2050931"/>
        <a:ext cx="1079736" cy="1079736"/>
      </dsp:txXfrm>
    </dsp:sp>
    <dsp:sp modelId="{0A5E78A5-D4A0-4982-A6F3-6ED0E2026BFE}">
      <dsp:nvSpPr>
        <dsp:cNvPr id="0" name=""/>
        <dsp:cNvSpPr/>
      </dsp:nvSpPr>
      <dsp:spPr>
        <a:xfrm>
          <a:off x="6841243" y="2147976"/>
          <a:ext cx="885646" cy="8856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958635" y="2486647"/>
        <a:ext cx="650862" cy="208304"/>
      </dsp:txXfrm>
    </dsp:sp>
    <dsp:sp modelId="{55C52335-9475-4A09-A64C-F886D6C2CF0A}">
      <dsp:nvSpPr>
        <dsp:cNvPr id="0" name=""/>
        <dsp:cNvSpPr/>
      </dsp:nvSpPr>
      <dsp:spPr>
        <a:xfrm>
          <a:off x="7850877" y="1827311"/>
          <a:ext cx="1526976" cy="1526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QSCS Indicator Score                </a:t>
          </a:r>
          <a:r>
            <a:rPr lang="en-US" sz="2000" kern="1200"/>
            <a:t>* .04</a:t>
          </a:r>
        </a:p>
      </dsp:txBody>
      <dsp:txXfrm>
        <a:off x="8074497" y="2050931"/>
        <a:ext cx="1079736" cy="1079736"/>
      </dsp:txXfrm>
    </dsp:sp>
    <dsp:sp modelId="{84D85507-FBB0-448D-9EA8-75221FA2A752}">
      <dsp:nvSpPr>
        <dsp:cNvPr id="0" name=""/>
        <dsp:cNvSpPr/>
      </dsp:nvSpPr>
      <dsp:spPr>
        <a:xfrm>
          <a:off x="9511997" y="2178460"/>
          <a:ext cx="885646" cy="885646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9629389" y="2360903"/>
        <a:ext cx="650862" cy="520760"/>
      </dsp:txXfrm>
    </dsp:sp>
    <dsp:sp modelId="{287151F2-A532-440E-9B38-3F99EECFCFF9}">
      <dsp:nvSpPr>
        <dsp:cNvPr id="0" name=""/>
        <dsp:cNvSpPr/>
      </dsp:nvSpPr>
      <dsp:spPr>
        <a:xfrm>
          <a:off x="10412396" y="1837466"/>
          <a:ext cx="1526976" cy="1526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Overall Score</a:t>
          </a:r>
        </a:p>
      </dsp:txBody>
      <dsp:txXfrm>
        <a:off x="10636016" y="2061086"/>
        <a:ext cx="1079736" cy="1079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F43F-EABB-41BD-ABF4-F6249D15C42E}">
      <dsp:nvSpPr>
        <dsp:cNvPr id="0" name=""/>
        <dsp:cNvSpPr/>
      </dsp:nvSpPr>
      <dsp:spPr>
        <a:xfrm>
          <a:off x="909217" y="3221158"/>
          <a:ext cx="1331642" cy="1331642"/>
        </a:xfrm>
        <a:prstGeom prst="ellipse">
          <a:avLst/>
        </a:prstGeom>
        <a:solidFill>
          <a:srgbClr val="D0E0E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18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.45</a:t>
          </a:r>
          <a:endParaRPr lang="en-US" sz="1800" b="0" kern="1200">
            <a:solidFill>
              <a:schemeClr val="tx1"/>
            </a:solidFill>
          </a:endParaRPr>
        </a:p>
      </dsp:txBody>
      <dsp:txXfrm>
        <a:off x="1104231" y="3416172"/>
        <a:ext cx="941614" cy="941614"/>
      </dsp:txXfrm>
    </dsp:sp>
    <dsp:sp modelId="{BA3FC750-BE93-4BAC-816D-9288D528B866}">
      <dsp:nvSpPr>
        <dsp:cNvPr id="0" name=""/>
        <dsp:cNvSpPr/>
      </dsp:nvSpPr>
      <dsp:spPr>
        <a:xfrm>
          <a:off x="2240176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42551" y="3796150"/>
        <a:ext cx="567602" cy="181658"/>
      </dsp:txXfrm>
    </dsp:sp>
    <dsp:sp modelId="{39BB678B-A9A0-40C9-A2B2-955061EF92B7}">
      <dsp:nvSpPr>
        <dsp:cNvPr id="0" name=""/>
        <dsp:cNvSpPr/>
      </dsp:nvSpPr>
      <dsp:spPr>
        <a:xfrm>
          <a:off x="3017918" y="3221158"/>
          <a:ext cx="1331642" cy="1331642"/>
        </a:xfrm>
        <a:prstGeom prst="ellipse">
          <a:avLst/>
        </a:prstGeom>
        <a:solidFill>
          <a:srgbClr val="D0E0E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State Assessment Results in Sc, SS and Writing Indicator Score                       </a:t>
          </a:r>
          <a:r>
            <a:rPr lang="en-US" sz="1800" b="0" kern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* .20</a:t>
          </a:r>
          <a:endParaRPr lang="en-US" sz="1800" b="0" kern="1200">
            <a:solidFill>
              <a:schemeClr val="tx1"/>
            </a:solidFill>
          </a:endParaRPr>
        </a:p>
      </dsp:txBody>
      <dsp:txXfrm>
        <a:off x="3212932" y="3416172"/>
        <a:ext cx="941614" cy="941614"/>
      </dsp:txXfrm>
    </dsp:sp>
    <dsp:sp modelId="{DB719212-1D17-4792-AECD-4CFC1401AB96}">
      <dsp:nvSpPr>
        <dsp:cNvPr id="0" name=""/>
        <dsp:cNvSpPr/>
      </dsp:nvSpPr>
      <dsp:spPr>
        <a:xfrm>
          <a:off x="4354984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57359" y="3796150"/>
        <a:ext cx="567602" cy="181658"/>
      </dsp:txXfrm>
    </dsp:sp>
    <dsp:sp modelId="{D708CB7E-97AD-41B5-A798-51B45B61AD63}">
      <dsp:nvSpPr>
        <dsp:cNvPr id="0" name=""/>
        <dsp:cNvSpPr/>
      </dsp:nvSpPr>
      <dsp:spPr>
        <a:xfrm>
          <a:off x="5132726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English Learner Progress Indicator Score      </a:t>
          </a:r>
          <a:r>
            <a:rPr lang="en-US" sz="1800" kern="1200"/>
            <a:t>*.05</a:t>
          </a:r>
        </a:p>
      </dsp:txBody>
      <dsp:txXfrm>
        <a:off x="5327740" y="3416172"/>
        <a:ext cx="941614" cy="941614"/>
      </dsp:txXfrm>
    </dsp:sp>
    <dsp:sp modelId="{0A5E78A5-D4A0-4982-A6F3-6ED0E2026BFE}">
      <dsp:nvSpPr>
        <dsp:cNvPr id="0" name=""/>
        <dsp:cNvSpPr/>
      </dsp:nvSpPr>
      <dsp:spPr>
        <a:xfrm>
          <a:off x="6469793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572168" y="3796150"/>
        <a:ext cx="567602" cy="181658"/>
      </dsp:txXfrm>
    </dsp:sp>
    <dsp:sp modelId="{55C52335-9475-4A09-A64C-F886D6C2CF0A}">
      <dsp:nvSpPr>
        <dsp:cNvPr id="0" name=""/>
        <dsp:cNvSpPr/>
      </dsp:nvSpPr>
      <dsp:spPr>
        <a:xfrm>
          <a:off x="7247535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QSCS Indicator Score                 </a:t>
          </a:r>
          <a:r>
            <a:rPr lang="en-US" sz="1800" kern="1200"/>
            <a:t>* .04</a:t>
          </a:r>
        </a:p>
      </dsp:txBody>
      <dsp:txXfrm>
        <a:off x="7442549" y="3416172"/>
        <a:ext cx="941614" cy="941614"/>
      </dsp:txXfrm>
    </dsp:sp>
    <dsp:sp modelId="{84D85507-FBB0-448D-9EA8-75221FA2A752}">
      <dsp:nvSpPr>
        <dsp:cNvPr id="0" name=""/>
        <dsp:cNvSpPr/>
      </dsp:nvSpPr>
      <dsp:spPr>
        <a:xfrm>
          <a:off x="8585043" y="3502132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687418" y="3797479"/>
        <a:ext cx="567602" cy="181658"/>
      </dsp:txXfrm>
    </dsp:sp>
    <dsp:sp modelId="{5BA44825-825A-4725-8034-4B8BD5B803E5}">
      <dsp:nvSpPr>
        <dsp:cNvPr id="0" name=""/>
        <dsp:cNvSpPr/>
      </dsp:nvSpPr>
      <dsp:spPr>
        <a:xfrm>
          <a:off x="9368548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Postsecondary Readiness Indicator Score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*.20</a:t>
          </a:r>
        </a:p>
      </dsp:txBody>
      <dsp:txXfrm>
        <a:off x="9563562" y="3416172"/>
        <a:ext cx="941614" cy="941614"/>
      </dsp:txXfrm>
    </dsp:sp>
    <dsp:sp modelId="{BED252C7-D2C8-4EFA-9C63-F32B90B9F8E6}">
      <dsp:nvSpPr>
        <dsp:cNvPr id="0" name=""/>
        <dsp:cNvSpPr/>
      </dsp:nvSpPr>
      <dsp:spPr>
        <a:xfrm>
          <a:off x="10705609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0807984" y="3796150"/>
        <a:ext cx="567602" cy="181658"/>
      </dsp:txXfrm>
    </dsp:sp>
    <dsp:sp modelId="{ACF52618-7A46-45C1-91AA-753ABEBEE295}">
      <dsp:nvSpPr>
        <dsp:cNvPr id="0" name=""/>
        <dsp:cNvSpPr/>
      </dsp:nvSpPr>
      <dsp:spPr>
        <a:xfrm>
          <a:off x="11483356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Graduation Indicator Score     </a:t>
          </a:r>
          <a:r>
            <a:rPr lang="en-US" sz="1800" kern="1200"/>
            <a:t>*.06</a:t>
          </a:r>
        </a:p>
      </dsp:txBody>
      <dsp:txXfrm>
        <a:off x="11678370" y="3416172"/>
        <a:ext cx="941614" cy="941614"/>
      </dsp:txXfrm>
    </dsp:sp>
    <dsp:sp modelId="{D6C1030B-472A-4889-969F-199D99870D5E}">
      <dsp:nvSpPr>
        <dsp:cNvPr id="0" name=""/>
        <dsp:cNvSpPr/>
      </dsp:nvSpPr>
      <dsp:spPr>
        <a:xfrm>
          <a:off x="5449316" y="4984458"/>
          <a:ext cx="772352" cy="772352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551691" y="5143563"/>
        <a:ext cx="567602" cy="454142"/>
      </dsp:txXfrm>
    </dsp:sp>
    <dsp:sp modelId="{287151F2-A532-440E-9B38-3F99EECFCFF9}">
      <dsp:nvSpPr>
        <dsp:cNvPr id="0" name=""/>
        <dsp:cNvSpPr/>
      </dsp:nvSpPr>
      <dsp:spPr>
        <a:xfrm>
          <a:off x="6220944" y="465553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Overall Score</a:t>
          </a:r>
        </a:p>
      </dsp:txBody>
      <dsp:txXfrm>
        <a:off x="6415958" y="4850552"/>
        <a:ext cx="941614" cy="941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6EE935-1235-DCE7-6381-919F5DCF2A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5EB57-B783-98C7-5B90-546F27C26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4FF4-CB9A-483D-8F68-033623D557A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52712-29C9-DA10-DAF4-BAD8F39F2A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8E093-BF24-6DC6-168C-3A9893B398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94971-8A1A-4CCD-A08C-327716AD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0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6E735-6893-4BF8-A3C1-E6A89550CE50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B408-1315-42B9-9804-74B22CCB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7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68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3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2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24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80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8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26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05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4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8960-60E1-4317-A69B-9B56BFAAE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55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7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00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30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91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8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9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de77bb5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dde77bb55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dde77bb55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15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0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8960-60E1-4317-A69B-9B56BFAAE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20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8960-60E1-4317-A69B-9B56BFAAE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76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2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08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5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0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01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72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3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5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775" y="115411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0775" y="36401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B13CA8-91AD-6646-C233-2DC4ABD2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93924"/>
          </a:xfrm>
        </p:spPr>
        <p:txBody>
          <a:bodyPr anchor="b">
            <a:normAutofit/>
          </a:bodyPr>
          <a:lstStyle>
            <a:lvl1pPr marL="0" indent="0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03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70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970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5"/>
            <a:ext cx="8596668" cy="11899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311" y="1383100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65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1"/>
            <a:ext cx="10515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5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60" r:id="rId8"/>
    <p:sldLayoutId id="2147483694" r:id="rId9"/>
  </p:sldLayoutIdLst>
  <p:hf sldNum="0" hdr="0" ft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DB1B6-904E-4159-AFA3-8BECA16F5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3999" y="608012"/>
            <a:ext cx="9963705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Accountability Indicator Training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3D6A03-BE1A-4040-9335-B6A1590F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2424" y="3034508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/>
            <a:r>
              <a:rPr lang="en-US" sz="3200"/>
              <a:t>Reading, Math, Science, Social Studies, Writing</a:t>
            </a:r>
          </a:p>
          <a:p>
            <a:pPr algn="r"/>
            <a:r>
              <a:rPr lang="en-US" sz="3200"/>
              <a:t>Melissa Chandler, Program Consultant</a:t>
            </a:r>
          </a:p>
          <a:p>
            <a:pPr algn="r"/>
            <a:r>
              <a:rPr lang="en-US" sz="3200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66747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60AB-595F-4912-82D6-D5781151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Combined Writing Decision Matrix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8C65E-6B29-5F42-884B-DB0804BE1AAC}"/>
              </a:ext>
            </a:extLst>
          </p:cNvPr>
          <p:cNvSpPr txBox="1"/>
          <p:nvPr/>
        </p:nvSpPr>
        <p:spPr>
          <a:xfrm>
            <a:off x="458657" y="1350051"/>
            <a:ext cx="11494247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 panose="020B0503020102020204"/>
                <a:ea typeface="MS PGothic"/>
                <a:cs typeface="Arial"/>
              </a:rPr>
              <a:t>The combined writing performance levels are determined by the performance levels assigned for editing and mechanics and on-demand writing. </a:t>
            </a:r>
            <a:r>
              <a:rPr lang="en-GB" altLang="en-US" sz="2400">
                <a:solidFill>
                  <a:srgbClr val="0D0D0D"/>
                </a:solidFill>
                <a:latin typeface="Franklin Gothic Book" panose="020B0503020102020204"/>
                <a:ea typeface="MS PGothic"/>
                <a:cs typeface="Arial"/>
              </a:rPr>
              <a:t>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Franklin Gothic Book" panose="020B050302010202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C2A2F-E352-4044-8A36-F5B00F5D44FE}"/>
              </a:ext>
            </a:extLst>
          </p:cNvPr>
          <p:cNvSpPr txBox="1"/>
          <p:nvPr/>
        </p:nvSpPr>
        <p:spPr>
          <a:xfrm>
            <a:off x="3375377" y="2493002"/>
            <a:ext cx="7751352" cy="400110"/>
          </a:xfrm>
          <a:prstGeom prst="rect">
            <a:avLst/>
          </a:prstGeom>
          <a:solidFill>
            <a:srgbClr val="E7F1F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 Demand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B96DB-7089-41C2-9650-B2E1AC8EFD1B}"/>
              </a:ext>
            </a:extLst>
          </p:cNvPr>
          <p:cNvSpPr txBox="1"/>
          <p:nvPr/>
        </p:nvSpPr>
        <p:spPr>
          <a:xfrm>
            <a:off x="692737" y="3591296"/>
            <a:ext cx="430887" cy="2082450"/>
          </a:xfrm>
          <a:prstGeom prst="rect">
            <a:avLst/>
          </a:prstGeom>
          <a:solidFill>
            <a:srgbClr val="E7F1F1"/>
          </a:solidFill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Editing and Mechanics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B22457-7220-47E6-A225-6D65325C1CA9}"/>
              </a:ext>
            </a:extLst>
          </p:cNvPr>
          <p:cNvGraphicFramePr>
            <a:graphicFrameLocks noGrp="1"/>
          </p:cNvGraphicFramePr>
          <p:nvPr/>
        </p:nvGraphicFramePr>
        <p:xfrm>
          <a:off x="1140177" y="2907625"/>
          <a:ext cx="9986552" cy="27774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31225">
                  <a:extLst>
                    <a:ext uri="{9D8B030D-6E8A-4147-A177-3AD203B41FA5}">
                      <a16:colId xmlns:a16="http://schemas.microsoft.com/office/drawing/2014/main" val="368087477"/>
                    </a:ext>
                  </a:extLst>
                </a:gridCol>
                <a:gridCol w="1781527">
                  <a:extLst>
                    <a:ext uri="{9D8B030D-6E8A-4147-A177-3AD203B41FA5}">
                      <a16:colId xmlns:a16="http://schemas.microsoft.com/office/drawing/2014/main" val="2555597665"/>
                    </a:ext>
                  </a:extLst>
                </a:gridCol>
                <a:gridCol w="2123188">
                  <a:extLst>
                    <a:ext uri="{9D8B030D-6E8A-4147-A177-3AD203B41FA5}">
                      <a16:colId xmlns:a16="http://schemas.microsoft.com/office/drawing/2014/main" val="1546560340"/>
                    </a:ext>
                  </a:extLst>
                </a:gridCol>
                <a:gridCol w="1879144">
                  <a:extLst>
                    <a:ext uri="{9D8B030D-6E8A-4147-A177-3AD203B41FA5}">
                      <a16:colId xmlns:a16="http://schemas.microsoft.com/office/drawing/2014/main" val="2568802148"/>
                    </a:ext>
                  </a:extLst>
                </a:gridCol>
                <a:gridCol w="1971468">
                  <a:extLst>
                    <a:ext uri="{9D8B030D-6E8A-4147-A177-3AD203B41FA5}">
                      <a16:colId xmlns:a16="http://schemas.microsoft.com/office/drawing/2014/main" val="3823483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Performance 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Novice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Distinguished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88956"/>
                  </a:ext>
                </a:extLst>
              </a:tr>
              <a:tr h="52510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Distinguished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Distinguished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691430"/>
                  </a:ext>
                </a:extLst>
              </a:tr>
              <a:tr h="52510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Distinguished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709238"/>
                  </a:ext>
                </a:extLst>
              </a:tr>
              <a:tr h="52510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Novice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32134"/>
                  </a:ext>
                </a:extLst>
              </a:tr>
              <a:tr h="52510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Novice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Novice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Apprentice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Proficient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Open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4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1E65-ED84-9B1A-C645-C677F760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082"/>
            <a:ext cx="10515600" cy="409311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Schools</a:t>
            </a:r>
            <a:r>
              <a:rPr lang="en-US"/>
              <a:t> earn credit based on student performance levels on state summative assessments:</a:t>
            </a:r>
          </a:p>
          <a:p>
            <a:r>
              <a:rPr lang="en-US"/>
              <a:t>Novice  0</a:t>
            </a:r>
          </a:p>
          <a:p>
            <a:r>
              <a:rPr lang="en-US"/>
              <a:t>Apprentice .5</a:t>
            </a:r>
          </a:p>
          <a:p>
            <a:r>
              <a:rPr lang="en-US"/>
              <a:t>Proficient  1</a:t>
            </a:r>
          </a:p>
          <a:p>
            <a:r>
              <a:rPr lang="en-US"/>
              <a:t>Distinguished  1.25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/>
              <a:t>Student performance aggregated to school, district and state levels.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9344F-8D54-26FA-4E69-C02F0776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9321"/>
          </a:xfrm>
        </p:spPr>
        <p:txBody>
          <a:bodyPr>
            <a:normAutofit/>
          </a:bodyPr>
          <a:lstStyle/>
          <a:p>
            <a:r>
              <a:rPr lang="en-US"/>
              <a:t>Status Measures: Reading and Mathematics and Science, Social Studies, and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2C7E2-E053-E9A5-EF08-2DC237DDC760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11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4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4BD0-BC95-0872-4106-2F3A661F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577"/>
          </a:xfrm>
        </p:spPr>
        <p:txBody>
          <a:bodyPr anchor="ctr">
            <a:normAutofit/>
          </a:bodyPr>
          <a:lstStyle/>
          <a:p>
            <a:r>
              <a:rPr lang="en-US"/>
              <a:t>Status Calculation for Reading and Mathematics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24E7D-E3A5-F84A-7D7C-9DAE6455D765}"/>
              </a:ext>
            </a:extLst>
          </p:cNvPr>
          <p:cNvSpPr txBox="1"/>
          <p:nvPr/>
        </p:nvSpPr>
        <p:spPr>
          <a:xfrm>
            <a:off x="812801" y="1309514"/>
            <a:ext cx="924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Example: Elementary School with 200 students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6211E2-6255-5F07-F120-AC30884DA2A7}"/>
              </a:ext>
            </a:extLst>
          </p:cNvPr>
          <p:cNvGraphicFramePr>
            <a:graphicFrameLocks noGrp="1"/>
          </p:cNvGraphicFramePr>
          <p:nvPr/>
        </p:nvGraphicFramePr>
        <p:xfrm>
          <a:off x="559399" y="2300605"/>
          <a:ext cx="10757646" cy="40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42">
                  <a:extLst>
                    <a:ext uri="{9D8B030D-6E8A-4147-A177-3AD203B41FA5}">
                      <a16:colId xmlns:a16="http://schemas.microsoft.com/office/drawing/2014/main" val="1909526908"/>
                    </a:ext>
                  </a:extLst>
                </a:gridCol>
                <a:gridCol w="2511917">
                  <a:extLst>
                    <a:ext uri="{9D8B030D-6E8A-4147-A177-3AD203B41FA5}">
                      <a16:colId xmlns:a16="http://schemas.microsoft.com/office/drawing/2014/main" val="3774402265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783868936"/>
                    </a:ext>
                  </a:extLst>
                </a:gridCol>
                <a:gridCol w="2760088">
                  <a:extLst>
                    <a:ext uri="{9D8B030D-6E8A-4147-A177-3AD203B41FA5}">
                      <a16:colId xmlns:a16="http://schemas.microsoft.com/office/drawing/2014/main" val="3912364784"/>
                    </a:ext>
                  </a:extLst>
                </a:gridCol>
                <a:gridCol w="1542970">
                  <a:extLst>
                    <a:ext uri="{9D8B030D-6E8A-4147-A177-3AD203B41FA5}">
                      <a16:colId xmlns:a16="http://schemas.microsoft.com/office/drawing/2014/main" val="1024792522"/>
                    </a:ext>
                  </a:extLst>
                </a:gridCol>
              </a:tblGrid>
              <a:tr h="3827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NAPD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Students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72002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Reading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Novice (0 points)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students X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87641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Apprentice (0.5 point)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students X 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87718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Proficient (1 point)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students X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85403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Distinguished (1.25 points)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students X 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37.5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93488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points: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142.5 points/200 students X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81177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082602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Novice (0 points)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students X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20076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Apprentice (0.5 point)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students X 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86603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Proficient (1 point)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 students X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04744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Distinguished (1.25 points)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students X 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04190"/>
                  </a:ext>
                </a:extLst>
              </a:tr>
              <a:tr h="32960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points: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 points/200 students X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5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DEA4-FCBD-D38D-134B-197EDB8A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6000"/>
          </a:xfrm>
        </p:spPr>
        <p:txBody>
          <a:bodyPr>
            <a:normAutofit/>
          </a:bodyPr>
          <a:lstStyle/>
          <a:p>
            <a:r>
              <a:rPr lang="en-US"/>
              <a:t>Status Calculation for Reading and Mathematics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A34F6-500E-E35A-F569-026FD51A6FE0}"/>
              </a:ext>
            </a:extLst>
          </p:cNvPr>
          <p:cNvSpPr txBox="1"/>
          <p:nvPr/>
        </p:nvSpPr>
        <p:spPr>
          <a:xfrm>
            <a:off x="745067" y="1276223"/>
            <a:ext cx="924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Example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46EA-D104-A3A3-ADEA-DBCFEC55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622"/>
            <a:ext cx="10515600" cy="3206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/>
              <a:t>71.3 + 62.5= </a:t>
            </a:r>
            <a:r>
              <a:rPr lang="en-US" sz="5200" u="sng"/>
              <a:t>133.8</a:t>
            </a:r>
            <a:r>
              <a:rPr lang="en-US" sz="5200"/>
              <a:t>   =   66.9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200"/>
              <a:t>      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CA3EF-8092-A273-9A48-7B2DA2E0290D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13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7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A6AA-EE19-9A48-3BC7-0ED70C10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2399"/>
          </a:xfrm>
        </p:spPr>
        <p:txBody>
          <a:bodyPr anchor="ctr">
            <a:noAutofit/>
          </a:bodyPr>
          <a:lstStyle/>
          <a:p>
            <a:r>
              <a:rPr lang="en-US"/>
              <a:t>Status Calculation for Science, Social Studies, and Writing</a:t>
            </a:r>
          </a:p>
        </p:txBody>
      </p:sp>
      <p:pic>
        <p:nvPicPr>
          <p:cNvPr id="5" name="Picture 4" descr="This is a chart displaying an example of how to calculate points for the State Assessment Results Science, Social Studies, and Writing">
            <a:extLst>
              <a:ext uri="{FF2B5EF4-FFF2-40B4-BE49-F238E27FC236}">
                <a16:creationId xmlns:a16="http://schemas.microsoft.com/office/drawing/2014/main" id="{19D3DCCF-69DE-8C1E-94ED-32FADA64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79" y="1994395"/>
            <a:ext cx="7740842" cy="4545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01C66-14F0-6F13-892F-F230359143FD}"/>
              </a:ext>
            </a:extLst>
          </p:cNvPr>
          <p:cNvSpPr txBox="1"/>
          <p:nvPr/>
        </p:nvSpPr>
        <p:spPr>
          <a:xfrm>
            <a:off x="1323190" y="1383549"/>
            <a:ext cx="942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Example: Elementary School with 200 students</a:t>
            </a:r>
          </a:p>
        </p:txBody>
      </p:sp>
    </p:spTree>
    <p:extLst>
      <p:ext uri="{BB962C8B-B14F-4D97-AF65-F5344CB8AC3E}">
        <p14:creationId xmlns:p14="http://schemas.microsoft.com/office/powerpoint/2010/main" val="381095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BAD604-FBBE-A7C0-51AD-E4B1E8B8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2"/>
          </a:xfrm>
        </p:spPr>
        <p:txBody>
          <a:bodyPr>
            <a:noAutofit/>
          </a:bodyPr>
          <a:lstStyle/>
          <a:p>
            <a:r>
              <a:rPr lang="en-US"/>
              <a:t>Status Calculation for Science, Social Studies, and Writing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E31BD-42CA-8F82-597A-07F06C2BDC9A}"/>
              </a:ext>
            </a:extLst>
          </p:cNvPr>
          <p:cNvSpPr txBox="1"/>
          <p:nvPr/>
        </p:nvSpPr>
        <p:spPr>
          <a:xfrm>
            <a:off x="541867" y="1678490"/>
            <a:ext cx="924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Example Continued: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A39BB6-97FB-6B42-E20E-CC933BA7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55" y="2393244"/>
            <a:ext cx="11060289" cy="302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/>
              <a:t>72.5 + 68.8 + 66.3 = </a:t>
            </a:r>
            <a:r>
              <a:rPr lang="en-US" sz="5200" u="sng"/>
              <a:t>207.6</a:t>
            </a:r>
            <a:r>
              <a:rPr lang="en-US" sz="5200"/>
              <a:t>   =   69.2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200"/>
              <a:t>                                        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1192A-897F-07D7-E208-0C627F3F2404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15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7545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Status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50A71-C397-1B0F-3CF9-A7A5F9557E4B}"/>
              </a:ext>
            </a:extLst>
          </p:cNvPr>
          <p:cNvSpPr txBox="1"/>
          <p:nvPr/>
        </p:nvSpPr>
        <p:spPr>
          <a:xfrm>
            <a:off x="579329" y="1037545"/>
            <a:ext cx="7028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There are five Status Levels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6" descr="Graphic showing Status Levels:&#10;Very Low - Red&#10;Low - Orange&#10;Medium - Yellow&#10;High - Green&#10;Very High - Blue&#10;">
            <a:extLst>
              <a:ext uri="{FF2B5EF4-FFF2-40B4-BE49-F238E27FC236}">
                <a16:creationId xmlns:a16="http://schemas.microsoft.com/office/drawing/2014/main" id="{7B400B7A-6545-B191-B587-8DAC057121CD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963561" y="2602262"/>
          <a:ext cx="9812592" cy="2051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5432">
                  <a:extLst>
                    <a:ext uri="{9D8B030D-6E8A-4147-A177-3AD203B41FA5}">
                      <a16:colId xmlns:a16="http://schemas.microsoft.com/office/drawing/2014/main" val="4161125449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2150643996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2252159854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4176061002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3823284898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829342843"/>
                    </a:ext>
                  </a:extLst>
                </a:gridCol>
              </a:tblGrid>
              <a:tr h="205167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Very Low</a:t>
                      </a:r>
                    </a:p>
                    <a:p>
                      <a:pPr algn="ctr"/>
                      <a:endParaRPr lang="en-US" sz="2400" b="1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Very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57875"/>
                  </a:ext>
                </a:extLst>
              </a:tr>
            </a:tbl>
          </a:graphicData>
        </a:graphic>
      </p:graphicFrame>
      <p:sp>
        <p:nvSpPr>
          <p:cNvPr id="7" name="Oval 6" descr="Red circle indicating Very Low Status in Current Year">
            <a:extLst>
              <a:ext uri="{FF2B5EF4-FFF2-40B4-BE49-F238E27FC236}">
                <a16:creationId xmlns:a16="http://schemas.microsoft.com/office/drawing/2014/main" id="{F5BC52EB-B8BB-8EF9-1C25-CA0539E730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56154" y="3250409"/>
            <a:ext cx="374679" cy="377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Oval 7" descr="Orange circle indicating Low Status in Current Year">
            <a:extLst>
              <a:ext uri="{FF2B5EF4-FFF2-40B4-BE49-F238E27FC236}">
                <a16:creationId xmlns:a16="http://schemas.microsoft.com/office/drawing/2014/main" id="{BC88D3A7-6E0E-10B4-646E-5D16BFEEB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8100" y="3252909"/>
            <a:ext cx="374679" cy="377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Oval 8" descr="Yellow circle indicating Medium Status in Current Year">
            <a:extLst>
              <a:ext uri="{FF2B5EF4-FFF2-40B4-BE49-F238E27FC236}">
                <a16:creationId xmlns:a16="http://schemas.microsoft.com/office/drawing/2014/main" id="{81102C6D-3421-574B-C87C-62A6CC89B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1054" y="3250408"/>
            <a:ext cx="374679" cy="377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Oval 9" descr="Green circle indicating High Status in Current Year">
            <a:extLst>
              <a:ext uri="{FF2B5EF4-FFF2-40B4-BE49-F238E27FC236}">
                <a16:creationId xmlns:a16="http://schemas.microsoft.com/office/drawing/2014/main" id="{8A5B5B75-2113-69C4-2C9F-30B76A0EB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07226" y="3250407"/>
            <a:ext cx="374679" cy="377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Oval 10" descr="Blue circle indicating Very High Status in Current Year">
            <a:extLst>
              <a:ext uri="{FF2B5EF4-FFF2-40B4-BE49-F238E27FC236}">
                <a16:creationId xmlns:a16="http://schemas.microsoft.com/office/drawing/2014/main" id="{23A7FB59-B8A4-06C5-210C-BC67B55CDB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01450" y="3250407"/>
            <a:ext cx="374679" cy="3776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4F6E1-39AF-2B27-0A5F-943C70E8F892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16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1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7802-2B42-412B-8BB0-285AC02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935239" cy="1050598"/>
          </a:xfrm>
        </p:spPr>
        <p:txBody>
          <a:bodyPr>
            <a:normAutofit/>
          </a:bodyPr>
          <a:lstStyle/>
          <a:p>
            <a:pPr marL="231775"/>
            <a:r>
              <a:rPr lang="en-US" sz="4000"/>
              <a:t>Status Cut Scores for Elementary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C87F8C-3C8D-4271-89B0-D23A609B9E08}"/>
              </a:ext>
            </a:extLst>
          </p:cNvPr>
          <p:cNvGraphicFramePr>
            <a:graphicFrameLocks noGrp="1"/>
          </p:cNvGraphicFramePr>
          <p:nvPr/>
        </p:nvGraphicFramePr>
        <p:xfrm>
          <a:off x="252632" y="1374689"/>
          <a:ext cx="11686736" cy="44327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25264">
                  <a:extLst>
                    <a:ext uri="{9D8B030D-6E8A-4147-A177-3AD203B41FA5}">
                      <a16:colId xmlns:a16="http://schemas.microsoft.com/office/drawing/2014/main" val="218735416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131780342"/>
                    </a:ext>
                  </a:extLst>
                </a:gridCol>
                <a:gridCol w="1303734">
                  <a:extLst>
                    <a:ext uri="{9D8B030D-6E8A-4147-A177-3AD203B41FA5}">
                      <a16:colId xmlns:a16="http://schemas.microsoft.com/office/drawing/2014/main" val="2537117540"/>
                    </a:ext>
                  </a:extLst>
                </a:gridCol>
                <a:gridCol w="1303734">
                  <a:extLst>
                    <a:ext uri="{9D8B030D-6E8A-4147-A177-3AD203B41FA5}">
                      <a16:colId xmlns:a16="http://schemas.microsoft.com/office/drawing/2014/main" val="4037880259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2540051586"/>
                    </a:ext>
                  </a:extLst>
                </a:gridCol>
                <a:gridCol w="1303734">
                  <a:extLst>
                    <a:ext uri="{9D8B030D-6E8A-4147-A177-3AD203B41FA5}">
                      <a16:colId xmlns:a16="http://schemas.microsoft.com/office/drawing/2014/main" val="1901902243"/>
                    </a:ext>
                  </a:extLst>
                </a:gridCol>
                <a:gridCol w="1310442">
                  <a:extLst>
                    <a:ext uri="{9D8B030D-6E8A-4147-A177-3AD203B41FA5}">
                      <a16:colId xmlns:a16="http://schemas.microsoft.com/office/drawing/2014/main" val="577951207"/>
                    </a:ext>
                  </a:extLst>
                </a:gridCol>
              </a:tblGrid>
              <a:tr h="53578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4032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Reading/Mathematics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0-31.9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32.0-53.9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54.0-69.9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70.0-80.9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81.0-125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9291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Science/</a:t>
                      </a:r>
                      <a:br>
                        <a:rPr lang="en-US" sz="2000">
                          <a:effectLst/>
                          <a:latin typeface="Franklin Gothic Book"/>
                          <a:cs typeface="Arial"/>
                        </a:rPr>
                      </a:b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Social Studies/Writing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0-33.9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34.0-49.9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50.0-66.9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67.0-75.9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76.0-125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116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English Learner Progress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0-33.9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34.0-47.9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48.0-57.9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58.0-64.9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65.0-140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66931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Quality of School Climate and Safety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0-66.9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67.0-73.9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74.0-76.9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77.0-81.9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cs typeface="Arial"/>
                        </a:rPr>
                        <a:t>82.0-100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31630"/>
                  </a:ext>
                </a:extLst>
              </a:tr>
            </a:tbl>
          </a:graphicData>
        </a:graphic>
      </p:graphicFrame>
      <p:sp>
        <p:nvSpPr>
          <p:cNvPr id="4" name="Oval 3" descr="Red circle indicates that the Status Score example of 66.9 from Slide 13 falls in the Yellow, Medium Status Level.">
            <a:extLst>
              <a:ext uri="{FF2B5EF4-FFF2-40B4-BE49-F238E27FC236}">
                <a16:creationId xmlns:a16="http://schemas.microsoft.com/office/drawing/2014/main" id="{BB3D7034-103B-6C46-9ABB-10F33030A748}"/>
              </a:ext>
            </a:extLst>
          </p:cNvPr>
          <p:cNvSpPr/>
          <p:nvPr/>
        </p:nvSpPr>
        <p:spPr>
          <a:xfrm>
            <a:off x="7836062" y="2002419"/>
            <a:ext cx="1493134" cy="95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Oval 5" descr="Red circle indicates that the Status Score example of 69.2 from Slide 15 falls in the Green, High Status Level.">
            <a:extLst>
              <a:ext uri="{FF2B5EF4-FFF2-40B4-BE49-F238E27FC236}">
                <a16:creationId xmlns:a16="http://schemas.microsoft.com/office/drawing/2014/main" id="{0006E87C-FD6A-0AA4-8D9A-BA95F86402E1}"/>
              </a:ext>
            </a:extLst>
          </p:cNvPr>
          <p:cNvSpPr/>
          <p:nvPr/>
        </p:nvSpPr>
        <p:spPr>
          <a:xfrm>
            <a:off x="9226953" y="3108376"/>
            <a:ext cx="1493134" cy="95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3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D937-EDEB-44B5-9664-F5609518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" y="10987"/>
            <a:ext cx="11473290" cy="993848"/>
          </a:xfrm>
        </p:spPr>
        <p:txBody>
          <a:bodyPr>
            <a:normAutofit/>
          </a:bodyPr>
          <a:lstStyle/>
          <a:p>
            <a:pPr marL="231775"/>
            <a:r>
              <a:rPr lang="en-US" sz="4000"/>
              <a:t>Status Cut Scores for Middle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B5CA6F-D9BA-4F4F-9BB3-85D46C5377E1}"/>
              </a:ext>
            </a:extLst>
          </p:cNvPr>
          <p:cNvGraphicFramePr>
            <a:graphicFrameLocks noGrp="1"/>
          </p:cNvGraphicFramePr>
          <p:nvPr/>
        </p:nvGraphicFramePr>
        <p:xfrm>
          <a:off x="359357" y="1247904"/>
          <a:ext cx="11473286" cy="459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330">
                  <a:extLst>
                    <a:ext uri="{9D8B030D-6E8A-4147-A177-3AD203B41FA5}">
                      <a16:colId xmlns:a16="http://schemas.microsoft.com/office/drawing/2014/main" val="2907849596"/>
                    </a:ext>
                  </a:extLst>
                </a:gridCol>
                <a:gridCol w="2661046">
                  <a:extLst>
                    <a:ext uri="{9D8B030D-6E8A-4147-A177-3AD203B41FA5}">
                      <a16:colId xmlns:a16="http://schemas.microsoft.com/office/drawing/2014/main" val="3015168953"/>
                    </a:ext>
                  </a:extLst>
                </a:gridCol>
                <a:gridCol w="1239360">
                  <a:extLst>
                    <a:ext uri="{9D8B030D-6E8A-4147-A177-3AD203B41FA5}">
                      <a16:colId xmlns:a16="http://schemas.microsoft.com/office/drawing/2014/main" val="4032468655"/>
                    </a:ext>
                  </a:extLst>
                </a:gridCol>
                <a:gridCol w="1578484">
                  <a:extLst>
                    <a:ext uri="{9D8B030D-6E8A-4147-A177-3AD203B41FA5}">
                      <a16:colId xmlns:a16="http://schemas.microsoft.com/office/drawing/2014/main" val="58704034"/>
                    </a:ext>
                  </a:extLst>
                </a:gridCol>
                <a:gridCol w="1526898">
                  <a:extLst>
                    <a:ext uri="{9D8B030D-6E8A-4147-A177-3AD203B41FA5}">
                      <a16:colId xmlns:a16="http://schemas.microsoft.com/office/drawing/2014/main" val="657399950"/>
                    </a:ext>
                  </a:extLst>
                </a:gridCol>
                <a:gridCol w="1413413">
                  <a:extLst>
                    <a:ext uri="{9D8B030D-6E8A-4147-A177-3AD203B41FA5}">
                      <a16:colId xmlns:a16="http://schemas.microsoft.com/office/drawing/2014/main" val="1864178967"/>
                    </a:ext>
                  </a:extLst>
                </a:gridCol>
                <a:gridCol w="1502755">
                  <a:extLst>
                    <a:ext uri="{9D8B030D-6E8A-4147-A177-3AD203B41FA5}">
                      <a16:colId xmlns:a16="http://schemas.microsoft.com/office/drawing/2014/main" val="2740290494"/>
                    </a:ext>
                  </a:extLst>
                </a:gridCol>
              </a:tblGrid>
              <a:tr h="423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62182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Middle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Reading/Mathematics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0-35.9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36.0-54.9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55.0-64.9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65.0-72.9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73.0-125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19797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Science/</a:t>
                      </a:r>
                      <a:b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Social Studies/Writing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0-32.9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33.0-47.9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48.0-58.9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59.0-68.9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69.0-125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157"/>
                  </a:ext>
                </a:extLst>
              </a:tr>
              <a:tr h="84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English Learner Progress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0-15.9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16.0-23.9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24.0-30.9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31.0-44.9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45.0-140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31291"/>
                  </a:ext>
                </a:extLst>
              </a:tr>
              <a:tr h="783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Quality of School Climate and Safety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0-58.9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59.0-63.9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64.0-67.9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68.0-74.9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75.0-100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27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A98-712D-4982-AC41-582CDC0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4" y="-14458"/>
            <a:ext cx="12112101" cy="1031218"/>
          </a:xfrm>
        </p:spPr>
        <p:txBody>
          <a:bodyPr>
            <a:normAutofit/>
          </a:bodyPr>
          <a:lstStyle/>
          <a:p>
            <a:pPr marL="231775"/>
            <a:r>
              <a:rPr lang="en-US" sz="4400"/>
              <a:t>Status Cut Scores for High Schools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3926-877E-452D-8E11-5ACD283BC0D6}"/>
              </a:ext>
            </a:extLst>
          </p:cNvPr>
          <p:cNvGraphicFramePr>
            <a:graphicFrameLocks noGrp="1"/>
          </p:cNvGraphicFramePr>
          <p:nvPr/>
        </p:nvGraphicFramePr>
        <p:xfrm>
          <a:off x="301840" y="1144081"/>
          <a:ext cx="11492412" cy="4897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410">
                  <a:extLst>
                    <a:ext uri="{9D8B030D-6E8A-4147-A177-3AD203B41FA5}">
                      <a16:colId xmlns:a16="http://schemas.microsoft.com/office/drawing/2014/main" val="4255923163"/>
                    </a:ext>
                  </a:extLst>
                </a:gridCol>
                <a:gridCol w="2474004">
                  <a:extLst>
                    <a:ext uri="{9D8B030D-6E8A-4147-A177-3AD203B41FA5}">
                      <a16:colId xmlns:a16="http://schemas.microsoft.com/office/drawing/2014/main" val="4169867108"/>
                    </a:ext>
                  </a:extLst>
                </a:gridCol>
                <a:gridCol w="1413829">
                  <a:extLst>
                    <a:ext uri="{9D8B030D-6E8A-4147-A177-3AD203B41FA5}">
                      <a16:colId xmlns:a16="http://schemas.microsoft.com/office/drawing/2014/main" val="963011060"/>
                    </a:ext>
                  </a:extLst>
                </a:gridCol>
                <a:gridCol w="1535014">
                  <a:extLst>
                    <a:ext uri="{9D8B030D-6E8A-4147-A177-3AD203B41FA5}">
                      <a16:colId xmlns:a16="http://schemas.microsoft.com/office/drawing/2014/main" val="95671417"/>
                    </a:ext>
                  </a:extLst>
                </a:gridCol>
                <a:gridCol w="1595608">
                  <a:extLst>
                    <a:ext uri="{9D8B030D-6E8A-4147-A177-3AD203B41FA5}">
                      <a16:colId xmlns:a16="http://schemas.microsoft.com/office/drawing/2014/main" val="1507849152"/>
                    </a:ext>
                  </a:extLst>
                </a:gridCol>
                <a:gridCol w="1388436">
                  <a:extLst>
                    <a:ext uri="{9D8B030D-6E8A-4147-A177-3AD203B41FA5}">
                      <a16:colId xmlns:a16="http://schemas.microsoft.com/office/drawing/2014/main" val="4033717097"/>
                    </a:ext>
                  </a:extLst>
                </a:gridCol>
                <a:gridCol w="1530111">
                  <a:extLst>
                    <a:ext uri="{9D8B030D-6E8A-4147-A177-3AD203B41FA5}">
                      <a16:colId xmlns:a16="http://schemas.microsoft.com/office/drawing/2014/main" val="1223277892"/>
                    </a:ext>
                  </a:extLst>
                </a:gridCol>
              </a:tblGrid>
              <a:tr h="450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71316"/>
                  </a:ext>
                </a:extLst>
              </a:tr>
              <a:tr h="938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Reading/Mathematics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39.0-52.9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53.0-64.9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65.0-76.9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2733"/>
                  </a:ext>
                </a:extLst>
              </a:tr>
              <a:tr h="90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Science/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Social Studies/Writing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32.0-46.9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47.0-54.9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55.0-62.9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66532"/>
                  </a:ext>
                </a:extLst>
              </a:tr>
              <a:tr h="6713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Learner Progress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10.0-23.9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24.0-30.9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31.0-44.9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45.0-140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1950"/>
                  </a:ext>
                </a:extLst>
              </a:tr>
              <a:tr h="7558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Quality of School Climate and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0-53.9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54.0-58.9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59.0-63.9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64.0-67.9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68.0-100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63122"/>
                  </a:ext>
                </a:extLst>
              </a:tr>
              <a:tr h="695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Postsecondary Readiness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0-58.9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59.0-75.9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76.0-87.9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88.0-94.9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46822"/>
                  </a:ext>
                </a:extLst>
              </a:tr>
              <a:tr h="484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0-85.9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86.0-91.9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92.0-94.9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95.0-97.9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98.0-100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0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084F-1577-0C58-E100-FE57BB34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Indicators in the Accountability System</a:t>
            </a:r>
          </a:p>
        </p:txBody>
      </p:sp>
      <p:pic>
        <p:nvPicPr>
          <p:cNvPr id="4" name="Picture 5" descr="A list containing the six state indicators: State Assessment Results in Reading and Mathematics, State Assessment Results in Science, Social Studies and Writing, English Learner Progress, Postsecondary Readiness, Quality of School Climate and Safety, and Graduation Rate. &#10;">
            <a:extLst>
              <a:ext uri="{FF2B5EF4-FFF2-40B4-BE49-F238E27FC236}">
                <a16:creationId xmlns:a16="http://schemas.microsoft.com/office/drawing/2014/main" id="{FFC38DE7-4254-55E6-1F91-11E2793063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6" b="-254"/>
          <a:stretch/>
        </p:blipFill>
        <p:spPr>
          <a:xfrm>
            <a:off x="484321" y="1047751"/>
            <a:ext cx="11223357" cy="5284684"/>
          </a:xfrm>
          <a:prstGeom prst="rect">
            <a:avLst/>
          </a:prstGeom>
          <a:noFill/>
        </p:spPr>
      </p:pic>
      <p:sp>
        <p:nvSpPr>
          <p:cNvPr id="8" name="Star: 5 Points 7" descr="A star identifying State Assessment Results in Science, Social Studies and Writing">
            <a:extLst>
              <a:ext uri="{FF2B5EF4-FFF2-40B4-BE49-F238E27FC236}">
                <a16:creationId xmlns:a16="http://schemas.microsoft.com/office/drawing/2014/main" id="{FE42958E-FDD1-DAB0-B274-B9020D238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70" y="1924048"/>
            <a:ext cx="574110" cy="501041"/>
          </a:xfrm>
          <a:prstGeom prst="star5">
            <a:avLst/>
          </a:prstGeom>
          <a:solidFill>
            <a:srgbClr val="AAD6B8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Star: 5 Points 8" descr="A star identifying State Assessment Results in Reading and Mathematics">
            <a:extLst>
              <a:ext uri="{FF2B5EF4-FFF2-40B4-BE49-F238E27FC236}">
                <a16:creationId xmlns:a16="http://schemas.microsoft.com/office/drawing/2014/main" id="{FE42958E-FDD1-DAB0-B274-B9020D238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70" y="1283004"/>
            <a:ext cx="574110" cy="501041"/>
          </a:xfrm>
          <a:prstGeom prst="star5">
            <a:avLst/>
          </a:prstGeom>
          <a:solidFill>
            <a:srgbClr val="AAD6B8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Franklin Gothic Book" panose="020B0503020102020204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 descr="A highlighted box identifying State Assessment Results in Science, Social Studies and Writing">
            <a:extLst>
              <a:ext uri="{FF2B5EF4-FFF2-40B4-BE49-F238E27FC236}">
                <a16:creationId xmlns:a16="http://schemas.microsoft.com/office/drawing/2014/main" id="{0548F6D9-51B3-2F75-140A-2C2DDCCC43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7580" y="1943098"/>
            <a:ext cx="10814415" cy="675596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 descr="A highlighted box identifying State Assessment Results in Reading and Mathematics">
            <a:extLst>
              <a:ext uri="{FF2B5EF4-FFF2-40B4-BE49-F238E27FC236}">
                <a16:creationId xmlns:a16="http://schemas.microsoft.com/office/drawing/2014/main" id="{0548F6D9-51B3-2F75-140A-2C2DDCCC43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7579" y="1267502"/>
            <a:ext cx="10814415" cy="6755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C1AAD-A3DF-43C9-8EC6-6B0D0C6C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D4A29-913D-B48D-8500-359EAD0BA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/>
              <a:t>State Assessment Results in Reading and Mathematics  </a:t>
            </a:r>
            <a:br>
              <a:rPr lang="en-US" sz="2400"/>
            </a:br>
            <a:r>
              <a:rPr lang="en-US" sz="2400"/>
              <a:t>State Assessment Results in Science, Social Studies and Writing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16000"/>
          </a:xfrm>
        </p:spPr>
        <p:txBody>
          <a:bodyPr/>
          <a:lstStyle/>
          <a:p>
            <a:r>
              <a:rPr lang="en-US"/>
              <a:t>Agenda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100838"/>
            <a:ext cx="10515600" cy="410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Status </a:t>
            </a:r>
          </a:p>
          <a:p>
            <a:pPr lvl="1"/>
            <a:r>
              <a:rPr lang="en-US"/>
              <a:t>Combined Writing</a:t>
            </a:r>
          </a:p>
          <a:p>
            <a:pPr lvl="1"/>
            <a:r>
              <a:rPr lang="en-US"/>
              <a:t>Accountability Calculations</a:t>
            </a:r>
          </a:p>
          <a:p>
            <a:r>
              <a:rPr lang="en-US"/>
              <a:t>Change</a:t>
            </a:r>
          </a:p>
          <a:p>
            <a:pPr lvl="1"/>
            <a:r>
              <a:rPr lang="en-US"/>
              <a:t>Change Score Calculations</a:t>
            </a:r>
          </a:p>
          <a:p>
            <a:pPr lvl="1"/>
            <a:r>
              <a:rPr lang="en-US"/>
              <a:t>Indicator Performance Ratings</a:t>
            </a:r>
          </a:p>
          <a:p>
            <a:pPr lvl="1"/>
            <a:r>
              <a:rPr lang="en-US"/>
              <a:t>Overall Score</a:t>
            </a:r>
          </a:p>
          <a:p>
            <a:pPr lvl="1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4685F3-9E58-DF5D-71D4-FF5C7653C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7095" y="1100838"/>
            <a:ext cx="401207" cy="40120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1936A6-6CE9-FECE-BC63-CB8CB56EF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9909" y="1512431"/>
            <a:ext cx="401207" cy="4012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7E61F1A-56C9-5CF2-977A-537437D96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750" y="1913638"/>
            <a:ext cx="401207" cy="401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8D563-B8C8-6F3B-76DA-E10DD6CBB068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21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5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B38F8F-AE8F-AB1A-15C9-9A0C60A4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63084" cy="1002385"/>
          </a:xfrm>
        </p:spPr>
        <p:txBody>
          <a:bodyPr>
            <a:normAutofit/>
          </a:bodyPr>
          <a:lstStyle/>
          <a:p>
            <a:pPr marL="225425"/>
            <a:r>
              <a:rPr lang="en-US" sz="4000">
                <a:solidFill>
                  <a:srgbClr val="3A757A"/>
                </a:solidFill>
                <a:latin typeface="Franklin Gothic Medium" panose="020B0603020102020204" pitchFamily="34" charset="0"/>
              </a:rPr>
              <a:t>Change</a:t>
            </a:r>
            <a:r>
              <a:rPr lang="en-US" sz="4000" baseline="0">
                <a:solidFill>
                  <a:srgbClr val="3A757A"/>
                </a:solidFill>
                <a:latin typeface="Franklin Gothic Medium" panose="020B0603020102020204" pitchFamily="34" charset="0"/>
              </a:rPr>
              <a:t> Score</a:t>
            </a:r>
            <a:endParaRPr lang="en-US" sz="4000">
              <a:solidFill>
                <a:srgbClr val="3A757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F79188-8DB2-3350-F8B4-C8F36921197B}"/>
              </a:ext>
            </a:extLst>
          </p:cNvPr>
          <p:cNvSpPr txBox="1">
            <a:spLocks/>
          </p:cNvSpPr>
          <p:nvPr/>
        </p:nvSpPr>
        <p:spPr>
          <a:xfrm>
            <a:off x="553590" y="1171720"/>
            <a:ext cx="11084820" cy="706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Change Score is a simple subtraction of Prior Year Status Score from Current Year Status Score.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It is calculated the same way for every Indicator.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Current Year Status Score – Prior Year Status Score = Change Score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Prior Year Scores are used to calculate Change Scores. They are not used to influence Indicator Performance Ratings.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Diagram 6" descr="Graphic showing how to determine the change calculation.  &#10;Current Status - Prior Status = Change">
            <a:extLst>
              <a:ext uri="{FF2B5EF4-FFF2-40B4-BE49-F238E27FC236}">
                <a16:creationId xmlns:a16="http://schemas.microsoft.com/office/drawing/2014/main" id="{7945A59A-F736-1F65-47B3-ACE399FD678B}"/>
              </a:ext>
            </a:extLst>
          </p:cNvPr>
          <p:cNvGraphicFramePr/>
          <p:nvPr/>
        </p:nvGraphicFramePr>
        <p:xfrm>
          <a:off x="1792952" y="20314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29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2A7DF-DFFB-61DE-DF3D-F23BAD49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11"/>
          </a:xfrm>
        </p:spPr>
        <p:txBody>
          <a:bodyPr/>
          <a:lstStyle/>
          <a:p>
            <a:r>
              <a:rPr lang="en-US"/>
              <a:t>Change Score Example </a:t>
            </a:r>
          </a:p>
        </p:txBody>
      </p:sp>
      <p:graphicFrame>
        <p:nvGraphicFramePr>
          <p:cNvPr id="6" name="Content Placeholder 5" descr="Graphic showing how to determine the change calculation.  &#10;Current Status - Prior Status = Change">
            <a:extLst>
              <a:ext uri="{FF2B5EF4-FFF2-40B4-BE49-F238E27FC236}">
                <a16:creationId xmlns:a16="http://schemas.microsoft.com/office/drawing/2014/main" id="{37BD8FD9-D32D-FCAC-2F1F-5BC17E82E6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6613" y="1690689"/>
          <a:ext cx="9800907" cy="157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07D77A-DD5D-78C9-2373-FCB4119B2920}"/>
              </a:ext>
            </a:extLst>
          </p:cNvPr>
          <p:cNvSpPr txBox="1"/>
          <p:nvPr/>
        </p:nvSpPr>
        <p:spPr>
          <a:xfrm>
            <a:off x="0" y="37030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                 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66.9     –       65       =       1.9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C78AF-01F5-A46D-A81E-B5F99D54EC62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23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18E1B7-979D-F588-1A02-DEEA3C71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1519"/>
          </a:xfrm>
        </p:spPr>
        <p:txBody>
          <a:bodyPr/>
          <a:lstStyle/>
          <a:p>
            <a:r>
              <a:rPr lang="en-US"/>
              <a:t>Change Levels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4E0CB-3981-27BD-9334-3FACDE9E98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383" y="1633473"/>
            <a:ext cx="10871138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67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There are five Change Levels: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 descr="Graphic showing Change Levels:&#10;Declined Significantly - red arrow pointing down &#10;Declined - orange arrow pointing slightly down to the right&#10;Maintained - yellow arrow pointing to the right horizontally&#10;Increased - green arrow pointing slightly up to the right&#10;Increased Significantly - blue arrow pointing up">
            <a:extLst>
              <a:ext uri="{FF2B5EF4-FFF2-40B4-BE49-F238E27FC236}">
                <a16:creationId xmlns:a16="http://schemas.microsoft.com/office/drawing/2014/main" id="{2FF7DA51-35BA-8C89-114D-A90286FC112D}"/>
              </a:ext>
            </a:extLst>
          </p:cNvPr>
          <p:cNvGrpSpPr/>
          <p:nvPr/>
        </p:nvGrpSpPr>
        <p:grpSpPr>
          <a:xfrm>
            <a:off x="103239" y="2864797"/>
            <a:ext cx="11985522" cy="1061519"/>
            <a:chOff x="103239" y="2508169"/>
            <a:chExt cx="11729813" cy="872178"/>
          </a:xfrm>
        </p:grpSpPr>
        <p:graphicFrame>
          <p:nvGraphicFramePr>
            <p:cNvPr id="7" name="Table 6">
              <a:extLst>
                <a:ext uri="{FF2B5EF4-FFF2-40B4-BE49-F238E27FC236}">
                  <a16:creationId xmlns:a16="http://schemas.microsoft.com/office/drawing/2014/main" id="{23CF694D-37FC-96FA-2F9B-D2EE14616F9C}"/>
                </a:ext>
              </a:extLst>
            </p:cNvPr>
            <p:cNvGraphicFramePr/>
            <p:nvPr/>
          </p:nvGraphicFramePr>
          <p:xfrm>
            <a:off x="103239" y="2508169"/>
            <a:ext cx="11729813" cy="58056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1997587">
                    <a:extLst>
                      <a:ext uri="{9D8B030D-6E8A-4147-A177-3AD203B41FA5}">
                        <a16:colId xmlns:a16="http://schemas.microsoft.com/office/drawing/2014/main" val="4161125449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2150643996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2252159854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4176061002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3823284898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829342843"/>
                      </a:ext>
                    </a:extLst>
                  </a:gridCol>
                </a:tblGrid>
                <a:tr h="70660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Change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Declined Significantly </a:t>
                        </a:r>
                      </a:p>
                      <a:p>
                        <a:pPr algn="ctr"/>
                        <a:endParaRPr lang="en-US" sz="1400" b="1">
                          <a:latin typeface="Franklin Gothic Book" panose="020B05030201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Declined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Maintained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Increased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 dirty="0">
                            <a:latin typeface="Franklin Gothic Book" panose="020B0503020102020204" pitchFamily="34" charset="0"/>
                          </a:rPr>
                          <a:t>Increased Significantly 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388257875"/>
                    </a:ext>
                  </a:extLst>
                </a:tr>
              </a:tbl>
            </a:graphicData>
          </a:graphic>
        </p:graphicFrame>
        <p:sp>
          <p:nvSpPr>
            <p:cNvPr id="8" name="Arrow: Down 7" descr="Red arrow pointing down indicating Change Declined Significantly ">
              <a:extLst>
                <a:ext uri="{FF2B5EF4-FFF2-40B4-BE49-F238E27FC236}">
                  <a16:creationId xmlns:a16="http://schemas.microsoft.com/office/drawing/2014/main" id="{6DD947C3-047C-76DF-CBB7-558F543821DE}"/>
                </a:ext>
              </a:extLst>
            </p:cNvPr>
            <p:cNvSpPr/>
            <p:nvPr/>
          </p:nvSpPr>
          <p:spPr>
            <a:xfrm>
              <a:off x="2984820" y="2944450"/>
              <a:ext cx="228600" cy="43542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row: Down 8" descr="Orange arrow pointing slight down indicating Change Declined ">
              <a:extLst>
                <a:ext uri="{FF2B5EF4-FFF2-40B4-BE49-F238E27FC236}">
                  <a16:creationId xmlns:a16="http://schemas.microsoft.com/office/drawing/2014/main" id="{602830A6-A359-0D64-994C-94F37B2B0713}"/>
                </a:ext>
              </a:extLst>
            </p:cNvPr>
            <p:cNvSpPr/>
            <p:nvPr/>
          </p:nvSpPr>
          <p:spPr>
            <a:xfrm rot="19426552">
              <a:off x="5049843" y="2944919"/>
              <a:ext cx="228600" cy="43542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Down 9" descr="Yellow arrow indicating Change Maintained ">
              <a:extLst>
                <a:ext uri="{FF2B5EF4-FFF2-40B4-BE49-F238E27FC236}">
                  <a16:creationId xmlns:a16="http://schemas.microsoft.com/office/drawing/2014/main" id="{F2847BE8-B721-5FD2-639D-32962C61FC5C}"/>
                </a:ext>
              </a:extLst>
            </p:cNvPr>
            <p:cNvSpPr/>
            <p:nvPr/>
          </p:nvSpPr>
          <p:spPr>
            <a:xfrm rot="16200000">
              <a:off x="7018355" y="2922515"/>
              <a:ext cx="228600" cy="43542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row: Down 10" descr="Green arrow pointing slightly up indicating Change Increased ">
              <a:extLst>
                <a:ext uri="{FF2B5EF4-FFF2-40B4-BE49-F238E27FC236}">
                  <a16:creationId xmlns:a16="http://schemas.microsoft.com/office/drawing/2014/main" id="{507834B6-7272-6271-6638-CB11BA72CA57}"/>
                </a:ext>
              </a:extLst>
            </p:cNvPr>
            <p:cNvSpPr/>
            <p:nvPr/>
          </p:nvSpPr>
          <p:spPr>
            <a:xfrm rot="13085184">
              <a:off x="9029592" y="2944449"/>
              <a:ext cx="228600" cy="435428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Down 11" descr="Blue arrow pointing up indicating Change Increased Significantly ">
              <a:extLst>
                <a:ext uri="{FF2B5EF4-FFF2-40B4-BE49-F238E27FC236}">
                  <a16:creationId xmlns:a16="http://schemas.microsoft.com/office/drawing/2014/main" id="{DCC58019-335A-ABE6-8949-20EAE4367CB6}"/>
                </a:ext>
              </a:extLst>
            </p:cNvPr>
            <p:cNvSpPr/>
            <p:nvPr/>
          </p:nvSpPr>
          <p:spPr>
            <a:xfrm rot="10800000">
              <a:off x="10940683" y="2944449"/>
              <a:ext cx="228600" cy="435428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DFFCFA-D8F5-942C-F991-FF0D572367BE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24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6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7802-2B42-412B-8BB0-285AC02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11935239" cy="956697"/>
          </a:xfrm>
        </p:spPr>
        <p:txBody>
          <a:bodyPr>
            <a:normAutofit/>
          </a:bodyPr>
          <a:lstStyle/>
          <a:p>
            <a:pPr marL="231775"/>
            <a:r>
              <a:rPr lang="en-US" sz="4000"/>
              <a:t>Change Cut Scores for Elementary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C87F8C-3C8D-4271-89B0-D23A609B9E08}"/>
              </a:ext>
            </a:extLst>
          </p:cNvPr>
          <p:cNvGraphicFramePr>
            <a:graphicFrameLocks noGrp="1"/>
          </p:cNvGraphicFramePr>
          <p:nvPr/>
        </p:nvGraphicFramePr>
        <p:xfrm>
          <a:off x="192753" y="1455729"/>
          <a:ext cx="11806493" cy="44455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9263">
                  <a:extLst>
                    <a:ext uri="{9D8B030D-6E8A-4147-A177-3AD203B41FA5}">
                      <a16:colId xmlns:a16="http://schemas.microsoft.com/office/drawing/2014/main" val="218735416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31780342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2537117540"/>
                    </a:ext>
                  </a:extLst>
                </a:gridCol>
                <a:gridCol w="1443972">
                  <a:extLst>
                    <a:ext uri="{9D8B030D-6E8A-4147-A177-3AD203B41FA5}">
                      <a16:colId xmlns:a16="http://schemas.microsoft.com/office/drawing/2014/main" val="4037880259"/>
                    </a:ext>
                  </a:extLst>
                </a:gridCol>
                <a:gridCol w="1397199">
                  <a:extLst>
                    <a:ext uri="{9D8B030D-6E8A-4147-A177-3AD203B41FA5}">
                      <a16:colId xmlns:a16="http://schemas.microsoft.com/office/drawing/2014/main" val="2540051586"/>
                    </a:ext>
                  </a:extLst>
                </a:gridCol>
                <a:gridCol w="1358769">
                  <a:extLst>
                    <a:ext uri="{9D8B030D-6E8A-4147-A177-3AD203B41FA5}">
                      <a16:colId xmlns:a16="http://schemas.microsoft.com/office/drawing/2014/main" val="1901902243"/>
                    </a:ext>
                  </a:extLst>
                </a:gridCol>
                <a:gridCol w="1609204">
                  <a:extLst>
                    <a:ext uri="{9D8B030D-6E8A-4147-A177-3AD203B41FA5}">
                      <a16:colId xmlns:a16="http://schemas.microsoft.com/office/drawing/2014/main" val="577951207"/>
                    </a:ext>
                  </a:extLst>
                </a:gridCol>
              </a:tblGrid>
              <a:tr h="53578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4032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Reading/Mathematics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-6.1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-6.0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7.0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9291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Science/</a:t>
                      </a:r>
                      <a:br>
                        <a:rPr lang="en-US" sz="2000">
                          <a:effectLst/>
                          <a:latin typeface="Franklin Gothic Book"/>
                          <a:cs typeface="Arial"/>
                        </a:rPr>
                      </a:b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Social Studies/Writing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-7.1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9.0 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116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English Learner Progress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-7.1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22.9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23.0 or more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66931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Quality of School Climate and Safety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-5.1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3.8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31630"/>
                  </a:ext>
                </a:extLst>
              </a:tr>
            </a:tbl>
          </a:graphicData>
        </a:graphic>
      </p:graphicFrame>
      <p:sp>
        <p:nvSpPr>
          <p:cNvPr id="4" name="Oval 3" descr="Red circle indicates that the Change Score example of 1.9 from Slide 23 falls in the Green, Increased Status Level.">
            <a:extLst>
              <a:ext uri="{FF2B5EF4-FFF2-40B4-BE49-F238E27FC236}">
                <a16:creationId xmlns:a16="http://schemas.microsoft.com/office/drawing/2014/main" id="{1724F06A-CB4A-6477-B40A-F8563582772B}"/>
              </a:ext>
            </a:extLst>
          </p:cNvPr>
          <p:cNvSpPr/>
          <p:nvPr/>
        </p:nvSpPr>
        <p:spPr>
          <a:xfrm>
            <a:off x="8958807" y="2083443"/>
            <a:ext cx="1493134" cy="95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37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D937-EDEB-44B5-9664-F5609518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00"/>
            <a:ext cx="11473290" cy="1001772"/>
          </a:xfrm>
        </p:spPr>
        <p:txBody>
          <a:bodyPr>
            <a:normAutofit/>
          </a:bodyPr>
          <a:lstStyle/>
          <a:p>
            <a:pPr marL="231775"/>
            <a:r>
              <a:rPr lang="en-US" sz="4000"/>
              <a:t>Change Cut Scores for Middle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B5CA6F-D9BA-4F4F-9BB3-85D46C5377E1}"/>
              </a:ext>
            </a:extLst>
          </p:cNvPr>
          <p:cNvGraphicFramePr>
            <a:graphicFrameLocks noGrp="1"/>
          </p:cNvGraphicFramePr>
          <p:nvPr/>
        </p:nvGraphicFramePr>
        <p:xfrm>
          <a:off x="359357" y="1247535"/>
          <a:ext cx="11473286" cy="4785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519">
                  <a:extLst>
                    <a:ext uri="{9D8B030D-6E8A-4147-A177-3AD203B41FA5}">
                      <a16:colId xmlns:a16="http://schemas.microsoft.com/office/drawing/2014/main" val="290784959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015168953"/>
                    </a:ext>
                  </a:extLst>
                </a:gridCol>
                <a:gridCol w="1462722">
                  <a:extLst>
                    <a:ext uri="{9D8B030D-6E8A-4147-A177-3AD203B41FA5}">
                      <a16:colId xmlns:a16="http://schemas.microsoft.com/office/drawing/2014/main" val="4032468655"/>
                    </a:ext>
                  </a:extLst>
                </a:gridCol>
                <a:gridCol w="1481979">
                  <a:extLst>
                    <a:ext uri="{9D8B030D-6E8A-4147-A177-3AD203B41FA5}">
                      <a16:colId xmlns:a16="http://schemas.microsoft.com/office/drawing/2014/main" val="58704034"/>
                    </a:ext>
                  </a:extLst>
                </a:gridCol>
                <a:gridCol w="1526898">
                  <a:extLst>
                    <a:ext uri="{9D8B030D-6E8A-4147-A177-3AD203B41FA5}">
                      <a16:colId xmlns:a16="http://schemas.microsoft.com/office/drawing/2014/main" val="657399950"/>
                    </a:ext>
                  </a:extLst>
                </a:gridCol>
                <a:gridCol w="1413413">
                  <a:extLst>
                    <a:ext uri="{9D8B030D-6E8A-4147-A177-3AD203B41FA5}">
                      <a16:colId xmlns:a16="http://schemas.microsoft.com/office/drawing/2014/main" val="1864178967"/>
                    </a:ext>
                  </a:extLst>
                </a:gridCol>
                <a:gridCol w="1502755">
                  <a:extLst>
                    <a:ext uri="{9D8B030D-6E8A-4147-A177-3AD203B41FA5}">
                      <a16:colId xmlns:a16="http://schemas.microsoft.com/office/drawing/2014/main" val="2740290494"/>
                    </a:ext>
                  </a:extLst>
                </a:gridCol>
              </a:tblGrid>
              <a:tr h="423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62182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Middle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Reading/Mathematics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-7.1 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6.3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19797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Science/</a:t>
                      </a:r>
                      <a:b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Social Studies/Writing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-7.1 </a:t>
                      </a:r>
                      <a:r>
                        <a:rPr lang="en-US" sz="2000">
                          <a:effectLst/>
                          <a:latin typeface="+mn-lt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6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157"/>
                  </a:ext>
                </a:extLst>
              </a:tr>
              <a:tr h="84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English Learner Progress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-15.1</a:t>
                      </a:r>
                      <a:r>
                        <a:rPr lang="en-US" sz="2000">
                          <a:effectLst/>
                          <a:latin typeface="+mn-lt"/>
                          <a:cs typeface="Arial"/>
                        </a:rPr>
                        <a:t> 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-15.0 to -5.1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8.0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31291"/>
                  </a:ext>
                </a:extLst>
              </a:tr>
              <a:tr h="84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Quality of School Climate and Safety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-5.1 </a:t>
                      </a:r>
                      <a:r>
                        <a:rPr lang="en-US" sz="2000">
                          <a:effectLst/>
                          <a:latin typeface="+mn-lt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4.0 or more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77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A98-712D-4982-AC41-582CDC0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12192000" cy="1030147"/>
          </a:xfrm>
        </p:spPr>
        <p:txBody>
          <a:bodyPr>
            <a:normAutofit/>
          </a:bodyPr>
          <a:lstStyle/>
          <a:p>
            <a:pPr marL="231775"/>
            <a:r>
              <a:rPr lang="en-US" sz="4400"/>
              <a:t>Change Cut Scores for High Schools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3926-877E-452D-8E11-5ACD283BC0D6}"/>
              </a:ext>
            </a:extLst>
          </p:cNvPr>
          <p:cNvGraphicFramePr>
            <a:graphicFrameLocks noGrp="1"/>
          </p:cNvGraphicFramePr>
          <p:nvPr/>
        </p:nvGraphicFramePr>
        <p:xfrm>
          <a:off x="257070" y="1243646"/>
          <a:ext cx="11677859" cy="4907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403">
                  <a:extLst>
                    <a:ext uri="{9D8B030D-6E8A-4147-A177-3AD203B41FA5}">
                      <a16:colId xmlns:a16="http://schemas.microsoft.com/office/drawing/2014/main" val="4255923163"/>
                    </a:ext>
                  </a:extLst>
                </a:gridCol>
                <a:gridCol w="2390485">
                  <a:extLst>
                    <a:ext uri="{9D8B030D-6E8A-4147-A177-3AD203B41FA5}">
                      <a16:colId xmlns:a16="http://schemas.microsoft.com/office/drawing/2014/main" val="4169867108"/>
                    </a:ext>
                  </a:extLst>
                </a:gridCol>
                <a:gridCol w="1532323">
                  <a:extLst>
                    <a:ext uri="{9D8B030D-6E8A-4147-A177-3AD203B41FA5}">
                      <a16:colId xmlns:a16="http://schemas.microsoft.com/office/drawing/2014/main" val="963011060"/>
                    </a:ext>
                  </a:extLst>
                </a:gridCol>
                <a:gridCol w="1642290">
                  <a:extLst>
                    <a:ext uri="{9D8B030D-6E8A-4147-A177-3AD203B41FA5}">
                      <a16:colId xmlns:a16="http://schemas.microsoft.com/office/drawing/2014/main" val="95671417"/>
                    </a:ext>
                  </a:extLst>
                </a:gridCol>
                <a:gridCol w="1516495">
                  <a:extLst>
                    <a:ext uri="{9D8B030D-6E8A-4147-A177-3AD203B41FA5}">
                      <a16:colId xmlns:a16="http://schemas.microsoft.com/office/drawing/2014/main" val="1507849152"/>
                    </a:ext>
                  </a:extLst>
                </a:gridCol>
                <a:gridCol w="1400926">
                  <a:extLst>
                    <a:ext uri="{9D8B030D-6E8A-4147-A177-3AD203B41FA5}">
                      <a16:colId xmlns:a16="http://schemas.microsoft.com/office/drawing/2014/main" val="4033717097"/>
                    </a:ext>
                  </a:extLst>
                </a:gridCol>
                <a:gridCol w="1625937">
                  <a:extLst>
                    <a:ext uri="{9D8B030D-6E8A-4147-A177-3AD203B41FA5}">
                      <a16:colId xmlns:a16="http://schemas.microsoft.com/office/drawing/2014/main" val="1223277892"/>
                    </a:ext>
                  </a:extLst>
                </a:gridCol>
              </a:tblGrid>
              <a:tr h="5437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71316"/>
                  </a:ext>
                </a:extLst>
              </a:tr>
              <a:tr h="887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Reading/Mathematics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-12.1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-12.0 to –5.1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6.3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2733"/>
                  </a:ext>
                </a:extLst>
              </a:tr>
              <a:tr h="897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Science/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Social Studies/Writing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-11.1 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-11.0 to –3.6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-3.5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7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66532"/>
                  </a:ext>
                </a:extLst>
              </a:tr>
              <a:tr h="668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Learner Progress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-13.1 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-13.0 to –4.1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-4.0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9.5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9.6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1950"/>
                  </a:ext>
                </a:extLst>
              </a:tr>
              <a:tr h="752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Quality of School Climate and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-4.1 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-4.0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63122"/>
                  </a:ext>
                </a:extLst>
              </a:tr>
              <a:tr h="692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Postsecondary Readiness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-5.1 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11.9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12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46822"/>
                  </a:ext>
                </a:extLst>
              </a:tr>
              <a:tr h="460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-5.1 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38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Graphic showing how to determine the Indicator Score calculation.  &#10;Current Year Status Score - Change Score = Indicator Score">
            <a:extLst>
              <a:ext uri="{FF2B5EF4-FFF2-40B4-BE49-F238E27FC236}">
                <a16:creationId xmlns:a16="http://schemas.microsoft.com/office/drawing/2014/main" id="{5BAFE7B7-DD12-25B4-EB2B-FC577D2B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9196"/>
            <a:ext cx="10783529" cy="3114967"/>
          </a:xfrm>
        </p:spPr>
        <p:txBody>
          <a:bodyPr>
            <a:normAutofit fontScale="92500"/>
          </a:bodyPr>
          <a:lstStyle/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1900" b="0" i="0" u="none" strike="noStrike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Indicator Score is a simple combination of Status Score and Change Score.</a:t>
            </a:r>
            <a:endParaRPr lang="en-US" sz="1900" b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1900">
                <a:latin typeface="Franklin Gothic Book" panose="020B0503020102020204" pitchFamily="34" charset="0"/>
              </a:rPr>
              <a:t>It is</a:t>
            </a:r>
            <a:r>
              <a:rPr lang="en-US" sz="1900" b="0" i="0" u="none" strike="noStrike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 calculated the same way for every Indicator.</a:t>
            </a:r>
            <a:endParaRPr lang="en-US" sz="1900" b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pPr marL="0" indent="0" algn="ctr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sz="1900" b="0">
                <a:solidFill>
                  <a:schemeClr val="tx1"/>
                </a:solidFill>
                <a:effectLst/>
              </a:rPr>
            </a:br>
            <a:r>
              <a:rPr lang="en-US" sz="1900" b="1" i="1" u="none" strike="noStrike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Current Year Status Score + Change Score = Indicator Score</a:t>
            </a:r>
            <a:br>
              <a:rPr lang="en-US" sz="1900" b="1" i="1" u="none" strike="noStrike">
                <a:solidFill>
                  <a:schemeClr val="tx1"/>
                </a:solidFill>
                <a:effectLst/>
              </a:rPr>
            </a:br>
            <a:endParaRPr lang="en-US" sz="1900" b="1">
              <a:solidFill>
                <a:schemeClr val="tx1"/>
              </a:solidFill>
              <a:effectLst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1900" b="0" i="0" u="none" strike="noStrike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Indicator Scores are used to calculate Overall Scores. They do not influence Indicator Performance Ratings.</a:t>
            </a:r>
          </a:p>
          <a:p>
            <a:pPr marL="0" indent="0" rtl="0">
              <a:spcBef>
                <a:spcPts val="800"/>
              </a:spcBef>
              <a:spcAft>
                <a:spcPts val="0"/>
              </a:spcAft>
              <a:buNone/>
            </a:pPr>
            <a:endParaRPr lang="en-US" sz="2400" b="0">
              <a:effectLst/>
            </a:endParaRPr>
          </a:p>
          <a:p>
            <a:pPr marL="0" indent="0">
              <a:buNone/>
            </a:pPr>
            <a:br>
              <a:rPr lang="en-US" sz="2400"/>
            </a:b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75"/>
            <a:ext cx="12192000" cy="990941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Indicator Score</a:t>
            </a:r>
          </a:p>
        </p:txBody>
      </p:sp>
      <p:graphicFrame>
        <p:nvGraphicFramePr>
          <p:cNvPr id="4" name="Diagram 3" descr="Graphic showing how to determine the Indicator Score calculation.  &#10;Current Year Status Score + Change Score = Indicator Score  &#10;">
            <a:extLst>
              <a:ext uri="{FF2B5EF4-FFF2-40B4-BE49-F238E27FC236}">
                <a16:creationId xmlns:a16="http://schemas.microsoft.com/office/drawing/2014/main" id="{2ADC30D4-A990-2376-32AD-A7F226F038FA}"/>
              </a:ext>
            </a:extLst>
          </p:cNvPr>
          <p:cNvGraphicFramePr/>
          <p:nvPr/>
        </p:nvGraphicFramePr>
        <p:xfrm>
          <a:off x="181419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1EBA79-BF38-6044-FAE3-6AC1F2A71B5B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28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5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2A7DF-DFFB-61DE-DF3D-F23BAD49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4978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Indicator Score Example: </a:t>
            </a:r>
            <a:b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</a:br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Reading and Mathematics Indicator</a:t>
            </a:r>
          </a:p>
        </p:txBody>
      </p:sp>
      <p:graphicFrame>
        <p:nvGraphicFramePr>
          <p:cNvPr id="5" name="Diagram 4" descr="Graphic showing how to determine the Indicator Score calculation.  &#10;Current Year Status Score + Change Score = Indicator Score  &#10;">
            <a:extLst>
              <a:ext uri="{FF2B5EF4-FFF2-40B4-BE49-F238E27FC236}">
                <a16:creationId xmlns:a16="http://schemas.microsoft.com/office/drawing/2014/main" id="{7D3E23B1-1942-3940-B9DA-F11649FBDB6C}"/>
              </a:ext>
            </a:extLst>
          </p:cNvPr>
          <p:cNvGraphicFramePr/>
          <p:nvPr/>
        </p:nvGraphicFramePr>
        <p:xfrm>
          <a:off x="639097" y="2393065"/>
          <a:ext cx="10225547" cy="169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C08E10-E1E2-C2E8-BAE6-961E56CECC55}"/>
              </a:ext>
            </a:extLst>
          </p:cNvPr>
          <p:cNvSpPr txBox="1"/>
          <p:nvPr/>
        </p:nvSpPr>
        <p:spPr>
          <a:xfrm>
            <a:off x="1" y="448266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              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66.9       +        1.9        =      68.8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FCF68-B931-92F2-47B8-DCEB8A6FD51F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29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0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AB1B47-8671-9EC6-09B3-4F6E659A44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0515600" cy="10385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Glossary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5E2C3-D8E7-15EE-ADE5-6E94664C3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790942"/>
            <a:ext cx="5753100" cy="683260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/>
              <a:t>Status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Status</a:t>
            </a:r>
            <a:r>
              <a:rPr lang="en-US" sz="1600" b="1" i="1"/>
              <a:t>: </a:t>
            </a:r>
            <a:r>
              <a:rPr lang="en-US" sz="1600"/>
              <a:t>The annual school-level summary based on student performance that year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Status Score</a:t>
            </a:r>
            <a:r>
              <a:rPr lang="en-US" sz="1600"/>
              <a:t>: Numerical value based on student performance from each indicator (determined…using the current year performance)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Status Level</a:t>
            </a:r>
            <a:r>
              <a:rPr lang="en-US" sz="1600"/>
              <a:t>: Five levels ranging from Very High to Very Low for the current year.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/>
              <a:t>Change</a:t>
            </a:r>
            <a:r>
              <a:rPr lang="en-US" sz="1600" b="1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Change: </a:t>
            </a:r>
            <a:r>
              <a:rPr lang="en-US" sz="1600"/>
              <a:t>The difference between the current year’s and the prior year’s performance (Status).</a:t>
            </a:r>
            <a:r>
              <a:rPr lang="en-US" sz="1600" b="1"/>
              <a:t> </a:t>
            </a:r>
            <a:r>
              <a:rPr lang="en-US" sz="1600"/>
              <a:t> 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State Change Score: </a:t>
            </a:r>
            <a:r>
              <a:rPr lang="en-US" sz="1600"/>
              <a:t>The numerical value of the difference between current year and prior year performance (Status).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Federal Change Score</a:t>
            </a:r>
            <a:r>
              <a:rPr lang="en-US" sz="1600"/>
              <a:t>: The averaged numerical value of available State Change Score (maximum of three), used to determine the bottom 5% of schools for CSI/TSI/ATSI.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State Change Level</a:t>
            </a:r>
            <a:r>
              <a:rPr lang="en-US" sz="1600"/>
              <a:t>: Five levels ranging from Declined Significantly to Increased Significantly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160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/>
              <a:t>Federal Classifications of Schools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CSI: </a:t>
            </a:r>
            <a:r>
              <a:rPr lang="en-US" sz="1600"/>
              <a:t>Comprehensive Support and Improvement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TSI: </a:t>
            </a:r>
            <a:r>
              <a:rPr lang="en-US" sz="1600"/>
              <a:t>Targeted Support and Improvement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ATSI: </a:t>
            </a:r>
            <a:r>
              <a:rPr lang="en-US" sz="1600"/>
              <a:t>Additional Targeted Support and Improvement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sz="160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DCEA1-7147-52C6-FB93-844D87E9A839}"/>
              </a:ext>
            </a:extLst>
          </p:cNvPr>
          <p:cNvSpPr txBox="1"/>
          <p:nvPr/>
        </p:nvSpPr>
        <p:spPr>
          <a:xfrm>
            <a:off x="6096000" y="790942"/>
            <a:ext cx="59555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u="sng">
                <a:solidFill>
                  <a:srgbClr val="102649"/>
                </a:solidFill>
              </a:rPr>
              <a:t>Indicator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Indicator: </a:t>
            </a:r>
            <a:r>
              <a:rPr lang="en-US" sz="1600">
                <a:solidFill>
                  <a:srgbClr val="102649"/>
                </a:solidFill>
              </a:rPr>
              <a:t>A component of the accountability system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State Indicator Score</a:t>
            </a:r>
            <a:r>
              <a:rPr lang="en-US" sz="1600">
                <a:solidFill>
                  <a:srgbClr val="102649"/>
                </a:solidFill>
              </a:rPr>
              <a:t>: Numerical value of Current Year Status Score + State Change score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Federal Indicator Score</a:t>
            </a:r>
            <a:r>
              <a:rPr lang="en-US" sz="1600">
                <a:solidFill>
                  <a:srgbClr val="102649"/>
                </a:solidFill>
              </a:rPr>
              <a:t>: Numerical value of Current Year Status Score + Federal Change score.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Indicator Performance Rating</a:t>
            </a:r>
            <a:r>
              <a:rPr lang="en-US" sz="1600">
                <a:solidFill>
                  <a:srgbClr val="102649"/>
                </a:solidFill>
              </a:rPr>
              <a:t>: One of five color-coded performance levels on each state indicator is the result of unique combination of Status Level and Change Levels using a 5x5 colored table; not based on cut scores. </a:t>
            </a:r>
          </a:p>
          <a:p>
            <a:pPr fontAlgn="base"/>
            <a:r>
              <a:rPr lang="en-US" sz="1600">
                <a:solidFill>
                  <a:srgbClr val="102649"/>
                </a:solidFill>
              </a:rPr>
              <a:t> </a:t>
            </a:r>
            <a:endParaRPr lang="en-US" sz="1600" b="1">
              <a:solidFill>
                <a:srgbClr val="102649"/>
              </a:solidFill>
            </a:endParaRPr>
          </a:p>
          <a:p>
            <a:pPr fontAlgn="base"/>
            <a:r>
              <a:rPr lang="en-US" sz="1600" b="1" u="sng">
                <a:solidFill>
                  <a:srgbClr val="102649"/>
                </a:solidFill>
              </a:rPr>
              <a:t>Overall Performance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Overall Performance</a:t>
            </a:r>
            <a:r>
              <a:rPr lang="en-US" sz="1600">
                <a:solidFill>
                  <a:srgbClr val="102649"/>
                </a:solidFill>
              </a:rPr>
              <a:t>: The aggregate of all available data for the state indicators.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Overall Performance Rating</a:t>
            </a:r>
            <a:r>
              <a:rPr lang="en-US" sz="1600">
                <a:solidFill>
                  <a:srgbClr val="102649"/>
                </a:solidFill>
              </a:rPr>
              <a:t>: One of five colors – red through blue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Overall State Score</a:t>
            </a:r>
            <a:r>
              <a:rPr lang="en-US" sz="1600">
                <a:solidFill>
                  <a:srgbClr val="102649"/>
                </a:solidFill>
              </a:rPr>
              <a:t>: Combination of Weighted Indicator Scores with the appropriate weight applied. </a:t>
            </a:r>
          </a:p>
          <a:p>
            <a:pPr fontAlgn="base"/>
            <a:r>
              <a:rPr lang="en-US" sz="1600" b="1">
                <a:solidFill>
                  <a:srgbClr val="102649"/>
                </a:solidFill>
              </a:rPr>
              <a:t>Federal Overall Score</a:t>
            </a:r>
            <a:r>
              <a:rPr lang="en-US" sz="1600">
                <a:solidFill>
                  <a:srgbClr val="102649"/>
                </a:solidFill>
              </a:rPr>
              <a:t>: Combination of </a:t>
            </a:r>
            <a:r>
              <a:rPr lang="en-US" sz="1600" u="sng">
                <a:solidFill>
                  <a:srgbClr val="102649"/>
                </a:solidFill>
              </a:rPr>
              <a:t>Federal</a:t>
            </a:r>
            <a:r>
              <a:rPr lang="en-US" sz="1600">
                <a:solidFill>
                  <a:srgbClr val="102649"/>
                </a:solidFill>
              </a:rPr>
              <a:t> Indicator Scores with the appropriate weight applied.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2E229-1D8E-BE8D-07B0-DC248ACC4EEF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4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e77bb554_0_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4235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54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Indicator Performance Ratings</a:t>
            </a:r>
            <a:endParaRPr lang="en-US"/>
          </a:p>
        </p:txBody>
      </p:sp>
      <p:sp>
        <p:nvSpPr>
          <p:cNvPr id="251" name="Google Shape;251;g1dde77bb554_0_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831" y="1063511"/>
            <a:ext cx="10836599" cy="6180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3797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178"/>
              <a:buNone/>
            </a:pPr>
            <a:r>
              <a:rPr lang="en-US" sz="1800"/>
              <a:t>Table: Indicator Performance Ratings based on combined Change and Status Levels *</a:t>
            </a:r>
          </a:p>
        </p:txBody>
      </p:sp>
      <p:graphicFrame>
        <p:nvGraphicFramePr>
          <p:cNvPr id="2" name="Table 1" descr="Red square indicating Very Low Status in Current Year">
            <a:extLst>
              <a:ext uri="{FF2B5EF4-FFF2-40B4-BE49-F238E27FC236}">
                <a16:creationId xmlns:a16="http://schemas.microsoft.com/office/drawing/2014/main" id="{FEB8C815-5A13-9930-36F4-EC52E42831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/>
        </p:nvGraphicFramePr>
        <p:xfrm>
          <a:off x="524556" y="1685172"/>
          <a:ext cx="10158150" cy="3704182"/>
        </p:xfrm>
        <a:graphic>
          <a:graphicData uri="http://schemas.openxmlformats.org/drawingml/2006/table">
            <a:tbl>
              <a:tblPr firstRow="1" firstCol="1" bandRow="1"/>
              <a:tblGrid>
                <a:gridCol w="2227812">
                  <a:extLst>
                    <a:ext uri="{9D8B030D-6E8A-4147-A177-3AD203B41FA5}">
                      <a16:colId xmlns:a16="http://schemas.microsoft.com/office/drawing/2014/main" val="590237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6403122"/>
                    </a:ext>
                  </a:extLst>
                </a:gridCol>
                <a:gridCol w="1695797">
                  <a:extLst>
                    <a:ext uri="{9D8B030D-6E8A-4147-A177-3AD203B41FA5}">
                      <a16:colId xmlns:a16="http://schemas.microsoft.com/office/drawing/2014/main" val="3816328944"/>
                    </a:ext>
                  </a:extLst>
                </a:gridCol>
                <a:gridCol w="1479665">
                  <a:extLst>
                    <a:ext uri="{9D8B030D-6E8A-4147-A177-3AD203B41FA5}">
                      <a16:colId xmlns:a16="http://schemas.microsoft.com/office/drawing/2014/main" val="293909353"/>
                    </a:ext>
                  </a:extLst>
                </a:gridCol>
                <a:gridCol w="1629295">
                  <a:extLst>
                    <a:ext uri="{9D8B030D-6E8A-4147-A177-3AD203B41FA5}">
                      <a16:colId xmlns:a16="http://schemas.microsoft.com/office/drawing/2014/main" val="3800553973"/>
                    </a:ext>
                  </a:extLst>
                </a:gridCol>
                <a:gridCol w="1479661">
                  <a:extLst>
                    <a:ext uri="{9D8B030D-6E8A-4147-A177-3AD203B41FA5}">
                      <a16:colId xmlns:a16="http://schemas.microsoft.com/office/drawing/2014/main" val="3236858138"/>
                    </a:ext>
                  </a:extLst>
                </a:gridCol>
              </a:tblGrid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 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Declined Significantly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Declined 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Maintained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Increased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Increased Significantly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980375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Very High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33098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High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68344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Medium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8536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Low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40743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Very Low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 dirty="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02624"/>
                  </a:ext>
                </a:extLst>
              </a:tr>
            </a:tbl>
          </a:graphicData>
        </a:graphic>
      </p:graphicFrame>
      <p:sp>
        <p:nvSpPr>
          <p:cNvPr id="5" name="Arrow: Down 4" descr="Red arrow pointing down indicating Change Declined Significantly ">
            <a:extLst>
              <a:ext uri="{FF2B5EF4-FFF2-40B4-BE49-F238E27FC236}">
                <a16:creationId xmlns:a16="http://schemas.microsoft.com/office/drawing/2014/main" id="{4F6C96A3-7A47-A1CC-9160-9127CDB0393A}"/>
              </a:ext>
            </a:extLst>
          </p:cNvPr>
          <p:cNvSpPr/>
          <p:nvPr/>
        </p:nvSpPr>
        <p:spPr>
          <a:xfrm>
            <a:off x="4005943" y="1796143"/>
            <a:ext cx="228600" cy="4354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Arrow: Down 5" descr="Orange arrow pointing slight down indicating Change Declined ">
            <a:extLst>
              <a:ext uri="{FF2B5EF4-FFF2-40B4-BE49-F238E27FC236}">
                <a16:creationId xmlns:a16="http://schemas.microsoft.com/office/drawing/2014/main" id="{16968453-59C5-34C8-F2F4-04C37C6380CA}"/>
              </a:ext>
            </a:extLst>
          </p:cNvPr>
          <p:cNvSpPr/>
          <p:nvPr/>
        </p:nvSpPr>
        <p:spPr>
          <a:xfrm rot="19426552">
            <a:off x="5590732" y="1815545"/>
            <a:ext cx="228600" cy="435428"/>
          </a:xfrm>
          <a:prstGeom prst="downArrow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Arrow: Down 6" descr="Yellow arrow indicating Change Maintained ">
            <a:extLst>
              <a:ext uri="{FF2B5EF4-FFF2-40B4-BE49-F238E27FC236}">
                <a16:creationId xmlns:a16="http://schemas.microsoft.com/office/drawing/2014/main" id="{CE1ADB81-0EBE-A8AD-AD05-4B31B4AAAC85}"/>
              </a:ext>
            </a:extLst>
          </p:cNvPr>
          <p:cNvSpPr/>
          <p:nvPr/>
        </p:nvSpPr>
        <p:spPr>
          <a:xfrm rot="16200000">
            <a:off x="7082754" y="1678315"/>
            <a:ext cx="228600" cy="435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Arrow: Down 7" descr="Green arrow pointing slightly up indicating Change Increased ">
            <a:extLst>
              <a:ext uri="{FF2B5EF4-FFF2-40B4-BE49-F238E27FC236}">
                <a16:creationId xmlns:a16="http://schemas.microsoft.com/office/drawing/2014/main" id="{8599878A-9373-A93F-539B-91D4754D16F7}"/>
              </a:ext>
            </a:extLst>
          </p:cNvPr>
          <p:cNvSpPr/>
          <p:nvPr/>
        </p:nvSpPr>
        <p:spPr>
          <a:xfrm rot="13085184">
            <a:off x="8819005" y="1763725"/>
            <a:ext cx="228600" cy="4354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Arrow: Down 8" descr="Blue arrow pointing up indicating Change Increased Significantly ">
            <a:extLst>
              <a:ext uri="{FF2B5EF4-FFF2-40B4-BE49-F238E27FC236}">
                <a16:creationId xmlns:a16="http://schemas.microsoft.com/office/drawing/2014/main" id="{B78EE13C-CE3F-483B-ABE1-001F09DB502E}"/>
              </a:ext>
            </a:extLst>
          </p:cNvPr>
          <p:cNvSpPr/>
          <p:nvPr/>
        </p:nvSpPr>
        <p:spPr>
          <a:xfrm rot="10800000">
            <a:off x="10272096" y="1779360"/>
            <a:ext cx="228600" cy="43542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Oval 3" descr="Blue circle indicating Very High Status in Current Year">
            <a:extLst>
              <a:ext uri="{FF2B5EF4-FFF2-40B4-BE49-F238E27FC236}">
                <a16:creationId xmlns:a16="http://schemas.microsoft.com/office/drawing/2014/main" id="{65EB3153-378B-A982-0071-0D7748CCE60A}"/>
              </a:ext>
            </a:extLst>
          </p:cNvPr>
          <p:cNvSpPr/>
          <p:nvPr/>
        </p:nvSpPr>
        <p:spPr>
          <a:xfrm>
            <a:off x="2245619" y="2743200"/>
            <a:ext cx="230876" cy="221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Oval 14" descr="Green circle indicating High Status in Current Year">
            <a:extLst>
              <a:ext uri="{FF2B5EF4-FFF2-40B4-BE49-F238E27FC236}">
                <a16:creationId xmlns:a16="http://schemas.microsoft.com/office/drawing/2014/main" id="{53001964-C229-D222-6C88-36CAB7116A13}"/>
              </a:ext>
            </a:extLst>
          </p:cNvPr>
          <p:cNvSpPr/>
          <p:nvPr/>
        </p:nvSpPr>
        <p:spPr>
          <a:xfrm>
            <a:off x="2229295" y="3318166"/>
            <a:ext cx="230876" cy="2453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Oval 15" descr="Yellow circle indicating Medium Status in Current Year">
            <a:extLst>
              <a:ext uri="{FF2B5EF4-FFF2-40B4-BE49-F238E27FC236}">
                <a16:creationId xmlns:a16="http://schemas.microsoft.com/office/drawing/2014/main" id="{3F05BC35-A30E-EB99-083C-8C8854A65ADB}"/>
              </a:ext>
            </a:extLst>
          </p:cNvPr>
          <p:cNvSpPr/>
          <p:nvPr/>
        </p:nvSpPr>
        <p:spPr>
          <a:xfrm>
            <a:off x="2229295" y="3857410"/>
            <a:ext cx="230876" cy="2453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" name="Oval 16" descr="Orange circle indicating Low Status in Current Year">
            <a:extLst>
              <a:ext uri="{FF2B5EF4-FFF2-40B4-BE49-F238E27FC236}">
                <a16:creationId xmlns:a16="http://schemas.microsoft.com/office/drawing/2014/main" id="{5ED82343-F3F8-FF84-DAB0-71F4B51C7313}"/>
              </a:ext>
            </a:extLst>
          </p:cNvPr>
          <p:cNvSpPr/>
          <p:nvPr/>
        </p:nvSpPr>
        <p:spPr>
          <a:xfrm>
            <a:off x="2229295" y="4446745"/>
            <a:ext cx="230876" cy="245389"/>
          </a:xfrm>
          <a:prstGeom prst="ellipse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8" name="Oval 17" descr="Red circle indicating Very Low Status in Current Year">
            <a:extLst>
              <a:ext uri="{FF2B5EF4-FFF2-40B4-BE49-F238E27FC236}">
                <a16:creationId xmlns:a16="http://schemas.microsoft.com/office/drawing/2014/main" id="{3E06F575-5C17-99B5-F7C9-B94B31A2D28F}"/>
              </a:ext>
            </a:extLst>
          </p:cNvPr>
          <p:cNvSpPr/>
          <p:nvPr/>
        </p:nvSpPr>
        <p:spPr>
          <a:xfrm>
            <a:off x="2218409" y="5091695"/>
            <a:ext cx="230876" cy="2453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28E20-266E-F2EB-2062-0BAFA5CEC77B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30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15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F0AB-520D-9884-5031-2AA9CE32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58551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Overall Accountability Weights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B4D59B-BC33-CDB7-6FE9-270F007EE83E}"/>
              </a:ext>
            </a:extLst>
          </p:cNvPr>
          <p:cNvGraphicFramePr>
            <a:graphicFrameLocks noGrp="1"/>
          </p:cNvGraphicFramePr>
          <p:nvPr/>
        </p:nvGraphicFramePr>
        <p:xfrm>
          <a:off x="446808" y="1268913"/>
          <a:ext cx="11326093" cy="3840480"/>
        </p:xfrm>
        <a:graphic>
          <a:graphicData uri="http://schemas.openxmlformats.org/drawingml/2006/table">
            <a:tbl>
              <a:tblPr firstRow="1" firstCol="1"/>
              <a:tblGrid>
                <a:gridCol w="1591973">
                  <a:extLst>
                    <a:ext uri="{9D8B030D-6E8A-4147-A177-3AD203B41FA5}">
                      <a16:colId xmlns:a16="http://schemas.microsoft.com/office/drawing/2014/main" val="4182018742"/>
                    </a:ext>
                  </a:extLst>
                </a:gridCol>
                <a:gridCol w="1628429">
                  <a:extLst>
                    <a:ext uri="{9D8B030D-6E8A-4147-A177-3AD203B41FA5}">
                      <a16:colId xmlns:a16="http://schemas.microsoft.com/office/drawing/2014/main" val="3065485993"/>
                    </a:ext>
                  </a:extLst>
                </a:gridCol>
                <a:gridCol w="1616277">
                  <a:extLst>
                    <a:ext uri="{9D8B030D-6E8A-4147-A177-3AD203B41FA5}">
                      <a16:colId xmlns:a16="http://schemas.microsoft.com/office/drawing/2014/main" val="3177580049"/>
                    </a:ext>
                  </a:extLst>
                </a:gridCol>
                <a:gridCol w="1616277">
                  <a:extLst>
                    <a:ext uri="{9D8B030D-6E8A-4147-A177-3AD203B41FA5}">
                      <a16:colId xmlns:a16="http://schemas.microsoft.com/office/drawing/2014/main" val="3841896891"/>
                    </a:ext>
                  </a:extLst>
                </a:gridCol>
                <a:gridCol w="1543362">
                  <a:extLst>
                    <a:ext uri="{9D8B030D-6E8A-4147-A177-3AD203B41FA5}">
                      <a16:colId xmlns:a16="http://schemas.microsoft.com/office/drawing/2014/main" val="481675678"/>
                    </a:ext>
                  </a:extLst>
                </a:gridCol>
                <a:gridCol w="1683720">
                  <a:extLst>
                    <a:ext uri="{9D8B030D-6E8A-4147-A177-3AD203B41FA5}">
                      <a16:colId xmlns:a16="http://schemas.microsoft.com/office/drawing/2014/main" val="3298623459"/>
                    </a:ext>
                  </a:extLst>
                </a:gridCol>
                <a:gridCol w="1646055">
                  <a:extLst>
                    <a:ext uri="{9D8B030D-6E8A-4147-A177-3AD203B41FA5}">
                      <a16:colId xmlns:a16="http://schemas.microsoft.com/office/drawing/2014/main" val="1195128887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Assessment Results - Reading and Math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State Assessment Results -Science (SC), Social Studies (SS) and Combined Writing (CW)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 Learner Progress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Quality of School Climate and Safety (QSCS)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Postsecondary Readiness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Graduation Rate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3232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8362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Middle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295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89B42F-8F64-7012-1B45-19106BD9CB7C}"/>
              </a:ext>
            </a:extLst>
          </p:cNvPr>
          <p:cNvSpPr txBox="1"/>
          <p:nvPr/>
        </p:nvSpPr>
        <p:spPr>
          <a:xfrm>
            <a:off x="1127849" y="5219755"/>
            <a:ext cx="971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If any indicator is not available, weights will be redistributed proportionally to remaining indicators.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6276C-2D15-586A-F661-C00BE5364807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31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A0FE-3ED0-422B-4207-132987C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44036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Overall Score – Elementary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241C2D-50EB-EB66-7DDF-750AA5098240}"/>
              </a:ext>
            </a:extLst>
          </p:cNvPr>
          <p:cNvSpPr txBox="1"/>
          <p:nvPr/>
        </p:nvSpPr>
        <p:spPr>
          <a:xfrm>
            <a:off x="603250" y="1199822"/>
            <a:ext cx="10985500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Overall Scores represent the combined outcomes across all applicable Indicators, with appropriate weights applied.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Elementary Overall Score Calculation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/>
            </a:endParaRPr>
          </a:p>
        </p:txBody>
      </p:sp>
      <p:graphicFrame>
        <p:nvGraphicFramePr>
          <p:cNvPr id="23" name="Diagram 22" descr="Graphic showing how to determine the Overall Score calculation for Elementary &#10;&#10;">
            <a:extLst>
              <a:ext uri="{FF2B5EF4-FFF2-40B4-BE49-F238E27FC236}">
                <a16:creationId xmlns:a16="http://schemas.microsoft.com/office/drawing/2014/main" id="{14DA9A3A-70CA-1EBA-5E13-5393F30CE48F}"/>
              </a:ext>
            </a:extLst>
          </p:cNvPr>
          <p:cNvGraphicFramePr/>
          <p:nvPr/>
        </p:nvGraphicFramePr>
        <p:xfrm>
          <a:off x="107526" y="2043289"/>
          <a:ext cx="12192000" cy="476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B966F5-2175-1371-2318-D24FB6A959F0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32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48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A0FE-3ED0-422B-4207-132987C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44036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Overall Score – Middle  </a:t>
            </a:r>
          </a:p>
        </p:txBody>
      </p:sp>
      <p:graphicFrame>
        <p:nvGraphicFramePr>
          <p:cNvPr id="32" name="Diagram 31" descr="Graphic showing how to determine the Overall Score calculation for middle school ">
            <a:extLst>
              <a:ext uri="{FF2B5EF4-FFF2-40B4-BE49-F238E27FC236}">
                <a16:creationId xmlns:a16="http://schemas.microsoft.com/office/drawing/2014/main" id="{2B62D63C-D008-DAC1-2723-049312E18CDE}"/>
              </a:ext>
            </a:extLst>
          </p:cNvPr>
          <p:cNvGraphicFramePr/>
          <p:nvPr/>
        </p:nvGraphicFramePr>
        <p:xfrm>
          <a:off x="111760" y="1766199"/>
          <a:ext cx="1219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4241C2D-50EB-EB66-7DDF-750AA5098240}"/>
              </a:ext>
            </a:extLst>
          </p:cNvPr>
          <p:cNvSpPr txBox="1"/>
          <p:nvPr/>
        </p:nvSpPr>
        <p:spPr>
          <a:xfrm>
            <a:off x="603250" y="1144036"/>
            <a:ext cx="10985500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Overall Scores represent the combined outcomes across all applicable Indicators, with appropriate weights applied.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Middle School Overall Score Calculation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76E1A-844A-B23E-8073-6198664210D4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33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9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 descr="Graphic showing how to determine the Overall Score calculation for High School&#10;">
            <a:extLst>
              <a:ext uri="{FF2B5EF4-FFF2-40B4-BE49-F238E27FC236}">
                <a16:creationId xmlns:a16="http://schemas.microsoft.com/office/drawing/2014/main" id="{A6DBE1B2-066D-1EEC-DD2F-DD138BA8A518}"/>
              </a:ext>
            </a:extLst>
          </p:cNvPr>
          <p:cNvGraphicFramePr/>
          <p:nvPr/>
        </p:nvGraphicFramePr>
        <p:xfrm>
          <a:off x="-825909" y="227963"/>
          <a:ext cx="14030632" cy="777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85A0FE-3ED0-422B-4207-132987C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773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Overall Score – High School </a:t>
            </a:r>
          </a:p>
        </p:txBody>
      </p:sp>
      <p:sp>
        <p:nvSpPr>
          <p:cNvPr id="8" name="Google Shape;444;p60">
            <a:extLst>
              <a:ext uri="{FF2B5EF4-FFF2-40B4-BE49-F238E27FC236}">
                <a16:creationId xmlns:a16="http://schemas.microsoft.com/office/drawing/2014/main" id="{243C7530-550D-FF48-9BD1-C20224A1578F}"/>
              </a:ext>
            </a:extLst>
          </p:cNvPr>
          <p:cNvSpPr txBox="1">
            <a:spLocks/>
          </p:cNvSpPr>
          <p:nvPr/>
        </p:nvSpPr>
        <p:spPr>
          <a:xfrm>
            <a:off x="541757" y="964020"/>
            <a:ext cx="10515600" cy="2270793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Overall Scores represent the combined outcomes across all applicable Indicators, with appropriate weights applied.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 Overall Score Calculation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05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0FD6-D637-5369-27D9-DEE543BE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60053" cy="1089197"/>
          </a:xfrm>
        </p:spPr>
        <p:txBody>
          <a:bodyPr>
            <a:normAutofit/>
          </a:bodyPr>
          <a:lstStyle/>
          <a:p>
            <a:r>
              <a:rPr lang="en-US"/>
              <a:t>Overall and Indicator Performance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FF51-70E0-34D4-1A14-A9DC8222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1133061"/>
            <a:ext cx="7521966" cy="4591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Overall</a:t>
            </a:r>
            <a:r>
              <a:rPr lang="en-US" sz="2800"/>
              <a:t> </a:t>
            </a:r>
            <a:r>
              <a:rPr lang="en-US"/>
              <a:t>Performance ratings are reported as</a:t>
            </a:r>
            <a:r>
              <a:rPr lang="en-US" sz="2800"/>
              <a:t> </a:t>
            </a:r>
            <a:r>
              <a:rPr lang="en-US"/>
              <a:t>one of five colors - red through blue based on cut scores.</a:t>
            </a:r>
          </a:p>
          <a:p>
            <a:r>
              <a:rPr lang="en-US"/>
              <a:t>Indicator</a:t>
            </a:r>
            <a:r>
              <a:rPr lang="en-US">
                <a:effectLst/>
                <a:ea typeface="Calibri" panose="020F0502020204030204" pitchFamily="34" charset="0"/>
              </a:rPr>
              <a:t> Performance</a:t>
            </a:r>
            <a:r>
              <a:rPr lang="en-US">
                <a:ea typeface="Calibri" panose="020F0502020204030204" pitchFamily="34" charset="0"/>
              </a:rPr>
              <a:t> ratings are the</a:t>
            </a:r>
            <a:r>
              <a:rPr lang="en-US">
                <a:effectLst/>
                <a:ea typeface="Calibri" panose="020F0502020204030204" pitchFamily="34" charset="0"/>
              </a:rPr>
              <a:t> </a:t>
            </a:r>
            <a:r>
              <a:rPr lang="en-US">
                <a:ea typeface="Calibri" panose="020F0502020204030204" pitchFamily="34" charset="0"/>
              </a:rPr>
              <a:t>result of unique combination of Status Level </a:t>
            </a:r>
            <a:r>
              <a:rPr lang="en-US">
                <a:effectLst/>
                <a:ea typeface="Calibri" panose="020F0502020204030204" pitchFamily="34" charset="0"/>
              </a:rPr>
              <a:t>and </a:t>
            </a:r>
            <a:r>
              <a:rPr lang="en-US">
                <a:ea typeface="Calibri" panose="020F0502020204030204" pitchFamily="34" charset="0"/>
              </a:rPr>
              <a:t>Change Level; not based on cut scores.</a:t>
            </a:r>
            <a:endParaRPr lang="en-US"/>
          </a:p>
          <a:p>
            <a:r>
              <a:rPr lang="en-US" sz="2800">
                <a:effectLst/>
                <a:ea typeface="Calibri" panose="020F0502020204030204" pitchFamily="34" charset="0"/>
              </a:rPr>
              <a:t>Color ratings include five performance levels from highest to lowest, Blue, Green, Yellow, Orange and Red.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D5A318-4C04-937D-0A84-220832F00D8E}"/>
              </a:ext>
            </a:extLst>
          </p:cNvPr>
          <p:cNvGraphicFramePr>
            <a:graphicFrameLocks noGrp="1"/>
          </p:cNvGraphicFramePr>
          <p:nvPr/>
        </p:nvGraphicFramePr>
        <p:xfrm>
          <a:off x="8432537" y="1089198"/>
          <a:ext cx="2340971" cy="409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971">
                  <a:extLst>
                    <a:ext uri="{9D8B030D-6E8A-4147-A177-3AD203B41FA5}">
                      <a16:colId xmlns:a16="http://schemas.microsoft.com/office/drawing/2014/main" val="2442760064"/>
                    </a:ext>
                  </a:extLst>
                </a:gridCol>
              </a:tblGrid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9748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Green</a:t>
                      </a:r>
                    </a:p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65550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76460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Orange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031514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424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3C7B23-2167-0E0E-AE5D-F99C76B2D056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35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04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EE43-2E48-48ED-AF79-D20AC4C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47896" cy="1037690"/>
          </a:xfrm>
        </p:spPr>
        <p:txBody>
          <a:bodyPr>
            <a:normAutofit/>
          </a:bodyPr>
          <a:lstStyle/>
          <a:p>
            <a:r>
              <a:rPr lang="en-US" sz="4000"/>
              <a:t>Overall Performance Rating Cut Scores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D76975-6AAE-4C64-A2DA-35F5FCB49A0A}"/>
              </a:ext>
            </a:extLst>
          </p:cNvPr>
          <p:cNvGraphicFramePr>
            <a:graphicFrameLocks noGrp="1"/>
          </p:cNvGraphicFramePr>
          <p:nvPr/>
        </p:nvGraphicFramePr>
        <p:xfrm>
          <a:off x="403123" y="1288025"/>
          <a:ext cx="11169444" cy="41000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05415">
                  <a:extLst>
                    <a:ext uri="{9D8B030D-6E8A-4147-A177-3AD203B41FA5}">
                      <a16:colId xmlns:a16="http://schemas.microsoft.com/office/drawing/2014/main" val="3036791999"/>
                    </a:ext>
                  </a:extLst>
                </a:gridCol>
                <a:gridCol w="1756438">
                  <a:extLst>
                    <a:ext uri="{9D8B030D-6E8A-4147-A177-3AD203B41FA5}">
                      <a16:colId xmlns:a16="http://schemas.microsoft.com/office/drawing/2014/main" val="598145530"/>
                    </a:ext>
                  </a:extLst>
                </a:gridCol>
                <a:gridCol w="1793372">
                  <a:extLst>
                    <a:ext uri="{9D8B030D-6E8A-4147-A177-3AD203B41FA5}">
                      <a16:colId xmlns:a16="http://schemas.microsoft.com/office/drawing/2014/main" val="345761626"/>
                    </a:ext>
                  </a:extLst>
                </a:gridCol>
                <a:gridCol w="2084602">
                  <a:extLst>
                    <a:ext uri="{9D8B030D-6E8A-4147-A177-3AD203B41FA5}">
                      <a16:colId xmlns:a16="http://schemas.microsoft.com/office/drawing/2014/main" val="910627275"/>
                    </a:ext>
                  </a:extLst>
                </a:gridCol>
                <a:gridCol w="1969848">
                  <a:extLst>
                    <a:ext uri="{9D8B030D-6E8A-4147-A177-3AD203B41FA5}">
                      <a16:colId xmlns:a16="http://schemas.microsoft.com/office/drawing/2014/main" val="2892798353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3481195290"/>
                    </a:ext>
                  </a:extLst>
                </a:gridCol>
              </a:tblGrid>
              <a:tr h="715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Yellow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68211"/>
                  </a:ext>
                </a:extLst>
              </a:tr>
              <a:tr h="1087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Elementary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38.0-54.9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55.0-69.9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70.0-82.9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83.0 or more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71855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Middle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36.0-50.9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51.0-63.9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64.0-76.9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77.0 or more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92165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0-48.9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49.0-59.9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60.0-70.9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71.0-80.9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81.0 or more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18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757850-A315-7BEC-7661-7BB617E8DF06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36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30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CF35-281F-57B7-3BAE-D2F0F5C9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139985"/>
          </a:xfrm>
        </p:spPr>
        <p:txBody>
          <a:bodyPr/>
          <a:lstStyle/>
          <a:p>
            <a:pPr marL="233363"/>
            <a:r>
              <a:rPr lang="en-US"/>
              <a:t>State Accountability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06E7-5C9C-2C1D-9FBA-7AB990F3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665"/>
            <a:ext cx="10515600" cy="4351338"/>
          </a:xfrm>
        </p:spPr>
        <p:txBody>
          <a:bodyPr/>
          <a:lstStyle/>
          <a:p>
            <a:pPr fontAlgn="base"/>
            <a:r>
              <a:rPr lang="en-US"/>
              <a:t>Accountability Overview​</a:t>
            </a:r>
          </a:p>
          <a:p>
            <a:pPr fontAlgn="base"/>
            <a:r>
              <a:rPr lang="en-US" b="1"/>
              <a:t>State Assessment Results for Reading and Mathematics/State Assessment Results for Science, Social Studies, and Writing​</a:t>
            </a:r>
          </a:p>
          <a:p>
            <a:pPr fontAlgn="base"/>
            <a:r>
              <a:rPr lang="en-US"/>
              <a:t>Quality of School Climate and Safety​</a:t>
            </a:r>
          </a:p>
          <a:p>
            <a:pPr fontAlgn="base"/>
            <a:r>
              <a:rPr lang="en-US"/>
              <a:t>Progress on English Language Proficiency​</a:t>
            </a:r>
          </a:p>
          <a:p>
            <a:pPr fontAlgn="base"/>
            <a:r>
              <a:rPr lang="en-US"/>
              <a:t>Postsecondary Readiness​</a:t>
            </a:r>
          </a:p>
          <a:p>
            <a:pPr fontAlgn="base"/>
            <a:r>
              <a:rPr lang="en-US"/>
              <a:t>Graduation Rate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5C32-8CFC-7A82-7905-D60E342894B1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8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1C893B3-73F2-4068-9286-0015FB25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46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Division of Assessment and Accountability Support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D9DA2-C37A-4EC2-9DD5-C3DCF061A585}"/>
              </a:ext>
            </a:extLst>
          </p:cNvPr>
          <p:cNvSpPr/>
          <p:nvPr/>
        </p:nvSpPr>
        <p:spPr>
          <a:xfrm>
            <a:off x="410817" y="1626704"/>
            <a:ext cx="3856383" cy="3604592"/>
          </a:xfrm>
          <a:prstGeom prst="roundRect">
            <a:avLst/>
          </a:prstGeom>
          <a:solidFill>
            <a:srgbClr val="A7C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schemeClr val="tx1"/>
                </a:solidFill>
              </a:rPr>
              <a:t>OAA/DAAS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(502) 564-4394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dacinfo@education.ky.gov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C5510-07A2-4BCD-9A13-9559C66A3657}"/>
              </a:ext>
            </a:extLst>
          </p:cNvPr>
          <p:cNvSpPr/>
          <p:nvPr/>
        </p:nvSpPr>
        <p:spPr>
          <a:xfrm>
            <a:off x="4460241" y="955040"/>
            <a:ext cx="6482079" cy="4673600"/>
          </a:xfrm>
          <a:prstGeom prst="roundRect">
            <a:avLst/>
          </a:prstGeom>
          <a:solidFill>
            <a:srgbClr val="0577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US" sz="2400" b="1">
                <a:solidFill>
                  <a:schemeClr val="bg1"/>
                </a:solidFill>
              </a:rPr>
              <a:t>OAA/DAAS Staff: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Shara Savage, Director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Helen Jones, Program Manager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Tammy Bradley, Division Administrator 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Ben Riley, Systems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Devon Avery,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Melissa Chandler,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Tiffany Christopher,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Krista Mullins,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Christen Roseberry,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Chris Williams, Program Consultant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CBEEE-04C1-BB7E-02F7-C179FE20B087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38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56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8E2-FF09-9EDE-E0D0-4697F42636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Closing Slide</a:t>
            </a:r>
            <a:br>
              <a:rPr lang="en-US"/>
            </a:br>
            <a:endParaRPr lang="en-US"/>
          </a:p>
        </p:txBody>
      </p:sp>
      <p:pic>
        <p:nvPicPr>
          <p:cNvPr id="3" name="Picture 3" descr="Decorative Photo">
            <a:extLst>
              <a:ext uri="{FF2B5EF4-FFF2-40B4-BE49-F238E27FC236}">
                <a16:creationId xmlns:a16="http://schemas.microsoft.com/office/drawing/2014/main" id="{F8228135-254D-D44E-FEC4-99D99804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17" y="1931095"/>
            <a:ext cx="5473700" cy="24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4C8B-5775-9597-5627-E8AA0A25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38578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CB9C-6CE0-4918-F84D-BB29C808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552" y="1156664"/>
            <a:ext cx="9692895" cy="4093115"/>
          </a:xfrm>
        </p:spPr>
        <p:txBody>
          <a:bodyPr/>
          <a:lstStyle/>
          <a:p>
            <a:r>
              <a:rPr lang="en-US"/>
              <a:t>Status</a:t>
            </a:r>
          </a:p>
          <a:p>
            <a:pPr lvl="1"/>
            <a:r>
              <a:rPr lang="en-US"/>
              <a:t>Combined Writing</a:t>
            </a:r>
          </a:p>
          <a:p>
            <a:pPr lvl="1"/>
            <a:r>
              <a:rPr lang="en-US"/>
              <a:t>Accountability Calculations</a:t>
            </a:r>
          </a:p>
          <a:p>
            <a:r>
              <a:rPr lang="en-US"/>
              <a:t>Change</a:t>
            </a:r>
          </a:p>
          <a:p>
            <a:pPr lvl="1"/>
            <a:r>
              <a:rPr lang="en-US"/>
              <a:t>Change Score Calculations</a:t>
            </a:r>
          </a:p>
          <a:p>
            <a:pPr lvl="1"/>
            <a:r>
              <a:rPr lang="en-US"/>
              <a:t>Indicator Performance Ratings</a:t>
            </a:r>
          </a:p>
          <a:p>
            <a:pPr lvl="1"/>
            <a:r>
              <a:rPr lang="en-US"/>
              <a:t>Overall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F6FE2-E363-818D-51A8-E2F821F8D286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4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C1AAD-A3DF-43C9-8EC6-6B0D0C6C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D4A29-913D-B48D-8500-359EAD0BA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State Assessment Results in Reading and Mathematics  </a:t>
            </a:r>
            <a:br>
              <a:rPr lang="en-US" sz="2400"/>
            </a:br>
            <a:r>
              <a:rPr lang="en-US" sz="2400"/>
              <a:t>State Assessment Results in Science, Social Studies and Writing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3A757A"/>
                </a:solidFill>
                <a:latin typeface="+mj-lt"/>
                <a:ea typeface="+mj-ea"/>
                <a:cs typeface="+mj-cs"/>
              </a:rPr>
              <a:t>Status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9D18B-FC30-E951-2890-B30FCDB1AEFC}"/>
              </a:ext>
            </a:extLst>
          </p:cNvPr>
          <p:cNvSpPr txBox="1"/>
          <p:nvPr/>
        </p:nvSpPr>
        <p:spPr>
          <a:xfrm>
            <a:off x="558934" y="695410"/>
            <a:ext cx="1139938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Status Score represents the current year outcome for a given indicator.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2B1E5D-0352-3A6F-3863-70BCBF0EC430}"/>
              </a:ext>
            </a:extLst>
          </p:cNvPr>
          <p:cNvGraphicFramePr>
            <a:graphicFrameLocks noGrp="1"/>
          </p:cNvGraphicFramePr>
          <p:nvPr/>
        </p:nvGraphicFramePr>
        <p:xfrm>
          <a:off x="425704" y="2232742"/>
          <a:ext cx="11164828" cy="323301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389163">
                  <a:extLst>
                    <a:ext uri="{9D8B030D-6E8A-4147-A177-3AD203B41FA5}">
                      <a16:colId xmlns:a16="http://schemas.microsoft.com/office/drawing/2014/main" val="836825645"/>
                    </a:ext>
                  </a:extLst>
                </a:gridCol>
                <a:gridCol w="1669079">
                  <a:extLst>
                    <a:ext uri="{9D8B030D-6E8A-4147-A177-3AD203B41FA5}">
                      <a16:colId xmlns:a16="http://schemas.microsoft.com/office/drawing/2014/main" val="1900178310"/>
                    </a:ext>
                  </a:extLst>
                </a:gridCol>
                <a:gridCol w="1846877">
                  <a:extLst>
                    <a:ext uri="{9D8B030D-6E8A-4147-A177-3AD203B41FA5}">
                      <a16:colId xmlns:a16="http://schemas.microsoft.com/office/drawing/2014/main" val="2093303321"/>
                    </a:ext>
                  </a:extLst>
                </a:gridCol>
                <a:gridCol w="1472106">
                  <a:extLst>
                    <a:ext uri="{9D8B030D-6E8A-4147-A177-3AD203B41FA5}">
                      <a16:colId xmlns:a16="http://schemas.microsoft.com/office/drawing/2014/main" val="2896861324"/>
                    </a:ext>
                  </a:extLst>
                </a:gridCol>
                <a:gridCol w="1472106">
                  <a:extLst>
                    <a:ext uri="{9D8B030D-6E8A-4147-A177-3AD203B41FA5}">
                      <a16:colId xmlns:a16="http://schemas.microsoft.com/office/drawing/2014/main" val="4046615660"/>
                    </a:ext>
                  </a:extLst>
                </a:gridCol>
                <a:gridCol w="1871281">
                  <a:extLst>
                    <a:ext uri="{9D8B030D-6E8A-4147-A177-3AD203B41FA5}">
                      <a16:colId xmlns:a16="http://schemas.microsoft.com/office/drawing/2014/main" val="3478037349"/>
                    </a:ext>
                  </a:extLst>
                </a:gridCol>
                <a:gridCol w="1444216">
                  <a:extLst>
                    <a:ext uri="{9D8B030D-6E8A-4147-A177-3AD203B41FA5}">
                      <a16:colId xmlns:a16="http://schemas.microsoft.com/office/drawing/2014/main" val="374097156"/>
                    </a:ext>
                  </a:extLst>
                </a:gridCol>
              </a:tblGrid>
              <a:tr h="18173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Indicator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State Assessment Results in Reading and Mathematics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State Assessment Results in Science, Social Studies, and Writing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English Learner Progress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Quality of School Climate and Safety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Postsecondary Readiness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(HS only)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Graduation Rate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(HS only)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63653"/>
                  </a:ext>
                </a:extLst>
              </a:tr>
              <a:tr h="141569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Metric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Weighted performance index based on student assessment performance levels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Weighted performance index based on student assessment performance levels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Points assigned based on student-level growth as measured by a value table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Average of student scores for applicable questions in the QSCS survey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Percent of 12th grade students demonstrating academic or career readiness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Average 4- and 5-year graduation rates</a:t>
                      </a:r>
                      <a:endParaRPr lang="en-US" sz="13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34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892621-6FFF-5AB8-22D5-832D3987A61B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6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340B-4357-7D09-9481-32960D29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9322"/>
          </a:xfrm>
        </p:spPr>
        <p:txBody>
          <a:bodyPr>
            <a:normAutofit/>
          </a:bodyPr>
          <a:lstStyle/>
          <a:p>
            <a:r>
              <a:rPr lang="en-US"/>
              <a:t>State Assessment Results in Reading and Mathematics (Elementary/Middle/High)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9631-9AFA-6019-84BB-CCBDAC6A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311"/>
            <a:ext cx="10515600" cy="3804367"/>
          </a:xfrm>
        </p:spPr>
        <p:txBody>
          <a:bodyPr>
            <a:normAutofit/>
          </a:bodyPr>
          <a:lstStyle/>
          <a:p>
            <a:r>
              <a:rPr lang="en-US"/>
              <a:t>Reaching the desired level of knowledge and skills as measured on state required academic assessments in reading and mathematics.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Measures student achievement on Kentucky’s Academic Standards in reading and mathematics.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5A82F-FD41-DEAF-8F81-EB3CFB7DAF3C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1AE7-89AF-5EF9-F8F0-4AD1A428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9321"/>
          </a:xfrm>
        </p:spPr>
        <p:txBody>
          <a:bodyPr>
            <a:normAutofit/>
          </a:bodyPr>
          <a:lstStyle/>
          <a:p>
            <a:r>
              <a:rPr lang="en-US"/>
              <a:t>State Assessment Results in Science, Social Studies, and Writing (Elementary/Middle/High)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1245-8A31-A7AA-CD1F-C9D74C21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89"/>
            <a:ext cx="10515600" cy="3578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Reaching the desired level of knowledge and skills as measured on state required academic assessments in science, social studies, and combined writing.</a:t>
            </a:r>
          </a:p>
          <a:p>
            <a:endParaRPr lang="en-US"/>
          </a:p>
          <a:p>
            <a:r>
              <a:rPr lang="en-US"/>
              <a:t>Measures student achievement on Kentucky’s Academic Standards in science, social studies, and writing.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DE84F-BACC-C5E3-93CE-F6725B5F022B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8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9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B39A-E502-DEDD-D97E-AE5C8A1E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Writing: How are the writing components factored?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54C4-6F5C-DE92-C56D-8F96122D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056"/>
            <a:ext cx="10515600" cy="4093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solidFill>
                  <a:schemeClr val="tx1"/>
                </a:solidFill>
                <a:effectLst/>
              </a:rPr>
              <a:t>On-demand writing and editing/mechanics will be combined to create the</a:t>
            </a:r>
            <a:r>
              <a:rPr lang="en-US">
                <a:solidFill>
                  <a:schemeClr val="tx1"/>
                </a:solidFill>
              </a:rPr>
              <a:t> student performance </a:t>
            </a:r>
            <a:r>
              <a:rPr lang="en-US" b="0" i="0">
                <a:solidFill>
                  <a:schemeClr val="tx1"/>
                </a:solidFill>
                <a:effectLst/>
              </a:rPr>
              <a:t>for writing.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0" i="0">
                <a:solidFill>
                  <a:schemeClr val="tx1"/>
                </a:solidFill>
                <a:effectLst/>
              </a:rPr>
              <a:t>Students in grades 5, 8 and 11 will receive a scale score and performance level for editing and mechanics and on-demand writing separately. 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0" i="0">
                <a:solidFill>
                  <a:schemeClr val="tx1"/>
                </a:solidFill>
                <a:effectLst/>
              </a:rPr>
              <a:t>Combined </a:t>
            </a:r>
            <a:r>
              <a:rPr lang="en-US">
                <a:solidFill>
                  <a:schemeClr val="tx1"/>
                </a:solidFill>
              </a:rPr>
              <a:t>Writing</a:t>
            </a:r>
            <a:r>
              <a:rPr lang="en-US" b="0" i="0">
                <a:solidFill>
                  <a:schemeClr val="tx1"/>
                </a:solidFill>
                <a:effectLst/>
              </a:rPr>
              <a:t> will be reported by performance level only - </a:t>
            </a:r>
            <a:r>
              <a:rPr lang="en-US">
                <a:solidFill>
                  <a:schemeClr val="tx1"/>
                </a:solidFill>
              </a:rPr>
              <a:t>Novice, Apprentice, Proficient, Distinguished (NAPD)</a:t>
            </a:r>
            <a:r>
              <a:rPr lang="en-US" b="0" i="0">
                <a:solidFill>
                  <a:schemeClr val="tx1"/>
                </a:solidFill>
                <a:effectLst/>
              </a:rPr>
              <a:t>.</a:t>
            </a:r>
          </a:p>
          <a:p>
            <a:endParaRPr lang="en-US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5A5AB-1185-D061-2233-5F1A895F8821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9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3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_Feb_DAC_Training_Template" id="{86F11D9D-7F0A-4694-A56A-8BB7A200D920}" vid="{467CFCE3-0C77-4706-9C87-3CD6F3843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2024-08-15T17:48:38+00:00</Publication_x0020_Date>
    <Audience1 xmlns="3a62de7d-ba57-4f43-9dae-9623ba637be0"/>
    <SharedWithUsers xmlns="3a62de7d-ba57-4f43-9dae-9623ba637be0">
      <UserInfo>
        <DisplayName/>
        <AccountId xsi:nil="true"/>
        <AccountType/>
      </UserInfo>
    </SharedWithUsers>
    <_dlc_DocId xmlns="3a62de7d-ba57-4f43-9dae-9623ba637be0">KYED-14-1901</_dlc_DocId>
    <_dlc_DocIdUrl xmlns="3a62de7d-ba57-4f43-9dae-9623ba637be0">
      <Url>https://www.education.ky.gov/AA/distsupp/_layouts/15/DocIdRedir.aspx?ID=KYED-14-1901</Url>
      <Description>KYED-14-1901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4CDED4-0BE2-4227-9C97-BE1A8391A569}"/>
</file>

<file path=customXml/itemProps2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3462E-756B-41D6-B1F9-6F638FA4CEB7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d2e0887b-4a8a-4736-99cf-56284292f44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e447306-43c9-46fc-85e8-9d0ed75a31bf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651A410-ECFF-40A9-92F5-5B2AD6FCB1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2469</Words>
  <Application>Microsoft Office PowerPoint</Application>
  <PresentationFormat>Widescreen</PresentationFormat>
  <Paragraphs>650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Franklin Gothic Book</vt:lpstr>
      <vt:lpstr>Franklin Gothic Medium</vt:lpstr>
      <vt:lpstr>Libre Franklin</vt:lpstr>
      <vt:lpstr>Libre Franklin Medium</vt:lpstr>
      <vt:lpstr>Office Theme</vt:lpstr>
      <vt:lpstr>Accountability Indicator Training</vt:lpstr>
      <vt:lpstr>State Indicators in the Accountability System</vt:lpstr>
      <vt:lpstr>Glossary</vt:lpstr>
      <vt:lpstr>Agenda</vt:lpstr>
      <vt:lpstr>Status</vt:lpstr>
      <vt:lpstr>Status Score</vt:lpstr>
      <vt:lpstr>State Assessment Results in Reading and Mathematics (Elementary/Middle/High)</vt:lpstr>
      <vt:lpstr>State Assessment Results in Science, Social Studies, and Writing (Elementary/Middle/High)</vt:lpstr>
      <vt:lpstr>Writing: How are the writing components factored? </vt:lpstr>
      <vt:lpstr>Combined Writing Decision Matrix</vt:lpstr>
      <vt:lpstr>Status Measures: Reading and Mathematics and Science, Social Studies, and Writing</vt:lpstr>
      <vt:lpstr>Status Calculation for Reading and Mathematics</vt:lpstr>
      <vt:lpstr>Status Calculation for Reading and Mathematics (2)</vt:lpstr>
      <vt:lpstr>Status Calculation for Science, Social Studies, and Writing</vt:lpstr>
      <vt:lpstr>Status Calculation for Science, Social Studies, and Writing (2)</vt:lpstr>
      <vt:lpstr>Status Levels</vt:lpstr>
      <vt:lpstr>Status Cut Scores for Elementary Schools</vt:lpstr>
      <vt:lpstr>Status Cut Scores for Middle Schools</vt:lpstr>
      <vt:lpstr>Status Cut Scores for High Schools</vt:lpstr>
      <vt:lpstr>Change</vt:lpstr>
      <vt:lpstr>Agenda Continued</vt:lpstr>
      <vt:lpstr>Change Score</vt:lpstr>
      <vt:lpstr>Change Score Example </vt:lpstr>
      <vt:lpstr>Change Levels</vt:lpstr>
      <vt:lpstr>Change Cut Scores for Elementary Schools</vt:lpstr>
      <vt:lpstr>Change Cut Scores for Middle Schools</vt:lpstr>
      <vt:lpstr>Change Cut Scores for High Schools</vt:lpstr>
      <vt:lpstr>Indicator Score</vt:lpstr>
      <vt:lpstr>Indicator Score Example:  Reading and Mathematics Indicator</vt:lpstr>
      <vt:lpstr>Indicator Performance Ratings</vt:lpstr>
      <vt:lpstr>Overall Accountability Weights</vt:lpstr>
      <vt:lpstr>Overall Score – Elementary  </vt:lpstr>
      <vt:lpstr>Overall Score – Middle  </vt:lpstr>
      <vt:lpstr>Overall Score – High School </vt:lpstr>
      <vt:lpstr>Overall and Indicator Performance Ratings</vt:lpstr>
      <vt:lpstr>Overall Performance Rating Cut Scores</vt:lpstr>
      <vt:lpstr>State Accountability Trainings</vt:lpstr>
      <vt:lpstr>Division of Assessment and Accountability Support</vt:lpstr>
      <vt:lpstr>Closing Slide 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PPT Template</dc:title>
  <dc:creator>Chandler, Melissa - Division of Assessment and Accountability Support</dc:creator>
  <cp:keywords>Please email dacinfo@education.ky.gov with your questions. (Accessible)</cp:keywords>
  <cp:lastModifiedBy>Riley, Ben - Division of Assessment and Accountability Support</cp:lastModifiedBy>
  <cp:revision>2</cp:revision>
  <dcterms:created xsi:type="dcterms:W3CDTF">2025-06-10T13:48:13Z</dcterms:created>
  <dcterms:modified xsi:type="dcterms:W3CDTF">2025-08-01T12:11:33Z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MSIP_Label_eb544694-0027-44fa-bee4-2648c0363f9d_Enabled">
    <vt:lpwstr>true</vt:lpwstr>
  </property>
  <property fmtid="{D5CDD505-2E9C-101B-9397-08002B2CF9AE}" pid="5" name="MSIP_Label_eb544694-0027-44fa-bee4-2648c0363f9d_SetDate">
    <vt:lpwstr>2025-06-10T13:49:31Z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Name">
    <vt:lpwstr>defa4170-0d19-0005-0004-bc88714345d2</vt:lpwstr>
  </property>
  <property fmtid="{D5CDD505-2E9C-101B-9397-08002B2CF9AE}" pid="8" name="MSIP_Label_eb544694-0027-44fa-bee4-2648c0363f9d_SiteId">
    <vt:lpwstr>9360c11f-90e6-4706-ad00-25fcdc9e2ed1</vt:lpwstr>
  </property>
  <property fmtid="{D5CDD505-2E9C-101B-9397-08002B2CF9AE}" pid="9" name="MSIP_Label_eb544694-0027-44fa-bee4-2648c0363f9d_ActionId">
    <vt:lpwstr>b4e905bf-b993-4a0d-85c2-5e75433fe93a</vt:lpwstr>
  </property>
  <property fmtid="{D5CDD505-2E9C-101B-9397-08002B2CF9AE}" pid="10" name="MSIP_Label_eb544694-0027-44fa-bee4-2648c0363f9d_ContentBits">
    <vt:lpwstr>0</vt:lpwstr>
  </property>
  <property fmtid="{D5CDD505-2E9C-101B-9397-08002B2CF9AE}" pid="11" name="MSIP_Label_eb544694-0027-44fa-bee4-2648c0363f9d_Tag">
    <vt:lpwstr>10, 3, 0, 1</vt:lpwstr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dlc_DocIdItemGuid">
    <vt:lpwstr>b7d222b2-d832-479d-a6e5-b618b68e02ae</vt:lpwstr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