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00" r:id="rId5"/>
    <p:sldMasterId id="2147483714" r:id="rId6"/>
  </p:sldMasterIdLst>
  <p:notesMasterIdLst>
    <p:notesMasterId r:id="rId43"/>
  </p:notesMasterIdLst>
  <p:sldIdLst>
    <p:sldId id="1581" r:id="rId7"/>
    <p:sldId id="1583" r:id="rId8"/>
    <p:sldId id="1582" r:id="rId9"/>
    <p:sldId id="304" r:id="rId10"/>
    <p:sldId id="1588" r:id="rId11"/>
    <p:sldId id="259" r:id="rId12"/>
    <p:sldId id="1598" r:id="rId13"/>
    <p:sldId id="303" r:id="rId14"/>
    <p:sldId id="1599" r:id="rId15"/>
    <p:sldId id="300" r:id="rId16"/>
    <p:sldId id="1600" r:id="rId17"/>
    <p:sldId id="313" r:id="rId18"/>
    <p:sldId id="301" r:id="rId19"/>
    <p:sldId id="1564" r:id="rId20"/>
    <p:sldId id="1555" r:id="rId21"/>
    <p:sldId id="1556" r:id="rId22"/>
    <p:sldId id="1028" r:id="rId23"/>
    <p:sldId id="1029" r:id="rId24"/>
    <p:sldId id="1030" r:id="rId25"/>
    <p:sldId id="1603" r:id="rId26"/>
    <p:sldId id="1595" r:id="rId27"/>
    <p:sldId id="1578" r:id="rId28"/>
    <p:sldId id="1579" r:id="rId29"/>
    <p:sldId id="1580" r:id="rId30"/>
    <p:sldId id="1554" r:id="rId31"/>
    <p:sldId id="1563" r:id="rId32"/>
    <p:sldId id="1559" r:id="rId33"/>
    <p:sldId id="1597" r:id="rId34"/>
    <p:sldId id="1596" r:id="rId35"/>
    <p:sldId id="1601" r:id="rId36"/>
    <p:sldId id="310" r:id="rId37"/>
    <p:sldId id="1602" r:id="rId38"/>
    <p:sldId id="311" r:id="rId39"/>
    <p:sldId id="1584" r:id="rId40"/>
    <p:sldId id="1585" r:id="rId41"/>
    <p:sldId id="158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MDoAaAS" userId="S::melissa.chandler@education.ky.gov::c7c40c5a-5db2-409e-9ac5-b3fa8556cae3" providerId="AD"/>
  <p188:author id="{0C431B50-E267-7ED8-372B-1A1B808F8997}" name="Jones, Helen - Division of Assessment and Accountability Support" initials="HJ" userId="S::helen.jones@education.ky.gov::b7d6fb4f-88fd-4227-920b-6a3119e5e7a1" providerId="AD"/>
  <p188:author id="{771B6458-EC8F-ACB7-5084-9D6F069BC75D}" name="Avery, Devon - Division of Assessment and Accountability Support" initials="AS" userId="S::devon.avery@education.ky.gov::3c4d04ce-6fc5-4533-8afa-2b6776a03065" providerId="AD"/>
  <p188:author id="{FF3B046C-91C7-F735-5D2E-F89695486385}" name="Jett, Lisa - Division of Assessment and Accountability Support" initials="JLDoAaA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initials="MK" userId="S::krista.mullins@education.ky.gov::599e8b2c-da26-429c-a2a4-0d587b3d34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A7CBCD"/>
    <a:srgbClr val="057780"/>
    <a:srgbClr val="AAD6B8"/>
    <a:srgbClr val="AFD1B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441" autoAdjust="0"/>
  </p:normalViewPr>
  <p:slideViewPr>
    <p:cSldViewPr snapToGrid="0">
      <p:cViewPr varScale="1">
        <p:scale>
          <a:sx n="94" d="100"/>
          <a:sy n="94" d="100"/>
        </p:scale>
        <p:origin x="108" y="342"/>
      </p:cViewPr>
      <p:guideLst/>
    </p:cSldViewPr>
  </p:slideViewPr>
  <p:outlineViewPr>
    <p:cViewPr>
      <p:scale>
        <a:sx n="33" d="100"/>
        <a:sy n="33" d="100"/>
      </p:scale>
      <p:origin x="0" y="-57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50" Type="http://schemas.openxmlformats.org/officeDocument/2006/relationships/customXml" Target="../customXml/item4.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age, Shara - Division of Assessment and Accountability Support" userId="S::shara.savage@education.ky.gov::71eadb16-699f-453e-81d8-c9ac7aaf2dd6" providerId="AD" clId="Web-{17CD8FCE-14D1-FC89-3C46-5C9B9E4C6612}"/>
    <pc:docChg chg="modSld">
      <pc:chgData name="Savage, Shara - Division of Assessment and Accountability Support" userId="S::shara.savage@education.ky.gov::71eadb16-699f-453e-81d8-c9ac7aaf2dd6" providerId="AD" clId="Web-{17CD8FCE-14D1-FC89-3C46-5C9B9E4C6612}" dt="2024-08-06T21:34:53.469" v="0"/>
      <pc:docMkLst>
        <pc:docMk/>
      </pc:docMkLst>
      <pc:sldChg chg="modNotes">
        <pc:chgData name="Savage, Shara - Division of Assessment and Accountability Support" userId="S::shara.savage@education.ky.gov::71eadb16-699f-453e-81d8-c9ac7aaf2dd6" providerId="AD" clId="Web-{17CD8FCE-14D1-FC89-3C46-5C9B9E4C6612}" dt="2024-08-06T21:34:53.469" v="0"/>
        <pc:sldMkLst>
          <pc:docMk/>
          <pc:sldMk cId="727064152" sldId="1587"/>
        </pc:sldMkLst>
      </pc:sldChg>
    </pc:docChg>
  </pc:docChgLst>
  <pc:docChgLst>
    <pc:chgData name="Riley, Ben - Division of Assessment and Accountability Support" userId="4cd6cdff-1273-49fa-8860-d0f5fa3fb9f7" providerId="ADAL" clId="{B67E3AF5-757E-4F25-94B3-97F840352394}"/>
    <pc:docChg chg="delSld modSld">
      <pc:chgData name="Riley, Ben - Division of Assessment and Accountability Support" userId="4cd6cdff-1273-49fa-8860-d0f5fa3fb9f7" providerId="ADAL" clId="{B67E3AF5-757E-4F25-94B3-97F840352394}" dt="2024-08-15T17:36:45.118" v="1" actId="33553"/>
      <pc:docMkLst>
        <pc:docMk/>
      </pc:docMkLst>
      <pc:sldChg chg="del">
        <pc:chgData name="Riley, Ben - Division of Assessment and Accountability Support" userId="4cd6cdff-1273-49fa-8860-d0f5fa3fb9f7" providerId="ADAL" clId="{B67E3AF5-757E-4F25-94B3-97F840352394}" dt="2024-08-09T19:58:47.356" v="0" actId="47"/>
        <pc:sldMkLst>
          <pc:docMk/>
          <pc:sldMk cId="727064152" sldId="1587"/>
        </pc:sldMkLst>
      </pc:sldChg>
      <pc:sldChg chg="modSp mod">
        <pc:chgData name="Riley, Ben - Division of Assessment and Accountability Support" userId="4cd6cdff-1273-49fa-8860-d0f5fa3fb9f7" providerId="ADAL" clId="{B67E3AF5-757E-4F25-94B3-97F840352394}" dt="2024-08-15T17:36:45.118" v="1" actId="33553"/>
        <pc:sldMkLst>
          <pc:docMk/>
          <pc:sldMk cId="1436183427" sldId="1603"/>
        </pc:sldMkLst>
        <pc:spChg chg="mod">
          <ac:chgData name="Riley, Ben - Division of Assessment and Accountability Support" userId="4cd6cdff-1273-49fa-8860-d0f5fa3fb9f7" providerId="ADAL" clId="{B67E3AF5-757E-4F25-94B3-97F840352394}" dt="2024-08-15T17:36:45.118" v="1" actId="33553"/>
          <ac:spMkLst>
            <pc:docMk/>
            <pc:sldMk cId="1436183427" sldId="1603"/>
            <ac:spMk id="18" creationId="{F5DAC9EA-5A41-C6EE-F173-52CA0ACDFC20}"/>
          </ac:spMkLst>
        </pc:spChg>
      </pc:sldChg>
    </pc:docChg>
  </pc:docChgLst>
  <pc:docChgLst>
    <pc:chgData name="Riley, Ben - Division of Assessment and Accountability Support" userId="4cd6cdff-1273-49fa-8860-d0f5fa3fb9f7" providerId="ADAL" clId="{142E4FFB-85E5-4CD8-8A96-6F5EFDEEAD02}"/>
    <pc:docChg chg="delSld modSld">
      <pc:chgData name="Riley, Ben - Division of Assessment and Accountability Support" userId="4cd6cdff-1273-49fa-8860-d0f5fa3fb9f7" providerId="ADAL" clId="{142E4FFB-85E5-4CD8-8A96-6F5EFDEEAD02}" dt="2024-08-12T16:21:02.085" v="11" actId="47"/>
      <pc:docMkLst>
        <pc:docMk/>
      </pc:docMkLst>
      <pc:sldChg chg="modSp">
        <pc:chgData name="Riley, Ben - Division of Assessment and Accountability Support" userId="4cd6cdff-1273-49fa-8860-d0f5fa3fb9f7" providerId="ADAL" clId="{142E4FFB-85E5-4CD8-8A96-6F5EFDEEAD02}" dt="2024-08-06T18:19:34.872" v="6"/>
        <pc:sldMkLst>
          <pc:docMk/>
          <pc:sldMk cId="2373017795" sldId="301"/>
        </pc:sldMkLst>
        <pc:spChg chg="mod">
          <ac:chgData name="Riley, Ben - Division of Assessment and Accountability Support" userId="4cd6cdff-1273-49fa-8860-d0f5fa3fb9f7" providerId="ADAL" clId="{142E4FFB-85E5-4CD8-8A96-6F5EFDEEAD02}" dt="2024-08-06T18:19:34.872" v="6"/>
          <ac:spMkLst>
            <pc:docMk/>
            <pc:sldMk cId="2373017795" sldId="301"/>
            <ac:spMk id="8" creationId="{D97BA6BE-2EBC-FF3D-1F49-E881E1619E79}"/>
          </ac:spMkLst>
        </pc:spChg>
      </pc:sldChg>
      <pc:sldChg chg="modSp">
        <pc:chgData name="Riley, Ben - Division of Assessment and Accountability Support" userId="4cd6cdff-1273-49fa-8860-d0f5fa3fb9f7" providerId="ADAL" clId="{142E4FFB-85E5-4CD8-8A96-6F5EFDEEAD02}" dt="2024-08-06T18:19:19.533" v="5"/>
        <pc:sldMkLst>
          <pc:docMk/>
          <pc:sldMk cId="120395712" sldId="313"/>
        </pc:sldMkLst>
        <pc:spChg chg="mod">
          <ac:chgData name="Riley, Ben - Division of Assessment and Accountability Support" userId="4cd6cdff-1273-49fa-8860-d0f5fa3fb9f7" providerId="ADAL" clId="{142E4FFB-85E5-4CD8-8A96-6F5EFDEEAD02}" dt="2024-08-06T18:19:19.533" v="5"/>
          <ac:spMkLst>
            <pc:docMk/>
            <pc:sldMk cId="120395712" sldId="313"/>
            <ac:spMk id="3" creationId="{BE674BA7-8F92-4E87-878E-58E418BC1B9C}"/>
          </ac:spMkLst>
        </pc:spChg>
      </pc:sldChg>
      <pc:sldChg chg="modSp">
        <pc:chgData name="Riley, Ben - Division of Assessment and Accountability Support" userId="4cd6cdff-1273-49fa-8860-d0f5fa3fb9f7" providerId="ADAL" clId="{142E4FFB-85E5-4CD8-8A96-6F5EFDEEAD02}" dt="2024-08-06T18:19:51.667" v="7"/>
        <pc:sldMkLst>
          <pc:docMk/>
          <pc:sldMk cId="1137348689" sldId="1559"/>
        </pc:sldMkLst>
        <pc:spChg chg="mod">
          <ac:chgData name="Riley, Ben - Division of Assessment and Accountability Support" userId="4cd6cdff-1273-49fa-8860-d0f5fa3fb9f7" providerId="ADAL" clId="{142E4FFB-85E5-4CD8-8A96-6F5EFDEEAD02}" dt="2024-08-06T18:19:51.667" v="7"/>
          <ac:spMkLst>
            <pc:docMk/>
            <pc:sldMk cId="1137348689" sldId="1559"/>
            <ac:spMk id="34" creationId="{E4241C2D-50EB-EB66-7DDF-750AA5098240}"/>
          </ac:spMkLst>
        </pc:spChg>
      </pc:sldChg>
      <pc:sldChg chg="modSp mod">
        <pc:chgData name="Riley, Ben - Division of Assessment and Accountability Support" userId="4cd6cdff-1273-49fa-8860-d0f5fa3fb9f7" providerId="ADAL" clId="{142E4FFB-85E5-4CD8-8A96-6F5EFDEEAD02}" dt="2024-08-06T18:18:56.995" v="0" actId="33553"/>
        <pc:sldMkLst>
          <pc:docMk/>
          <pc:sldMk cId="4280767352" sldId="1581"/>
        </pc:sldMkLst>
        <pc:spChg chg="mod">
          <ac:chgData name="Riley, Ben - Division of Assessment and Accountability Support" userId="4cd6cdff-1273-49fa-8860-d0f5fa3fb9f7" providerId="ADAL" clId="{142E4FFB-85E5-4CD8-8A96-6F5EFDEEAD02}" dt="2024-08-06T18:18:56.995" v="0" actId="33553"/>
          <ac:spMkLst>
            <pc:docMk/>
            <pc:sldMk cId="4280767352" sldId="1581"/>
            <ac:spMk id="4" creationId="{C69DB1B6-904E-4159-AFA3-8BECA16F509C}"/>
          </ac:spMkLst>
        </pc:spChg>
      </pc:sldChg>
      <pc:sldChg chg="modSp">
        <pc:chgData name="Riley, Ben - Division of Assessment and Accountability Support" userId="4cd6cdff-1273-49fa-8860-d0f5fa3fb9f7" providerId="ADAL" clId="{142E4FFB-85E5-4CD8-8A96-6F5EFDEEAD02}" dt="2024-08-06T18:20:08.554" v="9"/>
        <pc:sldMkLst>
          <pc:docMk/>
          <pc:sldMk cId="420791263" sldId="1586"/>
        </pc:sldMkLst>
        <pc:spChg chg="mod">
          <ac:chgData name="Riley, Ben - Division of Assessment and Accountability Support" userId="4cd6cdff-1273-49fa-8860-d0f5fa3fb9f7" providerId="ADAL" clId="{142E4FFB-85E5-4CD8-8A96-6F5EFDEEAD02}" dt="2024-08-06T18:20:08.554" v="9"/>
          <ac:spMkLst>
            <pc:docMk/>
            <pc:sldMk cId="420791263" sldId="1586"/>
            <ac:spMk id="4" creationId="{1DBC9D06-7128-D303-A8DC-5C246AE8C52C}"/>
          </ac:spMkLst>
        </pc:spChg>
      </pc:sldChg>
      <pc:sldChg chg="del">
        <pc:chgData name="Riley, Ben - Division of Assessment and Accountability Support" userId="4cd6cdff-1273-49fa-8860-d0f5fa3fb9f7" providerId="ADAL" clId="{142E4FFB-85E5-4CD8-8A96-6F5EFDEEAD02}" dt="2024-08-12T16:20:25.049" v="10" actId="47"/>
        <pc:sldMkLst>
          <pc:docMk/>
          <pc:sldMk cId="2490538439" sldId="1589"/>
        </pc:sldMkLst>
      </pc:sldChg>
      <pc:sldChg chg="del">
        <pc:chgData name="Riley, Ben - Division of Assessment and Accountability Support" userId="4cd6cdff-1273-49fa-8860-d0f5fa3fb9f7" providerId="ADAL" clId="{142E4FFB-85E5-4CD8-8A96-6F5EFDEEAD02}" dt="2024-08-12T16:20:25.049" v="10" actId="47"/>
        <pc:sldMkLst>
          <pc:docMk/>
          <pc:sldMk cId="3657271641" sldId="1590"/>
        </pc:sldMkLst>
      </pc:sldChg>
      <pc:sldChg chg="del">
        <pc:chgData name="Riley, Ben - Division of Assessment and Accountability Support" userId="4cd6cdff-1273-49fa-8860-d0f5fa3fb9f7" providerId="ADAL" clId="{142E4FFB-85E5-4CD8-8A96-6F5EFDEEAD02}" dt="2024-08-12T16:20:25.049" v="10" actId="47"/>
        <pc:sldMkLst>
          <pc:docMk/>
          <pc:sldMk cId="3391304768" sldId="1591"/>
        </pc:sldMkLst>
      </pc:sldChg>
      <pc:sldChg chg="del">
        <pc:chgData name="Riley, Ben - Division of Assessment and Accountability Support" userId="4cd6cdff-1273-49fa-8860-d0f5fa3fb9f7" providerId="ADAL" clId="{142E4FFB-85E5-4CD8-8A96-6F5EFDEEAD02}" dt="2024-08-12T16:21:02.085" v="11" actId="47"/>
        <pc:sldMkLst>
          <pc:docMk/>
          <pc:sldMk cId="3170437094" sldId="1592"/>
        </pc:sldMkLst>
      </pc:sldChg>
      <pc:sldChg chg="del">
        <pc:chgData name="Riley, Ben - Division of Assessment and Accountability Support" userId="4cd6cdff-1273-49fa-8860-d0f5fa3fb9f7" providerId="ADAL" clId="{142E4FFB-85E5-4CD8-8A96-6F5EFDEEAD02}" dt="2024-08-12T16:21:02.085" v="11" actId="47"/>
        <pc:sldMkLst>
          <pc:docMk/>
          <pc:sldMk cId="1976776152" sldId="1593"/>
        </pc:sldMkLst>
      </pc:sldChg>
      <pc:sldChg chg="del">
        <pc:chgData name="Riley, Ben - Division of Assessment and Accountability Support" userId="4cd6cdff-1273-49fa-8860-d0f5fa3fb9f7" providerId="ADAL" clId="{142E4FFB-85E5-4CD8-8A96-6F5EFDEEAD02}" dt="2024-08-12T16:21:02.085" v="11" actId="47"/>
        <pc:sldMkLst>
          <pc:docMk/>
          <pc:sldMk cId="1444838615" sldId="1594"/>
        </pc:sldMkLst>
      </pc:sldChg>
    </pc:docChg>
  </pc:docChgLst>
  <pc:docChgLst>
    <pc:chgData name="Chandler, Melissa - Division of Assessment and Accountability Support" userId="c7c40c5a-5db2-409e-9ac5-b3fa8556cae3" providerId="ADAL" clId="{18AE816D-DD58-4A37-A1F5-CD1E9E993AB0}"/>
    <pc:docChg chg="undo custSel addSld delSld modSld modMainMaster">
      <pc:chgData name="Chandler, Melissa - Division of Assessment and Accountability Support" userId="c7c40c5a-5db2-409e-9ac5-b3fa8556cae3" providerId="ADAL" clId="{18AE816D-DD58-4A37-A1F5-CD1E9E993AB0}" dt="2024-08-06T21:43:39.569" v="173" actId="14100"/>
      <pc:docMkLst>
        <pc:docMk/>
      </pc:docMkLst>
      <pc:sldChg chg="modSp mod">
        <pc:chgData name="Chandler, Melissa - Division of Assessment and Accountability Support" userId="c7c40c5a-5db2-409e-9ac5-b3fa8556cae3" providerId="ADAL" clId="{18AE816D-DD58-4A37-A1F5-CD1E9E993AB0}" dt="2024-08-06T15:11:07.223" v="67" actId="255"/>
        <pc:sldMkLst>
          <pc:docMk/>
          <pc:sldMk cId="3225382126" sldId="259"/>
        </pc:sldMkLst>
        <pc:spChg chg="mod">
          <ac:chgData name="Chandler, Melissa - Division of Assessment and Accountability Support" userId="c7c40c5a-5db2-409e-9ac5-b3fa8556cae3" providerId="ADAL" clId="{18AE816D-DD58-4A37-A1F5-CD1E9E993AB0}" dt="2024-08-06T15:11:07.223" v="67" actId="255"/>
          <ac:spMkLst>
            <pc:docMk/>
            <pc:sldMk cId="3225382126" sldId="259"/>
            <ac:spMk id="2" creationId="{90F65A09-3F6A-479E-9723-5819466542BB}"/>
          </ac:spMkLst>
        </pc:spChg>
      </pc:sldChg>
      <pc:sldChg chg="modSp mod">
        <pc:chgData name="Chandler, Melissa - Division of Assessment and Accountability Support" userId="c7c40c5a-5db2-409e-9ac5-b3fa8556cae3" providerId="ADAL" clId="{18AE816D-DD58-4A37-A1F5-CD1E9E993AB0}" dt="2024-08-06T15:13:38.822" v="78" actId="20577"/>
        <pc:sldMkLst>
          <pc:docMk/>
          <pc:sldMk cId="4192112042" sldId="300"/>
        </pc:sldMkLst>
        <pc:spChg chg="mod">
          <ac:chgData name="Chandler, Melissa - Division of Assessment and Accountability Support" userId="c7c40c5a-5db2-409e-9ac5-b3fa8556cae3" providerId="ADAL" clId="{18AE816D-DD58-4A37-A1F5-CD1E9E993AB0}" dt="2024-08-06T15:13:32.187" v="77" actId="14100"/>
          <ac:spMkLst>
            <pc:docMk/>
            <pc:sldMk cId="4192112042" sldId="300"/>
            <ac:spMk id="2" creationId="{A30DF10A-9327-9DBA-26C6-465E519420B8}"/>
          </ac:spMkLst>
        </pc:spChg>
        <pc:spChg chg="mod">
          <ac:chgData name="Chandler, Melissa - Division of Assessment and Accountability Support" userId="c7c40c5a-5db2-409e-9ac5-b3fa8556cae3" providerId="ADAL" clId="{18AE816D-DD58-4A37-A1F5-CD1E9E993AB0}" dt="2024-08-06T15:13:38.822" v="78" actId="20577"/>
          <ac:spMkLst>
            <pc:docMk/>
            <pc:sldMk cId="4192112042" sldId="300"/>
            <ac:spMk id="3" creationId="{DF38547B-6CE8-2973-BF3D-460469A7B9C6}"/>
          </ac:spMkLst>
        </pc:spChg>
      </pc:sldChg>
      <pc:sldChg chg="modSp mod">
        <pc:chgData name="Chandler, Melissa - Division of Assessment and Accountability Support" userId="c7c40c5a-5db2-409e-9ac5-b3fa8556cae3" providerId="ADAL" clId="{18AE816D-DD58-4A37-A1F5-CD1E9E993AB0}" dt="2024-08-06T15:14:14.773" v="81" actId="14100"/>
        <pc:sldMkLst>
          <pc:docMk/>
          <pc:sldMk cId="2373017795" sldId="301"/>
        </pc:sldMkLst>
        <pc:spChg chg="mod">
          <ac:chgData name="Chandler, Melissa - Division of Assessment and Accountability Support" userId="c7c40c5a-5db2-409e-9ac5-b3fa8556cae3" providerId="ADAL" clId="{18AE816D-DD58-4A37-A1F5-CD1E9E993AB0}" dt="2024-08-06T15:14:14.773" v="81" actId="14100"/>
          <ac:spMkLst>
            <pc:docMk/>
            <pc:sldMk cId="2373017795" sldId="301"/>
            <ac:spMk id="2" creationId="{88916AD3-5A2E-FBF0-03D6-C347ED961A67}"/>
          </ac:spMkLst>
        </pc:spChg>
        <pc:spChg chg="mod">
          <ac:chgData name="Chandler, Melissa - Division of Assessment and Accountability Support" userId="c7c40c5a-5db2-409e-9ac5-b3fa8556cae3" providerId="ADAL" clId="{18AE816D-DD58-4A37-A1F5-CD1E9E993AB0}" dt="2024-08-06T15:14:04.414" v="80" actId="1076"/>
          <ac:spMkLst>
            <pc:docMk/>
            <pc:sldMk cId="2373017795" sldId="301"/>
            <ac:spMk id="7" creationId="{F117F88E-74E2-2CDA-0829-C6BCB131DB9C}"/>
          </ac:spMkLst>
        </pc:spChg>
        <pc:spChg chg="mod">
          <ac:chgData name="Chandler, Melissa - Division of Assessment and Accountability Support" userId="c7c40c5a-5db2-409e-9ac5-b3fa8556cae3" providerId="ADAL" clId="{18AE816D-DD58-4A37-A1F5-CD1E9E993AB0}" dt="2024-08-06T15:14:04.414" v="80" actId="1076"/>
          <ac:spMkLst>
            <pc:docMk/>
            <pc:sldMk cId="2373017795" sldId="301"/>
            <ac:spMk id="8" creationId="{D97BA6BE-2EBC-FF3D-1F49-E881E1619E79}"/>
          </ac:spMkLst>
        </pc:spChg>
        <pc:spChg chg="mod">
          <ac:chgData name="Chandler, Melissa - Division of Assessment and Accountability Support" userId="c7c40c5a-5db2-409e-9ac5-b3fa8556cae3" providerId="ADAL" clId="{18AE816D-DD58-4A37-A1F5-CD1E9E993AB0}" dt="2024-08-06T15:14:04.414" v="80" actId="1076"/>
          <ac:spMkLst>
            <pc:docMk/>
            <pc:sldMk cId="2373017795" sldId="301"/>
            <ac:spMk id="9" creationId="{B2B316A7-D40C-8FFC-6FAD-6FB1031BDB12}"/>
          </ac:spMkLst>
        </pc:spChg>
      </pc:sldChg>
      <pc:sldChg chg="modSp mod">
        <pc:chgData name="Chandler, Melissa - Division of Assessment and Accountability Support" userId="c7c40c5a-5db2-409e-9ac5-b3fa8556cae3" providerId="ADAL" clId="{18AE816D-DD58-4A37-A1F5-CD1E9E993AB0}" dt="2024-08-06T15:13:17.219" v="75" actId="14100"/>
        <pc:sldMkLst>
          <pc:docMk/>
          <pc:sldMk cId="1009171809" sldId="303"/>
        </pc:sldMkLst>
        <pc:spChg chg="mod">
          <ac:chgData name="Chandler, Melissa - Division of Assessment and Accountability Support" userId="c7c40c5a-5db2-409e-9ac5-b3fa8556cae3" providerId="ADAL" clId="{18AE816D-DD58-4A37-A1F5-CD1E9E993AB0}" dt="2024-08-06T15:13:17.219" v="75" actId="14100"/>
          <ac:spMkLst>
            <pc:docMk/>
            <pc:sldMk cId="1009171809" sldId="303"/>
            <ac:spMk id="2" creationId="{DF6529FA-1D78-9A04-33D1-30A4AAE6A28E}"/>
          </ac:spMkLst>
        </pc:spChg>
      </pc:sldChg>
      <pc:sldChg chg="modSp mod">
        <pc:chgData name="Chandler, Melissa - Division of Assessment and Accountability Support" userId="c7c40c5a-5db2-409e-9ac5-b3fa8556cae3" providerId="ADAL" clId="{18AE816D-DD58-4A37-A1F5-CD1E9E993AB0}" dt="2024-08-06T15:12:54.066" v="74" actId="14100"/>
        <pc:sldMkLst>
          <pc:docMk/>
          <pc:sldMk cId="1016746257" sldId="304"/>
        </pc:sldMkLst>
        <pc:spChg chg="mod">
          <ac:chgData name="Chandler, Melissa - Division of Assessment and Accountability Support" userId="c7c40c5a-5db2-409e-9ac5-b3fa8556cae3" providerId="ADAL" clId="{18AE816D-DD58-4A37-A1F5-CD1E9E993AB0}" dt="2024-08-06T15:12:54.066" v="74" actId="14100"/>
          <ac:spMkLst>
            <pc:docMk/>
            <pc:sldMk cId="1016746257" sldId="304"/>
            <ac:spMk id="2" creationId="{AC4F4C8B-5775-9597-5627-E8AA0A257FCE}"/>
          </ac:spMkLst>
        </pc:spChg>
      </pc:sldChg>
      <pc:sldChg chg="modSp mod">
        <pc:chgData name="Chandler, Melissa - Division of Assessment and Accountability Support" userId="c7c40c5a-5db2-409e-9ac5-b3fa8556cae3" providerId="ADAL" clId="{18AE816D-DD58-4A37-A1F5-CD1E9E993AB0}" dt="2024-08-06T15:21:39.325" v="135" actId="14100"/>
        <pc:sldMkLst>
          <pc:docMk/>
          <pc:sldMk cId="69862375" sldId="310"/>
        </pc:sldMkLst>
        <pc:spChg chg="mod">
          <ac:chgData name="Chandler, Melissa - Division of Assessment and Accountability Support" userId="c7c40c5a-5db2-409e-9ac5-b3fa8556cae3" providerId="ADAL" clId="{18AE816D-DD58-4A37-A1F5-CD1E9E993AB0}" dt="2024-08-06T15:21:39.325" v="135" actId="14100"/>
          <ac:spMkLst>
            <pc:docMk/>
            <pc:sldMk cId="69862375" sldId="310"/>
            <ac:spMk id="2" creationId="{F131D095-E2A5-6A5B-87DF-23079DF5976E}"/>
          </ac:spMkLst>
        </pc:spChg>
      </pc:sldChg>
      <pc:sldChg chg="modSp mod">
        <pc:chgData name="Chandler, Melissa - Division of Assessment and Accountability Support" userId="c7c40c5a-5db2-409e-9ac5-b3fa8556cae3" providerId="ADAL" clId="{18AE816D-DD58-4A37-A1F5-CD1E9E993AB0}" dt="2024-08-06T15:21:52.239" v="136" actId="14100"/>
        <pc:sldMkLst>
          <pc:docMk/>
          <pc:sldMk cId="1618078436" sldId="311"/>
        </pc:sldMkLst>
        <pc:spChg chg="mod">
          <ac:chgData name="Chandler, Melissa - Division of Assessment and Accountability Support" userId="c7c40c5a-5db2-409e-9ac5-b3fa8556cae3" providerId="ADAL" clId="{18AE816D-DD58-4A37-A1F5-CD1E9E993AB0}" dt="2024-08-06T15:21:52.239" v="136" actId="14100"/>
          <ac:spMkLst>
            <pc:docMk/>
            <pc:sldMk cId="1618078436" sldId="311"/>
            <ac:spMk id="2" creationId="{E243E6C4-F85C-71D8-EB11-3650D15058BB}"/>
          </ac:spMkLst>
        </pc:spChg>
      </pc:sldChg>
      <pc:sldChg chg="modSp mod">
        <pc:chgData name="Chandler, Melissa - Division of Assessment and Accountability Support" userId="c7c40c5a-5db2-409e-9ac5-b3fa8556cae3" providerId="ADAL" clId="{18AE816D-DD58-4A37-A1F5-CD1E9E993AB0}" dt="2024-08-06T15:13:50.995" v="79" actId="14100"/>
        <pc:sldMkLst>
          <pc:docMk/>
          <pc:sldMk cId="120395712" sldId="313"/>
        </pc:sldMkLst>
        <pc:spChg chg="mod">
          <ac:chgData name="Chandler, Melissa - Division of Assessment and Accountability Support" userId="c7c40c5a-5db2-409e-9ac5-b3fa8556cae3" providerId="ADAL" clId="{18AE816D-DD58-4A37-A1F5-CD1E9E993AB0}" dt="2024-08-06T15:13:50.995" v="79" actId="14100"/>
          <ac:spMkLst>
            <pc:docMk/>
            <pc:sldMk cId="120395712" sldId="313"/>
            <ac:spMk id="2" creationId="{5B1DBB00-7F9A-4910-BE26-AC54AFC64AA1}"/>
          </ac:spMkLst>
        </pc:spChg>
      </pc:sldChg>
      <pc:sldChg chg="modSp mod">
        <pc:chgData name="Chandler, Melissa - Division of Assessment and Accountability Support" userId="c7c40c5a-5db2-409e-9ac5-b3fa8556cae3" providerId="ADAL" clId="{18AE816D-DD58-4A37-A1F5-CD1E9E993AB0}" dt="2024-08-06T15:17:34.293" v="102" actId="14100"/>
        <pc:sldMkLst>
          <pc:docMk/>
          <pc:sldMk cId="3474957928" sldId="1555"/>
        </pc:sldMkLst>
        <pc:spChg chg="mod">
          <ac:chgData name="Chandler, Melissa - Division of Assessment and Accountability Support" userId="c7c40c5a-5db2-409e-9ac5-b3fa8556cae3" providerId="ADAL" clId="{18AE816D-DD58-4A37-A1F5-CD1E9E993AB0}" dt="2024-08-06T15:15:33.221" v="86" actId="1076"/>
          <ac:spMkLst>
            <pc:docMk/>
            <pc:sldMk cId="3474957928" sldId="1555"/>
            <ac:spMk id="2" creationId="{E4D117B2-27C6-8EF6-F6FD-FF93E1AB8239}"/>
          </ac:spMkLst>
        </pc:spChg>
        <pc:spChg chg="mod">
          <ac:chgData name="Chandler, Melissa - Division of Assessment and Accountability Support" userId="c7c40c5a-5db2-409e-9ac5-b3fa8556cae3" providerId="ADAL" clId="{18AE816D-DD58-4A37-A1F5-CD1E9E993AB0}" dt="2024-08-06T15:17:34.293" v="102" actId="14100"/>
          <ac:spMkLst>
            <pc:docMk/>
            <pc:sldMk cId="3474957928" sldId="1555"/>
            <ac:spMk id="3" creationId="{21E9D18B-FC30-E951-2890-B30FCDB1AEFC}"/>
          </ac:spMkLst>
        </pc:spChg>
      </pc:sldChg>
      <pc:sldChg chg="modSp mod">
        <pc:chgData name="Chandler, Melissa - Division of Assessment and Accountability Support" userId="c7c40c5a-5db2-409e-9ac5-b3fa8556cae3" providerId="ADAL" clId="{18AE816D-DD58-4A37-A1F5-CD1E9E993AB0}" dt="2024-08-06T21:38:49.206" v="142" actId="403"/>
        <pc:sldMkLst>
          <pc:docMk/>
          <pc:sldMk cId="599316979" sldId="1556"/>
        </pc:sldMkLst>
        <pc:spChg chg="mod">
          <ac:chgData name="Chandler, Melissa - Division of Assessment and Accountability Support" userId="c7c40c5a-5db2-409e-9ac5-b3fa8556cae3" providerId="ADAL" clId="{18AE816D-DD58-4A37-A1F5-CD1E9E993AB0}" dt="2024-08-06T21:38:49.206" v="142" actId="403"/>
          <ac:spMkLst>
            <pc:docMk/>
            <pc:sldMk cId="599316979" sldId="1556"/>
            <ac:spMk id="6" creationId="{F4B50A71-C397-1B0F-3CF9-A7A5F9557E4B}"/>
          </ac:spMkLst>
        </pc:spChg>
      </pc:sldChg>
      <pc:sldChg chg="modSp mod">
        <pc:chgData name="Chandler, Melissa - Division of Assessment and Accountability Support" userId="c7c40c5a-5db2-409e-9ac5-b3fa8556cae3" providerId="ADAL" clId="{18AE816D-DD58-4A37-A1F5-CD1E9E993AB0}" dt="2024-08-06T15:21:00.237" v="132" actId="179"/>
        <pc:sldMkLst>
          <pc:docMk/>
          <pc:sldMk cId="681315856" sldId="1563"/>
        </pc:sldMkLst>
        <pc:spChg chg="mod">
          <ac:chgData name="Chandler, Melissa - Division of Assessment and Accountability Support" userId="c7c40c5a-5db2-409e-9ac5-b3fa8556cae3" providerId="ADAL" clId="{18AE816D-DD58-4A37-A1F5-CD1E9E993AB0}" dt="2024-08-06T15:21:00.237" v="132" actId="179"/>
          <ac:spMkLst>
            <pc:docMk/>
            <pc:sldMk cId="681315856" sldId="1563"/>
            <ac:spMk id="248" creationId="{00000000-0000-0000-0000-000000000000}"/>
          </ac:spMkLst>
        </pc:spChg>
      </pc:sldChg>
      <pc:sldChg chg="delSp modSp mod">
        <pc:chgData name="Chandler, Melissa - Division of Assessment and Accountability Support" userId="c7c40c5a-5db2-409e-9ac5-b3fa8556cae3" providerId="ADAL" clId="{18AE816D-DD58-4A37-A1F5-CD1E9E993AB0}" dt="2024-08-06T21:38:15.396" v="141" actId="478"/>
        <pc:sldMkLst>
          <pc:docMk/>
          <pc:sldMk cId="2441572632" sldId="1564"/>
        </pc:sldMkLst>
        <pc:spChg chg="mod">
          <ac:chgData name="Chandler, Melissa - Division of Assessment and Accountability Support" userId="c7c40c5a-5db2-409e-9ac5-b3fa8556cae3" providerId="ADAL" clId="{18AE816D-DD58-4A37-A1F5-CD1E9E993AB0}" dt="2024-08-06T21:38:11.009" v="140" actId="14100"/>
          <ac:spMkLst>
            <pc:docMk/>
            <pc:sldMk cId="2441572632" sldId="1564"/>
            <ac:spMk id="2" creationId="{7628F0AB-520D-9884-5031-2AA9CE326770}"/>
          </ac:spMkLst>
        </pc:spChg>
        <pc:spChg chg="del">
          <ac:chgData name="Chandler, Melissa - Division of Assessment and Accountability Support" userId="c7c40c5a-5db2-409e-9ac5-b3fa8556cae3" providerId="ADAL" clId="{18AE816D-DD58-4A37-A1F5-CD1E9E993AB0}" dt="2024-08-06T21:38:15.396" v="141" actId="478"/>
          <ac:spMkLst>
            <pc:docMk/>
            <pc:sldMk cId="2441572632" sldId="1564"/>
            <ac:spMk id="4" creationId="{304FEF5E-02DB-ED66-6090-604D72C7908D}"/>
          </ac:spMkLst>
        </pc:spChg>
      </pc:sldChg>
      <pc:sldChg chg="modSp mod setBg">
        <pc:chgData name="Chandler, Melissa - Division of Assessment and Accountability Support" userId="c7c40c5a-5db2-409e-9ac5-b3fa8556cae3" providerId="ADAL" clId="{18AE816D-DD58-4A37-A1F5-CD1E9E993AB0}" dt="2024-08-06T21:40:32.092" v="153" actId="255"/>
        <pc:sldMkLst>
          <pc:docMk/>
          <pc:sldMk cId="447954089" sldId="1565"/>
        </pc:sldMkLst>
        <pc:spChg chg="mod">
          <ac:chgData name="Chandler, Melissa - Division of Assessment and Accountability Support" userId="c7c40c5a-5db2-409e-9ac5-b3fa8556cae3" providerId="ADAL" clId="{18AE816D-DD58-4A37-A1F5-CD1E9E993AB0}" dt="2024-08-06T21:40:32.092" v="153" actId="255"/>
          <ac:spMkLst>
            <pc:docMk/>
            <pc:sldMk cId="447954089" sldId="1565"/>
            <ac:spMk id="8" creationId="{6D7FF759-17C5-0EE0-7943-F021ACD97310}"/>
          </ac:spMkLst>
        </pc:spChg>
        <pc:spChg chg="mod">
          <ac:chgData name="Chandler, Melissa - Division of Assessment and Accountability Support" userId="c7c40c5a-5db2-409e-9ac5-b3fa8556cae3" providerId="ADAL" clId="{18AE816D-DD58-4A37-A1F5-CD1E9E993AB0}" dt="2024-08-06T15:20:29.004" v="128" actId="1036"/>
          <ac:spMkLst>
            <pc:docMk/>
            <pc:sldMk cId="447954089" sldId="1565"/>
            <ac:spMk id="9" creationId="{8DC07CD7-F38C-F6DC-8D9F-04AFE5759A71}"/>
          </ac:spMkLst>
        </pc:spChg>
        <pc:spChg chg="mod">
          <ac:chgData name="Chandler, Melissa - Division of Assessment and Accountability Support" userId="c7c40c5a-5db2-409e-9ac5-b3fa8556cae3" providerId="ADAL" clId="{18AE816D-DD58-4A37-A1F5-CD1E9E993AB0}" dt="2024-08-06T15:19:46.650" v="113" actId="1076"/>
          <ac:spMkLst>
            <pc:docMk/>
            <pc:sldMk cId="447954089" sldId="1565"/>
            <ac:spMk id="14" creationId="{F0F33EE5-D94E-27AB-4247-9DEA57A7F0AD}"/>
          </ac:spMkLst>
        </pc:spChg>
        <pc:spChg chg="mod">
          <ac:chgData name="Chandler, Melissa - Division of Assessment and Accountability Support" userId="c7c40c5a-5db2-409e-9ac5-b3fa8556cae3" providerId="ADAL" clId="{18AE816D-DD58-4A37-A1F5-CD1E9E993AB0}" dt="2024-08-06T15:19:46.650" v="113" actId="1076"/>
          <ac:spMkLst>
            <pc:docMk/>
            <pc:sldMk cId="447954089" sldId="1565"/>
            <ac:spMk id="16" creationId="{65621DC9-D480-DAB7-E9C2-21A433583AA5}"/>
          </ac:spMkLst>
        </pc:spChg>
        <pc:spChg chg="mod">
          <ac:chgData name="Chandler, Melissa - Division of Assessment and Accountability Support" userId="c7c40c5a-5db2-409e-9ac5-b3fa8556cae3" providerId="ADAL" clId="{18AE816D-DD58-4A37-A1F5-CD1E9E993AB0}" dt="2024-08-06T15:19:46.650" v="113" actId="1076"/>
          <ac:spMkLst>
            <pc:docMk/>
            <pc:sldMk cId="447954089" sldId="1565"/>
            <ac:spMk id="17" creationId="{973622EC-BBF7-6817-DEA0-3E2C4E000C12}"/>
          </ac:spMkLst>
        </pc:spChg>
        <pc:spChg chg="mod">
          <ac:chgData name="Chandler, Melissa - Division of Assessment and Accountability Support" userId="c7c40c5a-5db2-409e-9ac5-b3fa8556cae3" providerId="ADAL" clId="{18AE816D-DD58-4A37-A1F5-CD1E9E993AB0}" dt="2024-08-06T15:19:46.650" v="113" actId="1076"/>
          <ac:spMkLst>
            <pc:docMk/>
            <pc:sldMk cId="447954089" sldId="1565"/>
            <ac:spMk id="18" creationId="{F61B06DE-EF0A-AD5A-80AF-67FDDB81176D}"/>
          </ac:spMkLst>
        </pc:spChg>
        <pc:spChg chg="mod">
          <ac:chgData name="Chandler, Melissa - Division of Assessment and Accountability Support" userId="c7c40c5a-5db2-409e-9ac5-b3fa8556cae3" providerId="ADAL" clId="{18AE816D-DD58-4A37-A1F5-CD1E9E993AB0}" dt="2024-08-06T15:19:46.650" v="113" actId="1076"/>
          <ac:spMkLst>
            <pc:docMk/>
            <pc:sldMk cId="447954089" sldId="1565"/>
            <ac:spMk id="19" creationId="{15E04066-BF31-83C1-B7DD-6FDF2C4592CE}"/>
          </ac:spMkLst>
        </pc:spChg>
        <pc:spChg chg="mod">
          <ac:chgData name="Chandler, Melissa - Division of Assessment and Accountability Support" userId="c7c40c5a-5db2-409e-9ac5-b3fa8556cae3" providerId="ADAL" clId="{18AE816D-DD58-4A37-A1F5-CD1E9E993AB0}" dt="2024-08-06T15:19:46.650" v="113" actId="1076"/>
          <ac:spMkLst>
            <pc:docMk/>
            <pc:sldMk cId="447954089" sldId="1565"/>
            <ac:spMk id="20" creationId="{1384F6D5-119E-1CA1-D246-7C3796FB2C82}"/>
          </ac:spMkLst>
        </pc:spChg>
        <pc:graphicFrameChg chg="mod">
          <ac:chgData name="Chandler, Melissa - Division of Assessment and Accountability Support" userId="c7c40c5a-5db2-409e-9ac5-b3fa8556cae3" providerId="ADAL" clId="{18AE816D-DD58-4A37-A1F5-CD1E9E993AB0}" dt="2024-08-06T15:20:29.004" v="128" actId="1036"/>
          <ac:graphicFrameMkLst>
            <pc:docMk/>
            <pc:sldMk cId="447954089" sldId="1565"/>
            <ac:graphicFrameMk id="13" creationId="{58809FA6-358B-43F9-9109-59F0BA50CC6D}"/>
          </ac:graphicFrameMkLst>
        </pc:graphicFrameChg>
        <pc:graphicFrameChg chg="mod">
          <ac:chgData name="Chandler, Melissa - Division of Assessment and Accountability Support" userId="c7c40c5a-5db2-409e-9ac5-b3fa8556cae3" providerId="ADAL" clId="{18AE816D-DD58-4A37-A1F5-CD1E9E993AB0}" dt="2024-08-06T15:19:46.650" v="113" actId="1076"/>
          <ac:graphicFrameMkLst>
            <pc:docMk/>
            <pc:sldMk cId="447954089" sldId="1565"/>
            <ac:graphicFrameMk id="15" creationId="{B3AD75F8-27FD-F3D5-9259-65802BEF5052}"/>
          </ac:graphicFrameMkLst>
        </pc:graphicFrameChg>
      </pc:sldChg>
      <pc:sldChg chg="addCm">
        <pc:chgData name="Chandler, Melissa - Division of Assessment and Accountability Support" userId="c7c40c5a-5db2-409e-9ac5-b3fa8556cae3" providerId="ADAL" clId="{18AE816D-DD58-4A37-A1F5-CD1E9E993AB0}" dt="2024-08-06T15:02:44.344" v="1"/>
        <pc:sldMkLst>
          <pc:docMk/>
          <pc:sldMk cId="914710380" sldId="1567"/>
        </pc:sldMkLst>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18AE816D-DD58-4A37-A1F5-CD1E9E993AB0}" dt="2024-08-06T15:02:44.344" v="1"/>
              <pc2:cmMkLst xmlns:pc2="http://schemas.microsoft.com/office/powerpoint/2019/9/main/command">
                <pc:docMk/>
                <pc:sldMk cId="914710380" sldId="1567"/>
                <pc2:cmMk id="{84D62DF0-DA7F-4708-8E25-AE82359F73DA}"/>
              </pc2:cmMkLst>
            </pc226:cmChg>
          </p:ext>
        </pc:extLst>
      </pc:sldChg>
      <pc:sldChg chg="modSp mod">
        <pc:chgData name="Chandler, Melissa - Division of Assessment and Accountability Support" userId="c7c40c5a-5db2-409e-9ac5-b3fa8556cae3" providerId="ADAL" clId="{18AE816D-DD58-4A37-A1F5-CD1E9E993AB0}" dt="2024-08-06T21:36:55.821" v="138" actId="948"/>
        <pc:sldMkLst>
          <pc:docMk/>
          <pc:sldMk cId="4280767352" sldId="1581"/>
        </pc:sldMkLst>
        <pc:spChg chg="mod">
          <ac:chgData name="Chandler, Melissa - Division of Assessment and Accountability Support" userId="c7c40c5a-5db2-409e-9ac5-b3fa8556cae3" providerId="ADAL" clId="{18AE816D-DD58-4A37-A1F5-CD1E9E993AB0}" dt="2024-08-06T14:56:54.630" v="0" actId="255"/>
          <ac:spMkLst>
            <pc:docMk/>
            <pc:sldMk cId="4280767352" sldId="1581"/>
            <ac:spMk id="4" creationId="{C69DB1B6-904E-4159-AFA3-8BECA16F509C}"/>
          </ac:spMkLst>
        </pc:spChg>
        <pc:spChg chg="mod">
          <ac:chgData name="Chandler, Melissa - Division of Assessment and Accountability Support" userId="c7c40c5a-5db2-409e-9ac5-b3fa8556cae3" providerId="ADAL" clId="{18AE816D-DD58-4A37-A1F5-CD1E9E993AB0}" dt="2024-08-06T21:36:55.821" v="138" actId="948"/>
          <ac:spMkLst>
            <pc:docMk/>
            <pc:sldMk cId="4280767352" sldId="1581"/>
            <ac:spMk id="9" creationId="{F03D6A03-BE1A-4040-9335-B6A1590FA9D1}"/>
          </ac:spMkLst>
        </pc:spChg>
      </pc:sldChg>
      <pc:sldChg chg="modSp mod">
        <pc:chgData name="Chandler, Melissa - Division of Assessment and Accountability Support" userId="c7c40c5a-5db2-409e-9ac5-b3fa8556cae3" providerId="ADAL" clId="{18AE816D-DD58-4A37-A1F5-CD1E9E993AB0}" dt="2024-08-06T15:12:39.196" v="72" actId="14100"/>
        <pc:sldMkLst>
          <pc:docMk/>
          <pc:sldMk cId="737745528" sldId="1582"/>
        </pc:sldMkLst>
        <pc:spChg chg="mod">
          <ac:chgData name="Chandler, Melissa - Division of Assessment and Accountability Support" userId="c7c40c5a-5db2-409e-9ac5-b3fa8556cae3" providerId="ADAL" clId="{18AE816D-DD58-4A37-A1F5-CD1E9E993AB0}" dt="2024-08-06T15:12:39.196" v="72" actId="14100"/>
          <ac:spMkLst>
            <pc:docMk/>
            <pc:sldMk cId="737745528" sldId="1582"/>
            <ac:spMk id="2" creationId="{CD81AD78-2AA8-0BC5-F237-FAC4A8CEB5FE}"/>
          </ac:spMkLst>
        </pc:spChg>
      </pc:sldChg>
      <pc:sldChg chg="modSp mod">
        <pc:chgData name="Chandler, Melissa - Division of Assessment and Accountability Support" userId="c7c40c5a-5db2-409e-9ac5-b3fa8556cae3" providerId="ADAL" clId="{18AE816D-DD58-4A37-A1F5-CD1E9E993AB0}" dt="2024-08-06T15:12:45.277" v="73" actId="14100"/>
        <pc:sldMkLst>
          <pc:docMk/>
          <pc:sldMk cId="3070541128" sldId="1583"/>
        </pc:sldMkLst>
        <pc:spChg chg="mod">
          <ac:chgData name="Chandler, Melissa - Division of Assessment and Accountability Support" userId="c7c40c5a-5db2-409e-9ac5-b3fa8556cae3" providerId="ADAL" clId="{18AE816D-DD58-4A37-A1F5-CD1E9E993AB0}" dt="2024-08-06T15:12:45.277" v="73" actId="14100"/>
          <ac:spMkLst>
            <pc:docMk/>
            <pc:sldMk cId="3070541128" sldId="1583"/>
            <ac:spMk id="2" creationId="{122C084F-1577-0C58-E100-FE57BB34AD87}"/>
          </ac:spMkLst>
        </pc:spChg>
      </pc:sldChg>
      <pc:sldChg chg="modSp mod">
        <pc:chgData name="Chandler, Melissa - Division of Assessment and Accountability Support" userId="c7c40c5a-5db2-409e-9ac5-b3fa8556cae3" providerId="ADAL" clId="{18AE816D-DD58-4A37-A1F5-CD1E9E993AB0}" dt="2024-08-06T21:43:33.411" v="172" actId="14100"/>
        <pc:sldMkLst>
          <pc:docMk/>
          <pc:sldMk cId="3980678854" sldId="1584"/>
        </pc:sldMkLst>
        <pc:spChg chg="mod">
          <ac:chgData name="Chandler, Melissa - Division of Assessment and Accountability Support" userId="c7c40c5a-5db2-409e-9ac5-b3fa8556cae3" providerId="ADAL" clId="{18AE816D-DD58-4A37-A1F5-CD1E9E993AB0}" dt="2024-08-06T21:43:33.411" v="172" actId="14100"/>
          <ac:spMkLst>
            <pc:docMk/>
            <pc:sldMk cId="3980678854" sldId="1584"/>
            <ac:spMk id="2" creationId="{7301CF35-281F-57B7-3BAE-D2F0F5C9888F}"/>
          </ac:spMkLst>
        </pc:spChg>
        <pc:spChg chg="mod">
          <ac:chgData name="Chandler, Melissa - Division of Assessment and Accountability Support" userId="c7c40c5a-5db2-409e-9ac5-b3fa8556cae3" providerId="ADAL" clId="{18AE816D-DD58-4A37-A1F5-CD1E9E993AB0}" dt="2024-08-06T15:06:37.859" v="43"/>
          <ac:spMkLst>
            <pc:docMk/>
            <pc:sldMk cId="3980678854" sldId="1584"/>
            <ac:spMk id="3" creationId="{FB0706E7-5C9C-2C1D-9FBA-7AB990F3D24C}"/>
          </ac:spMkLst>
        </pc:spChg>
      </pc:sldChg>
      <pc:sldChg chg="modSp mod">
        <pc:chgData name="Chandler, Melissa - Division of Assessment and Accountability Support" userId="c7c40c5a-5db2-409e-9ac5-b3fa8556cae3" providerId="ADAL" clId="{18AE816D-DD58-4A37-A1F5-CD1E9E993AB0}" dt="2024-08-06T21:43:39.569" v="173" actId="14100"/>
        <pc:sldMkLst>
          <pc:docMk/>
          <pc:sldMk cId="1153131532" sldId="1585"/>
        </pc:sldMkLst>
        <pc:spChg chg="mod">
          <ac:chgData name="Chandler, Melissa - Division of Assessment and Accountability Support" userId="c7c40c5a-5db2-409e-9ac5-b3fa8556cae3" providerId="ADAL" clId="{18AE816D-DD58-4A37-A1F5-CD1E9E993AB0}" dt="2024-08-06T21:43:39.569" v="173" actId="14100"/>
          <ac:spMkLst>
            <pc:docMk/>
            <pc:sldMk cId="1153131532" sldId="1585"/>
            <ac:spMk id="2" creationId="{91A05AB1-044A-CDA1-D9E8-72A7AA863B89}"/>
          </ac:spMkLst>
        </pc:spChg>
      </pc:sldChg>
      <pc:sldChg chg="delSp modSp mod">
        <pc:chgData name="Chandler, Melissa - Division of Assessment and Accountability Support" userId="c7c40c5a-5db2-409e-9ac5-b3fa8556cae3" providerId="ADAL" clId="{18AE816D-DD58-4A37-A1F5-CD1E9E993AB0}" dt="2024-08-06T15:21:25.837" v="134" actId="14100"/>
        <pc:sldMkLst>
          <pc:docMk/>
          <pc:sldMk cId="727064152" sldId="1587"/>
        </pc:sldMkLst>
        <pc:spChg chg="mod">
          <ac:chgData name="Chandler, Melissa - Division of Assessment and Accountability Support" userId="c7c40c5a-5db2-409e-9ac5-b3fa8556cae3" providerId="ADAL" clId="{18AE816D-DD58-4A37-A1F5-CD1E9E993AB0}" dt="2024-08-06T15:21:25.837" v="134" actId="14100"/>
          <ac:spMkLst>
            <pc:docMk/>
            <pc:sldMk cId="727064152" sldId="1587"/>
            <ac:spMk id="2" creationId="{1B080FD6-D637-5369-27D9-DEE543BEB3D3}"/>
          </ac:spMkLst>
        </pc:spChg>
        <pc:spChg chg="del">
          <ac:chgData name="Chandler, Melissa - Division of Assessment and Accountability Support" userId="c7c40c5a-5db2-409e-9ac5-b3fa8556cae3" providerId="ADAL" clId="{18AE816D-DD58-4A37-A1F5-CD1E9E993AB0}" dt="2024-08-06T15:21:18.073" v="133" actId="478"/>
          <ac:spMkLst>
            <pc:docMk/>
            <pc:sldMk cId="727064152" sldId="1587"/>
            <ac:spMk id="4" creationId="{E4AF131D-12FD-AF73-8FA1-B6E8AC800A22}"/>
          </ac:spMkLst>
        </pc:spChg>
      </pc:sldChg>
      <pc:sldChg chg="addSp delSp modSp new mod modClrScheme chgLayout">
        <pc:chgData name="Chandler, Melissa - Division of Assessment and Accountability Support" userId="c7c40c5a-5db2-409e-9ac5-b3fa8556cae3" providerId="ADAL" clId="{18AE816D-DD58-4A37-A1F5-CD1E9E993AB0}" dt="2024-08-06T15:03:52.966" v="18" actId="1076"/>
        <pc:sldMkLst>
          <pc:docMk/>
          <pc:sldMk cId="3252301951" sldId="1588"/>
        </pc:sldMkLst>
        <pc:spChg chg="del mod ord">
          <ac:chgData name="Chandler, Melissa - Division of Assessment and Accountability Support" userId="c7c40c5a-5db2-409e-9ac5-b3fa8556cae3" providerId="ADAL" clId="{18AE816D-DD58-4A37-A1F5-CD1E9E993AB0}" dt="2024-08-06T15:03:33.319" v="6" actId="700"/>
          <ac:spMkLst>
            <pc:docMk/>
            <pc:sldMk cId="3252301951" sldId="1588"/>
            <ac:spMk id="2" creationId="{A614B3D9-0120-2054-ABCF-A92A40107F39}"/>
          </ac:spMkLst>
        </pc:spChg>
        <pc:spChg chg="del mod ord">
          <ac:chgData name="Chandler, Melissa - Division of Assessment and Accountability Support" userId="c7c40c5a-5db2-409e-9ac5-b3fa8556cae3" providerId="ADAL" clId="{18AE816D-DD58-4A37-A1F5-CD1E9E993AB0}" dt="2024-08-06T15:03:33.319" v="6" actId="700"/>
          <ac:spMkLst>
            <pc:docMk/>
            <pc:sldMk cId="3252301951" sldId="1588"/>
            <ac:spMk id="3" creationId="{57AE5D3E-9272-F6BA-CA45-C28561B7EA1E}"/>
          </ac:spMkLst>
        </pc:spChg>
        <pc:spChg chg="del mod ord">
          <ac:chgData name="Chandler, Melissa - Division of Assessment and Accountability Support" userId="c7c40c5a-5db2-409e-9ac5-b3fa8556cae3" providerId="ADAL" clId="{18AE816D-DD58-4A37-A1F5-CD1E9E993AB0}" dt="2024-08-06T15:03:38.206" v="7" actId="478"/>
          <ac:spMkLst>
            <pc:docMk/>
            <pc:sldMk cId="3252301951" sldId="1588"/>
            <ac:spMk id="4" creationId="{A432F63A-1E12-4C51-5D70-AA4BBD7EC54B}"/>
          </ac:spMkLst>
        </pc:spChg>
        <pc:spChg chg="add mod ord">
          <ac:chgData name="Chandler, Melissa - Division of Assessment and Accountability Support" userId="c7c40c5a-5db2-409e-9ac5-b3fa8556cae3" providerId="ADAL" clId="{18AE816D-DD58-4A37-A1F5-CD1E9E993AB0}" dt="2024-08-06T15:03:49.750" v="17" actId="14100"/>
          <ac:spMkLst>
            <pc:docMk/>
            <pc:sldMk cId="3252301951" sldId="1588"/>
            <ac:spMk id="5" creationId="{ED9EB58E-86E7-78E2-72BE-97FCA6EA4D34}"/>
          </ac:spMkLst>
        </pc:spChg>
        <pc:spChg chg="add mod ord">
          <ac:chgData name="Chandler, Melissa - Division of Assessment and Accountability Support" userId="c7c40c5a-5db2-409e-9ac5-b3fa8556cae3" providerId="ADAL" clId="{18AE816D-DD58-4A37-A1F5-CD1E9E993AB0}" dt="2024-08-06T15:03:52.966" v="18" actId="1076"/>
          <ac:spMkLst>
            <pc:docMk/>
            <pc:sldMk cId="3252301951" sldId="1588"/>
            <ac:spMk id="6" creationId="{6C61233F-9E92-8CD4-561A-9E19A4075AF9}"/>
          </ac:spMkLst>
        </pc:spChg>
      </pc:sldChg>
      <pc:sldChg chg="addSp delSp modSp new del mod modClrScheme chgLayout">
        <pc:chgData name="Chandler, Melissa - Division of Assessment and Accountability Support" userId="c7c40c5a-5db2-409e-9ac5-b3fa8556cae3" providerId="ADAL" clId="{18AE816D-DD58-4A37-A1F5-CD1E9E993AB0}" dt="2024-08-06T15:03:09.747" v="4" actId="2696"/>
        <pc:sldMkLst>
          <pc:docMk/>
          <pc:sldMk cId="3540439801" sldId="1588"/>
        </pc:sldMkLst>
        <pc:spChg chg="del mod ord">
          <ac:chgData name="Chandler, Melissa - Division of Assessment and Accountability Support" userId="c7c40c5a-5db2-409e-9ac5-b3fa8556cae3" providerId="ADAL" clId="{18AE816D-DD58-4A37-A1F5-CD1E9E993AB0}" dt="2024-08-06T15:03:00.673" v="3" actId="700"/>
          <ac:spMkLst>
            <pc:docMk/>
            <pc:sldMk cId="3540439801" sldId="1588"/>
            <ac:spMk id="2" creationId="{4C70E270-5C37-ED55-25C0-C6279EA5EBFE}"/>
          </ac:spMkLst>
        </pc:spChg>
        <pc:spChg chg="del mod ord">
          <ac:chgData name="Chandler, Melissa - Division of Assessment and Accountability Support" userId="c7c40c5a-5db2-409e-9ac5-b3fa8556cae3" providerId="ADAL" clId="{18AE816D-DD58-4A37-A1F5-CD1E9E993AB0}" dt="2024-08-06T15:03:00.673" v="3" actId="700"/>
          <ac:spMkLst>
            <pc:docMk/>
            <pc:sldMk cId="3540439801" sldId="1588"/>
            <ac:spMk id="3" creationId="{7130EAE8-7E25-C032-54CD-A3A2615CD809}"/>
          </ac:spMkLst>
        </pc:spChg>
        <pc:spChg chg="mod ord">
          <ac:chgData name="Chandler, Melissa - Division of Assessment and Accountability Support" userId="c7c40c5a-5db2-409e-9ac5-b3fa8556cae3" providerId="ADAL" clId="{18AE816D-DD58-4A37-A1F5-CD1E9E993AB0}" dt="2024-08-06T15:03:00.673" v="3" actId="700"/>
          <ac:spMkLst>
            <pc:docMk/>
            <pc:sldMk cId="3540439801" sldId="1588"/>
            <ac:spMk id="4" creationId="{D4D39CE9-1867-0477-9AAF-DFC2FED0D727}"/>
          </ac:spMkLst>
        </pc:spChg>
        <pc:spChg chg="add mod ord">
          <ac:chgData name="Chandler, Melissa - Division of Assessment and Accountability Support" userId="c7c40c5a-5db2-409e-9ac5-b3fa8556cae3" providerId="ADAL" clId="{18AE816D-DD58-4A37-A1F5-CD1E9E993AB0}" dt="2024-08-06T15:03:00.673" v="3" actId="700"/>
          <ac:spMkLst>
            <pc:docMk/>
            <pc:sldMk cId="3540439801" sldId="1588"/>
            <ac:spMk id="5" creationId="{1DDC9C56-60AF-35DB-E562-DF0169143911}"/>
          </ac:spMkLst>
        </pc:spChg>
        <pc:spChg chg="add mod ord">
          <ac:chgData name="Chandler, Melissa - Division of Assessment and Accountability Support" userId="c7c40c5a-5db2-409e-9ac5-b3fa8556cae3" providerId="ADAL" clId="{18AE816D-DD58-4A37-A1F5-CD1E9E993AB0}" dt="2024-08-06T15:03:00.673" v="3" actId="700"/>
          <ac:spMkLst>
            <pc:docMk/>
            <pc:sldMk cId="3540439801" sldId="1588"/>
            <ac:spMk id="6" creationId="{644DA379-5967-B204-2EEF-9195235A4043}"/>
          </ac:spMkLst>
        </pc:spChg>
      </pc:sldChg>
      <pc:sldChg chg="modSp mod setBg">
        <pc:chgData name="Chandler, Melissa - Division of Assessment and Accountability Support" userId="c7c40c5a-5db2-409e-9ac5-b3fa8556cae3" providerId="ADAL" clId="{18AE816D-DD58-4A37-A1F5-CD1E9E993AB0}" dt="2024-08-06T21:39:51.772" v="150" actId="1076"/>
        <pc:sldMkLst>
          <pc:docMk/>
          <pc:sldMk cId="2490538439" sldId="1589"/>
        </pc:sldMkLst>
        <pc:graphicFrameChg chg="mod">
          <ac:chgData name="Chandler, Melissa - Division of Assessment and Accountability Support" userId="c7c40c5a-5db2-409e-9ac5-b3fa8556cae3" providerId="ADAL" clId="{18AE816D-DD58-4A37-A1F5-CD1E9E993AB0}" dt="2024-08-06T21:39:51.772" v="150" actId="1076"/>
          <ac:graphicFrameMkLst>
            <pc:docMk/>
            <pc:sldMk cId="2490538439" sldId="1589"/>
            <ac:graphicFrameMk id="5" creationId="{8BC87F8C-3C8D-4271-89B0-D23A609B9E08}"/>
          </ac:graphicFrameMkLst>
        </pc:graphicFrameChg>
      </pc:sldChg>
      <pc:sldChg chg="modSp mod setBg">
        <pc:chgData name="Chandler, Melissa - Division of Assessment and Accountability Support" userId="c7c40c5a-5db2-409e-9ac5-b3fa8556cae3" providerId="ADAL" clId="{18AE816D-DD58-4A37-A1F5-CD1E9E993AB0}" dt="2024-08-06T21:40:00.345" v="151" actId="1076"/>
        <pc:sldMkLst>
          <pc:docMk/>
          <pc:sldMk cId="3657271641" sldId="1590"/>
        </pc:sldMkLst>
        <pc:graphicFrameChg chg="mod">
          <ac:chgData name="Chandler, Melissa - Division of Assessment and Accountability Support" userId="c7c40c5a-5db2-409e-9ac5-b3fa8556cae3" providerId="ADAL" clId="{18AE816D-DD58-4A37-A1F5-CD1E9E993AB0}" dt="2024-08-06T21:40:00.345" v="151" actId="1076"/>
          <ac:graphicFrameMkLst>
            <pc:docMk/>
            <pc:sldMk cId="3657271641" sldId="1590"/>
            <ac:graphicFrameMk id="5" creationId="{DAB5CA6F-D9BA-4F4F-9BB3-85D46C5377E1}"/>
          </ac:graphicFrameMkLst>
        </pc:graphicFrameChg>
      </pc:sldChg>
      <pc:sldChg chg="modSp mod setBg">
        <pc:chgData name="Chandler, Melissa - Division of Assessment and Accountability Support" userId="c7c40c5a-5db2-409e-9ac5-b3fa8556cae3" providerId="ADAL" clId="{18AE816D-DD58-4A37-A1F5-CD1E9E993AB0}" dt="2024-08-06T21:40:13.148" v="152" actId="1076"/>
        <pc:sldMkLst>
          <pc:docMk/>
          <pc:sldMk cId="3391304768" sldId="1591"/>
        </pc:sldMkLst>
        <pc:spChg chg="mod">
          <ac:chgData name="Chandler, Melissa - Division of Assessment and Accountability Support" userId="c7c40c5a-5db2-409e-9ac5-b3fa8556cae3" providerId="ADAL" clId="{18AE816D-DD58-4A37-A1F5-CD1E9E993AB0}" dt="2024-08-06T21:39:39.449" v="149" actId="255"/>
          <ac:spMkLst>
            <pc:docMk/>
            <pc:sldMk cId="3391304768" sldId="1591"/>
            <ac:spMk id="2" creationId="{4BF93A98-712D-4982-AC41-582CDC0DC995}"/>
          </ac:spMkLst>
        </pc:spChg>
        <pc:graphicFrameChg chg="mod">
          <ac:chgData name="Chandler, Melissa - Division of Assessment and Accountability Support" userId="c7c40c5a-5db2-409e-9ac5-b3fa8556cae3" providerId="ADAL" clId="{18AE816D-DD58-4A37-A1F5-CD1E9E993AB0}" dt="2024-08-06T21:40:13.148" v="152" actId="1076"/>
          <ac:graphicFrameMkLst>
            <pc:docMk/>
            <pc:sldMk cId="3391304768" sldId="1591"/>
            <ac:graphicFrameMk id="5" creationId="{1AC73926-877E-452D-8E11-5ACD283BC0D6}"/>
          </ac:graphicFrameMkLst>
        </pc:graphicFrameChg>
      </pc:sldChg>
      <pc:sldChg chg="modSp mod setBg">
        <pc:chgData name="Chandler, Melissa - Division of Assessment and Accountability Support" userId="c7c40c5a-5db2-409e-9ac5-b3fa8556cae3" providerId="ADAL" clId="{18AE816D-DD58-4A37-A1F5-CD1E9E993AB0}" dt="2024-08-06T21:41:39.772" v="161" actId="27636"/>
        <pc:sldMkLst>
          <pc:docMk/>
          <pc:sldMk cId="3170437094" sldId="1592"/>
        </pc:sldMkLst>
        <pc:spChg chg="mod">
          <ac:chgData name="Chandler, Melissa - Division of Assessment and Accountability Support" userId="c7c40c5a-5db2-409e-9ac5-b3fa8556cae3" providerId="ADAL" clId="{18AE816D-DD58-4A37-A1F5-CD1E9E993AB0}" dt="2024-08-06T21:41:39.772" v="161" actId="27636"/>
          <ac:spMkLst>
            <pc:docMk/>
            <pc:sldMk cId="3170437094" sldId="1592"/>
            <ac:spMk id="2" creationId="{33B87802-2B42-412B-8BB0-285AC0223767}"/>
          </ac:spMkLst>
        </pc:spChg>
        <pc:graphicFrameChg chg="mod">
          <ac:chgData name="Chandler, Melissa - Division of Assessment and Accountability Support" userId="c7c40c5a-5db2-409e-9ac5-b3fa8556cae3" providerId="ADAL" clId="{18AE816D-DD58-4A37-A1F5-CD1E9E993AB0}" dt="2024-08-06T21:41:28.733" v="158" actId="1076"/>
          <ac:graphicFrameMkLst>
            <pc:docMk/>
            <pc:sldMk cId="3170437094" sldId="1592"/>
            <ac:graphicFrameMk id="5" creationId="{8BC87F8C-3C8D-4271-89B0-D23A609B9E08}"/>
          </ac:graphicFrameMkLst>
        </pc:graphicFrameChg>
      </pc:sldChg>
      <pc:sldChg chg="modSp mod setBg">
        <pc:chgData name="Chandler, Melissa - Division of Assessment and Accountability Support" userId="c7c40c5a-5db2-409e-9ac5-b3fa8556cae3" providerId="ADAL" clId="{18AE816D-DD58-4A37-A1F5-CD1E9E993AB0}" dt="2024-08-06T21:42:32.755" v="168" actId="1076"/>
        <pc:sldMkLst>
          <pc:docMk/>
          <pc:sldMk cId="1976776152" sldId="1593"/>
        </pc:sldMkLst>
        <pc:spChg chg="mod">
          <ac:chgData name="Chandler, Melissa - Division of Assessment and Accountability Support" userId="c7c40c5a-5db2-409e-9ac5-b3fa8556cae3" providerId="ADAL" clId="{18AE816D-DD58-4A37-A1F5-CD1E9E993AB0}" dt="2024-08-06T21:41:49.888" v="162" actId="20577"/>
          <ac:spMkLst>
            <pc:docMk/>
            <pc:sldMk cId="1976776152" sldId="1593"/>
            <ac:spMk id="2" creationId="{A6F6D937-EDEB-44B5-9664-F56095182CF3}"/>
          </ac:spMkLst>
        </pc:spChg>
        <pc:graphicFrameChg chg="mod">
          <ac:chgData name="Chandler, Melissa - Division of Assessment and Accountability Support" userId="c7c40c5a-5db2-409e-9ac5-b3fa8556cae3" providerId="ADAL" clId="{18AE816D-DD58-4A37-A1F5-CD1E9E993AB0}" dt="2024-08-06T21:42:32.755" v="168" actId="1076"/>
          <ac:graphicFrameMkLst>
            <pc:docMk/>
            <pc:sldMk cId="1976776152" sldId="1593"/>
            <ac:graphicFrameMk id="5" creationId="{DAB5CA6F-D9BA-4F4F-9BB3-85D46C5377E1}"/>
          </ac:graphicFrameMkLst>
        </pc:graphicFrameChg>
      </pc:sldChg>
      <pc:sldChg chg="modSp mod setBg">
        <pc:chgData name="Chandler, Melissa - Division of Assessment and Accountability Support" userId="c7c40c5a-5db2-409e-9ac5-b3fa8556cae3" providerId="ADAL" clId="{18AE816D-DD58-4A37-A1F5-CD1E9E993AB0}" dt="2024-08-06T21:42:18.193" v="167" actId="1076"/>
        <pc:sldMkLst>
          <pc:docMk/>
          <pc:sldMk cId="1444838615" sldId="1594"/>
        </pc:sldMkLst>
        <pc:spChg chg="mod">
          <ac:chgData name="Chandler, Melissa - Division of Assessment and Accountability Support" userId="c7c40c5a-5db2-409e-9ac5-b3fa8556cae3" providerId="ADAL" clId="{18AE816D-DD58-4A37-A1F5-CD1E9E993AB0}" dt="2024-08-06T21:42:11.104" v="166" actId="14100"/>
          <ac:spMkLst>
            <pc:docMk/>
            <pc:sldMk cId="1444838615" sldId="1594"/>
            <ac:spMk id="2" creationId="{4BF93A98-712D-4982-AC41-582CDC0DC995}"/>
          </ac:spMkLst>
        </pc:spChg>
        <pc:graphicFrameChg chg="mod">
          <ac:chgData name="Chandler, Melissa - Division of Assessment and Accountability Support" userId="c7c40c5a-5db2-409e-9ac5-b3fa8556cae3" providerId="ADAL" clId="{18AE816D-DD58-4A37-A1F5-CD1E9E993AB0}" dt="2024-08-06T21:42:18.193" v="167" actId="1076"/>
          <ac:graphicFrameMkLst>
            <pc:docMk/>
            <pc:sldMk cId="1444838615" sldId="1594"/>
            <ac:graphicFrameMk id="5" creationId="{1AC73926-877E-452D-8E11-5ACD283BC0D6}"/>
          </ac:graphicFrameMkLst>
        </pc:graphicFrameChg>
      </pc:sldChg>
      <pc:sldChg chg="modSp mod">
        <pc:chgData name="Chandler, Melissa - Division of Assessment and Accountability Support" userId="c7c40c5a-5db2-409e-9ac5-b3fa8556cae3" providerId="ADAL" clId="{18AE816D-DD58-4A37-A1F5-CD1E9E993AB0}" dt="2024-08-06T21:43:09.973" v="171" actId="14100"/>
        <pc:sldMkLst>
          <pc:docMk/>
          <pc:sldMk cId="1836930126" sldId="1596"/>
        </pc:sldMkLst>
        <pc:spChg chg="mod">
          <ac:chgData name="Chandler, Melissa - Division of Assessment and Accountability Support" userId="c7c40c5a-5db2-409e-9ac5-b3fa8556cae3" providerId="ADAL" clId="{18AE816D-DD58-4A37-A1F5-CD1E9E993AB0}" dt="2024-08-06T21:43:09.973" v="171" actId="14100"/>
          <ac:spMkLst>
            <pc:docMk/>
            <pc:sldMk cId="1836930126" sldId="1596"/>
            <ac:spMk id="2" creationId="{D448EE43-2E48-48ED-AF79-D20AC4C0D8F1}"/>
          </ac:spMkLst>
        </pc:spChg>
      </pc:sldChg>
      <pc:sldMasterChg chg="delSp modSp mod delSldLayout modSldLayout">
        <pc:chgData name="Chandler, Melissa - Division of Assessment and Accountability Support" userId="c7c40c5a-5db2-409e-9ac5-b3fa8556cae3" providerId="ADAL" clId="{18AE816D-DD58-4A37-A1F5-CD1E9E993AB0}" dt="2024-08-06T15:12:12.638" v="71" actId="255"/>
        <pc:sldMasterMkLst>
          <pc:docMk/>
          <pc:sldMasterMk cId="2271339680" sldId="2147483648"/>
        </pc:sldMasterMkLst>
        <pc:spChg chg="mod">
          <ac:chgData name="Chandler, Melissa - Division of Assessment and Accountability Support" userId="c7c40c5a-5db2-409e-9ac5-b3fa8556cae3" providerId="ADAL" clId="{18AE816D-DD58-4A37-A1F5-CD1E9E993AB0}" dt="2024-08-06T15:11:49.665" v="69" actId="255"/>
          <ac:spMkLst>
            <pc:docMk/>
            <pc:sldMasterMk cId="2271339680" sldId="2147483648"/>
            <ac:spMk id="2" creationId="{6CFAA31E-A6D5-0042-9274-104B04F9ADFA}"/>
          </ac:spMkLst>
        </pc:spChg>
        <pc:spChg chg="mod">
          <ac:chgData name="Chandler, Melissa - Division of Assessment and Accountability Support" userId="c7c40c5a-5db2-409e-9ac5-b3fa8556cae3" providerId="ADAL" clId="{18AE816D-DD58-4A37-A1F5-CD1E9E993AB0}" dt="2024-08-06T15:04:31.325" v="22" actId="1076"/>
          <ac:spMkLst>
            <pc:docMk/>
            <pc:sldMasterMk cId="2271339680" sldId="2147483648"/>
            <ac:spMk id="3" creationId="{A91896C5-06B0-3147-AB94-8C999EE890FF}"/>
          </ac:spMkLst>
        </pc:spChg>
        <pc:spChg chg="del">
          <ac:chgData name="Chandler, Melissa - Division of Assessment and Accountability Support" userId="c7c40c5a-5db2-409e-9ac5-b3fa8556cae3" providerId="ADAL" clId="{18AE816D-DD58-4A37-A1F5-CD1E9E993AB0}" dt="2024-08-06T15:04:16.562" v="19" actId="478"/>
          <ac:spMkLst>
            <pc:docMk/>
            <pc:sldMasterMk cId="2271339680" sldId="2147483648"/>
            <ac:spMk id="5" creationId="{CCC268BD-BE55-F341-B9D2-8E463FCF8391}"/>
          </ac:spMkLst>
        </pc:spChg>
        <pc:sldLayoutChg chg="delSp modSp mod">
          <pc:chgData name="Chandler, Melissa - Division of Assessment and Accountability Support" userId="c7c40c5a-5db2-409e-9ac5-b3fa8556cae3" providerId="ADAL" clId="{18AE816D-DD58-4A37-A1F5-CD1E9E993AB0}" dt="2024-08-06T15:05:09.875" v="27" actId="1076"/>
          <pc:sldLayoutMkLst>
            <pc:docMk/>
            <pc:sldMasterMk cId="2271339680" sldId="2147483648"/>
            <pc:sldLayoutMk cId="3982362198" sldId="2147483649"/>
          </pc:sldLayoutMkLst>
          <pc:spChg chg="mod">
            <ac:chgData name="Chandler, Melissa - Division of Assessment and Accountability Support" userId="c7c40c5a-5db2-409e-9ac5-b3fa8556cae3" providerId="ADAL" clId="{18AE816D-DD58-4A37-A1F5-CD1E9E993AB0}" dt="2024-08-06T15:05:09.875" v="27" actId="1076"/>
            <ac:spMkLst>
              <pc:docMk/>
              <pc:sldMasterMk cId="2271339680" sldId="2147483648"/>
              <pc:sldLayoutMk cId="3982362198" sldId="2147483649"/>
              <ac:spMk id="2" creationId="{D9308569-7959-0241-9BB6-EB4CB1A4E314}"/>
            </ac:spMkLst>
          </pc:spChg>
          <pc:spChg chg="mod">
            <ac:chgData name="Chandler, Melissa - Division of Assessment and Accountability Support" userId="c7c40c5a-5db2-409e-9ac5-b3fa8556cae3" providerId="ADAL" clId="{18AE816D-DD58-4A37-A1F5-CD1E9E993AB0}" dt="2024-08-06T15:05:09.875" v="27" actId="1076"/>
            <ac:spMkLst>
              <pc:docMk/>
              <pc:sldMasterMk cId="2271339680" sldId="2147483648"/>
              <pc:sldLayoutMk cId="3982362198" sldId="2147483649"/>
              <ac:spMk id="3" creationId="{D0C0594C-E6C1-9547-AD0F-AB6967F2DD52}"/>
            </ac:spMkLst>
          </pc:spChg>
          <pc:spChg chg="del">
            <ac:chgData name="Chandler, Melissa - Division of Assessment and Accountability Support" userId="c7c40c5a-5db2-409e-9ac5-b3fa8556cae3" providerId="ADAL" clId="{18AE816D-DD58-4A37-A1F5-CD1E9E993AB0}" dt="2024-08-06T15:05:00.320" v="26" actId="478"/>
            <ac:spMkLst>
              <pc:docMk/>
              <pc:sldMasterMk cId="2271339680" sldId="2147483648"/>
              <pc:sldLayoutMk cId="3982362198" sldId="2147483649"/>
              <ac:spMk id="5" creationId="{1EC3B05B-48C7-544E-97E6-CC2AA1DB1D6D}"/>
            </ac:spMkLst>
          </pc:spChg>
        </pc:sldLayoutChg>
        <pc:sldLayoutChg chg="delSp modSp mod">
          <pc:chgData name="Chandler, Melissa - Division of Assessment and Accountability Support" userId="c7c40c5a-5db2-409e-9ac5-b3fa8556cae3" providerId="ADAL" clId="{18AE816D-DD58-4A37-A1F5-CD1E9E993AB0}" dt="2024-08-06T15:05:18.728" v="29" actId="478"/>
          <pc:sldLayoutMkLst>
            <pc:docMk/>
            <pc:sldMasterMk cId="2271339680" sldId="2147483648"/>
            <pc:sldLayoutMk cId="1146679629" sldId="2147483650"/>
          </pc:sldLayoutMkLst>
          <pc:spChg chg="mod">
            <ac:chgData name="Chandler, Melissa - Division of Assessment and Accountability Support" userId="c7c40c5a-5db2-409e-9ac5-b3fa8556cae3" providerId="ADAL" clId="{18AE816D-DD58-4A37-A1F5-CD1E9E993AB0}" dt="2024-08-06T15:05:16.664" v="28" actId="1076"/>
            <ac:spMkLst>
              <pc:docMk/>
              <pc:sldMasterMk cId="2271339680" sldId="2147483648"/>
              <pc:sldLayoutMk cId="1146679629" sldId="2147483650"/>
              <ac:spMk id="3" creationId="{603CF848-C4FD-8E4B-B94D-2FC841DBA2E0}"/>
            </ac:spMkLst>
          </pc:spChg>
          <pc:spChg chg="del">
            <ac:chgData name="Chandler, Melissa - Division of Assessment and Accountability Support" userId="c7c40c5a-5db2-409e-9ac5-b3fa8556cae3" providerId="ADAL" clId="{18AE816D-DD58-4A37-A1F5-CD1E9E993AB0}" dt="2024-08-06T15:05:18.728" v="29" actId="478"/>
            <ac:spMkLst>
              <pc:docMk/>
              <pc:sldMasterMk cId="2271339680" sldId="2147483648"/>
              <pc:sldLayoutMk cId="1146679629" sldId="2147483650"/>
              <ac:spMk id="5" creationId="{A3F54B59-D8EC-434F-A166-20C80AE0AC7C}"/>
            </ac:spMkLst>
          </pc:spChg>
        </pc:sldLayoutChg>
        <pc:sldLayoutChg chg="delSp modSp mod">
          <pc:chgData name="Chandler, Melissa - Division of Assessment and Accountability Support" userId="c7c40c5a-5db2-409e-9ac5-b3fa8556cae3" providerId="ADAL" clId="{18AE816D-DD58-4A37-A1F5-CD1E9E993AB0}" dt="2024-08-06T15:12:12.638" v="71" actId="255"/>
          <pc:sldLayoutMkLst>
            <pc:docMk/>
            <pc:sldMasterMk cId="2271339680" sldId="2147483648"/>
            <pc:sldLayoutMk cId="83887213" sldId="2147483651"/>
          </pc:sldLayoutMkLst>
          <pc:spChg chg="mod">
            <ac:chgData name="Chandler, Melissa - Division of Assessment and Accountability Support" userId="c7c40c5a-5db2-409e-9ac5-b3fa8556cae3" providerId="ADAL" clId="{18AE816D-DD58-4A37-A1F5-CD1E9E993AB0}" dt="2024-08-06T15:12:12.638" v="71" actId="255"/>
            <ac:spMkLst>
              <pc:docMk/>
              <pc:sldMasterMk cId="2271339680" sldId="2147483648"/>
              <pc:sldLayoutMk cId="83887213" sldId="2147483651"/>
              <ac:spMk id="2" creationId="{D892AF73-9A4E-D146-900B-0DCB69024481}"/>
            </ac:spMkLst>
          </pc:spChg>
          <pc:spChg chg="mod">
            <ac:chgData name="Chandler, Melissa - Division of Assessment and Accountability Support" userId="c7c40c5a-5db2-409e-9ac5-b3fa8556cae3" providerId="ADAL" clId="{18AE816D-DD58-4A37-A1F5-CD1E9E993AB0}" dt="2024-08-06T15:05:37.778" v="33" actId="1076"/>
            <ac:spMkLst>
              <pc:docMk/>
              <pc:sldMasterMk cId="2271339680" sldId="2147483648"/>
              <pc:sldLayoutMk cId="83887213" sldId="2147483651"/>
              <ac:spMk id="3" creationId="{1068D449-E993-6C44-BBED-F872FBC174CF}"/>
            </ac:spMkLst>
          </pc:spChg>
          <pc:spChg chg="del">
            <ac:chgData name="Chandler, Melissa - Division of Assessment and Accountability Support" userId="c7c40c5a-5db2-409e-9ac5-b3fa8556cae3" providerId="ADAL" clId="{18AE816D-DD58-4A37-A1F5-CD1E9E993AB0}" dt="2024-08-06T15:05:24.453" v="30" actId="478"/>
            <ac:spMkLst>
              <pc:docMk/>
              <pc:sldMasterMk cId="2271339680" sldId="2147483648"/>
              <pc:sldLayoutMk cId="83887213" sldId="2147483651"/>
              <ac:spMk id="5" creationId="{A39392A0-E4A1-8D48-AC5B-1687A954FC93}"/>
            </ac:spMkLst>
          </pc:spChg>
        </pc:sldLayoutChg>
        <pc:sldLayoutChg chg="addSp delSp modSp mod">
          <pc:chgData name="Chandler, Melissa - Division of Assessment and Accountability Support" userId="c7c40c5a-5db2-409e-9ac5-b3fa8556cae3" providerId="ADAL" clId="{18AE816D-DD58-4A37-A1F5-CD1E9E993AB0}" dt="2024-08-06T15:05:57.038" v="38" actId="478"/>
          <pc:sldLayoutMkLst>
            <pc:docMk/>
            <pc:sldMasterMk cId="2271339680" sldId="2147483648"/>
            <pc:sldLayoutMk cId="2582104175" sldId="2147483652"/>
          </pc:sldLayoutMkLst>
          <pc:spChg chg="mod">
            <ac:chgData name="Chandler, Melissa - Division of Assessment and Accountability Support" userId="c7c40c5a-5db2-409e-9ac5-b3fa8556cae3" providerId="ADAL" clId="{18AE816D-DD58-4A37-A1F5-CD1E9E993AB0}" dt="2024-08-06T15:05:53.629" v="37" actId="1076"/>
            <ac:spMkLst>
              <pc:docMk/>
              <pc:sldMasterMk cId="2271339680" sldId="2147483648"/>
              <pc:sldLayoutMk cId="2582104175" sldId="2147483652"/>
              <ac:spMk id="3" creationId="{05F97DC4-37E3-C541-8F1C-EC9F203D4EB6}"/>
            </ac:spMkLst>
          </pc:spChg>
          <pc:spChg chg="add del mod">
            <ac:chgData name="Chandler, Melissa - Division of Assessment and Accountability Support" userId="c7c40c5a-5db2-409e-9ac5-b3fa8556cae3" providerId="ADAL" clId="{18AE816D-DD58-4A37-A1F5-CD1E9E993AB0}" dt="2024-08-06T15:05:53.629" v="37" actId="1076"/>
            <ac:spMkLst>
              <pc:docMk/>
              <pc:sldMasterMk cId="2271339680" sldId="2147483648"/>
              <pc:sldLayoutMk cId="2582104175" sldId="2147483652"/>
              <ac:spMk id="4" creationId="{4218A85B-13CF-DC4C-9B51-8C0EC0757430}"/>
            </ac:spMkLst>
          </pc:spChg>
          <pc:spChg chg="del">
            <ac:chgData name="Chandler, Melissa - Division of Assessment and Accountability Support" userId="c7c40c5a-5db2-409e-9ac5-b3fa8556cae3" providerId="ADAL" clId="{18AE816D-DD58-4A37-A1F5-CD1E9E993AB0}" dt="2024-08-06T15:05:57.038" v="38" actId="478"/>
            <ac:spMkLst>
              <pc:docMk/>
              <pc:sldMasterMk cId="2271339680" sldId="2147483648"/>
              <pc:sldLayoutMk cId="2582104175" sldId="2147483652"/>
              <ac:spMk id="6" creationId="{23010285-C8F1-CC49-B417-CA5C71B95526}"/>
            </ac:spMkLst>
          </pc:spChg>
        </pc:sldLayoutChg>
        <pc:sldLayoutChg chg="del">
          <pc:chgData name="Chandler, Melissa - Division of Assessment and Accountability Support" userId="c7c40c5a-5db2-409e-9ac5-b3fa8556cae3" providerId="ADAL" clId="{18AE816D-DD58-4A37-A1F5-CD1E9E993AB0}" dt="2024-08-06T15:06:04.436" v="39" actId="2696"/>
          <pc:sldLayoutMkLst>
            <pc:docMk/>
            <pc:sldMasterMk cId="2271339680" sldId="2147483648"/>
            <pc:sldLayoutMk cId="2964063122" sldId="2147483653"/>
          </pc:sldLayoutMkLst>
        </pc:sldLayoutChg>
        <pc:sldLayoutChg chg="delSp mod">
          <pc:chgData name="Chandler, Melissa - Division of Assessment and Accountability Support" userId="c7c40c5a-5db2-409e-9ac5-b3fa8556cae3" providerId="ADAL" clId="{18AE816D-DD58-4A37-A1F5-CD1E9E993AB0}" dt="2024-08-06T15:06:13.237" v="40" actId="478"/>
          <pc:sldLayoutMkLst>
            <pc:docMk/>
            <pc:sldMasterMk cId="2271339680" sldId="2147483648"/>
            <pc:sldLayoutMk cId="3274293184" sldId="2147483654"/>
          </pc:sldLayoutMkLst>
          <pc:spChg chg="del">
            <ac:chgData name="Chandler, Melissa - Division of Assessment and Accountability Support" userId="c7c40c5a-5db2-409e-9ac5-b3fa8556cae3" providerId="ADAL" clId="{18AE816D-DD58-4A37-A1F5-CD1E9E993AB0}" dt="2024-08-06T15:06:13.237" v="40" actId="478"/>
            <ac:spMkLst>
              <pc:docMk/>
              <pc:sldMasterMk cId="2271339680" sldId="2147483648"/>
              <pc:sldLayoutMk cId="3274293184" sldId="2147483654"/>
              <ac:spMk id="4" creationId="{E5737E07-BDE7-EE4F-A7D2-BCC968B7D3B9}"/>
            </ac:spMkLst>
          </pc:spChg>
        </pc:sldLayoutChg>
        <pc:sldLayoutChg chg="delSp mod">
          <pc:chgData name="Chandler, Melissa - Division of Assessment and Accountability Support" userId="c7c40c5a-5db2-409e-9ac5-b3fa8556cae3" providerId="ADAL" clId="{18AE816D-DD58-4A37-A1F5-CD1E9E993AB0}" dt="2024-08-06T15:06:20.950" v="41" actId="478"/>
          <pc:sldLayoutMkLst>
            <pc:docMk/>
            <pc:sldMasterMk cId="2271339680" sldId="2147483648"/>
            <pc:sldLayoutMk cId="1203898824" sldId="2147483655"/>
          </pc:sldLayoutMkLst>
          <pc:spChg chg="del">
            <ac:chgData name="Chandler, Melissa - Division of Assessment and Accountability Support" userId="c7c40c5a-5db2-409e-9ac5-b3fa8556cae3" providerId="ADAL" clId="{18AE816D-DD58-4A37-A1F5-CD1E9E993AB0}" dt="2024-08-06T15:06:20.950" v="41" actId="478"/>
            <ac:spMkLst>
              <pc:docMk/>
              <pc:sldMasterMk cId="2271339680" sldId="2147483648"/>
              <pc:sldLayoutMk cId="1203898824" sldId="2147483655"/>
              <ac:spMk id="3" creationId="{2363B547-38B5-CE45-9D41-AB9885E10534}"/>
            </ac:spMkLst>
          </pc:spChg>
        </pc:sldLayoutChg>
        <pc:sldLayoutChg chg="delSp del mod">
          <pc:chgData name="Chandler, Melissa - Division of Assessment and Accountability Support" userId="c7c40c5a-5db2-409e-9ac5-b3fa8556cae3" providerId="ADAL" clId="{18AE816D-DD58-4A37-A1F5-CD1E9E993AB0}" dt="2024-08-06T15:08:09.423" v="63" actId="2696"/>
          <pc:sldLayoutMkLst>
            <pc:docMk/>
            <pc:sldMasterMk cId="2271339680" sldId="2147483648"/>
            <pc:sldLayoutMk cId="2832705260" sldId="2147483656"/>
          </pc:sldLayoutMkLst>
          <pc:spChg chg="del">
            <ac:chgData name="Chandler, Melissa - Division of Assessment and Accountability Support" userId="c7c40c5a-5db2-409e-9ac5-b3fa8556cae3" providerId="ADAL" clId="{18AE816D-DD58-4A37-A1F5-CD1E9E993AB0}" dt="2024-08-06T15:06:25.189" v="42" actId="478"/>
            <ac:spMkLst>
              <pc:docMk/>
              <pc:sldMasterMk cId="2271339680" sldId="2147483648"/>
              <pc:sldLayoutMk cId="2832705260" sldId="2147483656"/>
              <ac:spMk id="6" creationId="{B023D8E5-FB74-B545-B35C-110FA0DCFD66}"/>
            </ac:spMkLst>
          </pc:spChg>
        </pc:sldLayoutChg>
        <pc:sldLayoutChg chg="delSp mod">
          <pc:chgData name="Chandler, Melissa - Division of Assessment and Accountability Support" userId="c7c40c5a-5db2-409e-9ac5-b3fa8556cae3" providerId="ADAL" clId="{18AE816D-DD58-4A37-A1F5-CD1E9E993AB0}" dt="2024-08-06T15:08:01.311" v="62" actId="478"/>
          <pc:sldLayoutMkLst>
            <pc:docMk/>
            <pc:sldMasterMk cId="2271339680" sldId="2147483648"/>
            <pc:sldLayoutMk cId="1863610035" sldId="2147483657"/>
          </pc:sldLayoutMkLst>
          <pc:spChg chg="del">
            <ac:chgData name="Chandler, Melissa - Division of Assessment and Accountability Support" userId="c7c40c5a-5db2-409e-9ac5-b3fa8556cae3" providerId="ADAL" clId="{18AE816D-DD58-4A37-A1F5-CD1E9E993AB0}" dt="2024-08-06T15:08:01.311" v="62" actId="478"/>
            <ac:spMkLst>
              <pc:docMk/>
              <pc:sldMasterMk cId="2271339680" sldId="2147483648"/>
              <pc:sldLayoutMk cId="1863610035" sldId="2147483657"/>
              <ac:spMk id="6" creationId="{B2BAE837-F714-D749-8672-F5ACD89ABDA3}"/>
            </ac:spMkLst>
          </pc:spChg>
        </pc:sldLayoutChg>
        <pc:sldLayoutChg chg="delSp modSp mod">
          <pc:chgData name="Chandler, Melissa - Division of Assessment and Accountability Support" userId="c7c40c5a-5db2-409e-9ac5-b3fa8556cae3" providerId="ADAL" clId="{18AE816D-DD58-4A37-A1F5-CD1E9E993AB0}" dt="2024-08-06T15:07:58.164" v="61" actId="14100"/>
          <pc:sldLayoutMkLst>
            <pc:docMk/>
            <pc:sldMasterMk cId="2271339680" sldId="2147483648"/>
            <pc:sldLayoutMk cId="3022027907" sldId="2147483658"/>
          </pc:sldLayoutMkLst>
          <pc:spChg chg="mod">
            <ac:chgData name="Chandler, Melissa - Division of Assessment and Accountability Support" userId="c7c40c5a-5db2-409e-9ac5-b3fa8556cae3" providerId="ADAL" clId="{18AE816D-DD58-4A37-A1F5-CD1E9E993AB0}" dt="2024-08-06T15:07:58.164" v="61" actId="14100"/>
            <ac:spMkLst>
              <pc:docMk/>
              <pc:sldMasterMk cId="2271339680" sldId="2147483648"/>
              <pc:sldLayoutMk cId="3022027907" sldId="2147483658"/>
              <ac:spMk id="2" creationId="{1DAD2CF2-02DF-EB40-9C30-F603922C43E7}"/>
            </ac:spMkLst>
          </pc:spChg>
          <pc:spChg chg="del">
            <ac:chgData name="Chandler, Melissa - Division of Assessment and Accountability Support" userId="c7c40c5a-5db2-409e-9ac5-b3fa8556cae3" providerId="ADAL" clId="{18AE816D-DD58-4A37-A1F5-CD1E9E993AB0}" dt="2024-08-06T15:07:52.710" v="60" actId="478"/>
            <ac:spMkLst>
              <pc:docMk/>
              <pc:sldMasterMk cId="2271339680" sldId="2147483648"/>
              <pc:sldLayoutMk cId="3022027907" sldId="2147483658"/>
              <ac:spMk id="5" creationId="{50D7C0FF-A49D-F241-8819-70F0A0CC272D}"/>
            </ac:spMkLst>
          </pc:spChg>
        </pc:sldLayoutChg>
        <pc:sldLayoutChg chg="delSp mod">
          <pc:chgData name="Chandler, Melissa - Division of Assessment and Accountability Support" userId="c7c40c5a-5db2-409e-9ac5-b3fa8556cae3" providerId="ADAL" clId="{18AE816D-DD58-4A37-A1F5-CD1E9E993AB0}" dt="2024-08-06T15:07:46.696" v="59" actId="478"/>
          <pc:sldLayoutMkLst>
            <pc:docMk/>
            <pc:sldMasterMk cId="2271339680" sldId="2147483648"/>
            <pc:sldLayoutMk cId="2416688925" sldId="2147483659"/>
          </pc:sldLayoutMkLst>
          <pc:spChg chg="del">
            <ac:chgData name="Chandler, Melissa - Division of Assessment and Accountability Support" userId="c7c40c5a-5db2-409e-9ac5-b3fa8556cae3" providerId="ADAL" clId="{18AE816D-DD58-4A37-A1F5-CD1E9E993AB0}" dt="2024-08-06T15:07:46.696" v="59" actId="478"/>
            <ac:spMkLst>
              <pc:docMk/>
              <pc:sldMasterMk cId="2271339680" sldId="2147483648"/>
              <pc:sldLayoutMk cId="2416688925" sldId="2147483659"/>
              <ac:spMk id="5" creationId="{09E9A9C6-28A1-0644-81AA-16813709755C}"/>
            </ac:spMkLst>
          </pc:spChg>
        </pc:sldLayoutChg>
        <pc:sldLayoutChg chg="delSp del mod">
          <pc:chgData name="Chandler, Melissa - Division of Assessment and Accountability Support" userId="c7c40c5a-5db2-409e-9ac5-b3fa8556cae3" providerId="ADAL" clId="{18AE816D-DD58-4A37-A1F5-CD1E9E993AB0}" dt="2024-08-06T15:07:42.532" v="58" actId="2696"/>
          <pc:sldLayoutMkLst>
            <pc:docMk/>
            <pc:sldMasterMk cId="2271339680" sldId="2147483648"/>
            <pc:sldLayoutMk cId="2110584109" sldId="2147483672"/>
          </pc:sldLayoutMkLst>
          <pc:spChg chg="del">
            <ac:chgData name="Chandler, Melissa - Division of Assessment and Accountability Support" userId="c7c40c5a-5db2-409e-9ac5-b3fa8556cae3" providerId="ADAL" clId="{18AE816D-DD58-4A37-A1F5-CD1E9E993AB0}" dt="2024-08-06T15:07:39.445" v="57" actId="478"/>
            <ac:spMkLst>
              <pc:docMk/>
              <pc:sldMasterMk cId="2271339680" sldId="2147483648"/>
              <pc:sldLayoutMk cId="2110584109" sldId="2147483672"/>
              <ac:spMk id="3" creationId="{00000000-0000-0000-0000-000000000000}"/>
            </ac:spMkLst>
          </pc:spChg>
          <pc:spChg chg="del">
            <ac:chgData name="Chandler, Melissa - Division of Assessment and Accountability Support" userId="c7c40c5a-5db2-409e-9ac5-b3fa8556cae3" providerId="ADAL" clId="{18AE816D-DD58-4A37-A1F5-CD1E9E993AB0}" dt="2024-08-06T15:07:37.125" v="56" actId="478"/>
            <ac:spMkLst>
              <pc:docMk/>
              <pc:sldMasterMk cId="2271339680" sldId="2147483648"/>
              <pc:sldLayoutMk cId="2110584109" sldId="2147483672"/>
              <ac:spMk id="4" creationId="{00000000-0000-0000-0000-000000000000}"/>
            </ac:spMkLst>
          </pc:spChg>
        </pc:sldLayoutChg>
        <pc:sldLayoutChg chg="delSp modSp mod">
          <pc:chgData name="Chandler, Melissa - Division of Assessment and Accountability Support" userId="c7c40c5a-5db2-409e-9ac5-b3fa8556cae3" providerId="ADAL" clId="{18AE816D-DD58-4A37-A1F5-CD1E9E993AB0}" dt="2024-08-06T15:07:34.193" v="55" actId="1076"/>
          <pc:sldLayoutMkLst>
            <pc:docMk/>
            <pc:sldMasterMk cId="2271339680" sldId="2147483648"/>
            <pc:sldLayoutMk cId="1728403211" sldId="2147483673"/>
          </pc:sldLayoutMkLst>
          <pc:spChg chg="mod">
            <ac:chgData name="Chandler, Melissa - Division of Assessment and Accountability Support" userId="c7c40c5a-5db2-409e-9ac5-b3fa8556cae3" providerId="ADAL" clId="{18AE816D-DD58-4A37-A1F5-CD1E9E993AB0}" dt="2024-08-06T15:07:32.119" v="54" actId="14100"/>
            <ac:spMkLst>
              <pc:docMk/>
              <pc:sldMasterMk cId="2271339680" sldId="2147483648"/>
              <pc:sldLayoutMk cId="1728403211" sldId="2147483673"/>
              <ac:spMk id="2" creationId="{00000000-0000-0000-0000-000000000000}"/>
            </ac:spMkLst>
          </pc:spChg>
          <pc:spChg chg="mod">
            <ac:chgData name="Chandler, Melissa - Division of Assessment and Accountability Support" userId="c7c40c5a-5db2-409e-9ac5-b3fa8556cae3" providerId="ADAL" clId="{18AE816D-DD58-4A37-A1F5-CD1E9E993AB0}" dt="2024-08-06T15:07:34.193" v="55" actId="1076"/>
            <ac:spMkLst>
              <pc:docMk/>
              <pc:sldMasterMk cId="2271339680" sldId="2147483648"/>
              <pc:sldLayoutMk cId="1728403211" sldId="2147483673"/>
              <ac:spMk id="5" creationId="{00000000-0000-0000-0000-000000000000}"/>
            </ac:spMkLst>
          </pc:spChg>
          <pc:spChg chg="del">
            <ac:chgData name="Chandler, Melissa - Division of Assessment and Accountability Support" userId="c7c40c5a-5db2-409e-9ac5-b3fa8556cae3" providerId="ADAL" clId="{18AE816D-DD58-4A37-A1F5-CD1E9E993AB0}" dt="2024-08-06T15:07:13.605" v="49" actId="478"/>
            <ac:spMkLst>
              <pc:docMk/>
              <pc:sldMasterMk cId="2271339680" sldId="2147483648"/>
              <pc:sldLayoutMk cId="1728403211" sldId="2147483673"/>
              <ac:spMk id="7" creationId="{00000000-0000-0000-0000-000000000000}"/>
            </ac:spMkLst>
          </pc:spChg>
        </pc:sldLayoutChg>
        <pc:sldLayoutChg chg="delSp modSp mod">
          <pc:chgData name="Chandler, Melissa - Division of Assessment and Accountability Support" userId="c7c40c5a-5db2-409e-9ac5-b3fa8556cae3" providerId="ADAL" clId="{18AE816D-DD58-4A37-A1F5-CD1E9E993AB0}" dt="2024-08-06T15:07:06.901" v="48" actId="478"/>
          <pc:sldLayoutMkLst>
            <pc:docMk/>
            <pc:sldMasterMk cId="2271339680" sldId="2147483648"/>
            <pc:sldLayoutMk cId="668105265" sldId="2147483699"/>
          </pc:sldLayoutMkLst>
          <pc:spChg chg="mod">
            <ac:chgData name="Chandler, Melissa - Division of Assessment and Accountability Support" userId="c7c40c5a-5db2-409e-9ac5-b3fa8556cae3" providerId="ADAL" clId="{18AE816D-DD58-4A37-A1F5-CD1E9E993AB0}" dt="2024-08-06T15:07:01.264" v="46" actId="14100"/>
            <ac:spMkLst>
              <pc:docMk/>
              <pc:sldMasterMk cId="2271339680" sldId="2147483648"/>
              <pc:sldLayoutMk cId="668105265" sldId="2147483699"/>
              <ac:spMk id="2" creationId="{00000000-0000-0000-0000-000000000000}"/>
            </ac:spMkLst>
          </pc:spChg>
          <pc:spChg chg="mod">
            <ac:chgData name="Chandler, Melissa - Division of Assessment and Accountability Support" userId="c7c40c5a-5db2-409e-9ac5-b3fa8556cae3" providerId="ADAL" clId="{18AE816D-DD58-4A37-A1F5-CD1E9E993AB0}" dt="2024-08-06T15:07:04.243" v="47" actId="1076"/>
            <ac:spMkLst>
              <pc:docMk/>
              <pc:sldMasterMk cId="2271339680" sldId="2147483648"/>
              <pc:sldLayoutMk cId="668105265" sldId="2147483699"/>
              <ac:spMk id="5" creationId="{00000000-0000-0000-0000-000000000000}"/>
            </ac:spMkLst>
          </pc:spChg>
          <pc:spChg chg="del">
            <ac:chgData name="Chandler, Melissa - Division of Assessment and Accountability Support" userId="c7c40c5a-5db2-409e-9ac5-b3fa8556cae3" providerId="ADAL" clId="{18AE816D-DD58-4A37-A1F5-CD1E9E993AB0}" dt="2024-08-06T15:07:06.901" v="48" actId="478"/>
            <ac:spMkLst>
              <pc:docMk/>
              <pc:sldMasterMk cId="2271339680" sldId="2147483648"/>
              <pc:sldLayoutMk cId="668105265" sldId="2147483699"/>
              <ac:spMk id="6" creationId="{00000000-0000-0000-0000-000000000000}"/>
            </ac:spMkLst>
          </pc:spChg>
        </pc:sldLayoutChg>
      </pc:sldMasterChg>
    </pc:docChg>
  </pc:docChgLst>
  <pc:docChgLst>
    <pc:chgData clId="Web-{0DDF3DA5-FA13-5352-A019-E3A779142FCA}"/>
    <pc:docChg chg="modSld">
      <pc:chgData name="" userId="" providerId="" clId="Web-{0DDF3DA5-FA13-5352-A019-E3A779142FCA}" dt="2024-08-05T23:43:24.360" v="0" actId="20577"/>
      <pc:docMkLst>
        <pc:docMk/>
      </pc:docMkLst>
      <pc:sldChg chg="modSp">
        <pc:chgData name="" userId="" providerId="" clId="Web-{0DDF3DA5-FA13-5352-A019-E3A779142FCA}" dt="2024-08-05T23:43:24.360" v="0" actId="20577"/>
        <pc:sldMkLst>
          <pc:docMk/>
          <pc:sldMk cId="4280767352" sldId="1581"/>
        </pc:sldMkLst>
        <pc:spChg chg="mod">
          <ac:chgData name="" userId="" providerId="" clId="Web-{0DDF3DA5-FA13-5352-A019-E3A779142FCA}" dt="2024-08-05T23:43:24.360" v="0" actId="20577"/>
          <ac:spMkLst>
            <pc:docMk/>
            <pc:sldMk cId="4280767352" sldId="1581"/>
            <ac:spMk id="4" creationId="{C69DB1B6-904E-4159-AFA3-8BECA16F509C}"/>
          </ac:spMkLst>
        </pc:spChg>
      </pc:sldChg>
    </pc:docChg>
  </pc:docChgLst>
  <pc:docChgLst>
    <pc:chgData name="Stafford, Jennifer - KDE Division Director" userId="S::jennifer.stafford@education.ky.gov::0151abd4-297e-443f-a77b-a8c249c015ab" providerId="AD" clId="Web-{E0BA2514-489D-A781-7D6F-C2A9953354F0}"/>
    <pc:docChg chg="addSld modSld">
      <pc:chgData name="Stafford, Jennifer - KDE Division Director" userId="S::jennifer.stafford@education.ky.gov::0151abd4-297e-443f-a77b-a8c249c015ab" providerId="AD" clId="Web-{E0BA2514-489D-A781-7D6F-C2A9953354F0}" dt="2024-08-06T17:05:48.057" v="13"/>
      <pc:docMkLst>
        <pc:docMk/>
      </pc:docMkLst>
      <pc:sldChg chg="modNotes">
        <pc:chgData name="Stafford, Jennifer - KDE Division Director" userId="S::jennifer.stafford@education.ky.gov::0151abd4-297e-443f-a77b-a8c249c015ab" providerId="AD" clId="Web-{E0BA2514-489D-A781-7D6F-C2A9953354F0}" dt="2024-08-06T16:51:59.152" v="5"/>
        <pc:sldMkLst>
          <pc:docMk/>
          <pc:sldMk cId="599316979" sldId="1556"/>
        </pc:sldMkLst>
      </pc:sldChg>
      <pc:sldChg chg="add">
        <pc:chgData name="Stafford, Jennifer - KDE Division Director" userId="S::jennifer.stafford@education.ky.gov::0151abd4-297e-443f-a77b-a8c249c015ab" providerId="AD" clId="Web-{E0BA2514-489D-A781-7D6F-C2A9953354F0}" dt="2024-08-06T17:04:37.180" v="6"/>
        <pc:sldMkLst>
          <pc:docMk/>
          <pc:sldMk cId="2490538439" sldId="1589"/>
        </pc:sldMkLst>
      </pc:sldChg>
      <pc:sldChg chg="add">
        <pc:chgData name="Stafford, Jennifer - KDE Division Director" userId="S::jennifer.stafford@education.ky.gov::0151abd4-297e-443f-a77b-a8c249c015ab" providerId="AD" clId="Web-{E0BA2514-489D-A781-7D6F-C2A9953354F0}" dt="2024-08-06T17:04:37.195" v="7"/>
        <pc:sldMkLst>
          <pc:docMk/>
          <pc:sldMk cId="3657271641" sldId="1590"/>
        </pc:sldMkLst>
      </pc:sldChg>
      <pc:sldChg chg="add">
        <pc:chgData name="Stafford, Jennifer - KDE Division Director" userId="S::jennifer.stafford@education.ky.gov::0151abd4-297e-443f-a77b-a8c249c015ab" providerId="AD" clId="Web-{E0BA2514-489D-A781-7D6F-C2A9953354F0}" dt="2024-08-06T17:04:37.211" v="8"/>
        <pc:sldMkLst>
          <pc:docMk/>
          <pc:sldMk cId="3391304768" sldId="1591"/>
        </pc:sldMkLst>
      </pc:sldChg>
      <pc:sldChg chg="add">
        <pc:chgData name="Stafford, Jennifer - KDE Division Director" userId="S::jennifer.stafford@education.ky.gov::0151abd4-297e-443f-a77b-a8c249c015ab" providerId="AD" clId="Web-{E0BA2514-489D-A781-7D6F-C2A9953354F0}" dt="2024-08-06T17:05:18.603" v="9"/>
        <pc:sldMkLst>
          <pc:docMk/>
          <pc:sldMk cId="3170437094" sldId="1592"/>
        </pc:sldMkLst>
      </pc:sldChg>
      <pc:sldChg chg="add">
        <pc:chgData name="Stafford, Jennifer - KDE Division Director" userId="S::jennifer.stafford@education.ky.gov::0151abd4-297e-443f-a77b-a8c249c015ab" providerId="AD" clId="Web-{E0BA2514-489D-A781-7D6F-C2A9953354F0}" dt="2024-08-06T17:05:18.619" v="10"/>
        <pc:sldMkLst>
          <pc:docMk/>
          <pc:sldMk cId="1976776152" sldId="1593"/>
        </pc:sldMkLst>
      </pc:sldChg>
      <pc:sldChg chg="add">
        <pc:chgData name="Stafford, Jennifer - KDE Division Director" userId="S::jennifer.stafford@education.ky.gov::0151abd4-297e-443f-a77b-a8c249c015ab" providerId="AD" clId="Web-{E0BA2514-489D-A781-7D6F-C2A9953354F0}" dt="2024-08-06T17:05:18.650" v="11"/>
        <pc:sldMkLst>
          <pc:docMk/>
          <pc:sldMk cId="1444838615" sldId="1594"/>
        </pc:sldMkLst>
      </pc:sldChg>
      <pc:sldChg chg="add">
        <pc:chgData name="Stafford, Jennifer - KDE Division Director" userId="S::jennifer.stafford@education.ky.gov::0151abd4-297e-443f-a77b-a8c249c015ab" providerId="AD" clId="Web-{E0BA2514-489D-A781-7D6F-C2A9953354F0}" dt="2024-08-06T17:05:27.619" v="12"/>
        <pc:sldMkLst>
          <pc:docMk/>
          <pc:sldMk cId="3216406044" sldId="1595"/>
        </pc:sldMkLst>
      </pc:sldChg>
      <pc:sldChg chg="add">
        <pc:chgData name="Stafford, Jennifer - KDE Division Director" userId="S::jennifer.stafford@education.ky.gov::0151abd4-297e-443f-a77b-a8c249c015ab" providerId="AD" clId="Web-{E0BA2514-489D-A781-7D6F-C2A9953354F0}" dt="2024-08-06T17:05:48.057" v="13"/>
        <pc:sldMkLst>
          <pc:docMk/>
          <pc:sldMk cId="1836930126" sldId="1596"/>
        </pc:sldMkLst>
      </pc:sldChg>
    </pc:docChg>
  </pc:docChgLst>
  <pc:docChgLst>
    <pc:chgData name="Mullins, Krista - Division of Assessment and Accountability Support" userId="599e8b2c-da26-429c-a2a4-0d587b3d3416" providerId="ADAL" clId="{39B37A45-E6E4-4065-B9B7-00315A916BEA}"/>
    <pc:docChg chg="custSel addSld delSld modSld">
      <pc:chgData name="Mullins, Krista - Division of Assessment and Accountability Support" userId="599e8b2c-da26-429c-a2a4-0d587b3d3416" providerId="ADAL" clId="{39B37A45-E6E4-4065-B9B7-00315A916BEA}" dt="2024-08-12T12:53:36.944" v="544" actId="20577"/>
      <pc:docMkLst>
        <pc:docMk/>
      </pc:docMkLst>
      <pc:sldChg chg="modSp mod modNotesTx">
        <pc:chgData name="Mullins, Krista - Division of Assessment and Accountability Support" userId="599e8b2c-da26-429c-a2a4-0d587b3d3416" providerId="ADAL" clId="{39B37A45-E6E4-4065-B9B7-00315A916BEA}" dt="2024-08-12T12:45:57.871" v="170" actId="20577"/>
        <pc:sldMkLst>
          <pc:docMk/>
          <pc:sldMk cId="3225382126" sldId="259"/>
        </pc:sldMkLst>
        <pc:spChg chg="mod">
          <ac:chgData name="Mullins, Krista - Division of Assessment and Accountability Support" userId="599e8b2c-da26-429c-a2a4-0d587b3d3416" providerId="ADAL" clId="{39B37A45-E6E4-4065-B9B7-00315A916BEA}" dt="2024-08-12T12:45:57.871" v="170" actId="20577"/>
          <ac:spMkLst>
            <pc:docMk/>
            <pc:sldMk cId="3225382126" sldId="259"/>
            <ac:spMk id="2" creationId="{90F65A09-3F6A-479E-9723-5819466542BB}"/>
          </ac:spMkLst>
        </pc:spChg>
        <pc:spChg chg="mod">
          <ac:chgData name="Mullins, Krista - Division of Assessment and Accountability Support" userId="599e8b2c-da26-429c-a2a4-0d587b3d3416" providerId="ADAL" clId="{39B37A45-E6E4-4065-B9B7-00315A916BEA}" dt="2024-08-12T12:43:49.772" v="63" actId="13926"/>
          <ac:spMkLst>
            <pc:docMk/>
            <pc:sldMk cId="3225382126" sldId="259"/>
            <ac:spMk id="3" creationId="{C41873DB-D365-487E-ACCD-B2FEB15D5164}"/>
          </ac:spMkLst>
        </pc:spChg>
      </pc:sldChg>
      <pc:sldChg chg="modSp mod">
        <pc:chgData name="Mullins, Krista - Division of Assessment and Accountability Support" userId="599e8b2c-da26-429c-a2a4-0d587b3d3416" providerId="ADAL" clId="{39B37A45-E6E4-4065-B9B7-00315A916BEA}" dt="2024-08-12T12:47:04.808" v="204" actId="20577"/>
        <pc:sldMkLst>
          <pc:docMk/>
          <pc:sldMk cId="4192112042" sldId="300"/>
        </pc:sldMkLst>
        <pc:spChg chg="mod">
          <ac:chgData name="Mullins, Krista - Division of Assessment and Accountability Support" userId="599e8b2c-da26-429c-a2a4-0d587b3d3416" providerId="ADAL" clId="{39B37A45-E6E4-4065-B9B7-00315A916BEA}" dt="2024-08-12T12:47:04.808" v="204" actId="20577"/>
          <ac:spMkLst>
            <pc:docMk/>
            <pc:sldMk cId="4192112042" sldId="300"/>
            <ac:spMk id="2" creationId="{A30DF10A-9327-9DBA-26C6-465E519420B8}"/>
          </ac:spMkLst>
        </pc:spChg>
      </pc:sldChg>
      <pc:sldChg chg="modSp mod">
        <pc:chgData name="Mullins, Krista - Division of Assessment and Accountability Support" userId="599e8b2c-da26-429c-a2a4-0d587b3d3416" providerId="ADAL" clId="{39B37A45-E6E4-4065-B9B7-00315A916BEA}" dt="2024-08-12T12:48:21.279" v="258" actId="20577"/>
        <pc:sldMkLst>
          <pc:docMk/>
          <pc:sldMk cId="2373017795" sldId="301"/>
        </pc:sldMkLst>
        <pc:spChg chg="mod">
          <ac:chgData name="Mullins, Krista - Division of Assessment and Accountability Support" userId="599e8b2c-da26-429c-a2a4-0d587b3d3416" providerId="ADAL" clId="{39B37A45-E6E4-4065-B9B7-00315A916BEA}" dt="2024-08-12T12:48:21.279" v="258" actId="20577"/>
          <ac:spMkLst>
            <pc:docMk/>
            <pc:sldMk cId="2373017795" sldId="301"/>
            <ac:spMk id="2" creationId="{88916AD3-5A2E-FBF0-03D6-C347ED961A67}"/>
          </ac:spMkLst>
        </pc:spChg>
      </pc:sldChg>
      <pc:sldChg chg="modSp mod modCm modNotesTx">
        <pc:chgData name="Mullins, Krista - Division of Assessment and Accountability Support" userId="599e8b2c-da26-429c-a2a4-0d587b3d3416" providerId="ADAL" clId="{39B37A45-E6E4-4065-B9B7-00315A916BEA}" dt="2024-08-12T12:45:46.476" v="161" actId="20577"/>
        <pc:sldMkLst>
          <pc:docMk/>
          <pc:sldMk cId="1009171809" sldId="303"/>
        </pc:sldMkLst>
        <pc:spChg chg="mod">
          <ac:chgData name="Mullins, Krista - Division of Assessment and Accountability Support" userId="599e8b2c-da26-429c-a2a4-0d587b3d3416" providerId="ADAL" clId="{39B37A45-E6E4-4065-B9B7-00315A916BEA}" dt="2024-08-12T12:45:46.476" v="161" actId="20577"/>
          <ac:spMkLst>
            <pc:docMk/>
            <pc:sldMk cId="1009171809" sldId="303"/>
            <ac:spMk id="2" creationId="{DF6529FA-1D78-9A04-33D1-30A4AAE6A28E}"/>
          </ac:spMkLst>
        </pc:spChg>
        <pc:spChg chg="mod">
          <ac:chgData name="Mullins, Krista - Division of Assessment and Accountability Support" userId="599e8b2c-da26-429c-a2a4-0d587b3d3416" providerId="ADAL" clId="{39B37A45-E6E4-4065-B9B7-00315A916BEA}" dt="2024-08-12T12:45:12.662" v="113" actId="20577"/>
          <ac:spMkLst>
            <pc:docMk/>
            <pc:sldMk cId="1009171809" sldId="303"/>
            <ac:spMk id="3" creationId="{7D4EAB50-164D-04EA-F1BF-86D95B3335FD}"/>
          </ac:spMkLst>
        </pc:sp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39B37A45-E6E4-4065-B9B7-00315A916BEA}" dt="2024-08-12T12:45:12.662" v="113" actId="20577"/>
              <pc2:cmMkLst xmlns:pc2="http://schemas.microsoft.com/office/powerpoint/2019/9/main/command">
                <pc:docMk/>
                <pc:sldMk cId="1009171809" sldId="303"/>
                <pc2:cmMk id="{CA4BB6B5-B489-47EA-ACD6-E2F9D18166AE}"/>
              </pc2:cmMkLst>
            </pc226:cmChg>
          </p:ext>
        </pc:extLst>
      </pc:sldChg>
      <pc:sldChg chg="modSp mod">
        <pc:chgData name="Mullins, Krista - Division of Assessment and Accountability Support" userId="599e8b2c-da26-429c-a2a4-0d587b3d3416" providerId="ADAL" clId="{39B37A45-E6E4-4065-B9B7-00315A916BEA}" dt="2024-08-12T12:49:47.418" v="292" actId="20577"/>
        <pc:sldMkLst>
          <pc:docMk/>
          <pc:sldMk cId="69862375" sldId="310"/>
        </pc:sldMkLst>
        <pc:spChg chg="mod">
          <ac:chgData name="Mullins, Krista - Division of Assessment and Accountability Support" userId="599e8b2c-da26-429c-a2a4-0d587b3d3416" providerId="ADAL" clId="{39B37A45-E6E4-4065-B9B7-00315A916BEA}" dt="2024-08-12T12:49:47.418" v="292" actId="20577"/>
          <ac:spMkLst>
            <pc:docMk/>
            <pc:sldMk cId="69862375" sldId="310"/>
            <ac:spMk id="2" creationId="{F131D095-E2A5-6A5B-87DF-23079DF5976E}"/>
          </ac:spMkLst>
        </pc:spChg>
      </pc:sldChg>
      <pc:sldChg chg="modSp mod">
        <pc:chgData name="Mullins, Krista - Division of Assessment and Accountability Support" userId="599e8b2c-da26-429c-a2a4-0d587b3d3416" providerId="ADAL" clId="{39B37A45-E6E4-4065-B9B7-00315A916BEA}" dt="2024-08-12T12:47:55.139" v="236" actId="20577"/>
        <pc:sldMkLst>
          <pc:docMk/>
          <pc:sldMk cId="120395712" sldId="313"/>
        </pc:sldMkLst>
        <pc:spChg chg="mod">
          <ac:chgData name="Mullins, Krista - Division of Assessment and Accountability Support" userId="599e8b2c-da26-429c-a2a4-0d587b3d3416" providerId="ADAL" clId="{39B37A45-E6E4-4065-B9B7-00315A916BEA}" dt="2024-08-12T12:47:55.139" v="236" actId="20577"/>
          <ac:spMkLst>
            <pc:docMk/>
            <pc:sldMk cId="120395712" sldId="313"/>
            <ac:spMk id="2" creationId="{5B1DBB00-7F9A-4910-BE26-AC54AFC64AA1}"/>
          </ac:spMkLst>
        </pc:spChg>
      </pc:sldChg>
      <pc:sldChg chg="modSp mod">
        <pc:chgData name="Mullins, Krista - Division of Assessment and Accountability Support" userId="599e8b2c-da26-429c-a2a4-0d587b3d3416" providerId="ADAL" clId="{39B37A45-E6E4-4065-B9B7-00315A916BEA}" dt="2024-08-12T12:52:25.331" v="528" actId="962"/>
        <pc:sldMkLst>
          <pc:docMk/>
          <pc:sldMk cId="1137348689" sldId="1559"/>
        </pc:sldMkLst>
        <pc:spChg chg="mod">
          <ac:chgData name="Mullins, Krista - Division of Assessment and Accountability Support" userId="599e8b2c-da26-429c-a2a4-0d587b3d3416" providerId="ADAL" clId="{39B37A45-E6E4-4065-B9B7-00315A916BEA}" dt="2024-08-12T12:50:42.592" v="306" actId="6549"/>
          <ac:spMkLst>
            <pc:docMk/>
            <pc:sldMk cId="1137348689" sldId="1559"/>
            <ac:spMk id="2" creationId="{2385A0FE-3ED0-422B-4207-132987CA6F6B}"/>
          </ac:spMkLst>
        </pc:spChg>
        <pc:spChg chg="mod">
          <ac:chgData name="Mullins, Krista - Division of Assessment and Accountability Support" userId="599e8b2c-da26-429c-a2a4-0d587b3d3416" providerId="ADAL" clId="{39B37A45-E6E4-4065-B9B7-00315A916BEA}" dt="2024-08-12T12:52:25.331" v="528" actId="962"/>
          <ac:spMkLst>
            <pc:docMk/>
            <pc:sldMk cId="1137348689" sldId="1559"/>
            <ac:spMk id="3" creationId="{BF491AAB-E568-A2FD-A659-FA263AE1C58F}"/>
          </ac:spMkLst>
        </pc:spChg>
      </pc:sldChg>
      <pc:sldChg chg="modNotesTx">
        <pc:chgData name="Mullins, Krista - Division of Assessment and Accountability Support" userId="599e8b2c-da26-429c-a2a4-0d587b3d3416" providerId="ADAL" clId="{39B37A45-E6E4-4065-B9B7-00315A916BEA}" dt="2024-08-12T12:53:36.944" v="544" actId="20577"/>
        <pc:sldMkLst>
          <pc:docMk/>
          <pc:sldMk cId="447954089" sldId="1565"/>
        </pc:sldMkLst>
      </pc:sldChg>
      <pc:sldChg chg="del">
        <pc:chgData name="Mullins, Krista - Division of Assessment and Accountability Support" userId="599e8b2c-da26-429c-a2a4-0d587b3d3416" providerId="ADAL" clId="{39B37A45-E6E4-4065-B9B7-00315A916BEA}" dt="2024-08-12T12:41:54.234" v="2" actId="47"/>
        <pc:sldMkLst>
          <pc:docMk/>
          <pc:sldMk cId="914710380" sldId="1567"/>
        </pc:sldMkLst>
      </pc:sldChg>
      <pc:sldChg chg="del">
        <pc:chgData name="Mullins, Krista - Division of Assessment and Accountability Support" userId="599e8b2c-da26-429c-a2a4-0d587b3d3416" providerId="ADAL" clId="{39B37A45-E6E4-4065-B9B7-00315A916BEA}" dt="2024-08-12T12:44:37.405" v="73" actId="47"/>
        <pc:sldMkLst>
          <pc:docMk/>
          <pc:sldMk cId="404550747" sldId="1568"/>
        </pc:sldMkLst>
      </pc:sldChg>
      <pc:sldChg chg="del">
        <pc:chgData name="Mullins, Krista - Division of Assessment and Accountability Support" userId="599e8b2c-da26-429c-a2a4-0d587b3d3416" providerId="ADAL" clId="{39B37A45-E6E4-4065-B9B7-00315A916BEA}" dt="2024-08-12T12:46:54.179" v="199" actId="47"/>
        <pc:sldMkLst>
          <pc:docMk/>
          <pc:sldMk cId="186018583" sldId="1569"/>
        </pc:sldMkLst>
      </pc:sldChg>
      <pc:sldChg chg="del">
        <pc:chgData name="Mullins, Krista - Division of Assessment and Accountability Support" userId="599e8b2c-da26-429c-a2a4-0d587b3d3416" providerId="ADAL" clId="{39B37A45-E6E4-4065-B9B7-00315A916BEA}" dt="2024-08-12T12:49:32.872" v="285" actId="47"/>
        <pc:sldMkLst>
          <pc:docMk/>
          <pc:sldMk cId="3175520077" sldId="1574"/>
        </pc:sldMkLst>
      </pc:sldChg>
      <pc:sldChg chg="del">
        <pc:chgData name="Mullins, Krista - Division of Assessment and Accountability Support" userId="599e8b2c-da26-429c-a2a4-0d587b3d3416" providerId="ADAL" clId="{39B37A45-E6E4-4065-B9B7-00315A916BEA}" dt="2024-08-12T12:50:15.418" v="305" actId="47"/>
        <pc:sldMkLst>
          <pc:docMk/>
          <pc:sldMk cId="338663447" sldId="1576"/>
        </pc:sldMkLst>
      </pc:sldChg>
      <pc:sldChg chg="del">
        <pc:chgData name="Mullins, Krista - Division of Assessment and Accountability Support" userId="599e8b2c-da26-429c-a2a4-0d587b3d3416" providerId="ADAL" clId="{39B37A45-E6E4-4065-B9B7-00315A916BEA}" dt="2024-08-12T12:47:40.770" v="214" actId="47"/>
        <pc:sldMkLst>
          <pc:docMk/>
          <pc:sldMk cId="396952895" sldId="1577"/>
        </pc:sldMkLst>
      </pc:sldChg>
      <pc:sldChg chg="delSp mod modNotesTx">
        <pc:chgData name="Mullins, Krista - Division of Assessment and Accountability Support" userId="599e8b2c-da26-429c-a2a4-0d587b3d3416" providerId="ADAL" clId="{39B37A45-E6E4-4065-B9B7-00315A916BEA}" dt="2024-08-12T12:41:50.228" v="1" actId="478"/>
        <pc:sldMkLst>
          <pc:docMk/>
          <pc:sldMk cId="3252301951" sldId="1588"/>
        </pc:sldMkLst>
        <pc:spChg chg="del">
          <ac:chgData name="Mullins, Krista - Division of Assessment and Accountability Support" userId="599e8b2c-da26-429c-a2a4-0d587b3d3416" providerId="ADAL" clId="{39B37A45-E6E4-4065-B9B7-00315A916BEA}" dt="2024-08-12T12:41:50.228" v="1" actId="478"/>
          <ac:spMkLst>
            <pc:docMk/>
            <pc:sldMk cId="3252301951" sldId="1588"/>
            <ac:spMk id="6" creationId="{6C61233F-9E92-8CD4-561A-9E19A4075AF9}"/>
          </ac:spMkLst>
        </pc:spChg>
      </pc:sldChg>
      <pc:sldChg chg="modSp add mod modNotesTx">
        <pc:chgData name="Mullins, Krista - Division of Assessment and Accountability Support" userId="599e8b2c-da26-429c-a2a4-0d587b3d3416" providerId="ADAL" clId="{39B37A45-E6E4-4065-B9B7-00315A916BEA}" dt="2024-08-12T12:44:33.631" v="72"/>
        <pc:sldMkLst>
          <pc:docMk/>
          <pc:sldMk cId="3396299203" sldId="1598"/>
        </pc:sldMkLst>
        <pc:spChg chg="mod">
          <ac:chgData name="Mullins, Krista - Division of Assessment and Accountability Support" userId="599e8b2c-da26-429c-a2a4-0d587b3d3416" providerId="ADAL" clId="{39B37A45-E6E4-4065-B9B7-00315A916BEA}" dt="2024-08-12T12:44:24.297" v="71" actId="20577"/>
          <ac:spMkLst>
            <pc:docMk/>
            <pc:sldMk cId="3396299203" sldId="1598"/>
            <ac:spMk id="5" creationId="{ED9EB58E-86E7-78E2-72BE-97FCA6EA4D34}"/>
          </ac:spMkLst>
        </pc:spChg>
      </pc:sldChg>
      <pc:sldChg chg="modSp add mod modNotesTx">
        <pc:chgData name="Mullins, Krista - Division of Assessment and Accountability Support" userId="599e8b2c-da26-429c-a2a4-0d587b3d3416" providerId="ADAL" clId="{39B37A45-E6E4-4065-B9B7-00315A916BEA}" dt="2024-08-12T12:46:51.927" v="198"/>
        <pc:sldMkLst>
          <pc:docMk/>
          <pc:sldMk cId="1121432398" sldId="1599"/>
        </pc:sldMkLst>
        <pc:spChg chg="mod">
          <ac:chgData name="Mullins, Krista - Division of Assessment and Accountability Support" userId="599e8b2c-da26-429c-a2a4-0d587b3d3416" providerId="ADAL" clId="{39B37A45-E6E4-4065-B9B7-00315A916BEA}" dt="2024-08-12T12:46:40.078" v="197" actId="20577"/>
          <ac:spMkLst>
            <pc:docMk/>
            <pc:sldMk cId="1121432398" sldId="1599"/>
            <ac:spMk id="5" creationId="{ED9EB58E-86E7-78E2-72BE-97FCA6EA4D34}"/>
          </ac:spMkLst>
        </pc:spChg>
      </pc:sldChg>
      <pc:sldChg chg="modSp add mod modNotesTx">
        <pc:chgData name="Mullins, Krista - Division of Assessment and Accountability Support" userId="599e8b2c-da26-429c-a2a4-0d587b3d3416" providerId="ADAL" clId="{39B37A45-E6E4-4065-B9B7-00315A916BEA}" dt="2024-08-12T12:47:38.678" v="213"/>
        <pc:sldMkLst>
          <pc:docMk/>
          <pc:sldMk cId="305811594" sldId="1600"/>
        </pc:sldMkLst>
        <pc:spChg chg="mod">
          <ac:chgData name="Mullins, Krista - Division of Assessment and Accountability Support" userId="599e8b2c-da26-429c-a2a4-0d587b3d3416" providerId="ADAL" clId="{39B37A45-E6E4-4065-B9B7-00315A916BEA}" dt="2024-08-12T12:47:27.096" v="212" actId="20577"/>
          <ac:spMkLst>
            <pc:docMk/>
            <pc:sldMk cId="305811594" sldId="1600"/>
            <ac:spMk id="5" creationId="{ED9EB58E-86E7-78E2-72BE-97FCA6EA4D34}"/>
          </ac:spMkLst>
        </pc:spChg>
      </pc:sldChg>
      <pc:sldChg chg="modSp add mod modNotesTx">
        <pc:chgData name="Mullins, Krista - Division of Assessment and Accountability Support" userId="599e8b2c-da26-429c-a2a4-0d587b3d3416" providerId="ADAL" clId="{39B37A45-E6E4-4065-B9B7-00315A916BEA}" dt="2024-08-12T12:49:29.199" v="284"/>
        <pc:sldMkLst>
          <pc:docMk/>
          <pc:sldMk cId="522949077" sldId="1601"/>
        </pc:sldMkLst>
        <pc:spChg chg="mod">
          <ac:chgData name="Mullins, Krista - Division of Assessment and Accountability Support" userId="599e8b2c-da26-429c-a2a4-0d587b3d3416" providerId="ADAL" clId="{39B37A45-E6E4-4065-B9B7-00315A916BEA}" dt="2024-08-12T12:49:17.237" v="283" actId="20577"/>
          <ac:spMkLst>
            <pc:docMk/>
            <pc:sldMk cId="522949077" sldId="1601"/>
            <ac:spMk id="5" creationId="{ED9EB58E-86E7-78E2-72BE-97FCA6EA4D34}"/>
          </ac:spMkLst>
        </pc:spChg>
      </pc:sldChg>
      <pc:sldChg chg="modSp add mod modNotesTx">
        <pc:chgData name="Mullins, Krista - Division of Assessment and Accountability Support" userId="599e8b2c-da26-429c-a2a4-0d587b3d3416" providerId="ADAL" clId="{39B37A45-E6E4-4065-B9B7-00315A916BEA}" dt="2024-08-12T12:50:13.010" v="304" actId="20577"/>
        <pc:sldMkLst>
          <pc:docMk/>
          <pc:sldMk cId="837727275" sldId="1602"/>
        </pc:sldMkLst>
        <pc:spChg chg="mod">
          <ac:chgData name="Mullins, Krista - Division of Assessment and Accountability Support" userId="599e8b2c-da26-429c-a2a4-0d587b3d3416" providerId="ADAL" clId="{39B37A45-E6E4-4065-B9B7-00315A916BEA}" dt="2024-08-12T12:50:13.010" v="304" actId="20577"/>
          <ac:spMkLst>
            <pc:docMk/>
            <pc:sldMk cId="837727275" sldId="1602"/>
            <ac:spMk id="5" creationId="{ED9EB58E-86E7-78E2-72BE-97FCA6EA4D34}"/>
          </ac:spMkLst>
        </pc:spChg>
      </pc:sldChg>
    </pc:docChg>
  </pc:docChgLst>
  <pc:docChgLst>
    <pc:chgData name="Stafford, Jennifer - KDE Division Director" userId="S::jennifer.stafford@education.ky.gov::0151abd4-297e-443f-a77b-a8c249c015ab" providerId="AD" clId="Web-{BCECA243-CB7F-766F-F93E-F6777AD122BE}"/>
    <pc:docChg chg="addSld delSld">
      <pc:chgData name="Stafford, Jennifer - KDE Division Director" userId="S::jennifer.stafford@education.ky.gov::0151abd4-297e-443f-a77b-a8c249c015ab" providerId="AD" clId="Web-{BCECA243-CB7F-766F-F93E-F6777AD122BE}" dt="2024-08-06T17:33:22.406" v="7"/>
      <pc:docMkLst>
        <pc:docMk/>
      </pc:docMkLst>
      <pc:sldChg chg="add del replId">
        <pc:chgData name="Stafford, Jennifer - KDE Division Director" userId="S::jennifer.stafford@education.ky.gov::0151abd4-297e-443f-a77b-a8c249c015ab" providerId="AD" clId="Web-{BCECA243-CB7F-766F-F93E-F6777AD122BE}" dt="2024-08-06T17:33:22.406" v="7"/>
        <pc:sldMkLst>
          <pc:docMk/>
          <pc:sldMk cId="3752742977" sldId="1597"/>
        </pc:sldMkLst>
      </pc:sldChg>
      <pc:sldChg chg="add del replId">
        <pc:chgData name="Stafford, Jennifer - KDE Division Director" userId="S::jennifer.stafford@education.ky.gov::0151abd4-297e-443f-a77b-a8c249c015ab" providerId="AD" clId="Web-{BCECA243-CB7F-766F-F93E-F6777AD122BE}" dt="2024-08-06T17:33:22.406" v="6"/>
        <pc:sldMkLst>
          <pc:docMk/>
          <pc:sldMk cId="1306990544" sldId="1598"/>
        </pc:sldMkLst>
      </pc:sldChg>
      <pc:sldChg chg="add del replId">
        <pc:chgData name="Stafford, Jennifer - KDE Division Director" userId="S::jennifer.stafford@education.ky.gov::0151abd4-297e-443f-a77b-a8c249c015ab" providerId="AD" clId="Web-{BCECA243-CB7F-766F-F93E-F6777AD122BE}" dt="2024-08-06T17:33:22.406" v="5"/>
        <pc:sldMkLst>
          <pc:docMk/>
          <pc:sldMk cId="1126182038" sldId="1599"/>
        </pc:sldMkLst>
      </pc:sldChg>
      <pc:sldChg chg="add del replId">
        <pc:chgData name="Stafford, Jennifer - KDE Division Director" userId="S::jennifer.stafford@education.ky.gov::0151abd4-297e-443f-a77b-a8c249c015ab" providerId="AD" clId="Web-{BCECA243-CB7F-766F-F93E-F6777AD122BE}" dt="2024-08-06T17:33:22.406" v="4"/>
        <pc:sldMkLst>
          <pc:docMk/>
          <pc:sldMk cId="1639237039" sldId="1600"/>
        </pc:sldMkLst>
      </pc:sldChg>
    </pc:docChg>
  </pc:docChgLst>
  <pc:docChgLst>
    <pc:chgData name="Mullins, Krista - Division of Assessment and Accountability Support" userId="S::krista.mullins@education.ky.gov::599e8b2c-da26-429c-a2a4-0d587b3d3416" providerId="AD" clId="Web-{A0A5C877-E82D-D502-8927-45159D0A1D05}"/>
    <pc:docChg chg="addSld delSld modSld">
      <pc:chgData name="Mullins, Krista - Division of Assessment and Accountability Support" userId="S::krista.mullins@education.ky.gov::599e8b2c-da26-429c-a2a4-0d587b3d3416" providerId="AD" clId="Web-{A0A5C877-E82D-D502-8927-45159D0A1D05}" dt="2024-08-14T16:10:09.702" v="27"/>
      <pc:docMkLst>
        <pc:docMk/>
      </pc:docMkLst>
      <pc:sldChg chg="modNotes">
        <pc:chgData name="Mullins, Krista - Division of Assessment and Accountability Support" userId="S::krista.mullins@education.ky.gov::599e8b2c-da26-429c-a2a4-0d587b3d3416" providerId="AD" clId="Web-{A0A5C877-E82D-D502-8927-45159D0A1D05}" dt="2024-08-14T16:09:49.076" v="26"/>
        <pc:sldMkLst>
          <pc:docMk/>
          <pc:sldMk cId="599316979" sldId="1556"/>
        </pc:sldMkLst>
      </pc:sldChg>
      <pc:sldChg chg="delSp del modNotes">
        <pc:chgData name="Mullins, Krista - Division of Assessment and Accountability Support" userId="S::krista.mullins@education.ky.gov::599e8b2c-da26-429c-a2a4-0d587b3d3416" providerId="AD" clId="Web-{A0A5C877-E82D-D502-8927-45159D0A1D05}" dt="2024-08-14T14:42:23.103" v="24"/>
        <pc:sldMkLst>
          <pc:docMk/>
          <pc:sldMk cId="447954089" sldId="1565"/>
        </pc:sldMkLst>
        <pc:spChg chg="del">
          <ac:chgData name="Mullins, Krista - Division of Assessment and Accountability Support" userId="S::krista.mullins@education.ky.gov::599e8b2c-da26-429c-a2a4-0d587b3d3416" providerId="AD" clId="Web-{A0A5C877-E82D-D502-8927-45159D0A1D05}" dt="2024-08-14T14:38:44.696" v="3"/>
          <ac:spMkLst>
            <pc:docMk/>
            <pc:sldMk cId="447954089" sldId="1565"/>
            <ac:spMk id="14" creationId="{F0F33EE5-D94E-27AB-4247-9DEA57A7F0AD}"/>
          </ac:spMkLst>
        </pc:spChg>
        <pc:spChg chg="del">
          <ac:chgData name="Mullins, Krista - Division of Assessment and Accountability Support" userId="S::krista.mullins@education.ky.gov::599e8b2c-da26-429c-a2a4-0d587b3d3416" providerId="AD" clId="Web-{A0A5C877-E82D-D502-8927-45159D0A1D05}" dt="2024-08-14T14:38:49.321" v="5"/>
          <ac:spMkLst>
            <pc:docMk/>
            <pc:sldMk cId="447954089" sldId="1565"/>
            <ac:spMk id="16" creationId="{65621DC9-D480-DAB7-E9C2-21A433583AA5}"/>
          </ac:spMkLst>
        </pc:spChg>
        <pc:spChg chg="del">
          <ac:chgData name="Mullins, Krista - Division of Assessment and Accountability Support" userId="S::krista.mullins@education.ky.gov::599e8b2c-da26-429c-a2a4-0d587b3d3416" providerId="AD" clId="Web-{A0A5C877-E82D-D502-8927-45159D0A1D05}" dt="2024-08-14T14:38:51.009" v="6"/>
          <ac:spMkLst>
            <pc:docMk/>
            <pc:sldMk cId="447954089" sldId="1565"/>
            <ac:spMk id="17" creationId="{973622EC-BBF7-6817-DEA0-3E2C4E000C12}"/>
          </ac:spMkLst>
        </pc:spChg>
        <pc:spChg chg="del">
          <ac:chgData name="Mullins, Krista - Division of Assessment and Accountability Support" userId="S::krista.mullins@education.ky.gov::599e8b2c-da26-429c-a2a4-0d587b3d3416" providerId="AD" clId="Web-{A0A5C877-E82D-D502-8927-45159D0A1D05}" dt="2024-08-14T14:38:52.931" v="7"/>
          <ac:spMkLst>
            <pc:docMk/>
            <pc:sldMk cId="447954089" sldId="1565"/>
            <ac:spMk id="18" creationId="{F61B06DE-EF0A-AD5A-80AF-67FDDB81176D}"/>
          </ac:spMkLst>
        </pc:spChg>
        <pc:spChg chg="del">
          <ac:chgData name="Mullins, Krista - Division of Assessment and Accountability Support" userId="S::krista.mullins@education.ky.gov::599e8b2c-da26-429c-a2a4-0d587b3d3416" providerId="AD" clId="Web-{A0A5C877-E82D-D502-8927-45159D0A1D05}" dt="2024-08-14T14:38:55.087" v="8"/>
          <ac:spMkLst>
            <pc:docMk/>
            <pc:sldMk cId="447954089" sldId="1565"/>
            <ac:spMk id="19" creationId="{15E04066-BF31-83C1-B7DD-6FDF2C4592CE}"/>
          </ac:spMkLst>
        </pc:spChg>
        <pc:spChg chg="del">
          <ac:chgData name="Mullins, Krista - Division of Assessment and Accountability Support" userId="S::krista.mullins@education.ky.gov::599e8b2c-da26-429c-a2a4-0d587b3d3416" providerId="AD" clId="Web-{A0A5C877-E82D-D502-8927-45159D0A1D05}" dt="2024-08-14T14:38:57.525" v="9"/>
          <ac:spMkLst>
            <pc:docMk/>
            <pc:sldMk cId="447954089" sldId="1565"/>
            <ac:spMk id="20" creationId="{1384F6D5-119E-1CA1-D246-7C3796FB2C82}"/>
          </ac:spMkLst>
        </pc:spChg>
        <pc:graphicFrameChg chg="del">
          <ac:chgData name="Mullins, Krista - Division of Assessment and Accountability Support" userId="S::krista.mullins@education.ky.gov::599e8b2c-da26-429c-a2a4-0d587b3d3416" providerId="AD" clId="Web-{A0A5C877-E82D-D502-8927-45159D0A1D05}" dt="2024-08-14T14:38:47.134" v="4"/>
          <ac:graphicFrameMkLst>
            <pc:docMk/>
            <pc:sldMk cId="447954089" sldId="1565"/>
            <ac:graphicFrameMk id="15" creationId="{B3AD75F8-27FD-F3D5-9259-65802BEF5052}"/>
          </ac:graphicFrameMkLst>
        </pc:graphicFrameChg>
      </pc:sldChg>
      <pc:sldChg chg="modNotes">
        <pc:chgData name="Mullins, Krista - Division of Assessment and Accountability Support" userId="S::krista.mullins@education.ky.gov::599e8b2c-da26-429c-a2a4-0d587b3d3416" providerId="AD" clId="Web-{A0A5C877-E82D-D502-8927-45159D0A1D05}" dt="2024-08-14T14:38:39.696" v="2"/>
        <pc:sldMkLst>
          <pc:docMk/>
          <pc:sldMk cId="3216406044" sldId="1595"/>
        </pc:sldMkLst>
      </pc:sldChg>
      <pc:sldChg chg="modNotes">
        <pc:chgData name="Mullins, Krista - Division of Assessment and Accountability Support" userId="S::krista.mullins@education.ky.gov::599e8b2c-da26-429c-a2a4-0d587b3d3416" providerId="AD" clId="Web-{A0A5C877-E82D-D502-8927-45159D0A1D05}" dt="2024-08-14T16:10:09.702" v="27"/>
        <pc:sldMkLst>
          <pc:docMk/>
          <pc:sldMk cId="2832004681" sldId="1597"/>
        </pc:sldMkLst>
      </pc:sldChg>
      <pc:sldChg chg="addSp delSp modSp add replId modNotes">
        <pc:chgData name="Mullins, Krista - Division of Assessment and Accountability Support" userId="S::krista.mullins@education.ky.gov::599e8b2c-da26-429c-a2a4-0d587b3d3416" providerId="AD" clId="Web-{A0A5C877-E82D-D502-8927-45159D0A1D05}" dt="2024-08-14T14:42:08.416" v="23"/>
        <pc:sldMkLst>
          <pc:docMk/>
          <pc:sldMk cId="1436183427" sldId="1603"/>
        </pc:sldMkLst>
        <pc:spChg chg="add del mod">
          <ac:chgData name="Mullins, Krista - Division of Assessment and Accountability Support" userId="S::krista.mullins@education.ky.gov::599e8b2c-da26-429c-a2a4-0d587b3d3416" providerId="AD" clId="Web-{A0A5C877-E82D-D502-8927-45159D0A1D05}" dt="2024-08-14T14:41:16.275" v="15"/>
          <ac:spMkLst>
            <pc:docMk/>
            <pc:sldMk cId="1436183427" sldId="1603"/>
            <ac:spMk id="3" creationId="{8E60D3A2-6C8F-20FF-5574-0BB6170455DD}"/>
          </ac:spMkLst>
        </pc:spChg>
        <pc:spChg chg="del">
          <ac:chgData name="Mullins, Krista - Division of Assessment and Accountability Support" userId="S::krista.mullins@education.ky.gov::599e8b2c-da26-429c-a2a4-0d587b3d3416" providerId="AD" clId="Web-{A0A5C877-E82D-D502-8927-45159D0A1D05}" dt="2024-08-14T14:41:37.306" v="19"/>
          <ac:spMkLst>
            <pc:docMk/>
            <pc:sldMk cId="1436183427" sldId="1603"/>
            <ac:spMk id="4" creationId="{B118E1B7-979D-F588-1A02-DEEA3C712CED}"/>
          </ac:spMkLst>
        </pc:spChg>
        <pc:spChg chg="del">
          <ac:chgData name="Mullins, Krista - Division of Assessment and Accountability Support" userId="S::krista.mullins@education.ky.gov::599e8b2c-da26-429c-a2a4-0d587b3d3416" providerId="AD" clId="Web-{A0A5C877-E82D-D502-8927-45159D0A1D05}" dt="2024-08-14T14:41:07.681" v="13"/>
          <ac:spMkLst>
            <pc:docMk/>
            <pc:sldMk cId="1436183427" sldId="1603"/>
            <ac:spMk id="6" creationId="{C084E0CB-3981-27BD-9334-3FACDE9E98A2}"/>
          </ac:spMkLst>
        </pc:spChg>
        <pc:spChg chg="add del">
          <ac:chgData name="Mullins, Krista - Division of Assessment and Accountability Support" userId="S::krista.mullins@education.ky.gov::599e8b2c-da26-429c-a2a4-0d587b3d3416" providerId="AD" clId="Web-{A0A5C877-E82D-D502-8927-45159D0A1D05}" dt="2024-08-14T14:41:31.541" v="18"/>
          <ac:spMkLst>
            <pc:docMk/>
            <pc:sldMk cId="1436183427" sldId="1603"/>
            <ac:spMk id="14" creationId="{DD2CEA95-7406-5407-F05B-97555A433ED6}"/>
          </ac:spMkLst>
        </pc:spChg>
        <pc:spChg chg="add del mod">
          <ac:chgData name="Mullins, Krista - Division of Assessment and Accountability Support" userId="S::krista.mullins@education.ky.gov::599e8b2c-da26-429c-a2a4-0d587b3d3416" providerId="AD" clId="Web-{A0A5C877-E82D-D502-8927-45159D0A1D05}" dt="2024-08-14T14:41:45.681" v="21"/>
          <ac:spMkLst>
            <pc:docMk/>
            <pc:sldMk cId="1436183427" sldId="1603"/>
            <ac:spMk id="16" creationId="{79CF3D5B-8303-3D67-AF9E-E3F591BE820F}"/>
          </ac:spMkLst>
        </pc:spChg>
        <pc:spChg chg="add">
          <ac:chgData name="Mullins, Krista - Division of Assessment and Accountability Support" userId="S::krista.mullins@education.ky.gov::599e8b2c-da26-429c-a2a4-0d587b3d3416" providerId="AD" clId="Web-{A0A5C877-E82D-D502-8927-45159D0A1D05}" dt="2024-08-14T14:41:42.447" v="20"/>
          <ac:spMkLst>
            <pc:docMk/>
            <pc:sldMk cId="1436183427" sldId="1603"/>
            <ac:spMk id="18" creationId="{F5DAC9EA-5A41-C6EE-F173-52CA0ACDFC20}"/>
          </ac:spMkLst>
        </pc:spChg>
        <pc:spChg chg="add">
          <ac:chgData name="Mullins, Krista - Division of Assessment and Accountability Support" userId="S::krista.mullins@education.ky.gov::599e8b2c-da26-429c-a2a4-0d587b3d3416" providerId="AD" clId="Web-{A0A5C877-E82D-D502-8927-45159D0A1D05}" dt="2024-08-14T14:41:55.838" v="22"/>
          <ac:spMkLst>
            <pc:docMk/>
            <pc:sldMk cId="1436183427" sldId="1603"/>
            <ac:spMk id="20" creationId="{B6A20155-E1D8-654B-47EB-5FB3539FE5AD}"/>
          </ac:spMkLst>
        </pc:spChg>
        <pc:grpChg chg="del">
          <ac:chgData name="Mullins, Krista - Division of Assessment and Accountability Support" userId="S::krista.mullins@education.ky.gov::599e8b2c-da26-429c-a2a4-0d587b3d3416" providerId="AD" clId="Web-{A0A5C877-E82D-D502-8927-45159D0A1D05}" dt="2024-08-14T14:41:18.197" v="16"/>
          <ac:grpSpMkLst>
            <pc:docMk/>
            <pc:sldMk cId="1436183427" sldId="1603"/>
            <ac:grpSpMk id="13" creationId="{2FF7DA51-35BA-8C89-114D-A90286FC112D}"/>
          </ac:grpSpMkLst>
        </pc:grpChg>
        <pc:graphicFrameChg chg="del">
          <ac:chgData name="Mullins, Krista - Division of Assessment and Accountability Support" userId="S::krista.mullins@education.ky.gov::599e8b2c-da26-429c-a2a4-0d587b3d3416" providerId="AD" clId="Web-{A0A5C877-E82D-D502-8927-45159D0A1D05}" dt="2024-08-14T14:41:12.806" v="14"/>
          <ac:graphicFrameMkLst>
            <pc:docMk/>
            <pc:sldMk cId="1436183427" sldId="1603"/>
            <ac:graphicFrameMk id="7" creationId="{23CF694D-37FC-96FA-2F9B-D2EE14616F9C}"/>
          </ac:graphicFrameMkLst>
        </pc:graphicFrameChg>
        <pc:graphicFrameChg chg="add">
          <ac:chgData name="Mullins, Krista - Division of Assessment and Accountability Support" userId="S::krista.mullins@education.ky.gov::599e8b2c-da26-429c-a2a4-0d587b3d3416" providerId="AD" clId="Web-{A0A5C877-E82D-D502-8927-45159D0A1D05}" dt="2024-08-14T14:42:08.416" v="23"/>
          <ac:graphicFrameMkLst>
            <pc:docMk/>
            <pc:sldMk cId="1436183427" sldId="1603"/>
            <ac:graphicFrameMk id="22" creationId="{237C1C0E-2A10-ACC9-806B-CCE94D0F7F88}"/>
          </ac:graphicFrameMkLst>
        </pc:graphicFrameChg>
      </pc:sldChg>
    </pc:docChg>
  </pc:docChgLst>
  <pc:docChgLst>
    <pc:chgData name="Larkins, Jennifer - Office of Assessment and Accountability" userId="S::jennifer.larkins@education.ky.gov::093879bc-4454-48e7-95b0-93a7f4bf4b00" providerId="AD" clId="Web-{1850ADA5-AF54-229F-E302-3274AF4259DF}"/>
    <pc:docChg chg="addSld delSld modSld">
      <pc:chgData name="Larkins, Jennifer - Office of Assessment and Accountability" userId="S::jennifer.larkins@education.ky.gov::093879bc-4454-48e7-95b0-93a7f4bf4b00" providerId="AD" clId="Web-{1850ADA5-AF54-229F-E302-3274AF4259DF}" dt="2024-08-08T22:14:05.991" v="48"/>
      <pc:docMkLst>
        <pc:docMk/>
      </pc:docMkLst>
      <pc:sldChg chg="modSp add del replId">
        <pc:chgData name="Larkins, Jennifer - Office of Assessment and Accountability" userId="S::jennifer.larkins@education.ky.gov::093879bc-4454-48e7-95b0-93a7f4bf4b00" providerId="AD" clId="Web-{1850ADA5-AF54-229F-E302-3274AF4259DF}" dt="2024-08-08T22:14:05.991" v="48"/>
        <pc:sldMkLst>
          <pc:docMk/>
          <pc:sldMk cId="898821753" sldId="1597"/>
        </pc:sldMkLst>
        <pc:spChg chg="mod">
          <ac:chgData name="Larkins, Jennifer - Office of Assessment and Accountability" userId="S::jennifer.larkins@education.ky.gov::093879bc-4454-48e7-95b0-93a7f4bf4b00" providerId="AD" clId="Web-{1850ADA5-AF54-229F-E302-3274AF4259DF}" dt="2024-08-08T22:10:32.584" v="15" actId="20577"/>
          <ac:spMkLst>
            <pc:docMk/>
            <pc:sldMk cId="898821753" sldId="1597"/>
            <ac:spMk id="2" creationId="{1B080FD6-D637-5369-27D9-DEE543BEB3D3}"/>
          </ac:spMkLst>
        </pc:spChg>
        <pc:spChg chg="mod">
          <ac:chgData name="Larkins, Jennifer - Office of Assessment and Accountability" userId="S::jennifer.larkins@education.ky.gov::093879bc-4454-48e7-95b0-93a7f4bf4b00" providerId="AD" clId="Web-{1850ADA5-AF54-229F-E302-3274AF4259DF}" dt="2024-08-08T22:13:38.850" v="47" actId="20577"/>
          <ac:spMkLst>
            <pc:docMk/>
            <pc:sldMk cId="898821753" sldId="1597"/>
            <ac:spMk id="3" creationId="{E2F6FF51-70E0-34D4-1A14-A9DC822207F1}"/>
          </ac:spMkLst>
        </pc:spChg>
      </pc:sldChg>
    </pc:docChg>
  </pc:docChgLst>
  <pc:docChgLst>
    <pc:chgData name="Savage, Shara - Division of Assessment and Accountability Support" userId="71eadb16-699f-453e-81d8-c9ac7aaf2dd6" providerId="ADAL" clId="{C1B64B0F-FA83-4E13-993E-8043ED206FED}"/>
    <pc:docChg chg="modSld">
      <pc:chgData name="Savage, Shara - Division of Assessment and Accountability Support" userId="71eadb16-699f-453e-81d8-c9ac7aaf2dd6" providerId="ADAL" clId="{C1B64B0F-FA83-4E13-993E-8043ED206FED}" dt="2024-08-05T23:53:48.448" v="26" actId="113"/>
      <pc:docMkLst>
        <pc:docMk/>
      </pc:docMkLst>
      <pc:sldChg chg="modCm modNotesTx">
        <pc:chgData name="Savage, Shara - Division of Assessment and Accountability Support" userId="71eadb16-699f-453e-81d8-c9ac7aaf2dd6" providerId="ADAL" clId="{C1B64B0F-FA83-4E13-993E-8043ED206FED}" dt="2024-08-05T23:48:43.108" v="24"/>
        <pc:sldMkLst>
          <pc:docMk/>
          <pc:sldMk cId="2441572632" sldId="1564"/>
        </pc:sldMkLst>
        <pc:extLst>
          <p:ext xmlns:p="http://schemas.openxmlformats.org/presentationml/2006/main" uri="{D6D511B9-2390-475A-947B-AFAB55BFBCF1}">
            <pc226:cmChg xmlns:pc226="http://schemas.microsoft.com/office/powerpoint/2022/06/main/command" chg="">
              <pc226:chgData name="Savage, Shara - Division of Assessment and Accountability Support" userId="71eadb16-699f-453e-81d8-c9ac7aaf2dd6" providerId="ADAL" clId="{C1B64B0F-FA83-4E13-993E-8043ED206FED}" dt="2024-08-05T23:48:43.108" v="24"/>
              <pc2:cmMkLst xmlns:pc2="http://schemas.microsoft.com/office/powerpoint/2019/9/main/command">
                <pc:docMk/>
                <pc:sldMk cId="2441572632" sldId="1564"/>
                <pc2:cmMk id="{E2DC5F16-13B9-4E5C-8CBF-7D25A9EFC914}"/>
              </pc2:cmMkLst>
              <pc226:cmRplyChg chg="add">
                <pc226:chgData name="Savage, Shara - Division of Assessment and Accountability Support" userId="71eadb16-699f-453e-81d8-c9ac7aaf2dd6" providerId="ADAL" clId="{C1B64B0F-FA83-4E13-993E-8043ED206FED}" dt="2024-08-05T23:48:43.108" v="24"/>
                <pc2:cmRplyMkLst xmlns:pc2="http://schemas.microsoft.com/office/powerpoint/2019/9/main/command">
                  <pc:docMk/>
                  <pc:sldMk cId="2441572632" sldId="1564"/>
                  <pc2:cmMk id="{E2DC5F16-13B9-4E5C-8CBF-7D25A9EFC914}"/>
                  <pc2:cmRplyMk id="{EBE7D40A-6836-456B-ABEE-4592AAAA36A2}"/>
                </pc2:cmRplyMkLst>
              </pc226:cmRplyChg>
            </pc226:cmChg>
          </p:ext>
        </pc:extLst>
      </pc:sldChg>
      <pc:sldChg chg="addCm">
        <pc:chgData name="Savage, Shara - Division of Assessment and Accountability Support" userId="71eadb16-699f-453e-81d8-c9ac7aaf2dd6" providerId="ADAL" clId="{C1B64B0F-FA83-4E13-993E-8043ED206FED}" dt="2024-08-05T23:51:52.092" v="25"/>
        <pc:sldMkLst>
          <pc:docMk/>
          <pc:sldMk cId="447954089" sldId="1565"/>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C1B64B0F-FA83-4E13-993E-8043ED206FED}" dt="2024-08-05T23:51:52.092" v="25"/>
              <pc2:cmMkLst xmlns:pc2="http://schemas.microsoft.com/office/powerpoint/2019/9/main/command">
                <pc:docMk/>
                <pc:sldMk cId="447954089" sldId="1565"/>
                <pc2:cmMk id="{5ABAA7D6-8CA6-4FB1-B027-D49339CAAC58}"/>
              </pc2:cmMkLst>
            </pc226:cmChg>
          </p:ext>
        </pc:extLst>
      </pc:sldChg>
      <pc:sldChg chg="modSp mod">
        <pc:chgData name="Savage, Shara - Division of Assessment and Accountability Support" userId="71eadb16-699f-453e-81d8-c9ac7aaf2dd6" providerId="ADAL" clId="{C1B64B0F-FA83-4E13-993E-8043ED206FED}" dt="2024-08-05T23:53:48.448" v="26" actId="113"/>
        <pc:sldMkLst>
          <pc:docMk/>
          <pc:sldMk cId="3980678854" sldId="1584"/>
        </pc:sldMkLst>
        <pc:spChg chg="mod">
          <ac:chgData name="Savage, Shara - Division of Assessment and Accountability Support" userId="71eadb16-699f-453e-81d8-c9ac7aaf2dd6" providerId="ADAL" clId="{C1B64B0F-FA83-4E13-993E-8043ED206FED}" dt="2024-08-05T23:53:48.448" v="26" actId="113"/>
          <ac:spMkLst>
            <pc:docMk/>
            <pc:sldMk cId="3980678854" sldId="1584"/>
            <ac:spMk id="3" creationId="{FB0706E7-5C9C-2C1D-9FBA-7AB990F3D24C}"/>
          </ac:spMkLst>
        </pc:spChg>
      </pc:sldChg>
    </pc:docChg>
  </pc:docChgLst>
  <pc:docChgLst>
    <pc:chgData name="Larkins, Jennifer - Office of Assessment and Accountability" userId="S::jennifer.larkins@education.ky.gov::093879bc-4454-48e7-95b0-93a7f4bf4b00" providerId="AD" clId="Web-{49F76B62-315C-5BA1-A6D2-0931D43BCFF3}"/>
    <pc:docChg chg="modSld">
      <pc:chgData name="Larkins, Jennifer - Office of Assessment and Accountability" userId="S::jennifer.larkins@education.ky.gov::093879bc-4454-48e7-95b0-93a7f4bf4b00" providerId="AD" clId="Web-{49F76B62-315C-5BA1-A6D2-0931D43BCFF3}" dt="2024-08-08T20:54:04.983" v="2" actId="20577"/>
      <pc:docMkLst>
        <pc:docMk/>
      </pc:docMkLst>
      <pc:sldChg chg="modSp">
        <pc:chgData name="Larkins, Jennifer - Office of Assessment and Accountability" userId="S::jennifer.larkins@education.ky.gov::093879bc-4454-48e7-95b0-93a7f4bf4b00" providerId="AD" clId="Web-{49F76B62-315C-5BA1-A6D2-0931D43BCFF3}" dt="2024-08-08T20:10:18.862" v="0" actId="1076"/>
        <pc:sldMkLst>
          <pc:docMk/>
          <pc:sldMk cId="4192112042" sldId="300"/>
        </pc:sldMkLst>
        <pc:picChg chg="mod">
          <ac:chgData name="Larkins, Jennifer - Office of Assessment and Accountability" userId="S::jennifer.larkins@education.ky.gov::093879bc-4454-48e7-95b0-93a7f4bf4b00" providerId="AD" clId="Web-{49F76B62-315C-5BA1-A6D2-0931D43BCFF3}" dt="2024-08-08T20:10:18.862" v="0" actId="1076"/>
          <ac:picMkLst>
            <pc:docMk/>
            <pc:sldMk cId="4192112042" sldId="300"/>
            <ac:picMk id="5" creationId="{5AD0F33E-5B67-6DE6-3F4B-B9B0C1245B45}"/>
          </ac:picMkLst>
        </pc:picChg>
      </pc:sldChg>
      <pc:sldChg chg="modSp">
        <pc:chgData name="Larkins, Jennifer - Office of Assessment and Accountability" userId="S::jennifer.larkins@education.ky.gov::093879bc-4454-48e7-95b0-93a7f4bf4b00" providerId="AD" clId="Web-{49F76B62-315C-5BA1-A6D2-0931D43BCFF3}" dt="2024-08-08T20:54:04.983" v="2" actId="20577"/>
        <pc:sldMkLst>
          <pc:docMk/>
          <pc:sldMk cId="1137348689" sldId="1559"/>
        </pc:sldMkLst>
        <pc:spChg chg="mod">
          <ac:chgData name="Larkins, Jennifer - Office of Assessment and Accountability" userId="S::jennifer.larkins@education.ky.gov::093879bc-4454-48e7-95b0-93a7f4bf4b00" providerId="AD" clId="Web-{49F76B62-315C-5BA1-A6D2-0931D43BCFF3}" dt="2024-08-08T20:54:04.983" v="2" actId="20577"/>
          <ac:spMkLst>
            <pc:docMk/>
            <pc:sldMk cId="1137348689" sldId="1559"/>
            <ac:spMk id="2" creationId="{2385A0FE-3ED0-422B-4207-132987CA6F6B}"/>
          </ac:spMkLst>
        </pc:spChg>
      </pc:sldChg>
    </pc:docChg>
  </pc:docChgLst>
  <pc:docChgLst>
    <pc:chgData name="Savage, Shara - Division of Assessment and Accountability Support" userId="S::shara.savage@education.ky.gov::71eadb16-699f-453e-81d8-c9ac7aaf2dd6" providerId="AD" clId="Web-{DB91EE08-CEA2-1FC8-9A1A-43AF0E3D6EA5}"/>
    <pc:docChg chg="modSld">
      <pc:chgData name="Savage, Shara - Division of Assessment and Accountability Support" userId="S::shara.savage@education.ky.gov::71eadb16-699f-453e-81d8-c9ac7aaf2dd6" providerId="AD" clId="Web-{DB91EE08-CEA2-1FC8-9A1A-43AF0E3D6EA5}" dt="2024-08-06T21:42:55.137" v="0" actId="20577"/>
      <pc:docMkLst>
        <pc:docMk/>
      </pc:docMkLst>
      <pc:sldChg chg="modSp">
        <pc:chgData name="Savage, Shara - Division of Assessment and Accountability Support" userId="S::shara.savage@education.ky.gov::71eadb16-699f-453e-81d8-c9ac7aaf2dd6" providerId="AD" clId="Web-{DB91EE08-CEA2-1FC8-9A1A-43AF0E3D6EA5}" dt="2024-08-06T21:42:55.137" v="0" actId="20577"/>
        <pc:sldMkLst>
          <pc:docMk/>
          <pc:sldMk cId="4280767352" sldId="1581"/>
        </pc:sldMkLst>
        <pc:spChg chg="mod">
          <ac:chgData name="Savage, Shara - Division of Assessment and Accountability Support" userId="S::shara.savage@education.ky.gov::71eadb16-699f-453e-81d8-c9ac7aaf2dd6" providerId="AD" clId="Web-{DB91EE08-CEA2-1FC8-9A1A-43AF0E3D6EA5}" dt="2024-08-06T21:42:55.137" v="0" actId="20577"/>
          <ac:spMkLst>
            <pc:docMk/>
            <pc:sldMk cId="4280767352" sldId="1581"/>
            <ac:spMk id="4" creationId="{C69DB1B6-904E-4159-AFA3-8BECA16F509C}"/>
          </ac:spMkLst>
        </pc:spChg>
      </pc:sldChg>
    </pc:docChg>
  </pc:docChgLst>
  <pc:docChgLst>
    <pc:chgData name="O'Hair, Kevin - Office of Assessment and Accountability" userId="S::kevin.ohair@education.ky.gov::854929ff-e20a-4d14-a6ee-38bca46af5a2" providerId="AD" clId="Web-{D11E8080-7DB2-2568-ACCC-B4ACEA718734}"/>
    <pc:docChg chg="mod">
      <pc:chgData name="O'Hair, Kevin - Office of Assessment and Accountability" userId="S::kevin.ohair@education.ky.gov::854929ff-e20a-4d14-a6ee-38bca46af5a2" providerId="AD" clId="Web-{D11E8080-7DB2-2568-ACCC-B4ACEA718734}" dt="2024-08-07T19:57:26.164" v="0"/>
      <pc:docMkLst>
        <pc:docMk/>
      </pc:docMkLst>
    </pc:docChg>
  </pc:docChgLst>
  <pc:docChgLst>
    <pc:chgData name="Stafford, Jennifer - KDE Division Director" userId="S::jennifer.stafford@education.ky.gov::0151abd4-297e-443f-a77b-a8c249c015ab" providerId="AD" clId="Web-{811843B0-2D19-3005-B075-B84F85EEF5CE}"/>
    <pc:docChg chg="modSld">
      <pc:chgData name="Stafford, Jennifer - KDE Division Director" userId="S::jennifer.stafford@education.ky.gov::0151abd4-297e-443f-a77b-a8c249c015ab" providerId="AD" clId="Web-{811843B0-2D19-3005-B075-B84F85EEF5CE}" dt="2024-08-06T16:47:52.590" v="88" actId="1076"/>
      <pc:docMkLst>
        <pc:docMk/>
      </pc:docMkLst>
      <pc:sldChg chg="modNotes">
        <pc:chgData name="Stafford, Jennifer - KDE Division Director" userId="S::jennifer.stafford@education.ky.gov::0151abd4-297e-443f-a77b-a8c249c015ab" providerId="AD" clId="Web-{811843B0-2D19-3005-B075-B84F85EEF5CE}" dt="2024-08-06T16:44:43.292" v="87"/>
        <pc:sldMkLst>
          <pc:docMk/>
          <pc:sldMk cId="4192112042" sldId="300"/>
        </pc:sldMkLst>
      </pc:sldChg>
      <pc:sldChg chg="modSp">
        <pc:chgData name="Stafford, Jennifer - KDE Division Director" userId="S::jennifer.stafford@education.ky.gov::0151abd4-297e-443f-a77b-a8c249c015ab" providerId="AD" clId="Web-{811843B0-2D19-3005-B075-B84F85EEF5CE}" dt="2024-08-06T16:47:52.590" v="88" actId="1076"/>
        <pc:sldMkLst>
          <pc:docMk/>
          <pc:sldMk cId="420791263" sldId="1586"/>
        </pc:sldMkLst>
        <pc:spChg chg="mod">
          <ac:chgData name="Stafford, Jennifer - KDE Division Director" userId="S::jennifer.stafford@education.ky.gov::0151abd4-297e-443f-a77b-a8c249c015ab" providerId="AD" clId="Web-{811843B0-2D19-3005-B075-B84F85EEF5CE}" dt="2024-08-06T16:47:52.590" v="88" actId="1076"/>
          <ac:spMkLst>
            <pc:docMk/>
            <pc:sldMk cId="420791263" sldId="1586"/>
            <ac:spMk id="3" creationId="{3BC4AB8E-8CD8-1DE0-730C-47710C96E773}"/>
          </ac:spMkLst>
        </pc:spChg>
      </pc:sldChg>
    </pc:docChg>
  </pc:docChgLst>
  <pc:docChgLst>
    <pc:chgData name="Jones, Helen - Division of Assessment and Accountability Support" userId="b7d6fb4f-88fd-4227-920b-6a3119e5e7a1" providerId="ADAL" clId="{DFBA360B-0055-4886-B7C7-58315A51A1E3}"/>
    <pc:docChg chg="undo custSel modSld">
      <pc:chgData name="Jones, Helen - Division of Assessment and Accountability Support" userId="b7d6fb4f-88fd-4227-920b-6a3119e5e7a1" providerId="ADAL" clId="{DFBA360B-0055-4886-B7C7-58315A51A1E3}" dt="2024-08-06T14:41:13.069" v="3"/>
      <pc:docMkLst>
        <pc:docMk/>
      </pc:docMkLst>
      <pc:sldChg chg="modSp mod addCm">
        <pc:chgData name="Jones, Helen - Division of Assessment and Accountability Support" userId="b7d6fb4f-88fd-4227-920b-6a3119e5e7a1" providerId="ADAL" clId="{DFBA360B-0055-4886-B7C7-58315A51A1E3}" dt="2024-08-06T14:41:13.069" v="3"/>
        <pc:sldMkLst>
          <pc:docMk/>
          <pc:sldMk cId="3225382126" sldId="259"/>
        </pc:sldMkLst>
        <pc:spChg chg="mod">
          <ac:chgData name="Jones, Helen - Division of Assessment and Accountability Support" userId="b7d6fb4f-88fd-4227-920b-6a3119e5e7a1" providerId="ADAL" clId="{DFBA360B-0055-4886-B7C7-58315A51A1E3}" dt="2024-08-06T14:40:11.335" v="2" actId="13926"/>
          <ac:spMkLst>
            <pc:docMk/>
            <pc:sldMk cId="3225382126" sldId="259"/>
            <ac:spMk id="3" creationId="{C41873DB-D365-487E-ACCD-B2FEB15D5164}"/>
          </ac:spMkLst>
        </pc:spChg>
        <pc:extLst>
          <p:ext xmlns:p="http://schemas.openxmlformats.org/presentationml/2006/main" uri="{D6D511B9-2390-475A-947B-AFAB55BFBCF1}">
            <pc226:cmChg xmlns:pc226="http://schemas.microsoft.com/office/powerpoint/2022/06/main/command" chg="add">
              <pc226:chgData name="Jones, Helen - Division of Assessment and Accountability Support" userId="b7d6fb4f-88fd-4227-920b-6a3119e5e7a1" providerId="ADAL" clId="{DFBA360B-0055-4886-B7C7-58315A51A1E3}" dt="2024-08-06T14:41:13.069" v="3"/>
              <pc2:cmMkLst xmlns:pc2="http://schemas.microsoft.com/office/powerpoint/2019/9/main/command">
                <pc:docMk/>
                <pc:sldMk cId="3225382126" sldId="259"/>
                <pc2:cmMk id="{BAD583DF-6644-492B-BDB9-A7F80B596AD3}"/>
              </pc2:cmMkLst>
            </pc226:cmChg>
          </p:ext>
        </pc:extLst>
      </pc:sldChg>
    </pc:docChg>
  </pc:docChgLst>
  <pc:docChgLst>
    <pc:chgData name="Mullins, Krista - Division of Assessment and Accountability Support" userId="599e8b2c-da26-429c-a2a4-0d587b3d3416" providerId="ADAL" clId="{F04C4194-69AE-4B88-AB42-08CCE3E21751}"/>
    <pc:docChg chg="undo custSel addSld delSld modSld">
      <pc:chgData name="Mullins, Krista - Division of Assessment and Accountability Support" userId="599e8b2c-da26-429c-a2a4-0d587b3d3416" providerId="ADAL" clId="{F04C4194-69AE-4B88-AB42-08CCE3E21751}" dt="2024-07-31T17:58:12.733" v="725" actId="20577"/>
      <pc:docMkLst>
        <pc:docMk/>
      </pc:docMkLst>
      <pc:sldChg chg="add del">
        <pc:chgData name="Mullins, Krista - Division of Assessment and Accountability Support" userId="599e8b2c-da26-429c-a2a4-0d587b3d3416" providerId="ADAL" clId="{F04C4194-69AE-4B88-AB42-08CCE3E21751}" dt="2024-07-29T12:51:41.530" v="91" actId="47"/>
        <pc:sldMkLst>
          <pc:docMk/>
          <pc:sldMk cId="301902911" sldId="256"/>
        </pc:sldMkLst>
      </pc:sldChg>
      <pc:sldChg chg="del">
        <pc:chgData name="Mullins, Krista - Division of Assessment and Accountability Support" userId="599e8b2c-da26-429c-a2a4-0d587b3d3416" providerId="ADAL" clId="{F04C4194-69AE-4B88-AB42-08CCE3E21751}" dt="2024-07-29T12:56:13.890" v="255" actId="47"/>
        <pc:sldMkLst>
          <pc:docMk/>
          <pc:sldMk cId="1112980395" sldId="257"/>
        </pc:sldMkLst>
      </pc:sldChg>
      <pc:sldChg chg="add del">
        <pc:chgData name="Mullins, Krista - Division of Assessment and Accountability Support" userId="599e8b2c-da26-429c-a2a4-0d587b3d3416" providerId="ADAL" clId="{F04C4194-69AE-4B88-AB42-08CCE3E21751}" dt="2024-07-29T12:57:38.043" v="259" actId="47"/>
        <pc:sldMkLst>
          <pc:docMk/>
          <pc:sldMk cId="1674990817" sldId="299"/>
        </pc:sldMkLst>
      </pc:sldChg>
      <pc:sldChg chg="del">
        <pc:chgData name="Mullins, Krista - Division of Assessment and Accountability Support" userId="599e8b2c-da26-429c-a2a4-0d587b3d3416" providerId="ADAL" clId="{F04C4194-69AE-4B88-AB42-08CCE3E21751}" dt="2024-07-31T17:54:26.594" v="338" actId="47"/>
        <pc:sldMkLst>
          <pc:docMk/>
          <pc:sldMk cId="1132023137" sldId="302"/>
        </pc:sldMkLst>
      </pc:sldChg>
      <pc:sldChg chg="modSp mod modNotesTx">
        <pc:chgData name="Mullins, Krista - Division of Assessment and Accountability Support" userId="599e8b2c-da26-429c-a2a4-0d587b3d3416" providerId="ADAL" clId="{F04C4194-69AE-4B88-AB42-08CCE3E21751}" dt="2024-07-31T17:55:05.617" v="364" actId="20577"/>
        <pc:sldMkLst>
          <pc:docMk/>
          <pc:sldMk cId="1016746257" sldId="304"/>
        </pc:sldMkLst>
        <pc:spChg chg="mod">
          <ac:chgData name="Mullins, Krista - Division of Assessment and Accountability Support" userId="599e8b2c-da26-429c-a2a4-0d587b3d3416" providerId="ADAL" clId="{F04C4194-69AE-4B88-AB42-08CCE3E21751}" dt="2024-07-31T17:54:55.798" v="340" actId="20577"/>
          <ac:spMkLst>
            <pc:docMk/>
            <pc:sldMk cId="1016746257" sldId="304"/>
            <ac:spMk id="3" creationId="{F2D5CB9C-6CE0-4918-F84D-BB29C808D29D}"/>
          </ac:spMkLst>
        </pc:spChg>
      </pc:sldChg>
      <pc:sldChg chg="addSp delSp modSp add del mod setBg modNotesTx">
        <pc:chgData name="Mullins, Krista - Division of Assessment and Accountability Support" userId="599e8b2c-da26-429c-a2a4-0d587b3d3416" providerId="ADAL" clId="{F04C4194-69AE-4B88-AB42-08CCE3E21751}" dt="2024-07-29T12:54:17.859" v="108" actId="47"/>
        <pc:sldMkLst>
          <pc:docMk/>
          <pc:sldMk cId="277884090" sldId="305"/>
        </pc:sldMkLst>
        <pc:spChg chg="add del mod">
          <ac:chgData name="Mullins, Krista - Division of Assessment and Accountability Support" userId="599e8b2c-da26-429c-a2a4-0d587b3d3416" providerId="ADAL" clId="{F04C4194-69AE-4B88-AB42-08CCE3E21751}" dt="2024-07-29T12:54:09.292" v="106" actId="21"/>
          <ac:spMkLst>
            <pc:docMk/>
            <pc:sldMk cId="277884090" sldId="305"/>
            <ac:spMk id="11" creationId="{4F06965D-2BE9-7559-1A6C-251D4C51726D}"/>
          </ac:spMkLst>
        </pc:spChg>
        <pc:spChg chg="add del mod">
          <ac:chgData name="Mullins, Krista - Division of Assessment and Accountability Support" userId="599e8b2c-da26-429c-a2a4-0d587b3d3416" providerId="ADAL" clId="{F04C4194-69AE-4B88-AB42-08CCE3E21751}" dt="2024-07-29T12:54:00.530" v="104" actId="21"/>
          <ac:spMkLst>
            <pc:docMk/>
            <pc:sldMk cId="277884090" sldId="305"/>
            <ac:spMk id="12" creationId="{F42421FC-B6DF-C754-D06D-65DB3B97CA57}"/>
          </ac:spMkLst>
        </pc:spChg>
      </pc:sldChg>
      <pc:sldChg chg="del">
        <pc:chgData name="Mullins, Krista - Division of Assessment and Accountability Support" userId="599e8b2c-da26-429c-a2a4-0d587b3d3416" providerId="ADAL" clId="{F04C4194-69AE-4B88-AB42-08CCE3E21751}" dt="2024-07-31T17:54:26.594" v="338" actId="47"/>
        <pc:sldMkLst>
          <pc:docMk/>
          <pc:sldMk cId="3125126220" sldId="306"/>
        </pc:sldMkLst>
      </pc:sldChg>
      <pc:sldChg chg="del">
        <pc:chgData name="Mullins, Krista - Division of Assessment and Accountability Support" userId="599e8b2c-da26-429c-a2a4-0d587b3d3416" providerId="ADAL" clId="{F04C4194-69AE-4B88-AB42-08CCE3E21751}" dt="2024-07-31T17:54:26.594" v="338" actId="47"/>
        <pc:sldMkLst>
          <pc:docMk/>
          <pc:sldMk cId="1104676863" sldId="308"/>
        </pc:sldMkLst>
      </pc:sldChg>
      <pc:sldChg chg="delSp del mod">
        <pc:chgData name="Mullins, Krista - Division of Assessment and Accountability Support" userId="599e8b2c-da26-429c-a2a4-0d587b3d3416" providerId="ADAL" clId="{F04C4194-69AE-4B88-AB42-08CCE3E21751}" dt="2024-07-29T12:53:04.694" v="100" actId="47"/>
        <pc:sldMkLst>
          <pc:docMk/>
          <pc:sldMk cId="1158934239" sldId="312"/>
        </pc:sldMkLst>
        <pc:spChg chg="del">
          <ac:chgData name="Mullins, Krista - Division of Assessment and Accountability Support" userId="599e8b2c-da26-429c-a2a4-0d587b3d3416" providerId="ADAL" clId="{F04C4194-69AE-4B88-AB42-08CCE3E21751}" dt="2024-07-29T12:52:50.877" v="97" actId="21"/>
          <ac:spMkLst>
            <pc:docMk/>
            <pc:sldMk cId="1158934239" sldId="312"/>
            <ac:spMk id="11" creationId="{4F06965D-2BE9-7559-1A6C-251D4C51726D}"/>
          </ac:spMkLst>
        </pc:spChg>
        <pc:spChg chg="del">
          <ac:chgData name="Mullins, Krista - Division of Assessment and Accountability Support" userId="599e8b2c-da26-429c-a2a4-0d587b3d3416" providerId="ADAL" clId="{F04C4194-69AE-4B88-AB42-08CCE3E21751}" dt="2024-07-29T12:52:31.575" v="94" actId="21"/>
          <ac:spMkLst>
            <pc:docMk/>
            <pc:sldMk cId="1158934239" sldId="312"/>
            <ac:spMk id="12" creationId="{F42421FC-B6DF-C754-D06D-65DB3B97CA57}"/>
          </ac:spMkLst>
        </pc:spChg>
      </pc:sldChg>
      <pc:sldChg chg="del">
        <pc:chgData name="Mullins, Krista - Division of Assessment and Accountability Support" userId="599e8b2c-da26-429c-a2a4-0d587b3d3416" providerId="ADAL" clId="{F04C4194-69AE-4B88-AB42-08CCE3E21751}" dt="2024-07-29T16:45:51.372" v="268" actId="47"/>
        <pc:sldMkLst>
          <pc:docMk/>
          <pc:sldMk cId="2231297251" sldId="996"/>
        </pc:sldMkLst>
      </pc:sldChg>
      <pc:sldChg chg="modNotesTx">
        <pc:chgData name="Mullins, Krista - Division of Assessment and Accountability Support" userId="599e8b2c-da26-429c-a2a4-0d587b3d3416" providerId="ADAL" clId="{F04C4194-69AE-4B88-AB42-08CCE3E21751}" dt="2024-07-29T14:15:33.183" v="267" actId="20577"/>
        <pc:sldMkLst>
          <pc:docMk/>
          <pc:sldMk cId="447954089" sldId="1565"/>
        </pc:sldMkLst>
      </pc:sldChg>
      <pc:sldChg chg="add del">
        <pc:chgData name="Mullins, Krista - Division of Assessment and Accountability Support" userId="599e8b2c-da26-429c-a2a4-0d587b3d3416" providerId="ADAL" clId="{F04C4194-69AE-4B88-AB42-08CCE3E21751}" dt="2024-07-29T12:57:38.043" v="259" actId="47"/>
        <pc:sldMkLst>
          <pc:docMk/>
          <pc:sldMk cId="1481697069" sldId="1566"/>
        </pc:sldMkLst>
      </pc:sldChg>
      <pc:sldChg chg="del">
        <pc:chgData name="Mullins, Krista - Division of Assessment and Accountability Support" userId="599e8b2c-da26-429c-a2a4-0d587b3d3416" providerId="ADAL" clId="{F04C4194-69AE-4B88-AB42-08CCE3E21751}" dt="2024-07-31T17:54:46.913" v="339" actId="47"/>
        <pc:sldMkLst>
          <pc:docMk/>
          <pc:sldMk cId="3628305327" sldId="1575"/>
        </pc:sldMkLst>
      </pc:sldChg>
      <pc:sldChg chg="del">
        <pc:chgData name="Mullins, Krista - Division of Assessment and Accountability Support" userId="599e8b2c-da26-429c-a2a4-0d587b3d3416" providerId="ADAL" clId="{F04C4194-69AE-4B88-AB42-08CCE3E21751}" dt="2024-07-31T17:54:26.594" v="338" actId="47"/>
        <pc:sldMkLst>
          <pc:docMk/>
          <pc:sldMk cId="764064117" sldId="1578"/>
        </pc:sldMkLst>
      </pc:sldChg>
      <pc:sldChg chg="del">
        <pc:chgData name="Mullins, Krista - Division of Assessment and Accountability Support" userId="599e8b2c-da26-429c-a2a4-0d587b3d3416" providerId="ADAL" clId="{F04C4194-69AE-4B88-AB42-08CCE3E21751}" dt="2024-07-31T17:54:26.594" v="338" actId="47"/>
        <pc:sldMkLst>
          <pc:docMk/>
          <pc:sldMk cId="2432317770" sldId="1579"/>
        </pc:sldMkLst>
      </pc:sldChg>
      <pc:sldChg chg="del">
        <pc:chgData name="Mullins, Krista - Division of Assessment and Accountability Support" userId="599e8b2c-da26-429c-a2a4-0d587b3d3416" providerId="ADAL" clId="{F04C4194-69AE-4B88-AB42-08CCE3E21751}" dt="2024-07-31T17:54:26.594" v="338" actId="47"/>
        <pc:sldMkLst>
          <pc:docMk/>
          <pc:sldMk cId="2596188396" sldId="1580"/>
        </pc:sldMkLst>
      </pc:sldChg>
      <pc:sldChg chg="modSp mod modNotesTx">
        <pc:chgData name="Mullins, Krista - Division of Assessment and Accountability Support" userId="599e8b2c-da26-429c-a2a4-0d587b3d3416" providerId="ADAL" clId="{F04C4194-69AE-4B88-AB42-08CCE3E21751}" dt="2024-07-29T12:51:38.260" v="90"/>
        <pc:sldMkLst>
          <pc:docMk/>
          <pc:sldMk cId="4280767352" sldId="1581"/>
        </pc:sldMkLst>
        <pc:spChg chg="mod">
          <ac:chgData name="Mullins, Krista - Division of Assessment and Accountability Support" userId="599e8b2c-da26-429c-a2a4-0d587b3d3416" providerId="ADAL" clId="{F04C4194-69AE-4B88-AB42-08CCE3E21751}" dt="2024-07-29T12:50:45.712" v="55" actId="20577"/>
          <ac:spMkLst>
            <pc:docMk/>
            <pc:sldMk cId="4280767352" sldId="1581"/>
            <ac:spMk id="4" creationId="{C69DB1B6-904E-4159-AFA3-8BECA16F509C}"/>
          </ac:spMkLst>
        </pc:spChg>
        <pc:spChg chg="mod">
          <ac:chgData name="Mullins, Krista - Division of Assessment and Accountability Support" userId="599e8b2c-da26-429c-a2a4-0d587b3d3416" providerId="ADAL" clId="{F04C4194-69AE-4B88-AB42-08CCE3E21751}" dt="2024-07-29T12:51:05.873" v="87" actId="20577"/>
          <ac:spMkLst>
            <pc:docMk/>
            <pc:sldMk cId="4280767352" sldId="1581"/>
            <ac:spMk id="9" creationId="{F03D6A03-BE1A-4040-9335-B6A1590FA9D1}"/>
          </ac:spMkLst>
        </pc:spChg>
      </pc:sldChg>
      <pc:sldChg chg="add del modNotesTx">
        <pc:chgData name="Mullins, Krista - Division of Assessment and Accountability Support" userId="599e8b2c-da26-429c-a2a4-0d587b3d3416" providerId="ADAL" clId="{F04C4194-69AE-4B88-AB42-08CCE3E21751}" dt="2024-07-31T17:58:12.733" v="725" actId="20577"/>
        <pc:sldMkLst>
          <pc:docMk/>
          <pc:sldMk cId="737745528" sldId="1582"/>
        </pc:sldMkLst>
      </pc:sldChg>
      <pc:sldChg chg="addSp modSp modNotesTx">
        <pc:chgData name="Mullins, Krista - Division of Assessment and Accountability Support" userId="599e8b2c-da26-429c-a2a4-0d587b3d3416" providerId="ADAL" clId="{F04C4194-69AE-4B88-AB42-08CCE3E21751}" dt="2024-07-29T12:54:11.876" v="107"/>
        <pc:sldMkLst>
          <pc:docMk/>
          <pc:sldMk cId="3070541128" sldId="1583"/>
        </pc:sldMkLst>
        <pc:spChg chg="add mod">
          <ac:chgData name="Mullins, Krista - Division of Assessment and Accountability Support" userId="599e8b2c-da26-429c-a2a4-0d587b3d3416" providerId="ADAL" clId="{F04C4194-69AE-4B88-AB42-08CCE3E21751}" dt="2024-07-29T12:54:11.876" v="107"/>
          <ac:spMkLst>
            <pc:docMk/>
            <pc:sldMk cId="3070541128" sldId="1583"/>
            <ac:spMk id="11" creationId="{4F06965D-2BE9-7559-1A6C-251D4C51726D}"/>
          </ac:spMkLst>
        </pc:spChg>
        <pc:spChg chg="add mod">
          <ac:chgData name="Mullins, Krista - Division of Assessment and Accountability Support" userId="599e8b2c-da26-429c-a2a4-0d587b3d3416" providerId="ADAL" clId="{F04C4194-69AE-4B88-AB42-08CCE3E21751}" dt="2024-07-29T12:54:02.812" v="105"/>
          <ac:spMkLst>
            <pc:docMk/>
            <pc:sldMk cId="3070541128" sldId="1583"/>
            <ac:spMk id="12" creationId="{F42421FC-B6DF-C754-D06D-65DB3B97CA57}"/>
          </ac:spMkLst>
        </pc:spChg>
      </pc:sldChg>
      <pc:sldChg chg="modNotesTx">
        <pc:chgData name="Mullins, Krista - Division of Assessment and Accountability Support" userId="599e8b2c-da26-429c-a2a4-0d587b3d3416" providerId="ADAL" clId="{F04C4194-69AE-4B88-AB42-08CCE3E21751}" dt="2024-07-31T17:55:58.101" v="436" actId="20577"/>
        <pc:sldMkLst>
          <pc:docMk/>
          <pc:sldMk cId="3980678854" sldId="1584"/>
        </pc:sldMkLst>
      </pc:sldChg>
      <pc:sldChg chg="modNotesTx">
        <pc:chgData name="Mullins, Krista - Division of Assessment and Accountability Support" userId="599e8b2c-da26-429c-a2a4-0d587b3d3416" providerId="ADAL" clId="{F04C4194-69AE-4B88-AB42-08CCE3E21751}" dt="2024-07-31T17:56:42.420" v="582" actId="20577"/>
        <pc:sldMkLst>
          <pc:docMk/>
          <pc:sldMk cId="1153131532" sldId="1585"/>
        </pc:sldMkLst>
      </pc:sldChg>
      <pc:sldChg chg="modNotesTx">
        <pc:chgData name="Mullins, Krista - Division of Assessment and Accountability Support" userId="599e8b2c-da26-429c-a2a4-0d587b3d3416" providerId="ADAL" clId="{F04C4194-69AE-4B88-AB42-08CCE3E21751}" dt="2024-07-31T17:57:30.327" v="647" actId="20577"/>
        <pc:sldMkLst>
          <pc:docMk/>
          <pc:sldMk cId="420791263" sldId="158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9334B-C3DC-4196-9C5B-876714F42A02}" type="doc">
      <dgm:prSet loTypeId="urn:microsoft.com/office/officeart/2005/8/layout/equation1" loCatId="process" qsTypeId="urn:microsoft.com/office/officeart/2005/8/quickstyle/simple1" qsCatId="simple" csTypeId="urn:microsoft.com/office/officeart/2005/8/colors/accent0_3" csCatId="mainScheme" phldr="1"/>
      <dgm:spPr/>
    </dgm:pt>
    <dgm:pt modelId="{AB6A64BF-0B83-40F1-8AD2-303BFC1A21F9}">
      <dgm:prSet phldrT="[Text]"/>
      <dgm:spPr/>
      <dgm:t>
        <a:bodyPr/>
        <a:lstStyle/>
        <a:p>
          <a:r>
            <a:rPr lang="en-US"/>
            <a:t>Prior Status </a:t>
          </a:r>
        </a:p>
      </dgm:t>
    </dgm:pt>
    <dgm:pt modelId="{7D160FB9-8CB4-4FE4-AFEA-19F459E7D075}" type="parTrans" cxnId="{0F39C17A-6192-4597-AB31-7EF897BE421F}">
      <dgm:prSet/>
      <dgm:spPr/>
      <dgm:t>
        <a:bodyPr/>
        <a:lstStyle/>
        <a:p>
          <a:endParaRPr lang="en-US"/>
        </a:p>
      </dgm:t>
    </dgm:pt>
    <dgm:pt modelId="{7E14A41A-D404-469F-9E67-E467B8274A4A}" type="sibTrans" cxnId="{0F39C17A-6192-4597-AB31-7EF897BE421F}">
      <dgm:prSet/>
      <dgm:spPr/>
      <dgm:t>
        <a:bodyPr/>
        <a:lstStyle/>
        <a:p>
          <a:endParaRPr lang="en-US"/>
        </a:p>
      </dgm:t>
    </dgm:pt>
    <dgm:pt modelId="{16EF6DA5-C2EF-4846-980D-096F744BA5A9}">
      <dgm:prSet phldrT="[Text]"/>
      <dgm:spPr/>
      <dgm:t>
        <a:bodyPr/>
        <a:lstStyle/>
        <a:p>
          <a:r>
            <a:rPr lang="en-US"/>
            <a:t>Change </a:t>
          </a:r>
        </a:p>
      </dgm:t>
    </dgm:pt>
    <dgm:pt modelId="{97F1D798-6BF1-44C6-A4D5-329D2D63AE3F}" type="parTrans" cxnId="{3F4DDC1C-1C95-4E7C-B157-102B2CDECCA6}">
      <dgm:prSet/>
      <dgm:spPr/>
      <dgm:t>
        <a:bodyPr/>
        <a:lstStyle/>
        <a:p>
          <a:endParaRPr lang="en-US"/>
        </a:p>
      </dgm:t>
    </dgm:pt>
    <dgm:pt modelId="{341D5FE8-F44A-413E-B8CA-2AC06EBCB2DB}" type="sibTrans" cxnId="{3F4DDC1C-1C95-4E7C-B157-102B2CDECCA6}">
      <dgm:prSet/>
      <dgm:spPr/>
      <dgm:t>
        <a:bodyPr/>
        <a:lstStyle/>
        <a:p>
          <a:endParaRPr lang="en-US"/>
        </a:p>
      </dgm:t>
    </dgm:pt>
    <dgm:pt modelId="{0DA75D64-9323-4AFC-880B-C14A27F0DF04}">
      <dgm:prSet phldrT="[Text]"/>
      <dgm:spPr/>
      <dgm:t>
        <a:bodyPr/>
        <a:lstStyle/>
        <a:p>
          <a:r>
            <a:rPr lang="en-US"/>
            <a:t>Current Status</a:t>
          </a:r>
        </a:p>
      </dgm:t>
    </dgm:pt>
    <dgm:pt modelId="{EAA00885-9C33-46B7-8E11-279F9B5F390D}" type="sibTrans" cxnId="{0BED25D7-186C-4793-B1DD-E8955351F834}">
      <dgm:prSet/>
      <dgm:spPr/>
      <dgm:t>
        <a:bodyPr/>
        <a:lstStyle/>
        <a:p>
          <a:endParaRPr lang="en-US"/>
        </a:p>
      </dgm:t>
    </dgm:pt>
    <dgm:pt modelId="{FB5FDF78-0E93-4632-BE96-6C39499CF731}" type="parTrans" cxnId="{0BED25D7-186C-4793-B1DD-E8955351F834}">
      <dgm:prSet/>
      <dgm:spPr/>
      <dgm:t>
        <a:bodyPr/>
        <a:lstStyle/>
        <a:p>
          <a:endParaRPr lang="en-US"/>
        </a:p>
      </dgm:t>
    </dgm:pt>
    <dgm:pt modelId="{4C9CF760-9B54-4347-A97E-80751DAFDB0E}" type="pres">
      <dgm:prSet presAssocID="{7789334B-C3DC-4196-9C5B-876714F42A02}" presName="linearFlow" presStyleCnt="0">
        <dgm:presLayoutVars>
          <dgm:dir/>
          <dgm:resizeHandles val="exact"/>
        </dgm:presLayoutVars>
      </dgm:prSet>
      <dgm:spPr/>
    </dgm:pt>
    <dgm:pt modelId="{056CB8B4-1A88-4A12-BC22-E27CB102F74B}" type="pres">
      <dgm:prSet presAssocID="{0DA75D64-9323-4AFC-880B-C14A27F0DF04}" presName="node" presStyleLbl="node1" presStyleIdx="0" presStyleCnt="3">
        <dgm:presLayoutVars>
          <dgm:bulletEnabled val="1"/>
        </dgm:presLayoutVars>
      </dgm:prSet>
      <dgm:spPr/>
    </dgm:pt>
    <dgm:pt modelId="{25FF640B-57CA-4AA1-868E-B9A5D6EA3760}" type="pres">
      <dgm:prSet presAssocID="{EAA00885-9C33-46B7-8E11-279F9B5F390D}" presName="spacerL" presStyleCnt="0"/>
      <dgm:spPr/>
    </dgm:pt>
    <dgm:pt modelId="{72B74AF2-1E07-4450-84F4-424F298ED4B1}" type="pres">
      <dgm:prSet presAssocID="{EAA00885-9C33-46B7-8E11-279F9B5F390D}" presName="sibTrans" presStyleLbl="sibTrans2D1" presStyleIdx="0" presStyleCnt="2"/>
      <dgm:spPr>
        <a:prstGeom prst="mathMinus">
          <a:avLst/>
        </a:prstGeom>
      </dgm:spPr>
    </dgm:pt>
    <dgm:pt modelId="{286B70C1-71B5-4DE6-AAE0-8A2FC06FB18C}" type="pres">
      <dgm:prSet presAssocID="{EAA00885-9C33-46B7-8E11-279F9B5F390D}" presName="spacerR" presStyleCnt="0"/>
      <dgm:spPr/>
    </dgm:pt>
    <dgm:pt modelId="{E9BAE064-30DD-4F97-9DD6-CCC4C27BB31A}" type="pres">
      <dgm:prSet presAssocID="{AB6A64BF-0B83-40F1-8AD2-303BFC1A21F9}" presName="node" presStyleLbl="node1" presStyleIdx="1" presStyleCnt="3">
        <dgm:presLayoutVars>
          <dgm:bulletEnabled val="1"/>
        </dgm:presLayoutVars>
      </dgm:prSet>
      <dgm:spPr/>
    </dgm:pt>
    <dgm:pt modelId="{4C397E3F-FC69-465A-99E5-E9C0563E871E}" type="pres">
      <dgm:prSet presAssocID="{7E14A41A-D404-469F-9E67-E467B8274A4A}" presName="spacerL" presStyleCnt="0"/>
      <dgm:spPr/>
    </dgm:pt>
    <dgm:pt modelId="{F00A338A-FE51-4FEE-8BCD-C68BAC169AB7}" type="pres">
      <dgm:prSet presAssocID="{7E14A41A-D404-469F-9E67-E467B8274A4A}" presName="sibTrans" presStyleLbl="sibTrans2D1" presStyleIdx="1" presStyleCnt="2"/>
      <dgm:spPr/>
    </dgm:pt>
    <dgm:pt modelId="{A93DE178-CFA4-4CD7-B11E-9FAC244674FD}" type="pres">
      <dgm:prSet presAssocID="{7E14A41A-D404-469F-9E67-E467B8274A4A}" presName="spacerR" presStyleCnt="0"/>
      <dgm:spPr/>
    </dgm:pt>
    <dgm:pt modelId="{0377CC37-CEA7-47BF-A336-DF6AD436B873}" type="pres">
      <dgm:prSet presAssocID="{16EF6DA5-C2EF-4846-980D-096F744BA5A9}" presName="node" presStyleLbl="node1" presStyleIdx="2" presStyleCnt="3">
        <dgm:presLayoutVars>
          <dgm:bulletEnabled val="1"/>
        </dgm:presLayoutVars>
      </dgm:prSet>
      <dgm:spPr/>
    </dgm:pt>
  </dgm:ptLst>
  <dgm:cxnLst>
    <dgm:cxn modelId="{3F4DDC1C-1C95-4E7C-B157-102B2CDECCA6}" srcId="{7789334B-C3DC-4196-9C5B-876714F42A02}" destId="{16EF6DA5-C2EF-4846-980D-096F744BA5A9}" srcOrd="2" destOrd="0" parTransId="{97F1D798-6BF1-44C6-A4D5-329D2D63AE3F}" sibTransId="{341D5FE8-F44A-413E-B8CA-2AC06EBCB2DB}"/>
    <dgm:cxn modelId="{7B2C6A39-88E7-48E1-9C67-EFEF8E4A10DE}" type="presOf" srcId="{AB6A64BF-0B83-40F1-8AD2-303BFC1A21F9}" destId="{E9BAE064-30DD-4F97-9DD6-CCC4C27BB31A}" srcOrd="0" destOrd="0" presId="urn:microsoft.com/office/officeart/2005/8/layout/equation1"/>
    <dgm:cxn modelId="{0F39C17A-6192-4597-AB31-7EF897BE421F}" srcId="{7789334B-C3DC-4196-9C5B-876714F42A02}" destId="{AB6A64BF-0B83-40F1-8AD2-303BFC1A21F9}" srcOrd="1" destOrd="0" parTransId="{7D160FB9-8CB4-4FE4-AFEA-19F459E7D075}" sibTransId="{7E14A41A-D404-469F-9E67-E467B8274A4A}"/>
    <dgm:cxn modelId="{9547047E-33D6-41E9-9F95-C6CD676BDDAB}" type="presOf" srcId="{0DA75D64-9323-4AFC-880B-C14A27F0DF04}" destId="{056CB8B4-1A88-4A12-BC22-E27CB102F74B}" srcOrd="0" destOrd="0" presId="urn:microsoft.com/office/officeart/2005/8/layout/equation1"/>
    <dgm:cxn modelId="{CD850FA4-E145-4B4E-939E-63185D17AD01}" type="presOf" srcId="{7E14A41A-D404-469F-9E67-E467B8274A4A}" destId="{F00A338A-FE51-4FEE-8BCD-C68BAC169AB7}" srcOrd="0" destOrd="0" presId="urn:microsoft.com/office/officeart/2005/8/layout/equation1"/>
    <dgm:cxn modelId="{42C0FEC8-302D-4179-88D4-CA120E399A3A}" type="presOf" srcId="{16EF6DA5-C2EF-4846-980D-096F744BA5A9}" destId="{0377CC37-CEA7-47BF-A336-DF6AD436B873}" srcOrd="0" destOrd="0" presId="urn:microsoft.com/office/officeart/2005/8/layout/equation1"/>
    <dgm:cxn modelId="{0BED25D7-186C-4793-B1DD-E8955351F834}" srcId="{7789334B-C3DC-4196-9C5B-876714F42A02}" destId="{0DA75D64-9323-4AFC-880B-C14A27F0DF04}" srcOrd="0" destOrd="0" parTransId="{FB5FDF78-0E93-4632-BE96-6C39499CF731}" sibTransId="{EAA00885-9C33-46B7-8E11-279F9B5F390D}"/>
    <dgm:cxn modelId="{3824DCE2-4A8A-42E9-B66F-2870BC2B1960}" type="presOf" srcId="{EAA00885-9C33-46B7-8E11-279F9B5F390D}" destId="{72B74AF2-1E07-4450-84F4-424F298ED4B1}" srcOrd="0" destOrd="0" presId="urn:microsoft.com/office/officeart/2005/8/layout/equation1"/>
    <dgm:cxn modelId="{B81F15F6-5A37-4470-BDF3-33FDF55FE828}" type="presOf" srcId="{7789334B-C3DC-4196-9C5B-876714F42A02}" destId="{4C9CF760-9B54-4347-A97E-80751DAFDB0E}" srcOrd="0" destOrd="0" presId="urn:microsoft.com/office/officeart/2005/8/layout/equation1"/>
    <dgm:cxn modelId="{2E79AEFE-814B-4E90-88EB-E5C217CA11DF}" type="presParOf" srcId="{4C9CF760-9B54-4347-A97E-80751DAFDB0E}" destId="{056CB8B4-1A88-4A12-BC22-E27CB102F74B}" srcOrd="0" destOrd="0" presId="urn:microsoft.com/office/officeart/2005/8/layout/equation1"/>
    <dgm:cxn modelId="{DEE479B2-D8BE-4AF4-B5C2-686ADE02EC03}" type="presParOf" srcId="{4C9CF760-9B54-4347-A97E-80751DAFDB0E}" destId="{25FF640B-57CA-4AA1-868E-B9A5D6EA3760}" srcOrd="1" destOrd="0" presId="urn:microsoft.com/office/officeart/2005/8/layout/equation1"/>
    <dgm:cxn modelId="{9040FE51-6F0A-4794-81A8-8A4443A69447}" type="presParOf" srcId="{4C9CF760-9B54-4347-A97E-80751DAFDB0E}" destId="{72B74AF2-1E07-4450-84F4-424F298ED4B1}" srcOrd="2" destOrd="0" presId="urn:microsoft.com/office/officeart/2005/8/layout/equation1"/>
    <dgm:cxn modelId="{0E0F8299-D078-48EA-8A2A-04547EE9F320}" type="presParOf" srcId="{4C9CF760-9B54-4347-A97E-80751DAFDB0E}" destId="{286B70C1-71B5-4DE6-AAE0-8A2FC06FB18C}" srcOrd="3" destOrd="0" presId="urn:microsoft.com/office/officeart/2005/8/layout/equation1"/>
    <dgm:cxn modelId="{955637C1-A2C9-400E-A539-22DD40BEE591}" type="presParOf" srcId="{4C9CF760-9B54-4347-A97E-80751DAFDB0E}" destId="{E9BAE064-30DD-4F97-9DD6-CCC4C27BB31A}" srcOrd="4" destOrd="0" presId="urn:microsoft.com/office/officeart/2005/8/layout/equation1"/>
    <dgm:cxn modelId="{158E5243-7AF0-4AFB-8EFE-6A875A488994}" type="presParOf" srcId="{4C9CF760-9B54-4347-A97E-80751DAFDB0E}" destId="{4C397E3F-FC69-465A-99E5-E9C0563E871E}" srcOrd="5" destOrd="0" presId="urn:microsoft.com/office/officeart/2005/8/layout/equation1"/>
    <dgm:cxn modelId="{D40BA9D0-5821-4D5A-8C7A-87E32B7ADCB9}" type="presParOf" srcId="{4C9CF760-9B54-4347-A97E-80751DAFDB0E}" destId="{F00A338A-FE51-4FEE-8BCD-C68BAC169AB7}" srcOrd="6" destOrd="0" presId="urn:microsoft.com/office/officeart/2005/8/layout/equation1"/>
    <dgm:cxn modelId="{122B8D15-8CC4-4A88-BA7D-A047EE02715C}" type="presParOf" srcId="{4C9CF760-9B54-4347-A97E-80751DAFDB0E}" destId="{A93DE178-CFA4-4CD7-B11E-9FAC244674FD}" srcOrd="7" destOrd="0" presId="urn:microsoft.com/office/officeart/2005/8/layout/equation1"/>
    <dgm:cxn modelId="{4D2B37A6-73E8-4D3A-80ED-D74BA7E12ECF}" type="presParOf" srcId="{4C9CF760-9B54-4347-A97E-80751DAFDB0E}" destId="{0377CC37-CEA7-47BF-A336-DF6AD436B87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EBC20B2-D0ED-4C31-872A-EC209247C8B6}" type="doc">
      <dgm:prSet loTypeId="urn:microsoft.com/office/officeart/2005/8/layout/equation1" loCatId="process" qsTypeId="urn:microsoft.com/office/officeart/2005/8/quickstyle/simple1" qsCatId="simple" csTypeId="urn:microsoft.com/office/officeart/2005/8/colors/accent0_3" csCatId="mainScheme" phldr="1"/>
      <dgm:spPr/>
    </dgm:pt>
    <dgm:pt modelId="{1AA21322-6F49-4F2D-BD04-2E92D149EC1A}">
      <dgm:prSet phldrT="[Text]"/>
      <dgm:spPr/>
      <dgm:t>
        <a:bodyPr/>
        <a:lstStyle/>
        <a:p>
          <a:r>
            <a:rPr lang="en-US"/>
            <a:t>Current Year Status Score </a:t>
          </a:r>
        </a:p>
      </dgm:t>
    </dgm:pt>
    <dgm:pt modelId="{9447C93C-03D4-4267-B6EA-E149F18CDE6A}" type="parTrans" cxnId="{290BC67E-96D3-4E80-B156-CC5CE11D3C7B}">
      <dgm:prSet/>
      <dgm:spPr/>
      <dgm:t>
        <a:bodyPr/>
        <a:lstStyle/>
        <a:p>
          <a:endParaRPr lang="en-US"/>
        </a:p>
      </dgm:t>
    </dgm:pt>
    <dgm:pt modelId="{08DAD288-2651-4988-B9BE-6E311A5E6442}" type="sibTrans" cxnId="{290BC67E-96D3-4E80-B156-CC5CE11D3C7B}">
      <dgm:prSet/>
      <dgm:spPr/>
      <dgm:t>
        <a:bodyPr/>
        <a:lstStyle/>
        <a:p>
          <a:endParaRPr lang="en-US"/>
        </a:p>
      </dgm:t>
    </dgm:pt>
    <dgm:pt modelId="{9C49D946-D903-433A-9917-F67F684D60F8}">
      <dgm:prSet phldrT="[Text]"/>
      <dgm:spPr/>
      <dgm:t>
        <a:bodyPr/>
        <a:lstStyle/>
        <a:p>
          <a:r>
            <a:rPr lang="en-US"/>
            <a:t>Change Score</a:t>
          </a:r>
        </a:p>
      </dgm:t>
    </dgm:pt>
    <dgm:pt modelId="{98B7C286-2710-4313-AA5E-76D65C14AA11}" type="parTrans" cxnId="{8E6C4726-9D47-4BA8-8243-F96B1839716E}">
      <dgm:prSet/>
      <dgm:spPr/>
      <dgm:t>
        <a:bodyPr/>
        <a:lstStyle/>
        <a:p>
          <a:endParaRPr lang="en-US"/>
        </a:p>
      </dgm:t>
    </dgm:pt>
    <dgm:pt modelId="{A5A89AFC-462E-4B5E-B519-CE96580EB9A1}" type="sibTrans" cxnId="{8E6C4726-9D47-4BA8-8243-F96B1839716E}">
      <dgm:prSet/>
      <dgm:spPr/>
      <dgm:t>
        <a:bodyPr/>
        <a:lstStyle/>
        <a:p>
          <a:endParaRPr lang="en-US"/>
        </a:p>
      </dgm:t>
    </dgm:pt>
    <dgm:pt modelId="{0BEB165C-96B9-4686-A54F-8144BE63EAC6}">
      <dgm:prSet phldrT="[Text]"/>
      <dgm:spPr/>
      <dgm:t>
        <a:bodyPr/>
        <a:lstStyle/>
        <a:p>
          <a:r>
            <a:rPr lang="en-US"/>
            <a:t>Indicator Score </a:t>
          </a:r>
        </a:p>
      </dgm:t>
    </dgm:pt>
    <dgm:pt modelId="{B699C40E-01EE-4009-A121-1D0A681E4051}" type="parTrans" cxnId="{BE1D6B70-F6CC-42BD-B7E0-D08466016575}">
      <dgm:prSet/>
      <dgm:spPr/>
      <dgm:t>
        <a:bodyPr/>
        <a:lstStyle/>
        <a:p>
          <a:endParaRPr lang="en-US"/>
        </a:p>
      </dgm:t>
    </dgm:pt>
    <dgm:pt modelId="{6B675A22-25A4-4947-81B8-4AE3620EF3E1}" type="sibTrans" cxnId="{BE1D6B70-F6CC-42BD-B7E0-D08466016575}">
      <dgm:prSet/>
      <dgm:spPr/>
      <dgm:t>
        <a:bodyPr/>
        <a:lstStyle/>
        <a:p>
          <a:endParaRPr lang="en-US"/>
        </a:p>
      </dgm:t>
    </dgm:pt>
    <dgm:pt modelId="{3B52EDB6-DC9E-4D1B-BDB3-1A5F5BBE87E5}" type="pres">
      <dgm:prSet presAssocID="{1EBC20B2-D0ED-4C31-872A-EC209247C8B6}" presName="linearFlow" presStyleCnt="0">
        <dgm:presLayoutVars>
          <dgm:dir/>
          <dgm:resizeHandles val="exact"/>
        </dgm:presLayoutVars>
      </dgm:prSet>
      <dgm:spPr/>
    </dgm:pt>
    <dgm:pt modelId="{87831C79-36B4-4F67-9B68-6DB3876440E3}" type="pres">
      <dgm:prSet presAssocID="{1AA21322-6F49-4F2D-BD04-2E92D149EC1A}" presName="node" presStyleLbl="node1" presStyleIdx="0" presStyleCnt="3">
        <dgm:presLayoutVars>
          <dgm:bulletEnabled val="1"/>
        </dgm:presLayoutVars>
      </dgm:prSet>
      <dgm:spPr/>
    </dgm:pt>
    <dgm:pt modelId="{A031965F-5FE8-4C91-88B0-1FCDE812B207}" type="pres">
      <dgm:prSet presAssocID="{08DAD288-2651-4988-B9BE-6E311A5E6442}" presName="spacerL" presStyleCnt="0"/>
      <dgm:spPr/>
    </dgm:pt>
    <dgm:pt modelId="{01861E50-EF56-4DB1-99F2-63789CB4FB22}" type="pres">
      <dgm:prSet presAssocID="{08DAD288-2651-4988-B9BE-6E311A5E6442}" presName="sibTrans" presStyleLbl="sibTrans2D1" presStyleIdx="0" presStyleCnt="2"/>
      <dgm:spPr/>
    </dgm:pt>
    <dgm:pt modelId="{F54728DC-1ED9-49D3-AD51-5A7CF3B84E2A}" type="pres">
      <dgm:prSet presAssocID="{08DAD288-2651-4988-B9BE-6E311A5E6442}" presName="spacerR" presStyleCnt="0"/>
      <dgm:spPr/>
    </dgm:pt>
    <dgm:pt modelId="{77E6BBB9-5FA0-4598-91EC-75A4D3294FC4}" type="pres">
      <dgm:prSet presAssocID="{9C49D946-D903-433A-9917-F67F684D60F8}" presName="node" presStyleLbl="node1" presStyleIdx="1" presStyleCnt="3">
        <dgm:presLayoutVars>
          <dgm:bulletEnabled val="1"/>
        </dgm:presLayoutVars>
      </dgm:prSet>
      <dgm:spPr/>
    </dgm:pt>
    <dgm:pt modelId="{54F638AB-0B00-4E88-A37C-B0F6B3BA8DFA}" type="pres">
      <dgm:prSet presAssocID="{A5A89AFC-462E-4B5E-B519-CE96580EB9A1}" presName="spacerL" presStyleCnt="0"/>
      <dgm:spPr/>
    </dgm:pt>
    <dgm:pt modelId="{8A5D05BA-48CE-4A9D-84F1-C9B2DAB6D2C0}" type="pres">
      <dgm:prSet presAssocID="{A5A89AFC-462E-4B5E-B519-CE96580EB9A1}" presName="sibTrans" presStyleLbl="sibTrans2D1" presStyleIdx="1" presStyleCnt="2"/>
      <dgm:spPr/>
    </dgm:pt>
    <dgm:pt modelId="{1A6FC18C-A8CC-4690-9239-F09F1DD01F55}" type="pres">
      <dgm:prSet presAssocID="{A5A89AFC-462E-4B5E-B519-CE96580EB9A1}" presName="spacerR" presStyleCnt="0"/>
      <dgm:spPr/>
    </dgm:pt>
    <dgm:pt modelId="{242D0C74-143E-45C6-91BC-624C35B7EFFA}" type="pres">
      <dgm:prSet presAssocID="{0BEB165C-96B9-4686-A54F-8144BE63EAC6}" presName="node" presStyleLbl="node1" presStyleIdx="2" presStyleCnt="3">
        <dgm:presLayoutVars>
          <dgm:bulletEnabled val="1"/>
        </dgm:presLayoutVars>
      </dgm:prSet>
      <dgm:spPr/>
    </dgm:pt>
  </dgm:ptLst>
  <dgm:cxnLst>
    <dgm:cxn modelId="{C89B0118-0A63-4D54-B681-D684ADC1A6AA}" type="presOf" srcId="{1AA21322-6F49-4F2D-BD04-2E92D149EC1A}" destId="{87831C79-36B4-4F67-9B68-6DB3876440E3}" srcOrd="0" destOrd="0" presId="urn:microsoft.com/office/officeart/2005/8/layout/equation1"/>
    <dgm:cxn modelId="{8E6C4726-9D47-4BA8-8243-F96B1839716E}" srcId="{1EBC20B2-D0ED-4C31-872A-EC209247C8B6}" destId="{9C49D946-D903-433A-9917-F67F684D60F8}" srcOrd="1" destOrd="0" parTransId="{98B7C286-2710-4313-AA5E-76D65C14AA11}" sibTransId="{A5A89AFC-462E-4B5E-B519-CE96580EB9A1}"/>
    <dgm:cxn modelId="{82D58827-9F06-4AF4-8CB3-E9823735F8A2}" type="presOf" srcId="{9C49D946-D903-433A-9917-F67F684D60F8}" destId="{77E6BBB9-5FA0-4598-91EC-75A4D3294FC4}" srcOrd="0" destOrd="0" presId="urn:microsoft.com/office/officeart/2005/8/layout/equation1"/>
    <dgm:cxn modelId="{3321102A-2396-40AD-9F3F-5D633D50FB26}" type="presOf" srcId="{0BEB165C-96B9-4686-A54F-8144BE63EAC6}" destId="{242D0C74-143E-45C6-91BC-624C35B7EFFA}" srcOrd="0" destOrd="0" presId="urn:microsoft.com/office/officeart/2005/8/layout/equation1"/>
    <dgm:cxn modelId="{BE1D6B70-F6CC-42BD-B7E0-D08466016575}" srcId="{1EBC20B2-D0ED-4C31-872A-EC209247C8B6}" destId="{0BEB165C-96B9-4686-A54F-8144BE63EAC6}" srcOrd="2" destOrd="0" parTransId="{B699C40E-01EE-4009-A121-1D0A681E4051}" sibTransId="{6B675A22-25A4-4947-81B8-4AE3620EF3E1}"/>
    <dgm:cxn modelId="{290BC67E-96D3-4E80-B156-CC5CE11D3C7B}" srcId="{1EBC20B2-D0ED-4C31-872A-EC209247C8B6}" destId="{1AA21322-6F49-4F2D-BD04-2E92D149EC1A}" srcOrd="0" destOrd="0" parTransId="{9447C93C-03D4-4267-B6EA-E149F18CDE6A}" sibTransId="{08DAD288-2651-4988-B9BE-6E311A5E6442}"/>
    <dgm:cxn modelId="{7848D6A1-484D-478A-84A0-07F68A69E754}" type="presOf" srcId="{08DAD288-2651-4988-B9BE-6E311A5E6442}" destId="{01861E50-EF56-4DB1-99F2-63789CB4FB22}" srcOrd="0" destOrd="0" presId="urn:microsoft.com/office/officeart/2005/8/layout/equation1"/>
    <dgm:cxn modelId="{2DB595E5-4E66-4056-B82C-9D2658BD191D}" type="presOf" srcId="{1EBC20B2-D0ED-4C31-872A-EC209247C8B6}" destId="{3B52EDB6-DC9E-4D1B-BDB3-1A5F5BBE87E5}" srcOrd="0" destOrd="0" presId="urn:microsoft.com/office/officeart/2005/8/layout/equation1"/>
    <dgm:cxn modelId="{95A44BF8-B399-4DAE-B092-4DA4244CB9D5}" type="presOf" srcId="{A5A89AFC-462E-4B5E-B519-CE96580EB9A1}" destId="{8A5D05BA-48CE-4A9D-84F1-C9B2DAB6D2C0}" srcOrd="0" destOrd="0" presId="urn:microsoft.com/office/officeart/2005/8/layout/equation1"/>
    <dgm:cxn modelId="{DE3F372F-4D33-46A3-9E72-611CE87F546B}" type="presParOf" srcId="{3B52EDB6-DC9E-4D1B-BDB3-1A5F5BBE87E5}" destId="{87831C79-36B4-4F67-9B68-6DB3876440E3}" srcOrd="0" destOrd="0" presId="urn:microsoft.com/office/officeart/2005/8/layout/equation1"/>
    <dgm:cxn modelId="{7616F728-2D75-44F5-895C-B3C4B51BBA69}" type="presParOf" srcId="{3B52EDB6-DC9E-4D1B-BDB3-1A5F5BBE87E5}" destId="{A031965F-5FE8-4C91-88B0-1FCDE812B207}" srcOrd="1" destOrd="0" presId="urn:microsoft.com/office/officeart/2005/8/layout/equation1"/>
    <dgm:cxn modelId="{00C2EE88-CD10-4380-8C40-428E003698B9}" type="presParOf" srcId="{3B52EDB6-DC9E-4D1B-BDB3-1A5F5BBE87E5}" destId="{01861E50-EF56-4DB1-99F2-63789CB4FB22}" srcOrd="2" destOrd="0" presId="urn:microsoft.com/office/officeart/2005/8/layout/equation1"/>
    <dgm:cxn modelId="{303E7D2C-C3EF-4372-B3E0-47C84BDC1189}" type="presParOf" srcId="{3B52EDB6-DC9E-4D1B-BDB3-1A5F5BBE87E5}" destId="{F54728DC-1ED9-49D3-AD51-5A7CF3B84E2A}" srcOrd="3" destOrd="0" presId="urn:microsoft.com/office/officeart/2005/8/layout/equation1"/>
    <dgm:cxn modelId="{5D4B84B9-3CDA-470F-A3DE-E78F0EB7248F}" type="presParOf" srcId="{3B52EDB6-DC9E-4D1B-BDB3-1A5F5BBE87E5}" destId="{77E6BBB9-5FA0-4598-91EC-75A4D3294FC4}" srcOrd="4" destOrd="0" presId="urn:microsoft.com/office/officeart/2005/8/layout/equation1"/>
    <dgm:cxn modelId="{BE03428A-BB68-4B52-81B8-6F7B072EFB5D}" type="presParOf" srcId="{3B52EDB6-DC9E-4D1B-BDB3-1A5F5BBE87E5}" destId="{54F638AB-0B00-4E88-A37C-B0F6B3BA8DFA}" srcOrd="5" destOrd="0" presId="urn:microsoft.com/office/officeart/2005/8/layout/equation1"/>
    <dgm:cxn modelId="{8DE043DD-5F88-4E24-AF4A-3AFB071C609B}" type="presParOf" srcId="{3B52EDB6-DC9E-4D1B-BDB3-1A5F5BBE87E5}" destId="{8A5D05BA-48CE-4A9D-84F1-C9B2DAB6D2C0}" srcOrd="6" destOrd="0" presId="urn:microsoft.com/office/officeart/2005/8/layout/equation1"/>
    <dgm:cxn modelId="{49698BA5-0D9E-463B-8688-57C457034B4C}" type="presParOf" srcId="{3B52EDB6-DC9E-4D1B-BDB3-1A5F5BBE87E5}" destId="{1A6FC18C-A8CC-4690-9239-F09F1DD01F55}" srcOrd="7" destOrd="0" presId="urn:microsoft.com/office/officeart/2005/8/layout/equation1"/>
    <dgm:cxn modelId="{F157C541-EE34-4461-A693-7503E54FB377}" type="presParOf" srcId="{3B52EDB6-DC9E-4D1B-BDB3-1A5F5BBE87E5}" destId="{242D0C74-143E-45C6-91BC-624C35B7EFF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904A12-FD33-448E-97D0-EC93ABBE2BBF}" type="doc">
      <dgm:prSet loTypeId="urn:microsoft.com/office/officeart/2005/8/layout/equation1" loCatId="process" qsTypeId="urn:microsoft.com/office/officeart/2005/8/quickstyle/simple1" qsCatId="simple" csTypeId="urn:microsoft.com/office/officeart/2005/8/colors/accent0_3" csCatId="mainScheme" phldr="1"/>
      <dgm:spPr/>
    </dgm:pt>
    <dgm:pt modelId="{4B37AB8A-B2B1-4667-A439-E18620A5BB81}">
      <dgm:prSet phldrT="[Text]" custT="1"/>
      <dgm:spPr/>
      <dgm:t>
        <a:bodyPr/>
        <a:lstStyle/>
        <a:p>
          <a:pPr>
            <a:buNone/>
          </a:pPr>
          <a:r>
            <a:rPr lang="en-US" sz="1050" b="0">
              <a:latin typeface="Calibri"/>
              <a:ea typeface="Calibri"/>
              <a:cs typeface="Calibri"/>
              <a:sym typeface="Calibri"/>
            </a:rPr>
            <a:t>State Assessment Results in Reading and Mathematics Indicator Score     </a:t>
          </a:r>
          <a:r>
            <a:rPr lang="en-US" sz="2000" b="0">
              <a:latin typeface="Calibri"/>
              <a:ea typeface="Calibri"/>
              <a:cs typeface="Calibri"/>
              <a:sym typeface="Calibri"/>
            </a:rPr>
            <a:t>* .51</a:t>
          </a:r>
          <a:endParaRPr lang="en-US" sz="2000" b="0"/>
        </a:p>
      </dgm:t>
    </dgm:pt>
    <dgm:pt modelId="{5C4980D0-2C33-492F-AE47-806C31C6B62C}" type="parTrans" cxnId="{ED94F9AE-5B6E-48BA-876B-3AB9C489F07D}">
      <dgm:prSet/>
      <dgm:spPr/>
      <dgm:t>
        <a:bodyPr/>
        <a:lstStyle/>
        <a:p>
          <a:endParaRPr lang="en-US"/>
        </a:p>
      </dgm:t>
    </dgm:pt>
    <dgm:pt modelId="{18CB9083-2D99-4F23-AEED-F2DA9D450116}" type="sibTrans" cxnId="{ED94F9AE-5B6E-48BA-876B-3AB9C489F07D}">
      <dgm:prSet/>
      <dgm:spPr/>
      <dgm:t>
        <a:bodyPr/>
        <a:lstStyle/>
        <a:p>
          <a:endParaRPr lang="en-US"/>
        </a:p>
      </dgm:t>
    </dgm:pt>
    <dgm:pt modelId="{3FB1B29C-55F7-402F-AED8-899269E90E80}">
      <dgm:prSet phldrT="[Text]" custT="1"/>
      <dgm:spPr/>
      <dgm:t>
        <a:bodyPr/>
        <a:lstStyle/>
        <a:p>
          <a:pPr>
            <a:buNone/>
          </a:pPr>
          <a:r>
            <a:rPr lang="en-US" sz="1150" b="0">
              <a:latin typeface="Calibri"/>
              <a:ea typeface="Calibri"/>
              <a:cs typeface="Calibri"/>
              <a:sym typeface="Calibri"/>
            </a:rPr>
            <a:t> State Assessment Results in SC, SS and CW Indicator </a:t>
          </a:r>
          <a:r>
            <a:rPr lang="en-US" sz="1200" b="0">
              <a:latin typeface="Calibri"/>
              <a:ea typeface="Calibri"/>
              <a:cs typeface="Calibri"/>
              <a:sym typeface="Calibri"/>
            </a:rPr>
            <a:t>Score      </a:t>
          </a:r>
          <a:r>
            <a:rPr lang="en-US" sz="1200" b="1">
              <a:latin typeface="Calibri"/>
              <a:ea typeface="Calibri"/>
              <a:cs typeface="Calibri"/>
              <a:sym typeface="Calibri"/>
            </a:rPr>
            <a:t>                 </a:t>
          </a:r>
          <a:r>
            <a:rPr lang="en-US" sz="2000" b="0">
              <a:latin typeface="Calibri"/>
              <a:ea typeface="Calibri"/>
              <a:cs typeface="Calibri"/>
              <a:sym typeface="Calibri"/>
            </a:rPr>
            <a:t>* .40</a:t>
          </a:r>
          <a:endParaRPr lang="en-US" sz="2000" b="0"/>
        </a:p>
      </dgm:t>
    </dgm:pt>
    <dgm:pt modelId="{F9A19880-9E3E-46CB-B498-01BECD9AA20F}" type="parTrans" cxnId="{902FBB95-AA6D-4140-9B58-20B76E2CC453}">
      <dgm:prSet/>
      <dgm:spPr/>
      <dgm:t>
        <a:bodyPr/>
        <a:lstStyle/>
        <a:p>
          <a:endParaRPr lang="en-US"/>
        </a:p>
      </dgm:t>
    </dgm:pt>
    <dgm:pt modelId="{C121A2A2-2B18-4EF0-B02F-4F2CE38ADB19}" type="sibTrans" cxnId="{902FBB95-AA6D-4140-9B58-20B76E2CC453}">
      <dgm:prSet/>
      <dgm:spPr/>
      <dgm:t>
        <a:bodyPr/>
        <a:lstStyle/>
        <a:p>
          <a:endParaRPr lang="en-US"/>
        </a:p>
      </dgm:t>
    </dgm:pt>
    <dgm:pt modelId="{5A924ED4-0BCB-4F4A-BC8A-9D7676719F1C}">
      <dgm:prSet phldrT="[Text]"/>
      <dgm:spPr/>
      <dgm:t>
        <a:bodyPr/>
        <a:lstStyle/>
        <a:p>
          <a:r>
            <a:rPr lang="en-US"/>
            <a:t>Overall Score</a:t>
          </a:r>
        </a:p>
      </dgm:t>
    </dgm:pt>
    <dgm:pt modelId="{F3F7CE91-B1C0-4CC9-9FCD-21E8E93BD853}" type="sibTrans" cxnId="{38557F63-53C5-4C87-8F08-F2F6B1831251}">
      <dgm:prSet/>
      <dgm:spPr/>
      <dgm:t>
        <a:bodyPr/>
        <a:lstStyle/>
        <a:p>
          <a:endParaRPr lang="en-US"/>
        </a:p>
      </dgm:t>
    </dgm:pt>
    <dgm:pt modelId="{3C7E50CF-7C15-4360-9A72-BAA8DB0A578A}" type="parTrans" cxnId="{38557F63-53C5-4C87-8F08-F2F6B1831251}">
      <dgm:prSet/>
      <dgm:spPr/>
      <dgm:t>
        <a:bodyPr/>
        <a:lstStyle/>
        <a:p>
          <a:endParaRPr lang="en-US"/>
        </a:p>
      </dgm:t>
    </dgm:pt>
    <dgm:pt modelId="{F1A7D9D5-3CE6-4F77-873B-F0A3B191D1BB}">
      <dgm:prSet phldrT="[Text]" custT="1"/>
      <dgm:spPr/>
      <dgm:t>
        <a:bodyPr/>
        <a:lstStyle/>
        <a:p>
          <a:pPr>
            <a:buNone/>
          </a:pPr>
          <a:r>
            <a:rPr lang="en-US" sz="1300"/>
            <a:t>English Learner Progress Indicator Score      </a:t>
          </a:r>
          <a:r>
            <a:rPr lang="en-US" sz="2000"/>
            <a:t>*.05</a:t>
          </a:r>
        </a:p>
      </dgm:t>
    </dgm:pt>
    <dgm:pt modelId="{8744BD9C-9C87-490C-A8CC-463B52184BD6}" type="parTrans" cxnId="{A11A3A86-07EE-4CD7-A669-63DC84ADE0D5}">
      <dgm:prSet/>
      <dgm:spPr/>
      <dgm:t>
        <a:bodyPr/>
        <a:lstStyle/>
        <a:p>
          <a:endParaRPr lang="en-US"/>
        </a:p>
      </dgm:t>
    </dgm:pt>
    <dgm:pt modelId="{E0240FD2-8994-40FF-B062-074CC7028690}" type="sibTrans" cxnId="{A11A3A86-07EE-4CD7-A669-63DC84ADE0D5}">
      <dgm:prSet/>
      <dgm:spPr/>
      <dgm:t>
        <a:bodyPr/>
        <a:lstStyle/>
        <a:p>
          <a:endParaRPr lang="en-US"/>
        </a:p>
      </dgm:t>
    </dgm:pt>
    <dgm:pt modelId="{7F08EE7E-F3FF-4443-94FE-3017210D1FEE}">
      <dgm:prSet phldrT="[Text]" custT="1"/>
      <dgm:spPr/>
      <dgm:t>
        <a:bodyPr/>
        <a:lstStyle/>
        <a:p>
          <a:pPr>
            <a:buNone/>
          </a:pPr>
          <a:r>
            <a:rPr lang="en-US" sz="1300"/>
            <a:t>QSCS Indicator         </a:t>
          </a:r>
          <a:r>
            <a:rPr lang="en-US" sz="2000"/>
            <a:t>* .04</a:t>
          </a:r>
        </a:p>
      </dgm:t>
    </dgm:pt>
    <dgm:pt modelId="{2CB11427-FB70-4671-A008-189E05CE2211}" type="parTrans" cxnId="{C99F0367-0AEF-4CBE-B224-04CD4D84914B}">
      <dgm:prSet/>
      <dgm:spPr/>
      <dgm:t>
        <a:bodyPr/>
        <a:lstStyle/>
        <a:p>
          <a:endParaRPr lang="en-US"/>
        </a:p>
      </dgm:t>
    </dgm:pt>
    <dgm:pt modelId="{FDF15E03-D6E2-48DE-8398-970B60A2038A}" type="sibTrans" cxnId="{C99F0367-0AEF-4CBE-B224-04CD4D84914B}">
      <dgm:prSet/>
      <dgm:spPr/>
      <dgm:t>
        <a:bodyPr/>
        <a:lstStyle/>
        <a:p>
          <a:endParaRPr lang="en-US"/>
        </a:p>
      </dgm:t>
    </dgm:pt>
    <dgm:pt modelId="{12CF3327-4A59-45DE-88EB-4364538C4BD8}" type="pres">
      <dgm:prSet presAssocID="{E1904A12-FD33-448E-97D0-EC93ABBE2BBF}" presName="linearFlow" presStyleCnt="0">
        <dgm:presLayoutVars>
          <dgm:dir/>
          <dgm:resizeHandles val="exact"/>
        </dgm:presLayoutVars>
      </dgm:prSet>
      <dgm:spPr/>
    </dgm:pt>
    <dgm:pt modelId="{31C5F43F-EABB-41BD-ABF4-F6249D15C42E}" type="pres">
      <dgm:prSet presAssocID="{4B37AB8A-B2B1-4667-A439-E18620A5BB81}" presName="node" presStyleLbl="node1" presStyleIdx="0" presStyleCnt="5" custLinFactNeighborX="-9117" custLinFactNeighborY="-39468">
        <dgm:presLayoutVars>
          <dgm:bulletEnabled val="1"/>
        </dgm:presLayoutVars>
      </dgm:prSet>
      <dgm:spPr/>
    </dgm:pt>
    <dgm:pt modelId="{E5934DA6-039B-4C81-8EC3-0F288826DE6D}" type="pres">
      <dgm:prSet presAssocID="{18CB9083-2D99-4F23-AEED-F2DA9D450116}" presName="spacerL" presStyleCnt="0"/>
      <dgm:spPr/>
    </dgm:pt>
    <dgm:pt modelId="{BA3FC750-BE93-4BAC-816D-9288D528B866}" type="pres">
      <dgm:prSet presAssocID="{18CB9083-2D99-4F23-AEED-F2DA9D450116}" presName="sibTrans" presStyleLbl="sibTrans2D1" presStyleIdx="0" presStyleCnt="4" custLinFactNeighborX="-72812" custLinFactNeighborY="-69222"/>
      <dgm:spPr/>
    </dgm:pt>
    <dgm:pt modelId="{F20BC662-B2E7-43A7-B8C9-0E788D52A15B}" type="pres">
      <dgm:prSet presAssocID="{18CB9083-2D99-4F23-AEED-F2DA9D450116}" presName="spacerR" presStyleCnt="0"/>
      <dgm:spPr/>
    </dgm:pt>
    <dgm:pt modelId="{39BB678B-A9A0-40C9-A2B2-955061EF92B7}" type="pres">
      <dgm:prSet presAssocID="{3FB1B29C-55F7-402F-AED8-899269E90E80}" presName="node" presStyleLbl="node1" presStyleIdx="1" presStyleCnt="5" custLinFactX="-515" custLinFactNeighborX="-100000" custLinFactNeighborY="-36746">
        <dgm:presLayoutVars>
          <dgm:bulletEnabled val="1"/>
        </dgm:presLayoutVars>
      </dgm:prSet>
      <dgm:spPr/>
    </dgm:pt>
    <dgm:pt modelId="{035DA6A0-A550-4A5D-8658-3CFD14FE6C7B}" type="pres">
      <dgm:prSet presAssocID="{C121A2A2-2B18-4EF0-B02F-4F2CE38ADB19}" presName="spacerL" presStyleCnt="0"/>
      <dgm:spPr/>
    </dgm:pt>
    <dgm:pt modelId="{DB719212-1D17-4792-AECD-4CFC1401AB96}" type="pres">
      <dgm:prSet presAssocID="{C121A2A2-2B18-4EF0-B02F-4F2CE38ADB19}" presName="sibTrans" presStyleLbl="sibTrans2D1" presStyleIdx="1" presStyleCnt="4" custLinFactX="-3234" custLinFactNeighborX="-100000" custLinFactNeighborY="-65703"/>
      <dgm:spPr/>
    </dgm:pt>
    <dgm:pt modelId="{1BF3AF3E-6B2B-48F0-AD12-07DBAD65982D}" type="pres">
      <dgm:prSet presAssocID="{C121A2A2-2B18-4EF0-B02F-4F2CE38ADB19}" presName="spacerR" presStyleCnt="0"/>
      <dgm:spPr/>
    </dgm:pt>
    <dgm:pt modelId="{D708CB7E-97AD-41B5-A798-51B45B61AD63}" type="pres">
      <dgm:prSet presAssocID="{F1A7D9D5-3CE6-4F77-873B-F0A3B191D1BB}" presName="node" presStyleLbl="node1" presStyleIdx="2" presStyleCnt="5" custLinFactX="-5709" custLinFactNeighborX="-100000" custLinFactNeighborY="-37427">
        <dgm:presLayoutVars>
          <dgm:bulletEnabled val="1"/>
        </dgm:presLayoutVars>
      </dgm:prSet>
      <dgm:spPr/>
    </dgm:pt>
    <dgm:pt modelId="{57A8153E-4EDE-4E72-AB57-5E45379335A9}" type="pres">
      <dgm:prSet presAssocID="{E0240FD2-8994-40FF-B062-074CC7028690}" presName="spacerL" presStyleCnt="0"/>
      <dgm:spPr/>
    </dgm:pt>
    <dgm:pt modelId="{0A5E78A5-D4A0-4982-A6F3-6ED0E2026BFE}" type="pres">
      <dgm:prSet presAssocID="{E0240FD2-8994-40FF-B062-074CC7028690}" presName="sibTrans" presStyleLbl="sibTrans2D1" presStyleIdx="2" presStyleCnt="4" custLinFactX="-4407" custLinFactNeighborX="-100000" custLinFactNeighborY="-65702"/>
      <dgm:spPr/>
    </dgm:pt>
    <dgm:pt modelId="{0F5CA86B-EBAE-4AA4-A413-2D28863841BD}" type="pres">
      <dgm:prSet presAssocID="{E0240FD2-8994-40FF-B062-074CC7028690}" presName="spacerR" presStyleCnt="0"/>
      <dgm:spPr/>
    </dgm:pt>
    <dgm:pt modelId="{55C52335-9475-4A09-A64C-F886D6C2CF0A}" type="pres">
      <dgm:prSet presAssocID="{7F08EE7E-F3FF-4443-94FE-3017210D1FEE}" presName="node" presStyleLbl="node1" presStyleIdx="3" presStyleCnt="5" custLinFactX="-4597" custLinFactNeighborX="-100000" custLinFactNeighborY="-39468">
        <dgm:presLayoutVars>
          <dgm:bulletEnabled val="1"/>
        </dgm:presLayoutVars>
      </dgm:prSet>
      <dgm:spPr/>
    </dgm:pt>
    <dgm:pt modelId="{BA2ECA14-F975-453E-B979-1F2ECA80290D}" type="pres">
      <dgm:prSet presAssocID="{FDF15E03-D6E2-48DE-8398-970B60A2038A}" presName="spacerL" presStyleCnt="0"/>
      <dgm:spPr/>
    </dgm:pt>
    <dgm:pt modelId="{84D85507-FBB0-448D-9EA8-75221FA2A752}" type="pres">
      <dgm:prSet presAssocID="{FDF15E03-D6E2-48DE-8398-970B60A2038A}" presName="sibTrans" presStyleLbl="sibTrans2D1" presStyleIdx="3" presStyleCnt="4" custLinFactX="-12647" custLinFactNeighborX="-100000" custLinFactNeighborY="-66953"/>
      <dgm:spPr/>
    </dgm:pt>
    <dgm:pt modelId="{55F46764-D538-471C-B71A-529BF3A4E2E4}" type="pres">
      <dgm:prSet presAssocID="{FDF15E03-D6E2-48DE-8398-970B60A2038A}" presName="spacerR" presStyleCnt="0"/>
      <dgm:spPr/>
    </dgm:pt>
    <dgm:pt modelId="{287151F2-A532-440E-9B38-3F99EECFCFF9}" type="pres">
      <dgm:prSet presAssocID="{5A924ED4-0BCB-4F4A-BC8A-9D7676719F1C}" presName="node" presStyleLbl="node1" presStyleIdx="4" presStyleCnt="5" custLinFactX="-14489" custLinFactNeighborX="-100000" custLinFactNeighborY="-36762">
        <dgm:presLayoutVars>
          <dgm:bulletEnabled val="1"/>
        </dgm:presLayoutVars>
      </dgm:prSet>
      <dgm:spPr/>
    </dgm:pt>
  </dgm:ptLst>
  <dgm:cxnLst>
    <dgm:cxn modelId="{46974000-4970-409B-93F6-853F9C77BADF}" type="presOf" srcId="{FDF15E03-D6E2-48DE-8398-970B60A2038A}" destId="{84D85507-FBB0-448D-9EA8-75221FA2A752}" srcOrd="0" destOrd="0" presId="urn:microsoft.com/office/officeart/2005/8/layout/equation1"/>
    <dgm:cxn modelId="{E1BE0701-8AAE-4024-ACCD-EA55D19E3996}" type="presOf" srcId="{5A924ED4-0BCB-4F4A-BC8A-9D7676719F1C}" destId="{287151F2-A532-440E-9B38-3F99EECFCFF9}" srcOrd="0" destOrd="0" presId="urn:microsoft.com/office/officeart/2005/8/layout/equation1"/>
    <dgm:cxn modelId="{50E2D930-43B0-4C48-A0B7-CCF00D718581}" type="presOf" srcId="{F1A7D9D5-3CE6-4F77-873B-F0A3B191D1BB}" destId="{D708CB7E-97AD-41B5-A798-51B45B61AD63}" srcOrd="0" destOrd="0" presId="urn:microsoft.com/office/officeart/2005/8/layout/equation1"/>
    <dgm:cxn modelId="{38557F63-53C5-4C87-8F08-F2F6B1831251}" srcId="{E1904A12-FD33-448E-97D0-EC93ABBE2BBF}" destId="{5A924ED4-0BCB-4F4A-BC8A-9D7676719F1C}" srcOrd="4" destOrd="0" parTransId="{3C7E50CF-7C15-4360-9A72-BAA8DB0A578A}" sibTransId="{F3F7CE91-B1C0-4CC9-9FCD-21E8E93BD853}"/>
    <dgm:cxn modelId="{C99F0367-0AEF-4CBE-B224-04CD4D84914B}" srcId="{E1904A12-FD33-448E-97D0-EC93ABBE2BBF}" destId="{7F08EE7E-F3FF-4443-94FE-3017210D1FEE}" srcOrd="3" destOrd="0" parTransId="{2CB11427-FB70-4671-A008-189E05CE2211}" sibTransId="{FDF15E03-D6E2-48DE-8398-970B60A2038A}"/>
    <dgm:cxn modelId="{C767B669-5E9D-4C5C-BECF-580C40E828FD}" type="presOf" srcId="{3FB1B29C-55F7-402F-AED8-899269E90E80}" destId="{39BB678B-A9A0-40C9-A2B2-955061EF92B7}" srcOrd="0" destOrd="0" presId="urn:microsoft.com/office/officeart/2005/8/layout/equation1"/>
    <dgm:cxn modelId="{7F3D0579-7721-439F-8A1A-3E69B55B45CE}" type="presOf" srcId="{18CB9083-2D99-4F23-AEED-F2DA9D450116}" destId="{BA3FC750-BE93-4BAC-816D-9288D528B866}" srcOrd="0" destOrd="0" presId="urn:microsoft.com/office/officeart/2005/8/layout/equation1"/>
    <dgm:cxn modelId="{A11A3A86-07EE-4CD7-A669-63DC84ADE0D5}" srcId="{E1904A12-FD33-448E-97D0-EC93ABBE2BBF}" destId="{F1A7D9D5-3CE6-4F77-873B-F0A3B191D1BB}" srcOrd="2" destOrd="0" parTransId="{8744BD9C-9C87-490C-A8CC-463B52184BD6}" sibTransId="{E0240FD2-8994-40FF-B062-074CC7028690}"/>
    <dgm:cxn modelId="{1B5AAD8E-85B7-4759-A8D8-F6B661362059}" type="presOf" srcId="{7F08EE7E-F3FF-4443-94FE-3017210D1FEE}" destId="{55C52335-9475-4A09-A64C-F886D6C2CF0A}" srcOrd="0" destOrd="0" presId="urn:microsoft.com/office/officeart/2005/8/layout/equation1"/>
    <dgm:cxn modelId="{902FBB95-AA6D-4140-9B58-20B76E2CC453}" srcId="{E1904A12-FD33-448E-97D0-EC93ABBE2BBF}" destId="{3FB1B29C-55F7-402F-AED8-899269E90E80}" srcOrd="1" destOrd="0" parTransId="{F9A19880-9E3E-46CB-B498-01BECD9AA20F}" sibTransId="{C121A2A2-2B18-4EF0-B02F-4F2CE38ADB19}"/>
    <dgm:cxn modelId="{2E64D19F-2065-49D4-AB09-8E53B9BB458C}" type="presOf" srcId="{4B37AB8A-B2B1-4667-A439-E18620A5BB81}" destId="{31C5F43F-EABB-41BD-ABF4-F6249D15C42E}" srcOrd="0" destOrd="0" presId="urn:microsoft.com/office/officeart/2005/8/layout/equation1"/>
    <dgm:cxn modelId="{ED94F9AE-5B6E-48BA-876B-3AB9C489F07D}" srcId="{E1904A12-FD33-448E-97D0-EC93ABBE2BBF}" destId="{4B37AB8A-B2B1-4667-A439-E18620A5BB81}" srcOrd="0" destOrd="0" parTransId="{5C4980D0-2C33-492F-AE47-806C31C6B62C}" sibTransId="{18CB9083-2D99-4F23-AEED-F2DA9D450116}"/>
    <dgm:cxn modelId="{658889DB-1EBC-4EA9-BB70-31A6D4309DC9}" type="presOf" srcId="{C121A2A2-2B18-4EF0-B02F-4F2CE38ADB19}" destId="{DB719212-1D17-4792-AECD-4CFC1401AB96}" srcOrd="0" destOrd="0" presId="urn:microsoft.com/office/officeart/2005/8/layout/equation1"/>
    <dgm:cxn modelId="{0071FFE3-4628-403D-AFEE-A3CFF51C40BB}" type="presOf" srcId="{E1904A12-FD33-448E-97D0-EC93ABBE2BBF}" destId="{12CF3327-4A59-45DE-88EB-4364538C4BD8}" srcOrd="0" destOrd="0" presId="urn:microsoft.com/office/officeart/2005/8/layout/equation1"/>
    <dgm:cxn modelId="{EB68F8EA-122B-4CC5-B538-413E4E9B0A0B}" type="presOf" srcId="{E0240FD2-8994-40FF-B062-074CC7028690}" destId="{0A5E78A5-D4A0-4982-A6F3-6ED0E2026BFE}" srcOrd="0" destOrd="0" presId="urn:microsoft.com/office/officeart/2005/8/layout/equation1"/>
    <dgm:cxn modelId="{E03589C3-DDE3-4446-94A2-1D6E7C538559}" type="presParOf" srcId="{12CF3327-4A59-45DE-88EB-4364538C4BD8}" destId="{31C5F43F-EABB-41BD-ABF4-F6249D15C42E}" srcOrd="0" destOrd="0" presId="urn:microsoft.com/office/officeart/2005/8/layout/equation1"/>
    <dgm:cxn modelId="{75A2591B-AF26-4955-85FB-D3F959DD9B90}" type="presParOf" srcId="{12CF3327-4A59-45DE-88EB-4364538C4BD8}" destId="{E5934DA6-039B-4C81-8EC3-0F288826DE6D}" srcOrd="1" destOrd="0" presId="urn:microsoft.com/office/officeart/2005/8/layout/equation1"/>
    <dgm:cxn modelId="{2D87BFD9-B2AF-4145-A093-4A343E10E287}" type="presParOf" srcId="{12CF3327-4A59-45DE-88EB-4364538C4BD8}" destId="{BA3FC750-BE93-4BAC-816D-9288D528B866}" srcOrd="2" destOrd="0" presId="urn:microsoft.com/office/officeart/2005/8/layout/equation1"/>
    <dgm:cxn modelId="{29D8CAAA-6C14-44A4-A687-D97796C757B8}" type="presParOf" srcId="{12CF3327-4A59-45DE-88EB-4364538C4BD8}" destId="{F20BC662-B2E7-43A7-B8C9-0E788D52A15B}" srcOrd="3" destOrd="0" presId="urn:microsoft.com/office/officeart/2005/8/layout/equation1"/>
    <dgm:cxn modelId="{3AD3C121-36FC-4184-A8AC-F0AEDDD657BD}" type="presParOf" srcId="{12CF3327-4A59-45DE-88EB-4364538C4BD8}" destId="{39BB678B-A9A0-40C9-A2B2-955061EF92B7}" srcOrd="4" destOrd="0" presId="urn:microsoft.com/office/officeart/2005/8/layout/equation1"/>
    <dgm:cxn modelId="{53947E41-A51B-4A93-A66D-5188F79F8BC3}" type="presParOf" srcId="{12CF3327-4A59-45DE-88EB-4364538C4BD8}" destId="{035DA6A0-A550-4A5D-8658-3CFD14FE6C7B}" srcOrd="5" destOrd="0" presId="urn:microsoft.com/office/officeart/2005/8/layout/equation1"/>
    <dgm:cxn modelId="{37083FD4-824F-42B8-B329-78B98794CA99}" type="presParOf" srcId="{12CF3327-4A59-45DE-88EB-4364538C4BD8}" destId="{DB719212-1D17-4792-AECD-4CFC1401AB96}" srcOrd="6" destOrd="0" presId="urn:microsoft.com/office/officeart/2005/8/layout/equation1"/>
    <dgm:cxn modelId="{46CC8E45-232B-4ACD-9BDB-0AE9BF87A702}" type="presParOf" srcId="{12CF3327-4A59-45DE-88EB-4364538C4BD8}" destId="{1BF3AF3E-6B2B-48F0-AD12-07DBAD65982D}" srcOrd="7" destOrd="0" presId="urn:microsoft.com/office/officeart/2005/8/layout/equation1"/>
    <dgm:cxn modelId="{B9F7E51B-1CF3-45E4-9AF0-614EE5F7E86B}" type="presParOf" srcId="{12CF3327-4A59-45DE-88EB-4364538C4BD8}" destId="{D708CB7E-97AD-41B5-A798-51B45B61AD63}" srcOrd="8" destOrd="0" presId="urn:microsoft.com/office/officeart/2005/8/layout/equation1"/>
    <dgm:cxn modelId="{71EC0CC4-FE06-4858-9A25-44526E6B8291}" type="presParOf" srcId="{12CF3327-4A59-45DE-88EB-4364538C4BD8}" destId="{57A8153E-4EDE-4E72-AB57-5E45379335A9}" srcOrd="9" destOrd="0" presId="urn:microsoft.com/office/officeart/2005/8/layout/equation1"/>
    <dgm:cxn modelId="{D7B313D4-9BAB-490D-A74F-205779239858}" type="presParOf" srcId="{12CF3327-4A59-45DE-88EB-4364538C4BD8}" destId="{0A5E78A5-D4A0-4982-A6F3-6ED0E2026BFE}" srcOrd="10" destOrd="0" presId="urn:microsoft.com/office/officeart/2005/8/layout/equation1"/>
    <dgm:cxn modelId="{CE62BD56-1394-442D-AB86-8EC56D360B89}" type="presParOf" srcId="{12CF3327-4A59-45DE-88EB-4364538C4BD8}" destId="{0F5CA86B-EBAE-4AA4-A413-2D28863841BD}" srcOrd="11" destOrd="0" presId="urn:microsoft.com/office/officeart/2005/8/layout/equation1"/>
    <dgm:cxn modelId="{40B240C2-9E82-4002-937C-72C4BE5B4645}" type="presParOf" srcId="{12CF3327-4A59-45DE-88EB-4364538C4BD8}" destId="{55C52335-9475-4A09-A64C-F886D6C2CF0A}" srcOrd="12" destOrd="0" presId="urn:microsoft.com/office/officeart/2005/8/layout/equation1"/>
    <dgm:cxn modelId="{7EAC0402-2E9A-48F2-901C-DF4A18CBDFB8}" type="presParOf" srcId="{12CF3327-4A59-45DE-88EB-4364538C4BD8}" destId="{BA2ECA14-F975-453E-B979-1F2ECA80290D}" srcOrd="13" destOrd="0" presId="urn:microsoft.com/office/officeart/2005/8/layout/equation1"/>
    <dgm:cxn modelId="{504C17A2-DA83-49EA-8FA9-E8C349062741}" type="presParOf" srcId="{12CF3327-4A59-45DE-88EB-4364538C4BD8}" destId="{84D85507-FBB0-448D-9EA8-75221FA2A752}" srcOrd="14" destOrd="0" presId="urn:microsoft.com/office/officeart/2005/8/layout/equation1"/>
    <dgm:cxn modelId="{7C782AB8-183B-4C92-86B5-E143AEB4D240}" type="presParOf" srcId="{12CF3327-4A59-45DE-88EB-4364538C4BD8}" destId="{55F46764-D538-471C-B71A-529BF3A4E2E4}" srcOrd="15" destOrd="0" presId="urn:microsoft.com/office/officeart/2005/8/layout/equation1"/>
    <dgm:cxn modelId="{82E3B741-4C02-4A73-9B09-697170A19D2B}" type="presParOf" srcId="{12CF3327-4A59-45DE-88EB-4364538C4BD8}" destId="{287151F2-A532-440E-9B38-3F99EECFCFF9}" srcOrd="16"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CB8B4-1A88-4A12-BC22-E27CB102F74B}">
      <dsp:nvSpPr>
        <dsp:cNvPr id="0" name=""/>
        <dsp:cNvSpPr/>
      </dsp:nvSpPr>
      <dsp:spPr>
        <a:xfrm>
          <a:off x="1208" y="657774"/>
          <a:ext cx="1601964" cy="160196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t>Current Status</a:t>
          </a:r>
        </a:p>
      </dsp:txBody>
      <dsp:txXfrm>
        <a:off x="235810" y="892376"/>
        <a:ext cx="1132760" cy="1132760"/>
      </dsp:txXfrm>
    </dsp:sp>
    <dsp:sp modelId="{72B74AF2-1E07-4450-84F4-424F298ED4B1}">
      <dsp:nvSpPr>
        <dsp:cNvPr id="0" name=""/>
        <dsp:cNvSpPr/>
      </dsp:nvSpPr>
      <dsp:spPr>
        <a:xfrm>
          <a:off x="1733252" y="994186"/>
          <a:ext cx="929139" cy="929139"/>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856409" y="1349489"/>
        <a:ext cx="682825" cy="218533"/>
      </dsp:txXfrm>
    </dsp:sp>
    <dsp:sp modelId="{E9BAE064-30DD-4F97-9DD6-CCC4C27BB31A}">
      <dsp:nvSpPr>
        <dsp:cNvPr id="0" name=""/>
        <dsp:cNvSpPr/>
      </dsp:nvSpPr>
      <dsp:spPr>
        <a:xfrm>
          <a:off x="2792471" y="657774"/>
          <a:ext cx="1601964" cy="160196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t>Prior Status </a:t>
          </a:r>
        </a:p>
      </dsp:txBody>
      <dsp:txXfrm>
        <a:off x="3027073" y="892376"/>
        <a:ext cx="1132760" cy="1132760"/>
      </dsp:txXfrm>
    </dsp:sp>
    <dsp:sp modelId="{F00A338A-FE51-4FEE-8BCD-C68BAC169AB7}">
      <dsp:nvSpPr>
        <dsp:cNvPr id="0" name=""/>
        <dsp:cNvSpPr/>
      </dsp:nvSpPr>
      <dsp:spPr>
        <a:xfrm>
          <a:off x="4524515" y="994186"/>
          <a:ext cx="929139" cy="929139"/>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647672" y="1185589"/>
        <a:ext cx="682825" cy="546333"/>
      </dsp:txXfrm>
    </dsp:sp>
    <dsp:sp modelId="{0377CC37-CEA7-47BF-A336-DF6AD436B873}">
      <dsp:nvSpPr>
        <dsp:cNvPr id="0" name=""/>
        <dsp:cNvSpPr/>
      </dsp:nvSpPr>
      <dsp:spPr>
        <a:xfrm>
          <a:off x="5583734" y="657774"/>
          <a:ext cx="1601964" cy="160196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t>Change </a:t>
          </a:r>
        </a:p>
      </dsp:txBody>
      <dsp:txXfrm>
        <a:off x="5818336" y="892376"/>
        <a:ext cx="1132760" cy="1132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1C79-36B4-4F67-9B68-6DB3876440E3}">
      <dsp:nvSpPr>
        <dsp:cNvPr id="0" name=""/>
        <dsp:cNvSpPr/>
      </dsp:nvSpPr>
      <dsp:spPr>
        <a:xfrm>
          <a:off x="1366"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Current Year Status Score </a:t>
          </a:r>
        </a:p>
      </dsp:txBody>
      <dsp:txXfrm>
        <a:off x="266688" y="2068788"/>
        <a:ext cx="1281090" cy="1281090"/>
      </dsp:txXfrm>
    </dsp:sp>
    <dsp:sp modelId="{01861E50-EF56-4DB1-99F2-63789CB4FB22}">
      <dsp:nvSpPr>
        <dsp:cNvPr id="0" name=""/>
        <dsp:cNvSpPr/>
      </dsp:nvSpPr>
      <dsp:spPr>
        <a:xfrm>
          <a:off x="1960214" y="2183930"/>
          <a:ext cx="1050805" cy="1050805"/>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099498" y="2585758"/>
        <a:ext cx="772237" cy="247149"/>
      </dsp:txXfrm>
    </dsp:sp>
    <dsp:sp modelId="{77E6BBB9-5FA0-4598-91EC-75A4D3294FC4}">
      <dsp:nvSpPr>
        <dsp:cNvPr id="0" name=""/>
        <dsp:cNvSpPr/>
      </dsp:nvSpPr>
      <dsp:spPr>
        <a:xfrm>
          <a:off x="3158132"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Change Score</a:t>
          </a:r>
        </a:p>
      </dsp:txBody>
      <dsp:txXfrm>
        <a:off x="3423454" y="2068788"/>
        <a:ext cx="1281090" cy="1281090"/>
      </dsp:txXfrm>
    </dsp:sp>
    <dsp:sp modelId="{8A5D05BA-48CE-4A9D-84F1-C9B2DAB6D2C0}">
      <dsp:nvSpPr>
        <dsp:cNvPr id="0" name=""/>
        <dsp:cNvSpPr/>
      </dsp:nvSpPr>
      <dsp:spPr>
        <a:xfrm>
          <a:off x="5116980" y="2183930"/>
          <a:ext cx="1050805" cy="1050805"/>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256264" y="2400396"/>
        <a:ext cx="772237" cy="617873"/>
      </dsp:txXfrm>
    </dsp:sp>
    <dsp:sp modelId="{242D0C74-143E-45C6-91BC-624C35B7EFFA}">
      <dsp:nvSpPr>
        <dsp:cNvPr id="0" name=""/>
        <dsp:cNvSpPr/>
      </dsp:nvSpPr>
      <dsp:spPr>
        <a:xfrm>
          <a:off x="6314898"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Indicator Score </a:t>
          </a:r>
        </a:p>
      </dsp:txBody>
      <dsp:txXfrm>
        <a:off x="6580220" y="2068788"/>
        <a:ext cx="1281090" cy="1281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5F43F-EABB-41BD-ABF4-F6249D15C42E}">
      <dsp:nvSpPr>
        <dsp:cNvPr id="0" name=""/>
        <dsp:cNvSpPr/>
      </dsp:nvSpPr>
      <dsp:spPr>
        <a:xfrm>
          <a:off x="0" y="1224644"/>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latin typeface="Calibri"/>
              <a:ea typeface="Calibri"/>
              <a:cs typeface="Calibri"/>
              <a:sym typeface="Calibri"/>
            </a:rPr>
            <a:t>State Assessment Results in Reading and Mathematics Indicator Score     </a:t>
          </a:r>
          <a:r>
            <a:rPr lang="en-US" sz="2000" b="0" kern="1200">
              <a:latin typeface="Calibri"/>
              <a:ea typeface="Calibri"/>
              <a:cs typeface="Calibri"/>
              <a:sym typeface="Calibri"/>
            </a:rPr>
            <a:t>* .51</a:t>
          </a:r>
          <a:endParaRPr lang="en-US" sz="2000" b="0" kern="1200"/>
        </a:p>
      </dsp:txBody>
      <dsp:txXfrm>
        <a:off x="223620" y="1448264"/>
        <a:ext cx="1079736" cy="1079736"/>
      </dsp:txXfrm>
    </dsp:sp>
    <dsp:sp modelId="{BA3FC750-BE93-4BAC-816D-9288D528B866}">
      <dsp:nvSpPr>
        <dsp:cNvPr id="0" name=""/>
        <dsp:cNvSpPr/>
      </dsp:nvSpPr>
      <dsp:spPr>
        <a:xfrm>
          <a:off x="1571990" y="1534914"/>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689382" y="1873585"/>
        <a:ext cx="650862" cy="208304"/>
      </dsp:txXfrm>
    </dsp:sp>
    <dsp:sp modelId="{39BB678B-A9A0-40C9-A2B2-955061EF92B7}">
      <dsp:nvSpPr>
        <dsp:cNvPr id="0" name=""/>
        <dsp:cNvSpPr/>
      </dsp:nvSpPr>
      <dsp:spPr>
        <a:xfrm>
          <a:off x="2540053" y="1266208"/>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b="0" kern="1200">
              <a:latin typeface="Calibri"/>
              <a:ea typeface="Calibri"/>
              <a:cs typeface="Calibri"/>
              <a:sym typeface="Calibri"/>
            </a:rPr>
            <a:t> State Assessment Results in SC, SS and CW Indicator </a:t>
          </a:r>
          <a:r>
            <a:rPr lang="en-US" sz="1200" b="0" kern="1200">
              <a:latin typeface="Calibri"/>
              <a:ea typeface="Calibri"/>
              <a:cs typeface="Calibri"/>
              <a:sym typeface="Calibri"/>
            </a:rPr>
            <a:t>Score      </a:t>
          </a:r>
          <a:r>
            <a:rPr lang="en-US" sz="1200" b="1" kern="1200">
              <a:latin typeface="Calibri"/>
              <a:ea typeface="Calibri"/>
              <a:cs typeface="Calibri"/>
              <a:sym typeface="Calibri"/>
            </a:rPr>
            <a:t>                 </a:t>
          </a:r>
          <a:r>
            <a:rPr lang="en-US" sz="2000" b="0" kern="1200">
              <a:latin typeface="Calibri"/>
              <a:ea typeface="Calibri"/>
              <a:cs typeface="Calibri"/>
              <a:sym typeface="Calibri"/>
            </a:rPr>
            <a:t>* .40</a:t>
          </a:r>
          <a:endParaRPr lang="en-US" sz="2000" b="0" kern="1200"/>
        </a:p>
      </dsp:txBody>
      <dsp:txXfrm>
        <a:off x="2763673" y="1489828"/>
        <a:ext cx="1079736" cy="1079736"/>
      </dsp:txXfrm>
    </dsp:sp>
    <dsp:sp modelId="{DB719212-1D17-4792-AECD-4CFC1401AB96}">
      <dsp:nvSpPr>
        <dsp:cNvPr id="0" name=""/>
        <dsp:cNvSpPr/>
      </dsp:nvSpPr>
      <dsp:spPr>
        <a:xfrm>
          <a:off x="4170242" y="1566080"/>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287634" y="1904751"/>
        <a:ext cx="650862" cy="208304"/>
      </dsp:txXfrm>
    </dsp:sp>
    <dsp:sp modelId="{D708CB7E-97AD-41B5-A798-51B45B61AD63}">
      <dsp:nvSpPr>
        <dsp:cNvPr id="0" name=""/>
        <dsp:cNvSpPr/>
      </dsp:nvSpPr>
      <dsp:spPr>
        <a:xfrm>
          <a:off x="5121346" y="1255810"/>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English Learner Progress Indicator Score      </a:t>
          </a:r>
          <a:r>
            <a:rPr lang="en-US" sz="2000" kern="1200"/>
            <a:t>*.05</a:t>
          </a:r>
        </a:p>
      </dsp:txBody>
      <dsp:txXfrm>
        <a:off x="5344966" y="1479430"/>
        <a:ext cx="1079736" cy="1079736"/>
      </dsp:txXfrm>
    </dsp:sp>
    <dsp:sp modelId="{0A5E78A5-D4A0-4982-A6F3-6ED0E2026BFE}">
      <dsp:nvSpPr>
        <dsp:cNvPr id="0" name=""/>
        <dsp:cNvSpPr/>
      </dsp:nvSpPr>
      <dsp:spPr>
        <a:xfrm>
          <a:off x="6820457" y="1566089"/>
          <a:ext cx="885646" cy="885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937849" y="1904760"/>
        <a:ext cx="650862" cy="208304"/>
      </dsp:txXfrm>
    </dsp:sp>
    <dsp:sp modelId="{55C52335-9475-4A09-A64C-F886D6C2CF0A}">
      <dsp:nvSpPr>
        <dsp:cNvPr id="0" name=""/>
        <dsp:cNvSpPr/>
      </dsp:nvSpPr>
      <dsp:spPr>
        <a:xfrm>
          <a:off x="7798930" y="1224644"/>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QSCS Indicator         </a:t>
          </a:r>
          <a:r>
            <a:rPr lang="en-US" sz="2000" kern="1200"/>
            <a:t>* .04</a:t>
          </a:r>
        </a:p>
      </dsp:txBody>
      <dsp:txXfrm>
        <a:off x="8022550" y="1448264"/>
        <a:ext cx="1079736" cy="1079736"/>
      </dsp:txXfrm>
    </dsp:sp>
    <dsp:sp modelId="{84D85507-FBB0-448D-9EA8-75221FA2A752}">
      <dsp:nvSpPr>
        <dsp:cNvPr id="0" name=""/>
        <dsp:cNvSpPr/>
      </dsp:nvSpPr>
      <dsp:spPr>
        <a:xfrm>
          <a:off x="9408084" y="1555009"/>
          <a:ext cx="885646" cy="885646"/>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9525476" y="1737452"/>
        <a:ext cx="650862" cy="520760"/>
      </dsp:txXfrm>
    </dsp:sp>
    <dsp:sp modelId="{287151F2-A532-440E-9B38-3F99EECFCFF9}">
      <dsp:nvSpPr>
        <dsp:cNvPr id="0" name=""/>
        <dsp:cNvSpPr/>
      </dsp:nvSpPr>
      <dsp:spPr>
        <a:xfrm>
          <a:off x="10308485" y="1265964"/>
          <a:ext cx="1526976" cy="15269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a:t>Overall Score</a:t>
          </a:r>
        </a:p>
      </dsp:txBody>
      <dsp:txXfrm>
        <a:off x="10532105" y="1489584"/>
        <a:ext cx="1079736" cy="107973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Hello! My name is Krista Mullins and I am a program consultant in the Office of Assessment and Accountability. I am pleased to be talking with you today about the Quality of School Climate and Safety Indicator.</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2 forms- one for grades 3-5 and one for grades 6- High School. Generally students in Grade 9 and 12 do not take state assessments. They will also not take the Quality of School Climate and Safety survey. There is a modified version available for students on the Alternate assessment. There are two constructs related to climate and safety, and students use a Likert response scale to indicate their agreement to statements. Copies of the survey questions for all forms and versions are available on </a:t>
            </a:r>
            <a:r>
              <a:rPr lang="en-US" u="none"/>
              <a:t>the KDE Quality of School Climate and Safety Webpage. </a:t>
            </a:r>
          </a:p>
        </p:txBody>
      </p:sp>
      <p:sp>
        <p:nvSpPr>
          <p:cNvPr id="4" name="Slide Number Placeholder 3"/>
          <p:cNvSpPr>
            <a:spLocks noGrp="1"/>
          </p:cNvSpPr>
          <p:nvPr>
            <p:ph type="sldNum" sz="quarter" idx="5"/>
          </p:nvPr>
        </p:nvSpPr>
        <p:spPr/>
        <p:txBody>
          <a:bodyPr/>
          <a:lstStyle/>
          <a:p>
            <a:fld id="{9041B365-D8D5-4ED3-A31E-D03B3F7A9AA2}" type="slidenum">
              <a:rPr lang="en-US" smtClean="0"/>
              <a:t>10</a:t>
            </a:fld>
            <a:endParaRPr lang="en-US"/>
          </a:p>
        </p:txBody>
      </p:sp>
    </p:spTree>
    <p:extLst>
      <p:ext uri="{BB962C8B-B14F-4D97-AF65-F5344CB8AC3E}">
        <p14:creationId xmlns:p14="http://schemas.microsoft.com/office/powerpoint/2010/main" val="2111743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is the QSCS scored?</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11</a:t>
            </a:fld>
            <a:endParaRPr lang="en-US"/>
          </a:p>
        </p:txBody>
      </p:sp>
    </p:spTree>
    <p:extLst>
      <p:ext uri="{BB962C8B-B14F-4D97-AF65-F5344CB8AC3E}">
        <p14:creationId xmlns:p14="http://schemas.microsoft.com/office/powerpoint/2010/main" val="361603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are assigned scores of 0.00 for Strongly Disagree, 33.33 for Disagree, 66.66 for Agree, and 100.00 for Strongly Agree. They are averaged for each question to get a question score. The questions are then categorized into either Climate or Safety and the scores are averaged into an index. </a:t>
            </a:r>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1475406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mentioned in the last slide, the two constructs that go into the overall score are the safety construct score and the climate construct score. The average student scores for questions associated with Safety are averaged again to create one Safety Construct Score. The average student scores for questions associated with Climate are averaged again to create one Climate Construct Score. Together, they are averaged to yield the Climate and Safety Status Score. </a:t>
            </a:r>
          </a:p>
        </p:txBody>
      </p:sp>
      <p:sp>
        <p:nvSpPr>
          <p:cNvPr id="4" name="Slide Number Placeholder 3"/>
          <p:cNvSpPr>
            <a:spLocks noGrp="1"/>
          </p:cNvSpPr>
          <p:nvPr>
            <p:ph type="sldNum" sz="quarter" idx="5"/>
          </p:nvPr>
        </p:nvSpPr>
        <p:spPr/>
        <p:txBody>
          <a:bodyPr/>
          <a:lstStyle/>
          <a:p>
            <a:fld id="{9041B365-D8D5-4ED3-A31E-D03B3F7A9AA2}" type="slidenum">
              <a:rPr lang="en-US" smtClean="0"/>
              <a:t>13</a:t>
            </a:fld>
            <a:endParaRPr lang="en-US"/>
          </a:p>
        </p:txBody>
      </p:sp>
    </p:spTree>
    <p:extLst>
      <p:ext uri="{BB962C8B-B14F-4D97-AF65-F5344CB8AC3E}">
        <p14:creationId xmlns:p14="http://schemas.microsoft.com/office/powerpoint/2010/main" val="3632602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At the elementary, middle, and high school levels, the Quality of School Climate and Safety indicator is given a 4% weight. If, for some reason, a school does not have scores in a category (such as English Learner progress), that percentage is proportionally redistributed among the other indicators, so the QSCS indicator would hold a little more weight than 4%.</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388986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you can see how the status score is calculated for each indicator. As previously stated, the status score for the QSCS is calculated by averaging the average score of the safety construct with the average score of the climate construct. Finding the status score is the first part of the process to find the overall score.</a:t>
            </a:r>
          </a:p>
        </p:txBody>
      </p:sp>
      <p:sp>
        <p:nvSpPr>
          <p:cNvPr id="4" name="Slide Number Placeholder 3"/>
          <p:cNvSpPr>
            <a:spLocks noGrp="1"/>
          </p:cNvSpPr>
          <p:nvPr>
            <p:ph type="sldNum" sz="quarter" idx="5"/>
          </p:nvPr>
        </p:nvSpPr>
        <p:spPr/>
        <p:txBody>
          <a:bodyPr/>
          <a:lstStyle/>
          <a:p>
            <a:fld id="{9041B365-D8D5-4ED3-A31E-D03B3F7A9AA2}" type="slidenum">
              <a:rPr lang="en-US" smtClean="0"/>
              <a:t>15</a:t>
            </a:fld>
            <a:endParaRPr lang="en-US"/>
          </a:p>
        </p:txBody>
      </p:sp>
    </p:spTree>
    <p:extLst>
      <p:ext uri="{BB962C8B-B14F-4D97-AF65-F5344CB8AC3E}">
        <p14:creationId xmlns:p14="http://schemas.microsoft.com/office/powerpoint/2010/main" val="3582847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five status levels ranging from very low to very high for the current year.</a:t>
            </a:r>
          </a:p>
          <a:p>
            <a:endParaRPr lang="en-US"/>
          </a:p>
          <a:p>
            <a:r>
              <a:rPr lang="en-US"/>
              <a:t>Color ratings will include five performance levels from highest to lowest. Performance of schools will be reported by levels; elementary, middle, and high as applicable. Color ratings for each indicator will be used to communicate performance of schools with red being the lowest and blue being the highest.</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16</a:t>
            </a:fld>
            <a:endParaRPr lang="en-US"/>
          </a:p>
        </p:txBody>
      </p:sp>
    </p:spTree>
    <p:extLst>
      <p:ext uri="{BB962C8B-B14F-4D97-AF65-F5344CB8AC3E}">
        <p14:creationId xmlns:p14="http://schemas.microsoft.com/office/powerpoint/2010/main" val="365766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026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905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to determine the change scores, you will use the prior year’s score as well as the status score from the current year. For example, if the current status score is 62 and the prior status score was 52, you would take 62 minus 52 which would equal 10 (change score). </a:t>
            </a:r>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345569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Quality of School Climate and Safety or QSCS is one of 6 state indicators in the accountability system.</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64639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five levels of change; declined significantly, declined, maintained, increased, and increased significantly.</a:t>
            </a:r>
          </a:p>
          <a:p>
            <a:endParaRPr lang="en-US" dirty="0">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21</a:t>
            </a:fld>
            <a:endParaRPr lang="en-US"/>
          </a:p>
        </p:txBody>
      </p:sp>
    </p:spTree>
    <p:extLst>
      <p:ext uri="{BB962C8B-B14F-4D97-AF65-F5344CB8AC3E}">
        <p14:creationId xmlns:p14="http://schemas.microsoft.com/office/powerpoint/2010/main" val="3752011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430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091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know the status score and the change score, we can determine the indicator score which is used to determine the overall score. By using our previous example, we will take the current year status score of 62 and add that to the change score of 10 which will give us the indicator score of 72. </a:t>
            </a:r>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3529723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de77bb5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dde77bb55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While this table does not have the specific cut scores, it can give you an idea of what the indicator performance levels will look like.</a:t>
            </a:r>
            <a:endParaRPr/>
          </a:p>
        </p:txBody>
      </p:sp>
      <p:sp>
        <p:nvSpPr>
          <p:cNvPr id="246" name="Google Shape;246;g1dde77bb55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1364815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this example from elementary school, we can see how the overall score is calculated. The QSCS indicator portion of the formula is shown on this slide with the red oval. You can see that we will take the QSCS indicator score of 72 that we calculated earlier and will now multiply that by the weight of 0.04 or 4%. The weight came from the weight table that was shown earlier. The QSCS portion of the overall score formula after multiplying 72 by 0.04 would equal 2.88. Once you have calculated the other indicator scores and multiplied them by their weights, you can add each of these together to determine your overall score. For the QSCS indicator, the weight of 4% is the same at elementary, middle, and high school. Weights will be different for other indicators depending on the grade level.</a:t>
            </a:r>
          </a:p>
        </p:txBody>
      </p:sp>
      <p:sp>
        <p:nvSpPr>
          <p:cNvPr id="4" name="Slide Number Placeholder 3"/>
          <p:cNvSpPr>
            <a:spLocks noGrp="1"/>
          </p:cNvSpPr>
          <p:nvPr>
            <p:ph type="sldNum" sz="quarter" idx="5"/>
          </p:nvPr>
        </p:nvSpPr>
        <p:spPr/>
        <p:txBody>
          <a:bodyPr/>
          <a:lstStyle/>
          <a:p>
            <a:fld id="{20C18960-60E1-4317-A69B-9B56BFAAEEBF}" type="slidenum">
              <a:rPr lang="en-US" smtClean="0"/>
              <a:t>27</a:t>
            </a:fld>
            <a:endParaRPr lang="en-US"/>
          </a:p>
        </p:txBody>
      </p:sp>
    </p:spTree>
    <p:extLst>
      <p:ext uri="{BB962C8B-B14F-4D97-AF65-F5344CB8AC3E}">
        <p14:creationId xmlns:p14="http://schemas.microsoft.com/office/powerpoint/2010/main" val="1214520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The Overall Performance Rating combines performance on the state indicators for elementary, middle, and high schools. These ratings will be communicated using a color rating system, where blue represents the highest rating, and red represents the lowest rating. The five performance levels, from highest to lowest, are Blue, Green, Yellow, Orange, and Red. </a:t>
            </a:r>
            <a:br>
              <a:rPr lang="en-US" dirty="0">
                <a:cs typeface="+mn-lt"/>
              </a:rPr>
            </a:br>
            <a:br>
              <a:rPr lang="en-US" dirty="0">
                <a:cs typeface="+mn-lt"/>
              </a:rPr>
            </a:br>
            <a:r>
              <a:rPr lang="en-US" dirty="0"/>
              <a:t>Indicator Performance ratings are also reported as colors</a:t>
            </a:r>
            <a:r>
              <a:rPr lang="en-US"/>
              <a:t>,</a:t>
            </a:r>
            <a:r>
              <a:rPr lang="en-US" dirty="0"/>
              <a:t> the result of unique combination of Status Level and Change Level; not based on cut scores.</a:t>
            </a:r>
          </a:p>
          <a:p>
            <a:pPr>
              <a:lnSpc>
                <a:spcPct val="90000"/>
              </a:lnSpc>
              <a:spcBef>
                <a:spcPts val="1000"/>
              </a:spcBef>
            </a:pPr>
            <a:endParaRPr lang="en-US" dirty="0">
              <a:cs typeface="Calibri"/>
            </a:endParaRPr>
          </a:p>
          <a:p>
            <a:pPr>
              <a:lnSpc>
                <a:spcPct val="90000"/>
              </a:lnSpc>
              <a:spcBef>
                <a:spcPts val="1000"/>
              </a:spcBef>
            </a:pPr>
            <a:r>
              <a:rPr lang="en-US" i="1" dirty="0">
                <a:cs typeface="Calibri"/>
              </a:rPr>
              <a:t>Please note that the public School Report Card will be released later this year. The initial public release of assessment and accountability data will be in Open House.</a:t>
            </a:r>
          </a:p>
          <a:p>
            <a:pPr algn="l">
              <a:lnSpc>
                <a:spcPct val="90000"/>
              </a:lnSpc>
              <a:spcBef>
                <a:spcPts val="1000"/>
              </a:spcBef>
            </a:pPr>
            <a:endParaRPr lang="en-US" sz="1200" b="0" i="0" dirty="0">
              <a:solidFill>
                <a:srgbClr val="000000"/>
              </a:solidFill>
              <a:effectLst/>
              <a:latin typeface="+mn-lt"/>
              <a:cs typeface="Calibri"/>
            </a:endParaRPr>
          </a:p>
          <a:p>
            <a:endParaRPr lang="en-US" dirty="0">
              <a:solidFill>
                <a:srgbClr val="000000"/>
              </a:solidFill>
              <a:cs typeface="Calibri" panose="020F0502020204030204"/>
            </a:endParaRPr>
          </a:p>
          <a:p>
            <a:endParaRPr lang="en-US" dirty="0">
              <a:solidFill>
                <a:srgbClr val="000000"/>
              </a:solidFill>
              <a:cs typeface="Calibri" panose="020F0502020204030204"/>
            </a:endParaRPr>
          </a:p>
          <a:p>
            <a:endParaRPr lang="en-US" dirty="0">
              <a:solidFill>
                <a:srgbClr val="000000"/>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108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15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does this impact accountability?</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30</a:t>
            </a:fld>
            <a:endParaRPr lang="en-US"/>
          </a:p>
        </p:txBody>
      </p:sp>
    </p:spTree>
    <p:extLst>
      <p:ext uri="{BB962C8B-B14F-4D97-AF65-F5344CB8AC3E}">
        <p14:creationId xmlns:p14="http://schemas.microsoft.com/office/powerpoint/2010/main" val="3104880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common misconception is that the survey is for participation only- that if students just “take the survey” the school automatically gets their 4%. However- survey responses matter! Positively affiliated scores generate a higher score for this indicator, and negatively affiliated scores will generate a lower score for this indicator. The scores then calculate into that 4% weight toward the overall performance rating. </a:t>
            </a:r>
          </a:p>
        </p:txBody>
      </p:sp>
      <p:sp>
        <p:nvSpPr>
          <p:cNvPr id="4" name="Slide Number Placeholder 3"/>
          <p:cNvSpPr>
            <a:spLocks noGrp="1"/>
          </p:cNvSpPr>
          <p:nvPr>
            <p:ph type="sldNum" sz="quarter" idx="5"/>
          </p:nvPr>
        </p:nvSpPr>
        <p:spPr/>
        <p:txBody>
          <a:bodyPr/>
          <a:lstStyle/>
          <a:p>
            <a:fld id="{9041B365-D8D5-4ED3-A31E-D03B3F7A9AA2}" type="slidenum">
              <a:rPr lang="en-US" smtClean="0"/>
              <a:t>31</a:t>
            </a:fld>
            <a:endParaRPr lang="en-US"/>
          </a:p>
        </p:txBody>
      </p:sp>
    </p:spTree>
    <p:extLst>
      <p:ext uri="{BB962C8B-B14F-4D97-AF65-F5344CB8AC3E}">
        <p14:creationId xmlns:p14="http://schemas.microsoft.com/office/powerpoint/2010/main" val="695619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slides contains important terms used in the accountability system. </a:t>
            </a:r>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2271156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now that we have the data, what are the next steps?</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32</a:t>
            </a:fld>
            <a:endParaRPr lang="en-US"/>
          </a:p>
        </p:txBody>
      </p:sp>
    </p:spTree>
    <p:extLst>
      <p:ext uri="{BB962C8B-B14F-4D97-AF65-F5344CB8AC3E}">
        <p14:creationId xmlns:p14="http://schemas.microsoft.com/office/powerpoint/2010/main" val="3631597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QSCS survey scores weigh into accountability, but the data provided from survey responses can also be a valuable tool for districts and schools. This data, which correlates to student perception of school and learning environment, can help a school or district identify areas of needed growth, or to implement school climate interventions. Maslow’s hierarchy of needs has safety as the second priority of the base—if students don’t feel safe, accepted, or included, it is more difficult for them to learn. Much like the way schools use academic data to plan interventions and next steps, the data from the QSCS survey can be used to create a more supportive learning environment. </a:t>
            </a:r>
          </a:p>
        </p:txBody>
      </p:sp>
      <p:sp>
        <p:nvSpPr>
          <p:cNvPr id="4" name="Slide Number Placeholder 3"/>
          <p:cNvSpPr>
            <a:spLocks noGrp="1"/>
          </p:cNvSpPr>
          <p:nvPr>
            <p:ph type="sldNum" sz="quarter" idx="5"/>
          </p:nvPr>
        </p:nvSpPr>
        <p:spPr/>
        <p:txBody>
          <a:bodyPr/>
          <a:lstStyle/>
          <a:p>
            <a:fld id="{9041B365-D8D5-4ED3-A31E-D03B3F7A9AA2}" type="slidenum">
              <a:rPr lang="en-US" smtClean="0"/>
              <a:t>33</a:t>
            </a:fld>
            <a:endParaRPr lang="en-US"/>
          </a:p>
        </p:txBody>
      </p:sp>
    </p:spTree>
    <p:extLst>
      <p:ext uri="{BB962C8B-B14F-4D97-AF65-F5344CB8AC3E}">
        <p14:creationId xmlns:p14="http://schemas.microsoft.com/office/powerpoint/2010/main" val="542082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be sure to check out the other trainings on state accountability.</a:t>
            </a:r>
          </a:p>
        </p:txBody>
      </p:sp>
      <p:sp>
        <p:nvSpPr>
          <p:cNvPr id="4" name="Slide Number Placeholder 3"/>
          <p:cNvSpPr>
            <a:spLocks noGrp="1"/>
          </p:cNvSpPr>
          <p:nvPr>
            <p:ph type="sldNum" sz="quarter" idx="5"/>
          </p:nvPr>
        </p:nvSpPr>
        <p:spPr/>
        <p:txBody>
          <a:bodyPr/>
          <a:lstStyle/>
          <a:p>
            <a:fld id="{9041B365-D8D5-4ED3-A31E-D03B3F7A9AA2}" type="slidenum">
              <a:rPr lang="en-US" smtClean="0"/>
              <a:t>34</a:t>
            </a:fld>
            <a:endParaRPr lang="en-US"/>
          </a:p>
        </p:txBody>
      </p:sp>
    </p:spTree>
    <p:extLst>
      <p:ext uri="{BB962C8B-B14F-4D97-AF65-F5344CB8AC3E}">
        <p14:creationId xmlns:p14="http://schemas.microsoft.com/office/powerpoint/2010/main" val="198031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contains a list of contacts in the Office of Assessment and Accountability. Feel free to reach out with any questions you may have.</a:t>
            </a:r>
          </a:p>
        </p:txBody>
      </p:sp>
      <p:sp>
        <p:nvSpPr>
          <p:cNvPr id="4" name="Slide Number Placeholder 3"/>
          <p:cNvSpPr>
            <a:spLocks noGrp="1"/>
          </p:cNvSpPr>
          <p:nvPr>
            <p:ph type="sldNum" sz="quarter" idx="5"/>
          </p:nvPr>
        </p:nvSpPr>
        <p:spPr/>
        <p:txBody>
          <a:bodyPr/>
          <a:lstStyle/>
          <a:p>
            <a:fld id="{9041B365-D8D5-4ED3-A31E-D03B3F7A9AA2}" type="slidenum">
              <a:rPr lang="en-US" smtClean="0"/>
              <a:t>35</a:t>
            </a:fld>
            <a:endParaRPr lang="en-US"/>
          </a:p>
        </p:txBody>
      </p:sp>
    </p:spTree>
    <p:extLst>
      <p:ext uri="{BB962C8B-B14F-4D97-AF65-F5344CB8AC3E}">
        <p14:creationId xmlns:p14="http://schemas.microsoft.com/office/powerpoint/2010/main" val="3749113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concludes </a:t>
            </a:r>
            <a:r>
              <a:rPr lang="en-US" sz="1200" kern="1200">
                <a:solidFill>
                  <a:schemeClr val="tx1"/>
                </a:solidFill>
                <a:effectLst/>
                <a:latin typeface="+mn-lt"/>
                <a:ea typeface="+mn-ea"/>
                <a:cs typeface="+mn-cs"/>
              </a:rPr>
              <a:t>the Quality of School Climate and Safety portion of the State Accountability Trainings. If you have any questions, please feel free to contact us at 502-564-4394 or at dacinfo@education.ky.gov. Thanks so much for your time and I hope you have a wonderful day!</a:t>
            </a:r>
            <a:endParaRPr lang="en-US"/>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36</a:t>
            </a:fld>
            <a:endParaRPr lang="en-US"/>
          </a:p>
        </p:txBody>
      </p:sp>
    </p:spTree>
    <p:extLst>
      <p:ext uri="{BB962C8B-B14F-4D97-AF65-F5344CB8AC3E}">
        <p14:creationId xmlns:p14="http://schemas.microsoft.com/office/powerpoint/2010/main" val="364283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Today we are going to discuss the rationale behind the Quality of School Climate and Safety survey, how it is constructed, scoring, accountability weights, and how that data might be used.</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359416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Let’s look at the rationale for the QSCS.</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411657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KRS 158:6455 establishes </a:t>
            </a:r>
            <a:r>
              <a:rPr lang="en-US"/>
              <a:t>the accountability system </a:t>
            </a:r>
            <a:r>
              <a:rPr lang="en-US" dirty="0"/>
              <a:t>that includes</a:t>
            </a:r>
            <a:r>
              <a:rPr lang="en-US"/>
              <a:t> multiple meaningful measures for performance. The QSCS indicator uses perceptions from a survey to provide insight into the school environment.</a:t>
            </a:r>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259934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history of the QSCS survey involved many stakeholders.</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237806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survey was created by </a:t>
            </a:r>
            <a:r>
              <a:rPr lang="en-US" dirty="0"/>
              <a:t>Human Resources Research Organization (</a:t>
            </a:r>
            <a:r>
              <a:rPr lang="en-US" err="1"/>
              <a:t>HumRRO</a:t>
            </a:r>
            <a:r>
              <a:rPr lang="en-US" dirty="0"/>
              <a:t>)</a:t>
            </a:r>
            <a:r>
              <a:rPr lang="en-US"/>
              <a:t> with the assistance of students and other stakeholders, and it was tested for validity and reliability and field tested before implementation. </a:t>
            </a:r>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67643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was the QSCS Survey constructed?</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3167234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143125" y="1122363"/>
            <a:ext cx="9144000" cy="2387600"/>
          </a:xfrm>
        </p:spPr>
        <p:txBody>
          <a:bodyPr anchor="b">
            <a:normAutofit/>
          </a:bodyPr>
          <a:lstStyle>
            <a:lvl1pPr algn="r">
              <a:defRPr sz="48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143125" y="3602038"/>
            <a:ext cx="9144000"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38225"/>
          </a:xfrm>
        </p:spPr>
        <p:txBody>
          <a:bodyPr/>
          <a:lstStyle/>
          <a:p>
            <a:r>
              <a:rPr lang="en-US"/>
              <a:t>Click to edit Master title style</a:t>
            </a:r>
          </a:p>
        </p:txBody>
      </p:sp>
      <p:sp>
        <p:nvSpPr>
          <p:cNvPr id="5" name="Text Placeholder 4"/>
          <p:cNvSpPr>
            <a:spLocks noGrp="1"/>
          </p:cNvSpPr>
          <p:nvPr>
            <p:ph type="body" sz="quarter" idx="13"/>
          </p:nvPr>
        </p:nvSpPr>
        <p:spPr>
          <a:xfrm>
            <a:off x="612936" y="1401976"/>
            <a:ext cx="10293189" cy="3636749"/>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72840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810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985853"/>
          </a:xfrm>
        </p:spPr>
        <p:txBody>
          <a:bodyPr/>
          <a:lstStyle/>
          <a:p>
            <a:r>
              <a:rPr lang="en-US"/>
              <a:t>Click to edit Master title style</a:t>
            </a:r>
          </a:p>
        </p:txBody>
      </p:sp>
      <p:sp>
        <p:nvSpPr>
          <p:cNvPr id="5" name="Text Placeholder 4"/>
          <p:cNvSpPr>
            <a:spLocks noGrp="1"/>
          </p:cNvSpPr>
          <p:nvPr>
            <p:ph type="body" sz="quarter" idx="13"/>
          </p:nvPr>
        </p:nvSpPr>
        <p:spPr>
          <a:xfrm>
            <a:off x="670086" y="128112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8105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257425" y="1112838"/>
            <a:ext cx="9144000" cy="2105024"/>
          </a:xfrm>
        </p:spPr>
        <p:txBody>
          <a:bodyPr anchor="b">
            <a:normAutofit/>
          </a:bodyPr>
          <a:lstStyle>
            <a:lvl1pPr algn="r">
              <a:defRPr sz="48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247900" y="3640138"/>
            <a:ext cx="9144000" cy="1655762"/>
          </a:xfrm>
        </p:spPr>
        <p:txBody>
          <a:bodyPr/>
          <a:lstStyle>
            <a:lvl1pPr marL="0" indent="0" algn="r">
              <a:spcBef>
                <a:spcPts val="0"/>
              </a:spcBef>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029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0" y="1"/>
            <a:ext cx="12192000" cy="10477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325563"/>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8379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090737"/>
          </a:xfrm>
        </p:spPr>
        <p:txBody>
          <a:bodyPr anchor="b">
            <a:normAutofit/>
          </a:bodyPr>
          <a:lstStyle>
            <a:lvl1pPr marL="0" indent="0" algn="l">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800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106191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1"/>
            <a:ext cx="10515600" cy="103822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616075"/>
            <a:ext cx="5181600" cy="383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616075"/>
            <a:ext cx="5181600" cy="383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793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0"/>
            <a:ext cx="10515600" cy="10191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5097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333625"/>
            <a:ext cx="5157787"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5097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33362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429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9819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80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452563"/>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6612" y="457200"/>
            <a:ext cx="3932237" cy="1600200"/>
          </a:xfrm>
        </p:spPr>
        <p:txBody>
          <a:bodyPr anchor="b"/>
          <a:lstStyle>
            <a:lvl1pPr marL="0" indent="0">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256883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666750"/>
            <a:ext cx="3932237" cy="1390650"/>
          </a:xfrm>
        </p:spPr>
        <p:txBody>
          <a:bodyPr anchor="b"/>
          <a:lstStyle>
            <a:lvl1pPr marL="0" indent="0">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6"/>
            <a:ext cx="6172200" cy="4641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571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53009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0" y="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6003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6275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38687"/>
          </a:xfrm>
        </p:spPr>
        <p:txBody>
          <a:bodyPr/>
          <a:lstStyle/>
          <a:p>
            <a:r>
              <a:rPr lang="en-US"/>
              <a:t>Click to edit Master title style</a:t>
            </a:r>
          </a:p>
        </p:txBody>
      </p:sp>
      <p:sp>
        <p:nvSpPr>
          <p:cNvPr id="5" name="Text Placeholder 4"/>
          <p:cNvSpPr>
            <a:spLocks noGrp="1"/>
          </p:cNvSpPr>
          <p:nvPr>
            <p:ph type="body" sz="quarter" idx="13"/>
          </p:nvPr>
        </p:nvSpPr>
        <p:spPr>
          <a:xfrm>
            <a:off x="582420" y="1412711"/>
            <a:ext cx="10381502" cy="4126955"/>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Tree>
    <p:extLst>
      <p:ext uri="{BB962C8B-B14F-4D97-AF65-F5344CB8AC3E}">
        <p14:creationId xmlns:p14="http://schemas.microsoft.com/office/powerpoint/2010/main" val="836821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2771446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344528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1939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250623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81314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9"/>
            <a:ext cx="10515600" cy="2157412"/>
          </a:xfrm>
        </p:spPr>
        <p:txBody>
          <a:bodyPr anchor="b">
            <a:normAutofit/>
          </a:bodyPr>
          <a:lstStyle>
            <a:lvl1pPr marL="0" indent="0">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88302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2733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771155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818420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194865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32086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1784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05025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6352210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3862000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10"/>
        <p:cNvGrpSpPr/>
        <p:nvPr/>
      </p:nvGrpSpPr>
      <p:grpSpPr>
        <a:xfrm>
          <a:off x="0" y="0"/>
          <a:ext cx="0" cy="0"/>
          <a:chOff x="0" y="0"/>
          <a:chExt cx="0" cy="0"/>
        </a:xfrm>
      </p:grpSpPr>
      <p:sp>
        <p:nvSpPr>
          <p:cNvPr id="111" name="Google Shape;111;p23"/>
          <p:cNvSpPr txBox="1">
            <a:spLocks noGrp="1"/>
          </p:cNvSpPr>
          <p:nvPr>
            <p:ph type="ftr" idx="11"/>
          </p:nvPr>
        </p:nvSpPr>
        <p:spPr>
          <a:xfrm>
            <a:off x="5546667" y="6356354"/>
            <a:ext cx="109866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23"/>
          <p:cNvSpPr txBox="1">
            <a:spLocks noGrp="1"/>
          </p:cNvSpPr>
          <p:nvPr>
            <p:ph type="title"/>
          </p:nvPr>
        </p:nvSpPr>
        <p:spPr>
          <a:xfrm>
            <a:off x="838200" y="365129"/>
            <a:ext cx="9144000" cy="8857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6853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38747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38747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55787" y="257025"/>
            <a:ext cx="8596800" cy="1320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 name="Google Shape;17;p3"/>
          <p:cNvSpPr txBox="1">
            <a:spLocks noGrp="1"/>
          </p:cNvSpPr>
          <p:nvPr>
            <p:ph type="body" idx="1"/>
          </p:nvPr>
        </p:nvSpPr>
        <p:spPr>
          <a:xfrm>
            <a:off x="555787" y="1566879"/>
            <a:ext cx="9188800" cy="4092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102649"/>
              </a:buClr>
              <a:buSzPts val="1400"/>
              <a:buChar char="•"/>
              <a:defRPr/>
            </a:lvl1pPr>
            <a:lvl2pPr marL="1219170" lvl="1" indent="-423323" algn="l">
              <a:lnSpc>
                <a:spcPct val="90000"/>
              </a:lnSpc>
              <a:spcBef>
                <a:spcPts val="533"/>
              </a:spcBef>
              <a:spcAft>
                <a:spcPts val="0"/>
              </a:spcAft>
              <a:buClr>
                <a:srgbClr val="102649"/>
              </a:buClr>
              <a:buSzPts val="1400"/>
              <a:buChar char="•"/>
              <a:defRPr/>
            </a:lvl2pPr>
            <a:lvl3pPr marL="1828754" lvl="2" indent="-423323" algn="l">
              <a:lnSpc>
                <a:spcPct val="90000"/>
              </a:lnSpc>
              <a:spcBef>
                <a:spcPts val="533"/>
              </a:spcBef>
              <a:spcAft>
                <a:spcPts val="0"/>
              </a:spcAft>
              <a:buClr>
                <a:srgbClr val="102649"/>
              </a:buClr>
              <a:buSzPts val="1400"/>
              <a:buChar char="•"/>
              <a:defRPr/>
            </a:lvl3pPr>
            <a:lvl4pPr marL="2438339" lvl="3" indent="-423323" algn="l">
              <a:lnSpc>
                <a:spcPct val="90000"/>
              </a:lnSpc>
              <a:spcBef>
                <a:spcPts val="533"/>
              </a:spcBef>
              <a:spcAft>
                <a:spcPts val="0"/>
              </a:spcAft>
              <a:buClr>
                <a:srgbClr val="102649"/>
              </a:buClr>
              <a:buSzPts val="1400"/>
              <a:buChar char="•"/>
              <a:defRPr/>
            </a:lvl4pPr>
            <a:lvl5pPr marL="3047924" lvl="4" indent="-423323" algn="l">
              <a:lnSpc>
                <a:spcPct val="90000"/>
              </a:lnSpc>
              <a:spcBef>
                <a:spcPts val="533"/>
              </a:spcBef>
              <a:spcAft>
                <a:spcPts val="0"/>
              </a:spcAft>
              <a:buClr>
                <a:srgbClr val="102649"/>
              </a:buClr>
              <a:buSzPts val="1400"/>
              <a:buFont typeface="Libre Franklin Medium"/>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8" name="Google Shape;18;p3"/>
          <p:cNvSpPr txBox="1">
            <a:spLocks noGrp="1"/>
          </p:cNvSpPr>
          <p:nvPr>
            <p:ph type="sldNum" idx="12"/>
          </p:nvPr>
        </p:nvSpPr>
        <p:spPr>
          <a:xfrm>
            <a:off x="10403519" y="5476115"/>
            <a:ext cx="68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867" b="0" i="0" u="none" strike="noStrike" cap="none">
                <a:solidFill>
                  <a:schemeClr val="dk1"/>
                </a:solidFill>
                <a:latin typeface="Libre Franklin"/>
                <a:ea typeface="Libre Franklin"/>
                <a:cs typeface="Libre Franklin"/>
                <a:sym typeface="Libre Franklin"/>
              </a:defRPr>
            </a:lvl1pPr>
            <a:lvl2pPr marL="0" lvl="1" indent="0" algn="r">
              <a:spcBef>
                <a:spcPts val="0"/>
              </a:spcBef>
              <a:buNone/>
              <a:defRPr sz="1867" b="0" i="0" u="none" strike="noStrike" cap="none">
                <a:solidFill>
                  <a:schemeClr val="dk1"/>
                </a:solidFill>
                <a:latin typeface="Libre Franklin"/>
                <a:ea typeface="Libre Franklin"/>
                <a:cs typeface="Libre Franklin"/>
                <a:sym typeface="Libre Franklin"/>
              </a:defRPr>
            </a:lvl2pPr>
            <a:lvl3pPr marL="0" lvl="2" indent="0" algn="r">
              <a:spcBef>
                <a:spcPts val="0"/>
              </a:spcBef>
              <a:buNone/>
              <a:defRPr sz="1867" b="0" i="0" u="none" strike="noStrike" cap="none">
                <a:solidFill>
                  <a:schemeClr val="dk1"/>
                </a:solidFill>
                <a:latin typeface="Libre Franklin"/>
                <a:ea typeface="Libre Franklin"/>
                <a:cs typeface="Libre Franklin"/>
                <a:sym typeface="Libre Franklin"/>
              </a:defRPr>
            </a:lvl3pPr>
            <a:lvl4pPr marL="0" lvl="3" indent="0" algn="r">
              <a:spcBef>
                <a:spcPts val="0"/>
              </a:spcBef>
              <a:buNone/>
              <a:defRPr sz="1867" b="0" i="0" u="none" strike="noStrike" cap="none">
                <a:solidFill>
                  <a:schemeClr val="dk1"/>
                </a:solidFill>
                <a:latin typeface="Libre Franklin"/>
                <a:ea typeface="Libre Franklin"/>
                <a:cs typeface="Libre Franklin"/>
                <a:sym typeface="Libre Franklin"/>
              </a:defRPr>
            </a:lvl4pPr>
            <a:lvl5pPr marL="0" lvl="4" indent="0" algn="r">
              <a:spcBef>
                <a:spcPts val="0"/>
              </a:spcBef>
              <a:buNone/>
              <a:defRPr sz="1867" b="0" i="0" u="none" strike="noStrike" cap="none">
                <a:solidFill>
                  <a:schemeClr val="dk1"/>
                </a:solidFill>
                <a:latin typeface="Libre Franklin"/>
                <a:ea typeface="Libre Franklin"/>
                <a:cs typeface="Libre Franklin"/>
                <a:sym typeface="Libre Franklin"/>
              </a:defRPr>
            </a:lvl5pPr>
            <a:lvl6pPr marL="0" lvl="5" indent="0" algn="r">
              <a:spcBef>
                <a:spcPts val="0"/>
              </a:spcBef>
              <a:buNone/>
              <a:defRPr sz="1867" b="0" i="0" u="none" strike="noStrike" cap="none">
                <a:solidFill>
                  <a:schemeClr val="dk1"/>
                </a:solidFill>
                <a:latin typeface="Libre Franklin"/>
                <a:ea typeface="Libre Franklin"/>
                <a:cs typeface="Libre Franklin"/>
                <a:sym typeface="Libre Franklin"/>
              </a:defRPr>
            </a:lvl6pPr>
            <a:lvl7pPr marL="0" lvl="6" indent="0" algn="r">
              <a:spcBef>
                <a:spcPts val="0"/>
              </a:spcBef>
              <a:buNone/>
              <a:defRPr sz="1867" b="0" i="0" u="none" strike="noStrike" cap="none">
                <a:solidFill>
                  <a:schemeClr val="dk1"/>
                </a:solidFill>
                <a:latin typeface="Libre Franklin"/>
                <a:ea typeface="Libre Franklin"/>
                <a:cs typeface="Libre Franklin"/>
                <a:sym typeface="Libre Franklin"/>
              </a:defRPr>
            </a:lvl7pPr>
            <a:lvl8pPr marL="0" lvl="7" indent="0" algn="r">
              <a:spcBef>
                <a:spcPts val="0"/>
              </a:spcBef>
              <a:buNone/>
              <a:defRPr sz="1867" b="0" i="0" u="none" strike="noStrike" cap="none">
                <a:solidFill>
                  <a:schemeClr val="dk1"/>
                </a:solidFill>
                <a:latin typeface="Libre Franklin"/>
                <a:ea typeface="Libre Franklin"/>
                <a:cs typeface="Libre Franklin"/>
                <a:sym typeface="Libre Franklin"/>
              </a:defRPr>
            </a:lvl8pPr>
            <a:lvl9pPr marL="0" lvl="8" indent="0" algn="r">
              <a:spcBef>
                <a:spcPts val="0"/>
              </a:spcBef>
              <a:buNone/>
              <a:defRPr sz="1867" b="0" i="0" u="none" strike="noStrike" cap="none">
                <a:solidFill>
                  <a:schemeClr val="dk1"/>
                </a:solidFill>
                <a:latin typeface="Libre Franklin"/>
                <a:ea typeface="Libre Franklin"/>
                <a:cs typeface="Libre Franklin"/>
                <a:sym typeface="Libre Franklin"/>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46043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56602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82834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3610035"/>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0" y="-6350"/>
            <a:ext cx="10515600" cy="1025525"/>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79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8892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1.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635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762000" y="1469886"/>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 id="2147483673" r:id="rId10"/>
    <p:sldLayoutId id="2147483698" r:id="rId11"/>
    <p:sldLayoutId id="2147483699" r:id="rId12"/>
  </p:sldLayoutIdLst>
  <p:hf sldNum="0" hd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
            <a:ext cx="10515600" cy="10287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53987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45279787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sldNum="0" hdr="0" ft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8479061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ky.gov/AA/Acct/Pages/SchClimate.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mailto:chris.williams@education.ky.gov" TargetMode="External"/><Relationship Id="rId3" Type="http://schemas.openxmlformats.org/officeDocument/2006/relationships/hyperlink" Target="mailto:jennifer.stafford@education.ky.gov" TargetMode="External"/><Relationship Id="rId7" Type="http://schemas.openxmlformats.org/officeDocument/2006/relationships/hyperlink" Target="mailto:devon.avery@education.ky.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shara.savage@education.ky.gov" TargetMode="External"/><Relationship Id="rId11" Type="http://schemas.openxmlformats.org/officeDocument/2006/relationships/hyperlink" Target="mailto:melissa.chandler@education.ky.gov" TargetMode="External"/><Relationship Id="rId5" Type="http://schemas.openxmlformats.org/officeDocument/2006/relationships/hyperlink" Target="mailto:ben.riley@education.ky.gov" TargetMode="External"/><Relationship Id="rId10" Type="http://schemas.openxmlformats.org/officeDocument/2006/relationships/hyperlink" Target="mailto:krista.mullins@education.ky.gov" TargetMode="External"/><Relationship Id="rId4" Type="http://schemas.openxmlformats.org/officeDocument/2006/relationships/hyperlink" Target="mailto:Helen.jones@education.ky.gov" TargetMode="External"/><Relationship Id="rId9" Type="http://schemas.openxmlformats.org/officeDocument/2006/relationships/hyperlink" Target="mailto:christen.roseberry@education.ky.go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19242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algn="r">
              <a:defRPr/>
            </a:pPr>
            <a:r>
              <a:rPr kumimoji="0" lang="en-US" sz="4800" b="0" i="0" u="none" strike="noStrike" kern="1200" cap="none" spc="0" normalizeH="0" baseline="0" noProof="0" dirty="0">
                <a:ln>
                  <a:noFill/>
                </a:ln>
                <a:solidFill>
                  <a:srgbClr val="102649"/>
                </a:solidFill>
                <a:effectLst/>
                <a:uLnTx/>
                <a:uFillTx/>
                <a:latin typeface="Franklin Gothic Medium" panose="020B0603020102020204"/>
                <a:ea typeface="+mj-ea"/>
                <a:cs typeface="+mj-cs"/>
              </a:rPr>
              <a:t> </a:t>
            </a:r>
            <a:r>
              <a:rPr lang="en-US" sz="4800" dirty="0">
                <a:latin typeface="Franklin Gothic Medium" panose="020B0603020102020204"/>
              </a:rPr>
              <a:t>Accountability </a:t>
            </a:r>
            <a:r>
              <a:rPr kumimoji="0" lang="en-US" sz="4800" b="0" i="0" u="none" strike="noStrike" kern="1200" cap="none" spc="0" normalizeH="0" baseline="0" noProof="0" dirty="0">
                <a:ln>
                  <a:noFill/>
                </a:ln>
                <a:solidFill>
                  <a:srgbClr val="102649"/>
                </a:solidFill>
                <a:effectLst/>
                <a:uLnTx/>
                <a:uFillTx/>
                <a:latin typeface="Franklin Gothic Medium" panose="020B0603020102020204"/>
                <a:ea typeface="+mj-ea"/>
                <a:cs typeface="+mj-cs"/>
              </a:rPr>
              <a:t>Indicator Training:</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2649"/>
                </a:solidFill>
                <a:effectLst/>
                <a:uLnTx/>
                <a:uFillTx/>
                <a:latin typeface="Franklin Gothic Medium" panose="020B0603020102020204"/>
                <a:ea typeface="+mj-ea"/>
                <a:cs typeface="+mj-cs"/>
              </a:rPr>
              <a:t>Quality of School Climate and Safety</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476869" y="3429000"/>
            <a:ext cx="9144000" cy="1655762"/>
          </a:xfrm>
        </p:spPr>
        <p:txBody>
          <a:bodyPr vert="horz" lIns="91440" tIns="45720" rIns="91440" bIns="45720" rtlCol="0" anchor="t">
            <a:noAutofit/>
          </a:bodyPr>
          <a:lstStyle/>
          <a:p>
            <a:pPr algn="r">
              <a:spcBef>
                <a:spcPts val="0"/>
              </a:spcBef>
            </a:pPr>
            <a:r>
              <a:rPr lang="en-US" sz="3200"/>
              <a:t>Krista Mullins</a:t>
            </a:r>
          </a:p>
          <a:p>
            <a:pPr algn="r">
              <a:spcBef>
                <a:spcPts val="0"/>
              </a:spcBef>
            </a:pPr>
            <a:r>
              <a:rPr lang="en-US" sz="3200" b="0" i="0" u="none" strike="noStrike">
                <a:solidFill>
                  <a:srgbClr val="007780"/>
                </a:solidFill>
                <a:effectLst/>
              </a:rPr>
              <a:t>Program Consultant </a:t>
            </a:r>
          </a:p>
          <a:p>
            <a:pPr algn="r">
              <a:spcBef>
                <a:spcPts val="0"/>
              </a:spcBef>
            </a:pPr>
            <a:r>
              <a:rPr lang="en-US" sz="3200"/>
              <a:t>Office of Assessment and Accountability</a:t>
            </a:r>
          </a:p>
        </p:txBody>
      </p:sp>
    </p:spTree>
    <p:extLst>
      <p:ext uri="{BB962C8B-B14F-4D97-AF65-F5344CB8AC3E}">
        <p14:creationId xmlns:p14="http://schemas.microsoft.com/office/powerpoint/2010/main" val="4280767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DF10A-9327-9DBA-26C6-465E519420B8}"/>
              </a:ext>
            </a:extLst>
          </p:cNvPr>
          <p:cNvSpPr>
            <a:spLocks noGrp="1"/>
          </p:cNvSpPr>
          <p:nvPr>
            <p:ph type="title"/>
          </p:nvPr>
        </p:nvSpPr>
        <p:spPr>
          <a:xfrm>
            <a:off x="0" y="1"/>
            <a:ext cx="10515600" cy="1036320"/>
          </a:xfrm>
        </p:spPr>
        <p:txBody>
          <a:bodyPr/>
          <a:lstStyle/>
          <a:p>
            <a:r>
              <a:rPr lang="en-US"/>
              <a:t>Survey Construction</a:t>
            </a:r>
          </a:p>
        </p:txBody>
      </p:sp>
      <p:sp>
        <p:nvSpPr>
          <p:cNvPr id="3" name="Content Placeholder 2">
            <a:extLst>
              <a:ext uri="{FF2B5EF4-FFF2-40B4-BE49-F238E27FC236}">
                <a16:creationId xmlns:a16="http://schemas.microsoft.com/office/drawing/2014/main" id="{DF38547B-6CE8-2973-BF3D-460469A7B9C6}"/>
              </a:ext>
            </a:extLst>
          </p:cNvPr>
          <p:cNvSpPr>
            <a:spLocks noGrp="1"/>
          </p:cNvSpPr>
          <p:nvPr>
            <p:ph idx="1"/>
          </p:nvPr>
        </p:nvSpPr>
        <p:spPr>
          <a:xfrm>
            <a:off x="627995" y="1200085"/>
            <a:ext cx="10515600" cy="4093115"/>
          </a:xfrm>
        </p:spPr>
        <p:txBody>
          <a:bodyPr vert="horz" lIns="91440" tIns="45720" rIns="91440" bIns="45720" rtlCol="0" anchor="t">
            <a:normAutofit/>
          </a:bodyPr>
          <a:lstStyle/>
          <a:p>
            <a:r>
              <a:rPr lang="en-US"/>
              <a:t>Two forms (Gr. 3-5 and Gr. 6-High School)</a:t>
            </a:r>
          </a:p>
          <a:p>
            <a:r>
              <a:rPr lang="en-US"/>
              <a:t>Modified survey for students on Alternate KSA</a:t>
            </a:r>
          </a:p>
          <a:p>
            <a:r>
              <a:rPr lang="en-US"/>
              <a:t>Climate and Safety Items (two constructs used for accountability)</a:t>
            </a:r>
          </a:p>
          <a:p>
            <a:r>
              <a:rPr lang="en-US"/>
              <a:t>QSCS Survey questions for both forms are available on the </a:t>
            </a:r>
            <a:r>
              <a:rPr lang="en-US">
                <a:hlinkClick r:id="rId3"/>
              </a:rPr>
              <a:t>KDE Quality of School Climate and Safety webpage</a:t>
            </a:r>
            <a:endParaRPr lang="en-US"/>
          </a:p>
          <a:p>
            <a:r>
              <a:rPr lang="en-US"/>
              <a:t>Students indicate agreement to statements using a Likert response scale</a:t>
            </a:r>
          </a:p>
          <a:p>
            <a:endParaRPr lang="en-US"/>
          </a:p>
        </p:txBody>
      </p:sp>
      <p:pic>
        <p:nvPicPr>
          <p:cNvPr id="5" name="Picture 5" descr="A picture containing a Likert scale ranging from Strongly Disagree, Disagree, Agree, and Strongly Agree&#10;&#10;">
            <a:extLst>
              <a:ext uri="{FF2B5EF4-FFF2-40B4-BE49-F238E27FC236}">
                <a16:creationId xmlns:a16="http://schemas.microsoft.com/office/drawing/2014/main" id="{5AD0F33E-5B67-6DE6-3F4B-B9B0C1245B45}"/>
              </a:ext>
            </a:extLst>
          </p:cNvPr>
          <p:cNvPicPr>
            <a:picLocks noChangeAspect="1"/>
          </p:cNvPicPr>
          <p:nvPr/>
        </p:nvPicPr>
        <p:blipFill>
          <a:blip r:embed="rId4"/>
          <a:stretch>
            <a:fillRect/>
          </a:stretch>
        </p:blipFill>
        <p:spPr>
          <a:xfrm>
            <a:off x="2294623" y="4375415"/>
            <a:ext cx="5930043" cy="824968"/>
          </a:xfrm>
          <a:prstGeom prst="rect">
            <a:avLst/>
          </a:prstGeom>
        </p:spPr>
      </p:pic>
    </p:spTree>
    <p:extLst>
      <p:ext uri="{BB962C8B-B14F-4D97-AF65-F5344CB8AC3E}">
        <p14:creationId xmlns:p14="http://schemas.microsoft.com/office/powerpoint/2010/main" val="419211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9EB58E-86E7-78E2-72BE-97FCA6EA4D34}"/>
              </a:ext>
            </a:extLst>
          </p:cNvPr>
          <p:cNvSpPr>
            <a:spLocks noGrp="1"/>
          </p:cNvSpPr>
          <p:nvPr>
            <p:ph type="title"/>
          </p:nvPr>
        </p:nvSpPr>
        <p:spPr>
          <a:xfrm>
            <a:off x="831850" y="1709739"/>
            <a:ext cx="10515600" cy="2120582"/>
          </a:xfrm>
        </p:spPr>
        <p:txBody>
          <a:bodyPr/>
          <a:lstStyle/>
          <a:p>
            <a:r>
              <a:rPr lang="en-US" dirty="0"/>
              <a:t>Scoring</a:t>
            </a:r>
          </a:p>
        </p:txBody>
      </p:sp>
    </p:spTree>
    <p:extLst>
      <p:ext uri="{BB962C8B-B14F-4D97-AF65-F5344CB8AC3E}">
        <p14:creationId xmlns:p14="http://schemas.microsoft.com/office/powerpoint/2010/main" val="30581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BB00-7F9A-4910-BE26-AC54AFC64AA1}"/>
              </a:ext>
            </a:extLst>
          </p:cNvPr>
          <p:cNvSpPr>
            <a:spLocks noGrp="1"/>
          </p:cNvSpPr>
          <p:nvPr>
            <p:ph type="title"/>
          </p:nvPr>
        </p:nvSpPr>
        <p:spPr>
          <a:xfrm>
            <a:off x="0" y="-6349"/>
            <a:ext cx="10515600" cy="1042670"/>
          </a:xfrm>
        </p:spPr>
        <p:txBody>
          <a:bodyPr/>
          <a:lstStyle/>
          <a:p>
            <a:r>
              <a:rPr lang="en-US"/>
              <a:t>Scoring</a:t>
            </a:r>
            <a:r>
              <a:rPr lang="en-US" dirty="0"/>
              <a:t> of the Survey</a:t>
            </a:r>
            <a:endParaRPr lang="en-US"/>
          </a:p>
        </p:txBody>
      </p:sp>
      <p:pic>
        <p:nvPicPr>
          <p:cNvPr id="5" name="Picture 5" descr="A picture containing a Likert scale ranging from Strongly Disagree, Disagree, Agree, and Strongly Agree&#10;&#10;">
            <a:extLst>
              <a:ext uri="{FF2B5EF4-FFF2-40B4-BE49-F238E27FC236}">
                <a16:creationId xmlns:a16="http://schemas.microsoft.com/office/drawing/2014/main" id="{C8BBDE32-4A12-4577-921B-65C9F05E8486}"/>
              </a:ext>
            </a:extLst>
          </p:cNvPr>
          <p:cNvPicPr>
            <a:picLocks noChangeAspect="1"/>
          </p:cNvPicPr>
          <p:nvPr/>
        </p:nvPicPr>
        <p:blipFill>
          <a:blip r:embed="rId3"/>
          <a:stretch>
            <a:fillRect/>
          </a:stretch>
        </p:blipFill>
        <p:spPr>
          <a:xfrm>
            <a:off x="1054934" y="1513830"/>
            <a:ext cx="8831344" cy="738701"/>
          </a:xfrm>
          <a:prstGeom prst="rect">
            <a:avLst/>
          </a:prstGeom>
        </p:spPr>
      </p:pic>
      <p:sp>
        <p:nvSpPr>
          <p:cNvPr id="6" name="TextBox 5">
            <a:extLst>
              <a:ext uri="{FF2B5EF4-FFF2-40B4-BE49-F238E27FC236}">
                <a16:creationId xmlns:a16="http://schemas.microsoft.com/office/drawing/2014/main" id="{A47C2BD7-E1C8-40BD-9D14-73AFBF0C6C45}"/>
              </a:ext>
            </a:extLst>
          </p:cNvPr>
          <p:cNvSpPr txBox="1"/>
          <p:nvPr/>
        </p:nvSpPr>
        <p:spPr>
          <a:xfrm>
            <a:off x="3399417" y="2130347"/>
            <a:ext cx="646331" cy="369332"/>
          </a:xfrm>
          <a:prstGeom prst="rect">
            <a:avLst/>
          </a:prstGeom>
          <a:noFill/>
        </p:spPr>
        <p:txBody>
          <a:bodyPr wrap="none" rtlCol="0">
            <a:spAutoFit/>
          </a:bodyPr>
          <a:lstStyle/>
          <a:p>
            <a:r>
              <a:rPr lang="en-US"/>
              <a:t>0.00</a:t>
            </a:r>
          </a:p>
        </p:txBody>
      </p:sp>
      <p:sp>
        <p:nvSpPr>
          <p:cNvPr id="7" name="TextBox 6">
            <a:extLst>
              <a:ext uri="{FF2B5EF4-FFF2-40B4-BE49-F238E27FC236}">
                <a16:creationId xmlns:a16="http://schemas.microsoft.com/office/drawing/2014/main" id="{33A88FF2-26E9-4846-ADBF-7D62D8EC1777}"/>
              </a:ext>
            </a:extLst>
          </p:cNvPr>
          <p:cNvSpPr txBox="1"/>
          <p:nvPr/>
        </p:nvSpPr>
        <p:spPr>
          <a:xfrm>
            <a:off x="5542704" y="2115538"/>
            <a:ext cx="780983" cy="369332"/>
          </a:xfrm>
          <a:prstGeom prst="rect">
            <a:avLst/>
          </a:prstGeom>
          <a:noFill/>
        </p:spPr>
        <p:txBody>
          <a:bodyPr wrap="none" rtlCol="0">
            <a:spAutoFit/>
          </a:bodyPr>
          <a:lstStyle/>
          <a:p>
            <a:r>
              <a:rPr lang="en-US"/>
              <a:t>33.33</a:t>
            </a:r>
          </a:p>
        </p:txBody>
      </p:sp>
      <p:sp>
        <p:nvSpPr>
          <p:cNvPr id="8" name="TextBox 7">
            <a:extLst>
              <a:ext uri="{FF2B5EF4-FFF2-40B4-BE49-F238E27FC236}">
                <a16:creationId xmlns:a16="http://schemas.microsoft.com/office/drawing/2014/main" id="{5CA26350-FD5D-490D-A8EA-E1D85983505A}"/>
              </a:ext>
            </a:extLst>
          </p:cNvPr>
          <p:cNvSpPr txBox="1"/>
          <p:nvPr/>
        </p:nvSpPr>
        <p:spPr>
          <a:xfrm>
            <a:off x="6933508" y="2130347"/>
            <a:ext cx="780983" cy="369332"/>
          </a:xfrm>
          <a:prstGeom prst="rect">
            <a:avLst/>
          </a:prstGeom>
          <a:noFill/>
        </p:spPr>
        <p:txBody>
          <a:bodyPr wrap="none" rtlCol="0">
            <a:spAutoFit/>
          </a:bodyPr>
          <a:lstStyle/>
          <a:p>
            <a:r>
              <a:rPr lang="en-US"/>
              <a:t>66.66</a:t>
            </a:r>
          </a:p>
        </p:txBody>
      </p:sp>
      <p:sp>
        <p:nvSpPr>
          <p:cNvPr id="9" name="TextBox 8">
            <a:extLst>
              <a:ext uri="{FF2B5EF4-FFF2-40B4-BE49-F238E27FC236}">
                <a16:creationId xmlns:a16="http://schemas.microsoft.com/office/drawing/2014/main" id="{B22AB556-B8F5-4191-A54D-0DC86A97FF49}"/>
              </a:ext>
            </a:extLst>
          </p:cNvPr>
          <p:cNvSpPr txBox="1"/>
          <p:nvPr/>
        </p:nvSpPr>
        <p:spPr>
          <a:xfrm>
            <a:off x="8731395" y="2115538"/>
            <a:ext cx="908197" cy="369332"/>
          </a:xfrm>
          <a:prstGeom prst="rect">
            <a:avLst/>
          </a:prstGeom>
          <a:noFill/>
        </p:spPr>
        <p:txBody>
          <a:bodyPr wrap="none" rtlCol="0">
            <a:spAutoFit/>
          </a:bodyPr>
          <a:lstStyle/>
          <a:p>
            <a:r>
              <a:rPr lang="en-US"/>
              <a:t>100.00</a:t>
            </a:r>
          </a:p>
        </p:txBody>
      </p:sp>
      <p:sp>
        <p:nvSpPr>
          <p:cNvPr id="3" name="Content Placeholder 2">
            <a:extLst>
              <a:ext uri="{FF2B5EF4-FFF2-40B4-BE49-F238E27FC236}">
                <a16:creationId xmlns:a16="http://schemas.microsoft.com/office/drawing/2014/main" id="{BE674BA7-8F92-4E87-878E-58E418BC1B9C}"/>
              </a:ext>
            </a:extLst>
          </p:cNvPr>
          <p:cNvSpPr>
            <a:spLocks noGrp="1"/>
          </p:cNvSpPr>
          <p:nvPr>
            <p:ph idx="1"/>
          </p:nvPr>
        </p:nvSpPr>
        <p:spPr>
          <a:xfrm>
            <a:off x="675396" y="2839393"/>
            <a:ext cx="10515600" cy="2653328"/>
          </a:xfrm>
        </p:spPr>
        <p:txBody>
          <a:bodyPr/>
          <a:lstStyle/>
          <a:p>
            <a:r>
              <a:rPr lang="en-US"/>
              <a:t>Student responses are assigned scores of 0.00, 33.33, 66.66, and 100.00 based on the student’s response being least favorable to most favorable.</a:t>
            </a:r>
          </a:p>
          <a:p>
            <a:r>
              <a:rPr lang="en-US"/>
              <a:t>The scores are averaged for each question to get a question score.</a:t>
            </a:r>
          </a:p>
          <a:p>
            <a:r>
              <a:rPr lang="en-US"/>
              <a:t>The Climate and Safety indexes are calculated by averaging the question scores that are associated with either Climate or Safety.</a:t>
            </a:r>
          </a:p>
          <a:p>
            <a:pPr marL="0" indent="0">
              <a:buNone/>
            </a:pPr>
            <a:endParaRPr lang="en-US"/>
          </a:p>
        </p:txBody>
      </p:sp>
    </p:spTree>
    <p:extLst>
      <p:ext uri="{BB962C8B-B14F-4D97-AF65-F5344CB8AC3E}">
        <p14:creationId xmlns:p14="http://schemas.microsoft.com/office/powerpoint/2010/main" val="12039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6AD3-5A2E-FBF0-03D6-C347ED961A67}"/>
              </a:ext>
            </a:extLst>
          </p:cNvPr>
          <p:cNvSpPr>
            <a:spLocks noGrp="1"/>
          </p:cNvSpPr>
          <p:nvPr>
            <p:ph type="title"/>
          </p:nvPr>
        </p:nvSpPr>
        <p:spPr>
          <a:xfrm>
            <a:off x="0" y="-6349"/>
            <a:ext cx="10515600" cy="1042670"/>
          </a:xfrm>
        </p:spPr>
        <p:txBody>
          <a:bodyPr/>
          <a:lstStyle/>
          <a:p>
            <a:r>
              <a:rPr lang="en-US"/>
              <a:t>Scoring</a:t>
            </a:r>
            <a:r>
              <a:rPr lang="en-US" dirty="0"/>
              <a:t> of the Survey cont’d</a:t>
            </a:r>
            <a:endParaRPr lang="en-US"/>
          </a:p>
        </p:txBody>
      </p:sp>
      <p:sp>
        <p:nvSpPr>
          <p:cNvPr id="8" name="Callout: Down Arrow 7">
            <a:extLst>
              <a:ext uri="{FF2B5EF4-FFF2-40B4-BE49-F238E27FC236}">
                <a16:creationId xmlns:a16="http://schemas.microsoft.com/office/drawing/2014/main" id="{D97BA6BE-2EBC-FF3D-1F49-E881E1619E79}"/>
              </a:ext>
            </a:extLst>
          </p:cNvPr>
          <p:cNvSpPr/>
          <p:nvPr/>
        </p:nvSpPr>
        <p:spPr>
          <a:xfrm>
            <a:off x="1758049" y="1620754"/>
            <a:ext cx="4120814" cy="1674393"/>
          </a:xfrm>
          <a:prstGeom prst="downArrowCallout">
            <a:avLst/>
          </a:prstGeom>
          <a:solidFill>
            <a:srgbClr val="AAD6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Safety Construct Score</a:t>
            </a:r>
          </a:p>
        </p:txBody>
      </p:sp>
      <p:sp>
        <p:nvSpPr>
          <p:cNvPr id="9" name="Callout: Down Arrow 8">
            <a:extLst>
              <a:ext uri="{FF2B5EF4-FFF2-40B4-BE49-F238E27FC236}">
                <a16:creationId xmlns:a16="http://schemas.microsoft.com/office/drawing/2014/main" id="{B2B316A7-D40C-8FFC-6FAD-6FB1031BDB12}"/>
              </a:ext>
            </a:extLst>
          </p:cNvPr>
          <p:cNvSpPr/>
          <p:nvPr/>
        </p:nvSpPr>
        <p:spPr>
          <a:xfrm>
            <a:off x="6179653" y="1630780"/>
            <a:ext cx="3920288" cy="1664366"/>
          </a:xfrm>
          <a:prstGeom prst="downArrowCallou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t>Climate Construct Score</a:t>
            </a:r>
          </a:p>
        </p:txBody>
      </p:sp>
      <p:sp>
        <p:nvSpPr>
          <p:cNvPr id="7" name="Rectangle 6">
            <a:extLst>
              <a:ext uri="{FF2B5EF4-FFF2-40B4-BE49-F238E27FC236}">
                <a16:creationId xmlns:a16="http://schemas.microsoft.com/office/drawing/2014/main" id="{F117F88E-74E2-2CDA-0829-C6BCB131DB9C}"/>
              </a:ext>
            </a:extLst>
          </p:cNvPr>
          <p:cNvSpPr/>
          <p:nvPr/>
        </p:nvSpPr>
        <p:spPr>
          <a:xfrm>
            <a:off x="2778227" y="3292642"/>
            <a:ext cx="6266444" cy="1664367"/>
          </a:xfrm>
          <a:prstGeom prst="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tx1"/>
                </a:solidFill>
              </a:rPr>
              <a:t>Overall Climate and Safety Score </a:t>
            </a:r>
          </a:p>
        </p:txBody>
      </p:sp>
    </p:spTree>
    <p:extLst>
      <p:ext uri="{BB962C8B-B14F-4D97-AF65-F5344CB8AC3E}">
        <p14:creationId xmlns:p14="http://schemas.microsoft.com/office/powerpoint/2010/main" val="2373017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F0AB-520D-9884-5031-2AA9CE326770}"/>
              </a:ext>
            </a:extLst>
          </p:cNvPr>
          <p:cNvSpPr>
            <a:spLocks noGrp="1"/>
          </p:cNvSpPr>
          <p:nvPr>
            <p:ph type="title"/>
          </p:nvPr>
        </p:nvSpPr>
        <p:spPr>
          <a:xfrm>
            <a:off x="0" y="1"/>
            <a:ext cx="10515600" cy="1039528"/>
          </a:xfrm>
        </p:spPr>
        <p:txBody>
          <a:bodyPr/>
          <a:lstStyle/>
          <a:p>
            <a:r>
              <a:rPr lang="en-US">
                <a:solidFill>
                  <a:srgbClr val="3A757A"/>
                </a:solidFill>
                <a:latin typeface="Franklin Gothic Medium" panose="020B0603020102020204" pitchFamily="34" charset="0"/>
              </a:rPr>
              <a:t>Overall Accountability Weights</a:t>
            </a:r>
          </a:p>
        </p:txBody>
      </p:sp>
      <p:graphicFrame>
        <p:nvGraphicFramePr>
          <p:cNvPr id="7" name="Table 6">
            <a:extLst>
              <a:ext uri="{FF2B5EF4-FFF2-40B4-BE49-F238E27FC236}">
                <a16:creationId xmlns:a16="http://schemas.microsoft.com/office/drawing/2014/main" id="{A7B4D59B-BC33-CDB7-6FE9-270F007EE83E}"/>
              </a:ext>
            </a:extLst>
          </p:cNvPr>
          <p:cNvGraphicFramePr>
            <a:graphicFrameLocks noGrp="1"/>
          </p:cNvGraphicFramePr>
          <p:nvPr/>
        </p:nvGraphicFramePr>
        <p:xfrm>
          <a:off x="446808" y="1268913"/>
          <a:ext cx="11326093" cy="3840480"/>
        </p:xfrm>
        <a:graphic>
          <a:graphicData uri="http://schemas.openxmlformats.org/drawingml/2006/table">
            <a:tbl>
              <a:tblPr firstRow="1" firstCol="1"/>
              <a:tblGrid>
                <a:gridCol w="1591973">
                  <a:extLst>
                    <a:ext uri="{9D8B030D-6E8A-4147-A177-3AD203B41FA5}">
                      <a16:colId xmlns:a16="http://schemas.microsoft.com/office/drawing/2014/main" val="4182018742"/>
                    </a:ext>
                  </a:extLst>
                </a:gridCol>
                <a:gridCol w="1628429">
                  <a:extLst>
                    <a:ext uri="{9D8B030D-6E8A-4147-A177-3AD203B41FA5}">
                      <a16:colId xmlns:a16="http://schemas.microsoft.com/office/drawing/2014/main" val="3065485993"/>
                    </a:ext>
                  </a:extLst>
                </a:gridCol>
                <a:gridCol w="1616277">
                  <a:extLst>
                    <a:ext uri="{9D8B030D-6E8A-4147-A177-3AD203B41FA5}">
                      <a16:colId xmlns:a16="http://schemas.microsoft.com/office/drawing/2014/main" val="3177580049"/>
                    </a:ext>
                  </a:extLst>
                </a:gridCol>
                <a:gridCol w="1616277">
                  <a:extLst>
                    <a:ext uri="{9D8B030D-6E8A-4147-A177-3AD203B41FA5}">
                      <a16:colId xmlns:a16="http://schemas.microsoft.com/office/drawing/2014/main" val="3841896891"/>
                    </a:ext>
                  </a:extLst>
                </a:gridCol>
                <a:gridCol w="1543362">
                  <a:extLst>
                    <a:ext uri="{9D8B030D-6E8A-4147-A177-3AD203B41FA5}">
                      <a16:colId xmlns:a16="http://schemas.microsoft.com/office/drawing/2014/main" val="481675678"/>
                    </a:ext>
                  </a:extLst>
                </a:gridCol>
                <a:gridCol w="1683720">
                  <a:extLst>
                    <a:ext uri="{9D8B030D-6E8A-4147-A177-3AD203B41FA5}">
                      <a16:colId xmlns:a16="http://schemas.microsoft.com/office/drawing/2014/main" val="3298623459"/>
                    </a:ext>
                  </a:extLst>
                </a:gridCol>
                <a:gridCol w="1646055">
                  <a:extLst>
                    <a:ext uri="{9D8B030D-6E8A-4147-A177-3AD203B41FA5}">
                      <a16:colId xmlns:a16="http://schemas.microsoft.com/office/drawing/2014/main" val="1195128887"/>
                    </a:ext>
                  </a:extLst>
                </a:gridCol>
              </a:tblGrid>
              <a:tr h="1249680">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rtl="0" fontAlgn="t">
                        <a:spcBef>
                          <a:spcPts val="0"/>
                        </a:spcBef>
                        <a:spcAft>
                          <a:spcPts val="0"/>
                        </a:spcAft>
                      </a:pPr>
                      <a:r>
                        <a:rPr lang="en-US" sz="1700" b="1" i="0" u="none" strike="noStrike">
                          <a:solidFill>
                            <a:srgbClr val="000000"/>
                          </a:solidFill>
                          <a:effectLst/>
                          <a:latin typeface="+mn-lt"/>
                        </a:rPr>
                        <a:t>State Assessment Results - Reading and Math</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Other State Assessment Results -Science (SC), Social Studies (SS) and Combined Writing (CW)</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English Learner Progress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Quality of School Climate and Safety (QSCS)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Postsecondary Readiness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Graduation Rate</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2559632327"/>
                  </a:ext>
                </a:extLst>
              </a:tr>
              <a:tr h="335280">
                <a:tc>
                  <a:txBody>
                    <a:bodyPr/>
                    <a:lstStyle/>
                    <a:p>
                      <a:pPr rtl="0" fontAlgn="t">
                        <a:spcBef>
                          <a:spcPts val="0"/>
                        </a:spcBef>
                        <a:spcAft>
                          <a:spcPts val="0"/>
                        </a:spcAft>
                      </a:pPr>
                      <a:r>
                        <a:rPr lang="en-US" sz="1700" b="1" i="0" u="none" strike="noStrike">
                          <a:solidFill>
                            <a:srgbClr val="000000"/>
                          </a:solidFill>
                          <a:effectLst/>
                          <a:latin typeface="+mn-lt"/>
                        </a:rPr>
                        <a:t>Elementary</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51</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825783627"/>
                  </a:ext>
                </a:extLst>
              </a:tr>
              <a:tr h="335280">
                <a:tc>
                  <a:txBody>
                    <a:bodyPr/>
                    <a:lstStyle/>
                    <a:p>
                      <a:pPr rtl="0" fontAlgn="t">
                        <a:spcBef>
                          <a:spcPts val="0"/>
                        </a:spcBef>
                        <a:spcAft>
                          <a:spcPts val="0"/>
                        </a:spcAft>
                      </a:pPr>
                      <a:r>
                        <a:rPr lang="en-US" sz="1700" b="1" i="0" u="none" strike="noStrike">
                          <a:solidFill>
                            <a:srgbClr val="000000"/>
                          </a:solidFill>
                          <a:effectLst/>
                          <a:latin typeface="+mn-lt"/>
                        </a:rPr>
                        <a:t>Middle</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2419629549"/>
                  </a:ext>
                </a:extLst>
              </a:tr>
              <a:tr h="335280">
                <a:tc>
                  <a:txBody>
                    <a:bodyPr/>
                    <a:lstStyle/>
                    <a:p>
                      <a:pPr rtl="0" fontAlgn="t">
                        <a:spcBef>
                          <a:spcPts val="0"/>
                        </a:spcBef>
                        <a:spcAft>
                          <a:spcPts val="0"/>
                        </a:spcAft>
                      </a:pPr>
                      <a:r>
                        <a:rPr lang="en-US" sz="1700" b="1" i="0" u="none" strike="noStrike">
                          <a:solidFill>
                            <a:srgbClr val="000000"/>
                          </a:solidFill>
                          <a:effectLst/>
                          <a:latin typeface="+mn-lt"/>
                        </a:rPr>
                        <a:t>High</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extLst>
                  <a:ext uri="{0D108BD9-81ED-4DB2-BD59-A6C34878D82A}">
                    <a16:rowId xmlns:a16="http://schemas.microsoft.com/office/drawing/2014/main" val="2775534"/>
                  </a:ext>
                </a:extLst>
              </a:tr>
            </a:tbl>
          </a:graphicData>
        </a:graphic>
      </p:graphicFrame>
      <p:sp>
        <p:nvSpPr>
          <p:cNvPr id="3" name="TextBox 2">
            <a:extLst>
              <a:ext uri="{FF2B5EF4-FFF2-40B4-BE49-F238E27FC236}">
                <a16:creationId xmlns:a16="http://schemas.microsoft.com/office/drawing/2014/main" id="{7A89B42F-8F64-7012-1B45-19106BD9CB7C}"/>
              </a:ext>
            </a:extLst>
          </p:cNvPr>
          <p:cNvSpPr txBox="1"/>
          <p:nvPr/>
        </p:nvSpPr>
        <p:spPr>
          <a:xfrm>
            <a:off x="1127849" y="5219755"/>
            <a:ext cx="9710058" cy="369332"/>
          </a:xfrm>
          <a:prstGeom prst="rect">
            <a:avLst/>
          </a:prstGeom>
          <a:noFill/>
        </p:spPr>
        <p:txBody>
          <a:bodyPr wrap="square" rtlCol="0">
            <a:spAutoFit/>
          </a:bodyPr>
          <a:lstStyle/>
          <a:p>
            <a:r>
              <a:rPr lang="en-US">
                <a:latin typeface="Franklin Gothic Book" panose="020B0503020102020204" pitchFamily="34" charset="0"/>
              </a:rPr>
              <a:t>If any indicator is not available, weights will be redistributed proportionally to remaining indicators.</a:t>
            </a:r>
          </a:p>
        </p:txBody>
      </p:sp>
    </p:spTree>
    <p:extLst>
      <p:ext uri="{BB962C8B-B14F-4D97-AF65-F5344CB8AC3E}">
        <p14:creationId xmlns:p14="http://schemas.microsoft.com/office/powerpoint/2010/main" val="2441572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182880" y="172765"/>
            <a:ext cx="3560252" cy="1219481"/>
          </a:xfrm>
        </p:spPr>
        <p:txBody>
          <a:bodyPr vert="horz" lIns="91440" tIns="45720" rIns="91440" bIns="45720" rtlCol="0" anchor="ctr">
            <a:normAutofit/>
          </a:bodyPr>
          <a:lstStyle/>
          <a:p>
            <a:r>
              <a:rPr lang="en-US" kern="1200">
                <a:ea typeface="+mj-ea"/>
                <a:cs typeface="+mj-cs"/>
              </a:rPr>
              <a:t>Status Scores</a:t>
            </a:r>
          </a:p>
        </p:txBody>
      </p:sp>
      <p:sp>
        <p:nvSpPr>
          <p:cNvPr id="3" name="TextBox 2">
            <a:extLst>
              <a:ext uri="{FF2B5EF4-FFF2-40B4-BE49-F238E27FC236}">
                <a16:creationId xmlns:a16="http://schemas.microsoft.com/office/drawing/2014/main" id="{21E9D18B-FC30-E951-2890-B30FCDB1AEFC}"/>
              </a:ext>
            </a:extLst>
          </p:cNvPr>
          <p:cNvSpPr txBox="1"/>
          <p:nvPr/>
        </p:nvSpPr>
        <p:spPr>
          <a:xfrm>
            <a:off x="4958955" y="515887"/>
            <a:ext cx="6578600" cy="1645920"/>
          </a:xfrm>
          <a:prstGeom prst="rect">
            <a:avLst/>
          </a:prstGeom>
        </p:spPr>
        <p:txBody>
          <a:bodyPr vert="horz" lIns="91440" tIns="45720" rIns="91440" bIns="45720" rtlCol="0" anchor="ctr">
            <a:normAutofit/>
          </a:bodyPr>
          <a:lstStyle/>
          <a:p>
            <a:pPr indent="-228600">
              <a:lnSpc>
                <a:spcPct val="90000"/>
              </a:lnSpc>
              <a:spcAft>
                <a:spcPts val="0"/>
              </a:spcAft>
              <a:buFont typeface="Arial" panose="020B0604020202020204" pitchFamily="34" charset="0"/>
              <a:buChar char="•"/>
            </a:pPr>
            <a:r>
              <a:rPr lang="en-US" sz="2000"/>
              <a:t>The Status Score represents the current year </a:t>
            </a:r>
          </a:p>
          <a:p>
            <a:pPr marL="233363">
              <a:lnSpc>
                <a:spcPct val="90000"/>
              </a:lnSpc>
              <a:spcAft>
                <a:spcPts val="0"/>
              </a:spcAft>
            </a:pPr>
            <a:r>
              <a:rPr lang="en-US" sz="2000"/>
              <a:t>outcome for a given indicator. </a:t>
            </a:r>
          </a:p>
          <a:p>
            <a:pPr marL="228600" indent="-228600">
              <a:lnSpc>
                <a:spcPct val="90000"/>
              </a:lnSpc>
              <a:spcBef>
                <a:spcPts val="1200"/>
              </a:spcBef>
              <a:spcAft>
                <a:spcPts val="0"/>
              </a:spcAft>
              <a:buFont typeface="Arial" panose="020B0604020202020204" pitchFamily="34" charset="0"/>
              <a:buChar char="•"/>
            </a:pPr>
            <a:r>
              <a:rPr lang="en-US" sz="2000"/>
              <a:t>It is calculated according to the metric described in the performance level descriptor documents.</a:t>
            </a:r>
          </a:p>
          <a:p>
            <a:pPr>
              <a:lnSpc>
                <a:spcPct val="90000"/>
              </a:lnSpc>
            </a:pPr>
            <a:endParaRPr lang="en-US" sz="1700"/>
          </a:p>
        </p:txBody>
      </p:sp>
      <p:graphicFrame>
        <p:nvGraphicFramePr>
          <p:cNvPr id="7" name="Table 6">
            <a:extLst>
              <a:ext uri="{FF2B5EF4-FFF2-40B4-BE49-F238E27FC236}">
                <a16:creationId xmlns:a16="http://schemas.microsoft.com/office/drawing/2014/main" id="{092B1E5D-0352-3A6F-3863-70BCBF0EC430}"/>
              </a:ext>
            </a:extLst>
          </p:cNvPr>
          <p:cNvGraphicFramePr>
            <a:graphicFrameLocks noGrp="1"/>
          </p:cNvGraphicFramePr>
          <p:nvPr>
            <p:extLst>
              <p:ext uri="{D42A27DB-BD31-4B8C-83A1-F6EECF244321}">
                <p14:modId xmlns:p14="http://schemas.microsoft.com/office/powerpoint/2010/main" val="3297520583"/>
              </p:ext>
            </p:extLst>
          </p:nvPr>
        </p:nvGraphicFramePr>
        <p:xfrm>
          <a:off x="372727" y="2232742"/>
          <a:ext cx="11164828" cy="3233012"/>
        </p:xfrm>
        <a:graphic>
          <a:graphicData uri="http://schemas.openxmlformats.org/drawingml/2006/table">
            <a:tbl>
              <a:tblPr firstRow="1" bandRow="1">
                <a:solidFill>
                  <a:schemeClr val="bg1">
                    <a:lumMod val="95000"/>
                  </a:schemeClr>
                </a:solidFill>
              </a:tblPr>
              <a:tblGrid>
                <a:gridCol w="1389163">
                  <a:extLst>
                    <a:ext uri="{9D8B030D-6E8A-4147-A177-3AD203B41FA5}">
                      <a16:colId xmlns:a16="http://schemas.microsoft.com/office/drawing/2014/main" val="836825645"/>
                    </a:ext>
                  </a:extLst>
                </a:gridCol>
                <a:gridCol w="1669079">
                  <a:extLst>
                    <a:ext uri="{9D8B030D-6E8A-4147-A177-3AD203B41FA5}">
                      <a16:colId xmlns:a16="http://schemas.microsoft.com/office/drawing/2014/main" val="1900178310"/>
                    </a:ext>
                  </a:extLst>
                </a:gridCol>
                <a:gridCol w="1846877">
                  <a:extLst>
                    <a:ext uri="{9D8B030D-6E8A-4147-A177-3AD203B41FA5}">
                      <a16:colId xmlns:a16="http://schemas.microsoft.com/office/drawing/2014/main" val="2093303321"/>
                    </a:ext>
                  </a:extLst>
                </a:gridCol>
                <a:gridCol w="1472106">
                  <a:extLst>
                    <a:ext uri="{9D8B030D-6E8A-4147-A177-3AD203B41FA5}">
                      <a16:colId xmlns:a16="http://schemas.microsoft.com/office/drawing/2014/main" val="2896861324"/>
                    </a:ext>
                  </a:extLst>
                </a:gridCol>
                <a:gridCol w="1472106">
                  <a:extLst>
                    <a:ext uri="{9D8B030D-6E8A-4147-A177-3AD203B41FA5}">
                      <a16:colId xmlns:a16="http://schemas.microsoft.com/office/drawing/2014/main" val="4046615660"/>
                    </a:ext>
                  </a:extLst>
                </a:gridCol>
                <a:gridCol w="1871281">
                  <a:extLst>
                    <a:ext uri="{9D8B030D-6E8A-4147-A177-3AD203B41FA5}">
                      <a16:colId xmlns:a16="http://schemas.microsoft.com/office/drawing/2014/main" val="3478037349"/>
                    </a:ext>
                  </a:extLst>
                </a:gridCol>
                <a:gridCol w="1444216">
                  <a:extLst>
                    <a:ext uri="{9D8B030D-6E8A-4147-A177-3AD203B41FA5}">
                      <a16:colId xmlns:a16="http://schemas.microsoft.com/office/drawing/2014/main" val="374097156"/>
                    </a:ext>
                  </a:extLst>
                </a:gridCol>
              </a:tblGrid>
              <a:tr h="1817314">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Indicator</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Reading and Mathematics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Science, Social Studies, and Writing</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English Learner Progress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Quality of School Climate and Safety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Postsecondary Readiness</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Graduation Rate</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782863653"/>
                  </a:ext>
                </a:extLst>
              </a:tr>
              <a:tr h="1415698">
                <a:tc>
                  <a:txBody>
                    <a:bodyPr/>
                    <a:lstStyle/>
                    <a:p>
                      <a:pPr rtl="0" fontAlgn="t">
                        <a:spcBef>
                          <a:spcPts val="0"/>
                        </a:spcBef>
                        <a:spcAft>
                          <a:spcPts val="0"/>
                        </a:spcAft>
                      </a:pPr>
                      <a:r>
                        <a:rPr lang="en-US" sz="1300" b="1" i="0" u="none" strike="noStrike" cap="none" spc="0">
                          <a:solidFill>
                            <a:schemeClr val="tx1"/>
                          </a:solidFill>
                          <a:effectLst/>
                          <a:latin typeface="Libre Franklin" pitchFamily="2" charset="0"/>
                        </a:rPr>
                        <a:t>Metric</a:t>
                      </a:r>
                      <a:endParaRPr lang="en-US" sz="1300" cap="none" spc="0">
                        <a:solidFill>
                          <a:schemeClr val="tx1"/>
                        </a:solidFill>
                        <a:effectLst/>
                      </a:endParaRPr>
                    </a:p>
                  </a:txBody>
                  <a:tcPr marL="70283" marR="48808" marT="20081" marB="150606">
                    <a:lnL w="12700" cap="flat" cmpd="sng" algn="ctr">
                      <a:solidFill>
                        <a:schemeClr val="tx1"/>
                      </a:solid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Points assigned based on student-level growth as measured by a value table</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of student scores for applicable questions in the QSCS survey</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Percent of 12th grade students demonstrating academic or career readiness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4- and 5-year graduation rates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val="3196934000"/>
                  </a:ext>
                </a:extLst>
              </a:tr>
            </a:tbl>
          </a:graphicData>
        </a:graphic>
      </p:graphicFrame>
    </p:spTree>
    <p:extLst>
      <p:ext uri="{BB962C8B-B14F-4D97-AF65-F5344CB8AC3E}">
        <p14:creationId xmlns:p14="http://schemas.microsoft.com/office/powerpoint/2010/main" val="3474957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0"/>
            <a:ext cx="10515600" cy="1037545"/>
          </a:xfrm>
        </p:spPr>
        <p:txBody>
          <a:bodyPr/>
          <a:lstStyle/>
          <a:p>
            <a:r>
              <a:rPr lang="en-US">
                <a:solidFill>
                  <a:srgbClr val="3A757A"/>
                </a:solidFill>
                <a:latin typeface="Franklin Gothic Medium" panose="020B0603020102020204" pitchFamily="34" charset="0"/>
              </a:rPr>
              <a:t>Status Levels</a:t>
            </a:r>
          </a:p>
        </p:txBody>
      </p:sp>
      <p:sp>
        <p:nvSpPr>
          <p:cNvPr id="6" name="TextBox 5">
            <a:extLst>
              <a:ext uri="{FF2B5EF4-FFF2-40B4-BE49-F238E27FC236}">
                <a16:creationId xmlns:a16="http://schemas.microsoft.com/office/drawing/2014/main" id="{F4B50A71-C397-1B0F-3CF9-A7A5F9557E4B}"/>
              </a:ext>
            </a:extLst>
          </p:cNvPr>
          <p:cNvSpPr txBox="1"/>
          <p:nvPr/>
        </p:nvSpPr>
        <p:spPr>
          <a:xfrm>
            <a:off x="579329" y="1462854"/>
            <a:ext cx="7028101" cy="584775"/>
          </a:xfrm>
          <a:prstGeom prst="rect">
            <a:avLst/>
          </a:prstGeom>
          <a:noFill/>
        </p:spPr>
        <p:txBody>
          <a:bodyPr wrap="square">
            <a:spAutoFit/>
          </a:bodyPr>
          <a:lstStyle/>
          <a:p>
            <a:r>
              <a:rPr lang="en-US" sz="3200">
                <a:solidFill>
                  <a:srgbClr val="102649"/>
                </a:solidFill>
                <a:latin typeface="Franklin Gothic Book" panose="020B0503020102020204" pitchFamily="34" charset="0"/>
              </a:rPr>
              <a:t>There are five Status Levels.</a:t>
            </a:r>
            <a:endParaRPr lang="en-US" sz="3200">
              <a:latin typeface="Franklin Gothic Book" panose="020B0503020102020204" pitchFamily="34" charset="0"/>
            </a:endParaRPr>
          </a:p>
        </p:txBody>
      </p:sp>
      <p:graphicFrame>
        <p:nvGraphicFramePr>
          <p:cNvPr id="5" name="Table 6">
            <a:extLst>
              <a:ext uri="{FF2B5EF4-FFF2-40B4-BE49-F238E27FC236}">
                <a16:creationId xmlns:a16="http://schemas.microsoft.com/office/drawing/2014/main" id="{7B400B7A-6545-B191-B587-8DAC057121CD}"/>
              </a:ext>
            </a:extLst>
          </p:cNvPr>
          <p:cNvGraphicFramePr>
            <a:graphicFrameLocks noGrp="1" noDrilldown="1" noMove="1" noResize="1"/>
          </p:cNvGraphicFramePr>
          <p:nvPr/>
        </p:nvGraphicFramePr>
        <p:xfrm>
          <a:off x="963561" y="2602262"/>
          <a:ext cx="9812592" cy="2051677"/>
        </p:xfrm>
        <a:graphic>
          <a:graphicData uri="http://schemas.openxmlformats.org/drawingml/2006/table">
            <a:tbl>
              <a:tblPr firstRow="1" bandRow="1">
                <a:tableStyleId>{2D5ABB26-0587-4C30-8999-92F81FD0307C}</a:tableStyleId>
              </a:tblPr>
              <a:tblGrid>
                <a:gridCol w="1635432">
                  <a:extLst>
                    <a:ext uri="{9D8B030D-6E8A-4147-A177-3AD203B41FA5}">
                      <a16:colId xmlns:a16="http://schemas.microsoft.com/office/drawing/2014/main" val="4161125449"/>
                    </a:ext>
                  </a:extLst>
                </a:gridCol>
                <a:gridCol w="1635432">
                  <a:extLst>
                    <a:ext uri="{9D8B030D-6E8A-4147-A177-3AD203B41FA5}">
                      <a16:colId xmlns:a16="http://schemas.microsoft.com/office/drawing/2014/main" val="2150643996"/>
                    </a:ext>
                  </a:extLst>
                </a:gridCol>
                <a:gridCol w="1635432">
                  <a:extLst>
                    <a:ext uri="{9D8B030D-6E8A-4147-A177-3AD203B41FA5}">
                      <a16:colId xmlns:a16="http://schemas.microsoft.com/office/drawing/2014/main" val="2252159854"/>
                    </a:ext>
                  </a:extLst>
                </a:gridCol>
                <a:gridCol w="1635432">
                  <a:extLst>
                    <a:ext uri="{9D8B030D-6E8A-4147-A177-3AD203B41FA5}">
                      <a16:colId xmlns:a16="http://schemas.microsoft.com/office/drawing/2014/main" val="4176061002"/>
                    </a:ext>
                  </a:extLst>
                </a:gridCol>
                <a:gridCol w="1635432">
                  <a:extLst>
                    <a:ext uri="{9D8B030D-6E8A-4147-A177-3AD203B41FA5}">
                      <a16:colId xmlns:a16="http://schemas.microsoft.com/office/drawing/2014/main" val="3823284898"/>
                    </a:ext>
                  </a:extLst>
                </a:gridCol>
                <a:gridCol w="1635432">
                  <a:extLst>
                    <a:ext uri="{9D8B030D-6E8A-4147-A177-3AD203B41FA5}">
                      <a16:colId xmlns:a16="http://schemas.microsoft.com/office/drawing/2014/main" val="829342843"/>
                    </a:ext>
                  </a:extLst>
                </a:gridCol>
              </a:tblGrid>
              <a:tr h="2051677">
                <a:tc>
                  <a:txBody>
                    <a:bodyPr/>
                    <a:lstStyle/>
                    <a:p>
                      <a:pPr algn="ctr"/>
                      <a:r>
                        <a:rPr lang="en-US" sz="2400" b="1">
                          <a:latin typeface="Franklin Gothic Book" panose="020B0503020102020204" pitchFamily="34" charset="0"/>
                        </a:rPr>
                        <a:t>Status</a:t>
                      </a:r>
                    </a:p>
                  </a:txBody>
                  <a:tcPr/>
                </a:tc>
                <a:tc>
                  <a:txBody>
                    <a:bodyPr/>
                    <a:lstStyle/>
                    <a:p>
                      <a:pPr algn="ctr"/>
                      <a:r>
                        <a:rPr lang="en-US" sz="2400" b="1">
                          <a:latin typeface="Franklin Gothic Book" panose="020B0503020102020204" pitchFamily="34" charset="0"/>
                        </a:rPr>
                        <a:t>Very Low</a:t>
                      </a:r>
                    </a:p>
                    <a:p>
                      <a:pPr algn="ctr"/>
                      <a:endParaRPr lang="en-US" sz="2400" b="1">
                        <a:latin typeface="Franklin Gothic Book" panose="020B0503020102020204" pitchFamily="34" charset="0"/>
                      </a:endParaRPr>
                    </a:p>
                  </a:txBody>
                  <a:tcPr/>
                </a:tc>
                <a:tc>
                  <a:txBody>
                    <a:bodyPr/>
                    <a:lstStyle/>
                    <a:p>
                      <a:pPr algn="ctr"/>
                      <a:r>
                        <a:rPr lang="en-US" sz="2400" b="1">
                          <a:latin typeface="Franklin Gothic Book" panose="020B0503020102020204" pitchFamily="34" charset="0"/>
                        </a:rPr>
                        <a:t>Low</a:t>
                      </a:r>
                    </a:p>
                  </a:txBody>
                  <a:tcPr/>
                </a:tc>
                <a:tc>
                  <a:txBody>
                    <a:bodyPr/>
                    <a:lstStyle/>
                    <a:p>
                      <a:pPr algn="ctr"/>
                      <a:r>
                        <a:rPr lang="en-US" sz="2400" b="1">
                          <a:latin typeface="Franklin Gothic Book" panose="020B0503020102020204" pitchFamily="34" charset="0"/>
                        </a:rPr>
                        <a:t>Medium</a:t>
                      </a:r>
                    </a:p>
                  </a:txBody>
                  <a:tcPr/>
                </a:tc>
                <a:tc>
                  <a:txBody>
                    <a:bodyPr/>
                    <a:lstStyle/>
                    <a:p>
                      <a:pPr algn="ctr"/>
                      <a:r>
                        <a:rPr lang="en-US" sz="2400" b="1">
                          <a:latin typeface="Franklin Gothic Book" panose="020B0503020102020204" pitchFamily="34" charset="0"/>
                        </a:rPr>
                        <a:t>High</a:t>
                      </a:r>
                    </a:p>
                  </a:txBody>
                  <a:tcPr/>
                </a:tc>
                <a:tc>
                  <a:txBody>
                    <a:bodyPr/>
                    <a:lstStyle/>
                    <a:p>
                      <a:pPr algn="ctr"/>
                      <a:r>
                        <a:rPr lang="en-US" sz="2400" b="1">
                          <a:latin typeface="Franklin Gothic Book" panose="020B0503020102020204" pitchFamily="34" charset="0"/>
                        </a:rPr>
                        <a:t>Very High</a:t>
                      </a:r>
                    </a:p>
                  </a:txBody>
                  <a:tcPr/>
                </a:tc>
                <a:extLst>
                  <a:ext uri="{0D108BD9-81ED-4DB2-BD59-A6C34878D82A}">
                    <a16:rowId xmlns:a16="http://schemas.microsoft.com/office/drawing/2014/main" val="3388257875"/>
                  </a:ext>
                </a:extLst>
              </a:tr>
            </a:tbl>
          </a:graphicData>
        </a:graphic>
      </p:graphicFrame>
      <p:sp>
        <p:nvSpPr>
          <p:cNvPr id="7" name="Oval 6" descr="Red circle indicating Very Low Status in Current Year">
            <a:extLst>
              <a:ext uri="{FF2B5EF4-FFF2-40B4-BE49-F238E27FC236}">
                <a16:creationId xmlns:a16="http://schemas.microsoft.com/office/drawing/2014/main" id="{F5BC52EB-B8BB-8EF9-1C25-CA0539E730BE}"/>
              </a:ext>
            </a:extLst>
          </p:cNvPr>
          <p:cNvSpPr>
            <a:spLocks noGrp="1" noRot="1" noMove="1" noResize="1" noEditPoints="1" noAdjustHandles="1" noChangeArrowheads="1" noChangeShapeType="1"/>
          </p:cNvSpPr>
          <p:nvPr/>
        </p:nvSpPr>
        <p:spPr>
          <a:xfrm>
            <a:off x="3156154" y="3250409"/>
            <a:ext cx="374679" cy="37769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range circle indicating Low Status in Current Year">
            <a:extLst>
              <a:ext uri="{FF2B5EF4-FFF2-40B4-BE49-F238E27FC236}">
                <a16:creationId xmlns:a16="http://schemas.microsoft.com/office/drawing/2014/main" id="{BC88D3A7-6E0E-10B4-646E-5D16BFEEB185}"/>
              </a:ext>
            </a:extLst>
          </p:cNvPr>
          <p:cNvSpPr>
            <a:spLocks noGrp="1" noRot="1" noMove="1" noResize="1" noEditPoints="1" noAdjustHandles="1" noChangeArrowheads="1" noChangeShapeType="1"/>
          </p:cNvSpPr>
          <p:nvPr/>
        </p:nvSpPr>
        <p:spPr>
          <a:xfrm>
            <a:off x="4858100" y="3252909"/>
            <a:ext cx="374679" cy="377694"/>
          </a:xfrm>
          <a:prstGeom prst="ellipse">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Yellow circle indicating Medium Status in Current Year">
            <a:extLst>
              <a:ext uri="{FF2B5EF4-FFF2-40B4-BE49-F238E27FC236}">
                <a16:creationId xmlns:a16="http://schemas.microsoft.com/office/drawing/2014/main" id="{81102C6D-3421-574B-C87C-62A6CC89BAF4}"/>
              </a:ext>
            </a:extLst>
          </p:cNvPr>
          <p:cNvSpPr>
            <a:spLocks noGrp="1" noRot="1" noMove="1" noResize="1" noEditPoints="1" noAdjustHandles="1" noChangeArrowheads="1" noChangeShapeType="1"/>
          </p:cNvSpPr>
          <p:nvPr/>
        </p:nvSpPr>
        <p:spPr>
          <a:xfrm>
            <a:off x="6501054" y="3250408"/>
            <a:ext cx="374679" cy="37769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Green circle indicating High Status in Current Year">
            <a:extLst>
              <a:ext uri="{FF2B5EF4-FFF2-40B4-BE49-F238E27FC236}">
                <a16:creationId xmlns:a16="http://schemas.microsoft.com/office/drawing/2014/main" id="{8A5B5B75-2113-69C4-2C9F-30B76A0EB983}"/>
              </a:ext>
            </a:extLst>
          </p:cNvPr>
          <p:cNvSpPr>
            <a:spLocks noGrp="1" noRot="1" noMove="1" noResize="1" noEditPoints="1" noAdjustHandles="1" noChangeArrowheads="1" noChangeShapeType="1"/>
          </p:cNvSpPr>
          <p:nvPr/>
        </p:nvSpPr>
        <p:spPr>
          <a:xfrm>
            <a:off x="8107226" y="3250407"/>
            <a:ext cx="374679" cy="37769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Blue circle indicating Very High Status in Current Year">
            <a:extLst>
              <a:ext uri="{FF2B5EF4-FFF2-40B4-BE49-F238E27FC236}">
                <a16:creationId xmlns:a16="http://schemas.microsoft.com/office/drawing/2014/main" id="{23A7FB59-B8A4-06C5-210C-BC67B55CDBD3}"/>
              </a:ext>
            </a:extLst>
          </p:cNvPr>
          <p:cNvSpPr>
            <a:spLocks noGrp="1" noRot="1" noMove="1" noResize="1" noEditPoints="1" noAdjustHandles="1" noChangeArrowheads="1" noChangeShapeType="1"/>
          </p:cNvSpPr>
          <p:nvPr/>
        </p:nvSpPr>
        <p:spPr>
          <a:xfrm>
            <a:off x="9801450" y="3250407"/>
            <a:ext cx="374679" cy="377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316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7802-2B42-412B-8BB0-285AC0223767}"/>
              </a:ext>
            </a:extLst>
          </p:cNvPr>
          <p:cNvSpPr>
            <a:spLocks noGrp="1"/>
          </p:cNvSpPr>
          <p:nvPr>
            <p:ph type="title"/>
          </p:nvPr>
        </p:nvSpPr>
        <p:spPr>
          <a:xfrm>
            <a:off x="124250" y="152602"/>
            <a:ext cx="11935239" cy="864158"/>
          </a:xfrm>
        </p:spPr>
        <p:txBody>
          <a:bodyPr>
            <a:normAutofit/>
          </a:bodyPr>
          <a:lstStyle/>
          <a:p>
            <a:r>
              <a:rPr lang="en-US" sz="4000" dirty="0"/>
              <a:t>Status Cut Scores for Elementary Schools</a:t>
            </a:r>
          </a:p>
        </p:txBody>
      </p:sp>
      <p:graphicFrame>
        <p:nvGraphicFramePr>
          <p:cNvPr id="5" name="Table 4">
            <a:extLst>
              <a:ext uri="{FF2B5EF4-FFF2-40B4-BE49-F238E27FC236}">
                <a16:creationId xmlns:a16="http://schemas.microsoft.com/office/drawing/2014/main" id="{8BC87F8C-3C8D-4271-89B0-D23A609B9E08}"/>
              </a:ext>
            </a:extLst>
          </p:cNvPr>
          <p:cNvGraphicFramePr>
            <a:graphicFrameLocks noGrp="1"/>
          </p:cNvGraphicFramePr>
          <p:nvPr/>
        </p:nvGraphicFramePr>
        <p:xfrm>
          <a:off x="124250" y="1212643"/>
          <a:ext cx="11686736" cy="4432714"/>
        </p:xfrm>
        <a:graphic>
          <a:graphicData uri="http://schemas.openxmlformats.org/drawingml/2006/table">
            <a:tbl>
              <a:tblPr firstRow="1">
                <a:tableStyleId>{5C22544A-7EE6-4342-B048-85BDC9FD1C3A}</a:tableStyleId>
              </a:tblPr>
              <a:tblGrid>
                <a:gridCol w="2125264">
                  <a:extLst>
                    <a:ext uri="{9D8B030D-6E8A-4147-A177-3AD203B41FA5}">
                      <a16:colId xmlns:a16="http://schemas.microsoft.com/office/drawing/2014/main" val="2187354169"/>
                    </a:ext>
                  </a:extLst>
                </a:gridCol>
                <a:gridCol w="2857500">
                  <a:extLst>
                    <a:ext uri="{9D8B030D-6E8A-4147-A177-3AD203B41FA5}">
                      <a16:colId xmlns:a16="http://schemas.microsoft.com/office/drawing/2014/main" val="2131780342"/>
                    </a:ext>
                  </a:extLst>
                </a:gridCol>
                <a:gridCol w="1303734">
                  <a:extLst>
                    <a:ext uri="{9D8B030D-6E8A-4147-A177-3AD203B41FA5}">
                      <a16:colId xmlns:a16="http://schemas.microsoft.com/office/drawing/2014/main" val="2537117540"/>
                    </a:ext>
                  </a:extLst>
                </a:gridCol>
                <a:gridCol w="1303734">
                  <a:extLst>
                    <a:ext uri="{9D8B030D-6E8A-4147-A177-3AD203B41FA5}">
                      <a16:colId xmlns:a16="http://schemas.microsoft.com/office/drawing/2014/main" val="4037880259"/>
                    </a:ext>
                  </a:extLst>
                </a:gridCol>
                <a:gridCol w="1482328">
                  <a:extLst>
                    <a:ext uri="{9D8B030D-6E8A-4147-A177-3AD203B41FA5}">
                      <a16:colId xmlns:a16="http://schemas.microsoft.com/office/drawing/2014/main" val="2540051586"/>
                    </a:ext>
                  </a:extLst>
                </a:gridCol>
                <a:gridCol w="1303734">
                  <a:extLst>
                    <a:ext uri="{9D8B030D-6E8A-4147-A177-3AD203B41FA5}">
                      <a16:colId xmlns:a16="http://schemas.microsoft.com/office/drawing/2014/main" val="1901902243"/>
                    </a:ext>
                  </a:extLst>
                </a:gridCol>
                <a:gridCol w="1310442">
                  <a:extLst>
                    <a:ext uri="{9D8B030D-6E8A-4147-A177-3AD203B41FA5}">
                      <a16:colId xmlns:a16="http://schemas.microsoft.com/office/drawing/2014/main" val="577951207"/>
                    </a:ext>
                  </a:extLst>
                </a:gridCol>
              </a:tblGrid>
              <a:tr h="535780">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School Level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Indicators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Very 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Medium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High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Very High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extLst>
                  <a:ext uri="{0D108BD9-81ED-4DB2-BD59-A6C34878D82A}">
                    <a16:rowId xmlns:a16="http://schemas.microsoft.com/office/drawing/2014/main" val="3892940321"/>
                  </a:ext>
                </a:extLst>
              </a:tr>
              <a:tr h="1119062">
                <a:tc>
                  <a:txBody>
                    <a:bodyPr/>
                    <a:lstStyle/>
                    <a:p>
                      <a:pPr marL="0" marR="0" algn="ctr">
                        <a:spcBef>
                          <a:spcPts val="0"/>
                        </a:spcBef>
                        <a:spcAft>
                          <a:spcPts val="0"/>
                        </a:spcAft>
                      </a:pPr>
                      <a:r>
                        <a:rPr lang="en-US" sz="1800" b="1" kern="1200">
                          <a:solidFill>
                            <a:schemeClr val="tx1"/>
                          </a:solidFill>
                          <a:effectLst/>
                          <a:latin typeface="+mn-lt"/>
                          <a:ea typeface="+mn-ea"/>
                          <a:cs typeface="+mn-cs"/>
                        </a:rPr>
                        <a:t>Elementary</a:t>
                      </a:r>
                    </a:p>
                    <a:p>
                      <a:pPr marL="0" marR="0" algn="ctr">
                        <a:spcBef>
                          <a:spcPts val="0"/>
                        </a:spcBef>
                        <a:spcAft>
                          <a:spcPts val="0"/>
                        </a:spcAft>
                      </a:pPr>
                      <a:r>
                        <a:rPr lang="en-US" sz="1800" b="1" kern="1200">
                          <a:solidFill>
                            <a:schemeClr val="tx1"/>
                          </a:solidFill>
                          <a:effectLst/>
                          <a:latin typeface="+mn-lt"/>
                          <a:ea typeface="+mn-ea"/>
                          <a:cs typeface="+mn-cs"/>
                        </a:rPr>
                        <a:t>School</a:t>
                      </a:r>
                    </a:p>
                    <a:p>
                      <a:pPr marL="0" marR="0" algn="ctr">
                        <a:spcBef>
                          <a:spcPts val="0"/>
                        </a:spcBef>
                        <a:spcAft>
                          <a:spcPts val="0"/>
                        </a:spcAft>
                      </a:pPr>
                      <a:r>
                        <a:rPr lang="en-US" sz="1800" b="1" kern="1200">
                          <a:solidFill>
                            <a:schemeClr val="tx1"/>
                          </a:solidFill>
                          <a:effectLst/>
                          <a:latin typeface="+mn-lt"/>
                          <a:ea typeface="+mn-ea"/>
                          <a:cs typeface="+mn-cs"/>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Reading/Mathematics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0-31.9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32.0-53.9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54.0-69.9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70.0-80.9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81.0-125</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1020892911"/>
                  </a:ext>
                </a:extLst>
              </a:tr>
              <a:tr h="1119062">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Science/</a:t>
                      </a:r>
                      <a:br>
                        <a:rPr lang="en-US" sz="2000">
                          <a:effectLst/>
                          <a:latin typeface="Franklin Gothic Book"/>
                          <a:cs typeface="Arial"/>
                        </a:rPr>
                      </a:br>
                      <a:r>
                        <a:rPr lang="en-US" sz="2000">
                          <a:effectLst/>
                          <a:latin typeface="Franklin Gothic Book"/>
                          <a:cs typeface="Arial"/>
                        </a:rPr>
                        <a:t>Social Studies/Writing</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34.0-49.9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50.0-66.9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67.0-75.9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76.0-125</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5205116"/>
                  </a:ext>
                </a:extLst>
              </a:tr>
              <a:tr h="829405">
                <a:tc>
                  <a:txBody>
                    <a:bodyPr/>
                    <a:lstStyle/>
                    <a:p>
                      <a:pPr marL="0" marR="0">
                        <a:spcBef>
                          <a:spcPts val="0"/>
                        </a:spcBef>
                        <a:spcAft>
                          <a:spcPts val="0"/>
                        </a:spcAft>
                      </a:pPr>
                      <a:endParaRPr lang="en-US" sz="1800">
                        <a:effectLst/>
                        <a:latin typeface="Arial"/>
                        <a:ea typeface="Calibri" panose="020F0502020204030204" pitchFamily="34" charset="0"/>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English Learner Progress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34.0-47.9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48.0-57.9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58.0-64.9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65.0-140</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3205466931"/>
                  </a:ext>
                </a:extLst>
              </a:tr>
              <a:tr h="829405">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Quality of School Climate and Safety</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0-66.9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67.0-73.9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74.0-76.9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77.0-81.9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82.0-100</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4221131630"/>
                  </a:ext>
                </a:extLst>
              </a:tr>
            </a:tbl>
          </a:graphicData>
        </a:graphic>
      </p:graphicFrame>
      <p:sp>
        <p:nvSpPr>
          <p:cNvPr id="3" name="Slide Number Placeholder 2">
            <a:extLst>
              <a:ext uri="{FF2B5EF4-FFF2-40B4-BE49-F238E27FC236}">
                <a16:creationId xmlns:a16="http://schemas.microsoft.com/office/drawing/2014/main" id="{64CB2D5A-D814-93D2-DAE7-426FEAEF172C}"/>
              </a:ext>
            </a:extLst>
          </p:cNvPr>
          <p:cNvSpPr>
            <a:spLocks noGrp="1"/>
          </p:cNvSpPr>
          <p:nvPr>
            <p:ph type="sldNum" sz="quarter" idx="12"/>
          </p:nvPr>
        </p:nvSpPr>
        <p:spPr>
          <a:xfrm>
            <a:off x="7021502" y="6522835"/>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490538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D937-EDEB-44B5-9664-F56095182CF3}"/>
              </a:ext>
            </a:extLst>
          </p:cNvPr>
          <p:cNvSpPr>
            <a:spLocks noGrp="1"/>
          </p:cNvSpPr>
          <p:nvPr>
            <p:ph type="title"/>
          </p:nvPr>
        </p:nvSpPr>
        <p:spPr>
          <a:xfrm>
            <a:off x="93046" y="55376"/>
            <a:ext cx="11473290" cy="993848"/>
          </a:xfrm>
        </p:spPr>
        <p:txBody>
          <a:bodyPr>
            <a:normAutofit/>
          </a:bodyPr>
          <a:lstStyle/>
          <a:p>
            <a:r>
              <a:rPr lang="en-US" sz="4000" dirty="0"/>
              <a:t>Status Cut Scores for Middle Schools</a:t>
            </a:r>
          </a:p>
        </p:txBody>
      </p:sp>
      <p:graphicFrame>
        <p:nvGraphicFramePr>
          <p:cNvPr id="5" name="Table 4">
            <a:extLst>
              <a:ext uri="{FF2B5EF4-FFF2-40B4-BE49-F238E27FC236}">
                <a16:creationId xmlns:a16="http://schemas.microsoft.com/office/drawing/2014/main" id="{DAB5CA6F-D9BA-4F4F-9BB3-85D46C5377E1}"/>
              </a:ext>
            </a:extLst>
          </p:cNvPr>
          <p:cNvGraphicFramePr>
            <a:graphicFrameLocks noGrp="1"/>
          </p:cNvGraphicFramePr>
          <p:nvPr/>
        </p:nvGraphicFramePr>
        <p:xfrm>
          <a:off x="232073" y="1004835"/>
          <a:ext cx="11473286" cy="4596975"/>
        </p:xfrm>
        <a:graphic>
          <a:graphicData uri="http://schemas.openxmlformats.org/drawingml/2006/table">
            <a:tbl>
              <a:tblPr firstRow="1" firstCol="1" bandRow="1">
                <a:tableStyleId>{5C22544A-7EE6-4342-B048-85BDC9FD1C3A}</a:tableStyleId>
              </a:tblPr>
              <a:tblGrid>
                <a:gridCol w="1551330">
                  <a:extLst>
                    <a:ext uri="{9D8B030D-6E8A-4147-A177-3AD203B41FA5}">
                      <a16:colId xmlns:a16="http://schemas.microsoft.com/office/drawing/2014/main" val="2907849596"/>
                    </a:ext>
                  </a:extLst>
                </a:gridCol>
                <a:gridCol w="2661046">
                  <a:extLst>
                    <a:ext uri="{9D8B030D-6E8A-4147-A177-3AD203B41FA5}">
                      <a16:colId xmlns:a16="http://schemas.microsoft.com/office/drawing/2014/main" val="3015168953"/>
                    </a:ext>
                  </a:extLst>
                </a:gridCol>
                <a:gridCol w="1239360">
                  <a:extLst>
                    <a:ext uri="{9D8B030D-6E8A-4147-A177-3AD203B41FA5}">
                      <a16:colId xmlns:a16="http://schemas.microsoft.com/office/drawing/2014/main" val="4032468655"/>
                    </a:ext>
                  </a:extLst>
                </a:gridCol>
                <a:gridCol w="1578484">
                  <a:extLst>
                    <a:ext uri="{9D8B030D-6E8A-4147-A177-3AD203B41FA5}">
                      <a16:colId xmlns:a16="http://schemas.microsoft.com/office/drawing/2014/main" val="58704034"/>
                    </a:ext>
                  </a:extLst>
                </a:gridCol>
                <a:gridCol w="1526898">
                  <a:extLst>
                    <a:ext uri="{9D8B030D-6E8A-4147-A177-3AD203B41FA5}">
                      <a16:colId xmlns:a16="http://schemas.microsoft.com/office/drawing/2014/main" val="657399950"/>
                    </a:ext>
                  </a:extLst>
                </a:gridCol>
                <a:gridCol w="1413413">
                  <a:extLst>
                    <a:ext uri="{9D8B030D-6E8A-4147-A177-3AD203B41FA5}">
                      <a16:colId xmlns:a16="http://schemas.microsoft.com/office/drawing/2014/main" val="1864178967"/>
                    </a:ext>
                  </a:extLst>
                </a:gridCol>
                <a:gridCol w="1502755">
                  <a:extLst>
                    <a:ext uri="{9D8B030D-6E8A-4147-A177-3AD203B41FA5}">
                      <a16:colId xmlns:a16="http://schemas.microsoft.com/office/drawing/2014/main" val="2740290494"/>
                    </a:ext>
                  </a:extLst>
                </a:gridCol>
              </a:tblGrid>
              <a:tr h="423679">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Very 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Medium</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Very 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81862182"/>
                  </a:ext>
                </a:extLst>
              </a:tr>
              <a:tr h="1271038">
                <a:tc>
                  <a:txBody>
                    <a:bodyPr/>
                    <a:lstStyle/>
                    <a:p>
                      <a:pPr marL="0" marR="0" algn="ctr">
                        <a:spcBef>
                          <a:spcPts val="0"/>
                        </a:spcBef>
                        <a:spcAft>
                          <a:spcPts val="0"/>
                        </a:spcAft>
                      </a:pPr>
                      <a:r>
                        <a:rPr lang="en-US" sz="1800">
                          <a:solidFill>
                            <a:schemeClr val="tx1"/>
                          </a:solidFill>
                          <a:effectLst/>
                        </a:rPr>
                        <a:t>Middle School </a:t>
                      </a:r>
                    </a:p>
                    <a:p>
                      <a:pPr marL="0" marR="0" algn="ctr">
                        <a:spcBef>
                          <a:spcPts val="0"/>
                        </a:spcBef>
                        <a:spcAft>
                          <a:spcPts val="0"/>
                        </a:spcAft>
                      </a:pPr>
                      <a:r>
                        <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Reading/Mathematics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0-35.9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36.0-54.9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55.0-64.9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65.0-72.9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73.0-125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22619797"/>
                  </a:ext>
                </a:extLst>
              </a:tr>
              <a:tr h="127103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Science/</a:t>
                      </a:r>
                      <a:br>
                        <a:rPr lang="en-US" sz="2000" kern="1200">
                          <a:solidFill>
                            <a:schemeClr val="dk1"/>
                          </a:solidFill>
                          <a:effectLst/>
                          <a:latin typeface="Franklin Gothic Book"/>
                          <a:ea typeface="+mn-ea"/>
                          <a:cs typeface="Arial"/>
                        </a:rPr>
                      </a:br>
                      <a:r>
                        <a:rPr lang="en-US" sz="2000" kern="1200">
                          <a:solidFill>
                            <a:schemeClr val="dk1"/>
                          </a:solidFill>
                          <a:effectLst/>
                          <a:latin typeface="Franklin Gothic Book"/>
                          <a:ea typeface="+mn-ea"/>
                          <a:cs typeface="Arial"/>
                        </a:rPr>
                        <a:t>Social Studies/Writing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0-32.9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33.0-47.9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48.0-58.9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59.0-68.9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69.0-125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0104157"/>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English Learner Progress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0-15.9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16.0-23.9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24.0-30.9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31.0-44.9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45.0-140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88731291"/>
                  </a:ext>
                </a:extLst>
              </a:tr>
              <a:tr h="78386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Quality of School Climate and Safety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0-58.9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59.0-63.9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64.0-67.9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68.0-74.9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75.0-100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871173"/>
                  </a:ext>
                </a:extLst>
              </a:tr>
            </a:tbl>
          </a:graphicData>
        </a:graphic>
      </p:graphicFrame>
      <p:sp>
        <p:nvSpPr>
          <p:cNvPr id="3" name="Slide Number Placeholder 2">
            <a:extLst>
              <a:ext uri="{FF2B5EF4-FFF2-40B4-BE49-F238E27FC236}">
                <a16:creationId xmlns:a16="http://schemas.microsoft.com/office/drawing/2014/main" id="{7DABB18E-8286-88CF-429E-8CE4D9DFDD18}"/>
              </a:ext>
            </a:extLst>
          </p:cNvPr>
          <p:cNvSpPr>
            <a:spLocks noGrp="1"/>
          </p:cNvSpPr>
          <p:nvPr>
            <p:ph type="sldNum" sz="quarter" idx="12"/>
          </p:nvPr>
        </p:nvSpPr>
        <p:spPr>
          <a:xfrm>
            <a:off x="6996618" y="6492875"/>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657271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3A98-712D-4982-AC41-582CDC0DC995}"/>
              </a:ext>
            </a:extLst>
          </p:cNvPr>
          <p:cNvSpPr>
            <a:spLocks noGrp="1"/>
          </p:cNvSpPr>
          <p:nvPr>
            <p:ph type="title"/>
          </p:nvPr>
        </p:nvSpPr>
        <p:spPr>
          <a:xfrm>
            <a:off x="79899" y="112052"/>
            <a:ext cx="12112101" cy="904708"/>
          </a:xfrm>
        </p:spPr>
        <p:txBody>
          <a:bodyPr>
            <a:normAutofit/>
          </a:bodyPr>
          <a:lstStyle/>
          <a:p>
            <a:r>
              <a:rPr lang="en-US" sz="4400" dirty="0"/>
              <a:t>Status Cut Scores for High Schools</a:t>
            </a:r>
            <a:endParaRPr lang="en-US" dirty="0"/>
          </a:p>
        </p:txBody>
      </p:sp>
      <p:graphicFrame>
        <p:nvGraphicFramePr>
          <p:cNvPr id="5" name="Table 4">
            <a:extLst>
              <a:ext uri="{FF2B5EF4-FFF2-40B4-BE49-F238E27FC236}">
                <a16:creationId xmlns:a16="http://schemas.microsoft.com/office/drawing/2014/main" id="{1AC73926-877E-452D-8E11-5ACD283BC0D6}"/>
              </a:ext>
            </a:extLst>
          </p:cNvPr>
          <p:cNvGraphicFramePr>
            <a:graphicFrameLocks noGrp="1"/>
          </p:cNvGraphicFramePr>
          <p:nvPr/>
        </p:nvGraphicFramePr>
        <p:xfrm>
          <a:off x="301841" y="1016760"/>
          <a:ext cx="11492412" cy="4897251"/>
        </p:xfrm>
        <a:graphic>
          <a:graphicData uri="http://schemas.openxmlformats.org/drawingml/2006/table">
            <a:tbl>
              <a:tblPr firstRow="1" firstCol="1" bandRow="1">
                <a:tableStyleId>{5C22544A-7EE6-4342-B048-85BDC9FD1C3A}</a:tableStyleId>
              </a:tblPr>
              <a:tblGrid>
                <a:gridCol w="1555410">
                  <a:extLst>
                    <a:ext uri="{9D8B030D-6E8A-4147-A177-3AD203B41FA5}">
                      <a16:colId xmlns:a16="http://schemas.microsoft.com/office/drawing/2014/main" val="4255923163"/>
                    </a:ext>
                  </a:extLst>
                </a:gridCol>
                <a:gridCol w="2474004">
                  <a:extLst>
                    <a:ext uri="{9D8B030D-6E8A-4147-A177-3AD203B41FA5}">
                      <a16:colId xmlns:a16="http://schemas.microsoft.com/office/drawing/2014/main" val="4169867108"/>
                    </a:ext>
                  </a:extLst>
                </a:gridCol>
                <a:gridCol w="1413829">
                  <a:extLst>
                    <a:ext uri="{9D8B030D-6E8A-4147-A177-3AD203B41FA5}">
                      <a16:colId xmlns:a16="http://schemas.microsoft.com/office/drawing/2014/main" val="963011060"/>
                    </a:ext>
                  </a:extLst>
                </a:gridCol>
                <a:gridCol w="1535014">
                  <a:extLst>
                    <a:ext uri="{9D8B030D-6E8A-4147-A177-3AD203B41FA5}">
                      <a16:colId xmlns:a16="http://schemas.microsoft.com/office/drawing/2014/main" val="95671417"/>
                    </a:ext>
                  </a:extLst>
                </a:gridCol>
                <a:gridCol w="1595608">
                  <a:extLst>
                    <a:ext uri="{9D8B030D-6E8A-4147-A177-3AD203B41FA5}">
                      <a16:colId xmlns:a16="http://schemas.microsoft.com/office/drawing/2014/main" val="1507849152"/>
                    </a:ext>
                  </a:extLst>
                </a:gridCol>
                <a:gridCol w="1388436">
                  <a:extLst>
                    <a:ext uri="{9D8B030D-6E8A-4147-A177-3AD203B41FA5}">
                      <a16:colId xmlns:a16="http://schemas.microsoft.com/office/drawing/2014/main" val="4033717097"/>
                    </a:ext>
                  </a:extLst>
                </a:gridCol>
                <a:gridCol w="1530111">
                  <a:extLst>
                    <a:ext uri="{9D8B030D-6E8A-4147-A177-3AD203B41FA5}">
                      <a16:colId xmlns:a16="http://schemas.microsoft.com/office/drawing/2014/main" val="1223277892"/>
                    </a:ext>
                  </a:extLst>
                </a:gridCol>
              </a:tblGrid>
              <a:tr h="450245">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Very 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Medium</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Very 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89971316"/>
                  </a:ext>
                </a:extLst>
              </a:tr>
              <a:tr h="938630">
                <a:tc>
                  <a:txBody>
                    <a:bodyPr/>
                    <a:lstStyle/>
                    <a:p>
                      <a:pPr marL="0" marR="0" algn="ctr">
                        <a:spcBef>
                          <a:spcPts val="0"/>
                        </a:spcBef>
                        <a:spcAft>
                          <a:spcPts val="0"/>
                        </a:spcAft>
                      </a:pPr>
                      <a:r>
                        <a:rPr lang="en-US" sz="1800">
                          <a:solidFill>
                            <a:schemeClr val="tx1"/>
                          </a:solidFill>
                          <a:effectLst/>
                        </a:rPr>
                        <a:t>High School</a:t>
                      </a:r>
                    </a:p>
                    <a:p>
                      <a:pPr marL="0" marR="0" algn="ctr">
                        <a:spcBef>
                          <a:spcPts val="0"/>
                        </a:spcBef>
                        <a:spcAft>
                          <a:spcPts val="0"/>
                        </a:spcAft>
                      </a:pPr>
                      <a:r>
                        <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Reading/Mathematics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0-38.9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39.0-52.9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53.0-64.9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65.0-76.9</a:t>
                      </a:r>
                      <a:endParaRPr lang="en-US" sz="1800">
                        <a:effectLst/>
                        <a:latin typeface="Calibri"/>
                        <a:ea typeface="Calibri" panose="020F0502020204030204" pitchFamily="34"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77.0-125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11482733"/>
                  </a:ext>
                </a:extLst>
              </a:tr>
              <a:tr h="901391">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Science/</a:t>
                      </a:r>
                      <a:br>
                        <a:rPr lang="en-US" sz="1800">
                          <a:effectLst/>
                        </a:rPr>
                      </a:br>
                      <a:r>
                        <a:rPr lang="en-US" sz="1800">
                          <a:effectLst/>
                        </a:rPr>
                        <a:t>Social Studies/Writing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0-31.9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32.0-46.9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47.0-54.9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55.0-62.9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63.0-125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7166532"/>
                  </a:ext>
                </a:extLst>
              </a:tr>
              <a:tr h="67130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English Learner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10.0-23.9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24.0-30.9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31.0-44.9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45.0-140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1321950"/>
                  </a:ext>
                </a:extLst>
              </a:tr>
              <a:tr h="75586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Quality of School Climate and Safety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0-53.9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54.0-58.9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59.0-63.9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64.0-67.9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68.0-100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97963122"/>
                  </a:ext>
                </a:extLst>
              </a:tr>
              <a:tr h="695160">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Postsecondary Readiness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0-58.9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59.0-75.9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76.0-87.9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88.0-94.9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95.0-125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17546822"/>
                  </a:ext>
                </a:extLst>
              </a:tr>
              <a:tr h="484647">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Graduation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0-85.9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86.0-91.9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92.0-94.9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95.0-97.9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98.0-100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24180514"/>
                  </a:ext>
                </a:extLst>
              </a:tr>
            </a:tbl>
          </a:graphicData>
        </a:graphic>
      </p:graphicFrame>
      <p:sp>
        <p:nvSpPr>
          <p:cNvPr id="3" name="Slide Number Placeholder 2">
            <a:extLst>
              <a:ext uri="{FF2B5EF4-FFF2-40B4-BE49-F238E27FC236}">
                <a16:creationId xmlns:a16="http://schemas.microsoft.com/office/drawing/2014/main" id="{71DF3BF8-003C-A983-66A2-08869B3016E5}"/>
              </a:ext>
            </a:extLst>
          </p:cNvPr>
          <p:cNvSpPr>
            <a:spLocks noGrp="1"/>
          </p:cNvSpPr>
          <p:nvPr>
            <p:ph type="sldNum" sz="quarter" idx="12"/>
          </p:nvPr>
        </p:nvSpPr>
        <p:spPr>
          <a:xfrm>
            <a:off x="6946978" y="6492875"/>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91304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084F-1577-0C58-E100-FE57BB34AD87}"/>
              </a:ext>
            </a:extLst>
          </p:cNvPr>
          <p:cNvSpPr>
            <a:spLocks noGrp="1"/>
          </p:cNvSpPr>
          <p:nvPr>
            <p:ph type="title"/>
          </p:nvPr>
        </p:nvSpPr>
        <p:spPr>
          <a:xfrm>
            <a:off x="0" y="-6350"/>
            <a:ext cx="10515600" cy="1054101"/>
          </a:xfrm>
        </p:spPr>
        <p:txBody>
          <a:bodyPr/>
          <a:lstStyle/>
          <a:p>
            <a:r>
              <a:rPr lang="en-US" dirty="0"/>
              <a:t>State Indicators in the Accountability System</a:t>
            </a:r>
          </a:p>
        </p:txBody>
      </p:sp>
      <p:pic>
        <p:nvPicPr>
          <p:cNvPr id="4" name="Picture 5" descr="A list containing the six state indicators: State Assessment Results in Reading and Mathematics, State Assessment Results in Science, Social Studies and Writing, English Learner Progress, Postsecondary Readiness, Quality of School Climate and Safety, and Graduation Rate. &#10;">
            <a:extLst>
              <a:ext uri="{FF2B5EF4-FFF2-40B4-BE49-F238E27FC236}">
                <a16:creationId xmlns:a16="http://schemas.microsoft.com/office/drawing/2014/main" id="{FFC38DE7-4254-55E6-1F91-11E279306320}"/>
              </a:ext>
              <a:ext uri="{C183D7F6-B498-43B3-948B-1728B52AA6E4}">
                <adec:decorative xmlns:adec="http://schemas.microsoft.com/office/drawing/2017/decorative" val="0"/>
              </a:ext>
            </a:extLst>
          </p:cNvPr>
          <p:cNvPicPr>
            <a:picLocks noChangeAspect="1"/>
          </p:cNvPicPr>
          <p:nvPr/>
        </p:nvPicPr>
        <p:blipFill rotWithShape="1">
          <a:blip r:embed="rId3"/>
          <a:srcRect t="8376" b="-254"/>
          <a:stretch/>
        </p:blipFill>
        <p:spPr>
          <a:xfrm>
            <a:off x="484321" y="1047751"/>
            <a:ext cx="11223357" cy="5284684"/>
          </a:xfrm>
          <a:prstGeom prst="rect">
            <a:avLst/>
          </a:prstGeom>
          <a:noFill/>
        </p:spPr>
      </p:pic>
      <p:sp>
        <p:nvSpPr>
          <p:cNvPr id="12" name="Star: 5 Points 11">
            <a:extLst>
              <a:ext uri="{FF2B5EF4-FFF2-40B4-BE49-F238E27FC236}">
                <a16:creationId xmlns:a16="http://schemas.microsoft.com/office/drawing/2014/main" id="{F42421FC-B6DF-C754-D06D-65DB3B97CA57}"/>
              </a:ext>
              <a:ext uri="{C183D7F6-B498-43B3-948B-1728B52AA6E4}">
                <adec:decorative xmlns:adec="http://schemas.microsoft.com/office/drawing/2017/decorative" val="1"/>
              </a:ext>
            </a:extLst>
          </p:cNvPr>
          <p:cNvSpPr/>
          <p:nvPr/>
        </p:nvSpPr>
        <p:spPr>
          <a:xfrm>
            <a:off x="59778" y="4330724"/>
            <a:ext cx="574110" cy="501041"/>
          </a:xfrm>
          <a:prstGeom prst="star5">
            <a:avLst/>
          </a:prstGeom>
          <a:solidFill>
            <a:srgbClr val="AAD6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06965D-2BE9-7559-1A6C-251D4C51726D}"/>
              </a:ext>
              <a:ext uri="{C183D7F6-B498-43B3-948B-1728B52AA6E4}">
                <adec:decorative xmlns:adec="http://schemas.microsoft.com/office/drawing/2017/decorative" val="1"/>
              </a:ext>
            </a:extLst>
          </p:cNvPr>
          <p:cNvSpPr/>
          <p:nvPr/>
        </p:nvSpPr>
        <p:spPr>
          <a:xfrm>
            <a:off x="683711" y="4215901"/>
            <a:ext cx="10824575" cy="730685"/>
          </a:xfrm>
          <a:prstGeom prst="rect">
            <a:avLst/>
          </a:prstGeom>
          <a:noFill/>
          <a:ln w="57150">
            <a:solidFill>
              <a:srgbClr val="05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541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0">
            <a:extLst>
              <a:ext uri="{FF2B5EF4-FFF2-40B4-BE49-F238E27FC236}">
                <a16:creationId xmlns:a16="http://schemas.microsoft.com/office/drawing/2014/main" id="{F5DAC9EA-5A41-C6EE-F173-52CA0ACDFC20}"/>
              </a:ext>
            </a:extLst>
          </p:cNvPr>
          <p:cNvSpPr txBox="1">
            <a:spLocks noGrp="1"/>
          </p:cNvSpPr>
          <p:nvPr>
            <p:ph type="title" idx="4294967295"/>
          </p:nvPr>
        </p:nvSpPr>
        <p:spPr>
          <a:xfrm>
            <a:off x="0" y="0"/>
            <a:ext cx="10563084"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a:lstStyle>
          <a:p>
            <a:pPr marL="22860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A757A"/>
                </a:solidFill>
                <a:effectLst/>
                <a:uLnTx/>
                <a:uFillTx/>
                <a:latin typeface="Franklin Gothic Medium" panose="020B0603020102020204" pitchFamily="34" charset="0"/>
                <a:ea typeface="+mj-ea"/>
                <a:cs typeface="+mj-cs"/>
              </a:rPr>
              <a:t>Change Scores</a:t>
            </a:r>
          </a:p>
        </p:txBody>
      </p:sp>
      <p:sp>
        <p:nvSpPr>
          <p:cNvPr id="20" name="Content Placeholder 2">
            <a:extLst>
              <a:ext uri="{FF2B5EF4-FFF2-40B4-BE49-F238E27FC236}">
                <a16:creationId xmlns:a16="http://schemas.microsoft.com/office/drawing/2014/main" id="{B6A20155-E1D8-654B-47EB-5FB3539FE5AD}"/>
              </a:ext>
            </a:extLst>
          </p:cNvPr>
          <p:cNvSpPr txBox="1">
            <a:spLocks/>
          </p:cNvSpPr>
          <p:nvPr/>
        </p:nvSpPr>
        <p:spPr>
          <a:xfrm>
            <a:off x="553590" y="978630"/>
            <a:ext cx="11084820" cy="7066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pPr>
            <a:r>
              <a:rPr lang="en-US" sz="1800">
                <a:latin typeface="Franklin Gothic Book" panose="020B0503020102020204" pitchFamily="34" charset="0"/>
              </a:rPr>
              <a:t>Change Scores are a simple subtraction of Prior Year Status Scores from Current Year Status Scores.</a:t>
            </a:r>
          </a:p>
          <a:p>
            <a:pPr>
              <a:spcBef>
                <a:spcPts val="800"/>
              </a:spcBef>
            </a:pPr>
            <a:r>
              <a:rPr lang="en-US" sz="1800">
                <a:latin typeface="Franklin Gothic Book" panose="020B0503020102020204" pitchFamily="34" charset="0"/>
              </a:rPr>
              <a:t>They are calculated the same way for every Indicator.</a:t>
            </a:r>
          </a:p>
          <a:p>
            <a:pPr marL="0" indent="0" algn="ctr">
              <a:spcBef>
                <a:spcPts val="800"/>
              </a:spcBef>
              <a:buFont typeface="Arial" panose="020B0604020202020204" pitchFamily="34" charset="0"/>
              <a:buNone/>
            </a:pPr>
            <a:br>
              <a:rPr lang="en-US" sz="1800"/>
            </a:br>
            <a:r>
              <a:rPr lang="en-US" sz="1800" b="1" i="1">
                <a:latin typeface="Franklin Gothic Book" panose="020B0503020102020204" pitchFamily="34" charset="0"/>
              </a:rPr>
              <a:t>Current Year Status Score – Prior Year Status Score = Change Score</a:t>
            </a:r>
            <a:br>
              <a:rPr lang="en-US" sz="1800" i="1"/>
            </a:br>
            <a:endParaRPr lang="en-US" sz="1800"/>
          </a:p>
          <a:p>
            <a:pPr>
              <a:spcBef>
                <a:spcPts val="800"/>
              </a:spcBef>
            </a:pPr>
            <a:r>
              <a:rPr lang="en-US" sz="1800">
                <a:latin typeface="Franklin Gothic Book" panose="020B0503020102020204" pitchFamily="34" charset="0"/>
              </a:rPr>
              <a:t>Prior Year Scores are used to calculate Change Scores. They are not used to influence Indicator Performance Ratings.</a:t>
            </a:r>
            <a:br>
              <a:rPr lang="en-US" sz="1800">
                <a:latin typeface="Franklin Gothic Book" panose="020B0503020102020204" pitchFamily="34" charset="0"/>
              </a:rPr>
            </a:br>
            <a:endParaRPr lang="en-US" sz="1800">
              <a:latin typeface="Franklin Gothic Book" panose="020B0503020102020204" pitchFamily="34" charset="0"/>
            </a:endParaRPr>
          </a:p>
        </p:txBody>
      </p:sp>
      <p:graphicFrame>
        <p:nvGraphicFramePr>
          <p:cNvPr id="22" name="Diagram 21" descr="Graphic showing how to determine the change calculation.  &#10;Current Status - Prior Status = Change">
            <a:extLst>
              <a:ext uri="{FF2B5EF4-FFF2-40B4-BE49-F238E27FC236}">
                <a16:creationId xmlns:a16="http://schemas.microsoft.com/office/drawing/2014/main" id="{237C1C0E-2A10-ACC9-806B-CCE94D0F7F88}"/>
              </a:ext>
            </a:extLst>
          </p:cNvPr>
          <p:cNvGraphicFramePr/>
          <p:nvPr>
            <p:extLst>
              <p:ext uri="{D42A27DB-BD31-4B8C-83A1-F6EECF244321}">
                <p14:modId xmlns:p14="http://schemas.microsoft.com/office/powerpoint/2010/main" val="3530869041"/>
              </p:ext>
            </p:extLst>
          </p:nvPr>
        </p:nvGraphicFramePr>
        <p:xfrm>
          <a:off x="2273846" y="2462867"/>
          <a:ext cx="7186907" cy="2917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6183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8E1B7-979D-F588-1A02-DEEA3C712CED}"/>
              </a:ext>
            </a:extLst>
          </p:cNvPr>
          <p:cNvSpPr>
            <a:spLocks noGrp="1"/>
          </p:cNvSpPr>
          <p:nvPr>
            <p:ph type="title"/>
          </p:nvPr>
        </p:nvSpPr>
        <p:spPr>
          <a:xfrm>
            <a:off x="0" y="0"/>
            <a:ext cx="10515600" cy="1061519"/>
          </a:xfrm>
        </p:spPr>
        <p:txBody>
          <a:bodyPr/>
          <a:lstStyle/>
          <a:p>
            <a:r>
              <a:rPr lang="en-US" dirty="0"/>
              <a:t>Change Levels</a:t>
            </a:r>
          </a:p>
        </p:txBody>
      </p:sp>
      <p:sp>
        <p:nvSpPr>
          <p:cNvPr id="6" name="Content Placeholder 5">
            <a:extLst>
              <a:ext uri="{FF2B5EF4-FFF2-40B4-BE49-F238E27FC236}">
                <a16:creationId xmlns:a16="http://schemas.microsoft.com/office/drawing/2014/main" id="{C084E0CB-3981-27BD-9334-3FACDE9E98A2}"/>
              </a:ext>
            </a:extLst>
          </p:cNvPr>
          <p:cNvSpPr txBox="1">
            <a:spLocks noGrp="1"/>
          </p:cNvSpPr>
          <p:nvPr>
            <p:ph idx="1"/>
          </p:nvPr>
        </p:nvSpPr>
        <p:spPr>
          <a:xfrm>
            <a:off x="539383" y="1633473"/>
            <a:ext cx="10871138" cy="1156727"/>
          </a:xfrm>
          <a:prstGeom prst="rect">
            <a:avLst/>
          </a:prstGeom>
          <a:noFill/>
        </p:spPr>
        <p:txBody>
          <a:bodyPr wrap="square">
            <a:spAutoFit/>
          </a:bodyPr>
          <a:lstStyle/>
          <a:p>
            <a:pPr marL="0" indent="0">
              <a:lnSpc>
                <a:spcPct val="100000"/>
              </a:lnSpc>
              <a:spcBef>
                <a:spcPts val="1067"/>
              </a:spcBef>
              <a:buNone/>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There are five Change Levels:</a:t>
            </a:r>
          </a:p>
          <a:p>
            <a:pPr marL="0" marR="0" lvl="0" indent="0" algn="l" defTabSz="914400" rtl="0" eaLnBrk="1" fontAlgn="auto" latinLnBrk="0" hangingPunct="1">
              <a:lnSpc>
                <a:spcPct val="100000"/>
              </a:lnSpc>
              <a:spcBef>
                <a:spcPts val="1067"/>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grpSp>
        <p:nvGrpSpPr>
          <p:cNvPr id="13" name="Group 12" descr="Graphic showing Change Levels:&#10;Declined Significantly - red arrow pointing down &#10;Declined - orange arrow pointing slightly down to the right&#10;Maintained - yellow arrow pointing to the right horizontally&#10;Increased - green arrow pointing slightly up to the right&#10;Increased Significantly - blue arrow pointing up">
            <a:extLst>
              <a:ext uri="{FF2B5EF4-FFF2-40B4-BE49-F238E27FC236}">
                <a16:creationId xmlns:a16="http://schemas.microsoft.com/office/drawing/2014/main" id="{2FF7DA51-35BA-8C89-114D-A90286FC112D}"/>
              </a:ext>
            </a:extLst>
          </p:cNvPr>
          <p:cNvGrpSpPr/>
          <p:nvPr/>
        </p:nvGrpSpPr>
        <p:grpSpPr>
          <a:xfrm>
            <a:off x="103239" y="2864797"/>
            <a:ext cx="11985522" cy="1061519"/>
            <a:chOff x="103239" y="2508169"/>
            <a:chExt cx="11729813" cy="872178"/>
          </a:xfrm>
        </p:grpSpPr>
        <p:graphicFrame>
          <p:nvGraphicFramePr>
            <p:cNvPr id="7" name="Table 6">
              <a:extLst>
                <a:ext uri="{FF2B5EF4-FFF2-40B4-BE49-F238E27FC236}">
                  <a16:creationId xmlns:a16="http://schemas.microsoft.com/office/drawing/2014/main" id="{23CF694D-37FC-96FA-2F9B-D2EE14616F9C}"/>
                </a:ext>
              </a:extLst>
            </p:cNvPr>
            <p:cNvGraphicFramePr/>
            <p:nvPr/>
          </p:nvGraphicFramePr>
          <p:xfrm>
            <a:off x="103239" y="2508169"/>
            <a:ext cx="11729813" cy="580568"/>
          </p:xfrm>
          <a:graphic>
            <a:graphicData uri="http://schemas.openxmlformats.org/drawingml/2006/table">
              <a:tbl>
                <a:tblPr firstRow="1" bandRow="1">
                  <a:tableStyleId>{2D5ABB26-0587-4C30-8999-92F81FD0307C}</a:tableStyleId>
                </a:tblPr>
                <a:tblGrid>
                  <a:gridCol w="1997587">
                    <a:extLst>
                      <a:ext uri="{9D8B030D-6E8A-4147-A177-3AD203B41FA5}">
                        <a16:colId xmlns:a16="http://schemas.microsoft.com/office/drawing/2014/main" val="4161125449"/>
                      </a:ext>
                    </a:extLst>
                  </a:gridCol>
                  <a:gridCol w="1997587">
                    <a:extLst>
                      <a:ext uri="{9D8B030D-6E8A-4147-A177-3AD203B41FA5}">
                        <a16:colId xmlns:a16="http://schemas.microsoft.com/office/drawing/2014/main" val="2150643996"/>
                      </a:ext>
                    </a:extLst>
                  </a:gridCol>
                  <a:gridCol w="1997587">
                    <a:extLst>
                      <a:ext uri="{9D8B030D-6E8A-4147-A177-3AD203B41FA5}">
                        <a16:colId xmlns:a16="http://schemas.microsoft.com/office/drawing/2014/main" val="2252159854"/>
                      </a:ext>
                    </a:extLst>
                  </a:gridCol>
                  <a:gridCol w="1997587">
                    <a:extLst>
                      <a:ext uri="{9D8B030D-6E8A-4147-A177-3AD203B41FA5}">
                        <a16:colId xmlns:a16="http://schemas.microsoft.com/office/drawing/2014/main" val="4176061002"/>
                      </a:ext>
                    </a:extLst>
                  </a:gridCol>
                  <a:gridCol w="1997587">
                    <a:extLst>
                      <a:ext uri="{9D8B030D-6E8A-4147-A177-3AD203B41FA5}">
                        <a16:colId xmlns:a16="http://schemas.microsoft.com/office/drawing/2014/main" val="3823284898"/>
                      </a:ext>
                    </a:extLst>
                  </a:gridCol>
                  <a:gridCol w="1997587">
                    <a:extLst>
                      <a:ext uri="{9D8B030D-6E8A-4147-A177-3AD203B41FA5}">
                        <a16:colId xmlns:a16="http://schemas.microsoft.com/office/drawing/2014/main" val="829342843"/>
                      </a:ext>
                    </a:extLst>
                  </a:gridCol>
                </a:tblGrid>
                <a:tr h="706603">
                  <a:tc>
                    <a:txBody>
                      <a:bodyPr/>
                      <a:lstStyle/>
                      <a:p>
                        <a:pPr algn="ctr"/>
                        <a:r>
                          <a:rPr lang="en-US" sz="1400" b="1">
                            <a:latin typeface="Franklin Gothic Book" panose="020B0503020102020204" pitchFamily="34" charset="0"/>
                          </a:rPr>
                          <a:t>Change</a:t>
                        </a:r>
                      </a:p>
                    </a:txBody>
                    <a:tcPr/>
                  </a:tc>
                  <a:tc>
                    <a:txBody>
                      <a:bodyPr/>
                      <a:lstStyle/>
                      <a:p>
                        <a:pPr algn="ctr"/>
                        <a:r>
                          <a:rPr lang="en-US" sz="1400" b="1">
                            <a:latin typeface="Franklin Gothic Book" panose="020B0503020102020204" pitchFamily="34" charset="0"/>
                          </a:rPr>
                          <a:t>Declined Significantly </a:t>
                        </a:r>
                      </a:p>
                      <a:p>
                        <a:pPr algn="ctr"/>
                        <a:endParaRPr lang="en-US" sz="1400" b="1">
                          <a:latin typeface="Franklin Gothic Book" panose="020B0503020102020204" pitchFamily="34" charset="0"/>
                        </a:endParaRPr>
                      </a:p>
                    </a:txBody>
                    <a:tcPr/>
                  </a:tc>
                  <a:tc>
                    <a:txBody>
                      <a:bodyPr/>
                      <a:lstStyle/>
                      <a:p>
                        <a:pPr algn="ctr"/>
                        <a:r>
                          <a:rPr lang="en-US" sz="1400" b="1">
                            <a:latin typeface="Franklin Gothic Book" panose="020B0503020102020204" pitchFamily="34" charset="0"/>
                          </a:rPr>
                          <a:t>Declined</a:t>
                        </a:r>
                      </a:p>
                    </a:txBody>
                    <a:tcPr/>
                  </a:tc>
                  <a:tc>
                    <a:txBody>
                      <a:bodyPr/>
                      <a:lstStyle/>
                      <a:p>
                        <a:pPr algn="ctr"/>
                        <a:r>
                          <a:rPr lang="en-US" sz="1400" b="1">
                            <a:latin typeface="Franklin Gothic Book" panose="020B0503020102020204" pitchFamily="34" charset="0"/>
                          </a:rPr>
                          <a:t>Maintained</a:t>
                        </a:r>
                      </a:p>
                    </a:txBody>
                    <a:tcPr/>
                  </a:tc>
                  <a:tc>
                    <a:txBody>
                      <a:bodyPr/>
                      <a:lstStyle/>
                      <a:p>
                        <a:pPr algn="ctr"/>
                        <a:r>
                          <a:rPr lang="en-US" sz="1400" b="1">
                            <a:latin typeface="Franklin Gothic Book" panose="020B0503020102020204" pitchFamily="34" charset="0"/>
                          </a:rPr>
                          <a:t>Increased</a:t>
                        </a:r>
                      </a:p>
                    </a:txBody>
                    <a:tcPr/>
                  </a:tc>
                  <a:tc>
                    <a:txBody>
                      <a:bodyPr/>
                      <a:lstStyle/>
                      <a:p>
                        <a:pPr algn="ctr"/>
                        <a:r>
                          <a:rPr lang="en-US" sz="1400" b="1">
                            <a:latin typeface="Franklin Gothic Book" panose="020B0503020102020204" pitchFamily="34" charset="0"/>
                          </a:rPr>
                          <a:t>Increased Significantly </a:t>
                        </a:r>
                      </a:p>
                    </a:txBody>
                    <a:tcPr/>
                  </a:tc>
                  <a:extLst>
                    <a:ext uri="{0D108BD9-81ED-4DB2-BD59-A6C34878D82A}">
                      <a16:rowId xmlns:a16="http://schemas.microsoft.com/office/drawing/2014/main" val="3388257875"/>
                    </a:ext>
                  </a:extLst>
                </a:tr>
              </a:tbl>
            </a:graphicData>
          </a:graphic>
        </p:graphicFrame>
        <p:sp>
          <p:nvSpPr>
            <p:cNvPr id="8" name="Arrow: Down 7" descr="Red arrow pointing down indicating Change Declined Significantly ">
              <a:extLst>
                <a:ext uri="{FF2B5EF4-FFF2-40B4-BE49-F238E27FC236}">
                  <a16:creationId xmlns:a16="http://schemas.microsoft.com/office/drawing/2014/main" id="{6DD947C3-047C-76DF-CBB7-558F543821DE}"/>
                </a:ext>
              </a:extLst>
            </p:cNvPr>
            <p:cNvSpPr/>
            <p:nvPr/>
          </p:nvSpPr>
          <p:spPr>
            <a:xfrm>
              <a:off x="2984820" y="2944450"/>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descr="Orange arrow pointing slight down indicating Change Declined ">
              <a:extLst>
                <a:ext uri="{FF2B5EF4-FFF2-40B4-BE49-F238E27FC236}">
                  <a16:creationId xmlns:a16="http://schemas.microsoft.com/office/drawing/2014/main" id="{602830A6-A359-0D64-994C-94F37B2B0713}"/>
                </a:ext>
              </a:extLst>
            </p:cNvPr>
            <p:cNvSpPr/>
            <p:nvPr/>
          </p:nvSpPr>
          <p:spPr>
            <a:xfrm rot="19426552">
              <a:off x="5049843" y="2944919"/>
              <a:ext cx="228600" cy="435428"/>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Down 9" descr="Yellow arrow indicating Change Maintained ">
              <a:extLst>
                <a:ext uri="{FF2B5EF4-FFF2-40B4-BE49-F238E27FC236}">
                  <a16:creationId xmlns:a16="http://schemas.microsoft.com/office/drawing/2014/main" id="{F2847BE8-B721-5FD2-639D-32962C61FC5C}"/>
                </a:ext>
              </a:extLst>
            </p:cNvPr>
            <p:cNvSpPr/>
            <p:nvPr/>
          </p:nvSpPr>
          <p:spPr>
            <a:xfrm rot="16200000">
              <a:off x="7018355" y="292251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Down 10" descr="Green arrow pointing slightly up indicating Change Increased ">
              <a:extLst>
                <a:ext uri="{FF2B5EF4-FFF2-40B4-BE49-F238E27FC236}">
                  <a16:creationId xmlns:a16="http://schemas.microsoft.com/office/drawing/2014/main" id="{507834B6-7272-6271-6638-CB11BA72CA57}"/>
                </a:ext>
              </a:extLst>
            </p:cNvPr>
            <p:cNvSpPr/>
            <p:nvPr/>
          </p:nvSpPr>
          <p:spPr>
            <a:xfrm rot="13085184">
              <a:off x="9029592" y="2944449"/>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Down 11" descr="Blue arrow pointing up indicating Change Increased Significantly ">
              <a:extLst>
                <a:ext uri="{FF2B5EF4-FFF2-40B4-BE49-F238E27FC236}">
                  <a16:creationId xmlns:a16="http://schemas.microsoft.com/office/drawing/2014/main" id="{DCC58019-335A-ABE6-8949-20EAE4367CB6}"/>
                </a:ext>
              </a:extLst>
            </p:cNvPr>
            <p:cNvSpPr/>
            <p:nvPr/>
          </p:nvSpPr>
          <p:spPr>
            <a:xfrm rot="10800000">
              <a:off x="10940683" y="2944449"/>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16406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7802-2B42-412B-8BB0-285AC0223767}"/>
              </a:ext>
            </a:extLst>
          </p:cNvPr>
          <p:cNvSpPr>
            <a:spLocks noGrp="1"/>
          </p:cNvSpPr>
          <p:nvPr>
            <p:ph type="title"/>
          </p:nvPr>
        </p:nvSpPr>
        <p:spPr>
          <a:xfrm>
            <a:off x="-1" y="0"/>
            <a:ext cx="11935239" cy="864158"/>
          </a:xfrm>
        </p:spPr>
        <p:txBody>
          <a:bodyPr>
            <a:normAutofit/>
          </a:bodyPr>
          <a:lstStyle/>
          <a:p>
            <a:r>
              <a:rPr lang="en-US" sz="4000" dirty="0"/>
              <a:t>Change Cut Scores for Elementary Schools</a:t>
            </a:r>
          </a:p>
        </p:txBody>
      </p:sp>
      <p:graphicFrame>
        <p:nvGraphicFramePr>
          <p:cNvPr id="5" name="Table 4">
            <a:extLst>
              <a:ext uri="{FF2B5EF4-FFF2-40B4-BE49-F238E27FC236}">
                <a16:creationId xmlns:a16="http://schemas.microsoft.com/office/drawing/2014/main" id="{8BC87F8C-3C8D-4271-89B0-D23A609B9E08}"/>
              </a:ext>
            </a:extLst>
          </p:cNvPr>
          <p:cNvGraphicFramePr>
            <a:graphicFrameLocks noGrp="1"/>
          </p:cNvGraphicFramePr>
          <p:nvPr/>
        </p:nvGraphicFramePr>
        <p:xfrm>
          <a:off x="124250" y="1027679"/>
          <a:ext cx="11806493" cy="4445574"/>
        </p:xfrm>
        <a:graphic>
          <a:graphicData uri="http://schemas.openxmlformats.org/drawingml/2006/table">
            <a:tbl>
              <a:tblPr firstRow="1">
                <a:tableStyleId>{5C22544A-7EE6-4342-B048-85BDC9FD1C3A}</a:tableStyleId>
              </a:tblPr>
              <a:tblGrid>
                <a:gridCol w="1719263">
                  <a:extLst>
                    <a:ext uri="{9D8B030D-6E8A-4147-A177-3AD203B41FA5}">
                      <a16:colId xmlns:a16="http://schemas.microsoft.com/office/drawing/2014/main" val="2187354169"/>
                    </a:ext>
                  </a:extLst>
                </a:gridCol>
                <a:gridCol w="2895600">
                  <a:extLst>
                    <a:ext uri="{9D8B030D-6E8A-4147-A177-3AD203B41FA5}">
                      <a16:colId xmlns:a16="http://schemas.microsoft.com/office/drawing/2014/main" val="2131780342"/>
                    </a:ext>
                  </a:extLst>
                </a:gridCol>
                <a:gridCol w="1382486">
                  <a:extLst>
                    <a:ext uri="{9D8B030D-6E8A-4147-A177-3AD203B41FA5}">
                      <a16:colId xmlns:a16="http://schemas.microsoft.com/office/drawing/2014/main" val="2537117540"/>
                    </a:ext>
                  </a:extLst>
                </a:gridCol>
                <a:gridCol w="1443972">
                  <a:extLst>
                    <a:ext uri="{9D8B030D-6E8A-4147-A177-3AD203B41FA5}">
                      <a16:colId xmlns:a16="http://schemas.microsoft.com/office/drawing/2014/main" val="4037880259"/>
                    </a:ext>
                  </a:extLst>
                </a:gridCol>
                <a:gridCol w="1397199">
                  <a:extLst>
                    <a:ext uri="{9D8B030D-6E8A-4147-A177-3AD203B41FA5}">
                      <a16:colId xmlns:a16="http://schemas.microsoft.com/office/drawing/2014/main" val="2540051586"/>
                    </a:ext>
                  </a:extLst>
                </a:gridCol>
                <a:gridCol w="1358769">
                  <a:extLst>
                    <a:ext uri="{9D8B030D-6E8A-4147-A177-3AD203B41FA5}">
                      <a16:colId xmlns:a16="http://schemas.microsoft.com/office/drawing/2014/main" val="1901902243"/>
                    </a:ext>
                  </a:extLst>
                </a:gridCol>
                <a:gridCol w="1609204">
                  <a:extLst>
                    <a:ext uri="{9D8B030D-6E8A-4147-A177-3AD203B41FA5}">
                      <a16:colId xmlns:a16="http://schemas.microsoft.com/office/drawing/2014/main" val="577951207"/>
                    </a:ext>
                  </a:extLst>
                </a:gridCol>
              </a:tblGrid>
              <a:tr h="535780">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School Level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Indicators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extLst>
                  <a:ext uri="{0D108BD9-81ED-4DB2-BD59-A6C34878D82A}">
                    <a16:rowId xmlns:a16="http://schemas.microsoft.com/office/drawing/2014/main" val="3892940321"/>
                  </a:ext>
                </a:extLst>
              </a:tr>
              <a:tr h="1119062">
                <a:tc>
                  <a:txBody>
                    <a:bodyPr/>
                    <a:lstStyle/>
                    <a:p>
                      <a:pPr marL="0" marR="0" algn="ctr">
                        <a:spcBef>
                          <a:spcPts val="0"/>
                        </a:spcBef>
                        <a:spcAft>
                          <a:spcPts val="0"/>
                        </a:spcAft>
                      </a:pPr>
                      <a:r>
                        <a:rPr lang="en-US" sz="1800" b="1" kern="1200">
                          <a:solidFill>
                            <a:schemeClr val="tx1"/>
                          </a:solidFill>
                          <a:effectLst/>
                          <a:latin typeface="+mn-lt"/>
                          <a:ea typeface="+mn-ea"/>
                          <a:cs typeface="+mn-cs"/>
                        </a:rPr>
                        <a:t>Elementary</a:t>
                      </a:r>
                    </a:p>
                    <a:p>
                      <a:pPr marL="0" marR="0" algn="ctr">
                        <a:spcBef>
                          <a:spcPts val="0"/>
                        </a:spcBef>
                        <a:spcAft>
                          <a:spcPts val="0"/>
                        </a:spcAft>
                      </a:pPr>
                      <a:r>
                        <a:rPr lang="en-US" sz="1800" b="1" kern="1200">
                          <a:solidFill>
                            <a:schemeClr val="tx1"/>
                          </a:solidFill>
                          <a:effectLst/>
                          <a:latin typeface="+mn-lt"/>
                          <a:ea typeface="+mn-ea"/>
                          <a:cs typeface="+mn-cs"/>
                        </a:rPr>
                        <a:t>School</a:t>
                      </a:r>
                    </a:p>
                    <a:p>
                      <a:pPr marL="0" marR="0" algn="ctr">
                        <a:spcBef>
                          <a:spcPts val="0"/>
                        </a:spcBef>
                        <a:spcAft>
                          <a:spcPts val="0"/>
                        </a:spcAft>
                      </a:pPr>
                      <a:r>
                        <a:rPr lang="en-US" sz="1800" b="1" kern="1200">
                          <a:solidFill>
                            <a:schemeClr val="tx1"/>
                          </a:solidFill>
                          <a:effectLst/>
                          <a:latin typeface="+mn-lt"/>
                          <a:ea typeface="+mn-ea"/>
                          <a:cs typeface="+mn-cs"/>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Reading/Mathematics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lvl="0" algn="ctr">
                        <a:spcBef>
                          <a:spcPts val="0"/>
                        </a:spcBef>
                        <a:spcAft>
                          <a:spcPts val="0"/>
                        </a:spcAft>
                        <a:buNone/>
                      </a:pPr>
                      <a:r>
                        <a:rPr lang="en-US" sz="2000" b="0" i="0" u="none" strike="noStrike" baseline="0" noProof="0">
                          <a:solidFill>
                            <a:srgbClr val="000000"/>
                          </a:solidFill>
                          <a:effectLst/>
                          <a:latin typeface="Franklin Gothic Book"/>
                        </a:rPr>
                        <a:t>-6.1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7.0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1020892911"/>
                  </a:ext>
                </a:extLst>
              </a:tr>
              <a:tr h="1119062">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Science/</a:t>
                      </a:r>
                      <a:br>
                        <a:rPr lang="en-US" sz="2000">
                          <a:effectLst/>
                          <a:latin typeface="Franklin Gothic Book"/>
                          <a:cs typeface="Arial"/>
                        </a:rPr>
                      </a:br>
                      <a:r>
                        <a:rPr lang="en-US" sz="2000">
                          <a:effectLst/>
                          <a:latin typeface="Franklin Gothic Book"/>
                          <a:cs typeface="Arial"/>
                        </a:rPr>
                        <a:t>Social Studies/Writing</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9.0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5205116"/>
                  </a:ext>
                </a:extLst>
              </a:tr>
              <a:tr h="829405">
                <a:tc>
                  <a:txBody>
                    <a:bodyPr/>
                    <a:lstStyle/>
                    <a:p>
                      <a:pPr marL="0" marR="0">
                        <a:spcBef>
                          <a:spcPts val="0"/>
                        </a:spcBef>
                        <a:spcAft>
                          <a:spcPts val="0"/>
                        </a:spcAft>
                      </a:pPr>
                      <a:endParaRPr lang="en-US" sz="1800">
                        <a:effectLst/>
                        <a:latin typeface="Arial"/>
                        <a:ea typeface="Calibri" panose="020F0502020204030204" pitchFamily="34" charset="0"/>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English Learner Progress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22.9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23.0 or more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3205466931"/>
                  </a:ext>
                </a:extLst>
              </a:tr>
              <a:tr h="829405">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Quality of School Climate and Safety</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-5.1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3.8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4221131630"/>
                  </a:ext>
                </a:extLst>
              </a:tr>
            </a:tbl>
          </a:graphicData>
        </a:graphic>
      </p:graphicFrame>
      <p:sp>
        <p:nvSpPr>
          <p:cNvPr id="3" name="Slide Number Placeholder 2">
            <a:extLst>
              <a:ext uri="{FF2B5EF4-FFF2-40B4-BE49-F238E27FC236}">
                <a16:creationId xmlns:a16="http://schemas.microsoft.com/office/drawing/2014/main" id="{51058AA5-8BF2-10A3-7BC2-42D9D8FFE63B}"/>
              </a:ext>
            </a:extLst>
          </p:cNvPr>
          <p:cNvSpPr>
            <a:spLocks noGrp="1"/>
          </p:cNvSpPr>
          <p:nvPr>
            <p:ph type="sldNum" sz="quarter" idx="12"/>
          </p:nvPr>
        </p:nvSpPr>
        <p:spPr>
          <a:xfrm>
            <a:off x="7057011" y="6492875"/>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70437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D937-EDEB-44B5-9664-F56095182CF3}"/>
              </a:ext>
            </a:extLst>
          </p:cNvPr>
          <p:cNvSpPr>
            <a:spLocks noGrp="1"/>
          </p:cNvSpPr>
          <p:nvPr>
            <p:ph type="title"/>
          </p:nvPr>
        </p:nvSpPr>
        <p:spPr>
          <a:xfrm>
            <a:off x="232069" y="56130"/>
            <a:ext cx="11473290" cy="993848"/>
          </a:xfrm>
        </p:spPr>
        <p:txBody>
          <a:bodyPr>
            <a:normAutofit/>
          </a:bodyPr>
          <a:lstStyle/>
          <a:p>
            <a:r>
              <a:rPr lang="en-US" sz="4000" dirty="0"/>
              <a:t>Change Cut Scores for Middle Schools</a:t>
            </a:r>
          </a:p>
        </p:txBody>
      </p:sp>
      <p:graphicFrame>
        <p:nvGraphicFramePr>
          <p:cNvPr id="5" name="Table 4">
            <a:extLst>
              <a:ext uri="{FF2B5EF4-FFF2-40B4-BE49-F238E27FC236}">
                <a16:creationId xmlns:a16="http://schemas.microsoft.com/office/drawing/2014/main" id="{DAB5CA6F-D9BA-4F4F-9BB3-85D46C5377E1}"/>
              </a:ext>
            </a:extLst>
          </p:cNvPr>
          <p:cNvGraphicFramePr>
            <a:graphicFrameLocks noGrp="1"/>
          </p:cNvGraphicFramePr>
          <p:nvPr/>
        </p:nvGraphicFramePr>
        <p:xfrm>
          <a:off x="413910" y="888720"/>
          <a:ext cx="11473286" cy="4785432"/>
        </p:xfrm>
        <a:graphic>
          <a:graphicData uri="http://schemas.openxmlformats.org/drawingml/2006/table">
            <a:tbl>
              <a:tblPr firstRow="1" firstCol="1" bandRow="1">
                <a:tableStyleId>{5C22544A-7EE6-4342-B048-85BDC9FD1C3A}</a:tableStyleId>
              </a:tblPr>
              <a:tblGrid>
                <a:gridCol w="1545519">
                  <a:extLst>
                    <a:ext uri="{9D8B030D-6E8A-4147-A177-3AD203B41FA5}">
                      <a16:colId xmlns:a16="http://schemas.microsoft.com/office/drawing/2014/main" val="2907849596"/>
                    </a:ext>
                  </a:extLst>
                </a:gridCol>
                <a:gridCol w="2540000">
                  <a:extLst>
                    <a:ext uri="{9D8B030D-6E8A-4147-A177-3AD203B41FA5}">
                      <a16:colId xmlns:a16="http://schemas.microsoft.com/office/drawing/2014/main" val="3015168953"/>
                    </a:ext>
                  </a:extLst>
                </a:gridCol>
                <a:gridCol w="1462722">
                  <a:extLst>
                    <a:ext uri="{9D8B030D-6E8A-4147-A177-3AD203B41FA5}">
                      <a16:colId xmlns:a16="http://schemas.microsoft.com/office/drawing/2014/main" val="4032468655"/>
                    </a:ext>
                  </a:extLst>
                </a:gridCol>
                <a:gridCol w="1481979">
                  <a:extLst>
                    <a:ext uri="{9D8B030D-6E8A-4147-A177-3AD203B41FA5}">
                      <a16:colId xmlns:a16="http://schemas.microsoft.com/office/drawing/2014/main" val="58704034"/>
                    </a:ext>
                  </a:extLst>
                </a:gridCol>
                <a:gridCol w="1526898">
                  <a:extLst>
                    <a:ext uri="{9D8B030D-6E8A-4147-A177-3AD203B41FA5}">
                      <a16:colId xmlns:a16="http://schemas.microsoft.com/office/drawing/2014/main" val="657399950"/>
                    </a:ext>
                  </a:extLst>
                </a:gridCol>
                <a:gridCol w="1413413">
                  <a:extLst>
                    <a:ext uri="{9D8B030D-6E8A-4147-A177-3AD203B41FA5}">
                      <a16:colId xmlns:a16="http://schemas.microsoft.com/office/drawing/2014/main" val="1864178967"/>
                    </a:ext>
                  </a:extLst>
                </a:gridCol>
                <a:gridCol w="1502755">
                  <a:extLst>
                    <a:ext uri="{9D8B030D-6E8A-4147-A177-3AD203B41FA5}">
                      <a16:colId xmlns:a16="http://schemas.microsoft.com/office/drawing/2014/main" val="2740290494"/>
                    </a:ext>
                  </a:extLst>
                </a:gridCol>
              </a:tblGrid>
              <a:tr h="423679">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81862182"/>
                  </a:ext>
                </a:extLst>
              </a:tr>
              <a:tr h="1271038">
                <a:tc>
                  <a:txBody>
                    <a:bodyPr/>
                    <a:lstStyle/>
                    <a:p>
                      <a:pPr marL="0" marR="0" algn="ctr">
                        <a:spcBef>
                          <a:spcPts val="0"/>
                        </a:spcBef>
                        <a:spcAft>
                          <a:spcPts val="0"/>
                        </a:spcAft>
                      </a:pPr>
                      <a:r>
                        <a:rPr lang="en-US" sz="1800">
                          <a:solidFill>
                            <a:schemeClr val="tx1"/>
                          </a:solidFill>
                          <a:effectLst/>
                        </a:rPr>
                        <a:t>Middle School</a:t>
                      </a:r>
                    </a:p>
                    <a:p>
                      <a:pPr marL="0" marR="0" algn="ctr">
                        <a:spcBef>
                          <a:spcPts val="0"/>
                        </a:spcBef>
                        <a:spcAft>
                          <a:spcPts val="0"/>
                        </a:spcAft>
                      </a:pPr>
                      <a:r>
                        <a:rPr lang="en-US" sz="1800">
                          <a:solidFill>
                            <a:schemeClr val="tx1"/>
                          </a:solidFill>
                          <a:effectLst/>
                          <a:latin typeface="Calibri"/>
                          <a:ea typeface="Calibri" panose="020F0502020204030204" pitchFamily="34" charset="0"/>
                          <a:cs typeface="Times New Roman"/>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Reading/Mathematics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-7.1 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6.3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22619797"/>
                  </a:ext>
                </a:extLst>
              </a:tr>
              <a:tr h="127103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Science/</a:t>
                      </a:r>
                      <a:br>
                        <a:rPr lang="en-US" sz="2000" kern="1200">
                          <a:solidFill>
                            <a:srgbClr val="000000"/>
                          </a:solidFill>
                          <a:effectLst/>
                          <a:latin typeface="Franklin Gothic Book"/>
                          <a:ea typeface="+mn-ea"/>
                          <a:cs typeface="Arial"/>
                        </a:rPr>
                      </a:br>
                      <a:r>
                        <a:rPr lang="en-US" sz="2000" kern="1200">
                          <a:solidFill>
                            <a:schemeClr val="dk1"/>
                          </a:solidFill>
                          <a:effectLst/>
                          <a:latin typeface="Franklin Gothic Book"/>
                          <a:ea typeface="+mn-ea"/>
                          <a:cs typeface="Arial"/>
                        </a:rPr>
                        <a:t>Social Studies/Writing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-7.1 </a:t>
                      </a:r>
                      <a:r>
                        <a:rPr lang="en-US" sz="2000">
                          <a:effectLst/>
                          <a:latin typeface="+mn-lt"/>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0104157"/>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English Learner Progress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-15.1</a:t>
                      </a:r>
                      <a:r>
                        <a:rPr lang="en-US" sz="2000">
                          <a:effectLst/>
                          <a:latin typeface="+mn-lt"/>
                          <a:cs typeface="Arial"/>
                        </a:rPr>
                        <a:t> 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-15.0 to -5.1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8.0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88731291"/>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Quality of School Climate and Safety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4.0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871173"/>
                  </a:ext>
                </a:extLst>
              </a:tr>
            </a:tbl>
          </a:graphicData>
        </a:graphic>
      </p:graphicFrame>
      <p:sp>
        <p:nvSpPr>
          <p:cNvPr id="3" name="Slide Number Placeholder 2">
            <a:extLst>
              <a:ext uri="{FF2B5EF4-FFF2-40B4-BE49-F238E27FC236}">
                <a16:creationId xmlns:a16="http://schemas.microsoft.com/office/drawing/2014/main" id="{6983E48C-DC49-379E-AB43-5E6F6808E111}"/>
              </a:ext>
            </a:extLst>
          </p:cNvPr>
          <p:cNvSpPr>
            <a:spLocks noGrp="1"/>
          </p:cNvSpPr>
          <p:nvPr>
            <p:ph type="sldNum" sz="quarter" idx="12"/>
          </p:nvPr>
        </p:nvSpPr>
        <p:spPr>
          <a:xfrm>
            <a:off x="6958857" y="6506742"/>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976776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3A98-712D-4982-AC41-582CDC0DC995}"/>
              </a:ext>
            </a:extLst>
          </p:cNvPr>
          <p:cNvSpPr>
            <a:spLocks noGrp="1"/>
          </p:cNvSpPr>
          <p:nvPr>
            <p:ph type="title"/>
          </p:nvPr>
        </p:nvSpPr>
        <p:spPr>
          <a:xfrm>
            <a:off x="0" y="76200"/>
            <a:ext cx="12192000" cy="828508"/>
          </a:xfrm>
        </p:spPr>
        <p:txBody>
          <a:bodyPr>
            <a:normAutofit/>
          </a:bodyPr>
          <a:lstStyle/>
          <a:p>
            <a:r>
              <a:rPr lang="en-US" sz="4400" dirty="0"/>
              <a:t>Change Cut Scores for High Schools</a:t>
            </a:r>
            <a:endParaRPr lang="en-US" dirty="0"/>
          </a:p>
        </p:txBody>
      </p:sp>
      <p:graphicFrame>
        <p:nvGraphicFramePr>
          <p:cNvPr id="5" name="Table 4">
            <a:extLst>
              <a:ext uri="{FF2B5EF4-FFF2-40B4-BE49-F238E27FC236}">
                <a16:creationId xmlns:a16="http://schemas.microsoft.com/office/drawing/2014/main" id="{1AC73926-877E-452D-8E11-5ACD283BC0D6}"/>
              </a:ext>
            </a:extLst>
          </p:cNvPr>
          <p:cNvGraphicFramePr>
            <a:graphicFrameLocks noGrp="1"/>
          </p:cNvGraphicFramePr>
          <p:nvPr/>
        </p:nvGraphicFramePr>
        <p:xfrm>
          <a:off x="180699" y="904708"/>
          <a:ext cx="11677859" cy="4907421"/>
        </p:xfrm>
        <a:graphic>
          <a:graphicData uri="http://schemas.openxmlformats.org/drawingml/2006/table">
            <a:tbl>
              <a:tblPr firstRow="1" firstCol="1" bandRow="1">
                <a:tableStyleId>{5C22544A-7EE6-4342-B048-85BDC9FD1C3A}</a:tableStyleId>
              </a:tblPr>
              <a:tblGrid>
                <a:gridCol w="1569403">
                  <a:extLst>
                    <a:ext uri="{9D8B030D-6E8A-4147-A177-3AD203B41FA5}">
                      <a16:colId xmlns:a16="http://schemas.microsoft.com/office/drawing/2014/main" val="4255923163"/>
                    </a:ext>
                  </a:extLst>
                </a:gridCol>
                <a:gridCol w="2390485">
                  <a:extLst>
                    <a:ext uri="{9D8B030D-6E8A-4147-A177-3AD203B41FA5}">
                      <a16:colId xmlns:a16="http://schemas.microsoft.com/office/drawing/2014/main" val="4169867108"/>
                    </a:ext>
                  </a:extLst>
                </a:gridCol>
                <a:gridCol w="1532323">
                  <a:extLst>
                    <a:ext uri="{9D8B030D-6E8A-4147-A177-3AD203B41FA5}">
                      <a16:colId xmlns:a16="http://schemas.microsoft.com/office/drawing/2014/main" val="963011060"/>
                    </a:ext>
                  </a:extLst>
                </a:gridCol>
                <a:gridCol w="1642290">
                  <a:extLst>
                    <a:ext uri="{9D8B030D-6E8A-4147-A177-3AD203B41FA5}">
                      <a16:colId xmlns:a16="http://schemas.microsoft.com/office/drawing/2014/main" val="95671417"/>
                    </a:ext>
                  </a:extLst>
                </a:gridCol>
                <a:gridCol w="1516495">
                  <a:extLst>
                    <a:ext uri="{9D8B030D-6E8A-4147-A177-3AD203B41FA5}">
                      <a16:colId xmlns:a16="http://schemas.microsoft.com/office/drawing/2014/main" val="1507849152"/>
                    </a:ext>
                  </a:extLst>
                </a:gridCol>
                <a:gridCol w="1400926">
                  <a:extLst>
                    <a:ext uri="{9D8B030D-6E8A-4147-A177-3AD203B41FA5}">
                      <a16:colId xmlns:a16="http://schemas.microsoft.com/office/drawing/2014/main" val="4033717097"/>
                    </a:ext>
                  </a:extLst>
                </a:gridCol>
                <a:gridCol w="1625937">
                  <a:extLst>
                    <a:ext uri="{9D8B030D-6E8A-4147-A177-3AD203B41FA5}">
                      <a16:colId xmlns:a16="http://schemas.microsoft.com/office/drawing/2014/main" val="1223277892"/>
                    </a:ext>
                  </a:extLst>
                </a:gridCol>
              </a:tblGrid>
              <a:tr h="543717">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89971316"/>
                  </a:ext>
                </a:extLst>
              </a:tr>
              <a:tr h="887006">
                <a:tc>
                  <a:txBody>
                    <a:bodyPr/>
                    <a:lstStyle/>
                    <a:p>
                      <a:pPr marL="0" marR="0" algn="ctr">
                        <a:spcBef>
                          <a:spcPts val="0"/>
                        </a:spcBef>
                        <a:spcAft>
                          <a:spcPts val="0"/>
                        </a:spcAft>
                      </a:pPr>
                      <a:r>
                        <a:rPr lang="en-US" sz="1800">
                          <a:solidFill>
                            <a:schemeClr val="tx1"/>
                          </a:solidFill>
                          <a:effectLst/>
                        </a:rPr>
                        <a:t>High School</a:t>
                      </a:r>
                    </a:p>
                    <a:p>
                      <a:pPr marL="0" marR="0" algn="ctr">
                        <a:spcBef>
                          <a:spcPts val="0"/>
                        </a:spcBef>
                        <a:spcAft>
                          <a:spcPts val="0"/>
                        </a:spcAft>
                      </a:pPr>
                      <a:r>
                        <a:rPr lang="en-US" sz="1800">
                          <a:solidFill>
                            <a:schemeClr val="tx1"/>
                          </a:solidFill>
                          <a:effectLst/>
                          <a:latin typeface="Calibri"/>
                          <a:ea typeface="Calibri" panose="020F0502020204030204" pitchFamily="34" charset="0"/>
                          <a:cs typeface="Times New Roman"/>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Reading/Mathematics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-12.1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-12.0 to –5.1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6.3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11482733"/>
                  </a:ext>
                </a:extLst>
              </a:tr>
              <a:tr h="89776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Science/</a:t>
                      </a:r>
                      <a:br>
                        <a:rPr lang="en-US" sz="1800">
                          <a:effectLst/>
                        </a:rPr>
                      </a:br>
                      <a:r>
                        <a:rPr lang="en-US" sz="1800">
                          <a:effectLst/>
                        </a:rPr>
                        <a:t>Social Studies/Writing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-11.1 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-11.0 to –3.6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-3.5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7166532"/>
                  </a:ext>
                </a:extLst>
              </a:tr>
              <a:tr h="66861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English Learner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-13.1 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-13.0 to –4.1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-4.0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9.6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1321950"/>
                  </a:ext>
                </a:extLst>
              </a:tr>
              <a:tr h="75283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Quality of School Climate and Safety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-4.1 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-4.0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4.0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97963122"/>
                  </a:ext>
                </a:extLst>
              </a:tr>
              <a:tr h="692367">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Postsecondary Readiness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11.9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12</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17546822"/>
                  </a:ext>
                </a:extLst>
              </a:tr>
              <a:tr h="460195">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Graduation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3</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24180514"/>
                  </a:ext>
                </a:extLst>
              </a:tr>
            </a:tbl>
          </a:graphicData>
        </a:graphic>
      </p:graphicFrame>
      <p:sp>
        <p:nvSpPr>
          <p:cNvPr id="3" name="Slide Number Placeholder 2">
            <a:extLst>
              <a:ext uri="{FF2B5EF4-FFF2-40B4-BE49-F238E27FC236}">
                <a16:creationId xmlns:a16="http://schemas.microsoft.com/office/drawing/2014/main" id="{079E37AA-C548-D132-4811-1DFD53861459}"/>
              </a:ext>
            </a:extLst>
          </p:cNvPr>
          <p:cNvSpPr>
            <a:spLocks noGrp="1"/>
          </p:cNvSpPr>
          <p:nvPr>
            <p:ph type="sldNum" sz="quarter" idx="12"/>
          </p:nvPr>
        </p:nvSpPr>
        <p:spPr>
          <a:xfrm>
            <a:off x="6978863" y="6509389"/>
            <a:ext cx="683339" cy="3486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444838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21775"/>
            <a:ext cx="10515600" cy="990941"/>
          </a:xfrm>
        </p:spPr>
        <p:txBody>
          <a:bodyPr/>
          <a:lstStyle/>
          <a:p>
            <a:r>
              <a:rPr lang="en-US">
                <a:solidFill>
                  <a:srgbClr val="3A757A"/>
                </a:solidFill>
                <a:latin typeface="Franklin Gothic Medium" panose="020B0603020102020204" pitchFamily="34" charset="0"/>
              </a:rPr>
              <a:t>Indicator Scores</a:t>
            </a:r>
          </a:p>
        </p:txBody>
      </p:sp>
      <p:sp>
        <p:nvSpPr>
          <p:cNvPr id="3" name="Content Placeholder 2" descr="Graphic showing how to determine the Indicator Score calculation.  &#10;Current Year Status Score - Change Score = Indicator Score">
            <a:extLst>
              <a:ext uri="{FF2B5EF4-FFF2-40B4-BE49-F238E27FC236}">
                <a16:creationId xmlns:a16="http://schemas.microsoft.com/office/drawing/2014/main" id="{5BAFE7B7-DD12-25B4-EB2B-FC577D2B783A}"/>
              </a:ext>
            </a:extLst>
          </p:cNvPr>
          <p:cNvSpPr>
            <a:spLocks noGrp="1"/>
          </p:cNvSpPr>
          <p:nvPr>
            <p:ph idx="1"/>
          </p:nvPr>
        </p:nvSpPr>
        <p:spPr>
          <a:xfrm>
            <a:off x="838199" y="1009196"/>
            <a:ext cx="10783529" cy="3114967"/>
          </a:xfrm>
        </p:spPr>
        <p:txBody>
          <a:bodyPr>
            <a:normAutofit fontScale="92500"/>
          </a:bodyPr>
          <a:lstStyle/>
          <a:p>
            <a:pPr rtl="0">
              <a:spcBef>
                <a:spcPts val="800"/>
              </a:spcBef>
              <a:spcAft>
                <a:spcPts val="0"/>
              </a:spcAft>
            </a:pPr>
            <a:r>
              <a:rPr lang="en-US" sz="1900" b="0" i="0" u="none" strike="noStrike">
                <a:solidFill>
                  <a:schemeClr val="tx1"/>
                </a:solidFill>
                <a:effectLst/>
                <a:latin typeface="Franklin Gothic Book" panose="020B0503020102020204" pitchFamily="34" charset="0"/>
              </a:rPr>
              <a:t>Indicator Scores are a simple combination of Status Scores and Change Scores.</a:t>
            </a:r>
            <a:endParaRPr lang="en-US" sz="1900" b="0">
              <a:solidFill>
                <a:schemeClr val="tx1"/>
              </a:solidFill>
              <a:effectLst/>
              <a:latin typeface="Franklin Gothic Book" panose="020B0503020102020204" pitchFamily="34" charset="0"/>
            </a:endParaRPr>
          </a:p>
          <a:p>
            <a:pPr rtl="0">
              <a:spcBef>
                <a:spcPts val="800"/>
              </a:spcBef>
              <a:spcAft>
                <a:spcPts val="0"/>
              </a:spcAft>
            </a:pPr>
            <a:r>
              <a:rPr lang="en-US" sz="1900" b="0" i="0" u="none" strike="noStrike">
                <a:solidFill>
                  <a:schemeClr val="tx1"/>
                </a:solidFill>
                <a:effectLst/>
                <a:latin typeface="Franklin Gothic Book" panose="020B0503020102020204" pitchFamily="34" charset="0"/>
              </a:rPr>
              <a:t>They are calculated the same way for every Indicator.</a:t>
            </a:r>
            <a:endParaRPr lang="en-US" sz="1900" b="0">
              <a:solidFill>
                <a:schemeClr val="tx1"/>
              </a:solidFill>
              <a:effectLst/>
              <a:latin typeface="Franklin Gothic Book" panose="020B0503020102020204" pitchFamily="34" charset="0"/>
            </a:endParaRPr>
          </a:p>
          <a:p>
            <a:pPr marL="0" indent="0" algn="ctr" rtl="0">
              <a:spcBef>
                <a:spcPts val="800"/>
              </a:spcBef>
              <a:spcAft>
                <a:spcPts val="0"/>
              </a:spcAft>
              <a:buNone/>
            </a:pPr>
            <a:br>
              <a:rPr lang="en-US" sz="1900" b="0">
                <a:solidFill>
                  <a:schemeClr val="tx1"/>
                </a:solidFill>
                <a:effectLst/>
              </a:rPr>
            </a:br>
            <a:r>
              <a:rPr lang="en-US" sz="1900" b="1" i="1" u="none" strike="noStrike">
                <a:solidFill>
                  <a:schemeClr val="tx1"/>
                </a:solidFill>
                <a:effectLst/>
                <a:latin typeface="Franklin Gothic Book" panose="020B0503020102020204" pitchFamily="34" charset="0"/>
              </a:rPr>
              <a:t>Current Year Status Score + Change Score = Indicator Score</a:t>
            </a:r>
            <a:br>
              <a:rPr lang="en-US" sz="1900" b="1" i="1" u="none" strike="noStrike">
                <a:solidFill>
                  <a:schemeClr val="tx1"/>
                </a:solidFill>
                <a:effectLst/>
              </a:rPr>
            </a:br>
            <a:endParaRPr lang="en-US" sz="1900" b="1">
              <a:solidFill>
                <a:schemeClr val="tx1"/>
              </a:solidFill>
              <a:effectLst/>
            </a:endParaRPr>
          </a:p>
          <a:p>
            <a:pPr rtl="0">
              <a:spcBef>
                <a:spcPts val="800"/>
              </a:spcBef>
              <a:spcAft>
                <a:spcPts val="0"/>
              </a:spcAft>
            </a:pPr>
            <a:r>
              <a:rPr lang="en-US" sz="1900" b="0" i="0" u="none" strike="noStrike">
                <a:solidFill>
                  <a:schemeClr val="tx1"/>
                </a:solidFill>
                <a:effectLst/>
                <a:latin typeface="Franklin Gothic Book" panose="020B0503020102020204" pitchFamily="34" charset="0"/>
              </a:rPr>
              <a:t>Indicator Scores are used to calculate Overall Scores. They do not influence Indicator Performance Ratings.</a:t>
            </a:r>
          </a:p>
          <a:p>
            <a:pPr marL="0" indent="0" rtl="0">
              <a:spcBef>
                <a:spcPts val="800"/>
              </a:spcBef>
              <a:spcAft>
                <a:spcPts val="0"/>
              </a:spcAft>
              <a:buNone/>
            </a:pPr>
            <a:endParaRPr lang="en-US" sz="2400" b="0">
              <a:effectLst/>
            </a:endParaRPr>
          </a:p>
          <a:p>
            <a:pPr marL="0" indent="0">
              <a:buNone/>
            </a:pPr>
            <a:br>
              <a:rPr lang="en-US" sz="2400"/>
            </a:br>
            <a:endParaRPr lang="en-US" sz="2400"/>
          </a:p>
        </p:txBody>
      </p:sp>
      <p:graphicFrame>
        <p:nvGraphicFramePr>
          <p:cNvPr id="4" name="Diagram 3" descr="Graphic showing how to determine the Indicator Score calculation.  &#10;Current Year Status Score + Change Score = Indicator Score  &#10;">
            <a:extLst>
              <a:ext uri="{FF2B5EF4-FFF2-40B4-BE49-F238E27FC236}">
                <a16:creationId xmlns:a16="http://schemas.microsoft.com/office/drawing/2014/main" id="{2ADC30D4-A990-2376-32AD-A7F226F038FA}"/>
              </a:ext>
            </a:extLst>
          </p:cNvPr>
          <p:cNvGraphicFramePr/>
          <p:nvPr/>
        </p:nvGraphicFramePr>
        <p:xfrm>
          <a:off x="1814196"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8444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dde77bb554_0_10">
            <a:extLst>
              <a:ext uri="{C183D7F6-B498-43B3-948B-1728B52AA6E4}">
                <adec:decorative xmlns:adec="http://schemas.microsoft.com/office/drawing/2017/decorative" val="0"/>
              </a:ext>
            </a:extLst>
          </p:cNvPr>
          <p:cNvSpPr txBox="1">
            <a:spLocks noGrp="1"/>
          </p:cNvSpPr>
          <p:nvPr>
            <p:ph type="title"/>
          </p:nvPr>
        </p:nvSpPr>
        <p:spPr>
          <a:xfrm>
            <a:off x="0" y="-1"/>
            <a:ext cx="10515600" cy="1165667"/>
          </a:xfrm>
          <a:prstGeom prst="rect">
            <a:avLst/>
          </a:prstGeom>
        </p:spPr>
        <p:txBody>
          <a:bodyPr spcFirstLastPara="1" wrap="square" lIns="91425" tIns="45700" rIns="91425" bIns="45700" anchor="ctr" anchorCtr="0">
            <a:normAutofit/>
          </a:bodyPr>
          <a:lstStyle/>
          <a:p>
            <a:pPr marL="233363" lvl="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Indicator Performance Ratings</a:t>
            </a:r>
            <a:endParaRPr lang="en-US"/>
          </a:p>
        </p:txBody>
      </p:sp>
      <p:sp>
        <p:nvSpPr>
          <p:cNvPr id="251" name="Google Shape;251;g1dde77bb554_0_10">
            <a:extLst>
              <a:ext uri="{C183D7F6-B498-43B3-948B-1728B52AA6E4}">
                <adec:decorative xmlns:adec="http://schemas.microsoft.com/office/drawing/2017/decorative" val="0"/>
              </a:ext>
            </a:extLst>
          </p:cNvPr>
          <p:cNvSpPr txBox="1">
            <a:spLocks noGrp="1"/>
          </p:cNvSpPr>
          <p:nvPr>
            <p:ph idx="1"/>
          </p:nvPr>
        </p:nvSpPr>
        <p:spPr>
          <a:xfrm>
            <a:off x="345831" y="1063511"/>
            <a:ext cx="10836599" cy="618078"/>
          </a:xfrm>
          <a:prstGeom prst="rect">
            <a:avLst/>
          </a:prstGeom>
        </p:spPr>
        <p:txBody>
          <a:bodyPr spcFirstLastPara="1" wrap="square" lIns="91425" tIns="45700" rIns="91425" bIns="45700" anchor="t" anchorCtr="0">
            <a:noAutofit/>
          </a:bodyPr>
          <a:lstStyle/>
          <a:p>
            <a:pPr marL="153797" lvl="0" indent="0" algn="l" rtl="0">
              <a:lnSpc>
                <a:spcPct val="95000"/>
              </a:lnSpc>
              <a:spcBef>
                <a:spcPts val="1000"/>
              </a:spcBef>
              <a:spcAft>
                <a:spcPts val="1000"/>
              </a:spcAft>
              <a:buSzPts val="1178"/>
              <a:buNone/>
            </a:pPr>
            <a:r>
              <a:rPr lang="en-US" sz="1800"/>
              <a:t>Table: Indicator Performance Ratings based on combined Change and Status ratings *</a:t>
            </a:r>
          </a:p>
        </p:txBody>
      </p:sp>
      <p:graphicFrame>
        <p:nvGraphicFramePr>
          <p:cNvPr id="2" name="Table 1" descr="Red square indicating Very Low Status in Current Year">
            <a:extLst>
              <a:ext uri="{FF2B5EF4-FFF2-40B4-BE49-F238E27FC236}">
                <a16:creationId xmlns:a16="http://schemas.microsoft.com/office/drawing/2014/main" id="{FEB8C815-5A13-9930-36F4-EC52E4283106}"/>
              </a:ext>
              <a:ext uri="{C183D7F6-B498-43B3-948B-1728B52AA6E4}">
                <adec:decorative xmlns:adec="http://schemas.microsoft.com/office/drawing/2017/decorative" val="0"/>
              </a:ext>
            </a:extLst>
          </p:cNvPr>
          <p:cNvGraphicFramePr>
            <a:graphicFrameLocks noGrp="1"/>
          </p:cNvGraphicFramePr>
          <p:nvPr/>
        </p:nvGraphicFramePr>
        <p:xfrm>
          <a:off x="501445" y="1685172"/>
          <a:ext cx="10181261" cy="3704182"/>
        </p:xfrm>
        <a:graphic>
          <a:graphicData uri="http://schemas.openxmlformats.org/drawingml/2006/table">
            <a:tbl>
              <a:tblPr firstRow="1" firstCol="1" bandRow="1"/>
              <a:tblGrid>
                <a:gridCol w="2250923">
                  <a:extLst>
                    <a:ext uri="{9D8B030D-6E8A-4147-A177-3AD203B41FA5}">
                      <a16:colId xmlns:a16="http://schemas.microsoft.com/office/drawing/2014/main" val="590237901"/>
                    </a:ext>
                  </a:extLst>
                </a:gridCol>
                <a:gridCol w="1645920">
                  <a:extLst>
                    <a:ext uri="{9D8B030D-6E8A-4147-A177-3AD203B41FA5}">
                      <a16:colId xmlns:a16="http://schemas.microsoft.com/office/drawing/2014/main" val="346403122"/>
                    </a:ext>
                  </a:extLst>
                </a:gridCol>
                <a:gridCol w="1695797">
                  <a:extLst>
                    <a:ext uri="{9D8B030D-6E8A-4147-A177-3AD203B41FA5}">
                      <a16:colId xmlns:a16="http://schemas.microsoft.com/office/drawing/2014/main" val="3816328944"/>
                    </a:ext>
                  </a:extLst>
                </a:gridCol>
                <a:gridCol w="1479665">
                  <a:extLst>
                    <a:ext uri="{9D8B030D-6E8A-4147-A177-3AD203B41FA5}">
                      <a16:colId xmlns:a16="http://schemas.microsoft.com/office/drawing/2014/main" val="293909353"/>
                    </a:ext>
                  </a:extLst>
                </a:gridCol>
                <a:gridCol w="1629295">
                  <a:extLst>
                    <a:ext uri="{9D8B030D-6E8A-4147-A177-3AD203B41FA5}">
                      <a16:colId xmlns:a16="http://schemas.microsoft.com/office/drawing/2014/main" val="3800553973"/>
                    </a:ext>
                  </a:extLst>
                </a:gridCol>
                <a:gridCol w="1479661">
                  <a:extLst>
                    <a:ext uri="{9D8B030D-6E8A-4147-A177-3AD203B41FA5}">
                      <a16:colId xmlns:a16="http://schemas.microsoft.com/office/drawing/2014/main" val="3236858138"/>
                    </a:ext>
                  </a:extLst>
                </a:gridCol>
              </a:tblGrid>
              <a:tr h="587433">
                <a:tc>
                  <a:txBody>
                    <a:bodyPr/>
                    <a:lstStyle/>
                    <a:p>
                      <a:pPr marL="0" marR="0">
                        <a:lnSpc>
                          <a:spcPct val="107000"/>
                        </a:lnSpc>
                        <a:spcBef>
                          <a:spcPts val="0"/>
                        </a:spcBef>
                        <a:spcAft>
                          <a:spcPts val="0"/>
                        </a:spcAft>
                      </a:pPr>
                      <a:r>
                        <a:rPr lang="en-US" sz="1600" kern="100">
                          <a:effectLst/>
                          <a:latin typeface="Libre Franklin Medium" pitchFamily="2" charset="0"/>
                        </a:rPr>
                        <a:t>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Maintained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980375"/>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645433098"/>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338668344"/>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Medium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96928536"/>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625640743"/>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815902624"/>
                  </a:ext>
                </a:extLst>
              </a:tr>
            </a:tbl>
          </a:graphicData>
        </a:graphic>
      </p:graphicFrame>
      <p:sp>
        <p:nvSpPr>
          <p:cNvPr id="5" name="Arrow: Down 4" descr="Red arrow pointing down indicating Change Declined Significantly ">
            <a:extLst>
              <a:ext uri="{FF2B5EF4-FFF2-40B4-BE49-F238E27FC236}">
                <a16:creationId xmlns:a16="http://schemas.microsoft.com/office/drawing/2014/main" id="{4F6C96A3-7A47-A1CC-9160-9127CDB0393A}"/>
              </a:ext>
            </a:extLst>
          </p:cNvPr>
          <p:cNvSpPr/>
          <p:nvPr/>
        </p:nvSpPr>
        <p:spPr>
          <a:xfrm>
            <a:off x="4005943" y="1796143"/>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descr="Orange arrow pointing slight down indicating Change Declined ">
            <a:extLst>
              <a:ext uri="{FF2B5EF4-FFF2-40B4-BE49-F238E27FC236}">
                <a16:creationId xmlns:a16="http://schemas.microsoft.com/office/drawing/2014/main" id="{16968453-59C5-34C8-F2F4-04C37C6380CA}"/>
              </a:ext>
            </a:extLst>
          </p:cNvPr>
          <p:cNvSpPr/>
          <p:nvPr/>
        </p:nvSpPr>
        <p:spPr>
          <a:xfrm rot="19426552">
            <a:off x="5590732" y="1815545"/>
            <a:ext cx="228600" cy="435428"/>
          </a:xfrm>
          <a:prstGeom prst="downArrow">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descr="Yellow arrow indicating Change Maintained ">
            <a:extLst>
              <a:ext uri="{FF2B5EF4-FFF2-40B4-BE49-F238E27FC236}">
                <a16:creationId xmlns:a16="http://schemas.microsoft.com/office/drawing/2014/main" id="{CE1ADB81-0EBE-A8AD-AD05-4B31B4AAAC85}"/>
              </a:ext>
            </a:extLst>
          </p:cNvPr>
          <p:cNvSpPr/>
          <p:nvPr/>
        </p:nvSpPr>
        <p:spPr>
          <a:xfrm rot="16200000">
            <a:off x="7082754" y="167831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descr="Green arrow pointing slightly up indicating Change Increased ">
            <a:extLst>
              <a:ext uri="{FF2B5EF4-FFF2-40B4-BE49-F238E27FC236}">
                <a16:creationId xmlns:a16="http://schemas.microsoft.com/office/drawing/2014/main" id="{8599878A-9373-A93F-539B-91D4754D16F7}"/>
              </a:ext>
            </a:extLst>
          </p:cNvPr>
          <p:cNvSpPr/>
          <p:nvPr/>
        </p:nvSpPr>
        <p:spPr>
          <a:xfrm rot="13085184">
            <a:off x="8819005" y="1763725"/>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descr="Blue arrow pointing up indicating Change Increased Significantly ">
            <a:extLst>
              <a:ext uri="{FF2B5EF4-FFF2-40B4-BE49-F238E27FC236}">
                <a16:creationId xmlns:a16="http://schemas.microsoft.com/office/drawing/2014/main" id="{B78EE13C-CE3F-483B-ABE1-001F09DB502E}"/>
              </a:ext>
            </a:extLst>
          </p:cNvPr>
          <p:cNvSpPr/>
          <p:nvPr/>
        </p:nvSpPr>
        <p:spPr>
          <a:xfrm rot="10800000">
            <a:off x="10272096" y="1779360"/>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descr="Blue circle indicating Very High Status in Current Year">
            <a:extLst>
              <a:ext uri="{FF2B5EF4-FFF2-40B4-BE49-F238E27FC236}">
                <a16:creationId xmlns:a16="http://schemas.microsoft.com/office/drawing/2014/main" id="{65EB3153-378B-A982-0071-0D7748CCE60A}"/>
              </a:ext>
            </a:extLst>
          </p:cNvPr>
          <p:cNvSpPr/>
          <p:nvPr/>
        </p:nvSpPr>
        <p:spPr>
          <a:xfrm>
            <a:off x="2245619" y="2743200"/>
            <a:ext cx="230876" cy="221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Green circle indicating High Status in Current Year">
            <a:extLst>
              <a:ext uri="{FF2B5EF4-FFF2-40B4-BE49-F238E27FC236}">
                <a16:creationId xmlns:a16="http://schemas.microsoft.com/office/drawing/2014/main" id="{53001964-C229-D222-6C88-36CAB7116A13}"/>
              </a:ext>
            </a:extLst>
          </p:cNvPr>
          <p:cNvSpPr/>
          <p:nvPr/>
        </p:nvSpPr>
        <p:spPr>
          <a:xfrm>
            <a:off x="2229295" y="3318166"/>
            <a:ext cx="230876" cy="24538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Yellow circle indicating Medium Status in Current Year">
            <a:extLst>
              <a:ext uri="{FF2B5EF4-FFF2-40B4-BE49-F238E27FC236}">
                <a16:creationId xmlns:a16="http://schemas.microsoft.com/office/drawing/2014/main" id="{3F05BC35-A30E-EB99-083C-8C8854A65ADB}"/>
              </a:ext>
            </a:extLst>
          </p:cNvPr>
          <p:cNvSpPr/>
          <p:nvPr/>
        </p:nvSpPr>
        <p:spPr>
          <a:xfrm>
            <a:off x="2229295" y="3857410"/>
            <a:ext cx="230876" cy="245389"/>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descr="Orange circle indicating Low Status in Current Year">
            <a:extLst>
              <a:ext uri="{FF2B5EF4-FFF2-40B4-BE49-F238E27FC236}">
                <a16:creationId xmlns:a16="http://schemas.microsoft.com/office/drawing/2014/main" id="{5ED82343-F3F8-FF84-DAB0-71F4B51C7313}"/>
              </a:ext>
            </a:extLst>
          </p:cNvPr>
          <p:cNvSpPr/>
          <p:nvPr/>
        </p:nvSpPr>
        <p:spPr>
          <a:xfrm>
            <a:off x="2229295" y="4446745"/>
            <a:ext cx="230876" cy="245389"/>
          </a:xfrm>
          <a:prstGeom prst="ellipse">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Red circle indicating Very Low Status in Current Year">
            <a:extLst>
              <a:ext uri="{FF2B5EF4-FFF2-40B4-BE49-F238E27FC236}">
                <a16:creationId xmlns:a16="http://schemas.microsoft.com/office/drawing/2014/main" id="{3E06F575-5C17-99B5-F7C9-B94B31A2D28F}"/>
              </a:ext>
            </a:extLst>
          </p:cNvPr>
          <p:cNvSpPr/>
          <p:nvPr/>
        </p:nvSpPr>
        <p:spPr>
          <a:xfrm>
            <a:off x="2218409" y="5067632"/>
            <a:ext cx="230876" cy="24538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315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A0FE-3ED0-422B-4207-132987CA6F6B}"/>
              </a:ext>
            </a:extLst>
          </p:cNvPr>
          <p:cNvSpPr>
            <a:spLocks noGrp="1"/>
          </p:cNvSpPr>
          <p:nvPr>
            <p:ph type="title"/>
          </p:nvPr>
        </p:nvSpPr>
        <p:spPr>
          <a:xfrm>
            <a:off x="0" y="-181527"/>
            <a:ext cx="10515600" cy="1325563"/>
          </a:xfrm>
        </p:spPr>
        <p:txBody>
          <a:bodyPr/>
          <a:lstStyle/>
          <a:p>
            <a:r>
              <a:rPr lang="en-US" dirty="0">
                <a:solidFill>
                  <a:srgbClr val="3A757A"/>
                </a:solidFill>
                <a:latin typeface="Franklin Gothic Medium"/>
              </a:rPr>
              <a:t>Overall Score – Elementary  </a:t>
            </a:r>
          </a:p>
        </p:txBody>
      </p:sp>
      <p:sp>
        <p:nvSpPr>
          <p:cNvPr id="34" name="TextBox 33">
            <a:extLst>
              <a:ext uri="{FF2B5EF4-FFF2-40B4-BE49-F238E27FC236}">
                <a16:creationId xmlns:a16="http://schemas.microsoft.com/office/drawing/2014/main" id="{E4241C2D-50EB-EB66-7DDF-750AA5098240}"/>
              </a:ext>
            </a:extLst>
          </p:cNvPr>
          <p:cNvSpPr txBox="1"/>
          <p:nvPr/>
        </p:nvSpPr>
        <p:spPr>
          <a:xfrm>
            <a:off x="503844" y="1144036"/>
            <a:ext cx="10985500" cy="2267287"/>
          </a:xfrm>
          <a:prstGeom prst="rect">
            <a:avLst/>
          </a:prstGeom>
          <a:noFill/>
        </p:spPr>
        <p:txBody>
          <a:bodyPr wrap="square">
            <a:spAutoFit/>
          </a:bodyPr>
          <a:lstStyle/>
          <a:p>
            <a:pPr marL="0" indent="0">
              <a:spcBef>
                <a:spcPts val="800"/>
              </a:spcBef>
              <a:buNone/>
            </a:pPr>
            <a:r>
              <a:rPr lang="en-US" sz="3200">
                <a:latin typeface="Franklin Gothic Book" panose="020B0503020102020204" pitchFamily="34" charset="0"/>
              </a:rPr>
              <a:t>Overall Scores represent the combined outcomes across all applicable Indicators, with appropriate weights applied. </a:t>
            </a:r>
          </a:p>
          <a:p>
            <a:pPr marL="0" indent="0">
              <a:spcBef>
                <a:spcPts val="800"/>
              </a:spcBef>
              <a:buNone/>
            </a:pPr>
            <a:endParaRPr lang="en-US" sz="3200">
              <a:latin typeface="Franklin Gothic Book" panose="020B0503020102020204" pitchFamily="34" charset="0"/>
            </a:endParaRPr>
          </a:p>
          <a:p>
            <a:pPr marL="0" indent="0">
              <a:spcBef>
                <a:spcPts val="800"/>
              </a:spcBef>
              <a:buNone/>
            </a:pPr>
            <a:r>
              <a:rPr lang="en-US" sz="3200">
                <a:latin typeface="Franklin Gothic Book" panose="020B0503020102020204" pitchFamily="34" charset="0"/>
              </a:rPr>
              <a:t>Elementary Overall Score Calculation</a:t>
            </a:r>
            <a:endParaRPr lang="en-US" sz="3200">
              <a:latin typeface="Franklin Gothic Book" panose="020B0503020102020204" pitchFamily="34" charset="0"/>
              <a:cs typeface="Calibri"/>
            </a:endParaRPr>
          </a:p>
        </p:txBody>
      </p:sp>
      <p:graphicFrame>
        <p:nvGraphicFramePr>
          <p:cNvPr id="32" name="Diagram 31" descr="Graphic showing how to determine the Overall Score calculation for Elementary &#10;&#10;">
            <a:extLst>
              <a:ext uri="{FF2B5EF4-FFF2-40B4-BE49-F238E27FC236}">
                <a16:creationId xmlns:a16="http://schemas.microsoft.com/office/drawing/2014/main" id="{2B62D63C-D008-DAC1-2723-049312E18CDE}"/>
              </a:ext>
            </a:extLst>
          </p:cNvPr>
          <p:cNvGraphicFramePr/>
          <p:nvPr>
            <p:extLst>
              <p:ext uri="{D42A27DB-BD31-4B8C-83A1-F6EECF244321}">
                <p14:modId xmlns:p14="http://schemas.microsoft.com/office/powerpoint/2010/main" val="2386110802"/>
              </p:ext>
            </p:extLst>
          </p:nvPr>
        </p:nvGraphicFramePr>
        <p:xfrm>
          <a:off x="111760" y="2511266"/>
          <a:ext cx="12192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descr="The red oval shows that the QSCS Indicator score is multiplied by 4%.">
            <a:extLst>
              <a:ext uri="{FF2B5EF4-FFF2-40B4-BE49-F238E27FC236}">
                <a16:creationId xmlns:a16="http://schemas.microsoft.com/office/drawing/2014/main" id="{BF491AAB-E568-A2FD-A659-FA263AE1C58F}"/>
              </a:ext>
            </a:extLst>
          </p:cNvPr>
          <p:cNvSpPr/>
          <p:nvPr/>
        </p:nvSpPr>
        <p:spPr>
          <a:xfrm>
            <a:off x="7840717" y="3411323"/>
            <a:ext cx="1755228" cy="2302641"/>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348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0FD6-D637-5369-27D9-DEE543BEB3D3}"/>
              </a:ext>
            </a:extLst>
          </p:cNvPr>
          <p:cNvSpPr>
            <a:spLocks noGrp="1"/>
          </p:cNvSpPr>
          <p:nvPr>
            <p:ph type="title"/>
          </p:nvPr>
        </p:nvSpPr>
        <p:spPr>
          <a:xfrm>
            <a:off x="0" y="0"/>
            <a:ext cx="11460053" cy="1089197"/>
          </a:xfrm>
        </p:spPr>
        <p:txBody>
          <a:bodyPr>
            <a:normAutofit/>
          </a:bodyPr>
          <a:lstStyle/>
          <a:p>
            <a:r>
              <a:rPr lang="en-US" dirty="0"/>
              <a:t>Overall and Indicator Performance Ratings</a:t>
            </a:r>
          </a:p>
        </p:txBody>
      </p:sp>
      <p:sp>
        <p:nvSpPr>
          <p:cNvPr id="3" name="Content Placeholder 2">
            <a:extLst>
              <a:ext uri="{FF2B5EF4-FFF2-40B4-BE49-F238E27FC236}">
                <a16:creationId xmlns:a16="http://schemas.microsoft.com/office/drawing/2014/main" id="{E2F6FF51-70E0-34D4-1A14-A9DC822207F1}"/>
              </a:ext>
            </a:extLst>
          </p:cNvPr>
          <p:cNvSpPr>
            <a:spLocks noGrp="1"/>
          </p:cNvSpPr>
          <p:nvPr>
            <p:ph idx="1"/>
          </p:nvPr>
        </p:nvSpPr>
        <p:spPr>
          <a:xfrm>
            <a:off x="344384" y="1133061"/>
            <a:ext cx="7521966" cy="4591878"/>
          </a:xfrm>
        </p:spPr>
        <p:txBody>
          <a:bodyPr vert="horz" lIns="91440" tIns="45720" rIns="91440" bIns="45720" rtlCol="0" anchor="t">
            <a:normAutofit lnSpcReduction="10000"/>
          </a:bodyPr>
          <a:lstStyle/>
          <a:p>
            <a:r>
              <a:rPr lang="en-US" dirty="0"/>
              <a:t>Overall</a:t>
            </a:r>
            <a:r>
              <a:rPr lang="en-US" sz="2800" dirty="0"/>
              <a:t> </a:t>
            </a:r>
            <a:r>
              <a:rPr lang="en-US" dirty="0"/>
              <a:t>Performance ratings are reported as</a:t>
            </a:r>
            <a:r>
              <a:rPr lang="en-US" sz="2800" dirty="0"/>
              <a:t> </a:t>
            </a:r>
            <a:r>
              <a:rPr lang="en-US" dirty="0"/>
              <a:t>one of five colors - red through blue based on cut scores.</a:t>
            </a:r>
          </a:p>
          <a:p>
            <a:r>
              <a:rPr lang="en-US" dirty="0"/>
              <a:t>Indicator</a:t>
            </a:r>
            <a:r>
              <a:rPr lang="en-US" dirty="0">
                <a:effectLst/>
                <a:ea typeface="Calibri" panose="020F0502020204030204" pitchFamily="34" charset="0"/>
              </a:rPr>
              <a:t> Performance</a:t>
            </a:r>
            <a:r>
              <a:rPr lang="en-US" dirty="0">
                <a:ea typeface="Calibri" panose="020F0502020204030204" pitchFamily="34" charset="0"/>
              </a:rPr>
              <a:t> ratings are the</a:t>
            </a:r>
            <a:r>
              <a:rPr lang="en-US" dirty="0">
                <a:effectLst/>
                <a:ea typeface="Calibri" panose="020F0502020204030204" pitchFamily="34" charset="0"/>
              </a:rPr>
              <a:t> </a:t>
            </a:r>
            <a:r>
              <a:rPr lang="en-US" dirty="0">
                <a:ea typeface="Calibri" panose="020F0502020204030204" pitchFamily="34" charset="0"/>
              </a:rPr>
              <a:t>result of unique combination of Status Level </a:t>
            </a:r>
            <a:r>
              <a:rPr lang="en-US" dirty="0">
                <a:effectLst/>
                <a:ea typeface="Calibri" panose="020F0502020204030204" pitchFamily="34" charset="0"/>
              </a:rPr>
              <a:t>and </a:t>
            </a:r>
            <a:r>
              <a:rPr lang="en-US" dirty="0">
                <a:ea typeface="Calibri" panose="020F0502020204030204" pitchFamily="34" charset="0"/>
              </a:rPr>
              <a:t>Change Level; not based on cut scores.</a:t>
            </a:r>
            <a:endParaRPr lang="en-US" dirty="0"/>
          </a:p>
          <a:p>
            <a:r>
              <a:rPr lang="en-US" sz="2800" dirty="0">
                <a:effectLst/>
                <a:ea typeface="Calibri" panose="020F0502020204030204" pitchFamily="34" charset="0"/>
              </a:rPr>
              <a:t>Color ratings include five performance levels from highest to lowest, Blue, Green, Yellow, Orange and Red.</a:t>
            </a:r>
          </a:p>
          <a:p>
            <a:pPr marL="0" indent="0">
              <a:buNone/>
            </a:pPr>
            <a:r>
              <a:rPr lang="en-US" dirty="0"/>
              <a:t>Note: School Report Card will be released later this calendar year.</a:t>
            </a:r>
          </a:p>
          <a:p>
            <a:endParaRPr lang="en-US" dirty="0"/>
          </a:p>
        </p:txBody>
      </p:sp>
      <p:graphicFrame>
        <p:nvGraphicFramePr>
          <p:cNvPr id="6" name="Table 6">
            <a:extLst>
              <a:ext uri="{FF2B5EF4-FFF2-40B4-BE49-F238E27FC236}">
                <a16:creationId xmlns:a16="http://schemas.microsoft.com/office/drawing/2014/main" id="{0BD5A318-4C04-937D-0A84-220832F00D8E}"/>
              </a:ext>
            </a:extLst>
          </p:cNvPr>
          <p:cNvGraphicFramePr>
            <a:graphicFrameLocks noGrp="1"/>
          </p:cNvGraphicFramePr>
          <p:nvPr/>
        </p:nvGraphicFramePr>
        <p:xfrm>
          <a:off x="8432537" y="1089198"/>
          <a:ext cx="2340971" cy="4093115"/>
        </p:xfrm>
        <a:graphic>
          <a:graphicData uri="http://schemas.openxmlformats.org/drawingml/2006/table">
            <a:tbl>
              <a:tblPr firstRow="1" bandRow="1">
                <a:tableStyleId>{5C22544A-7EE6-4342-B048-85BDC9FD1C3A}</a:tableStyleId>
              </a:tblPr>
              <a:tblGrid>
                <a:gridCol w="2340971">
                  <a:extLst>
                    <a:ext uri="{9D8B030D-6E8A-4147-A177-3AD203B41FA5}">
                      <a16:colId xmlns:a16="http://schemas.microsoft.com/office/drawing/2014/main" val="2442760064"/>
                    </a:ext>
                  </a:extLst>
                </a:gridCol>
              </a:tblGrid>
              <a:tr h="818623">
                <a:tc>
                  <a:txBody>
                    <a:bodyPr/>
                    <a:lstStyle/>
                    <a:p>
                      <a:pPr algn="ctr"/>
                      <a:r>
                        <a:rPr lang="en-US" b="1">
                          <a:solidFill>
                            <a:schemeClr val="tx1"/>
                          </a:solidFill>
                          <a:latin typeface="+mn-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241849748"/>
                  </a:ext>
                </a:extLst>
              </a:tr>
              <a:tr h="818623">
                <a:tc>
                  <a:txBody>
                    <a:bodyPr/>
                    <a:lstStyle/>
                    <a:p>
                      <a:pPr algn="ctr"/>
                      <a:r>
                        <a:rPr lang="en-US" b="1">
                          <a:solidFill>
                            <a:schemeClr val="tx1"/>
                          </a:solidFill>
                          <a:latin typeface="+mn-lt"/>
                        </a:rPr>
                        <a:t>Green</a:t>
                      </a:r>
                    </a:p>
                    <a:p>
                      <a:pPr algn="ctr"/>
                      <a:endParaRPr lang="en-US" b="1">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19565550"/>
                  </a:ext>
                </a:extLst>
              </a:tr>
              <a:tr h="818623">
                <a:tc>
                  <a:txBody>
                    <a:bodyPr/>
                    <a:lstStyle/>
                    <a:p>
                      <a:pPr algn="ctr"/>
                      <a:r>
                        <a:rPr lang="en-US" b="1">
                          <a:solidFill>
                            <a:schemeClr val="tx1"/>
                          </a:solidFill>
                          <a:latin typeface="+mn-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67676460"/>
                  </a:ext>
                </a:extLst>
              </a:tr>
              <a:tr h="818623">
                <a:tc>
                  <a:txBody>
                    <a:bodyPr/>
                    <a:lstStyle/>
                    <a:p>
                      <a:pPr algn="ctr"/>
                      <a:r>
                        <a:rPr lang="en-US" b="1">
                          <a:solidFill>
                            <a:schemeClr val="tx1"/>
                          </a:solidFill>
                          <a:latin typeface="+mn-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9031514"/>
                  </a:ext>
                </a:extLst>
              </a:tr>
              <a:tr h="818623">
                <a:tc>
                  <a:txBody>
                    <a:bodyPr/>
                    <a:lstStyle/>
                    <a:p>
                      <a:pPr algn="ctr"/>
                      <a:r>
                        <a:rPr lang="en-US" b="1">
                          <a:solidFill>
                            <a:schemeClr val="tx1"/>
                          </a:solidFill>
                          <a:latin typeface="+mn-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76442407"/>
                  </a:ext>
                </a:extLst>
              </a:tr>
            </a:tbl>
          </a:graphicData>
        </a:graphic>
      </p:graphicFrame>
    </p:spTree>
    <p:extLst>
      <p:ext uri="{BB962C8B-B14F-4D97-AF65-F5344CB8AC3E}">
        <p14:creationId xmlns:p14="http://schemas.microsoft.com/office/powerpoint/2010/main" val="2832004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EE43-2E48-48ED-AF79-D20AC4C0D8F1}"/>
              </a:ext>
            </a:extLst>
          </p:cNvPr>
          <p:cNvSpPr>
            <a:spLocks noGrp="1"/>
          </p:cNvSpPr>
          <p:nvPr>
            <p:ph type="title"/>
          </p:nvPr>
        </p:nvSpPr>
        <p:spPr>
          <a:xfrm>
            <a:off x="0" y="1"/>
            <a:ext cx="11447896" cy="1028700"/>
          </a:xfrm>
        </p:spPr>
        <p:txBody>
          <a:bodyPr>
            <a:normAutofit/>
          </a:bodyPr>
          <a:lstStyle/>
          <a:p>
            <a:r>
              <a:rPr lang="en-US"/>
              <a:t>Overall Performance Rating Cut Scores</a:t>
            </a:r>
          </a:p>
        </p:txBody>
      </p:sp>
      <p:graphicFrame>
        <p:nvGraphicFramePr>
          <p:cNvPr id="6" name="Table 5">
            <a:extLst>
              <a:ext uri="{FF2B5EF4-FFF2-40B4-BE49-F238E27FC236}">
                <a16:creationId xmlns:a16="http://schemas.microsoft.com/office/drawing/2014/main" id="{85D76975-6AAE-4C64-A2DA-35F5FCB49A0A}"/>
              </a:ext>
            </a:extLst>
          </p:cNvPr>
          <p:cNvGraphicFramePr>
            <a:graphicFrameLocks noGrp="1"/>
          </p:cNvGraphicFramePr>
          <p:nvPr/>
        </p:nvGraphicFramePr>
        <p:xfrm>
          <a:off x="403123" y="1288025"/>
          <a:ext cx="11169444" cy="4100052"/>
        </p:xfrm>
        <a:graphic>
          <a:graphicData uri="http://schemas.openxmlformats.org/drawingml/2006/table">
            <a:tbl>
              <a:tblPr firstRow="1">
                <a:tableStyleId>{5C22544A-7EE6-4342-B048-85BDC9FD1C3A}</a:tableStyleId>
              </a:tblPr>
              <a:tblGrid>
                <a:gridCol w="2005415">
                  <a:extLst>
                    <a:ext uri="{9D8B030D-6E8A-4147-A177-3AD203B41FA5}">
                      <a16:colId xmlns:a16="http://schemas.microsoft.com/office/drawing/2014/main" val="3036791999"/>
                    </a:ext>
                  </a:extLst>
                </a:gridCol>
                <a:gridCol w="1756438">
                  <a:extLst>
                    <a:ext uri="{9D8B030D-6E8A-4147-A177-3AD203B41FA5}">
                      <a16:colId xmlns:a16="http://schemas.microsoft.com/office/drawing/2014/main" val="598145530"/>
                    </a:ext>
                  </a:extLst>
                </a:gridCol>
                <a:gridCol w="1793372">
                  <a:extLst>
                    <a:ext uri="{9D8B030D-6E8A-4147-A177-3AD203B41FA5}">
                      <a16:colId xmlns:a16="http://schemas.microsoft.com/office/drawing/2014/main" val="345761626"/>
                    </a:ext>
                  </a:extLst>
                </a:gridCol>
                <a:gridCol w="2084602">
                  <a:extLst>
                    <a:ext uri="{9D8B030D-6E8A-4147-A177-3AD203B41FA5}">
                      <a16:colId xmlns:a16="http://schemas.microsoft.com/office/drawing/2014/main" val="910627275"/>
                    </a:ext>
                  </a:extLst>
                </a:gridCol>
                <a:gridCol w="1969848">
                  <a:extLst>
                    <a:ext uri="{9D8B030D-6E8A-4147-A177-3AD203B41FA5}">
                      <a16:colId xmlns:a16="http://schemas.microsoft.com/office/drawing/2014/main" val="2892798353"/>
                    </a:ext>
                  </a:extLst>
                </a:gridCol>
                <a:gridCol w="1559769">
                  <a:extLst>
                    <a:ext uri="{9D8B030D-6E8A-4147-A177-3AD203B41FA5}">
                      <a16:colId xmlns:a16="http://schemas.microsoft.com/office/drawing/2014/main" val="3481195290"/>
                    </a:ext>
                  </a:extLst>
                </a:gridCol>
              </a:tblGrid>
              <a:tr h="715397">
                <a:tc>
                  <a:txBody>
                    <a:bodyPr/>
                    <a:lstStyle/>
                    <a:p>
                      <a:pPr marL="0" marR="0" algn="ctr">
                        <a:spcBef>
                          <a:spcPts val="0"/>
                        </a:spcBef>
                        <a:spcAft>
                          <a:spcPts val="0"/>
                        </a:spcAft>
                      </a:pPr>
                      <a:r>
                        <a:rPr lang="en-US" sz="1800">
                          <a:solidFill>
                            <a:schemeClr val="tx1"/>
                          </a:solidFill>
                          <a:effectLst/>
                          <a:latin typeface="Calibri"/>
                          <a:ea typeface="Calibri" panose="020F0502020204030204" pitchFamily="34" charset="0"/>
                          <a:cs typeface="Times New Roman"/>
                        </a:rPr>
                        <a:t>School Level</a:t>
                      </a:r>
                      <a:endParaRPr lang="en-US" sz="1800">
                        <a:solidFill>
                          <a:schemeClr val="tx1"/>
                        </a:solidFill>
                        <a:effectLst/>
                        <a:latin typeface="Calibri"/>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800">
                          <a:solidFill>
                            <a:schemeClr val="tx1"/>
                          </a:solidFill>
                          <a:effectLst/>
                        </a:rPr>
                        <a:t>Red</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800">
                          <a:solidFill>
                            <a:schemeClr val="tx1"/>
                          </a:solidFill>
                          <a:effectLst/>
                        </a:rPr>
                        <a:t>Orange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800">
                          <a:solidFill>
                            <a:schemeClr val="tx1"/>
                          </a:solidFill>
                          <a:effectLst/>
                        </a:rPr>
                        <a:t>Yellow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rPr>
                        <a:t>Green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a:solidFill>
                            <a:schemeClr val="tx1"/>
                          </a:solidFill>
                          <a:effectLst/>
                        </a:rPr>
                        <a:t>Blue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868211"/>
                  </a:ext>
                </a:extLst>
              </a:tr>
              <a:tr h="1087861">
                <a:tc>
                  <a:txBody>
                    <a:bodyPr/>
                    <a:lstStyle/>
                    <a:p>
                      <a:pPr marL="0" marR="0" algn="ctr">
                        <a:spcBef>
                          <a:spcPts val="0"/>
                        </a:spcBef>
                        <a:spcAft>
                          <a:spcPts val="0"/>
                        </a:spcAft>
                      </a:pPr>
                      <a:r>
                        <a:rPr lang="en-US" sz="1800">
                          <a:effectLst/>
                        </a:rPr>
                        <a:t>Elementary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0-37.9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38.0-54.9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55.0-69.9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800">
                          <a:effectLst/>
                        </a:rPr>
                        <a:t>70.0-82.9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83.0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68971855"/>
                  </a:ext>
                </a:extLst>
              </a:tr>
              <a:tr h="1148397">
                <a:tc>
                  <a:txBody>
                    <a:bodyPr/>
                    <a:lstStyle/>
                    <a:p>
                      <a:pPr marL="0" marR="0" algn="ctr">
                        <a:spcBef>
                          <a:spcPts val="0"/>
                        </a:spcBef>
                        <a:spcAft>
                          <a:spcPts val="0"/>
                        </a:spcAft>
                      </a:pPr>
                      <a:r>
                        <a:rPr lang="en-US" sz="1800">
                          <a:effectLst/>
                        </a:rPr>
                        <a:t>Middle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0-35.9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36.0-50.9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51.0-63.9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800">
                          <a:effectLst/>
                        </a:rPr>
                        <a:t>64.0-76.9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77.0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28992165"/>
                  </a:ext>
                </a:extLst>
              </a:tr>
              <a:tr h="1148397">
                <a:tc>
                  <a:txBody>
                    <a:bodyPr/>
                    <a:lstStyle/>
                    <a:p>
                      <a:pPr marL="0" marR="0" algn="ctr">
                        <a:spcBef>
                          <a:spcPts val="0"/>
                        </a:spcBef>
                        <a:spcAft>
                          <a:spcPts val="0"/>
                        </a:spcAft>
                      </a:pPr>
                      <a:r>
                        <a:rPr lang="en-US" sz="1800">
                          <a:effectLst/>
                        </a:rPr>
                        <a:t>High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0-48.9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49.0-59.9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60.0-70.9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800">
                          <a:effectLst/>
                        </a:rPr>
                        <a:t>71.0-80.9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81.0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0711871"/>
                  </a:ext>
                </a:extLst>
              </a:tr>
            </a:tbl>
          </a:graphicData>
        </a:graphic>
      </p:graphicFrame>
    </p:spTree>
    <p:extLst>
      <p:ext uri="{BB962C8B-B14F-4D97-AF65-F5344CB8AC3E}">
        <p14:creationId xmlns:p14="http://schemas.microsoft.com/office/powerpoint/2010/main" val="183693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AD78-2AA8-0BC5-F237-FAC4A8CEB5FE}"/>
              </a:ext>
            </a:extLst>
          </p:cNvPr>
          <p:cNvSpPr>
            <a:spLocks noGrp="1"/>
          </p:cNvSpPr>
          <p:nvPr>
            <p:ph type="title"/>
          </p:nvPr>
        </p:nvSpPr>
        <p:spPr>
          <a:xfrm>
            <a:off x="0" y="-6349"/>
            <a:ext cx="10515600" cy="1054100"/>
          </a:xfrm>
        </p:spPr>
        <p:txBody>
          <a:bodyPr/>
          <a:lstStyle/>
          <a:p>
            <a:r>
              <a:rPr lang="en-US" dirty="0"/>
              <a:t>Glossary</a:t>
            </a:r>
          </a:p>
        </p:txBody>
      </p:sp>
      <p:sp>
        <p:nvSpPr>
          <p:cNvPr id="3" name="Content Placeholder 2">
            <a:extLst>
              <a:ext uri="{FF2B5EF4-FFF2-40B4-BE49-F238E27FC236}">
                <a16:creationId xmlns:a16="http://schemas.microsoft.com/office/drawing/2014/main" id="{3EE13AE5-97CE-6831-EF28-172698751613}"/>
              </a:ext>
            </a:extLst>
          </p:cNvPr>
          <p:cNvSpPr>
            <a:spLocks noGrp="1"/>
          </p:cNvSpPr>
          <p:nvPr>
            <p:ph idx="1"/>
          </p:nvPr>
        </p:nvSpPr>
        <p:spPr>
          <a:xfrm>
            <a:off x="838199" y="1047750"/>
            <a:ext cx="11218333" cy="4619271"/>
          </a:xfrm>
        </p:spPr>
        <p:txBody>
          <a:bodyPr>
            <a:normAutofit fontScale="70000" lnSpcReduction="20000"/>
          </a:bodyPr>
          <a:lstStyle/>
          <a:p>
            <a:pPr>
              <a:lnSpc>
                <a:spcPct val="110000"/>
              </a:lnSpc>
            </a:pPr>
            <a:r>
              <a:rPr lang="en-US" b="1"/>
              <a:t>Status Score</a:t>
            </a:r>
            <a:r>
              <a:rPr lang="en-US"/>
              <a:t>: Numerical value based on student performance from each indicator </a:t>
            </a:r>
          </a:p>
          <a:p>
            <a:pPr>
              <a:lnSpc>
                <a:spcPct val="110000"/>
              </a:lnSpc>
            </a:pPr>
            <a:r>
              <a:rPr lang="en-US" b="1"/>
              <a:t>Status Level: </a:t>
            </a:r>
            <a:r>
              <a:rPr lang="en-US"/>
              <a:t>Five levels ranging from Very Low to Very High for the current year </a:t>
            </a:r>
          </a:p>
          <a:p>
            <a:pPr>
              <a:lnSpc>
                <a:spcPct val="110000"/>
              </a:lnSpc>
            </a:pPr>
            <a:r>
              <a:rPr lang="en-US" b="1"/>
              <a:t>Change Score:  </a:t>
            </a:r>
            <a:r>
              <a:rPr lang="en-US"/>
              <a:t>The numerical value of the difference between the current year and the prior year Status Scores</a:t>
            </a:r>
          </a:p>
          <a:p>
            <a:pPr rtl="0">
              <a:lnSpc>
                <a:spcPct val="110000"/>
              </a:lnSpc>
              <a:spcAft>
                <a:spcPts val="0"/>
              </a:spcAft>
            </a:pPr>
            <a:r>
              <a:rPr lang="en-US" b="1"/>
              <a:t>Change Level: </a:t>
            </a:r>
            <a:r>
              <a:rPr lang="en-US"/>
              <a:t>Five levels ranging from Declined Significantly to Increased Significantly </a:t>
            </a:r>
          </a:p>
          <a:p>
            <a:pPr rtl="0">
              <a:lnSpc>
                <a:spcPct val="110000"/>
              </a:lnSpc>
              <a:spcAft>
                <a:spcPts val="0"/>
              </a:spcAft>
            </a:pPr>
            <a:r>
              <a:rPr lang="en-US" b="1"/>
              <a:t>Indicator Score: </a:t>
            </a:r>
            <a:r>
              <a:rPr lang="en-US"/>
              <a:t>Numerical value of Current Year Status Score + Change Score</a:t>
            </a:r>
          </a:p>
          <a:p>
            <a:pPr rtl="0">
              <a:lnSpc>
                <a:spcPct val="110000"/>
              </a:lnSpc>
              <a:spcAft>
                <a:spcPts val="0"/>
              </a:spcAft>
            </a:pPr>
            <a:r>
              <a:rPr lang="en-US" b="1"/>
              <a:t>Indicator Performance Rating: </a:t>
            </a:r>
            <a:r>
              <a:rPr lang="en-US"/>
              <a:t>One of five color coded performance levels for each state indicator, the result of unique combination of Status Level and Change Level; not based on cut scores</a:t>
            </a:r>
          </a:p>
          <a:p>
            <a:pPr rtl="0">
              <a:lnSpc>
                <a:spcPct val="110000"/>
              </a:lnSpc>
              <a:spcAft>
                <a:spcPts val="0"/>
              </a:spcAft>
            </a:pPr>
            <a:r>
              <a:rPr lang="en-US" b="1"/>
              <a:t>Overall Score: </a:t>
            </a:r>
            <a:r>
              <a:rPr lang="en-US"/>
              <a:t>Combination of Weighted Indicator Scores</a:t>
            </a:r>
          </a:p>
          <a:p>
            <a:pPr rtl="0">
              <a:lnSpc>
                <a:spcPct val="110000"/>
              </a:lnSpc>
              <a:spcAft>
                <a:spcPts val="0"/>
              </a:spcAft>
            </a:pPr>
            <a:r>
              <a:rPr lang="en-US" b="1"/>
              <a:t>Overall Performance Rating: </a:t>
            </a:r>
            <a:r>
              <a:rPr lang="en-US"/>
              <a:t>one of five colors - red through blue</a:t>
            </a:r>
          </a:p>
          <a:p>
            <a:pPr rtl="0">
              <a:lnSpc>
                <a:spcPct val="110000"/>
              </a:lnSpc>
              <a:spcAft>
                <a:spcPts val="0"/>
              </a:spcAft>
            </a:pPr>
            <a:r>
              <a:rPr lang="en-US" b="1"/>
              <a:t>Weighted Indicator Score: </a:t>
            </a:r>
            <a:r>
              <a:rPr lang="en-US"/>
              <a:t>Numerical value of indicator scores multiplied by the weight of each indicator</a:t>
            </a:r>
          </a:p>
          <a:p>
            <a:endParaRPr lang="en-US"/>
          </a:p>
        </p:txBody>
      </p:sp>
    </p:spTree>
    <p:extLst>
      <p:ext uri="{BB962C8B-B14F-4D97-AF65-F5344CB8AC3E}">
        <p14:creationId xmlns:p14="http://schemas.microsoft.com/office/powerpoint/2010/main" val="737745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9EB58E-86E7-78E2-72BE-97FCA6EA4D34}"/>
              </a:ext>
            </a:extLst>
          </p:cNvPr>
          <p:cNvSpPr>
            <a:spLocks noGrp="1"/>
          </p:cNvSpPr>
          <p:nvPr>
            <p:ph type="title"/>
          </p:nvPr>
        </p:nvSpPr>
        <p:spPr>
          <a:xfrm>
            <a:off x="831850" y="1709739"/>
            <a:ext cx="10515600" cy="2120582"/>
          </a:xfrm>
        </p:spPr>
        <p:txBody>
          <a:bodyPr/>
          <a:lstStyle/>
          <a:p>
            <a:r>
              <a:rPr lang="en-US" dirty="0"/>
              <a:t>Impact on Accountability</a:t>
            </a:r>
          </a:p>
        </p:txBody>
      </p:sp>
    </p:spTree>
    <p:extLst>
      <p:ext uri="{BB962C8B-B14F-4D97-AF65-F5344CB8AC3E}">
        <p14:creationId xmlns:p14="http://schemas.microsoft.com/office/powerpoint/2010/main" val="522949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D095-E2A5-6A5B-87DF-23079DF5976E}"/>
              </a:ext>
            </a:extLst>
          </p:cNvPr>
          <p:cNvSpPr>
            <a:spLocks noGrp="1"/>
          </p:cNvSpPr>
          <p:nvPr>
            <p:ph type="title"/>
          </p:nvPr>
        </p:nvSpPr>
        <p:spPr>
          <a:xfrm>
            <a:off x="0" y="-6349"/>
            <a:ext cx="10515600" cy="1052830"/>
          </a:xfrm>
        </p:spPr>
        <p:txBody>
          <a:bodyPr/>
          <a:lstStyle/>
          <a:p>
            <a:r>
              <a:rPr lang="en-US" dirty="0"/>
              <a:t>Survey </a:t>
            </a:r>
            <a:r>
              <a:rPr lang="en-US"/>
              <a:t>Impact on Accountability</a:t>
            </a:r>
          </a:p>
        </p:txBody>
      </p:sp>
      <p:sp>
        <p:nvSpPr>
          <p:cNvPr id="3" name="Content Placeholder 2">
            <a:extLst>
              <a:ext uri="{FF2B5EF4-FFF2-40B4-BE49-F238E27FC236}">
                <a16:creationId xmlns:a16="http://schemas.microsoft.com/office/drawing/2014/main" id="{D2AF0B38-73DA-8ED0-46BF-AAD29AF08545}"/>
              </a:ext>
            </a:extLst>
          </p:cNvPr>
          <p:cNvSpPr>
            <a:spLocks noGrp="1"/>
          </p:cNvSpPr>
          <p:nvPr>
            <p:ph idx="1"/>
          </p:nvPr>
        </p:nvSpPr>
        <p:spPr/>
        <p:txBody>
          <a:bodyPr vert="horz" lIns="91440" tIns="45720" rIns="91440" bIns="45720" rtlCol="0" anchor="t">
            <a:normAutofit/>
          </a:bodyPr>
          <a:lstStyle/>
          <a:p>
            <a:r>
              <a:rPr lang="en-US" b="1"/>
              <a:t>The QSCS Survey results are more than a participation rate.</a:t>
            </a:r>
          </a:p>
          <a:p>
            <a:r>
              <a:rPr lang="en-US"/>
              <a:t>Positively affiliated scores will generate a higher score for this indicator; negatively affiliated scores will generate a lower score for this indicator.</a:t>
            </a:r>
          </a:p>
          <a:p>
            <a:r>
              <a:rPr lang="en-US"/>
              <a:t>That score will then calculate into 4% of a school's overall performance rating for accountability.</a:t>
            </a:r>
          </a:p>
        </p:txBody>
      </p:sp>
    </p:spTree>
    <p:extLst>
      <p:ext uri="{BB962C8B-B14F-4D97-AF65-F5344CB8AC3E}">
        <p14:creationId xmlns:p14="http://schemas.microsoft.com/office/powerpoint/2010/main" val="69862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9EB58E-86E7-78E2-72BE-97FCA6EA4D34}"/>
              </a:ext>
            </a:extLst>
          </p:cNvPr>
          <p:cNvSpPr>
            <a:spLocks noGrp="1"/>
          </p:cNvSpPr>
          <p:nvPr>
            <p:ph type="title"/>
          </p:nvPr>
        </p:nvSpPr>
        <p:spPr>
          <a:xfrm>
            <a:off x="831850" y="1709739"/>
            <a:ext cx="10515600" cy="2120582"/>
          </a:xfrm>
        </p:spPr>
        <p:txBody>
          <a:bodyPr/>
          <a:lstStyle/>
          <a:p>
            <a:r>
              <a:rPr lang="en-US" dirty="0"/>
              <a:t>Next Steps</a:t>
            </a:r>
          </a:p>
        </p:txBody>
      </p:sp>
    </p:spTree>
    <p:extLst>
      <p:ext uri="{BB962C8B-B14F-4D97-AF65-F5344CB8AC3E}">
        <p14:creationId xmlns:p14="http://schemas.microsoft.com/office/powerpoint/2010/main" val="837727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E6C4-F85C-71D8-EB11-3650D15058BB}"/>
              </a:ext>
            </a:extLst>
          </p:cNvPr>
          <p:cNvSpPr>
            <a:spLocks noGrp="1"/>
          </p:cNvSpPr>
          <p:nvPr>
            <p:ph type="title"/>
          </p:nvPr>
        </p:nvSpPr>
        <p:spPr>
          <a:xfrm>
            <a:off x="0" y="-6349"/>
            <a:ext cx="10515600" cy="1012190"/>
          </a:xfrm>
        </p:spPr>
        <p:txBody>
          <a:bodyPr/>
          <a:lstStyle/>
          <a:p>
            <a:r>
              <a:rPr lang="en-US"/>
              <a:t>Next Steps: How Can Schools Use Data?</a:t>
            </a:r>
          </a:p>
        </p:txBody>
      </p:sp>
      <p:sp>
        <p:nvSpPr>
          <p:cNvPr id="3" name="Content Placeholder 2">
            <a:extLst>
              <a:ext uri="{FF2B5EF4-FFF2-40B4-BE49-F238E27FC236}">
                <a16:creationId xmlns:a16="http://schemas.microsoft.com/office/drawing/2014/main" id="{0F0225D5-B4CD-8595-A540-5AA5BD0C927D}"/>
              </a:ext>
            </a:extLst>
          </p:cNvPr>
          <p:cNvSpPr>
            <a:spLocks noGrp="1"/>
          </p:cNvSpPr>
          <p:nvPr>
            <p:ph idx="1"/>
          </p:nvPr>
        </p:nvSpPr>
        <p:spPr>
          <a:xfrm>
            <a:off x="706420" y="1570372"/>
            <a:ext cx="10515600" cy="4093115"/>
          </a:xfrm>
        </p:spPr>
        <p:txBody>
          <a:bodyPr vert="horz" lIns="91440" tIns="45720" rIns="91440" bIns="45720" rtlCol="0" anchor="t">
            <a:normAutofit/>
          </a:bodyPr>
          <a:lstStyle/>
          <a:p>
            <a:r>
              <a:rPr lang="en-US"/>
              <a:t>Identify areas of needed growth</a:t>
            </a:r>
          </a:p>
          <a:p>
            <a:r>
              <a:rPr lang="en-US"/>
              <a:t>Implement school climate interventions</a:t>
            </a:r>
          </a:p>
          <a:p>
            <a:endParaRPr lang="en-US"/>
          </a:p>
        </p:txBody>
      </p:sp>
    </p:spTree>
    <p:extLst>
      <p:ext uri="{BB962C8B-B14F-4D97-AF65-F5344CB8AC3E}">
        <p14:creationId xmlns:p14="http://schemas.microsoft.com/office/powerpoint/2010/main" val="1618078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CF35-281F-57B7-3BAE-D2F0F5C9888F}"/>
              </a:ext>
            </a:extLst>
          </p:cNvPr>
          <p:cNvSpPr>
            <a:spLocks noGrp="1"/>
          </p:cNvSpPr>
          <p:nvPr>
            <p:ph type="title"/>
          </p:nvPr>
        </p:nvSpPr>
        <p:spPr>
          <a:xfrm>
            <a:off x="0" y="-6349"/>
            <a:ext cx="10515600" cy="1035050"/>
          </a:xfrm>
        </p:spPr>
        <p:txBody>
          <a:bodyPr/>
          <a:lstStyle/>
          <a:p>
            <a:r>
              <a:rPr lang="en-US"/>
              <a:t>State Accountability Trainings</a:t>
            </a:r>
          </a:p>
        </p:txBody>
      </p:sp>
      <p:sp>
        <p:nvSpPr>
          <p:cNvPr id="3" name="Content Placeholder 2">
            <a:extLst>
              <a:ext uri="{FF2B5EF4-FFF2-40B4-BE49-F238E27FC236}">
                <a16:creationId xmlns:a16="http://schemas.microsoft.com/office/drawing/2014/main" id="{FB0706E7-5C9C-2C1D-9FBA-7AB990F3D24C}"/>
              </a:ext>
            </a:extLst>
          </p:cNvPr>
          <p:cNvSpPr>
            <a:spLocks noGrp="1"/>
          </p:cNvSpPr>
          <p:nvPr>
            <p:ph idx="1"/>
          </p:nvPr>
        </p:nvSpPr>
        <p:spPr/>
        <p:txBody>
          <a:bodyPr>
            <a:normAutofit/>
          </a:bodyPr>
          <a:lstStyle/>
          <a:p>
            <a:r>
              <a:rPr lang="en-US"/>
              <a:t>Accountability Overview</a:t>
            </a:r>
          </a:p>
          <a:p>
            <a:r>
              <a:rPr lang="en-US"/>
              <a:t>State Assessment Results for Reading and Mathematics/State Assessment Results for Science, Social Studies, and Writing</a:t>
            </a:r>
          </a:p>
          <a:p>
            <a:r>
              <a:rPr lang="en-US" b="1"/>
              <a:t>Quality of School Climate and Safety</a:t>
            </a:r>
          </a:p>
          <a:p>
            <a:r>
              <a:rPr lang="en-US"/>
              <a:t>Progress on English Language Proficiency</a:t>
            </a:r>
          </a:p>
          <a:p>
            <a:r>
              <a:rPr lang="en-US"/>
              <a:t>Postsecondary Readiness</a:t>
            </a:r>
          </a:p>
          <a:p>
            <a:r>
              <a:rPr lang="en-US"/>
              <a:t>Graduation Rate</a:t>
            </a:r>
          </a:p>
          <a:p>
            <a:pPr>
              <a:lnSpc>
                <a:spcPct val="110000"/>
              </a:lnSpc>
              <a:spcBef>
                <a:spcPts val="0"/>
              </a:spcBef>
            </a:pPr>
            <a:endParaRPr lang="en-US"/>
          </a:p>
        </p:txBody>
      </p:sp>
    </p:spTree>
    <p:extLst>
      <p:ext uri="{BB962C8B-B14F-4D97-AF65-F5344CB8AC3E}">
        <p14:creationId xmlns:p14="http://schemas.microsoft.com/office/powerpoint/2010/main" val="3980678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a:xfrm>
            <a:off x="0" y="-6349"/>
            <a:ext cx="10515600" cy="1035050"/>
          </a:xfrm>
        </p:spPr>
        <p:txBody>
          <a:bodyPr/>
          <a:lstStyle/>
          <a:p>
            <a:r>
              <a:rPr lang="en-US"/>
              <a:t>Contact Us</a:t>
            </a:r>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a:xfrm>
            <a:off x="838200" y="1295577"/>
            <a:ext cx="10515600" cy="4093115"/>
          </a:xfrm>
        </p:spPr>
        <p:txBody>
          <a:bodyPr>
            <a:normAutofit fontScale="92500" lnSpcReduction="10000"/>
          </a:bodyPr>
          <a:lstStyle/>
          <a:p>
            <a:r>
              <a:rPr lang="en-US">
                <a:hlinkClick r:id="rId3"/>
              </a:rPr>
              <a:t>Jennifer Stafford</a:t>
            </a:r>
            <a:r>
              <a:rPr lang="en-US"/>
              <a:t>, Division Director</a:t>
            </a:r>
          </a:p>
          <a:p>
            <a:r>
              <a:rPr lang="en-US">
                <a:hlinkClick r:id="rId4"/>
              </a:rPr>
              <a:t>Helen Jones</a:t>
            </a:r>
            <a:r>
              <a:rPr lang="en-US"/>
              <a:t>, Academic Program Manager</a:t>
            </a:r>
            <a:endParaRPr lang="en-US">
              <a:hlinkClick r:id="rId5"/>
            </a:endParaRPr>
          </a:p>
          <a:p>
            <a:r>
              <a:rPr lang="en-US">
                <a:hlinkClick r:id="rId6"/>
              </a:rPr>
              <a:t>Shara Savage</a:t>
            </a:r>
            <a:r>
              <a:rPr lang="en-US"/>
              <a:t>, Education Administration Program Manager</a:t>
            </a:r>
            <a:endParaRPr lang="en-US">
              <a:hlinkClick r:id="" action="ppaction://noaction"/>
            </a:endParaRPr>
          </a:p>
          <a:p>
            <a:r>
              <a:rPr lang="en-US">
                <a:hlinkClick r:id="" action="ppaction://noaction"/>
              </a:rPr>
              <a:t>Ben Riley</a:t>
            </a:r>
            <a:r>
              <a:rPr lang="en-US"/>
              <a:t>, Systems Consultant</a:t>
            </a:r>
          </a:p>
          <a:p>
            <a:r>
              <a:rPr lang="en-US">
                <a:hlinkClick r:id="rId7"/>
              </a:rPr>
              <a:t>Devon Avery</a:t>
            </a:r>
            <a:r>
              <a:rPr lang="en-US"/>
              <a:t>, Program Consultant</a:t>
            </a:r>
          </a:p>
          <a:p>
            <a:r>
              <a:rPr lang="en-US">
                <a:hlinkClick r:id="rId8"/>
              </a:rPr>
              <a:t>Chris Williams</a:t>
            </a:r>
            <a:r>
              <a:rPr lang="en-US"/>
              <a:t>, Program Consultant</a:t>
            </a:r>
          </a:p>
          <a:p>
            <a:r>
              <a:rPr lang="en-US">
                <a:hlinkClick r:id="rId9"/>
              </a:rPr>
              <a:t>Christen Roseberry</a:t>
            </a:r>
            <a:r>
              <a:rPr lang="en-US"/>
              <a:t>, Program Consultant </a:t>
            </a:r>
          </a:p>
          <a:p>
            <a:r>
              <a:rPr lang="en-US">
                <a:hlinkClick r:id="rId10"/>
              </a:rPr>
              <a:t>Krista Mullins</a:t>
            </a:r>
            <a:r>
              <a:rPr lang="en-US"/>
              <a:t>, Program Consultant</a:t>
            </a:r>
          </a:p>
          <a:p>
            <a:r>
              <a:rPr lang="en-US">
                <a:hlinkClick r:id="rId11"/>
              </a:rPr>
              <a:t>Melissa Chandler</a:t>
            </a:r>
            <a:r>
              <a:rPr lang="en-US"/>
              <a:t>, Program Consultant</a:t>
            </a:r>
          </a:p>
          <a:p>
            <a:endParaRPr lang="en-US"/>
          </a:p>
        </p:txBody>
      </p:sp>
    </p:spTree>
    <p:extLst>
      <p:ext uri="{BB962C8B-B14F-4D97-AF65-F5344CB8AC3E}">
        <p14:creationId xmlns:p14="http://schemas.microsoft.com/office/powerpoint/2010/main" val="1153131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BC9D06-7128-D303-A8DC-5C246AE8C52C}"/>
              </a:ext>
              <a:ext uri="{C183D7F6-B498-43B3-948B-1728B52AA6E4}">
                <adec:decorative xmlns:adec="http://schemas.microsoft.com/office/drawing/2017/decorative" val="1"/>
              </a:ext>
            </a:extLst>
          </p:cNvPr>
          <p:cNvSpPr>
            <a:spLocks noGrp="1"/>
          </p:cNvSpPr>
          <p:nvPr>
            <p:ph type="title" idx="4294967295"/>
          </p:nvPr>
        </p:nvSpPr>
        <p:spPr>
          <a:xfrm>
            <a:off x="0" y="-1325563"/>
            <a:ext cx="10515600" cy="1325563"/>
          </a:xfrm>
        </p:spPr>
        <p:txBody>
          <a:bodyPr/>
          <a:lstStyle/>
          <a:p>
            <a:r>
              <a:rPr lang="en-US"/>
              <a:t>Division of Assessment and Accountability Support</a:t>
            </a:r>
          </a:p>
        </p:txBody>
      </p:sp>
      <p:sp>
        <p:nvSpPr>
          <p:cNvPr id="2" name="Title 2">
            <a:extLst>
              <a:ext uri="{FF2B5EF4-FFF2-40B4-BE49-F238E27FC236}">
                <a16:creationId xmlns:a16="http://schemas.microsoft.com/office/drawing/2014/main" id="{D5054E38-6AD9-E7CC-6549-780F611E3B28}"/>
              </a:ext>
            </a:extLst>
          </p:cNvPr>
          <p:cNvSpPr txBox="1">
            <a:spLocks/>
          </p:cNvSpPr>
          <p:nvPr/>
        </p:nvSpPr>
        <p:spPr>
          <a:xfrm>
            <a:off x="553156" y="291097"/>
            <a:ext cx="622017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7780"/>
                </a:solidFill>
                <a:effectLst/>
                <a:uLnTx/>
                <a:uFillTx/>
                <a:latin typeface="Franklin Gothic Medium" panose="020B0603020102020204"/>
                <a:ea typeface="+mj-ea"/>
                <a:cs typeface="+mj-cs"/>
              </a:rPr>
              <a:t>Division of Assessment and Accountability Support</a:t>
            </a:r>
          </a:p>
        </p:txBody>
      </p:sp>
      <p:sp>
        <p:nvSpPr>
          <p:cNvPr id="3" name="Rectangle: Rounded Corners 2">
            <a:extLst>
              <a:ext uri="{FF2B5EF4-FFF2-40B4-BE49-F238E27FC236}">
                <a16:creationId xmlns:a16="http://schemas.microsoft.com/office/drawing/2014/main" id="{3BC4AB8E-8CD8-1DE0-730C-47710C96E773}"/>
              </a:ext>
            </a:extLst>
          </p:cNvPr>
          <p:cNvSpPr/>
          <p:nvPr/>
        </p:nvSpPr>
        <p:spPr>
          <a:xfrm>
            <a:off x="1405084" y="2069916"/>
            <a:ext cx="4526170" cy="4075150"/>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Franklin Gothic Book" panose="020B0503020102020204"/>
                <a:ea typeface="+mn-ea"/>
                <a:cs typeface="+mn-cs"/>
              </a:rPr>
              <a:t>OAA/DAAS </a:t>
            </a:r>
            <a:br>
              <a:rPr kumimoji="0" lang="en-US" sz="2800" b="0" i="0" u="none" strike="noStrike" kern="1200" cap="none" spc="0" normalizeH="0" baseline="0" noProof="0">
                <a:ln>
                  <a:noFill/>
                </a:ln>
                <a:solidFill>
                  <a:prstClr val="white"/>
                </a:solidFill>
                <a:effectLst/>
                <a:uLnTx/>
                <a:uFillTx/>
                <a:latin typeface="Franklin Gothic Book" panose="020B0503020102020204"/>
                <a:ea typeface="+mn-ea"/>
                <a:cs typeface="+mn-cs"/>
              </a:rPr>
            </a:b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(502) 564-4394 </a:t>
            </a:r>
            <a:br>
              <a:rPr kumimoji="0" lang="en-US" sz="2800" b="0" i="0" u="none" strike="noStrike" kern="1200" cap="none" spc="0" normalizeH="0" baseline="0" noProof="0">
                <a:ln>
                  <a:noFill/>
                </a:ln>
                <a:solidFill>
                  <a:prstClr val="white"/>
                </a:solidFill>
                <a:effectLst/>
                <a:uLnTx/>
                <a:uFillTx/>
                <a:latin typeface="Franklin Gothic Book" panose="020B0503020102020204"/>
                <a:ea typeface="+mn-ea"/>
                <a:cs typeface="+mn-cs"/>
              </a:rPr>
            </a:br>
            <a:r>
              <a:rPr kumimoji="0" lang="en-US" sz="1600" b="0" i="0" u="none" strike="noStrike" kern="1200" cap="none" spc="0" normalizeH="0" baseline="0" noProof="0">
                <a:ln>
                  <a:noFill/>
                </a:ln>
                <a:solidFill>
                  <a:prstClr val="black"/>
                </a:solidFill>
                <a:effectLst/>
                <a:uLnTx/>
                <a:uFillTx/>
                <a:latin typeface="Franklin Gothic Book" panose="020B0503020102020204"/>
                <a:ea typeface="+mn-ea"/>
                <a:cs typeface="+mn-cs"/>
                <a:hlinkClick r:id="rId3">
                  <a:extLst>
                    <a:ext uri="{A12FA001-AC4F-418D-AE19-62706E023703}">
                      <ahyp:hlinkClr xmlns:ahyp="http://schemas.microsoft.com/office/drawing/2018/hyperlinkcolor" val="tx"/>
                    </a:ext>
                  </a:extLst>
                </a:hlinkClick>
              </a:rPr>
              <a:t>dacinfo@education.ky.gov</a:t>
            </a:r>
            <a:endParaRPr kumimoji="0" lang="en-US" sz="1600" b="0" i="0" u="none" strike="noStrike" kern="1200" cap="none" spc="0" normalizeH="0" baseline="0" noProof="0">
              <a:ln>
                <a:noFill/>
              </a:ln>
              <a:solidFill>
                <a:prstClr val="black"/>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2079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F4C8B-5775-9597-5627-E8AA0A257FCE}"/>
              </a:ext>
            </a:extLst>
          </p:cNvPr>
          <p:cNvSpPr>
            <a:spLocks noGrp="1"/>
          </p:cNvSpPr>
          <p:nvPr>
            <p:ph type="title"/>
          </p:nvPr>
        </p:nvSpPr>
        <p:spPr>
          <a:xfrm>
            <a:off x="0" y="0"/>
            <a:ext cx="10515600" cy="1046479"/>
          </a:xfrm>
        </p:spPr>
        <p:txBody>
          <a:bodyPr/>
          <a:lstStyle/>
          <a:p>
            <a:r>
              <a:rPr lang="en-US"/>
              <a:t>Agenda</a:t>
            </a:r>
          </a:p>
        </p:txBody>
      </p:sp>
      <p:sp>
        <p:nvSpPr>
          <p:cNvPr id="3" name="Content Placeholder 2">
            <a:extLst>
              <a:ext uri="{FF2B5EF4-FFF2-40B4-BE49-F238E27FC236}">
                <a16:creationId xmlns:a16="http://schemas.microsoft.com/office/drawing/2014/main" id="{F2D5CB9C-6CE0-4918-F84D-BB29C808D29D}"/>
              </a:ext>
            </a:extLst>
          </p:cNvPr>
          <p:cNvSpPr>
            <a:spLocks noGrp="1"/>
          </p:cNvSpPr>
          <p:nvPr>
            <p:ph idx="1"/>
          </p:nvPr>
        </p:nvSpPr>
        <p:spPr>
          <a:xfrm>
            <a:off x="1249552" y="1156664"/>
            <a:ext cx="9692895" cy="4093115"/>
          </a:xfrm>
        </p:spPr>
        <p:txBody>
          <a:bodyPr/>
          <a:lstStyle/>
          <a:p>
            <a:r>
              <a:rPr lang="en-US"/>
              <a:t>Rationale/History</a:t>
            </a:r>
          </a:p>
          <a:p>
            <a:r>
              <a:rPr lang="en-US"/>
              <a:t>QSCS Survey Construction</a:t>
            </a:r>
          </a:p>
          <a:p>
            <a:r>
              <a:rPr lang="en-US"/>
              <a:t>Scoring</a:t>
            </a:r>
          </a:p>
          <a:p>
            <a:r>
              <a:rPr lang="en-US"/>
              <a:t>Accountability Weights/Impact on Overall Performance</a:t>
            </a:r>
          </a:p>
          <a:p>
            <a:r>
              <a:rPr lang="en-US"/>
              <a:t>Next Steps with Data</a:t>
            </a:r>
          </a:p>
        </p:txBody>
      </p:sp>
    </p:spTree>
    <p:extLst>
      <p:ext uri="{BB962C8B-B14F-4D97-AF65-F5344CB8AC3E}">
        <p14:creationId xmlns:p14="http://schemas.microsoft.com/office/powerpoint/2010/main" val="101674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9EB58E-86E7-78E2-72BE-97FCA6EA4D34}"/>
              </a:ext>
            </a:extLst>
          </p:cNvPr>
          <p:cNvSpPr>
            <a:spLocks noGrp="1"/>
          </p:cNvSpPr>
          <p:nvPr>
            <p:ph type="title"/>
          </p:nvPr>
        </p:nvSpPr>
        <p:spPr>
          <a:xfrm>
            <a:off x="831850" y="1709739"/>
            <a:ext cx="10515600" cy="2120582"/>
          </a:xfrm>
        </p:spPr>
        <p:txBody>
          <a:bodyPr/>
          <a:lstStyle/>
          <a:p>
            <a:r>
              <a:rPr lang="en-US"/>
              <a:t>Rationale</a:t>
            </a:r>
          </a:p>
        </p:txBody>
      </p:sp>
    </p:spTree>
    <p:extLst>
      <p:ext uri="{BB962C8B-B14F-4D97-AF65-F5344CB8AC3E}">
        <p14:creationId xmlns:p14="http://schemas.microsoft.com/office/powerpoint/2010/main" val="325230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0" y="1"/>
            <a:ext cx="10515600" cy="1036320"/>
          </a:xfrm>
        </p:spPr>
        <p:txBody>
          <a:bodyPr>
            <a:normAutofit/>
          </a:bodyPr>
          <a:lstStyle/>
          <a:p>
            <a:r>
              <a:rPr lang="en-US" sz="4000"/>
              <a:t>Rationale</a:t>
            </a:r>
            <a:r>
              <a:rPr lang="en-US" sz="4000" dirty="0"/>
              <a:t> for QSCS</a:t>
            </a:r>
            <a:r>
              <a:rPr lang="en-US" sz="4000" b="1"/>
              <a:t> </a:t>
            </a:r>
            <a:endParaRPr lang="en-US" sz="4000"/>
          </a:p>
        </p:txBody>
      </p:sp>
      <p:sp>
        <p:nvSpPr>
          <p:cNvPr id="3" name="Content Placeholder 2">
            <a:extLst>
              <a:ext uri="{FF2B5EF4-FFF2-40B4-BE49-F238E27FC236}">
                <a16:creationId xmlns:a16="http://schemas.microsoft.com/office/drawing/2014/main" id="{C41873DB-D365-487E-ACCD-B2FEB15D5164}"/>
              </a:ext>
            </a:extLst>
          </p:cNvPr>
          <p:cNvSpPr>
            <a:spLocks noGrp="1"/>
          </p:cNvSpPr>
          <p:nvPr>
            <p:ph idx="1"/>
          </p:nvPr>
        </p:nvSpPr>
        <p:spPr>
          <a:xfrm>
            <a:off x="441158" y="1584994"/>
            <a:ext cx="10515600" cy="3323890"/>
          </a:xfrm>
        </p:spPr>
        <p:txBody>
          <a:bodyPr vert="horz" lIns="91440" tIns="45720" rIns="91440" bIns="45720" rtlCol="0" anchor="t">
            <a:normAutofit/>
          </a:bodyPr>
          <a:lstStyle/>
          <a:p>
            <a:r>
              <a:rPr lang="en-US" dirty="0"/>
              <a:t>KRS 158:6455 establishes </a:t>
            </a:r>
            <a:r>
              <a:rPr lang="en-US"/>
              <a:t>the accountability system </a:t>
            </a:r>
            <a:r>
              <a:rPr lang="en-US" dirty="0"/>
              <a:t>that includes</a:t>
            </a:r>
            <a:r>
              <a:rPr lang="en-US"/>
              <a:t> multiple meaningful measures to describe the overall performance of each district, school, and student demographic group.</a:t>
            </a:r>
          </a:p>
          <a:p>
            <a:r>
              <a:rPr lang="en-US"/>
              <a:t>The Quality of School Climate and Safety (QSCS) indicator is a state indicator for accountability that uses perceptions from a survey to provide insight into the school environment.</a:t>
            </a:r>
          </a:p>
        </p:txBody>
      </p:sp>
    </p:spTree>
    <p:extLst>
      <p:ext uri="{BB962C8B-B14F-4D97-AF65-F5344CB8AC3E}">
        <p14:creationId xmlns:p14="http://schemas.microsoft.com/office/powerpoint/2010/main" val="3225382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9EB58E-86E7-78E2-72BE-97FCA6EA4D34}"/>
              </a:ext>
            </a:extLst>
          </p:cNvPr>
          <p:cNvSpPr>
            <a:spLocks noGrp="1"/>
          </p:cNvSpPr>
          <p:nvPr>
            <p:ph type="title"/>
          </p:nvPr>
        </p:nvSpPr>
        <p:spPr>
          <a:xfrm>
            <a:off x="831850" y="1709739"/>
            <a:ext cx="10515600" cy="2120582"/>
          </a:xfrm>
        </p:spPr>
        <p:txBody>
          <a:bodyPr/>
          <a:lstStyle/>
          <a:p>
            <a:r>
              <a:rPr lang="en-US" dirty="0"/>
              <a:t>History</a:t>
            </a:r>
          </a:p>
        </p:txBody>
      </p:sp>
    </p:spTree>
    <p:extLst>
      <p:ext uri="{BB962C8B-B14F-4D97-AF65-F5344CB8AC3E}">
        <p14:creationId xmlns:p14="http://schemas.microsoft.com/office/powerpoint/2010/main" val="3396299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29FA-1D78-9A04-33D1-30A4AAE6A28E}"/>
              </a:ext>
            </a:extLst>
          </p:cNvPr>
          <p:cNvSpPr>
            <a:spLocks noGrp="1"/>
          </p:cNvSpPr>
          <p:nvPr>
            <p:ph type="title"/>
          </p:nvPr>
        </p:nvSpPr>
        <p:spPr>
          <a:xfrm>
            <a:off x="0" y="-6349"/>
            <a:ext cx="10515600" cy="1042670"/>
          </a:xfrm>
        </p:spPr>
        <p:txBody>
          <a:bodyPr>
            <a:normAutofit/>
          </a:bodyPr>
          <a:lstStyle/>
          <a:p>
            <a:r>
              <a:rPr lang="en-US" sz="4000"/>
              <a:t>History</a:t>
            </a:r>
            <a:r>
              <a:rPr lang="en-US" sz="4000" dirty="0"/>
              <a:t> of QSCS</a:t>
            </a:r>
            <a:endParaRPr lang="en-US" sz="4000"/>
          </a:p>
        </p:txBody>
      </p:sp>
      <p:sp>
        <p:nvSpPr>
          <p:cNvPr id="3" name="Content Placeholder 2">
            <a:extLst>
              <a:ext uri="{FF2B5EF4-FFF2-40B4-BE49-F238E27FC236}">
                <a16:creationId xmlns:a16="http://schemas.microsoft.com/office/drawing/2014/main" id="{7D4EAB50-164D-04EA-F1BF-86D95B3335FD}"/>
              </a:ext>
            </a:extLst>
          </p:cNvPr>
          <p:cNvSpPr>
            <a:spLocks noGrp="1"/>
          </p:cNvSpPr>
          <p:nvPr>
            <p:ph idx="1"/>
          </p:nvPr>
        </p:nvSpPr>
        <p:spPr>
          <a:xfrm>
            <a:off x="836762" y="1690689"/>
            <a:ext cx="10515600" cy="3238664"/>
          </a:xfrm>
        </p:spPr>
        <p:txBody>
          <a:bodyPr vert="horz" lIns="91440" tIns="45720" rIns="91440" bIns="45720" rtlCol="0" anchor="t">
            <a:normAutofit/>
          </a:bodyPr>
          <a:lstStyle/>
          <a:p>
            <a:pPr marL="457200" indent="-457200"/>
            <a:r>
              <a:rPr lang="en-US" dirty="0"/>
              <a:t>Human Resources Research Organization (</a:t>
            </a:r>
            <a:r>
              <a:rPr lang="en-US" err="1"/>
              <a:t>HumRRO</a:t>
            </a:r>
            <a:r>
              <a:rPr lang="en-US" dirty="0"/>
              <a:t>),</a:t>
            </a:r>
            <a:r>
              <a:rPr lang="en-US"/>
              <a:t> an industry expert in survey development and analysis, created the survey and tested it for validity and reliability.</a:t>
            </a:r>
          </a:p>
          <a:p>
            <a:pPr marL="457200" indent="-457200"/>
            <a:r>
              <a:rPr lang="en-US"/>
              <a:t>Students participated in survey development and a field test.</a:t>
            </a:r>
          </a:p>
          <a:p>
            <a:pPr marL="0" indent="0">
              <a:buNone/>
            </a:pPr>
            <a:endParaRPr lang="en-US"/>
          </a:p>
          <a:p>
            <a:pPr marL="0" indent="0">
              <a:buNone/>
            </a:pPr>
            <a:endParaRPr lang="en-US"/>
          </a:p>
          <a:p>
            <a:endParaRPr lang="en-US"/>
          </a:p>
        </p:txBody>
      </p:sp>
    </p:spTree>
    <p:extLst>
      <p:ext uri="{BB962C8B-B14F-4D97-AF65-F5344CB8AC3E}">
        <p14:creationId xmlns:p14="http://schemas.microsoft.com/office/powerpoint/2010/main" val="100917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9EB58E-86E7-78E2-72BE-97FCA6EA4D34}"/>
              </a:ext>
            </a:extLst>
          </p:cNvPr>
          <p:cNvSpPr>
            <a:spLocks noGrp="1"/>
          </p:cNvSpPr>
          <p:nvPr>
            <p:ph type="title"/>
          </p:nvPr>
        </p:nvSpPr>
        <p:spPr>
          <a:xfrm>
            <a:off x="831850" y="1709739"/>
            <a:ext cx="10515600" cy="2120582"/>
          </a:xfrm>
        </p:spPr>
        <p:txBody>
          <a:bodyPr/>
          <a:lstStyle/>
          <a:p>
            <a:r>
              <a:rPr lang="en-US" dirty="0"/>
              <a:t>QSCS Survey Construction</a:t>
            </a:r>
          </a:p>
        </p:txBody>
      </p:sp>
    </p:spTree>
    <p:extLst>
      <p:ext uri="{BB962C8B-B14F-4D97-AF65-F5344CB8AC3E}">
        <p14:creationId xmlns:p14="http://schemas.microsoft.com/office/powerpoint/2010/main" val="1121432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BTS_Training_KScreen" id="{F6E8932F-5E00-4BC3-B626-A3811A4AAD8E}" vid="{686AC029-F217-441C-8B86-71FEF4FDA489}"/>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2024-08-15T17:48:37+00:00</Publication_x0020_Date>
    <Audience1 xmlns="3a62de7d-ba57-4f43-9dae-9623ba637be0"/>
    <_dlc_DocId xmlns="3a62de7d-ba57-4f43-9dae-9623ba637be0">KYED-14-1900</_dlc_DocId>
    <_dlc_DocIdUrl xmlns="3a62de7d-ba57-4f43-9dae-9623ba637be0">
      <Url>https://www.education.ky.gov/AA/distsupp/_layouts/15/DocIdRedir.aspx?ID=KYED-14-1900</Url>
      <Description>KYED-14-1900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9D7F6A00-3E6D-452C-A05F-C3EB2A33D428}"/>
</file>

<file path=customXml/itemProps3.xml><?xml version="1.0" encoding="utf-8"?>
<ds:datastoreItem xmlns:ds="http://schemas.openxmlformats.org/officeDocument/2006/customXml" ds:itemID="{C70D4522-EDD2-4326-BD38-D65ABD3DF72F}">
  <ds:schemaRefs>
    <ds:schemaRef ds:uri="http://purl.org/dc/elements/1.1/"/>
    <ds:schemaRef ds:uri="d2e0887b-4a8a-4736-99cf-56284292f442"/>
    <ds:schemaRef ds:uri="http://purl.org/dc/dcmitype/"/>
    <ds:schemaRef ds:uri="http://schemas.microsoft.com/office/2006/metadata/properties"/>
    <ds:schemaRef ds:uri="9e447306-43c9-46fc-85e8-9d0ed75a31bf"/>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C3B4EF2D-FB97-4332-A7FC-A61D8E5E6592}"/>
</file>

<file path=docProps/app.xml><?xml version="1.0" encoding="utf-8"?>
<Properties xmlns="http://schemas.openxmlformats.org/officeDocument/2006/extended-properties" xmlns:vt="http://schemas.openxmlformats.org/officeDocument/2006/docPropsVTypes">
  <Template/>
  <TotalTime>0</TotalTime>
  <Words>3341</Words>
  <Application>Microsoft Office PowerPoint</Application>
  <PresentationFormat>Widescreen</PresentationFormat>
  <Paragraphs>551</Paragraphs>
  <Slides>36</Slides>
  <Notes>34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Arial</vt:lpstr>
      <vt:lpstr>Calibri</vt:lpstr>
      <vt:lpstr>Franklin Gothic Book</vt:lpstr>
      <vt:lpstr>Franklin Gothic Medium</vt:lpstr>
      <vt:lpstr>Libre Franklin</vt:lpstr>
      <vt:lpstr>Libre Franklin Medium</vt:lpstr>
      <vt:lpstr>Office Theme</vt:lpstr>
      <vt:lpstr>1_Office Theme</vt:lpstr>
      <vt:lpstr>2_Office Theme</vt:lpstr>
      <vt:lpstr> Accountability Indicator Training: Quality of School Climate and Safety</vt:lpstr>
      <vt:lpstr>State Indicators in the Accountability System</vt:lpstr>
      <vt:lpstr>Glossary</vt:lpstr>
      <vt:lpstr>Agenda</vt:lpstr>
      <vt:lpstr>Rationale</vt:lpstr>
      <vt:lpstr>Rationale for QSCS </vt:lpstr>
      <vt:lpstr>History</vt:lpstr>
      <vt:lpstr>History of QSCS</vt:lpstr>
      <vt:lpstr>QSCS Survey Construction</vt:lpstr>
      <vt:lpstr>Survey Construction</vt:lpstr>
      <vt:lpstr>Scoring</vt:lpstr>
      <vt:lpstr>Scoring of the Survey</vt:lpstr>
      <vt:lpstr>Scoring of the Survey cont’d</vt:lpstr>
      <vt:lpstr>Overall Accountability Weights</vt:lpstr>
      <vt:lpstr>Status Scores</vt:lpstr>
      <vt:lpstr>Status Levels</vt:lpstr>
      <vt:lpstr>Status Cut Scores for Elementary Schools</vt:lpstr>
      <vt:lpstr>Status Cut Scores for Middle Schools</vt:lpstr>
      <vt:lpstr>Status Cut Scores for High Schools</vt:lpstr>
      <vt:lpstr>Change Scores</vt:lpstr>
      <vt:lpstr>Change Levels</vt:lpstr>
      <vt:lpstr>Change Cut Scores for Elementary Schools</vt:lpstr>
      <vt:lpstr>Change Cut Scores for Middle Schools</vt:lpstr>
      <vt:lpstr>Change Cut Scores for High Schools</vt:lpstr>
      <vt:lpstr>Indicator Scores</vt:lpstr>
      <vt:lpstr>Indicator Performance Ratings</vt:lpstr>
      <vt:lpstr>Overall Score – Elementary  </vt:lpstr>
      <vt:lpstr>Overall and Indicator Performance Ratings</vt:lpstr>
      <vt:lpstr>Overall Performance Rating Cut Scores</vt:lpstr>
      <vt:lpstr>Impact on Accountability</vt:lpstr>
      <vt:lpstr>Survey Impact on Accountability</vt:lpstr>
      <vt:lpstr>Next Steps</vt:lpstr>
      <vt:lpstr>Next Steps: How Can Schools Use Data?</vt:lpstr>
      <vt:lpstr>State Accountability Trainings</vt:lpstr>
      <vt:lpstr>Contact Us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of School Climate and Safety PowerPoint Slides</dc:title>
  <dc:creator>Hackworth, Michael - Office of Assessment and Accountability</dc:creator>
  <cp:lastModifiedBy>Riley, Ben - Division of Assessment and Accountability Support</cp:lastModifiedBy>
  <cp:revision>36</cp:revision>
  <dcterms:created xsi:type="dcterms:W3CDTF">2021-08-26T18:21:30Z</dcterms:created>
  <dcterms:modified xsi:type="dcterms:W3CDTF">2024-08-15T17:36:55Z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SIP_Label_eb544694-0027-44fa-bee4-2648c0363f9d_SiteId">
    <vt:lpwstr>9360c11f-90e6-4706-ad00-25fcdc9e2ed1</vt:lpwstr>
  </property>
  <property fmtid="{D5CDD505-2E9C-101B-9397-08002B2CF9AE}" pid="4" name="MSIP_Label_eb544694-0027-44fa-bee4-2648c0363f9d_SetDate">
    <vt:lpwstr>2024-07-29T12:48:40Z</vt:lpwstr>
  </property>
  <property fmtid="{D5CDD505-2E9C-101B-9397-08002B2CF9AE}" pid="5" name="MSIP_Label_eb544694-0027-44fa-bee4-2648c0363f9d_Method">
    <vt:lpwstr>Standard</vt:lpwstr>
  </property>
  <property fmtid="{D5CDD505-2E9C-101B-9397-08002B2CF9AE}" pid="6" name="MSIP_Label_eb544694-0027-44fa-bee4-2648c0363f9d_ActionId">
    <vt:lpwstr>32474716-9fc1-4ada-a1ea-4ebe13104e02</vt:lpwstr>
  </property>
  <property fmtid="{D5CDD505-2E9C-101B-9397-08002B2CF9AE}" pid="7" name="MSIP_Label_eb544694-0027-44fa-bee4-2648c0363f9d_Enabled">
    <vt:lpwstr>true</vt:lpwstr>
  </property>
  <property fmtid="{D5CDD505-2E9C-101B-9397-08002B2CF9AE}" pid="8" name="MSIP_Label_eb544694-0027-44fa-bee4-2648c0363f9d_ContentBits">
    <vt:lpwstr>0</vt:lpwstr>
  </property>
  <property fmtid="{D5CDD505-2E9C-101B-9397-08002B2CF9AE}" pid="9" name="MSIP_Label_eb544694-0027-44fa-bee4-2648c0363f9d_Name">
    <vt:lpwstr>defa4170-0d19-0005-0004-bc88714345d2</vt:lpwstr>
  </property>
  <property fmtid="{D5CDD505-2E9C-101B-9397-08002B2CF9AE}" pid="10" name="_dlc_DocIdItemGuid">
    <vt:lpwstr>b915c7a2-a3f3-436f-84c6-24b3b3d21e8f</vt:lpwstr>
  </property>
</Properties>
</file>