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37" r:id="rId5"/>
    <p:sldMasterId id="2147483751" r:id="rId6"/>
  </p:sldMasterIdLst>
  <p:notesMasterIdLst>
    <p:notesMasterId r:id="rId41"/>
  </p:notesMasterIdLst>
  <p:sldIdLst>
    <p:sldId id="256" r:id="rId7"/>
    <p:sldId id="300" r:id="rId8"/>
    <p:sldId id="257" r:id="rId9"/>
    <p:sldId id="1555" r:id="rId10"/>
    <p:sldId id="271" r:id="rId11"/>
    <p:sldId id="276" r:id="rId12"/>
    <p:sldId id="273" r:id="rId13"/>
    <p:sldId id="281" r:id="rId14"/>
    <p:sldId id="280" r:id="rId15"/>
    <p:sldId id="303" r:id="rId16"/>
    <p:sldId id="274" r:id="rId17"/>
    <p:sldId id="1575" r:id="rId18"/>
    <p:sldId id="1579" r:id="rId19"/>
    <p:sldId id="1028" r:id="rId20"/>
    <p:sldId id="1029" r:id="rId21"/>
    <p:sldId id="1030" r:id="rId22"/>
    <p:sldId id="1557" r:id="rId23"/>
    <p:sldId id="1570" r:id="rId24"/>
    <p:sldId id="1587" r:id="rId25"/>
    <p:sldId id="1588" r:id="rId26"/>
    <p:sldId id="1580" r:id="rId27"/>
    <p:sldId id="1571" r:id="rId28"/>
    <p:sldId id="1554" r:id="rId29"/>
    <p:sldId id="1572" r:id="rId30"/>
    <p:sldId id="1564" r:id="rId31"/>
    <p:sldId id="1565" r:id="rId32"/>
    <p:sldId id="1560" r:id="rId33"/>
    <p:sldId id="1586" r:id="rId34"/>
    <p:sldId id="1578" r:id="rId35"/>
    <p:sldId id="278" r:id="rId36"/>
    <p:sldId id="259" r:id="rId37"/>
    <p:sldId id="301" r:id="rId38"/>
    <p:sldId id="1566" r:id="rId39"/>
    <p:sldId id="3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54F716-6BD3-11B8-3597-8B5EF4911B77}" name="Howard, Jason - Division of Assessment and Accountability Support" initials="HS" userId="S::jason.howard@education.ky.gov::49814e1c-8227-44e2-9235-bb86dacf959c" providerId="AD"/>
  <p188:author id="{5C4B5D1D-765F-BFE7-56D5-0BCCDCB3DB6B}" name="Prater, Michael - Division of Accountability Data and Analysis" initials="PA" userId="S::michael.prater@education.ky.gov::d1706e83-bbbf-420a-9299-477f144fa9a1"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52F57052-0FAD-5FD0-5873-4C8768666379}" name="Avery, Devon - Division of Assessment and Accountability Support" initials="AS"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BD75FCAD-E9D7-99BA-5C4D-A5F042031454}" name="Curd, David - Division of Accountability Data and Analysis" initials="CA" userId="S::david.curd@education.ky.gov::184ccb98-1e9e-4bbd-81ff-e7865e8f7df8"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FD6BBD4-89B8-DC90-B9A0-590DE6A9A122}" name="Larkins, Jennifer - Division of Assessment and Accountability Support" initials="LS" userId="S::jennifer.larkins@education.ky.gov::093879bc-4454-48e7-95b0-93a7f4bf4b00" providerId="AD"/>
  <p188:author id="{BD8DC1D4-2FC8-ABA4-8C31-64C19DD62E2B}" name="Hackworth, Michael - Office of Assessment and Accountability" initials="HA" userId="S::michael.hackworth2@education.ky.gov::5742c992-1ed1-4cc3-943e-55f300e3fc7e" providerId="AD"/>
  <p188:author id="{1DDE88F8-27C4-C73A-F768-A150E2731EB4}" name="Mullins, Krista - Division of Assessment and Accountability Support" initials="KM"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Helen - Division of Assessment and Accountability Support" initials="JH-DoAaAS" lastIdx="1" clrIdx="0">
    <p:extLst>
      <p:ext uri="{19B8F6BF-5375-455C-9EA6-DF929625EA0E}">
        <p15:presenceInfo xmlns:p15="http://schemas.microsoft.com/office/powerpoint/2012/main" userId="S::helen.jones@education.ky.gov::b7d6fb4f-88fd-4227-920b-6a3119e5e7a1" providerId="AD"/>
      </p:ext>
    </p:extLst>
  </p:cmAuthor>
  <p:cmAuthor id="2" name="Larkins, Jennifer - Division of Assessment and Accountability Support" initials="LJDoAaAS" lastIdx="5" clrIdx="1">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780"/>
    <a:srgbClr val="A7CBCD"/>
    <a:srgbClr val="D9D9D9"/>
    <a:srgbClr val="055780"/>
    <a:srgbClr val="079DA9"/>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64" autoAdjust="0"/>
  </p:normalViewPr>
  <p:slideViewPr>
    <p:cSldViewPr snapToGrid="0">
      <p:cViewPr varScale="1">
        <p:scale>
          <a:sx n="72" d="100"/>
          <a:sy n="72" d="100"/>
        </p:scale>
        <p:origin x="13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ustomXml" Target="../customXml/item4.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S::devon.avery@education.ky.gov::ea78a75c-c17e-4901-bc17-b64bcd9c9f6d" providerId="AD" clId="Web-{7F3C12DF-249C-BAFE-8F47-89FB7656C557}"/>
    <pc:docChg chg="addSld delSld modSld">
      <pc:chgData name="Avery, Devon - Division of Assessment and Accountability Support" userId="S::devon.avery@education.ky.gov::ea78a75c-c17e-4901-bc17-b64bcd9c9f6d" providerId="AD" clId="Web-{7F3C12DF-249C-BAFE-8F47-89FB7656C557}" dt="2024-08-06T18:53:19.984" v="318"/>
      <pc:docMkLst>
        <pc:docMk/>
      </pc:docMkLst>
      <pc:sldChg chg="modSp modCm">
        <pc:chgData name="Avery, Devon - Division of Assessment and Accountability Support" userId="S::devon.avery@education.ky.gov::ea78a75c-c17e-4901-bc17-b64bcd9c9f6d" providerId="AD" clId="Web-{7F3C12DF-249C-BAFE-8F47-89FB7656C557}" dt="2024-08-06T18:21:12.303" v="38" actId="20577"/>
        <pc:sldMkLst>
          <pc:docMk/>
          <pc:sldMk cId="2523405725" sldId="271"/>
        </pc:sldMkLst>
        <pc:spChg chg="mod">
          <ac:chgData name="Avery, Devon - Division of Assessment and Accountability Support" userId="S::devon.avery@education.ky.gov::ea78a75c-c17e-4901-bc17-b64bcd9c9f6d" providerId="AD" clId="Web-{7F3C12DF-249C-BAFE-8F47-89FB7656C557}" dt="2024-08-06T18:21:12.303" v="38" actId="20577"/>
          <ac:spMkLst>
            <pc:docMk/>
            <pc:sldMk cId="2523405725" sldId="271"/>
            <ac:spMk id="14" creationId="{00000000-0000-0000-0000-000000000000}"/>
          </ac:spMkLst>
        </pc:spChg>
        <pc:extLst>
          <p:ext xmlns:p="http://schemas.openxmlformats.org/presentationml/2006/main" uri="{D6D511B9-2390-475A-947B-AFAB55BFBCF1}">
            <pc226:cmChg xmlns:pc226="http://schemas.microsoft.com/office/powerpoint/2022/06/main/command" chg="mod">
              <pc226:chgData name="Avery, Devon - Division of Assessment and Accountability Support" userId="S::devon.avery@education.ky.gov::ea78a75c-c17e-4901-bc17-b64bcd9c9f6d" providerId="AD" clId="Web-{7F3C12DF-249C-BAFE-8F47-89FB7656C557}" dt="2024-08-06T18:20:50.631" v="37" actId="20577"/>
              <pc2:cmMkLst xmlns:pc2="http://schemas.microsoft.com/office/powerpoint/2019/9/main/command">
                <pc:docMk/>
                <pc:sldMk cId="2523405725" sldId="271"/>
                <pc2:cmMk id="{D6E76DAC-EF90-4307-904A-A310978EEA40}"/>
              </pc2:cmMkLst>
            </pc226:cmChg>
          </p:ext>
        </pc:extLst>
      </pc:sldChg>
      <pc:sldChg chg="modSp">
        <pc:chgData name="Avery, Devon - Division of Assessment and Accountability Support" userId="S::devon.avery@education.ky.gov::ea78a75c-c17e-4901-bc17-b64bcd9c9f6d" providerId="AD" clId="Web-{7F3C12DF-249C-BAFE-8F47-89FB7656C557}" dt="2024-08-06T18:19:20.020" v="36" actId="20577"/>
        <pc:sldMkLst>
          <pc:docMk/>
          <pc:sldMk cId="2780740467" sldId="273"/>
        </pc:sldMkLst>
        <pc:spChg chg="mod">
          <ac:chgData name="Avery, Devon - Division of Assessment and Accountability Support" userId="S::devon.avery@education.ky.gov::ea78a75c-c17e-4901-bc17-b64bcd9c9f6d" providerId="AD" clId="Web-{7F3C12DF-249C-BAFE-8F47-89FB7656C557}" dt="2024-08-06T18:19:20.020" v="36" actId="20577"/>
          <ac:spMkLst>
            <pc:docMk/>
            <pc:sldMk cId="2780740467" sldId="273"/>
            <ac:spMk id="3" creationId="{00000000-0000-0000-0000-000000000000}"/>
          </ac:spMkLst>
        </pc:spChg>
      </pc:sldChg>
      <pc:sldChg chg="modNotes">
        <pc:chgData name="Avery, Devon - Division of Assessment and Accountability Support" userId="S::devon.avery@education.ky.gov::ea78a75c-c17e-4901-bc17-b64bcd9c9f6d" providerId="AD" clId="Web-{7F3C12DF-249C-BAFE-8F47-89FB7656C557}" dt="2024-08-06T18:40:18.077" v="304"/>
        <pc:sldMkLst>
          <pc:docMk/>
          <pc:sldMk cId="2231297251" sldId="1577"/>
        </pc:sldMkLst>
      </pc:sldChg>
      <pc:sldChg chg="modSp del">
        <pc:chgData name="Avery, Devon - Division of Assessment and Accountability Support" userId="S::devon.avery@education.ky.gov::ea78a75c-c17e-4901-bc17-b64bcd9c9f6d" providerId="AD" clId="Web-{7F3C12DF-249C-BAFE-8F47-89FB7656C557}" dt="2024-08-06T18:51:29.185" v="306"/>
        <pc:sldMkLst>
          <pc:docMk/>
          <pc:sldMk cId="2490538439" sldId="1580"/>
        </pc:sldMkLst>
        <pc:graphicFrameChg chg="modGraphic">
          <ac:chgData name="Avery, Devon - Division of Assessment and Accountability Support" userId="S::devon.avery@education.ky.gov::ea78a75c-c17e-4901-bc17-b64bcd9c9f6d" providerId="AD" clId="Web-{7F3C12DF-249C-BAFE-8F47-89FB7656C557}" dt="2024-08-06T18:09:18.367" v="2"/>
          <ac:graphicFrameMkLst>
            <pc:docMk/>
            <pc:sldMk cId="2490538439" sldId="1580"/>
            <ac:graphicFrameMk id="5" creationId="{8BC87F8C-3C8D-4271-89B0-D23A609B9E08}"/>
          </ac:graphicFrameMkLst>
        </pc:graphicFrameChg>
      </pc:sldChg>
      <pc:sldChg chg="modSp del">
        <pc:chgData name="Avery, Devon - Division of Assessment and Accountability Support" userId="S::devon.avery@education.ky.gov::ea78a75c-c17e-4901-bc17-b64bcd9c9f6d" providerId="AD" clId="Web-{7F3C12DF-249C-BAFE-8F47-89FB7656C557}" dt="2024-08-06T18:51:40.294" v="308"/>
        <pc:sldMkLst>
          <pc:docMk/>
          <pc:sldMk cId="3657271641" sldId="1581"/>
        </pc:sldMkLst>
        <pc:graphicFrameChg chg="modGraphic">
          <ac:chgData name="Avery, Devon - Division of Assessment and Accountability Support" userId="S::devon.avery@education.ky.gov::ea78a75c-c17e-4901-bc17-b64bcd9c9f6d" providerId="AD" clId="Web-{7F3C12DF-249C-BAFE-8F47-89FB7656C557}" dt="2024-08-06T18:07:57.927" v="0"/>
          <ac:graphicFrameMkLst>
            <pc:docMk/>
            <pc:sldMk cId="3657271641" sldId="1581"/>
            <ac:graphicFrameMk id="5" creationId="{DAB5CA6F-D9BA-4F4F-9BB3-85D46C5377E1}"/>
          </ac:graphicFrameMkLst>
        </pc:graphicFrameChg>
      </pc:sldChg>
      <pc:sldChg chg="modSp del">
        <pc:chgData name="Avery, Devon - Division of Assessment and Accountability Support" userId="S::devon.avery@education.ky.gov::ea78a75c-c17e-4901-bc17-b64bcd9c9f6d" providerId="AD" clId="Web-{7F3C12DF-249C-BAFE-8F47-89FB7656C557}" dt="2024-08-06T18:51:51.513" v="310"/>
        <pc:sldMkLst>
          <pc:docMk/>
          <pc:sldMk cId="3391304768" sldId="1582"/>
        </pc:sldMkLst>
        <pc:graphicFrameChg chg="modGraphic">
          <ac:chgData name="Avery, Devon - Division of Assessment and Accountability Support" userId="S::devon.avery@education.ky.gov::ea78a75c-c17e-4901-bc17-b64bcd9c9f6d" providerId="AD" clId="Web-{7F3C12DF-249C-BAFE-8F47-89FB7656C557}" dt="2024-08-06T18:08:51.866" v="1"/>
          <ac:graphicFrameMkLst>
            <pc:docMk/>
            <pc:sldMk cId="3391304768" sldId="1582"/>
            <ac:graphicFrameMk id="5" creationId="{1AC73926-877E-452D-8E11-5ACD283BC0D6}"/>
          </ac:graphicFrameMkLst>
        </pc:graphicFrameChg>
      </pc:sldChg>
      <pc:sldChg chg="modSp del">
        <pc:chgData name="Avery, Devon - Division of Assessment and Accountability Support" userId="S::devon.avery@education.ky.gov::ea78a75c-c17e-4901-bc17-b64bcd9c9f6d" providerId="AD" clId="Web-{7F3C12DF-249C-BAFE-8F47-89FB7656C557}" dt="2024-08-06T18:52:15.998" v="312"/>
        <pc:sldMkLst>
          <pc:docMk/>
          <pc:sldMk cId="3170437094" sldId="1583"/>
        </pc:sldMkLst>
        <pc:graphicFrameChg chg="mod modGraphic">
          <ac:chgData name="Avery, Devon - Division of Assessment and Accountability Support" userId="S::devon.avery@education.ky.gov::ea78a75c-c17e-4901-bc17-b64bcd9c9f6d" providerId="AD" clId="Web-{7F3C12DF-249C-BAFE-8F47-89FB7656C557}" dt="2024-08-06T18:27:38.061" v="56"/>
          <ac:graphicFrameMkLst>
            <pc:docMk/>
            <pc:sldMk cId="3170437094" sldId="1583"/>
            <ac:graphicFrameMk id="5" creationId="{8BC87F8C-3C8D-4271-89B0-D23A609B9E08}"/>
          </ac:graphicFrameMkLst>
        </pc:graphicFrameChg>
      </pc:sldChg>
      <pc:sldChg chg="modSp del">
        <pc:chgData name="Avery, Devon - Division of Assessment and Accountability Support" userId="S::devon.avery@education.ky.gov::ea78a75c-c17e-4901-bc17-b64bcd9c9f6d" providerId="AD" clId="Web-{7F3C12DF-249C-BAFE-8F47-89FB7656C557}" dt="2024-08-06T18:52:25.483" v="314"/>
        <pc:sldMkLst>
          <pc:docMk/>
          <pc:sldMk cId="1976776152" sldId="1584"/>
        </pc:sldMkLst>
        <pc:graphicFrameChg chg="mod modGraphic">
          <ac:chgData name="Avery, Devon - Division of Assessment and Accountability Support" userId="S::devon.avery@education.ky.gov::ea78a75c-c17e-4901-bc17-b64bcd9c9f6d" providerId="AD" clId="Web-{7F3C12DF-249C-BAFE-8F47-89FB7656C557}" dt="2024-08-06T18:12:04.261" v="15"/>
          <ac:graphicFrameMkLst>
            <pc:docMk/>
            <pc:sldMk cId="1976776152" sldId="1584"/>
            <ac:graphicFrameMk id="5" creationId="{DAB5CA6F-D9BA-4F4F-9BB3-85D46C5377E1}"/>
          </ac:graphicFrameMkLst>
        </pc:graphicFrameChg>
      </pc:sldChg>
      <pc:sldChg chg="modSp del">
        <pc:chgData name="Avery, Devon - Division of Assessment and Accountability Support" userId="S::devon.avery@education.ky.gov::ea78a75c-c17e-4901-bc17-b64bcd9c9f6d" providerId="AD" clId="Web-{7F3C12DF-249C-BAFE-8F47-89FB7656C557}" dt="2024-08-06T18:52:35.530" v="316"/>
        <pc:sldMkLst>
          <pc:docMk/>
          <pc:sldMk cId="1444838615" sldId="1585"/>
        </pc:sldMkLst>
        <pc:graphicFrameChg chg="mod modGraphic">
          <ac:chgData name="Avery, Devon - Division of Assessment and Accountability Support" userId="S::devon.avery@education.ky.gov::ea78a75c-c17e-4901-bc17-b64bcd9c9f6d" providerId="AD" clId="Web-{7F3C12DF-249C-BAFE-8F47-89FB7656C557}" dt="2024-08-06T18:27:26.124" v="55"/>
          <ac:graphicFrameMkLst>
            <pc:docMk/>
            <pc:sldMk cId="1444838615" sldId="1585"/>
            <ac:graphicFrameMk id="5" creationId="{1AC73926-877E-452D-8E11-5ACD283BC0D6}"/>
          </ac:graphicFrameMkLst>
        </pc:graphicFrameChg>
      </pc:sldChg>
      <pc:sldChg chg="add del">
        <pc:chgData name="Avery, Devon - Division of Assessment and Accountability Support" userId="S::devon.avery@education.ky.gov::ea78a75c-c17e-4901-bc17-b64bcd9c9f6d" providerId="AD" clId="Web-{7F3C12DF-249C-BAFE-8F47-89FB7656C557}" dt="2024-08-06T18:53:19.984" v="318"/>
        <pc:sldMkLst>
          <pc:docMk/>
          <pc:sldMk cId="2148768148" sldId="1586"/>
        </pc:sldMkLst>
      </pc:sldChg>
      <pc:sldChg chg="add">
        <pc:chgData name="Avery, Devon - Division of Assessment and Accountability Support" userId="S::devon.avery@education.ky.gov::ea78a75c-c17e-4901-bc17-b64bcd9c9f6d" providerId="AD" clId="Web-{7F3C12DF-249C-BAFE-8F47-89FB7656C557}" dt="2024-08-06T18:51:38.075" v="307"/>
        <pc:sldMkLst>
          <pc:docMk/>
          <pc:sldMk cId="1003065428" sldId="1587"/>
        </pc:sldMkLst>
      </pc:sldChg>
      <pc:sldChg chg="add">
        <pc:chgData name="Avery, Devon - Division of Assessment and Accountability Support" userId="S::devon.avery@education.ky.gov::ea78a75c-c17e-4901-bc17-b64bcd9c9f6d" providerId="AD" clId="Web-{7F3C12DF-249C-BAFE-8F47-89FB7656C557}" dt="2024-08-06T18:51:50.185" v="309"/>
        <pc:sldMkLst>
          <pc:docMk/>
          <pc:sldMk cId="1772140207" sldId="1588"/>
        </pc:sldMkLst>
      </pc:sldChg>
      <pc:sldChg chg="add">
        <pc:chgData name="Avery, Devon - Division of Assessment and Accountability Support" userId="S::devon.avery@education.ky.gov::ea78a75c-c17e-4901-bc17-b64bcd9c9f6d" providerId="AD" clId="Web-{7F3C12DF-249C-BAFE-8F47-89FB7656C557}" dt="2024-08-06T18:52:12.482" v="311"/>
        <pc:sldMkLst>
          <pc:docMk/>
          <pc:sldMk cId="2854694409" sldId="1589"/>
        </pc:sldMkLst>
      </pc:sldChg>
      <pc:sldChg chg="add">
        <pc:chgData name="Avery, Devon - Division of Assessment and Accountability Support" userId="S::devon.avery@education.ky.gov::ea78a75c-c17e-4901-bc17-b64bcd9c9f6d" providerId="AD" clId="Web-{7F3C12DF-249C-BAFE-8F47-89FB7656C557}" dt="2024-08-06T18:52:24.076" v="313"/>
        <pc:sldMkLst>
          <pc:docMk/>
          <pc:sldMk cId="3585510251" sldId="1590"/>
        </pc:sldMkLst>
      </pc:sldChg>
      <pc:sldChg chg="add">
        <pc:chgData name="Avery, Devon - Division of Assessment and Accountability Support" userId="S::devon.avery@education.ky.gov::ea78a75c-c17e-4901-bc17-b64bcd9c9f6d" providerId="AD" clId="Web-{7F3C12DF-249C-BAFE-8F47-89FB7656C557}" dt="2024-08-06T18:52:33.217" v="315"/>
        <pc:sldMkLst>
          <pc:docMk/>
          <pc:sldMk cId="4110186507" sldId="1591"/>
        </pc:sldMkLst>
      </pc:sldChg>
      <pc:sldChg chg="add">
        <pc:chgData name="Avery, Devon - Division of Assessment and Accountability Support" userId="S::devon.avery@education.ky.gov::ea78a75c-c17e-4901-bc17-b64bcd9c9f6d" providerId="AD" clId="Web-{7F3C12DF-249C-BAFE-8F47-89FB7656C557}" dt="2024-08-06T18:53:18.077" v="317"/>
        <pc:sldMkLst>
          <pc:docMk/>
          <pc:sldMk cId="2490538439" sldId="1592"/>
        </pc:sldMkLst>
      </pc:sldChg>
    </pc:docChg>
  </pc:docChgLst>
  <pc:docChgLst>
    <pc:chgData name="Jones, Helen - Division of Assessment and Accountability Support" userId="b7d6fb4f-88fd-4227-920b-6a3119e5e7a1" providerId="ADAL" clId="{9B47C766-28BB-446D-9278-D91D8F6EA9BF}"/>
    <pc:docChg chg="undo custSel modSld">
      <pc:chgData name="Jones, Helen - Division of Assessment and Accountability Support" userId="b7d6fb4f-88fd-4227-920b-6a3119e5e7a1" providerId="ADAL" clId="{9B47C766-28BB-446D-9278-D91D8F6EA9BF}" dt="2024-08-06T13:10:26.322" v="23"/>
      <pc:docMkLst>
        <pc:docMk/>
      </pc:docMkLst>
      <pc:sldChg chg="modSp mod addCm">
        <pc:chgData name="Jones, Helen - Division of Assessment and Accountability Support" userId="b7d6fb4f-88fd-4227-920b-6a3119e5e7a1" providerId="ADAL" clId="{9B47C766-28BB-446D-9278-D91D8F6EA9BF}" dt="2024-08-06T13:10:26.322" v="23"/>
        <pc:sldMkLst>
          <pc:docMk/>
          <pc:sldMk cId="4020905089" sldId="1560"/>
        </pc:sldMkLst>
        <pc:graphicFrameChg chg="mod">
          <ac:chgData name="Jones, Helen - Division of Assessment and Accountability Support" userId="b7d6fb4f-88fd-4227-920b-6a3119e5e7a1" providerId="ADAL" clId="{9B47C766-28BB-446D-9278-D91D8F6EA9BF}" dt="2024-08-06T13:09:54.434" v="22" actId="14100"/>
          <ac:graphicFrameMkLst>
            <pc:docMk/>
            <pc:sldMk cId="4020905089" sldId="1560"/>
            <ac:graphicFrameMk id="32" creationId="{A6DBE1B2-066D-1EEC-DD2F-DD138BA8A518}"/>
          </ac:graphicFrameMkLst>
        </pc:graphicFrameChg>
        <pc:extLst>
          <p:ext xmlns:p="http://schemas.openxmlformats.org/presentationml/2006/main" uri="{D6D511B9-2390-475A-947B-AFAB55BFBCF1}">
            <pc226:cmChg xmlns:pc226="http://schemas.microsoft.com/office/powerpoint/2022/06/main/command" chg="add">
              <pc226:chgData name="Jones, Helen - Division of Assessment and Accountability Support" userId="b7d6fb4f-88fd-4227-920b-6a3119e5e7a1" providerId="ADAL" clId="{9B47C766-28BB-446D-9278-D91D8F6EA9BF}" dt="2024-08-06T13:10:26.322" v="23"/>
              <pc2:cmMkLst xmlns:pc2="http://schemas.microsoft.com/office/powerpoint/2019/9/main/command">
                <pc:docMk/>
                <pc:sldMk cId="4020905089" sldId="1560"/>
                <pc2:cmMk id="{23E35DD7-F1AC-4E30-BAAF-FD3EF3B4AE8C}"/>
              </pc2:cmMkLst>
            </pc226:cmChg>
          </p:ext>
        </pc:extLst>
      </pc:sldChg>
    </pc:docChg>
  </pc:docChgLst>
  <pc:docChgLst>
    <pc:chgData name="Riley, Ben - Division of Assessment and Accountability Support" userId="4cd6cdff-1273-49fa-8860-d0f5fa3fb9f7" providerId="ADAL" clId="{B4DB2890-1AE9-4097-ADFC-863A9143ECE3}"/>
    <pc:docChg chg="delSld">
      <pc:chgData name="Riley, Ben - Division of Assessment and Accountability Support" userId="4cd6cdff-1273-49fa-8860-d0f5fa3fb9f7" providerId="ADAL" clId="{B4DB2890-1AE9-4097-ADFC-863A9143ECE3}" dt="2024-08-09T20:00:39.994" v="0" actId="47"/>
      <pc:docMkLst>
        <pc:docMk/>
      </pc:docMkLst>
      <pc:sldChg chg="del">
        <pc:chgData name="Riley, Ben - Division of Assessment and Accountability Support" userId="4cd6cdff-1273-49fa-8860-d0f5fa3fb9f7" providerId="ADAL" clId="{B4DB2890-1AE9-4097-ADFC-863A9143ECE3}" dt="2024-08-09T20:00:39.994" v="0" actId="47"/>
        <pc:sldMkLst>
          <pc:docMk/>
          <pc:sldMk cId="2231297251" sldId="1577"/>
        </pc:sldMkLst>
      </pc:sldChg>
    </pc:docChg>
  </pc:docChgLst>
  <pc:docChgLst>
    <pc:chgData name="Avery, Devon - Division of Assessment and Accountability Support" userId="S::devon.avery@education.ky.gov::ea78a75c-c17e-4901-bc17-b64bcd9c9f6d" providerId="AD" clId="Web-{FBD4E037-614B-8613-A195-2831AA63C624}"/>
    <pc:docChg chg="addSld">
      <pc:chgData name="Avery, Devon - Division of Assessment and Accountability Support" userId="S::devon.avery@education.ky.gov::ea78a75c-c17e-4901-bc17-b64bcd9c9f6d" providerId="AD" clId="Web-{FBD4E037-614B-8613-A195-2831AA63C624}" dt="2024-08-02T20:08:00.768" v="0"/>
      <pc:docMkLst>
        <pc:docMk/>
      </pc:docMkLst>
      <pc:sldChg chg="add">
        <pc:chgData name="Avery, Devon - Division of Assessment and Accountability Support" userId="S::devon.avery@education.ky.gov::ea78a75c-c17e-4901-bc17-b64bcd9c9f6d" providerId="AD" clId="Web-{FBD4E037-614B-8613-A195-2831AA63C624}" dt="2024-08-02T20:08:00.768" v="0"/>
        <pc:sldMkLst>
          <pc:docMk/>
          <pc:sldMk cId="1153131532" sldId="301"/>
        </pc:sldMkLst>
      </pc:sldChg>
    </pc:docChg>
  </pc:docChgLst>
  <pc:docChgLst>
    <pc:chgData name="Avery, Devon - Division of Assessment and Accountability Support" userId="S::devon.avery@education.ky.gov::ea78a75c-c17e-4901-bc17-b64bcd9c9f6d" providerId="AD" clId="Web-{51D0D2CA-8723-25CC-51F5-2840F4D19166}"/>
    <pc:docChg chg="mod modSld">
      <pc:chgData name="Avery, Devon - Division of Assessment and Accountability Support" userId="S::devon.avery@education.ky.gov::ea78a75c-c17e-4901-bc17-b64bcd9c9f6d" providerId="AD" clId="Web-{51D0D2CA-8723-25CC-51F5-2840F4D19166}" dt="2024-08-06T18:07:07.126" v="56"/>
      <pc:docMkLst>
        <pc:docMk/>
      </pc:docMkLst>
      <pc:sldChg chg="modSp modNotes">
        <pc:chgData name="Avery, Devon - Division of Assessment and Accountability Support" userId="S::devon.avery@education.ky.gov::ea78a75c-c17e-4901-bc17-b64bcd9c9f6d" providerId="AD" clId="Web-{51D0D2CA-8723-25CC-51F5-2840F4D19166}" dt="2024-08-06T17:52:20.139" v="35"/>
        <pc:sldMkLst>
          <pc:docMk/>
          <pc:sldMk cId="2780740467" sldId="273"/>
        </pc:sldMkLst>
        <pc:spChg chg="mod">
          <ac:chgData name="Avery, Devon - Division of Assessment and Accountability Support" userId="S::devon.avery@education.ky.gov::ea78a75c-c17e-4901-bc17-b64bcd9c9f6d" providerId="AD" clId="Web-{51D0D2CA-8723-25CC-51F5-2840F4D19166}" dt="2024-08-06T15:45:45.249" v="20" actId="20577"/>
          <ac:spMkLst>
            <pc:docMk/>
            <pc:sldMk cId="2780740467" sldId="273"/>
            <ac:spMk id="3" creationId="{00000000-0000-0000-0000-000000000000}"/>
          </ac:spMkLst>
        </pc:spChg>
      </pc:sldChg>
      <pc:sldChg chg="modSp modCm">
        <pc:chgData name="Avery, Devon - Division of Assessment and Accountability Support" userId="S::devon.avery@education.ky.gov::ea78a75c-c17e-4901-bc17-b64bcd9c9f6d" providerId="AD" clId="Web-{51D0D2CA-8723-25CC-51F5-2840F4D19166}" dt="2024-08-06T13:22:24.069" v="9" actId="20577"/>
        <pc:sldMkLst>
          <pc:docMk/>
          <pc:sldMk cId="310963872" sldId="281"/>
        </pc:sldMkLst>
        <pc:spChg chg="mod">
          <ac:chgData name="Avery, Devon - Division of Assessment and Accountability Support" userId="S::devon.avery@education.ky.gov::ea78a75c-c17e-4901-bc17-b64bcd9c9f6d" providerId="AD" clId="Web-{51D0D2CA-8723-25CC-51F5-2840F4D19166}" dt="2024-08-06T13:22:24.069" v="9" actId="20577"/>
          <ac:spMkLst>
            <pc:docMk/>
            <pc:sldMk cId="310963872" sldId="281"/>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Avery, Devon - Division of Assessment and Accountability Support" userId="S::devon.avery@education.ky.gov::ea78a75c-c17e-4901-bc17-b64bcd9c9f6d" providerId="AD" clId="Web-{51D0D2CA-8723-25CC-51F5-2840F4D19166}" dt="2024-08-06T13:22:13.084" v="7" actId="20577"/>
              <pc2:cmMkLst xmlns:pc2="http://schemas.microsoft.com/office/powerpoint/2019/9/main/command">
                <pc:docMk/>
                <pc:sldMk cId="310963872" sldId="281"/>
                <pc2:cmMk id="{461FCBB4-656A-4FCC-A05E-26FFD2EA79F6}"/>
              </pc2:cmMkLst>
            </pc226:cmChg>
          </p:ext>
        </pc:extLst>
      </pc:sldChg>
      <pc:sldChg chg="modSp">
        <pc:chgData name="Avery, Devon - Division of Assessment and Accountability Support" userId="S::devon.avery@education.ky.gov::ea78a75c-c17e-4901-bc17-b64bcd9c9f6d" providerId="AD" clId="Web-{51D0D2CA-8723-25CC-51F5-2840F4D19166}" dt="2024-08-06T13:35:20.273" v="18" actId="20577"/>
        <pc:sldMkLst>
          <pc:docMk/>
          <pc:sldMk cId="4020905089" sldId="1560"/>
        </pc:sldMkLst>
        <pc:spChg chg="mod">
          <ac:chgData name="Avery, Devon - Division of Assessment and Accountability Support" userId="S::devon.avery@education.ky.gov::ea78a75c-c17e-4901-bc17-b64bcd9c9f6d" providerId="AD" clId="Web-{51D0D2CA-8723-25CC-51F5-2840F4D19166}" dt="2024-08-06T13:35:20.273" v="18" actId="20577"/>
          <ac:spMkLst>
            <pc:docMk/>
            <pc:sldMk cId="4020905089" sldId="1560"/>
            <ac:spMk id="8" creationId="{243C7530-550D-FF48-9BD1-C20224A1578F}"/>
          </ac:spMkLst>
        </pc:spChg>
        <pc:graphicFrameChg chg="mod">
          <ac:chgData name="Avery, Devon - Division of Assessment and Accountability Support" userId="S::devon.avery@education.ky.gov::ea78a75c-c17e-4901-bc17-b64bcd9c9f6d" providerId="AD" clId="Web-{51D0D2CA-8723-25CC-51F5-2840F4D19166}" dt="2024-08-06T13:34:22.849" v="15" actId="1076"/>
          <ac:graphicFrameMkLst>
            <pc:docMk/>
            <pc:sldMk cId="4020905089" sldId="1560"/>
            <ac:graphicFrameMk id="32" creationId="{A6DBE1B2-066D-1EEC-DD2F-DD138BA8A518}"/>
          </ac:graphicFrameMkLst>
        </pc:graphicFrameChg>
      </pc:sldChg>
      <pc:sldChg chg="modSp addAnim">
        <pc:chgData name="Avery, Devon - Division of Assessment and Accountability Support" userId="S::devon.avery@education.ky.gov::ea78a75c-c17e-4901-bc17-b64bcd9c9f6d" providerId="AD" clId="Web-{51D0D2CA-8723-25CC-51F5-2840F4D19166}" dt="2024-08-06T18:03:18.872" v="37"/>
        <pc:sldMkLst>
          <pc:docMk/>
          <pc:sldMk cId="2490538439" sldId="1580"/>
        </pc:sldMkLst>
        <pc:graphicFrameChg chg="modGraphic">
          <ac:chgData name="Avery, Devon - Division of Assessment and Accountability Support" userId="S::devon.avery@education.ky.gov::ea78a75c-c17e-4901-bc17-b64bcd9c9f6d" providerId="AD" clId="Web-{51D0D2CA-8723-25CC-51F5-2840F4D19166}" dt="2024-08-06T18:03:18.872" v="37"/>
          <ac:graphicFrameMkLst>
            <pc:docMk/>
            <pc:sldMk cId="2490538439" sldId="1580"/>
            <ac:graphicFrameMk id="5" creationId="{8BC87F8C-3C8D-4271-89B0-D23A609B9E08}"/>
          </ac:graphicFrameMkLst>
        </pc:graphicFrameChg>
      </pc:sldChg>
      <pc:sldChg chg="modSp">
        <pc:chgData name="Avery, Devon - Division of Assessment and Accountability Support" userId="S::devon.avery@education.ky.gov::ea78a75c-c17e-4901-bc17-b64bcd9c9f6d" providerId="AD" clId="Web-{51D0D2CA-8723-25CC-51F5-2840F4D19166}" dt="2024-08-06T18:05:02.671" v="40"/>
        <pc:sldMkLst>
          <pc:docMk/>
          <pc:sldMk cId="3657271641" sldId="1581"/>
        </pc:sldMkLst>
        <pc:graphicFrameChg chg="modGraphic">
          <ac:chgData name="Avery, Devon - Division of Assessment and Accountability Support" userId="S::devon.avery@education.ky.gov::ea78a75c-c17e-4901-bc17-b64bcd9c9f6d" providerId="AD" clId="Web-{51D0D2CA-8723-25CC-51F5-2840F4D19166}" dt="2024-08-06T18:05:02.671" v="40"/>
          <ac:graphicFrameMkLst>
            <pc:docMk/>
            <pc:sldMk cId="3657271641" sldId="1581"/>
            <ac:graphicFrameMk id="5" creationId="{DAB5CA6F-D9BA-4F4F-9BB3-85D46C5377E1}"/>
          </ac:graphicFrameMkLst>
        </pc:graphicFrameChg>
      </pc:sldChg>
      <pc:sldChg chg="modSp">
        <pc:chgData name="Avery, Devon - Division of Assessment and Accountability Support" userId="S::devon.avery@education.ky.gov::ea78a75c-c17e-4901-bc17-b64bcd9c9f6d" providerId="AD" clId="Web-{51D0D2CA-8723-25CC-51F5-2840F4D19166}" dt="2024-08-06T18:07:07.126" v="56"/>
        <pc:sldMkLst>
          <pc:docMk/>
          <pc:sldMk cId="3391304768" sldId="1582"/>
        </pc:sldMkLst>
        <pc:graphicFrameChg chg="mod modGraphic">
          <ac:chgData name="Avery, Devon - Division of Assessment and Accountability Support" userId="S::devon.avery@education.ky.gov::ea78a75c-c17e-4901-bc17-b64bcd9c9f6d" providerId="AD" clId="Web-{51D0D2CA-8723-25CC-51F5-2840F4D19166}" dt="2024-08-06T18:07:07.126" v="56"/>
          <ac:graphicFrameMkLst>
            <pc:docMk/>
            <pc:sldMk cId="3391304768" sldId="1582"/>
            <ac:graphicFrameMk id="5" creationId="{1AC73926-877E-452D-8E11-5ACD283BC0D6}"/>
          </ac:graphicFrameMkLst>
        </pc:graphicFrameChg>
      </pc:sldChg>
    </pc:docChg>
  </pc:docChgLst>
  <pc:docChgLst>
    <pc:chgData name="Larkins, Jennifer - Office of Assessment and Accountability" userId="S::jennifer.larkins@education.ky.gov::093879bc-4454-48e7-95b0-93a7f4bf4b00" providerId="AD" clId="Web-{2DD8857F-7982-38E8-846B-AB13DE80B4D5}"/>
    <pc:docChg chg="modSld">
      <pc:chgData name="Larkins, Jennifer - Office of Assessment and Accountability" userId="S::jennifer.larkins@education.ky.gov::093879bc-4454-48e7-95b0-93a7f4bf4b00" providerId="AD" clId="Web-{2DD8857F-7982-38E8-846B-AB13DE80B4D5}" dt="2024-08-08T21:41:41.952" v="9" actId="20577"/>
      <pc:docMkLst>
        <pc:docMk/>
      </pc:docMkLst>
      <pc:sldChg chg="modSp">
        <pc:chgData name="Larkins, Jennifer - Office of Assessment and Accountability" userId="S::jennifer.larkins@education.ky.gov::093879bc-4454-48e7-95b0-93a7f4bf4b00" providerId="AD" clId="Web-{2DD8857F-7982-38E8-846B-AB13DE80B4D5}" dt="2024-08-08T21:41:41.952" v="9" actId="20577"/>
        <pc:sldMkLst>
          <pc:docMk/>
          <pc:sldMk cId="4047193715" sldId="276"/>
        </pc:sldMkLst>
        <pc:spChg chg="mod">
          <ac:chgData name="Larkins, Jennifer - Office of Assessment and Accountability" userId="S::jennifer.larkins@education.ky.gov::093879bc-4454-48e7-95b0-93a7f4bf4b00" providerId="AD" clId="Web-{2DD8857F-7982-38E8-846B-AB13DE80B4D5}" dt="2024-08-08T21:41:41.952" v="9" actId="20577"/>
          <ac:spMkLst>
            <pc:docMk/>
            <pc:sldMk cId="4047193715" sldId="276"/>
            <ac:spMk id="3" creationId="{00000000-0000-0000-0000-000000000000}"/>
          </ac:spMkLst>
        </pc:spChg>
      </pc:sldChg>
    </pc:docChg>
  </pc:docChgLst>
  <pc:docChgLst>
    <pc:chgData name="Chandler, Melissa - Division of Assessment and Accountability Support" userId="c7c40c5a-5db2-409e-9ac5-b3fa8556cae3" providerId="ADAL" clId="{7222AC39-5C2D-4BF0-8371-37EEEF3AEBBA}"/>
    <pc:docChg chg="undo custSel modSld addMainMaster delMainMaster modMainMaster">
      <pc:chgData name="Chandler, Melissa - Division of Assessment and Accountability Support" userId="c7c40c5a-5db2-409e-9ac5-b3fa8556cae3" providerId="ADAL" clId="{7222AC39-5C2D-4BF0-8371-37EEEF3AEBBA}" dt="2024-08-06T21:10:39.825" v="226" actId="255"/>
      <pc:docMkLst>
        <pc:docMk/>
      </pc:docMkLst>
      <pc:sldChg chg="modSp mod">
        <pc:chgData name="Chandler, Melissa - Division of Assessment and Accountability Support" userId="c7c40c5a-5db2-409e-9ac5-b3fa8556cae3" providerId="ADAL" clId="{7222AC39-5C2D-4BF0-8371-37EEEF3AEBBA}" dt="2024-08-06T20:55:19.011" v="190" actId="1076"/>
        <pc:sldMkLst>
          <pc:docMk/>
          <pc:sldMk cId="301902911" sldId="256"/>
        </pc:sldMkLst>
        <pc:spChg chg="mod">
          <ac:chgData name="Chandler, Melissa - Division of Assessment and Accountability Support" userId="c7c40c5a-5db2-409e-9ac5-b3fa8556cae3" providerId="ADAL" clId="{7222AC39-5C2D-4BF0-8371-37EEEF3AEBBA}" dt="2024-08-06T20:55:19.011" v="190" actId="1076"/>
          <ac:spMkLst>
            <pc:docMk/>
            <pc:sldMk cId="301902911" sldId="256"/>
            <ac:spMk id="4" creationId="{C69DB1B6-904E-4159-AFA3-8BECA16F509C}"/>
          </ac:spMkLst>
        </pc:spChg>
        <pc:spChg chg="mod">
          <ac:chgData name="Chandler, Melissa - Division of Assessment and Accountability Support" userId="c7c40c5a-5db2-409e-9ac5-b3fa8556cae3" providerId="ADAL" clId="{7222AC39-5C2D-4BF0-8371-37EEEF3AEBBA}" dt="2024-08-06T12:35:49.069" v="1" actId="948"/>
          <ac:spMkLst>
            <pc:docMk/>
            <pc:sldMk cId="301902911" sldId="256"/>
            <ac:spMk id="9" creationId="{F03D6A03-BE1A-4040-9335-B6A1590FA9D1}"/>
          </ac:spMkLst>
        </pc:spChg>
      </pc:sldChg>
      <pc:sldChg chg="modSp mod chgLayout">
        <pc:chgData name="Chandler, Melissa - Division of Assessment and Accountability Support" userId="c7c40c5a-5db2-409e-9ac5-b3fa8556cae3" providerId="ADAL" clId="{7222AC39-5C2D-4BF0-8371-37EEEF3AEBBA}" dt="2024-08-06T12:55:57.489" v="82" actId="700"/>
        <pc:sldMkLst>
          <pc:docMk/>
          <pc:sldMk cId="1112980395" sldId="257"/>
        </pc:sldMkLst>
        <pc:spChg chg="mod ord">
          <ac:chgData name="Chandler, Melissa - Division of Assessment and Accountability Support" userId="c7c40c5a-5db2-409e-9ac5-b3fa8556cae3" providerId="ADAL" clId="{7222AC39-5C2D-4BF0-8371-37EEEF3AEBBA}" dt="2024-08-06T12:55:57.489" v="82" actId="700"/>
          <ac:spMkLst>
            <pc:docMk/>
            <pc:sldMk cId="1112980395" sldId="257"/>
            <ac:spMk id="2" creationId="{1C8F977E-2F40-491B-8F96-3CD9459AE886}"/>
          </ac:spMkLst>
        </pc:spChg>
        <pc:spChg chg="mod ord">
          <ac:chgData name="Chandler, Melissa - Division of Assessment and Accountability Support" userId="c7c40c5a-5db2-409e-9ac5-b3fa8556cae3" providerId="ADAL" clId="{7222AC39-5C2D-4BF0-8371-37EEEF3AEBBA}" dt="2024-08-06T12:55:57.489" v="82" actId="700"/>
          <ac:spMkLst>
            <pc:docMk/>
            <pc:sldMk cId="1112980395" sldId="257"/>
            <ac:spMk id="3" creationId="{F1546C76-FB12-449D-B6D0-1146DF838184}"/>
          </ac:spMkLst>
        </pc:spChg>
      </pc:sldChg>
      <pc:sldChg chg="modSp mod">
        <pc:chgData name="Chandler, Melissa - Division of Assessment and Accountability Support" userId="c7c40c5a-5db2-409e-9ac5-b3fa8556cae3" providerId="ADAL" clId="{7222AC39-5C2D-4BF0-8371-37EEEF3AEBBA}" dt="2024-08-06T13:42:37.678" v="149" actId="14100"/>
        <pc:sldMkLst>
          <pc:docMk/>
          <pc:sldMk cId="3225382126" sldId="259"/>
        </pc:sldMkLst>
        <pc:spChg chg="mod">
          <ac:chgData name="Chandler, Melissa - Division of Assessment and Accountability Support" userId="c7c40c5a-5db2-409e-9ac5-b3fa8556cae3" providerId="ADAL" clId="{7222AC39-5C2D-4BF0-8371-37EEEF3AEBBA}" dt="2024-08-06T13:42:37.678" v="149" actId="14100"/>
          <ac:spMkLst>
            <pc:docMk/>
            <pc:sldMk cId="3225382126" sldId="259"/>
            <ac:spMk id="2" creationId="{90F65A09-3F6A-479E-9723-5819466542BB}"/>
          </ac:spMkLst>
        </pc:spChg>
      </pc:sldChg>
      <pc:sldChg chg="modSp mod modClrScheme chgLayout">
        <pc:chgData name="Chandler, Melissa - Division of Assessment and Accountability Support" userId="c7c40c5a-5db2-409e-9ac5-b3fa8556cae3" providerId="ADAL" clId="{7222AC39-5C2D-4BF0-8371-37EEEF3AEBBA}" dt="2024-08-06T12:57:12.231" v="90" actId="700"/>
        <pc:sldMkLst>
          <pc:docMk/>
          <pc:sldMk cId="2523405725" sldId="271"/>
        </pc:sldMkLst>
        <pc:spChg chg="mod ord">
          <ac:chgData name="Chandler, Melissa - Division of Assessment and Accountability Support" userId="c7c40c5a-5db2-409e-9ac5-b3fa8556cae3" providerId="ADAL" clId="{7222AC39-5C2D-4BF0-8371-37EEEF3AEBBA}" dt="2024-08-06T12:57:12.231" v="90" actId="700"/>
          <ac:spMkLst>
            <pc:docMk/>
            <pc:sldMk cId="2523405725" sldId="271"/>
            <ac:spMk id="13" creationId="{00000000-0000-0000-0000-000000000000}"/>
          </ac:spMkLst>
        </pc:spChg>
        <pc:spChg chg="mod ord">
          <ac:chgData name="Chandler, Melissa - Division of Assessment and Accountability Support" userId="c7c40c5a-5db2-409e-9ac5-b3fa8556cae3" providerId="ADAL" clId="{7222AC39-5C2D-4BF0-8371-37EEEF3AEBBA}" dt="2024-08-06T12:57:12.231" v="90" actId="700"/>
          <ac:spMkLst>
            <pc:docMk/>
            <pc:sldMk cId="2523405725" sldId="271"/>
            <ac:spMk id="14" creationId="{00000000-0000-0000-0000-000000000000}"/>
          </ac:spMkLst>
        </pc:spChg>
      </pc:sldChg>
      <pc:sldChg chg="modSp mod modClrScheme chgLayout">
        <pc:chgData name="Chandler, Melissa - Division of Assessment and Accountability Support" userId="c7c40c5a-5db2-409e-9ac5-b3fa8556cae3" providerId="ADAL" clId="{7222AC39-5C2D-4BF0-8371-37EEEF3AEBBA}" dt="2024-08-06T12:57:47.014" v="96" actId="14100"/>
        <pc:sldMkLst>
          <pc:docMk/>
          <pc:sldMk cId="2780740467" sldId="273"/>
        </pc:sldMkLst>
        <pc:spChg chg="mod ord">
          <ac:chgData name="Chandler, Melissa - Division of Assessment and Accountability Support" userId="c7c40c5a-5db2-409e-9ac5-b3fa8556cae3" providerId="ADAL" clId="{7222AC39-5C2D-4BF0-8371-37EEEF3AEBBA}" dt="2024-08-06T12:57:44.244" v="95" actId="14100"/>
          <ac:spMkLst>
            <pc:docMk/>
            <pc:sldMk cId="2780740467" sldId="273"/>
            <ac:spMk id="2" creationId="{00000000-0000-0000-0000-000000000000}"/>
          </ac:spMkLst>
        </pc:spChg>
        <pc:spChg chg="mod ord">
          <ac:chgData name="Chandler, Melissa - Division of Assessment and Accountability Support" userId="c7c40c5a-5db2-409e-9ac5-b3fa8556cae3" providerId="ADAL" clId="{7222AC39-5C2D-4BF0-8371-37EEEF3AEBBA}" dt="2024-08-06T12:57:47.014" v="96" actId="14100"/>
          <ac:spMkLst>
            <pc:docMk/>
            <pc:sldMk cId="2780740467" sldId="273"/>
            <ac:spMk id="3" creationId="{00000000-0000-0000-0000-000000000000}"/>
          </ac:spMkLst>
        </pc:spChg>
      </pc:sldChg>
      <pc:sldChg chg="modSp mod modClrScheme chgLayout">
        <pc:chgData name="Chandler, Melissa - Division of Assessment and Accountability Support" userId="c7c40c5a-5db2-409e-9ac5-b3fa8556cae3" providerId="ADAL" clId="{7222AC39-5C2D-4BF0-8371-37EEEF3AEBBA}" dt="2024-08-06T13:53:24.866" v="175" actId="20577"/>
        <pc:sldMkLst>
          <pc:docMk/>
          <pc:sldMk cId="2044812629" sldId="274"/>
        </pc:sldMkLst>
        <pc:spChg chg="mod ord">
          <ac:chgData name="Chandler, Melissa - Division of Assessment and Accountability Support" userId="c7c40c5a-5db2-409e-9ac5-b3fa8556cae3" providerId="ADAL" clId="{7222AC39-5C2D-4BF0-8371-37EEEF3AEBBA}" dt="2024-08-06T12:58:47.171" v="102" actId="700"/>
          <ac:spMkLst>
            <pc:docMk/>
            <pc:sldMk cId="2044812629" sldId="274"/>
            <ac:spMk id="2" creationId="{00000000-0000-0000-0000-000000000000}"/>
          </ac:spMkLst>
        </pc:spChg>
        <pc:spChg chg="mod ord">
          <ac:chgData name="Chandler, Melissa - Division of Assessment and Accountability Support" userId="c7c40c5a-5db2-409e-9ac5-b3fa8556cae3" providerId="ADAL" clId="{7222AC39-5C2D-4BF0-8371-37EEEF3AEBBA}" dt="2024-08-06T13:53:24.866" v="175" actId="20577"/>
          <ac:spMkLst>
            <pc:docMk/>
            <pc:sldMk cId="2044812629" sldId="274"/>
            <ac:spMk id="3" creationId="{00000000-0000-0000-0000-000000000000}"/>
          </ac:spMkLst>
        </pc:spChg>
      </pc:sldChg>
      <pc:sldChg chg="modSp mod modClrScheme chgLayout">
        <pc:chgData name="Chandler, Melissa - Division of Assessment and Accountability Support" userId="c7c40c5a-5db2-409e-9ac5-b3fa8556cae3" providerId="ADAL" clId="{7222AC39-5C2D-4BF0-8371-37EEEF3AEBBA}" dt="2024-08-06T12:57:33.067" v="93" actId="14100"/>
        <pc:sldMkLst>
          <pc:docMk/>
          <pc:sldMk cId="4047193715" sldId="276"/>
        </pc:sldMkLst>
        <pc:spChg chg="mod ord">
          <ac:chgData name="Chandler, Melissa - Division of Assessment and Accountability Support" userId="c7c40c5a-5db2-409e-9ac5-b3fa8556cae3" providerId="ADAL" clId="{7222AC39-5C2D-4BF0-8371-37EEEF3AEBBA}" dt="2024-08-06T12:57:28.317" v="92" actId="14100"/>
          <ac:spMkLst>
            <pc:docMk/>
            <pc:sldMk cId="4047193715" sldId="276"/>
            <ac:spMk id="2" creationId="{00000000-0000-0000-0000-000000000000}"/>
          </ac:spMkLst>
        </pc:spChg>
        <pc:spChg chg="mod ord">
          <ac:chgData name="Chandler, Melissa - Division of Assessment and Accountability Support" userId="c7c40c5a-5db2-409e-9ac5-b3fa8556cae3" providerId="ADAL" clId="{7222AC39-5C2D-4BF0-8371-37EEEF3AEBBA}" dt="2024-08-06T12:57:33.067" v="93" actId="14100"/>
          <ac:spMkLst>
            <pc:docMk/>
            <pc:sldMk cId="4047193715" sldId="276"/>
            <ac:spMk id="3" creationId="{00000000-0000-0000-0000-000000000000}"/>
          </ac:spMkLst>
        </pc:spChg>
      </pc:sldChg>
      <pc:sldChg chg="modSp mod modClrScheme chgLayout">
        <pc:chgData name="Chandler, Melissa - Division of Assessment and Accountability Support" userId="c7c40c5a-5db2-409e-9ac5-b3fa8556cae3" providerId="ADAL" clId="{7222AC39-5C2D-4BF0-8371-37EEEF3AEBBA}" dt="2024-08-06T12:58:25.764" v="100" actId="700"/>
        <pc:sldMkLst>
          <pc:docMk/>
          <pc:sldMk cId="4207698550" sldId="280"/>
        </pc:sldMkLst>
        <pc:spChg chg="mod ord">
          <ac:chgData name="Chandler, Melissa - Division of Assessment and Accountability Support" userId="c7c40c5a-5db2-409e-9ac5-b3fa8556cae3" providerId="ADAL" clId="{7222AC39-5C2D-4BF0-8371-37EEEF3AEBBA}" dt="2024-08-06T12:58:25.764" v="100" actId="700"/>
          <ac:spMkLst>
            <pc:docMk/>
            <pc:sldMk cId="4207698550" sldId="280"/>
            <ac:spMk id="2" creationId="{00000000-0000-0000-0000-000000000000}"/>
          </ac:spMkLst>
        </pc:spChg>
        <pc:spChg chg="mod ord">
          <ac:chgData name="Chandler, Melissa - Division of Assessment and Accountability Support" userId="c7c40c5a-5db2-409e-9ac5-b3fa8556cae3" providerId="ADAL" clId="{7222AC39-5C2D-4BF0-8371-37EEEF3AEBBA}" dt="2024-08-06T12:58:25.764" v="100" actId="700"/>
          <ac:spMkLst>
            <pc:docMk/>
            <pc:sldMk cId="4207698550" sldId="280"/>
            <ac:spMk id="3" creationId="{00000000-0000-0000-0000-000000000000}"/>
          </ac:spMkLst>
        </pc:spChg>
      </pc:sldChg>
      <pc:sldChg chg="modSp mod modClrScheme chgLayout">
        <pc:chgData name="Chandler, Melissa - Division of Assessment and Accountability Support" userId="c7c40c5a-5db2-409e-9ac5-b3fa8556cae3" providerId="ADAL" clId="{7222AC39-5C2D-4BF0-8371-37EEEF3AEBBA}" dt="2024-08-06T12:58:15.499" v="99" actId="14100"/>
        <pc:sldMkLst>
          <pc:docMk/>
          <pc:sldMk cId="310963872" sldId="281"/>
        </pc:sldMkLst>
        <pc:spChg chg="mod ord">
          <ac:chgData name="Chandler, Melissa - Division of Assessment and Accountability Support" userId="c7c40c5a-5db2-409e-9ac5-b3fa8556cae3" providerId="ADAL" clId="{7222AC39-5C2D-4BF0-8371-37EEEF3AEBBA}" dt="2024-08-06T12:58:11.139" v="98" actId="14100"/>
          <ac:spMkLst>
            <pc:docMk/>
            <pc:sldMk cId="310963872" sldId="281"/>
            <ac:spMk id="2" creationId="{00000000-0000-0000-0000-000000000000}"/>
          </ac:spMkLst>
        </pc:spChg>
        <pc:spChg chg="mod ord">
          <ac:chgData name="Chandler, Melissa - Division of Assessment and Accountability Support" userId="c7c40c5a-5db2-409e-9ac5-b3fa8556cae3" providerId="ADAL" clId="{7222AC39-5C2D-4BF0-8371-37EEEF3AEBBA}" dt="2024-08-06T12:58:15.499" v="99" actId="14100"/>
          <ac:spMkLst>
            <pc:docMk/>
            <pc:sldMk cId="310963872" sldId="281"/>
            <ac:spMk id="3" creationId="{00000000-0000-0000-0000-000000000000}"/>
          </ac:spMkLst>
        </pc:spChg>
      </pc:sldChg>
      <pc:sldChg chg="addSp delSp modSp mod setBg">
        <pc:chgData name="Chandler, Melissa - Division of Assessment and Accountability Support" userId="c7c40c5a-5db2-409e-9ac5-b3fa8556cae3" providerId="ADAL" clId="{7222AC39-5C2D-4BF0-8371-37EEEF3AEBBA}" dt="2024-08-06T12:39:50.818" v="42" actId="14100"/>
        <pc:sldMkLst>
          <pc:docMk/>
          <pc:sldMk cId="930223817" sldId="300"/>
        </pc:sldMkLst>
        <pc:spChg chg="add mod">
          <ac:chgData name="Chandler, Melissa - Division of Assessment and Accountability Support" userId="c7c40c5a-5db2-409e-9ac5-b3fa8556cae3" providerId="ADAL" clId="{7222AC39-5C2D-4BF0-8371-37EEEF3AEBBA}" dt="2024-08-06T12:39:50.818" v="42" actId="14100"/>
          <ac:spMkLst>
            <pc:docMk/>
            <pc:sldMk cId="930223817" sldId="300"/>
            <ac:spMk id="3" creationId="{22B3B6E4-8611-9682-CE58-E8B89329B49A}"/>
          </ac:spMkLst>
        </pc:spChg>
        <pc:spChg chg="mod">
          <ac:chgData name="Chandler, Melissa - Division of Assessment and Accountability Support" userId="c7c40c5a-5db2-409e-9ac5-b3fa8556cae3" providerId="ADAL" clId="{7222AC39-5C2D-4BF0-8371-37EEEF3AEBBA}" dt="2024-08-06T12:38:07.098" v="8" actId="14100"/>
          <ac:spMkLst>
            <pc:docMk/>
            <pc:sldMk cId="930223817" sldId="300"/>
            <ac:spMk id="4" creationId="{F15FBD09-7E12-BDDB-7746-EFE474F47967}"/>
          </ac:spMkLst>
        </pc:spChg>
        <pc:spChg chg="mod ord">
          <ac:chgData name="Chandler, Melissa - Division of Assessment and Accountability Support" userId="c7c40c5a-5db2-409e-9ac5-b3fa8556cae3" providerId="ADAL" clId="{7222AC39-5C2D-4BF0-8371-37EEEF3AEBBA}" dt="2024-08-06T12:39:22.567" v="39" actId="1036"/>
          <ac:spMkLst>
            <pc:docMk/>
            <pc:sldMk cId="930223817" sldId="300"/>
            <ac:spMk id="12" creationId="{F42421FC-B6DF-C754-D06D-65DB3B97CA57}"/>
          </ac:spMkLst>
        </pc:spChg>
        <pc:picChg chg="add mod">
          <ac:chgData name="Chandler, Melissa - Division of Assessment and Accountability Support" userId="c7c40c5a-5db2-409e-9ac5-b3fa8556cae3" providerId="ADAL" clId="{7222AC39-5C2D-4BF0-8371-37EEEF3AEBBA}" dt="2024-08-06T12:39:17.501" v="30" actId="1036"/>
          <ac:picMkLst>
            <pc:docMk/>
            <pc:sldMk cId="930223817" sldId="300"/>
            <ac:picMk id="2" creationId="{AEC7D731-9CF8-8C2C-6A96-04E3E3520632}"/>
          </ac:picMkLst>
        </pc:picChg>
        <pc:picChg chg="del">
          <ac:chgData name="Chandler, Melissa - Division of Assessment and Accountability Support" userId="c7c40c5a-5db2-409e-9ac5-b3fa8556cae3" providerId="ADAL" clId="{7222AC39-5C2D-4BF0-8371-37EEEF3AEBBA}" dt="2024-08-06T12:37:20.440" v="3" actId="478"/>
          <ac:picMkLst>
            <pc:docMk/>
            <pc:sldMk cId="930223817" sldId="300"/>
            <ac:picMk id="5" creationId="{32606938-447F-5463-4157-1B93BB94F8D4}"/>
          </ac:picMkLst>
        </pc:picChg>
      </pc:sldChg>
      <pc:sldChg chg="modSp">
        <pc:chgData name="Chandler, Melissa - Division of Assessment and Accountability Support" userId="c7c40c5a-5db2-409e-9ac5-b3fa8556cae3" providerId="ADAL" clId="{7222AC39-5C2D-4BF0-8371-37EEEF3AEBBA}" dt="2024-08-06T12:53:01.155" v="78"/>
        <pc:sldMkLst>
          <pc:docMk/>
          <pc:sldMk cId="1153131532" sldId="301"/>
        </pc:sldMkLst>
        <pc:spChg chg="mod">
          <ac:chgData name="Chandler, Melissa - Division of Assessment and Accountability Support" userId="c7c40c5a-5db2-409e-9ac5-b3fa8556cae3" providerId="ADAL" clId="{7222AC39-5C2D-4BF0-8371-37EEEF3AEBBA}" dt="2024-08-06T12:53:01.155" v="78"/>
          <ac:spMkLst>
            <pc:docMk/>
            <pc:sldMk cId="1153131532" sldId="301"/>
            <ac:spMk id="2" creationId="{91A05AB1-044A-CDA1-D9E8-72A7AA863B89}"/>
          </ac:spMkLst>
        </pc:spChg>
      </pc:sldChg>
      <pc:sldChg chg="modSp mod modClrScheme chgLayout">
        <pc:chgData name="Chandler, Melissa - Division of Assessment and Accountability Support" userId="c7c40c5a-5db2-409e-9ac5-b3fa8556cae3" providerId="ADAL" clId="{7222AC39-5C2D-4BF0-8371-37EEEF3AEBBA}" dt="2024-08-06T12:58:36.487" v="101" actId="700"/>
        <pc:sldMkLst>
          <pc:docMk/>
          <pc:sldMk cId="961926784" sldId="303"/>
        </pc:sldMkLst>
        <pc:spChg chg="mod ord">
          <ac:chgData name="Chandler, Melissa - Division of Assessment and Accountability Support" userId="c7c40c5a-5db2-409e-9ac5-b3fa8556cae3" providerId="ADAL" clId="{7222AC39-5C2D-4BF0-8371-37EEEF3AEBBA}" dt="2024-08-06T12:58:36.487" v="101" actId="700"/>
          <ac:spMkLst>
            <pc:docMk/>
            <pc:sldMk cId="961926784" sldId="303"/>
            <ac:spMk id="2" creationId="{5B7E5845-5AE1-4347-AB37-B5A2B11E2824}"/>
          </ac:spMkLst>
        </pc:spChg>
        <pc:spChg chg="mod ord">
          <ac:chgData name="Chandler, Melissa - Division of Assessment and Accountability Support" userId="c7c40c5a-5db2-409e-9ac5-b3fa8556cae3" providerId="ADAL" clId="{7222AC39-5C2D-4BF0-8371-37EEEF3AEBBA}" dt="2024-08-06T12:58:36.487" v="101" actId="700"/>
          <ac:spMkLst>
            <pc:docMk/>
            <pc:sldMk cId="961926784" sldId="303"/>
            <ac:spMk id="3" creationId="{A5B9B0F6-25EC-4E49-A7E8-4B295B1E8CAE}"/>
          </ac:spMkLst>
        </pc:spChg>
      </pc:sldChg>
      <pc:sldChg chg="modSp mod">
        <pc:chgData name="Chandler, Melissa - Division of Assessment and Accountability Support" userId="c7c40c5a-5db2-409e-9ac5-b3fa8556cae3" providerId="ADAL" clId="{7222AC39-5C2D-4BF0-8371-37EEEF3AEBBA}" dt="2024-08-06T13:05:19.387" v="128" actId="1076"/>
        <pc:sldMkLst>
          <pc:docMk/>
          <pc:sldMk cId="3548444446" sldId="1554"/>
        </pc:sldMkLst>
        <pc:graphicFrameChg chg="mod">
          <ac:chgData name="Chandler, Melissa - Division of Assessment and Accountability Support" userId="c7c40c5a-5db2-409e-9ac5-b3fa8556cae3" providerId="ADAL" clId="{7222AC39-5C2D-4BF0-8371-37EEEF3AEBBA}" dt="2024-08-06T13:05:19.387" v="128" actId="1076"/>
          <ac:graphicFrameMkLst>
            <pc:docMk/>
            <pc:sldMk cId="3548444446" sldId="1554"/>
            <ac:graphicFrameMk id="4" creationId="{2ADC30D4-A990-2376-32AD-A7F226F038FA}"/>
          </ac:graphicFrameMkLst>
        </pc:graphicFrameChg>
      </pc:sldChg>
      <pc:sldChg chg="addSp delSp modSp mod chgLayout">
        <pc:chgData name="Chandler, Melissa - Division of Assessment and Accountability Support" userId="c7c40c5a-5db2-409e-9ac5-b3fa8556cae3" providerId="ADAL" clId="{7222AC39-5C2D-4BF0-8371-37EEEF3AEBBA}" dt="2024-08-06T12:56:42.718" v="89" actId="478"/>
        <pc:sldMkLst>
          <pc:docMk/>
          <pc:sldMk cId="3474957928" sldId="1555"/>
        </pc:sldMkLst>
        <pc:spChg chg="mod ord">
          <ac:chgData name="Chandler, Melissa - Division of Assessment and Accountability Support" userId="c7c40c5a-5db2-409e-9ac5-b3fa8556cae3" providerId="ADAL" clId="{7222AC39-5C2D-4BF0-8371-37EEEF3AEBBA}" dt="2024-08-06T12:56:19.074" v="83" actId="700"/>
          <ac:spMkLst>
            <pc:docMk/>
            <pc:sldMk cId="3474957928" sldId="1555"/>
            <ac:spMk id="2" creationId="{E4D117B2-27C6-8EF6-F6FD-FF93E1AB8239}"/>
          </ac:spMkLst>
        </pc:spChg>
        <pc:spChg chg="add del mod">
          <ac:chgData name="Chandler, Melissa - Division of Assessment and Accountability Support" userId="c7c40c5a-5db2-409e-9ac5-b3fa8556cae3" providerId="ADAL" clId="{7222AC39-5C2D-4BF0-8371-37EEEF3AEBBA}" dt="2024-08-06T12:56:32.777" v="87" actId="1076"/>
          <ac:spMkLst>
            <pc:docMk/>
            <pc:sldMk cId="3474957928" sldId="1555"/>
            <ac:spMk id="3" creationId="{21E9D18B-FC30-E951-2890-B30FCDB1AEFC}"/>
          </ac:spMkLst>
        </pc:spChg>
        <pc:spChg chg="add del mod ord">
          <ac:chgData name="Chandler, Melissa - Division of Assessment and Accountability Support" userId="c7c40c5a-5db2-409e-9ac5-b3fa8556cae3" providerId="ADAL" clId="{7222AC39-5C2D-4BF0-8371-37EEEF3AEBBA}" dt="2024-08-06T12:56:42.718" v="89" actId="478"/>
          <ac:spMkLst>
            <pc:docMk/>
            <pc:sldMk cId="3474957928" sldId="1555"/>
            <ac:spMk id="4" creationId="{9EA6217C-9AA4-2508-E32F-2EBBEAE5BFD3}"/>
          </ac:spMkLst>
        </pc:spChg>
      </pc:sldChg>
      <pc:sldChg chg="addSp delSp modSp mod setBg modClrScheme chgLayout">
        <pc:chgData name="Chandler, Melissa - Division of Assessment and Accountability Support" userId="c7c40c5a-5db2-409e-9ac5-b3fa8556cae3" providerId="ADAL" clId="{7222AC39-5C2D-4BF0-8371-37EEEF3AEBBA}" dt="2024-08-06T13:43:59.159" v="151" actId="255"/>
        <pc:sldMkLst>
          <pc:docMk/>
          <pc:sldMk cId="769095969" sldId="1557"/>
        </pc:sldMkLst>
        <pc:spChg chg="mod">
          <ac:chgData name="Chandler, Melissa - Division of Assessment and Accountability Support" userId="c7c40c5a-5db2-409e-9ac5-b3fa8556cae3" providerId="ADAL" clId="{7222AC39-5C2D-4BF0-8371-37EEEF3AEBBA}" dt="2024-08-06T13:02:43.092" v="122" actId="255"/>
          <ac:spMkLst>
            <pc:docMk/>
            <pc:sldMk cId="769095969" sldId="1557"/>
            <ac:spMk id="2" creationId="{1DF79188-8DB2-3350-F8B4-C8F36921197B}"/>
          </ac:spMkLst>
        </pc:spChg>
        <pc:spChg chg="add del mod ord">
          <ac:chgData name="Chandler, Melissa - Division of Assessment and Accountability Support" userId="c7c40c5a-5db2-409e-9ac5-b3fa8556cae3" providerId="ADAL" clId="{7222AC39-5C2D-4BF0-8371-37EEEF3AEBBA}" dt="2024-08-06T13:02:13.018" v="119" actId="478"/>
          <ac:spMkLst>
            <pc:docMk/>
            <pc:sldMk cId="769095969" sldId="1557"/>
            <ac:spMk id="3" creationId="{8C422807-6904-BA94-4051-21CCEF2D76B3}"/>
          </ac:spMkLst>
        </pc:spChg>
        <pc:spChg chg="mod ord">
          <ac:chgData name="Chandler, Melissa - Division of Assessment and Accountability Support" userId="c7c40c5a-5db2-409e-9ac5-b3fa8556cae3" providerId="ADAL" clId="{7222AC39-5C2D-4BF0-8371-37EEEF3AEBBA}" dt="2024-08-06T13:43:59.159" v="151" actId="255"/>
          <ac:spMkLst>
            <pc:docMk/>
            <pc:sldMk cId="769095969" sldId="1557"/>
            <ac:spMk id="11" creationId="{EAB38F8F-AE8F-AB1A-15C9-9A0C60A4AFD6}"/>
          </ac:spMkLst>
        </pc:spChg>
      </pc:sldChg>
      <pc:sldChg chg="modSp mod setBg">
        <pc:chgData name="Chandler, Melissa - Division of Assessment and Accountability Support" userId="c7c40c5a-5db2-409e-9ac5-b3fa8556cae3" providerId="ADAL" clId="{7222AC39-5C2D-4BF0-8371-37EEEF3AEBBA}" dt="2024-08-06T13:41:39.174" v="146" actId="1076"/>
        <pc:sldMkLst>
          <pc:docMk/>
          <pc:sldMk cId="4020905089" sldId="1560"/>
        </pc:sldMkLst>
        <pc:spChg chg="mod">
          <ac:chgData name="Chandler, Melissa - Division of Assessment and Accountability Support" userId="c7c40c5a-5db2-409e-9ac5-b3fa8556cae3" providerId="ADAL" clId="{7222AC39-5C2D-4BF0-8371-37EEEF3AEBBA}" dt="2024-08-06T13:40:52.918" v="143" actId="14100"/>
          <ac:spMkLst>
            <pc:docMk/>
            <pc:sldMk cId="4020905089" sldId="1560"/>
            <ac:spMk id="2" creationId="{2385A0FE-3ED0-422B-4207-132987CA6F6B}"/>
          </ac:spMkLst>
        </pc:spChg>
        <pc:spChg chg="mod">
          <ac:chgData name="Chandler, Melissa - Division of Assessment and Accountability Support" userId="c7c40c5a-5db2-409e-9ac5-b3fa8556cae3" providerId="ADAL" clId="{7222AC39-5C2D-4BF0-8371-37EEEF3AEBBA}" dt="2024-08-06T13:41:39.174" v="146" actId="1076"/>
          <ac:spMkLst>
            <pc:docMk/>
            <pc:sldMk cId="4020905089" sldId="1560"/>
            <ac:spMk id="8" creationId="{243C7530-550D-FF48-9BD1-C20224A1578F}"/>
          </ac:spMkLst>
        </pc:spChg>
        <pc:graphicFrameChg chg="mod">
          <ac:chgData name="Chandler, Melissa - Division of Assessment and Accountability Support" userId="c7c40c5a-5db2-409e-9ac5-b3fa8556cae3" providerId="ADAL" clId="{7222AC39-5C2D-4BF0-8371-37EEEF3AEBBA}" dt="2024-08-06T13:41:34.591" v="145" actId="1076"/>
          <ac:graphicFrameMkLst>
            <pc:docMk/>
            <pc:sldMk cId="4020905089" sldId="1560"/>
            <ac:graphicFrameMk id="32" creationId="{A6DBE1B2-066D-1EEC-DD2F-DD138BA8A518}"/>
          </ac:graphicFrameMkLst>
        </pc:graphicFrameChg>
      </pc:sldChg>
      <pc:sldChg chg="modSp mod">
        <pc:chgData name="Chandler, Melissa - Division of Assessment and Accountability Support" userId="c7c40c5a-5db2-409e-9ac5-b3fa8556cae3" providerId="ADAL" clId="{7222AC39-5C2D-4BF0-8371-37EEEF3AEBBA}" dt="2024-08-06T13:39:22.972" v="133" actId="179"/>
        <pc:sldMkLst>
          <pc:docMk/>
          <pc:sldMk cId="681315856" sldId="1564"/>
        </pc:sldMkLst>
        <pc:spChg chg="mod">
          <ac:chgData name="Chandler, Melissa - Division of Assessment and Accountability Support" userId="c7c40c5a-5db2-409e-9ac5-b3fa8556cae3" providerId="ADAL" clId="{7222AC39-5C2D-4BF0-8371-37EEEF3AEBBA}" dt="2024-08-06T13:39:22.972" v="133" actId="179"/>
          <ac:spMkLst>
            <pc:docMk/>
            <pc:sldMk cId="681315856" sldId="1564"/>
            <ac:spMk id="248" creationId="{00000000-0000-0000-0000-000000000000}"/>
          </ac:spMkLst>
        </pc:spChg>
      </pc:sldChg>
      <pc:sldChg chg="delSp modSp mod">
        <pc:chgData name="Chandler, Melissa - Division of Assessment and Accountability Support" userId="c7c40c5a-5db2-409e-9ac5-b3fa8556cae3" providerId="ADAL" clId="{7222AC39-5C2D-4BF0-8371-37EEEF3AEBBA}" dt="2024-08-06T13:40:35.183" v="141" actId="14100"/>
        <pc:sldMkLst>
          <pc:docMk/>
          <pc:sldMk cId="2441572632" sldId="1565"/>
        </pc:sldMkLst>
        <pc:spChg chg="mod">
          <ac:chgData name="Chandler, Melissa - Division of Assessment and Accountability Support" userId="c7c40c5a-5db2-409e-9ac5-b3fa8556cae3" providerId="ADAL" clId="{7222AC39-5C2D-4BF0-8371-37EEEF3AEBBA}" dt="2024-08-06T13:40:35.183" v="141" actId="14100"/>
          <ac:spMkLst>
            <pc:docMk/>
            <pc:sldMk cId="2441572632" sldId="1565"/>
            <ac:spMk id="2" creationId="{7628F0AB-520D-9884-5031-2AA9CE326770}"/>
          </ac:spMkLst>
        </pc:spChg>
        <pc:spChg chg="mod">
          <ac:chgData name="Chandler, Melissa - Division of Assessment and Accountability Support" userId="c7c40c5a-5db2-409e-9ac5-b3fa8556cae3" providerId="ADAL" clId="{7222AC39-5C2D-4BF0-8371-37EEEF3AEBBA}" dt="2024-08-06T13:40:20.918" v="138" actId="122"/>
          <ac:spMkLst>
            <pc:docMk/>
            <pc:sldMk cId="2441572632" sldId="1565"/>
            <ac:spMk id="3" creationId="{7A89B42F-8F64-7012-1B45-19106BD9CB7C}"/>
          </ac:spMkLst>
        </pc:spChg>
        <pc:spChg chg="del">
          <ac:chgData name="Chandler, Melissa - Division of Assessment and Accountability Support" userId="c7c40c5a-5db2-409e-9ac5-b3fa8556cae3" providerId="ADAL" clId="{7222AC39-5C2D-4BF0-8371-37EEEF3AEBBA}" dt="2024-08-06T13:40:25.520" v="139" actId="478"/>
          <ac:spMkLst>
            <pc:docMk/>
            <pc:sldMk cId="2441572632" sldId="1565"/>
            <ac:spMk id="4" creationId="{304FEF5E-02DB-ED66-6090-604D72C7908D}"/>
          </ac:spMkLst>
        </pc:spChg>
      </pc:sldChg>
      <pc:sldChg chg="modSp mod">
        <pc:chgData name="Chandler, Melissa - Division of Assessment and Accountability Support" userId="c7c40c5a-5db2-409e-9ac5-b3fa8556cae3" providerId="ADAL" clId="{7222AC39-5C2D-4BF0-8371-37EEEF3AEBBA}" dt="2024-08-06T13:04:04.624" v="125" actId="1076"/>
        <pc:sldMkLst>
          <pc:docMk/>
          <pc:sldMk cId="3216406044" sldId="1570"/>
        </pc:sldMkLst>
        <pc:spChg chg="mod">
          <ac:chgData name="Chandler, Melissa - Division of Assessment and Accountability Support" userId="c7c40c5a-5db2-409e-9ac5-b3fa8556cae3" providerId="ADAL" clId="{7222AC39-5C2D-4BF0-8371-37EEEF3AEBBA}" dt="2024-08-06T13:04:04.624" v="125" actId="1076"/>
          <ac:spMkLst>
            <pc:docMk/>
            <pc:sldMk cId="3216406044" sldId="1570"/>
            <ac:spMk id="6" creationId="{C084E0CB-3981-27BD-9334-3FACDE9E98A2}"/>
          </ac:spMkLst>
        </pc:spChg>
      </pc:sldChg>
      <pc:sldChg chg="modSp mod chgLayout">
        <pc:chgData name="Chandler, Melissa - Division of Assessment and Accountability Support" userId="c7c40c5a-5db2-409e-9ac5-b3fa8556cae3" providerId="ADAL" clId="{7222AC39-5C2D-4BF0-8371-37EEEF3AEBBA}" dt="2024-08-06T13:54:38.704" v="182" actId="20577"/>
        <pc:sldMkLst>
          <pc:docMk/>
          <pc:sldMk cId="849509694" sldId="1571"/>
        </pc:sldMkLst>
        <pc:spChg chg="mod ord">
          <ac:chgData name="Chandler, Melissa - Division of Assessment and Accountability Support" userId="c7c40c5a-5db2-409e-9ac5-b3fa8556cae3" providerId="ADAL" clId="{7222AC39-5C2D-4BF0-8371-37EEEF3AEBBA}" dt="2024-08-06T13:04:35.893" v="127" actId="700"/>
          <ac:spMkLst>
            <pc:docMk/>
            <pc:sldMk cId="849509694" sldId="1571"/>
            <ac:spMk id="4" creationId="{06F2A7DF-DFFB-61DE-DF3D-F23BAD49AA2B}"/>
          </ac:spMkLst>
        </pc:spChg>
        <pc:spChg chg="mod">
          <ac:chgData name="Chandler, Melissa - Division of Assessment and Accountability Support" userId="c7c40c5a-5db2-409e-9ac5-b3fa8556cae3" providerId="ADAL" clId="{7222AC39-5C2D-4BF0-8371-37EEEF3AEBBA}" dt="2024-08-06T13:54:38.704" v="182" actId="20577"/>
          <ac:spMkLst>
            <pc:docMk/>
            <pc:sldMk cId="849509694" sldId="1571"/>
            <ac:spMk id="7" creationId="{6307D77A-DD5D-78C9-2373-FCB4119B2920}"/>
          </ac:spMkLst>
        </pc:spChg>
        <pc:graphicFrameChg chg="mod ord">
          <ac:chgData name="Chandler, Melissa - Division of Assessment and Accountability Support" userId="c7c40c5a-5db2-409e-9ac5-b3fa8556cae3" providerId="ADAL" clId="{7222AC39-5C2D-4BF0-8371-37EEEF3AEBBA}" dt="2024-08-06T13:04:35.893" v="127" actId="700"/>
          <ac:graphicFrameMkLst>
            <pc:docMk/>
            <pc:sldMk cId="849509694" sldId="1571"/>
            <ac:graphicFrameMk id="6" creationId="{37BD8FD9-D32D-FCAC-2F1F-5BC17E82E6B5}"/>
          </ac:graphicFrameMkLst>
        </pc:graphicFrameChg>
      </pc:sldChg>
      <pc:sldChg chg="modSp mod">
        <pc:chgData name="Chandler, Melissa - Division of Assessment and Accountability Support" userId="c7c40c5a-5db2-409e-9ac5-b3fa8556cae3" providerId="ADAL" clId="{7222AC39-5C2D-4BF0-8371-37EEEF3AEBBA}" dt="2024-08-06T13:55:15.983" v="189" actId="20577"/>
        <pc:sldMkLst>
          <pc:docMk/>
          <pc:sldMk cId="2164901100" sldId="1572"/>
        </pc:sldMkLst>
        <pc:spChg chg="mod">
          <ac:chgData name="Chandler, Melissa - Division of Assessment and Accountability Support" userId="c7c40c5a-5db2-409e-9ac5-b3fa8556cae3" providerId="ADAL" clId="{7222AC39-5C2D-4BF0-8371-37EEEF3AEBBA}" dt="2024-08-06T13:55:01.501" v="183" actId="14100"/>
          <ac:spMkLst>
            <pc:docMk/>
            <pc:sldMk cId="2164901100" sldId="1572"/>
            <ac:spMk id="4" creationId="{06F2A7DF-DFFB-61DE-DF3D-F23BAD49AA2B}"/>
          </ac:spMkLst>
        </pc:spChg>
        <pc:spChg chg="mod">
          <ac:chgData name="Chandler, Melissa - Division of Assessment and Accountability Support" userId="c7c40c5a-5db2-409e-9ac5-b3fa8556cae3" providerId="ADAL" clId="{7222AC39-5C2D-4BF0-8371-37EEEF3AEBBA}" dt="2024-08-06T13:55:15.983" v="189" actId="20577"/>
          <ac:spMkLst>
            <pc:docMk/>
            <pc:sldMk cId="2164901100" sldId="1572"/>
            <ac:spMk id="8" creationId="{48C08E10-E1E2-C2E8-BAE6-961E56CECC55}"/>
          </ac:spMkLst>
        </pc:spChg>
      </pc:sldChg>
      <pc:sldChg chg="modSp mod">
        <pc:chgData name="Chandler, Melissa - Division of Assessment and Accountability Support" userId="c7c40c5a-5db2-409e-9ac5-b3fa8556cae3" providerId="ADAL" clId="{7222AC39-5C2D-4BF0-8371-37EEEF3AEBBA}" dt="2024-08-06T13:43:43.420" v="150" actId="14100"/>
        <pc:sldMkLst>
          <pc:docMk/>
          <pc:sldMk cId="2738010434" sldId="1574"/>
        </pc:sldMkLst>
        <pc:spChg chg="mod">
          <ac:chgData name="Chandler, Melissa - Division of Assessment and Accountability Support" userId="c7c40c5a-5db2-409e-9ac5-b3fa8556cae3" providerId="ADAL" clId="{7222AC39-5C2D-4BF0-8371-37EEEF3AEBBA}" dt="2024-08-06T13:43:43.420" v="150" actId="14100"/>
          <ac:spMkLst>
            <pc:docMk/>
            <pc:sldMk cId="2738010434" sldId="1574"/>
            <ac:spMk id="2" creationId="{E4D117B2-27C6-8EF6-F6FD-FF93E1AB8239}"/>
          </ac:spMkLst>
        </pc:spChg>
        <pc:spChg chg="mod">
          <ac:chgData name="Chandler, Melissa - Division of Assessment and Accountability Support" userId="c7c40c5a-5db2-409e-9ac5-b3fa8556cae3" providerId="ADAL" clId="{7222AC39-5C2D-4BF0-8371-37EEEF3AEBBA}" dt="2024-08-06T13:03:48.923" v="123" actId="255"/>
          <ac:spMkLst>
            <pc:docMk/>
            <pc:sldMk cId="2738010434" sldId="1574"/>
            <ac:spMk id="6" creationId="{F4B50A71-C397-1B0F-3CF9-A7A5F9557E4B}"/>
          </ac:spMkLst>
        </pc:spChg>
      </pc:sldChg>
      <pc:sldChg chg="modSp mod setBg chgLayout">
        <pc:chgData name="Chandler, Melissa - Division of Assessment and Accountability Support" userId="c7c40c5a-5db2-409e-9ac5-b3fa8556cae3" providerId="ADAL" clId="{7222AC39-5C2D-4BF0-8371-37EEEF3AEBBA}" dt="2024-08-06T13:53:56.178" v="177" actId="14100"/>
        <pc:sldMkLst>
          <pc:docMk/>
          <pc:sldMk cId="1617115086" sldId="1575"/>
        </pc:sldMkLst>
        <pc:spChg chg="mod ord">
          <ac:chgData name="Chandler, Melissa - Division of Assessment and Accountability Support" userId="c7c40c5a-5db2-409e-9ac5-b3fa8556cae3" providerId="ADAL" clId="{7222AC39-5C2D-4BF0-8371-37EEEF3AEBBA}" dt="2024-08-06T12:59:45.390" v="104" actId="700"/>
          <ac:spMkLst>
            <pc:docMk/>
            <pc:sldMk cId="1617115086" sldId="1575"/>
            <ac:spMk id="2" creationId="{E4D117B2-27C6-8EF6-F6FD-FF93E1AB8239}"/>
          </ac:spMkLst>
        </pc:spChg>
        <pc:spChg chg="mod ord">
          <ac:chgData name="Chandler, Melissa - Division of Assessment and Accountability Support" userId="c7c40c5a-5db2-409e-9ac5-b3fa8556cae3" providerId="ADAL" clId="{7222AC39-5C2D-4BF0-8371-37EEEF3AEBBA}" dt="2024-08-06T12:59:57.895" v="105" actId="1076"/>
          <ac:spMkLst>
            <pc:docMk/>
            <pc:sldMk cId="1617115086" sldId="1575"/>
            <ac:spMk id="3" creationId="{5BAFE7B7-DD12-25B4-EB2B-FC577D2B783A}"/>
          </ac:spMkLst>
        </pc:spChg>
        <pc:graphicFrameChg chg="mod">
          <ac:chgData name="Chandler, Melissa - Division of Assessment and Accountability Support" userId="c7c40c5a-5db2-409e-9ac5-b3fa8556cae3" providerId="ADAL" clId="{7222AC39-5C2D-4BF0-8371-37EEEF3AEBBA}" dt="2024-08-06T13:53:49.043" v="176"/>
          <ac:graphicFrameMkLst>
            <pc:docMk/>
            <pc:sldMk cId="1617115086" sldId="1575"/>
            <ac:graphicFrameMk id="4" creationId="{2ADC30D4-A990-2376-32AD-A7F226F038FA}"/>
          </ac:graphicFrameMkLst>
        </pc:graphicFrameChg>
        <pc:picChg chg="mod">
          <ac:chgData name="Chandler, Melissa - Division of Assessment and Accountability Support" userId="c7c40c5a-5db2-409e-9ac5-b3fa8556cae3" providerId="ADAL" clId="{7222AC39-5C2D-4BF0-8371-37EEEF3AEBBA}" dt="2024-08-06T13:53:56.178" v="177" actId="14100"/>
          <ac:picMkLst>
            <pc:docMk/>
            <pc:sldMk cId="1617115086" sldId="1575"/>
            <ac:picMk id="11" creationId="{9D569D78-5975-99DE-7782-3683ECD2112E}"/>
          </ac:picMkLst>
        </pc:picChg>
      </pc:sldChg>
      <pc:sldChg chg="modSp mod">
        <pc:chgData name="Chandler, Melissa - Division of Assessment and Accountability Support" userId="c7c40c5a-5db2-409e-9ac5-b3fa8556cae3" providerId="ADAL" clId="{7222AC39-5C2D-4BF0-8371-37EEEF3AEBBA}" dt="2024-08-06T13:42:08.193" v="148" actId="6549"/>
        <pc:sldMkLst>
          <pc:docMk/>
          <pc:sldMk cId="2231297251" sldId="1577"/>
        </pc:sldMkLst>
        <pc:spChg chg="mod">
          <ac:chgData name="Chandler, Melissa - Division of Assessment and Accountability Support" userId="c7c40c5a-5db2-409e-9ac5-b3fa8556cae3" providerId="ADAL" clId="{7222AC39-5C2D-4BF0-8371-37EEEF3AEBBA}" dt="2024-08-06T13:41:57.563" v="147" actId="14100"/>
          <ac:spMkLst>
            <pc:docMk/>
            <pc:sldMk cId="2231297251" sldId="1577"/>
            <ac:spMk id="2" creationId="{1B080FD6-D637-5369-27D9-DEE543BEB3D3}"/>
          </ac:spMkLst>
        </pc:spChg>
        <pc:spChg chg="mod">
          <ac:chgData name="Chandler, Melissa - Division of Assessment and Accountability Support" userId="c7c40c5a-5db2-409e-9ac5-b3fa8556cae3" providerId="ADAL" clId="{7222AC39-5C2D-4BF0-8371-37EEEF3AEBBA}" dt="2024-08-06T13:42:08.193" v="148" actId="6549"/>
          <ac:spMkLst>
            <pc:docMk/>
            <pc:sldMk cId="2231297251" sldId="1577"/>
            <ac:spMk id="4" creationId="{E4AF131D-12FD-AF73-8FA1-B6E8AC800A22}"/>
          </ac:spMkLst>
        </pc:spChg>
      </pc:sldChg>
      <pc:sldChg chg="modSp mod">
        <pc:chgData name="Chandler, Melissa - Division of Assessment and Accountability Support" userId="c7c40c5a-5db2-409e-9ac5-b3fa8556cae3" providerId="ADAL" clId="{7222AC39-5C2D-4BF0-8371-37EEEF3AEBBA}" dt="2024-08-06T20:59:47.919" v="215" actId="1076"/>
        <pc:sldMkLst>
          <pc:docMk/>
          <pc:sldMk cId="1836930126" sldId="1578"/>
        </pc:sldMkLst>
        <pc:spChg chg="mod">
          <ac:chgData name="Chandler, Melissa - Division of Assessment and Accountability Support" userId="c7c40c5a-5db2-409e-9ac5-b3fa8556cae3" providerId="ADAL" clId="{7222AC39-5C2D-4BF0-8371-37EEEF3AEBBA}" dt="2024-08-06T20:59:47.919" v="215" actId="1076"/>
          <ac:spMkLst>
            <pc:docMk/>
            <pc:sldMk cId="1836930126" sldId="1578"/>
            <ac:spMk id="2" creationId="{D448EE43-2E48-48ED-AF79-D20AC4C0D8F1}"/>
          </ac:spMkLst>
        </pc:spChg>
      </pc:sldChg>
      <pc:sldChg chg="modSp mod setBg">
        <pc:chgData name="Chandler, Melissa - Division of Assessment and Accountability Support" userId="c7c40c5a-5db2-409e-9ac5-b3fa8556cae3" providerId="ADAL" clId="{7222AC39-5C2D-4BF0-8371-37EEEF3AEBBA}" dt="2024-08-06T20:56:58.110" v="198" actId="14100"/>
        <pc:sldMkLst>
          <pc:docMk/>
          <pc:sldMk cId="1003065428" sldId="1587"/>
        </pc:sldMkLst>
        <pc:spChg chg="mod">
          <ac:chgData name="Chandler, Melissa - Division of Assessment and Accountability Support" userId="c7c40c5a-5db2-409e-9ac5-b3fa8556cae3" providerId="ADAL" clId="{7222AC39-5C2D-4BF0-8371-37EEEF3AEBBA}" dt="2024-08-06T20:56:58.110" v="198" actId="14100"/>
          <ac:spMkLst>
            <pc:docMk/>
            <pc:sldMk cId="1003065428" sldId="1587"/>
            <ac:spMk id="2" creationId="{A6F6D937-EDEB-44B5-9664-F56095182CF3}"/>
          </ac:spMkLst>
        </pc:spChg>
        <pc:graphicFrameChg chg="mod">
          <ac:chgData name="Chandler, Melissa - Division of Assessment and Accountability Support" userId="c7c40c5a-5db2-409e-9ac5-b3fa8556cae3" providerId="ADAL" clId="{7222AC39-5C2D-4BF0-8371-37EEEF3AEBBA}" dt="2024-08-06T20:56:53.812" v="197" actId="1076"/>
          <ac:graphicFrameMkLst>
            <pc:docMk/>
            <pc:sldMk cId="1003065428" sldId="1587"/>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7222AC39-5C2D-4BF0-8371-37EEEF3AEBBA}" dt="2024-08-06T21:10:39.825" v="226" actId="255"/>
        <pc:sldMkLst>
          <pc:docMk/>
          <pc:sldMk cId="1772140207" sldId="1588"/>
        </pc:sldMkLst>
        <pc:spChg chg="mod">
          <ac:chgData name="Chandler, Melissa - Division of Assessment and Accountability Support" userId="c7c40c5a-5db2-409e-9ac5-b3fa8556cae3" providerId="ADAL" clId="{7222AC39-5C2D-4BF0-8371-37EEEF3AEBBA}" dt="2024-08-06T21:10:39.825" v="226" actId="255"/>
          <ac:spMkLst>
            <pc:docMk/>
            <pc:sldMk cId="1772140207" sldId="1588"/>
            <ac:spMk id="2" creationId="{4BF93A98-712D-4982-AC41-582CDC0DC995}"/>
          </ac:spMkLst>
        </pc:spChg>
        <pc:graphicFrameChg chg="mod">
          <ac:chgData name="Chandler, Melissa - Division of Assessment and Accountability Support" userId="c7c40c5a-5db2-409e-9ac5-b3fa8556cae3" providerId="ADAL" clId="{7222AC39-5C2D-4BF0-8371-37EEEF3AEBBA}" dt="2024-08-06T20:57:31.320" v="202" actId="1076"/>
          <ac:graphicFrameMkLst>
            <pc:docMk/>
            <pc:sldMk cId="1772140207" sldId="1588"/>
            <ac:graphicFrameMk id="5" creationId="{1AC73926-877E-452D-8E11-5ACD283BC0D6}"/>
          </ac:graphicFrameMkLst>
        </pc:graphicFrameChg>
      </pc:sldChg>
      <pc:sldChg chg="modSp mod setBg">
        <pc:chgData name="Chandler, Melissa - Division of Assessment and Accountability Support" userId="c7c40c5a-5db2-409e-9ac5-b3fa8556cae3" providerId="ADAL" clId="{7222AC39-5C2D-4BF0-8371-37EEEF3AEBBA}" dt="2024-08-06T20:59:30.056" v="214" actId="1076"/>
        <pc:sldMkLst>
          <pc:docMk/>
          <pc:sldMk cId="2854694409" sldId="1589"/>
        </pc:sldMkLst>
        <pc:spChg chg="mod">
          <ac:chgData name="Chandler, Melissa - Division of Assessment and Accountability Support" userId="c7c40c5a-5db2-409e-9ac5-b3fa8556cae3" providerId="ADAL" clId="{7222AC39-5C2D-4BF0-8371-37EEEF3AEBBA}" dt="2024-08-06T20:58:05.682" v="204" actId="14100"/>
          <ac:spMkLst>
            <pc:docMk/>
            <pc:sldMk cId="2854694409" sldId="1589"/>
            <ac:spMk id="2" creationId="{33B87802-2B42-412B-8BB0-285AC0223767}"/>
          </ac:spMkLst>
        </pc:spChg>
        <pc:graphicFrameChg chg="mod">
          <ac:chgData name="Chandler, Melissa - Division of Assessment and Accountability Support" userId="c7c40c5a-5db2-409e-9ac5-b3fa8556cae3" providerId="ADAL" clId="{7222AC39-5C2D-4BF0-8371-37EEEF3AEBBA}" dt="2024-08-06T20:59:30.056" v="214" actId="1076"/>
          <ac:graphicFrameMkLst>
            <pc:docMk/>
            <pc:sldMk cId="2854694409" sldId="1589"/>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7222AC39-5C2D-4BF0-8371-37EEEF3AEBBA}" dt="2024-08-06T20:58:37.611" v="209" actId="14100"/>
        <pc:sldMkLst>
          <pc:docMk/>
          <pc:sldMk cId="3585510251" sldId="1590"/>
        </pc:sldMkLst>
        <pc:spChg chg="mod">
          <ac:chgData name="Chandler, Melissa - Division of Assessment and Accountability Support" userId="c7c40c5a-5db2-409e-9ac5-b3fa8556cae3" providerId="ADAL" clId="{7222AC39-5C2D-4BF0-8371-37EEEF3AEBBA}" dt="2024-08-06T20:58:37.611" v="209" actId="14100"/>
          <ac:spMkLst>
            <pc:docMk/>
            <pc:sldMk cId="3585510251" sldId="1590"/>
            <ac:spMk id="2" creationId="{A6F6D937-EDEB-44B5-9664-F56095182CF3}"/>
          </ac:spMkLst>
        </pc:spChg>
        <pc:graphicFrameChg chg="mod">
          <ac:chgData name="Chandler, Melissa - Division of Assessment and Accountability Support" userId="c7c40c5a-5db2-409e-9ac5-b3fa8556cae3" providerId="ADAL" clId="{7222AC39-5C2D-4BF0-8371-37EEEF3AEBBA}" dt="2024-08-06T20:58:31.520" v="208" actId="1076"/>
          <ac:graphicFrameMkLst>
            <pc:docMk/>
            <pc:sldMk cId="3585510251" sldId="1590"/>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7222AC39-5C2D-4BF0-8371-37EEEF3AEBBA}" dt="2024-08-06T20:59:19.046" v="213" actId="255"/>
        <pc:sldMkLst>
          <pc:docMk/>
          <pc:sldMk cId="4110186507" sldId="1591"/>
        </pc:sldMkLst>
        <pc:spChg chg="mod">
          <ac:chgData name="Chandler, Melissa - Division of Assessment and Accountability Support" userId="c7c40c5a-5db2-409e-9ac5-b3fa8556cae3" providerId="ADAL" clId="{7222AC39-5C2D-4BF0-8371-37EEEF3AEBBA}" dt="2024-08-06T20:59:19.046" v="213" actId="255"/>
          <ac:spMkLst>
            <pc:docMk/>
            <pc:sldMk cId="4110186507" sldId="1591"/>
            <ac:spMk id="2" creationId="{4BF93A98-712D-4982-AC41-582CDC0DC995}"/>
          </ac:spMkLst>
        </pc:spChg>
        <pc:graphicFrameChg chg="mod">
          <ac:chgData name="Chandler, Melissa - Division of Assessment and Accountability Support" userId="c7c40c5a-5db2-409e-9ac5-b3fa8556cae3" providerId="ADAL" clId="{7222AC39-5C2D-4BF0-8371-37EEEF3AEBBA}" dt="2024-08-06T20:59:04.627" v="211" actId="1076"/>
          <ac:graphicFrameMkLst>
            <pc:docMk/>
            <pc:sldMk cId="4110186507" sldId="1591"/>
            <ac:graphicFrameMk id="5" creationId="{1AC73926-877E-452D-8E11-5ACD283BC0D6}"/>
          </ac:graphicFrameMkLst>
        </pc:graphicFrameChg>
      </pc:sldChg>
      <pc:sldChg chg="modSp mod setBg">
        <pc:chgData name="Chandler, Melissa - Division of Assessment and Accountability Support" userId="c7c40c5a-5db2-409e-9ac5-b3fa8556cae3" providerId="ADAL" clId="{7222AC39-5C2D-4BF0-8371-37EEEF3AEBBA}" dt="2024-08-06T20:56:29.936" v="194" actId="14100"/>
        <pc:sldMkLst>
          <pc:docMk/>
          <pc:sldMk cId="2490538439" sldId="1592"/>
        </pc:sldMkLst>
        <pc:spChg chg="mod">
          <ac:chgData name="Chandler, Melissa - Division of Assessment and Accountability Support" userId="c7c40c5a-5db2-409e-9ac5-b3fa8556cae3" providerId="ADAL" clId="{7222AC39-5C2D-4BF0-8371-37EEEF3AEBBA}" dt="2024-08-06T20:56:29.936" v="194" actId="14100"/>
          <ac:spMkLst>
            <pc:docMk/>
            <pc:sldMk cId="2490538439" sldId="1592"/>
            <ac:spMk id="2" creationId="{33B87802-2B42-412B-8BB0-285AC0223767}"/>
          </ac:spMkLst>
        </pc:spChg>
        <pc:graphicFrameChg chg="mod">
          <ac:chgData name="Chandler, Melissa - Division of Assessment and Accountability Support" userId="c7c40c5a-5db2-409e-9ac5-b3fa8556cae3" providerId="ADAL" clId="{7222AC39-5C2D-4BF0-8371-37EEEF3AEBBA}" dt="2024-08-06T20:56:24.601" v="193" actId="1076"/>
          <ac:graphicFrameMkLst>
            <pc:docMk/>
            <pc:sldMk cId="2490538439" sldId="1592"/>
            <ac:graphicFrameMk id="5" creationId="{8BC87F8C-3C8D-4271-89B0-D23A609B9E08}"/>
          </ac:graphicFrameMkLst>
        </pc:graphicFrameChg>
      </pc:sldChg>
      <pc:sldMasterChg chg="delSp modSp mod addSldLayout delSldLayout modSldLayout">
        <pc:chgData name="Chandler, Melissa - Division of Assessment and Accountability Support" userId="c7c40c5a-5db2-409e-9ac5-b3fa8556cae3" providerId="ADAL" clId="{7222AC39-5C2D-4BF0-8371-37EEEF3AEBBA}" dt="2024-08-06T21:09:21.814" v="225"/>
        <pc:sldMasterMkLst>
          <pc:docMk/>
          <pc:sldMasterMk cId="2271339680" sldId="2147483648"/>
        </pc:sldMasterMkLst>
        <pc:spChg chg="mod">
          <ac:chgData name="Chandler, Melissa - Division of Assessment and Accountability Support" userId="c7c40c5a-5db2-409e-9ac5-b3fa8556cae3" providerId="ADAL" clId="{7222AC39-5C2D-4BF0-8371-37EEEF3AEBBA}" dt="2024-08-06T12:41:51.615" v="46" actId="179"/>
          <ac:spMkLst>
            <pc:docMk/>
            <pc:sldMasterMk cId="2271339680" sldId="2147483648"/>
            <ac:spMk id="2" creationId="{6CFAA31E-A6D5-0042-9274-104B04F9ADFA}"/>
          </ac:spMkLst>
        </pc:spChg>
        <pc:spChg chg="mod">
          <ac:chgData name="Chandler, Melissa - Division of Assessment and Accountability Support" userId="c7c40c5a-5db2-409e-9ac5-b3fa8556cae3" providerId="ADAL" clId="{7222AC39-5C2D-4BF0-8371-37EEEF3AEBBA}" dt="2024-08-06T12:41:58.342" v="47" actId="1076"/>
          <ac:spMkLst>
            <pc:docMk/>
            <pc:sldMasterMk cId="2271339680" sldId="2147483648"/>
            <ac:spMk id="3" creationId="{A91896C5-06B0-3147-AB94-8C999EE890FF}"/>
          </ac:spMkLst>
        </pc:spChg>
        <pc:spChg chg="del">
          <ac:chgData name="Chandler, Melissa - Division of Assessment and Accountability Support" userId="c7c40c5a-5db2-409e-9ac5-b3fa8556cae3" providerId="ADAL" clId="{7222AC39-5C2D-4BF0-8371-37EEEF3AEBBA}" dt="2024-08-06T12:42:02.033" v="48" actId="478"/>
          <ac:spMkLst>
            <pc:docMk/>
            <pc:sldMasterMk cId="2271339680" sldId="2147483648"/>
            <ac:spMk id="4" creationId="{5602FD1A-9D5A-45EB-8859-B0BA34934DC4}"/>
          </ac:spMkLst>
        </pc:spChg>
        <pc:spChg chg="del">
          <ac:chgData name="Chandler, Melissa - Division of Assessment and Accountability Support" userId="c7c40c5a-5db2-409e-9ac5-b3fa8556cae3" providerId="ADAL" clId="{7222AC39-5C2D-4BF0-8371-37EEEF3AEBBA}" dt="2024-08-06T12:42:04.555" v="49" actId="478"/>
          <ac:spMkLst>
            <pc:docMk/>
            <pc:sldMasterMk cId="2271339680" sldId="2147483648"/>
            <ac:spMk id="5" creationId="{CCC268BD-BE55-F341-B9D2-8E463FCF8391}"/>
          </ac:spMkLst>
        </pc:spChg>
        <pc:sldLayoutChg chg="delSp modSp mod">
          <pc:chgData name="Chandler, Melissa - Division of Assessment and Accountability Support" userId="c7c40c5a-5db2-409e-9ac5-b3fa8556cae3" providerId="ADAL" clId="{7222AC39-5C2D-4BF0-8371-37EEEF3AEBBA}" dt="2024-08-06T12:48:26.519" v="61" actId="14100"/>
          <pc:sldLayoutMkLst>
            <pc:docMk/>
            <pc:sldMasterMk cId="2271339680" sldId="2147483648"/>
            <pc:sldLayoutMk cId="3982362198" sldId="2147483649"/>
          </pc:sldLayoutMkLst>
          <pc:spChg chg="mod">
            <ac:chgData name="Chandler, Melissa - Division of Assessment and Accountability Support" userId="c7c40c5a-5db2-409e-9ac5-b3fa8556cae3" providerId="ADAL" clId="{7222AC39-5C2D-4BF0-8371-37EEEF3AEBBA}" dt="2024-08-06T12:42:21.948" v="51" actId="255"/>
            <ac:spMkLst>
              <pc:docMk/>
              <pc:sldMasterMk cId="2271339680" sldId="2147483648"/>
              <pc:sldLayoutMk cId="3982362198" sldId="2147483649"/>
              <ac:spMk id="2" creationId="{D9308569-7959-0241-9BB6-EB4CB1A4E314}"/>
            </ac:spMkLst>
          </pc:spChg>
          <pc:spChg chg="mod">
            <ac:chgData name="Chandler, Melissa - Division of Assessment and Accountability Support" userId="c7c40c5a-5db2-409e-9ac5-b3fa8556cae3" providerId="ADAL" clId="{7222AC39-5C2D-4BF0-8371-37EEEF3AEBBA}" dt="2024-08-06T12:48:26.519" v="61" actId="14100"/>
            <ac:spMkLst>
              <pc:docMk/>
              <pc:sldMasterMk cId="2271339680" sldId="2147483648"/>
              <pc:sldLayoutMk cId="3982362198" sldId="2147483649"/>
              <ac:spMk id="3" creationId="{D0C0594C-E6C1-9547-AD0F-AB6967F2DD52}"/>
            </ac:spMkLst>
          </pc:spChg>
          <pc:spChg chg="del">
            <ac:chgData name="Chandler, Melissa - Division of Assessment and Accountability Support" userId="c7c40c5a-5db2-409e-9ac5-b3fa8556cae3" providerId="ADAL" clId="{7222AC39-5C2D-4BF0-8371-37EEEF3AEBBA}" dt="2024-08-06T12:47:45.333" v="59" actId="478"/>
            <ac:spMkLst>
              <pc:docMk/>
              <pc:sldMasterMk cId="2271339680" sldId="2147483648"/>
              <pc:sldLayoutMk cId="3982362198" sldId="2147483649"/>
              <ac:spMk id="5" creationId="{1EC3B05B-48C7-544E-97E6-CC2AA1DB1D6D}"/>
            </ac:spMkLst>
          </pc:spChg>
        </pc:sldLayoutChg>
        <pc:sldLayoutChg chg="delSp modSp mod">
          <pc:chgData name="Chandler, Melissa - Division of Assessment and Accountability Support" userId="c7c40c5a-5db2-409e-9ac5-b3fa8556cae3" providerId="ADAL" clId="{7222AC39-5C2D-4BF0-8371-37EEEF3AEBBA}" dt="2024-08-06T12:42:41.021" v="55" actId="478"/>
          <pc:sldLayoutMkLst>
            <pc:docMk/>
            <pc:sldMasterMk cId="2271339680" sldId="2147483648"/>
            <pc:sldLayoutMk cId="1146679629" sldId="2147483650"/>
          </pc:sldLayoutMkLst>
          <pc:spChg chg="mod">
            <ac:chgData name="Chandler, Melissa - Division of Assessment and Accountability Support" userId="c7c40c5a-5db2-409e-9ac5-b3fa8556cae3" providerId="ADAL" clId="{7222AC39-5C2D-4BF0-8371-37EEEF3AEBBA}" dt="2024-08-06T12:42:38.689" v="54" actId="1076"/>
            <ac:spMkLst>
              <pc:docMk/>
              <pc:sldMasterMk cId="2271339680" sldId="2147483648"/>
              <pc:sldLayoutMk cId="1146679629" sldId="2147483650"/>
              <ac:spMk id="3" creationId="{603CF848-C4FD-8E4B-B94D-2FC841DBA2E0}"/>
            </ac:spMkLst>
          </pc:spChg>
          <pc:spChg chg="del">
            <ac:chgData name="Chandler, Melissa - Division of Assessment and Accountability Support" userId="c7c40c5a-5db2-409e-9ac5-b3fa8556cae3" providerId="ADAL" clId="{7222AC39-5C2D-4BF0-8371-37EEEF3AEBBA}" dt="2024-08-06T12:42:41.021" v="55" actId="478"/>
            <ac:spMkLst>
              <pc:docMk/>
              <pc:sldMasterMk cId="2271339680" sldId="2147483648"/>
              <pc:sldLayoutMk cId="1146679629" sldId="2147483650"/>
              <ac:spMk id="5" creationId="{A3F54B59-D8EC-434F-A166-20C80AE0AC7C}"/>
            </ac:spMkLst>
          </pc:spChg>
        </pc:sldLayoutChg>
        <pc:sldLayoutChg chg="delSp del mod">
          <pc:chgData name="Chandler, Melissa - Division of Assessment and Accountability Support" userId="c7c40c5a-5db2-409e-9ac5-b3fa8556cae3" providerId="ADAL" clId="{7222AC39-5C2D-4BF0-8371-37EEEF3AEBBA}" dt="2024-08-06T12:47:20.224" v="58" actId="2696"/>
          <pc:sldLayoutMkLst>
            <pc:docMk/>
            <pc:sldMasterMk cId="2271339680" sldId="2147483648"/>
            <pc:sldLayoutMk cId="83887213" sldId="2147483651"/>
          </pc:sldLayoutMkLst>
          <pc:spChg chg="del">
            <ac:chgData name="Chandler, Melissa - Division of Assessment and Accountability Support" userId="c7c40c5a-5db2-409e-9ac5-b3fa8556cae3" providerId="ADAL" clId="{7222AC39-5C2D-4BF0-8371-37EEEF3AEBBA}" dt="2024-08-06T12:42:48.077" v="56" actId="478"/>
            <ac:spMkLst>
              <pc:docMk/>
              <pc:sldMasterMk cId="2271339680" sldId="2147483648"/>
              <pc:sldLayoutMk cId="83887213" sldId="2147483651"/>
              <ac:spMk id="5" creationId="{A39392A0-E4A1-8D48-AC5B-1687A954FC93}"/>
            </ac:spMkLst>
          </pc:spChg>
          <pc:spChg chg="del">
            <ac:chgData name="Chandler, Melissa - Division of Assessment and Accountability Support" userId="c7c40c5a-5db2-409e-9ac5-b3fa8556cae3" providerId="ADAL" clId="{7222AC39-5C2D-4BF0-8371-37EEEF3AEBBA}" dt="2024-08-06T12:42:52.147" v="57" actId="478"/>
            <ac:spMkLst>
              <pc:docMk/>
              <pc:sldMasterMk cId="2271339680" sldId="2147483648"/>
              <pc:sldLayoutMk cId="83887213" sldId="2147483651"/>
              <ac:spMk id="6" creationId="{DC31426B-CAD7-A248-9D25-832FA2DA8EAC}"/>
            </ac:spMkLst>
          </pc:spChg>
        </pc:sldLayoutChg>
        <pc:sldLayoutChg chg="del">
          <pc:chgData name="Chandler, Melissa - Division of Assessment and Accountability Support" userId="c7c40c5a-5db2-409e-9ac5-b3fa8556cae3" providerId="ADAL" clId="{7222AC39-5C2D-4BF0-8371-37EEEF3AEBBA}" dt="2024-08-06T12:49:06.637" v="62" actId="2696"/>
          <pc:sldLayoutMkLst>
            <pc:docMk/>
            <pc:sldMasterMk cId="2271339680" sldId="2147483648"/>
            <pc:sldLayoutMk cId="2582104175" sldId="2147483652"/>
          </pc:sldLayoutMkLst>
        </pc:sldLayoutChg>
        <pc:sldLayoutChg chg="del">
          <pc:chgData name="Chandler, Melissa - Division of Assessment and Accountability Support" userId="c7c40c5a-5db2-409e-9ac5-b3fa8556cae3" providerId="ADAL" clId="{7222AC39-5C2D-4BF0-8371-37EEEF3AEBBA}" dt="2024-08-06T12:49:08.236" v="63" actId="2696"/>
          <pc:sldLayoutMkLst>
            <pc:docMk/>
            <pc:sldMasterMk cId="2271339680" sldId="2147483648"/>
            <pc:sldLayoutMk cId="2964063122" sldId="2147483653"/>
          </pc:sldLayoutMkLst>
        </pc:sldLayoutChg>
        <pc:sldLayoutChg chg="delSp mod">
          <pc:chgData name="Chandler, Melissa - Division of Assessment and Accountability Support" userId="c7c40c5a-5db2-409e-9ac5-b3fa8556cae3" providerId="ADAL" clId="{7222AC39-5C2D-4BF0-8371-37EEEF3AEBBA}" dt="2024-08-06T12:49:51.279" v="65" actId="478"/>
          <pc:sldLayoutMkLst>
            <pc:docMk/>
            <pc:sldMasterMk cId="2271339680" sldId="2147483648"/>
            <pc:sldLayoutMk cId="3274293184" sldId="2147483654"/>
          </pc:sldLayoutMkLst>
          <pc:spChg chg="del">
            <ac:chgData name="Chandler, Melissa - Division of Assessment and Accountability Support" userId="c7c40c5a-5db2-409e-9ac5-b3fa8556cae3" providerId="ADAL" clId="{7222AC39-5C2D-4BF0-8371-37EEEF3AEBBA}" dt="2024-08-06T12:49:51.279" v="65" actId="478"/>
            <ac:spMkLst>
              <pc:docMk/>
              <pc:sldMasterMk cId="2271339680" sldId="2147483648"/>
              <pc:sldLayoutMk cId="3274293184" sldId="2147483654"/>
              <ac:spMk id="4" creationId="{E5737E07-BDE7-EE4F-A7D2-BCC968B7D3B9}"/>
            </ac:spMkLst>
          </pc:spChg>
        </pc:sldLayoutChg>
        <pc:sldLayoutChg chg="delSp mod">
          <pc:chgData name="Chandler, Melissa - Division of Assessment and Accountability Support" userId="c7c40c5a-5db2-409e-9ac5-b3fa8556cae3" providerId="ADAL" clId="{7222AC39-5C2D-4BF0-8371-37EEEF3AEBBA}" dt="2024-08-06T12:50:08.830" v="66" actId="478"/>
          <pc:sldLayoutMkLst>
            <pc:docMk/>
            <pc:sldMasterMk cId="2271339680" sldId="2147483648"/>
            <pc:sldLayoutMk cId="1203898824" sldId="2147483655"/>
          </pc:sldLayoutMkLst>
          <pc:spChg chg="del">
            <ac:chgData name="Chandler, Melissa - Division of Assessment and Accountability Support" userId="c7c40c5a-5db2-409e-9ac5-b3fa8556cae3" providerId="ADAL" clId="{7222AC39-5C2D-4BF0-8371-37EEEF3AEBBA}" dt="2024-08-06T12:50:08.830" v="66" actId="478"/>
            <ac:spMkLst>
              <pc:docMk/>
              <pc:sldMasterMk cId="2271339680" sldId="2147483648"/>
              <pc:sldLayoutMk cId="1203898824" sldId="2147483655"/>
              <ac:spMk id="3" creationId="{2363B547-38B5-CE45-9D41-AB9885E10534}"/>
            </ac:spMkLst>
          </pc:spChg>
        </pc:sldLayoutChg>
        <pc:sldLayoutChg chg="del">
          <pc:chgData name="Chandler, Melissa - Division of Assessment and Accountability Support" userId="c7c40c5a-5db2-409e-9ac5-b3fa8556cae3" providerId="ADAL" clId="{7222AC39-5C2D-4BF0-8371-37EEEF3AEBBA}" dt="2024-08-06T12:50:36.323" v="67" actId="2696"/>
          <pc:sldLayoutMkLst>
            <pc:docMk/>
            <pc:sldMasterMk cId="2271339680" sldId="2147483648"/>
            <pc:sldLayoutMk cId="2832705260" sldId="2147483656"/>
          </pc:sldLayoutMkLst>
        </pc:sldLayoutChg>
        <pc:sldLayoutChg chg="del">
          <pc:chgData name="Chandler, Melissa - Division of Assessment and Accountability Support" userId="c7c40c5a-5db2-409e-9ac5-b3fa8556cae3" providerId="ADAL" clId="{7222AC39-5C2D-4BF0-8371-37EEEF3AEBBA}" dt="2024-08-06T12:50:36.345" v="68" actId="2696"/>
          <pc:sldLayoutMkLst>
            <pc:docMk/>
            <pc:sldMasterMk cId="2271339680" sldId="2147483648"/>
            <pc:sldLayoutMk cId="1863610035" sldId="2147483657"/>
          </pc:sldLayoutMkLst>
        </pc:sldLayoutChg>
        <pc:sldLayoutChg chg="del">
          <pc:chgData name="Chandler, Melissa - Division of Assessment and Accountability Support" userId="c7c40c5a-5db2-409e-9ac5-b3fa8556cae3" providerId="ADAL" clId="{7222AC39-5C2D-4BF0-8371-37EEEF3AEBBA}" dt="2024-08-06T12:50:36.367" v="69" actId="2696"/>
          <pc:sldLayoutMkLst>
            <pc:docMk/>
            <pc:sldMasterMk cId="2271339680" sldId="2147483648"/>
            <pc:sldLayoutMk cId="3022027907" sldId="2147483658"/>
          </pc:sldLayoutMkLst>
        </pc:sldLayoutChg>
        <pc:sldLayoutChg chg="del">
          <pc:chgData name="Chandler, Melissa - Division of Assessment and Accountability Support" userId="c7c40c5a-5db2-409e-9ac5-b3fa8556cae3" providerId="ADAL" clId="{7222AC39-5C2D-4BF0-8371-37EEEF3AEBBA}" dt="2024-08-06T12:50:36.393" v="70" actId="2696"/>
          <pc:sldLayoutMkLst>
            <pc:docMk/>
            <pc:sldMasterMk cId="2271339680" sldId="2147483648"/>
            <pc:sldLayoutMk cId="2416688925" sldId="2147483659"/>
          </pc:sldLayoutMkLst>
        </pc:sldLayoutChg>
        <pc:sldLayoutChg chg="delSp modSp mod">
          <pc:chgData name="Chandler, Melissa - Division of Assessment and Accountability Support" userId="c7c40c5a-5db2-409e-9ac5-b3fa8556cae3" providerId="ADAL" clId="{7222AC39-5C2D-4BF0-8371-37EEEF3AEBBA}" dt="2024-08-06T12:52:29.281" v="77" actId="1076"/>
          <pc:sldLayoutMkLst>
            <pc:docMk/>
            <pc:sldMasterMk cId="2271339680" sldId="2147483648"/>
            <pc:sldLayoutMk cId="3212224730" sldId="2147483661"/>
          </pc:sldLayoutMkLst>
          <pc:spChg chg="mod">
            <ac:chgData name="Chandler, Melissa - Division of Assessment and Accountability Support" userId="c7c40c5a-5db2-409e-9ac5-b3fa8556cae3" providerId="ADAL" clId="{7222AC39-5C2D-4BF0-8371-37EEEF3AEBBA}" dt="2024-08-06T12:52:26.029" v="76" actId="1076"/>
            <ac:spMkLst>
              <pc:docMk/>
              <pc:sldMasterMk cId="2271339680" sldId="2147483648"/>
              <pc:sldLayoutMk cId="3212224730" sldId="2147483661"/>
              <ac:spMk id="2" creationId="{00000000-0000-0000-0000-000000000000}"/>
            </ac:spMkLst>
          </pc:spChg>
          <pc:spChg chg="mod">
            <ac:chgData name="Chandler, Melissa - Division of Assessment and Accountability Support" userId="c7c40c5a-5db2-409e-9ac5-b3fa8556cae3" providerId="ADAL" clId="{7222AC39-5C2D-4BF0-8371-37EEEF3AEBBA}" dt="2024-08-06T12:52:29.281" v="77" actId="1076"/>
            <ac:spMkLst>
              <pc:docMk/>
              <pc:sldMasterMk cId="2271339680" sldId="2147483648"/>
              <pc:sldLayoutMk cId="3212224730" sldId="2147483661"/>
              <ac:spMk id="5" creationId="{00000000-0000-0000-0000-000000000000}"/>
            </ac:spMkLst>
          </pc:spChg>
          <pc:spChg chg="del mod">
            <ac:chgData name="Chandler, Melissa - Division of Assessment and Accountability Support" userId="c7c40c5a-5db2-409e-9ac5-b3fa8556cae3" providerId="ADAL" clId="{7222AC39-5C2D-4BF0-8371-37EEEF3AEBBA}" dt="2024-08-06T12:52:04.575" v="73" actId="478"/>
            <ac:spMkLst>
              <pc:docMk/>
              <pc:sldMasterMk cId="2271339680" sldId="2147483648"/>
              <pc:sldLayoutMk cId="3212224730" sldId="2147483661"/>
              <ac:spMk id="7" creationId="{00000000-0000-0000-0000-000000000000}"/>
            </ac:spMkLst>
          </pc:spChg>
        </pc:sldLayoutChg>
        <pc:sldLayoutChg chg="del">
          <pc:chgData name="Chandler, Melissa - Division of Assessment and Accountability Support" userId="c7c40c5a-5db2-409e-9ac5-b3fa8556cae3" providerId="ADAL" clId="{7222AC39-5C2D-4BF0-8371-37EEEF3AEBBA}" dt="2024-08-06T12:53:56.189" v="80" actId="2696"/>
          <pc:sldLayoutMkLst>
            <pc:docMk/>
            <pc:sldMasterMk cId="2271339680" sldId="2147483648"/>
            <pc:sldLayoutMk cId="2472202263" sldId="2147483699"/>
          </pc:sldLayoutMkLst>
        </pc:sldLayoutChg>
        <pc:sldLayoutChg chg="del">
          <pc:chgData name="Chandler, Melissa - Division of Assessment and Accountability Support" userId="c7c40c5a-5db2-409e-9ac5-b3fa8556cae3" providerId="ADAL" clId="{7222AC39-5C2D-4BF0-8371-37EEEF3AEBBA}" dt="2024-08-06T12:53:53.504" v="79" actId="2696"/>
          <pc:sldLayoutMkLst>
            <pc:docMk/>
            <pc:sldMasterMk cId="2271339680" sldId="2147483648"/>
            <pc:sldLayoutMk cId="1615678703" sldId="2147483725"/>
          </pc:sldLayoutMkLst>
        </pc:sldLayoutChg>
        <pc:sldLayoutChg chg="del">
          <pc:chgData name="Chandler, Melissa - Division of Assessment and Accountability Support" userId="c7c40c5a-5db2-409e-9ac5-b3fa8556cae3" providerId="ADAL" clId="{7222AC39-5C2D-4BF0-8371-37EEEF3AEBBA}" dt="2024-08-06T12:50:36.409" v="71" actId="2696"/>
          <pc:sldLayoutMkLst>
            <pc:docMk/>
            <pc:sldMasterMk cId="2271339680" sldId="2147483648"/>
            <pc:sldLayoutMk cId="3548987173" sldId="2147483726"/>
          </pc:sldLayoutMkLst>
        </pc:sldLayoutChg>
        <pc:sldLayoutChg chg="del">
          <pc:chgData name="Chandler, Melissa - Division of Assessment and Accountability Support" userId="c7c40c5a-5db2-409e-9ac5-b3fa8556cae3" providerId="ADAL" clId="{7222AC39-5C2D-4BF0-8371-37EEEF3AEBBA}" dt="2024-08-06T12:49:47.500" v="64" actId="2696"/>
          <pc:sldLayoutMkLst>
            <pc:docMk/>
            <pc:sldMasterMk cId="2271339680" sldId="2147483648"/>
            <pc:sldLayoutMk cId="3675621271" sldId="2147483731"/>
          </pc:sldLayoutMkLst>
        </pc:sldLayoutChg>
        <pc:sldLayoutChg chg="modSp new mod setBg">
          <pc:chgData name="Chandler, Melissa - Division of Assessment and Accountability Support" userId="c7c40c5a-5db2-409e-9ac5-b3fa8556cae3" providerId="ADAL" clId="{7222AC39-5C2D-4BF0-8371-37EEEF3AEBBA}" dt="2024-08-06T21:09:21.814" v="225"/>
          <pc:sldLayoutMkLst>
            <pc:docMk/>
            <pc:sldMasterMk cId="2271339680" sldId="2147483648"/>
            <pc:sldLayoutMk cId="3975702253" sldId="2147483736"/>
          </pc:sldLayoutMkLst>
          <pc:spChg chg="mod">
            <ac:chgData name="Chandler, Melissa - Division of Assessment and Accountability Support" userId="c7c40c5a-5db2-409e-9ac5-b3fa8556cae3" providerId="ADAL" clId="{7222AC39-5C2D-4BF0-8371-37EEEF3AEBBA}" dt="2024-08-06T21:06:22.503" v="221" actId="14100"/>
            <ac:spMkLst>
              <pc:docMk/>
              <pc:sldMasterMk cId="2271339680" sldId="2147483648"/>
              <pc:sldLayoutMk cId="3975702253" sldId="2147483736"/>
              <ac:spMk id="2" creationId="{3176303C-A7FB-A4E3-6A9E-116CF018B8D7}"/>
            </ac:spMkLst>
          </pc:spChg>
        </pc:sldLayoutChg>
      </pc:sldMasterChg>
      <pc:sldMasterChg chg="new del mod addSldLayout delSldLayout">
        <pc:chgData name="Chandler, Melissa - Division of Assessment and Accountability Support" userId="c7c40c5a-5db2-409e-9ac5-b3fa8556cae3" providerId="ADAL" clId="{7222AC39-5C2D-4BF0-8371-37EEEF3AEBBA}" dt="2024-08-06T21:00:36.118" v="217" actId="6938"/>
        <pc:sldMasterMkLst>
          <pc:docMk/>
          <pc:sldMasterMk cId="2091480852" sldId="2147483736"/>
        </pc:sldMasterMkLst>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399950239" sldId="2147483737"/>
          </pc:sldLayoutMkLst>
        </pc:sldLayoutChg>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3265873905" sldId="2147483738"/>
          </pc:sldLayoutMkLst>
        </pc:sldLayoutChg>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126135" sldId="2147483739"/>
          </pc:sldLayoutMkLst>
        </pc:sldLayoutChg>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3755960560" sldId="2147483740"/>
          </pc:sldLayoutMkLst>
        </pc:sldLayoutChg>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3118624295" sldId="2147483741"/>
          </pc:sldLayoutMkLst>
        </pc:sldLayoutChg>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2949538559" sldId="2147483742"/>
          </pc:sldLayoutMkLst>
        </pc:sldLayoutChg>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3750108011" sldId="2147483743"/>
          </pc:sldLayoutMkLst>
        </pc:sldLayoutChg>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3021293903" sldId="2147483744"/>
          </pc:sldLayoutMkLst>
        </pc:sldLayoutChg>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3267567189" sldId="2147483745"/>
          </pc:sldLayoutMkLst>
        </pc:sldLayoutChg>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4145005000" sldId="2147483746"/>
          </pc:sldLayoutMkLst>
        </pc:sldLayoutChg>
        <pc:sldLayoutChg chg="new del replId">
          <pc:chgData name="Chandler, Melissa - Division of Assessment and Accountability Support" userId="c7c40c5a-5db2-409e-9ac5-b3fa8556cae3" providerId="ADAL" clId="{7222AC39-5C2D-4BF0-8371-37EEEF3AEBBA}" dt="2024-08-06T21:00:36.118" v="217" actId="6938"/>
          <pc:sldLayoutMkLst>
            <pc:docMk/>
            <pc:sldMasterMk cId="2091480852" sldId="2147483736"/>
            <pc:sldLayoutMk cId="2442611909" sldId="2147483747"/>
          </pc:sldLayoutMkLst>
        </pc:sldLayoutChg>
      </pc:sldMasterChg>
    </pc:docChg>
  </pc:docChgLst>
  <pc:docChgLst>
    <pc:chgData name="Savage, Shara - Division of Assessment and Accountability Support" userId="71eadb16-699f-453e-81d8-c9ac7aaf2dd6" providerId="ADAL" clId="{718A3A21-442C-4D00-9F8C-491A7595D144}"/>
    <pc:docChg chg="undo custSel modSld">
      <pc:chgData name="Savage, Shara - Division of Assessment and Accountability Support" userId="71eadb16-699f-453e-81d8-c9ac7aaf2dd6" providerId="ADAL" clId="{718A3A21-442C-4D00-9F8C-491A7595D144}" dt="2024-08-14T22:11:08.193" v="159" actId="20577"/>
      <pc:docMkLst>
        <pc:docMk/>
      </pc:docMkLst>
      <pc:sldChg chg="delCm modNotesTx">
        <pc:chgData name="Savage, Shara - Division of Assessment and Accountability Support" userId="71eadb16-699f-453e-81d8-c9ac7aaf2dd6" providerId="ADAL" clId="{718A3A21-442C-4D00-9F8C-491A7595D144}" dt="2024-08-14T22:04:47.339" v="148"/>
        <pc:sldMkLst>
          <pc:docMk/>
          <pc:sldMk cId="2523405725" sldId="271"/>
        </pc:sldMkLst>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718A3A21-442C-4D00-9F8C-491A7595D144}" dt="2024-08-14T22:04:47.339" v="148"/>
              <pc2:cmMkLst xmlns:pc2="http://schemas.microsoft.com/office/powerpoint/2019/9/main/command">
                <pc:docMk/>
                <pc:sldMk cId="2523405725" sldId="271"/>
                <pc2:cmMk id="{D6E76DAC-EF90-4307-904A-A310978EEA40}"/>
              </pc2:cmMkLst>
            </pc226:cmChg>
          </p:ext>
        </pc:extLst>
      </pc:sldChg>
      <pc:sldChg chg="modNotesTx">
        <pc:chgData name="Savage, Shara - Division of Assessment and Accountability Support" userId="71eadb16-699f-453e-81d8-c9ac7aaf2dd6" providerId="ADAL" clId="{718A3A21-442C-4D00-9F8C-491A7595D144}" dt="2024-08-05T22:56:47.201" v="147" actId="20577"/>
        <pc:sldMkLst>
          <pc:docMk/>
          <pc:sldMk cId="2044812629" sldId="274"/>
        </pc:sldMkLst>
      </pc:sldChg>
      <pc:sldChg chg="modSp mod modNotesTx">
        <pc:chgData name="Savage, Shara - Division of Assessment and Accountability Support" userId="71eadb16-699f-453e-81d8-c9ac7aaf2dd6" providerId="ADAL" clId="{718A3A21-442C-4D00-9F8C-491A7595D144}" dt="2024-08-14T22:07:21.584" v="158" actId="20577"/>
        <pc:sldMkLst>
          <pc:docMk/>
          <pc:sldMk cId="4207698550" sldId="280"/>
        </pc:sldMkLst>
        <pc:spChg chg="mod">
          <ac:chgData name="Savage, Shara - Division of Assessment and Accountability Support" userId="71eadb16-699f-453e-81d8-c9ac7aaf2dd6" providerId="ADAL" clId="{718A3A21-442C-4D00-9F8C-491A7595D144}" dt="2024-08-05T22:54:29.989" v="36" actId="33524"/>
          <ac:spMkLst>
            <pc:docMk/>
            <pc:sldMk cId="4207698550" sldId="280"/>
            <ac:spMk id="3" creationId="{00000000-0000-0000-0000-000000000000}"/>
          </ac:spMkLst>
        </pc:spChg>
      </pc:sldChg>
      <pc:sldChg chg="modSp mod addCm">
        <pc:chgData name="Savage, Shara - Division of Assessment and Accountability Support" userId="71eadb16-699f-453e-81d8-c9ac7aaf2dd6" providerId="ADAL" clId="{718A3A21-442C-4D00-9F8C-491A7595D144}" dt="2024-08-05T22:53:45.517" v="35"/>
        <pc:sldMkLst>
          <pc:docMk/>
          <pc:sldMk cId="310963872" sldId="281"/>
        </pc:sldMkLst>
        <pc:spChg chg="mod">
          <ac:chgData name="Savage, Shara - Division of Assessment and Accountability Support" userId="71eadb16-699f-453e-81d8-c9ac7aaf2dd6" providerId="ADAL" clId="{718A3A21-442C-4D00-9F8C-491A7595D144}" dt="2024-08-05T22:52:32.989" v="33" actId="20577"/>
          <ac:spMkLst>
            <pc:docMk/>
            <pc:sldMk cId="310963872" sldId="281"/>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718A3A21-442C-4D00-9F8C-491A7595D144}" dt="2024-08-05T22:53:45.517" v="35"/>
              <pc2:cmMkLst xmlns:pc2="http://schemas.microsoft.com/office/powerpoint/2019/9/main/command">
                <pc:docMk/>
                <pc:sldMk cId="310963872" sldId="281"/>
                <pc2:cmMk id="{461FCBB4-656A-4FCC-A05E-26FFD2EA79F6}"/>
              </pc2:cmMkLst>
            </pc226:cmChg>
          </p:ext>
        </pc:extLst>
      </pc:sldChg>
      <pc:sldChg chg="modNotesTx">
        <pc:chgData name="Savage, Shara - Division of Assessment and Accountability Support" userId="71eadb16-699f-453e-81d8-c9ac7aaf2dd6" providerId="ADAL" clId="{718A3A21-442C-4D00-9F8C-491A7595D144}" dt="2024-08-14T22:11:08.193" v="159" actId="20577"/>
        <pc:sldMkLst>
          <pc:docMk/>
          <pc:sldMk cId="769095969" sldId="1557"/>
        </pc:sldMkLst>
      </pc:sldChg>
    </pc:docChg>
  </pc:docChgLst>
  <pc:docChgLst>
    <pc:chgData name="Avery, Devon - Division of Assessment and Accountability Support" userId="ea78a75c-c17e-4901-bc17-b64bcd9c9f6d" providerId="ADAL" clId="{7A739B12-3514-445B-B764-C8DC0B69880A}"/>
    <pc:docChg chg="custSel addSld delSld modSld addMainMaster modMainMaster">
      <pc:chgData name="Avery, Devon - Division of Assessment and Accountability Support" userId="ea78a75c-c17e-4901-bc17-b64bcd9c9f6d" providerId="ADAL" clId="{7A739B12-3514-445B-B764-C8DC0B69880A}" dt="2024-08-01T15:14:18.134" v="940" actId="20577"/>
      <pc:docMkLst>
        <pc:docMk/>
      </pc:docMkLst>
      <pc:sldChg chg="modSp mod modNotesTx">
        <pc:chgData name="Avery, Devon - Division of Assessment and Accountability Support" userId="ea78a75c-c17e-4901-bc17-b64bcd9c9f6d" providerId="ADAL" clId="{7A739B12-3514-445B-B764-C8DC0B69880A}" dt="2024-07-29T16:08:46.009" v="57" actId="20577"/>
        <pc:sldMkLst>
          <pc:docMk/>
          <pc:sldMk cId="301902911" sldId="256"/>
        </pc:sldMkLst>
        <pc:spChg chg="mod">
          <ac:chgData name="Avery, Devon - Division of Assessment and Accountability Support" userId="ea78a75c-c17e-4901-bc17-b64bcd9c9f6d" providerId="ADAL" clId="{7A739B12-3514-445B-B764-C8DC0B69880A}" dt="2024-07-29T16:08:37.483" v="28" actId="20577"/>
          <ac:spMkLst>
            <pc:docMk/>
            <pc:sldMk cId="301902911" sldId="256"/>
            <ac:spMk id="9" creationId="{F03D6A03-BE1A-4040-9335-B6A1590FA9D1}"/>
          </ac:spMkLst>
        </pc:spChg>
      </pc:sldChg>
      <pc:sldChg chg="modNotesTx">
        <pc:chgData name="Avery, Devon - Division of Assessment and Accountability Support" userId="ea78a75c-c17e-4901-bc17-b64bcd9c9f6d" providerId="ADAL" clId="{7A739B12-3514-445B-B764-C8DC0B69880A}" dt="2024-08-01T15:14:18.134" v="940" actId="20577"/>
        <pc:sldMkLst>
          <pc:docMk/>
          <pc:sldMk cId="3225382126" sldId="259"/>
        </pc:sldMkLst>
      </pc:sldChg>
      <pc:sldChg chg="modNotesTx">
        <pc:chgData name="Avery, Devon - Division of Assessment and Accountability Support" userId="ea78a75c-c17e-4901-bc17-b64bcd9c9f6d" providerId="ADAL" clId="{7A739B12-3514-445B-B764-C8DC0B69880A}" dt="2024-08-01T15:03:10.372" v="191" actId="20577"/>
        <pc:sldMkLst>
          <pc:docMk/>
          <pc:sldMk cId="2044812629" sldId="274"/>
        </pc:sldMkLst>
      </pc:sldChg>
      <pc:sldChg chg="modSp mod">
        <pc:chgData name="Avery, Devon - Division of Assessment and Accountability Support" userId="ea78a75c-c17e-4901-bc17-b64bcd9c9f6d" providerId="ADAL" clId="{7A739B12-3514-445B-B764-C8DC0B69880A}" dt="2024-08-01T15:00:59.894" v="167" actId="20577"/>
        <pc:sldMkLst>
          <pc:docMk/>
          <pc:sldMk cId="4047193715" sldId="276"/>
        </pc:sldMkLst>
        <pc:spChg chg="mod">
          <ac:chgData name="Avery, Devon - Division of Assessment and Accountability Support" userId="ea78a75c-c17e-4901-bc17-b64bcd9c9f6d" providerId="ADAL" clId="{7A739B12-3514-445B-B764-C8DC0B69880A}" dt="2024-08-01T15:00:59.894" v="167" actId="20577"/>
          <ac:spMkLst>
            <pc:docMk/>
            <pc:sldMk cId="4047193715" sldId="276"/>
            <ac:spMk id="3" creationId="{00000000-0000-0000-0000-000000000000}"/>
          </ac:spMkLst>
        </pc:spChg>
      </pc:sldChg>
      <pc:sldChg chg="modNotesTx">
        <pc:chgData name="Avery, Devon - Division of Assessment and Accountability Support" userId="ea78a75c-c17e-4901-bc17-b64bcd9c9f6d" providerId="ADAL" clId="{7A739B12-3514-445B-B764-C8DC0B69880A}" dt="2024-08-01T15:01:51.602" v="176" actId="20577"/>
        <pc:sldMkLst>
          <pc:docMk/>
          <pc:sldMk cId="310963872" sldId="281"/>
        </pc:sldMkLst>
      </pc:sldChg>
      <pc:sldChg chg="modNotesTx">
        <pc:chgData name="Avery, Devon - Division of Assessment and Accountability Support" userId="ea78a75c-c17e-4901-bc17-b64bcd9c9f6d" providerId="ADAL" clId="{7A739B12-3514-445B-B764-C8DC0B69880A}" dt="2024-07-29T16:09:18.015" v="128" actId="20577"/>
        <pc:sldMkLst>
          <pc:docMk/>
          <pc:sldMk cId="930223817" sldId="300"/>
        </pc:sldMkLst>
      </pc:sldChg>
      <pc:sldChg chg="modNotesTx">
        <pc:chgData name="Avery, Devon - Division of Assessment and Accountability Support" userId="ea78a75c-c17e-4901-bc17-b64bcd9c9f6d" providerId="ADAL" clId="{7A739B12-3514-445B-B764-C8DC0B69880A}" dt="2024-08-01T15:02:27.397" v="184" actId="20577"/>
        <pc:sldMkLst>
          <pc:docMk/>
          <pc:sldMk cId="961926784" sldId="303"/>
        </pc:sldMkLst>
      </pc:sldChg>
      <pc:sldChg chg="modSp mod modNotesTx">
        <pc:chgData name="Avery, Devon - Division of Assessment and Accountability Support" userId="ea78a75c-c17e-4901-bc17-b64bcd9c9f6d" providerId="ADAL" clId="{7A739B12-3514-445B-B764-C8DC0B69880A}" dt="2024-08-01T15:08:09.454" v="598"/>
        <pc:sldMkLst>
          <pc:docMk/>
          <pc:sldMk cId="3548444446" sldId="1554"/>
        </pc:sldMkLst>
        <pc:spChg chg="mod">
          <ac:chgData name="Avery, Devon - Division of Assessment and Accountability Support" userId="ea78a75c-c17e-4901-bc17-b64bcd9c9f6d" providerId="ADAL" clId="{7A739B12-3514-445B-B764-C8DC0B69880A}" dt="2024-08-01T15:07:44.898" v="593" actId="255"/>
          <ac:spMkLst>
            <pc:docMk/>
            <pc:sldMk cId="3548444446" sldId="1554"/>
            <ac:spMk id="3" creationId="{5BAFE7B7-DD12-25B4-EB2B-FC577D2B783A}"/>
          </ac:spMkLst>
        </pc:spChg>
        <pc:graphicFrameChg chg="mod">
          <ac:chgData name="Avery, Devon - Division of Assessment and Accountability Support" userId="ea78a75c-c17e-4901-bc17-b64bcd9c9f6d" providerId="ADAL" clId="{7A739B12-3514-445B-B764-C8DC0B69880A}" dt="2024-08-01T15:08:09.454" v="598"/>
          <ac:graphicFrameMkLst>
            <pc:docMk/>
            <pc:sldMk cId="3548444446" sldId="1554"/>
            <ac:graphicFrameMk id="4" creationId="{2ADC30D4-A990-2376-32AD-A7F226F038FA}"/>
          </ac:graphicFrameMkLst>
        </pc:graphicFrameChg>
      </pc:sldChg>
      <pc:sldChg chg="modSp mod">
        <pc:chgData name="Avery, Devon - Division of Assessment and Accountability Support" userId="ea78a75c-c17e-4901-bc17-b64bcd9c9f6d" providerId="ADAL" clId="{7A739B12-3514-445B-B764-C8DC0B69880A}" dt="2024-08-01T15:11:42.785" v="746" actId="1076"/>
        <pc:sldMkLst>
          <pc:docMk/>
          <pc:sldMk cId="769095969" sldId="1557"/>
        </pc:sldMkLst>
        <pc:spChg chg="mod">
          <ac:chgData name="Avery, Devon - Division of Assessment and Accountability Support" userId="ea78a75c-c17e-4901-bc17-b64bcd9c9f6d" providerId="ADAL" clId="{7A739B12-3514-445B-B764-C8DC0B69880A}" dt="2024-08-01T15:11:33.275" v="745" actId="255"/>
          <ac:spMkLst>
            <pc:docMk/>
            <pc:sldMk cId="769095969" sldId="1557"/>
            <ac:spMk id="2" creationId="{1DF79188-8DB2-3350-F8B4-C8F36921197B}"/>
          </ac:spMkLst>
        </pc:spChg>
        <pc:graphicFrameChg chg="mod">
          <ac:chgData name="Avery, Devon - Division of Assessment and Accountability Support" userId="ea78a75c-c17e-4901-bc17-b64bcd9c9f6d" providerId="ADAL" clId="{7A739B12-3514-445B-B764-C8DC0B69880A}" dt="2024-08-01T15:11:42.785" v="746" actId="1076"/>
          <ac:graphicFrameMkLst>
            <pc:docMk/>
            <pc:sldMk cId="769095969" sldId="1557"/>
            <ac:graphicFrameMk id="7" creationId="{7945A59A-F736-1F65-47B3-ACE399FD678B}"/>
          </ac:graphicFrameMkLst>
        </pc:graphicFrameChg>
      </pc:sldChg>
      <pc:sldChg chg="modSp mod">
        <pc:chgData name="Avery, Devon - Division of Assessment and Accountability Support" userId="ea78a75c-c17e-4901-bc17-b64bcd9c9f6d" providerId="ADAL" clId="{7A739B12-3514-445B-B764-C8DC0B69880A}" dt="2024-08-01T15:12:05.168" v="747" actId="255"/>
        <pc:sldMkLst>
          <pc:docMk/>
          <pc:sldMk cId="681315856" sldId="1564"/>
        </pc:sldMkLst>
        <pc:spChg chg="mod">
          <ac:chgData name="Avery, Devon - Division of Assessment and Accountability Support" userId="ea78a75c-c17e-4901-bc17-b64bcd9c9f6d" providerId="ADAL" clId="{7A739B12-3514-445B-B764-C8DC0B69880A}" dt="2024-08-01T15:12:05.168" v="747" actId="255"/>
          <ac:spMkLst>
            <pc:docMk/>
            <pc:sldMk cId="681315856" sldId="1564"/>
            <ac:spMk id="251" creationId="{00000000-0000-0000-0000-000000000000}"/>
          </ac:spMkLst>
        </pc:spChg>
      </pc:sldChg>
      <pc:sldChg chg="modSp mod modNotesTx">
        <pc:chgData name="Avery, Devon - Division of Assessment and Accountability Support" userId="ea78a75c-c17e-4901-bc17-b64bcd9c9f6d" providerId="ADAL" clId="{7A739B12-3514-445B-B764-C8DC0B69880A}" dt="2024-08-01T15:12:56.104" v="856" actId="20577"/>
        <pc:sldMkLst>
          <pc:docMk/>
          <pc:sldMk cId="2441572632" sldId="1565"/>
        </pc:sldMkLst>
        <pc:spChg chg="mod">
          <ac:chgData name="Avery, Devon - Division of Assessment and Accountability Support" userId="ea78a75c-c17e-4901-bc17-b64bcd9c9f6d" providerId="ADAL" clId="{7A739B12-3514-445B-B764-C8DC0B69880A}" dt="2024-08-01T15:12:29.066" v="748" actId="255"/>
          <ac:spMkLst>
            <pc:docMk/>
            <pc:sldMk cId="2441572632" sldId="1565"/>
            <ac:spMk id="3" creationId="{7A89B42F-8F64-7012-1B45-19106BD9CB7C}"/>
          </ac:spMkLst>
        </pc:spChg>
      </pc:sldChg>
      <pc:sldChg chg="modSp mod modNotesTx">
        <pc:chgData name="Avery, Devon - Division of Assessment and Accountability Support" userId="ea78a75c-c17e-4901-bc17-b64bcd9c9f6d" providerId="ADAL" clId="{7A739B12-3514-445B-B764-C8DC0B69880A}" dt="2024-07-29T19:30:50.274" v="166" actId="20577"/>
        <pc:sldMkLst>
          <pc:docMk/>
          <pc:sldMk cId="2642258300" sldId="1566"/>
        </pc:sldMkLst>
        <pc:spChg chg="mod">
          <ac:chgData name="Avery, Devon - Division of Assessment and Accountability Support" userId="ea78a75c-c17e-4901-bc17-b64bcd9c9f6d" providerId="ADAL" clId="{7A739B12-3514-445B-B764-C8DC0B69880A}" dt="2024-07-29T18:54:06.388" v="158" actId="20577"/>
          <ac:spMkLst>
            <pc:docMk/>
            <pc:sldMk cId="2642258300" sldId="1566"/>
            <ac:spMk id="7" creationId="{27CC5510-07A2-4BCD-9A13-9559C66A3657}"/>
          </ac:spMkLst>
        </pc:spChg>
      </pc:sldChg>
      <pc:sldChg chg="modNotesTx">
        <pc:chgData name="Avery, Devon - Division of Assessment and Accountability Support" userId="ea78a75c-c17e-4901-bc17-b64bcd9c9f6d" providerId="ADAL" clId="{7A739B12-3514-445B-B764-C8DC0B69880A}" dt="2024-08-01T15:05:32.491" v="220" actId="20577"/>
        <pc:sldMkLst>
          <pc:docMk/>
          <pc:sldMk cId="849509694" sldId="1571"/>
        </pc:sldMkLst>
      </pc:sldChg>
      <pc:sldChg chg="modSp mod modNotesTx">
        <pc:chgData name="Avery, Devon - Division of Assessment and Accountability Support" userId="ea78a75c-c17e-4901-bc17-b64bcd9c9f6d" providerId="ADAL" clId="{7A739B12-3514-445B-B764-C8DC0B69880A}" dt="2024-08-01T15:10:13.454" v="739" actId="20577"/>
        <pc:sldMkLst>
          <pc:docMk/>
          <pc:sldMk cId="1617115086" sldId="1575"/>
        </pc:sldMkLst>
        <pc:spChg chg="mod">
          <ac:chgData name="Avery, Devon - Division of Assessment and Accountability Support" userId="ea78a75c-c17e-4901-bc17-b64bcd9c9f6d" providerId="ADAL" clId="{7A739B12-3514-445B-B764-C8DC0B69880A}" dt="2024-08-01T15:09:51.559" v="693" actId="20577"/>
          <ac:spMkLst>
            <pc:docMk/>
            <pc:sldMk cId="1617115086" sldId="1575"/>
            <ac:spMk id="3" creationId="{5BAFE7B7-DD12-25B4-EB2B-FC577D2B783A}"/>
          </ac:spMkLst>
        </pc:spChg>
        <pc:graphicFrameChg chg="mod">
          <ac:chgData name="Avery, Devon - Division of Assessment and Accountability Support" userId="ea78a75c-c17e-4901-bc17-b64bcd9c9f6d" providerId="ADAL" clId="{7A739B12-3514-445B-B764-C8DC0B69880A}" dt="2024-08-01T15:09:59.507" v="694" actId="1076"/>
          <ac:graphicFrameMkLst>
            <pc:docMk/>
            <pc:sldMk cId="1617115086" sldId="1575"/>
            <ac:graphicFrameMk id="4" creationId="{2ADC30D4-A990-2376-32AD-A7F226F038FA}"/>
          </ac:graphicFrameMkLst>
        </pc:graphicFrameChg>
      </pc:sldChg>
      <pc:sldChg chg="del">
        <pc:chgData name="Avery, Devon - Division of Assessment and Accountability Support" userId="ea78a75c-c17e-4901-bc17-b64bcd9c9f6d" providerId="ADAL" clId="{7A739B12-3514-445B-B764-C8DC0B69880A}" dt="2024-07-29T18:52:15.647" v="131" actId="47"/>
        <pc:sldMkLst>
          <pc:docMk/>
          <pc:sldMk cId="1777606907" sldId="1576"/>
        </pc:sldMkLst>
      </pc:sldChg>
      <pc:sldChg chg="add">
        <pc:chgData name="Avery, Devon - Division of Assessment and Accountability Support" userId="ea78a75c-c17e-4901-bc17-b64bcd9c9f6d" providerId="ADAL" clId="{7A739B12-3514-445B-B764-C8DC0B69880A}" dt="2024-07-29T18:52:09.365" v="130"/>
        <pc:sldMkLst>
          <pc:docMk/>
          <pc:sldMk cId="2231297251" sldId="1577"/>
        </pc:sldMkLst>
      </pc:sldChg>
      <pc:sldMasterChg chg="modSldLayout">
        <pc:chgData name="Avery, Devon - Division of Assessment and Accountability Support" userId="ea78a75c-c17e-4901-bc17-b64bcd9c9f6d" providerId="ADAL" clId="{7A739B12-3514-445B-B764-C8DC0B69880A}" dt="2024-07-29T18:52:09.365" v="129" actId="27028"/>
        <pc:sldMasterMkLst>
          <pc:docMk/>
          <pc:sldMasterMk cId="2271339680" sldId="2147483648"/>
        </pc:sldMasterMkLst>
        <pc:sldLayoutChg chg="replId">
          <pc:chgData name="Avery, Devon - Division of Assessment and Accountability Support" userId="ea78a75c-c17e-4901-bc17-b64bcd9c9f6d" providerId="ADAL" clId="{7A739B12-3514-445B-B764-C8DC0B69880A}" dt="2024-07-29T18:52:09.365" v="129" actId="27028"/>
          <pc:sldLayoutMkLst>
            <pc:docMk/>
            <pc:sldMasterMk cId="2271339680" sldId="2147483648"/>
            <pc:sldLayoutMk cId="3548987173" sldId="2147483726"/>
          </pc:sldLayoutMkLst>
        </pc:sldLayoutChg>
      </pc:sldMasterChg>
      <pc:sldMasterChg chg="add addSldLayout">
        <pc:chgData name="Avery, Devon - Division of Assessment and Accountability Support" userId="ea78a75c-c17e-4901-bc17-b64bcd9c9f6d" providerId="ADAL" clId="{7A739B12-3514-445B-B764-C8DC0B69880A}" dt="2024-07-29T18:52:09.365" v="129" actId="27028"/>
        <pc:sldMasterMkLst>
          <pc:docMk/>
          <pc:sldMasterMk cId="4193835089" sldId="2147483660"/>
        </pc:sldMasterMkLst>
        <pc:sldLayoutChg chg="add">
          <pc:chgData name="Avery, Devon - Division of Assessment and Accountability Support" userId="ea78a75c-c17e-4901-bc17-b64bcd9c9f6d" providerId="ADAL" clId="{7A739B12-3514-445B-B764-C8DC0B69880A}" dt="2024-07-29T18:52:09.365" v="129" actId="27028"/>
          <pc:sldLayoutMkLst>
            <pc:docMk/>
            <pc:sldMasterMk cId="4193835089" sldId="2147483660"/>
            <pc:sldLayoutMk cId="2097715956" sldId="2147483662"/>
          </pc:sldLayoutMkLst>
        </pc:sldLayoutChg>
      </pc:sldMasterChg>
      <pc:sldMasterChg chg="replId">
        <pc:chgData name="Avery, Devon - Division of Assessment and Accountability Support" userId="ea78a75c-c17e-4901-bc17-b64bcd9c9f6d" providerId="ADAL" clId="{7A739B12-3514-445B-B764-C8DC0B69880A}" dt="2024-07-29T18:52:09.365" v="129" actId="27028"/>
        <pc:sldMasterMkLst>
          <pc:docMk/>
          <pc:sldMasterMk cId="2271339680" sldId="2147483727"/>
        </pc:sldMasterMkLst>
      </pc:sldMasterChg>
    </pc:docChg>
  </pc:docChgLst>
  <pc:docChgLst>
    <pc:chgData name="Riley, Ben - Division of Assessment and Accountability Support" userId="S::ben.riley@education.ky.gov::4cd6cdff-1273-49fa-8860-d0f5fa3fb9f7" providerId="AD" clId="Web-{EECA513B-E947-4218-9568-5E227849E018}"/>
    <pc:docChg chg="addSld delSld addMainMaster delMainMaster modMainMaster">
      <pc:chgData name="Riley, Ben - Division of Assessment and Accountability Support" userId="S::ben.riley@education.ky.gov::4cd6cdff-1273-49fa-8860-d0f5fa3fb9f7" providerId="AD" clId="Web-{EECA513B-E947-4218-9568-5E227849E018}" dt="2024-08-09T19:59:39.179" v="1"/>
      <pc:docMkLst>
        <pc:docMk/>
      </pc:docMkLst>
      <pc:sldChg chg="add del">
        <pc:chgData name="Riley, Ben - Division of Assessment and Accountability Support" userId="S::ben.riley@education.ky.gov::4cd6cdff-1273-49fa-8860-d0f5fa3fb9f7" providerId="AD" clId="Web-{EECA513B-E947-4218-9568-5E227849E018}" dt="2024-08-09T19:59:39.179" v="1"/>
        <pc:sldMkLst>
          <pc:docMk/>
          <pc:sldMk cId="2832004681" sldId="1593"/>
        </pc:sldMkLst>
      </pc:sldChg>
      <pc:sldMasterChg chg="modSldLayout">
        <pc:chgData name="Riley, Ben - Division of Assessment and Accountability Support" userId="S::ben.riley@education.ky.gov::4cd6cdff-1273-49fa-8860-d0f5fa3fb9f7" providerId="AD" clId="Web-{EECA513B-E947-4218-9568-5E227849E018}" dt="2024-08-09T19:59:39.179" v="1"/>
        <pc:sldMasterMkLst>
          <pc:docMk/>
          <pc:sldMasterMk cId="2271339680" sldId="2147483648"/>
        </pc:sldMasterMkLst>
        <pc:sldLayoutChg chg="replId">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648"/>
            <pc:sldLayoutMk cId="3212224730" sldId="2147483661"/>
          </pc:sldLayoutMkLst>
        </pc:sldLayoutChg>
      </pc:sldMasterChg>
      <pc:sldMasterChg chg="add del addSldLayout delSldLayout">
        <pc:chgData name="Riley, Ben - Division of Assessment and Accountability Support" userId="S::ben.riley@education.ky.gov::4cd6cdff-1273-49fa-8860-d0f5fa3fb9f7" providerId="AD" clId="Web-{EECA513B-E947-4218-9568-5E227849E018}" dt="2024-08-09T19:59:39.179" v="1"/>
        <pc:sldMasterMkLst>
          <pc:docMk/>
          <pc:sldMasterMk cId="2271339680" sldId="2147483737"/>
        </pc:sldMasterMkLst>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83887213" sldId="2147483651"/>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2582104175" sldId="2147483652"/>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2964063122" sldId="2147483653"/>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2832705260" sldId="2147483656"/>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1863610035" sldId="2147483657"/>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3022027907" sldId="2147483658"/>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2416688925" sldId="2147483659"/>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185914898" sldId="2147483660"/>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3329462757" sldId="2147483661"/>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3982362198" sldId="2147483738"/>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1146679629" sldId="2147483739"/>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3274293184" sldId="2147483740"/>
          </pc:sldLayoutMkLst>
        </pc:sldLayoutChg>
        <pc:sldLayoutChg chg="add del">
          <pc:chgData name="Riley, Ben - Division of Assessment and Accountability Support" userId="S::ben.riley@education.ky.gov::4cd6cdff-1273-49fa-8860-d0f5fa3fb9f7" providerId="AD" clId="Web-{EECA513B-E947-4218-9568-5E227849E018}" dt="2024-08-09T19:59:39.179" v="1"/>
          <pc:sldLayoutMkLst>
            <pc:docMk/>
            <pc:sldMasterMk cId="2271339680" sldId="2147483737"/>
            <pc:sldLayoutMk cId="1203898824" sldId="2147483741"/>
          </pc:sldLayoutMkLst>
        </pc:sldLayoutChg>
      </pc:sldMasterChg>
    </pc:docChg>
  </pc:docChgLst>
  <pc:docChgLst>
    <pc:chgData name="Avery, Devon - Division of Assessment and Accountability Support" userId="S::devon.avery@education.ky.gov::ea78a75c-c17e-4901-bc17-b64bcd9c9f6d" providerId="AD" clId="Web-{E10E37BD-3549-0EB8-C5CB-531953B0E481}"/>
    <pc:docChg chg="modSld">
      <pc:chgData name="Avery, Devon - Division of Assessment and Accountability Support" userId="S::devon.avery@education.ky.gov::ea78a75c-c17e-4901-bc17-b64bcd9c9f6d" providerId="AD" clId="Web-{E10E37BD-3549-0EB8-C5CB-531953B0E481}" dt="2024-08-08T14:42:14.784" v="416"/>
      <pc:docMkLst>
        <pc:docMk/>
      </pc:docMkLst>
      <pc:sldChg chg="modNotes">
        <pc:chgData name="Avery, Devon - Division of Assessment and Accountability Support" userId="S::devon.avery@education.ky.gov::ea78a75c-c17e-4901-bc17-b64bcd9c9f6d" providerId="AD" clId="Web-{E10E37BD-3549-0EB8-C5CB-531953B0E481}" dt="2024-08-08T14:37:56.250" v="51"/>
        <pc:sldMkLst>
          <pc:docMk/>
          <pc:sldMk cId="1836930126" sldId="1578"/>
        </pc:sldMkLst>
      </pc:sldChg>
      <pc:sldChg chg="modNotes">
        <pc:chgData name="Avery, Devon - Division of Assessment and Accountability Support" userId="S::devon.avery@education.ky.gov::ea78a75c-c17e-4901-bc17-b64bcd9c9f6d" providerId="AD" clId="Web-{E10E37BD-3549-0EB8-C5CB-531953B0E481}" dt="2024-08-08T14:39:53.767" v="170"/>
        <pc:sldMkLst>
          <pc:docMk/>
          <pc:sldMk cId="1772140207" sldId="1588"/>
        </pc:sldMkLst>
      </pc:sldChg>
      <pc:sldChg chg="modNotes">
        <pc:chgData name="Avery, Devon - Division of Assessment and Accountability Support" userId="S::devon.avery@education.ky.gov::ea78a75c-c17e-4901-bc17-b64bcd9c9f6d" providerId="AD" clId="Web-{E10E37BD-3549-0EB8-C5CB-531953B0E481}" dt="2024-08-08T14:42:14.784" v="416"/>
        <pc:sldMkLst>
          <pc:docMk/>
          <pc:sldMk cId="4110186507" sldId="1591"/>
        </pc:sldMkLst>
      </pc:sldChg>
    </pc:docChg>
  </pc:docChgLst>
  <pc:docChgLst>
    <pc:chgData name="Avery, Devon - Division of Assessment and Accountability Support" userId="S::devon.avery@education.ky.gov::ea78a75c-c17e-4901-bc17-b64bcd9c9f6d" providerId="AD" clId="Web-{871BC494-C93A-28E9-F598-9472FC7A66EF}"/>
    <pc:docChg chg="modSld">
      <pc:chgData name="Avery, Devon - Division of Assessment and Accountability Support" userId="S::devon.avery@education.ky.gov::ea78a75c-c17e-4901-bc17-b64bcd9c9f6d" providerId="AD" clId="Web-{871BC494-C93A-28E9-F598-9472FC7A66EF}" dt="2024-08-12T14:57:33.185" v="444"/>
      <pc:docMkLst>
        <pc:docMk/>
      </pc:docMkLst>
      <pc:sldChg chg="modSp modCm modNotes">
        <pc:chgData name="Avery, Devon - Division of Assessment and Accountability Support" userId="S::devon.avery@education.ky.gov::ea78a75c-c17e-4901-bc17-b64bcd9c9f6d" providerId="AD" clId="Web-{871BC494-C93A-28E9-F598-9472FC7A66EF}" dt="2024-08-12T13:54:00.878" v="267"/>
        <pc:sldMkLst>
          <pc:docMk/>
          <pc:sldMk cId="2044812629" sldId="274"/>
        </pc:sldMkLst>
        <pc:spChg chg="mod">
          <ac:chgData name="Avery, Devon - Division of Assessment and Accountability Support" userId="S::devon.avery@education.ky.gov::ea78a75c-c17e-4901-bc17-b64bcd9c9f6d" providerId="AD" clId="Web-{871BC494-C93A-28E9-F598-9472FC7A66EF}" dt="2024-08-12T13:39:25.663" v="66" actId="20577"/>
          <ac:spMkLst>
            <pc:docMk/>
            <pc:sldMk cId="2044812629" sldId="274"/>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Avery, Devon - Division of Assessment and Accountability Support" userId="S::devon.avery@education.ky.gov::ea78a75c-c17e-4901-bc17-b64bcd9c9f6d" providerId="AD" clId="Web-{871BC494-C93A-28E9-F598-9472FC7A66EF}" dt="2024-08-12T13:38:13.660" v="65" actId="20577"/>
              <pc2:cmMkLst xmlns:pc2="http://schemas.microsoft.com/office/powerpoint/2019/9/main/command">
                <pc:docMk/>
                <pc:sldMk cId="2044812629" sldId="274"/>
                <pc2:cmMk id="{3483B25A-E33E-43F2-88EA-25CFBC0ECADB}"/>
              </pc2:cmMkLst>
            </pc226:cmChg>
          </p:ext>
        </pc:extLst>
      </pc:sldChg>
      <pc:sldChg chg="modSp modCm">
        <pc:chgData name="Avery, Devon - Division of Assessment and Accountability Support" userId="S::devon.avery@education.ky.gov::ea78a75c-c17e-4901-bc17-b64bcd9c9f6d" providerId="AD" clId="Web-{871BC494-C93A-28E9-F598-9472FC7A66EF}" dt="2024-08-12T13:33:47.993" v="9" actId="20577"/>
        <pc:sldMkLst>
          <pc:docMk/>
          <pc:sldMk cId="4047193715" sldId="276"/>
        </pc:sldMkLst>
        <pc:spChg chg="mod">
          <ac:chgData name="Avery, Devon - Division of Assessment and Accountability Support" userId="S::devon.avery@education.ky.gov::ea78a75c-c17e-4901-bc17-b64bcd9c9f6d" providerId="AD" clId="Web-{871BC494-C93A-28E9-F598-9472FC7A66EF}" dt="2024-08-12T13:33:47.993" v="9" actId="20577"/>
          <ac:spMkLst>
            <pc:docMk/>
            <pc:sldMk cId="4047193715" sldId="276"/>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Avery, Devon - Division of Assessment and Accountability Support" userId="S::devon.avery@education.ky.gov::ea78a75c-c17e-4901-bc17-b64bcd9c9f6d" providerId="AD" clId="Web-{871BC494-C93A-28E9-F598-9472FC7A66EF}" dt="2024-08-12T13:33:38.087" v="8" actId="20577"/>
              <pc2:cmMkLst xmlns:pc2="http://schemas.microsoft.com/office/powerpoint/2019/9/main/command">
                <pc:docMk/>
                <pc:sldMk cId="4047193715" sldId="276"/>
                <pc2:cmMk id="{C870B2C8-5065-4A2F-8E4D-BE9989E8A459}"/>
              </pc2:cmMkLst>
            </pc226:cmChg>
          </p:ext>
        </pc:extLst>
      </pc:sldChg>
      <pc:sldChg chg="modNotes">
        <pc:chgData name="Avery, Devon - Division of Assessment and Accountability Support" userId="S::devon.avery@education.ky.gov::ea78a75c-c17e-4901-bc17-b64bcd9c9f6d" providerId="AD" clId="Web-{871BC494-C93A-28E9-F598-9472FC7A66EF}" dt="2024-08-12T14:57:33.185" v="444"/>
        <pc:sldMkLst>
          <pc:docMk/>
          <pc:sldMk cId="769095969" sldId="1557"/>
        </pc:sldMkLst>
      </pc:sldChg>
    </pc:docChg>
  </pc:docChgLst>
  <pc:docChgLst>
    <pc:chgData name="Avery, Devon - Division of Assessment and Accountability Support" userId="S::devon.avery@education.ky.gov::ea78a75c-c17e-4901-bc17-b64bcd9c9f6d" providerId="AD" clId="Web-{E0DB3107-1F77-0A84-615D-88AE02163AF3}"/>
    <pc:docChg chg="modSld">
      <pc:chgData name="Avery, Devon - Division of Assessment and Accountability Support" userId="S::devon.avery@education.ky.gov::ea78a75c-c17e-4901-bc17-b64bcd9c9f6d" providerId="AD" clId="Web-{E0DB3107-1F77-0A84-615D-88AE02163AF3}" dt="2024-08-08T14:29:46.422" v="34"/>
      <pc:docMkLst>
        <pc:docMk/>
      </pc:docMkLst>
      <pc:sldChg chg="modNotes">
        <pc:chgData name="Avery, Devon - Division of Assessment and Accountability Support" userId="S::devon.avery@education.ky.gov::ea78a75c-c17e-4901-bc17-b64bcd9c9f6d" providerId="AD" clId="Web-{E0DB3107-1F77-0A84-615D-88AE02163AF3}" dt="2024-08-08T14:29:14.281" v="14"/>
        <pc:sldMkLst>
          <pc:docMk/>
          <pc:sldMk cId="2990936293" sldId="278"/>
        </pc:sldMkLst>
      </pc:sldChg>
      <pc:sldChg chg="modNotes">
        <pc:chgData name="Avery, Devon - Division of Assessment and Accountability Support" userId="S::devon.avery@education.ky.gov::ea78a75c-c17e-4901-bc17-b64bcd9c9f6d" providerId="AD" clId="Web-{E0DB3107-1F77-0A84-615D-88AE02163AF3}" dt="2024-08-08T14:29:46.422" v="34"/>
        <pc:sldMkLst>
          <pc:docMk/>
          <pc:sldMk cId="2642258300" sldId="1566"/>
        </pc:sldMkLst>
      </pc:sldChg>
    </pc:docChg>
  </pc:docChgLst>
  <pc:docChgLst>
    <pc:chgData name="Riley, Ben - Division of Assessment and Accountability Support" userId="4cd6cdff-1273-49fa-8860-d0f5fa3fb9f7" providerId="ADAL" clId="{71BC5739-D626-47CD-A844-87A6BD9D3BC0}"/>
    <pc:docChg chg="undo custSel addSld delSld modSld">
      <pc:chgData name="Riley, Ben - Division of Assessment and Accountability Support" userId="4cd6cdff-1273-49fa-8860-d0f5fa3fb9f7" providerId="ADAL" clId="{71BC5739-D626-47CD-A844-87A6BD9D3BC0}" dt="2024-08-12T16:19:17.560" v="26" actId="47"/>
      <pc:docMkLst>
        <pc:docMk/>
      </pc:docMkLst>
      <pc:sldChg chg="modSp mod">
        <pc:chgData name="Riley, Ben - Division of Assessment and Accountability Support" userId="4cd6cdff-1273-49fa-8860-d0f5fa3fb9f7" providerId="ADAL" clId="{71BC5739-D626-47CD-A844-87A6BD9D3BC0}" dt="2024-08-06T17:38:08.982" v="0" actId="962"/>
        <pc:sldMkLst>
          <pc:docMk/>
          <pc:sldMk cId="2231297251" sldId="1577"/>
        </pc:sldMkLst>
        <pc:spChg chg="mod">
          <ac:chgData name="Riley, Ben - Division of Assessment and Accountability Support" userId="4cd6cdff-1273-49fa-8860-d0f5fa3fb9f7" providerId="ADAL" clId="{71BC5739-D626-47CD-A844-87A6BD9D3BC0}" dt="2024-08-06T17:38:08.982" v="0" actId="962"/>
          <ac:spMkLst>
            <pc:docMk/>
            <pc:sldMk cId="2231297251" sldId="1577"/>
            <ac:spMk id="4" creationId="{E4AF131D-12FD-AF73-8FA1-B6E8AC800A22}"/>
          </ac:spMkLst>
        </pc:spChg>
      </pc:sldChg>
      <pc:sldChg chg="modSp mod">
        <pc:chgData name="Riley, Ben - Division of Assessment and Accountability Support" userId="4cd6cdff-1273-49fa-8860-d0f5fa3fb9f7" providerId="ADAL" clId="{71BC5739-D626-47CD-A844-87A6BD9D3BC0}" dt="2024-08-06T18:10:06.771" v="20" actId="207"/>
        <pc:sldMkLst>
          <pc:docMk/>
          <pc:sldMk cId="2490538439" sldId="1580"/>
        </pc:sldMkLst>
        <pc:graphicFrameChg chg="modGraphic">
          <ac:chgData name="Riley, Ben - Division of Assessment and Accountability Support" userId="4cd6cdff-1273-49fa-8860-d0f5fa3fb9f7" providerId="ADAL" clId="{71BC5739-D626-47CD-A844-87A6BD9D3BC0}" dt="2024-08-06T18:10:06.771" v="20" actId="207"/>
          <ac:graphicFrameMkLst>
            <pc:docMk/>
            <pc:sldMk cId="2490538439" sldId="1580"/>
            <ac:graphicFrameMk id="5" creationId="{8BC87F8C-3C8D-4271-89B0-D23A609B9E08}"/>
          </ac:graphicFrameMkLst>
        </pc:graphicFrameChg>
      </pc:sldChg>
      <pc:sldChg chg="modSp mod">
        <pc:chgData name="Riley, Ben - Division of Assessment and Accountability Support" userId="4cd6cdff-1273-49fa-8860-d0f5fa3fb9f7" providerId="ADAL" clId="{71BC5739-D626-47CD-A844-87A6BD9D3BC0}" dt="2024-08-06T18:08:36.165" v="16" actId="207"/>
        <pc:sldMkLst>
          <pc:docMk/>
          <pc:sldMk cId="3657271641" sldId="1581"/>
        </pc:sldMkLst>
        <pc:graphicFrameChg chg="modGraphic">
          <ac:chgData name="Riley, Ben - Division of Assessment and Accountability Support" userId="4cd6cdff-1273-49fa-8860-d0f5fa3fb9f7" providerId="ADAL" clId="{71BC5739-D626-47CD-A844-87A6BD9D3BC0}" dt="2024-08-06T18:08:36.165" v="16" actId="207"/>
          <ac:graphicFrameMkLst>
            <pc:docMk/>
            <pc:sldMk cId="3657271641" sldId="1581"/>
            <ac:graphicFrameMk id="5" creationId="{DAB5CA6F-D9BA-4F4F-9BB3-85D46C5377E1}"/>
          </ac:graphicFrameMkLst>
        </pc:graphicFrameChg>
      </pc:sldChg>
      <pc:sldChg chg="modSp mod">
        <pc:chgData name="Riley, Ben - Division of Assessment and Accountability Support" userId="4cd6cdff-1273-49fa-8860-d0f5fa3fb9f7" providerId="ADAL" clId="{71BC5739-D626-47CD-A844-87A6BD9D3BC0}" dt="2024-08-06T18:08:26.934" v="14" actId="207"/>
        <pc:sldMkLst>
          <pc:docMk/>
          <pc:sldMk cId="3391304768" sldId="1582"/>
        </pc:sldMkLst>
        <pc:graphicFrameChg chg="mod modGraphic">
          <ac:chgData name="Riley, Ben - Division of Assessment and Accountability Support" userId="4cd6cdff-1273-49fa-8860-d0f5fa3fb9f7" providerId="ADAL" clId="{71BC5739-D626-47CD-A844-87A6BD9D3BC0}" dt="2024-08-06T18:08:26.934" v="14" actId="207"/>
          <ac:graphicFrameMkLst>
            <pc:docMk/>
            <pc:sldMk cId="3391304768" sldId="1582"/>
            <ac:graphicFrameMk id="5" creationId="{1AC73926-877E-452D-8E11-5ACD283BC0D6}"/>
          </ac:graphicFrameMkLst>
        </pc:graphicFrameChg>
      </pc:sldChg>
      <pc:sldChg chg="modSp mod">
        <pc:chgData name="Riley, Ben - Division of Assessment and Accountability Support" userId="4cd6cdff-1273-49fa-8860-d0f5fa3fb9f7" providerId="ADAL" clId="{71BC5739-D626-47CD-A844-87A6BD9D3BC0}" dt="2024-08-06T17:42:11.563" v="2" actId="14100"/>
        <pc:sldMkLst>
          <pc:docMk/>
          <pc:sldMk cId="1976776152" sldId="1584"/>
        </pc:sldMkLst>
        <pc:graphicFrameChg chg="modGraphic">
          <ac:chgData name="Riley, Ben - Division of Assessment and Accountability Support" userId="4cd6cdff-1273-49fa-8860-d0f5fa3fb9f7" providerId="ADAL" clId="{71BC5739-D626-47CD-A844-87A6BD9D3BC0}" dt="2024-08-06T17:42:11.563" v="2" actId="14100"/>
          <ac:graphicFrameMkLst>
            <pc:docMk/>
            <pc:sldMk cId="1976776152" sldId="1584"/>
            <ac:graphicFrameMk id="5" creationId="{DAB5CA6F-D9BA-4F4F-9BB3-85D46C5377E1}"/>
          </ac:graphicFrameMkLst>
        </pc:graphicFrameChg>
      </pc:sldChg>
      <pc:sldChg chg="modSp mod">
        <pc:chgData name="Riley, Ben - Division of Assessment and Accountability Support" userId="4cd6cdff-1273-49fa-8860-d0f5fa3fb9f7" providerId="ADAL" clId="{71BC5739-D626-47CD-A844-87A6BD9D3BC0}" dt="2024-08-06T17:42:07.224" v="1" actId="14100"/>
        <pc:sldMkLst>
          <pc:docMk/>
          <pc:sldMk cId="1444838615" sldId="1585"/>
        </pc:sldMkLst>
        <pc:graphicFrameChg chg="mod modGraphic">
          <ac:chgData name="Riley, Ben - Division of Assessment and Accountability Support" userId="4cd6cdff-1273-49fa-8860-d0f5fa3fb9f7" providerId="ADAL" clId="{71BC5739-D626-47CD-A844-87A6BD9D3BC0}" dt="2024-08-06T17:42:07.224" v="1" actId="14100"/>
          <ac:graphicFrameMkLst>
            <pc:docMk/>
            <pc:sldMk cId="1444838615" sldId="1585"/>
            <ac:graphicFrameMk id="5" creationId="{1AC73926-877E-452D-8E11-5ACD283BC0D6}"/>
          </ac:graphicFrameMkLst>
        </pc:graphicFrameChg>
      </pc:sldChg>
      <pc:sldChg chg="add del">
        <pc:chgData name="Riley, Ben - Division of Assessment and Accountability Support" userId="4cd6cdff-1273-49fa-8860-d0f5fa3fb9f7" providerId="ADAL" clId="{71BC5739-D626-47CD-A844-87A6BD9D3BC0}" dt="2024-08-12T16:18:27.313" v="23" actId="47"/>
        <pc:sldMkLst>
          <pc:docMk/>
          <pc:sldMk cId="1003065428" sldId="1587"/>
        </pc:sldMkLst>
      </pc:sldChg>
      <pc:sldChg chg="add del">
        <pc:chgData name="Riley, Ben - Division of Assessment and Accountability Support" userId="4cd6cdff-1273-49fa-8860-d0f5fa3fb9f7" providerId="ADAL" clId="{71BC5739-D626-47CD-A844-87A6BD9D3BC0}" dt="2024-08-12T16:18:27.313" v="23" actId="47"/>
        <pc:sldMkLst>
          <pc:docMk/>
          <pc:sldMk cId="1772140207" sldId="1588"/>
        </pc:sldMkLst>
      </pc:sldChg>
      <pc:sldChg chg="add del">
        <pc:chgData name="Riley, Ben - Division of Assessment and Accountability Support" userId="4cd6cdff-1273-49fa-8860-d0f5fa3fb9f7" providerId="ADAL" clId="{71BC5739-D626-47CD-A844-87A6BD9D3BC0}" dt="2024-08-12T16:19:17.560" v="26" actId="47"/>
        <pc:sldMkLst>
          <pc:docMk/>
          <pc:sldMk cId="2854694409" sldId="1589"/>
        </pc:sldMkLst>
      </pc:sldChg>
      <pc:sldChg chg="add del">
        <pc:chgData name="Riley, Ben - Division of Assessment and Accountability Support" userId="4cd6cdff-1273-49fa-8860-d0f5fa3fb9f7" providerId="ADAL" clId="{71BC5739-D626-47CD-A844-87A6BD9D3BC0}" dt="2024-08-12T16:19:17.560" v="26" actId="47"/>
        <pc:sldMkLst>
          <pc:docMk/>
          <pc:sldMk cId="3585510251" sldId="1590"/>
        </pc:sldMkLst>
      </pc:sldChg>
      <pc:sldChg chg="add del">
        <pc:chgData name="Riley, Ben - Division of Assessment and Accountability Support" userId="4cd6cdff-1273-49fa-8860-d0f5fa3fb9f7" providerId="ADAL" clId="{71BC5739-D626-47CD-A844-87A6BD9D3BC0}" dt="2024-08-12T16:19:17.560" v="26" actId="47"/>
        <pc:sldMkLst>
          <pc:docMk/>
          <pc:sldMk cId="4110186507" sldId="1591"/>
        </pc:sldMkLst>
      </pc:sldChg>
      <pc:sldChg chg="add del">
        <pc:chgData name="Riley, Ben - Division of Assessment and Accountability Support" userId="4cd6cdff-1273-49fa-8860-d0f5fa3fb9f7" providerId="ADAL" clId="{71BC5739-D626-47CD-A844-87A6BD9D3BC0}" dt="2024-08-12T16:18:27.313" v="23" actId="47"/>
        <pc:sldMkLst>
          <pc:docMk/>
          <pc:sldMk cId="2490538439" sldId="1592"/>
        </pc:sldMkLst>
      </pc:sldChg>
    </pc:docChg>
  </pc:docChgLst>
  <pc:docChgLst>
    <pc:chgData name="Avery, Devon - Division of Assessment and Accountability Support" userId="S::devon.avery@education.ky.gov::ea78a75c-c17e-4901-bc17-b64bcd9c9f6d" providerId="AD" clId="Web-{B063FD06-056F-9F1D-B326-F8392A38690D}"/>
    <pc:docChg chg="modSld">
      <pc:chgData name="Avery, Devon - Division of Assessment and Accountability Support" userId="S::devon.avery@education.ky.gov::ea78a75c-c17e-4901-bc17-b64bcd9c9f6d" providerId="AD" clId="Web-{B063FD06-056F-9F1D-B326-F8392A38690D}" dt="2024-08-14T14:05:31.142" v="529"/>
      <pc:docMkLst>
        <pc:docMk/>
      </pc:docMkLst>
      <pc:sldChg chg="modSp modCm">
        <pc:chgData name="Avery, Devon - Division of Assessment and Accountability Support" userId="S::devon.avery@education.ky.gov::ea78a75c-c17e-4901-bc17-b64bcd9c9f6d" providerId="AD" clId="Web-{B063FD06-056F-9F1D-B326-F8392A38690D}" dt="2024-08-14T13:24:55.569" v="6" actId="20577"/>
        <pc:sldMkLst>
          <pc:docMk/>
          <pc:sldMk cId="2780740467" sldId="273"/>
        </pc:sldMkLst>
        <pc:spChg chg="mod">
          <ac:chgData name="Avery, Devon - Division of Assessment and Accountability Support" userId="S::devon.avery@education.ky.gov::ea78a75c-c17e-4901-bc17-b64bcd9c9f6d" providerId="AD" clId="Web-{B063FD06-056F-9F1D-B326-F8392A38690D}" dt="2024-08-14T13:24:55.569" v="6" actId="20577"/>
          <ac:spMkLst>
            <pc:docMk/>
            <pc:sldMk cId="2780740467" sldId="27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Avery, Devon - Division of Assessment and Accountability Support" userId="S::devon.avery@education.ky.gov::ea78a75c-c17e-4901-bc17-b64bcd9c9f6d" providerId="AD" clId="Web-{B063FD06-056F-9F1D-B326-F8392A38690D}" dt="2024-08-14T13:24:41.663" v="5" actId="20577"/>
              <pc2:cmMkLst xmlns:pc2="http://schemas.microsoft.com/office/powerpoint/2019/9/main/command">
                <pc:docMk/>
                <pc:sldMk cId="2780740467" sldId="273"/>
                <pc2:cmMk id="{F4040E6C-7CF7-49AE-8B52-5C4BB3854541}"/>
              </pc2:cmMkLst>
            </pc226:cmChg>
          </p:ext>
        </pc:extLst>
      </pc:sldChg>
      <pc:sldChg chg="modNotes">
        <pc:chgData name="Avery, Devon - Division of Assessment and Accountability Support" userId="S::devon.avery@education.ky.gov::ea78a75c-c17e-4901-bc17-b64bcd9c9f6d" providerId="AD" clId="Web-{B063FD06-056F-9F1D-B326-F8392A38690D}" dt="2024-08-14T13:52:54.609" v="427"/>
        <pc:sldMkLst>
          <pc:docMk/>
          <pc:sldMk cId="4207698550" sldId="280"/>
        </pc:sldMkLst>
      </pc:sldChg>
      <pc:sldChg chg="modNotes">
        <pc:chgData name="Avery, Devon - Division of Assessment and Accountability Support" userId="S::devon.avery@education.ky.gov::ea78a75c-c17e-4901-bc17-b64bcd9c9f6d" providerId="AD" clId="Web-{B063FD06-056F-9F1D-B326-F8392A38690D}" dt="2024-08-14T14:03:57.468" v="472"/>
        <pc:sldMkLst>
          <pc:docMk/>
          <pc:sldMk cId="3391304768" sldId="1030"/>
        </pc:sldMkLst>
      </pc:sldChg>
      <pc:sldChg chg="modNotes">
        <pc:chgData name="Avery, Devon - Division of Assessment and Accountability Support" userId="S::devon.avery@education.ky.gov::ea78a75c-c17e-4901-bc17-b64bcd9c9f6d" providerId="AD" clId="Web-{B063FD06-056F-9F1D-B326-F8392A38690D}" dt="2024-08-14T13:28:56.340" v="200"/>
        <pc:sldMkLst>
          <pc:docMk/>
          <pc:sldMk cId="769095969" sldId="1557"/>
        </pc:sldMkLst>
      </pc:sldChg>
      <pc:sldChg chg="modNotes">
        <pc:chgData name="Avery, Devon - Division of Assessment and Accountability Support" userId="S::devon.avery@education.ky.gov::ea78a75c-c17e-4901-bc17-b64bcd9c9f6d" providerId="AD" clId="Web-{B063FD06-056F-9F1D-B326-F8392A38690D}" dt="2024-08-14T13:32:16.080" v="404"/>
        <pc:sldMkLst>
          <pc:docMk/>
          <pc:sldMk cId="849509694" sldId="1571"/>
        </pc:sldMkLst>
      </pc:sldChg>
      <pc:sldChg chg="modNotes">
        <pc:chgData name="Avery, Devon - Division of Assessment and Accountability Support" userId="S::devon.avery@education.ky.gov::ea78a75c-c17e-4901-bc17-b64bcd9c9f6d" providerId="AD" clId="Web-{B063FD06-056F-9F1D-B326-F8392A38690D}" dt="2024-08-14T14:05:31.142" v="529"/>
        <pc:sldMkLst>
          <pc:docMk/>
          <pc:sldMk cId="1444838615" sldId="1580"/>
        </pc:sldMkLst>
      </pc:sldChg>
    </pc:docChg>
  </pc:docChgLst>
  <pc:docChgLst>
    <pc:chgData name="Mullins, Krista - Division of Assessment and Accountability Support" userId="599e8b2c-da26-429c-a2a4-0d587b3d3416" providerId="ADAL" clId="{457A1EB6-6831-4708-9A52-72CAC25B947E}"/>
    <pc:docChg chg="">
      <pc:chgData name="Mullins, Krista - Division of Assessment and Accountability Support" userId="599e8b2c-da26-429c-a2a4-0d587b3d3416" providerId="ADAL" clId="{457A1EB6-6831-4708-9A52-72CAC25B947E}" dt="2024-08-06T18:13:57.440" v="0"/>
      <pc:docMkLst>
        <pc:docMk/>
      </pc:docMkLst>
      <pc:sldChg chg="addCm">
        <pc:chgData name="Mullins, Krista - Division of Assessment and Accountability Support" userId="599e8b2c-da26-429c-a2a4-0d587b3d3416" providerId="ADAL" clId="{457A1EB6-6831-4708-9A52-72CAC25B947E}" dt="2024-08-06T18:13:57.440" v="0"/>
        <pc:sldMkLst>
          <pc:docMk/>
          <pc:sldMk cId="2523405725" sldId="271"/>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457A1EB6-6831-4708-9A52-72CAC25B947E}" dt="2024-08-06T18:13:57.440" v="0"/>
              <pc2:cmMkLst xmlns:pc2="http://schemas.microsoft.com/office/powerpoint/2019/9/main/command">
                <pc:docMk/>
                <pc:sldMk cId="2523405725" sldId="271"/>
                <pc2:cmMk id="{D6E76DAC-EF90-4307-904A-A310978EEA40}"/>
              </pc2:cmMkLst>
            </pc226:cmChg>
          </p:ext>
        </pc:extLst>
      </pc:sldChg>
    </pc:docChg>
  </pc:docChgLst>
  <pc:docChgLst>
    <pc:chgData name="Stafford, Jennifer - KDE Division Director" userId="S::jennifer.stafford@education.ky.gov::0151abd4-297e-443f-a77b-a8c249c015ab" providerId="AD" clId="Web-{2EA17E19-315A-A2A8-28A7-0915E97BB364}"/>
    <pc:docChg chg="addSld delSld">
      <pc:chgData name="Stafford, Jennifer - KDE Division Director" userId="S::jennifer.stafford@education.ky.gov::0151abd4-297e-443f-a77b-a8c249c015ab" providerId="AD" clId="Web-{2EA17E19-315A-A2A8-28A7-0915E97BB364}" dt="2024-08-06T17:38:54.387" v="10"/>
      <pc:docMkLst>
        <pc:docMk/>
      </pc:docMkLst>
      <pc:sldChg chg="del">
        <pc:chgData name="Stafford, Jennifer - KDE Division Director" userId="S::jennifer.stafford@education.ky.gov::0151abd4-297e-443f-a77b-a8c249c015ab" providerId="AD" clId="Web-{2EA17E19-315A-A2A8-28A7-0915E97BB364}" dt="2024-08-06T17:35:30.809" v="0"/>
        <pc:sldMkLst>
          <pc:docMk/>
          <pc:sldMk cId="2738010434" sldId="1574"/>
        </pc:sldMkLst>
      </pc:sldChg>
      <pc:sldChg chg="add del">
        <pc:chgData name="Stafford, Jennifer - KDE Division Director" userId="S::jennifer.stafford@education.ky.gov::0151abd4-297e-443f-a77b-a8c249c015ab" providerId="AD" clId="Web-{2EA17E19-315A-A2A8-28A7-0915E97BB364}" dt="2024-08-06T17:35:57.121" v="3"/>
        <pc:sldMkLst>
          <pc:docMk/>
          <pc:sldMk cId="1836930126" sldId="1578"/>
        </pc:sldMkLst>
      </pc:sldChg>
      <pc:sldChg chg="add">
        <pc:chgData name="Stafford, Jennifer - KDE Division Director" userId="S::jennifer.stafford@education.ky.gov::0151abd4-297e-443f-a77b-a8c249c015ab" providerId="AD" clId="Web-{2EA17E19-315A-A2A8-28A7-0915E97BB364}" dt="2024-08-06T17:36:28.637" v="4"/>
        <pc:sldMkLst>
          <pc:docMk/>
          <pc:sldMk cId="2738010434" sldId="1579"/>
        </pc:sldMkLst>
      </pc:sldChg>
      <pc:sldChg chg="add">
        <pc:chgData name="Stafford, Jennifer - KDE Division Director" userId="S::jennifer.stafford@education.ky.gov::0151abd4-297e-443f-a77b-a8c249c015ab" providerId="AD" clId="Web-{2EA17E19-315A-A2A8-28A7-0915E97BB364}" dt="2024-08-06T17:36:28.652" v="5"/>
        <pc:sldMkLst>
          <pc:docMk/>
          <pc:sldMk cId="2490538439" sldId="1580"/>
        </pc:sldMkLst>
      </pc:sldChg>
      <pc:sldChg chg="add">
        <pc:chgData name="Stafford, Jennifer - KDE Division Director" userId="S::jennifer.stafford@education.ky.gov::0151abd4-297e-443f-a77b-a8c249c015ab" providerId="AD" clId="Web-{2EA17E19-315A-A2A8-28A7-0915E97BB364}" dt="2024-08-06T17:36:28.668" v="6"/>
        <pc:sldMkLst>
          <pc:docMk/>
          <pc:sldMk cId="3657271641" sldId="1581"/>
        </pc:sldMkLst>
      </pc:sldChg>
      <pc:sldChg chg="add">
        <pc:chgData name="Stafford, Jennifer - KDE Division Director" userId="S::jennifer.stafford@education.ky.gov::0151abd4-297e-443f-a77b-a8c249c015ab" providerId="AD" clId="Web-{2EA17E19-315A-A2A8-28A7-0915E97BB364}" dt="2024-08-06T17:36:28.684" v="7"/>
        <pc:sldMkLst>
          <pc:docMk/>
          <pc:sldMk cId="3391304768" sldId="1582"/>
        </pc:sldMkLst>
      </pc:sldChg>
      <pc:sldChg chg="add">
        <pc:chgData name="Stafford, Jennifer - KDE Division Director" userId="S::jennifer.stafford@education.ky.gov::0151abd4-297e-443f-a77b-a8c249c015ab" providerId="AD" clId="Web-{2EA17E19-315A-A2A8-28A7-0915E97BB364}" dt="2024-08-06T17:38:54.356" v="8"/>
        <pc:sldMkLst>
          <pc:docMk/>
          <pc:sldMk cId="3170437094" sldId="1583"/>
        </pc:sldMkLst>
      </pc:sldChg>
      <pc:sldChg chg="add">
        <pc:chgData name="Stafford, Jennifer - KDE Division Director" userId="S::jennifer.stafford@education.ky.gov::0151abd4-297e-443f-a77b-a8c249c015ab" providerId="AD" clId="Web-{2EA17E19-315A-A2A8-28A7-0915E97BB364}" dt="2024-08-06T17:38:54.371" v="9"/>
        <pc:sldMkLst>
          <pc:docMk/>
          <pc:sldMk cId="1976776152" sldId="1584"/>
        </pc:sldMkLst>
      </pc:sldChg>
      <pc:sldChg chg="add">
        <pc:chgData name="Stafford, Jennifer - KDE Division Director" userId="S::jennifer.stafford@education.ky.gov::0151abd4-297e-443f-a77b-a8c249c015ab" providerId="AD" clId="Web-{2EA17E19-315A-A2A8-28A7-0915E97BB364}" dt="2024-08-06T17:38:54.387" v="10"/>
        <pc:sldMkLst>
          <pc:docMk/>
          <pc:sldMk cId="1444838615" sldId="1585"/>
        </pc:sldMkLst>
      </pc:sldChg>
      <pc:sldMasterChg chg="addSldLayout">
        <pc:chgData name="Stafford, Jennifer - KDE Division Director" userId="S::jennifer.stafford@education.ky.gov::0151abd4-297e-443f-a77b-a8c249c015ab" providerId="AD" clId="Web-{2EA17E19-315A-A2A8-28A7-0915E97BB364}" dt="2024-08-06T17:35:38.949" v="1"/>
        <pc:sldMasterMkLst>
          <pc:docMk/>
          <pc:sldMasterMk cId="2271339680" sldId="2147483648"/>
        </pc:sldMasterMkLst>
        <pc:sldLayoutChg chg="add">
          <pc:chgData name="Stafford, Jennifer - KDE Division Director" userId="S::jennifer.stafford@education.ky.gov::0151abd4-297e-443f-a77b-a8c249c015ab" providerId="AD" clId="Web-{2EA17E19-315A-A2A8-28A7-0915E97BB364}" dt="2024-08-06T17:35:38.949" v="1"/>
          <pc:sldLayoutMkLst>
            <pc:docMk/>
            <pc:sldMasterMk cId="2271339680" sldId="2147483648"/>
            <pc:sldLayoutMk cId="74440308" sldId="214748373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custT="1"/>
      <dgm:spPr/>
      <dgm:t>
        <a:bodyPr/>
        <a:lstStyle/>
        <a:p>
          <a:r>
            <a:rPr lang="en-US" sz="2000"/>
            <a:t>4-year Adjusted Cohort</a:t>
          </a:r>
        </a:p>
      </dgm:t>
    </dgm:pt>
    <dgm:pt modelId="{9447C93C-03D4-4267-B6EA-E149F18CDE6A}" type="parTrans" cxnId="{290BC67E-96D3-4E80-B156-CC5CE11D3C7B}">
      <dgm:prSet/>
      <dgm:spPr/>
      <dgm:t>
        <a:bodyPr/>
        <a:lstStyle/>
        <a:p>
          <a:endParaRPr lang="en-US" sz="2000"/>
        </a:p>
      </dgm:t>
    </dgm:pt>
    <dgm:pt modelId="{08DAD288-2651-4988-B9BE-6E311A5E6442}" type="sibTrans" cxnId="{290BC67E-96D3-4E80-B156-CC5CE11D3C7B}">
      <dgm:prSet custT="1"/>
      <dgm:spPr/>
      <dgm:t>
        <a:bodyPr/>
        <a:lstStyle/>
        <a:p>
          <a:endParaRPr lang="en-US" sz="2000"/>
        </a:p>
      </dgm:t>
    </dgm:pt>
    <dgm:pt modelId="{9C49D946-D903-433A-9917-F67F684D60F8}">
      <dgm:prSet phldrT="[Text]" custT="1"/>
      <dgm:spPr/>
      <dgm:t>
        <a:bodyPr/>
        <a:lstStyle/>
        <a:p>
          <a:r>
            <a:rPr lang="en-US" sz="2000"/>
            <a:t>5-year Adjusted Cohort</a:t>
          </a:r>
        </a:p>
      </dgm:t>
    </dgm:pt>
    <dgm:pt modelId="{98B7C286-2710-4313-AA5E-76D65C14AA11}" type="parTrans" cxnId="{8E6C4726-9D47-4BA8-8243-F96B1839716E}">
      <dgm:prSet/>
      <dgm:spPr/>
      <dgm:t>
        <a:bodyPr/>
        <a:lstStyle/>
        <a:p>
          <a:endParaRPr lang="en-US" sz="2000"/>
        </a:p>
      </dgm:t>
    </dgm:pt>
    <dgm:pt modelId="{A5A89AFC-462E-4B5E-B519-CE96580EB9A1}" type="sibTrans" cxnId="{8E6C4726-9D47-4BA8-8243-F96B1839716E}">
      <dgm:prSet custT="1"/>
      <dgm:spPr/>
      <dgm:t>
        <a:bodyPr/>
        <a:lstStyle/>
        <a:p>
          <a:endParaRPr lang="en-US" sz="2000"/>
        </a:p>
      </dgm:t>
    </dgm:pt>
    <dgm:pt modelId="{0BEB165C-96B9-4686-A54F-8144BE63EAC6}">
      <dgm:prSet phldrT="[Text]" custT="1"/>
      <dgm:spPr/>
      <dgm:t>
        <a:bodyPr/>
        <a:lstStyle/>
        <a:p>
          <a:r>
            <a:rPr lang="en-US" sz="2000"/>
            <a:t>Status </a:t>
          </a:r>
          <a:r>
            <a:rPr lang="en-US" sz="1700"/>
            <a:t>Graduation</a:t>
          </a:r>
          <a:r>
            <a:rPr lang="en-US" sz="2000"/>
            <a:t> Rate </a:t>
          </a:r>
        </a:p>
      </dgm:t>
    </dgm:pt>
    <dgm:pt modelId="{B699C40E-01EE-4009-A121-1D0A681E4051}" type="parTrans" cxnId="{BE1D6B70-F6CC-42BD-B7E0-D08466016575}">
      <dgm:prSet/>
      <dgm:spPr/>
      <dgm:t>
        <a:bodyPr/>
        <a:lstStyle/>
        <a:p>
          <a:endParaRPr lang="en-US" sz="2000"/>
        </a:p>
      </dgm:t>
    </dgm:pt>
    <dgm:pt modelId="{6B675A22-25A4-4947-81B8-4AE3620EF3E1}" type="sibTrans" cxnId="{BE1D6B70-F6CC-42BD-B7E0-D08466016575}">
      <dgm:prSet/>
      <dgm:spPr/>
      <dgm:t>
        <a:bodyPr/>
        <a:lstStyle/>
        <a:p>
          <a:endParaRPr lang="en-US" sz="2000"/>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custScaleX="87526" custScaleY="80767">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custScaleX="83551" custScaleY="77950">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custLinFactNeighborX="26425" custLinFactNeighborY="95984"/>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custScaleX="91992" custScaleY="86821" custLinFactNeighborX="84468" custLinFactNeighborY="56960">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custT="1"/>
      <dgm:spPr/>
      <dgm:t>
        <a:bodyPr/>
        <a:lstStyle/>
        <a:p>
          <a:r>
            <a:rPr lang="en-US" sz="2000" dirty="0"/>
            <a:t>Current Status Score</a:t>
          </a:r>
        </a:p>
      </dgm:t>
    </dgm:pt>
    <dgm:pt modelId="{FB5FDF78-0E93-4632-BE96-6C39499CF731}" type="parTrans" cxnId="{0BED25D7-186C-4793-B1DD-E8955351F834}">
      <dgm:prSet/>
      <dgm:spPr/>
      <dgm:t>
        <a:bodyPr/>
        <a:lstStyle/>
        <a:p>
          <a:endParaRPr lang="en-US" sz="2000"/>
        </a:p>
      </dgm:t>
    </dgm:pt>
    <dgm:pt modelId="{EAA00885-9C33-46B7-8E11-279F9B5F390D}" type="sibTrans" cxnId="{0BED25D7-186C-4793-B1DD-E8955351F834}">
      <dgm:prSet custT="1"/>
      <dgm:spPr/>
      <dgm:t>
        <a:bodyPr/>
        <a:lstStyle/>
        <a:p>
          <a:endParaRPr lang="en-US" sz="2000"/>
        </a:p>
      </dgm:t>
    </dgm:pt>
    <dgm:pt modelId="{AB6A64BF-0B83-40F1-8AD2-303BFC1A21F9}">
      <dgm:prSet phldrT="[Text]" custT="1"/>
      <dgm:spPr/>
      <dgm:t>
        <a:bodyPr/>
        <a:lstStyle/>
        <a:p>
          <a:r>
            <a:rPr lang="en-US" sz="2000" dirty="0"/>
            <a:t>Prior Status Score</a:t>
          </a:r>
        </a:p>
      </dgm:t>
    </dgm:pt>
    <dgm:pt modelId="{7D160FB9-8CB4-4FE4-AFEA-19F459E7D075}" type="parTrans" cxnId="{0F39C17A-6192-4597-AB31-7EF897BE421F}">
      <dgm:prSet/>
      <dgm:spPr/>
      <dgm:t>
        <a:bodyPr/>
        <a:lstStyle/>
        <a:p>
          <a:endParaRPr lang="en-US" sz="2000"/>
        </a:p>
      </dgm:t>
    </dgm:pt>
    <dgm:pt modelId="{7E14A41A-D404-469F-9E67-E467B8274A4A}" type="sibTrans" cxnId="{0F39C17A-6192-4597-AB31-7EF897BE421F}">
      <dgm:prSet custT="1"/>
      <dgm:spPr/>
      <dgm:t>
        <a:bodyPr/>
        <a:lstStyle/>
        <a:p>
          <a:endParaRPr lang="en-US" sz="2000"/>
        </a:p>
      </dgm:t>
    </dgm:pt>
    <dgm:pt modelId="{16EF6DA5-C2EF-4846-980D-096F744BA5A9}">
      <dgm:prSet phldrT="[Text]" custT="1"/>
      <dgm:spPr/>
      <dgm:t>
        <a:bodyPr/>
        <a:lstStyle/>
        <a:p>
          <a:r>
            <a:rPr lang="en-US" sz="2000" dirty="0"/>
            <a:t>Change Score</a:t>
          </a:r>
        </a:p>
      </dgm:t>
    </dgm:pt>
    <dgm:pt modelId="{97F1D798-6BF1-44C6-A4D5-329D2D63AE3F}" type="parTrans" cxnId="{3F4DDC1C-1C95-4E7C-B157-102B2CDECCA6}">
      <dgm:prSet/>
      <dgm:spPr/>
      <dgm:t>
        <a:bodyPr/>
        <a:lstStyle/>
        <a:p>
          <a:endParaRPr lang="en-US" sz="2000"/>
        </a:p>
      </dgm:t>
    </dgm:pt>
    <dgm:pt modelId="{341D5FE8-F44A-413E-B8CA-2AC06EBCB2DB}" type="sibTrans" cxnId="{3F4DDC1C-1C95-4E7C-B157-102B2CDECCA6}">
      <dgm:prSet/>
      <dgm:spPr/>
      <dgm:t>
        <a:bodyPr/>
        <a:lstStyle/>
        <a:p>
          <a:endParaRPr lang="en-US" sz="2000"/>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dgm:spPr/>
      <dgm:t>
        <a:bodyPr/>
        <a:lstStyle/>
        <a:p>
          <a:r>
            <a:rPr lang="en-US"/>
            <a:t>Current Year Status Score</a:t>
          </a:r>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dgm:spPr/>
      <dgm:t>
        <a:bodyPr/>
        <a:lstStyle/>
        <a:p>
          <a:r>
            <a:rPr lang="en-US"/>
            <a:t>Prior Year Status Score</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r>
            <a:rPr lang="en-US"/>
            <a:t>Change Score</a:t>
          </a:r>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custT="1"/>
      <dgm:spPr/>
      <dgm:t>
        <a:bodyPr/>
        <a:lstStyle/>
        <a:p>
          <a:r>
            <a:rPr lang="en-US" sz="2400"/>
            <a:t>Current Year Status Score </a:t>
          </a:r>
        </a:p>
      </dgm:t>
    </dgm:pt>
    <dgm:pt modelId="{9447C93C-03D4-4267-B6EA-E149F18CDE6A}" type="parTrans" cxnId="{290BC67E-96D3-4E80-B156-CC5CE11D3C7B}">
      <dgm:prSet/>
      <dgm:spPr/>
      <dgm:t>
        <a:bodyPr/>
        <a:lstStyle/>
        <a:p>
          <a:endParaRPr lang="en-US" sz="2000"/>
        </a:p>
      </dgm:t>
    </dgm:pt>
    <dgm:pt modelId="{08DAD288-2651-4988-B9BE-6E311A5E6442}" type="sibTrans" cxnId="{290BC67E-96D3-4E80-B156-CC5CE11D3C7B}">
      <dgm:prSet custT="1"/>
      <dgm:spPr/>
      <dgm:t>
        <a:bodyPr/>
        <a:lstStyle/>
        <a:p>
          <a:endParaRPr lang="en-US" sz="2000"/>
        </a:p>
      </dgm:t>
    </dgm:pt>
    <dgm:pt modelId="{9C49D946-D903-433A-9917-F67F684D60F8}">
      <dgm:prSet phldrT="[Text]" custT="1"/>
      <dgm:spPr/>
      <dgm:t>
        <a:bodyPr/>
        <a:lstStyle/>
        <a:p>
          <a:r>
            <a:rPr lang="en-US" sz="2400"/>
            <a:t>Change</a:t>
          </a:r>
          <a:r>
            <a:rPr lang="en-US" sz="2000"/>
            <a:t> </a:t>
          </a:r>
          <a:r>
            <a:rPr lang="en-US" sz="2400"/>
            <a:t>Score</a:t>
          </a:r>
        </a:p>
      </dgm:t>
    </dgm:pt>
    <dgm:pt modelId="{98B7C286-2710-4313-AA5E-76D65C14AA11}" type="parTrans" cxnId="{8E6C4726-9D47-4BA8-8243-F96B1839716E}">
      <dgm:prSet/>
      <dgm:spPr/>
      <dgm:t>
        <a:bodyPr/>
        <a:lstStyle/>
        <a:p>
          <a:endParaRPr lang="en-US" sz="2000"/>
        </a:p>
      </dgm:t>
    </dgm:pt>
    <dgm:pt modelId="{A5A89AFC-462E-4B5E-B519-CE96580EB9A1}" type="sibTrans" cxnId="{8E6C4726-9D47-4BA8-8243-F96B1839716E}">
      <dgm:prSet custT="1"/>
      <dgm:spPr/>
      <dgm:t>
        <a:bodyPr/>
        <a:lstStyle/>
        <a:p>
          <a:endParaRPr lang="en-US" sz="2000"/>
        </a:p>
      </dgm:t>
    </dgm:pt>
    <dgm:pt modelId="{0BEB165C-96B9-4686-A54F-8144BE63EAC6}">
      <dgm:prSet phldrT="[Text]" custT="1"/>
      <dgm:spPr/>
      <dgm:t>
        <a:bodyPr/>
        <a:lstStyle/>
        <a:p>
          <a:r>
            <a:rPr lang="en-US" sz="2400"/>
            <a:t>Indicator Score </a:t>
          </a:r>
        </a:p>
      </dgm:t>
    </dgm:pt>
    <dgm:pt modelId="{B699C40E-01EE-4009-A121-1D0A681E4051}" type="parTrans" cxnId="{BE1D6B70-F6CC-42BD-B7E0-D08466016575}">
      <dgm:prSet/>
      <dgm:spPr/>
      <dgm:t>
        <a:bodyPr/>
        <a:lstStyle/>
        <a:p>
          <a:endParaRPr lang="en-US" sz="2000"/>
        </a:p>
      </dgm:t>
    </dgm:pt>
    <dgm:pt modelId="{6B675A22-25A4-4947-81B8-4AE3620EF3E1}" type="sibTrans" cxnId="{BE1D6B70-F6CC-42BD-B7E0-D08466016575}">
      <dgm:prSet/>
      <dgm:spPr/>
      <dgm:t>
        <a:bodyPr/>
        <a:lstStyle/>
        <a:p>
          <a:endParaRPr lang="en-US" sz="2000"/>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custLinFactNeighborX="47088" custLinFactNeighborY="53149">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custLinFactNeighborX="28253" custLinFactNeighborY="91636"/>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custLinFactNeighborX="56506" custLinFactNeighborY="48648">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custLinFactNeighborX="37670" custLinFactNeighborY="91636"/>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custLinFactNeighborX="84759" custLinFactNeighborY="48648">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t>
        <a:bodyPr/>
        <a:lstStyle/>
        <a:p>
          <a:endParaRPr lang="en-US"/>
        </a:p>
      </dgm:t>
    </dgm:pt>
    <dgm:pt modelId="{4B37AB8A-B2B1-4667-A439-E18620A5BB81}">
      <dgm:prSet phldrT="[Text]" custT="1"/>
      <dgm:spPr/>
      <dgm:t>
        <a:bodyPr/>
        <a:lstStyle/>
        <a:p>
          <a:pPr>
            <a:buNone/>
          </a:pPr>
          <a:r>
            <a:rPr lang="en-US" sz="1050" b="0">
              <a:latin typeface="Calibri"/>
              <a:ea typeface="Calibri"/>
              <a:cs typeface="Calibri"/>
              <a:sym typeface="Calibri"/>
            </a:rPr>
            <a:t>State Assessment Results in Reading and Mathematics Indicator Score     </a:t>
          </a:r>
          <a:r>
            <a:rPr lang="en-US" sz="1800" b="0">
              <a:latin typeface="Calibri"/>
              <a:ea typeface="Calibri"/>
              <a:cs typeface="Calibri"/>
              <a:sym typeface="Calibri"/>
            </a:rPr>
            <a:t>* .45</a:t>
          </a:r>
          <a:endParaRPr lang="en-US" sz="1800" b="0"/>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dgm:t>
        <a:bodyPr/>
        <a:lstStyle/>
        <a:p>
          <a:pPr>
            <a:buNone/>
          </a:pPr>
          <a:r>
            <a:rPr lang="en-US" sz="1050" b="0">
              <a:latin typeface="Calibri"/>
              <a:ea typeface="Calibri"/>
              <a:cs typeface="Calibri"/>
              <a:sym typeface="Calibri"/>
            </a:rPr>
            <a:t>State Assessment Results in Sc, SS and Writing Indicator Score                       </a:t>
          </a:r>
          <a:r>
            <a:rPr lang="en-US" sz="1800" b="0">
              <a:latin typeface="Calibri"/>
              <a:ea typeface="Calibri"/>
              <a:cs typeface="Calibri"/>
              <a:sym typeface="Calibri"/>
            </a:rPr>
            <a:t>* .20</a:t>
          </a:r>
          <a:endParaRPr lang="en-US" sz="1800" b="0"/>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F1A7D9D5-3CE6-4F77-873B-F0A3B191D1BB}">
      <dgm:prSet phldrT="[Text]" custT="1"/>
      <dgm:spPr/>
      <dgm:t>
        <a:bodyPr/>
        <a:lstStyle/>
        <a:p>
          <a:pPr>
            <a:buNone/>
          </a:pPr>
          <a:r>
            <a:rPr lang="en-US" sz="1050"/>
            <a:t>English Learner Progress Indicator Score      </a:t>
          </a:r>
          <a:r>
            <a:rPr lang="en-US" sz="18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050"/>
            <a:t>QSCS Indicator Score        </a:t>
          </a:r>
        </a:p>
        <a:p>
          <a:pPr>
            <a:buNone/>
          </a:pPr>
          <a:r>
            <a:rPr lang="en-US" sz="1050"/>
            <a:t> </a:t>
          </a:r>
          <a:r>
            <a:rPr lang="en-US" sz="1800"/>
            <a:t>*.04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D2524C0D-7DBA-417F-B02F-B9BD6ED2FCC7}">
      <dgm:prSet phldrT="[Text]" custT="1"/>
      <dgm:spPr/>
      <dgm:t>
        <a:bodyPr/>
        <a:lstStyle/>
        <a:p>
          <a:pPr>
            <a:buNone/>
          </a:pPr>
          <a:r>
            <a:rPr lang="en-US" sz="1050"/>
            <a:t>Postsecondary Readiness Indicator Score </a:t>
          </a:r>
        </a:p>
        <a:p>
          <a:pPr>
            <a:buNone/>
          </a:pPr>
          <a:r>
            <a:rPr lang="en-US" sz="1800"/>
            <a:t>*.20</a:t>
          </a:r>
        </a:p>
      </dgm:t>
    </dgm:pt>
    <dgm:pt modelId="{AF37E143-BEE2-46EA-8EA2-5F0EDA4F397C}" type="parTrans" cxnId="{E1DD9053-4907-4E68-A169-C8D05FACD127}">
      <dgm:prSet/>
      <dgm:spPr/>
      <dgm:t>
        <a:bodyPr/>
        <a:lstStyle/>
        <a:p>
          <a:endParaRPr lang="en-US"/>
        </a:p>
      </dgm:t>
    </dgm:pt>
    <dgm:pt modelId="{E9B8BF07-3ADB-48F3-933B-B028EEE3632A}" type="sibTrans" cxnId="{E1DD9053-4907-4E68-A169-C8D05FACD127}">
      <dgm:prSet/>
      <dgm:spPr/>
      <dgm:t>
        <a:bodyPr/>
        <a:lstStyle/>
        <a:p>
          <a:endParaRPr lang="en-US"/>
        </a:p>
      </dgm:t>
    </dgm:pt>
    <dgm:pt modelId="{2C6EFB82-0014-48C2-960D-184753BF84DE}">
      <dgm:prSet phldrT="[Text]" custT="1"/>
      <dgm:spPr/>
      <dgm:t>
        <a:bodyPr/>
        <a:lstStyle/>
        <a:p>
          <a:pPr>
            <a:buNone/>
          </a:pPr>
          <a:r>
            <a:rPr lang="en-US" sz="1050"/>
            <a:t>Graduation Indicator Score       </a:t>
          </a:r>
          <a:r>
            <a:rPr lang="en-US" sz="1800"/>
            <a:t>*.06</a:t>
          </a:r>
        </a:p>
      </dgm:t>
    </dgm:pt>
    <dgm:pt modelId="{4DB1A205-7D87-48B3-9529-E131A717C31A}" type="parTrans" cxnId="{9172943E-BCF8-416D-A70E-D536975B9A33}">
      <dgm:prSet/>
      <dgm:spPr/>
      <dgm:t>
        <a:bodyPr/>
        <a:lstStyle/>
        <a:p>
          <a:endParaRPr lang="en-US"/>
        </a:p>
      </dgm:t>
    </dgm:pt>
    <dgm:pt modelId="{5B709DD1-69CF-4443-9A5B-AF940CBF02C3}" type="sibTrans" cxnId="{9172943E-BCF8-416D-A70E-D536975B9A3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7" custScaleX="2000000" custScaleY="2000000" custLinFactX="1252384" custLinFactNeighborX="1300000">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6" custScaleX="2000000" custScaleY="2000000" custLinFactX="2031512" custLinFactNeighborX="2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7" custScaleX="2000000" custScaleY="2000000" custLinFactX="1243211" custLinFactNeighborX="13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6" custScaleX="2000000" custScaleY="2000000" custLinFactX="2031512" custLinFactNeighborX="2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7" custScaleX="2000000" custScaleY="2000000" custLinFactX="1243211" custLinFactNeighborX="13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6" custScaleX="2000000" custScaleY="2000000" custLinFactX="2031512" custLinFactNeighborX="2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7" custScaleX="2000000" custScaleY="2000000" custLinFactX="1243211" custLinFactNeighborX="13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6" custScaleX="2000000" custScaleY="2000000" custLinFactX="2032656" custLinFactNeighborX="2100000" custLinFactNeighborY="3442"/>
      <dgm:spPr/>
    </dgm:pt>
    <dgm:pt modelId="{55F46764-D538-471C-B71A-529BF3A4E2E4}" type="pres">
      <dgm:prSet presAssocID="{FDF15E03-D6E2-48DE-8398-970B60A2038A}" presName="spacerR" presStyleCnt="0"/>
      <dgm:spPr/>
    </dgm:pt>
    <dgm:pt modelId="{5BA44825-825A-4725-8034-4B8BD5B803E5}" type="pres">
      <dgm:prSet presAssocID="{D2524C0D-7DBA-417F-B02F-B9BD6ED2FCC7}" presName="node" presStyleLbl="node1" presStyleIdx="4" presStyleCnt="7" custScaleX="2000000" custScaleY="2000000" custLinFactX="1252530" custLinFactNeighborX="1300000">
        <dgm:presLayoutVars>
          <dgm:bulletEnabled val="1"/>
        </dgm:presLayoutVars>
      </dgm:prSet>
      <dgm:spPr/>
    </dgm:pt>
    <dgm:pt modelId="{7DE5AA99-DB0B-448B-B1D7-3BC71290DDE3}" type="pres">
      <dgm:prSet presAssocID="{E9B8BF07-3ADB-48F3-933B-B028EEE3632A}" presName="spacerL" presStyleCnt="0"/>
      <dgm:spPr/>
    </dgm:pt>
    <dgm:pt modelId="{BED252C7-D2C8-4EFA-9C63-F32B90B9F8E6}" type="pres">
      <dgm:prSet presAssocID="{E9B8BF07-3ADB-48F3-933B-B028EEE3632A}" presName="sibTrans" presStyleLbl="sibTrans2D1" presStyleIdx="4" presStyleCnt="6" custScaleX="2000000" custScaleY="2000000" custLinFactX="2047566" custLinFactNeighborX="2100000"/>
      <dgm:spPr/>
    </dgm:pt>
    <dgm:pt modelId="{D00DE9AC-CAFE-43CB-B9B7-86CB75C18EF7}" type="pres">
      <dgm:prSet presAssocID="{E9B8BF07-3ADB-48F3-933B-B028EEE3632A}" presName="spacerR" presStyleCnt="0"/>
      <dgm:spPr/>
    </dgm:pt>
    <dgm:pt modelId="{ACF52618-7A46-45C1-91AA-753ABEBEE295}" type="pres">
      <dgm:prSet presAssocID="{2C6EFB82-0014-48C2-960D-184753BF84DE}" presName="node" presStyleLbl="node1" presStyleIdx="5" presStyleCnt="7" custScaleX="2000000" custScaleY="2000000" custLinFactX="1252530" custLinFactNeighborX="1300000">
        <dgm:presLayoutVars>
          <dgm:bulletEnabled val="1"/>
        </dgm:presLayoutVars>
      </dgm:prSet>
      <dgm:spPr/>
    </dgm:pt>
    <dgm:pt modelId="{A47F93F7-E7ED-4AED-BAAC-07423E8EB5ED}" type="pres">
      <dgm:prSet presAssocID="{5B709DD1-69CF-4443-9A5B-AF940CBF02C3}" presName="spacerL" presStyleCnt="0"/>
      <dgm:spPr/>
    </dgm:pt>
    <dgm:pt modelId="{D6C1030B-472A-4889-969F-199D99870D5E}" type="pres">
      <dgm:prSet presAssocID="{5B709DD1-69CF-4443-9A5B-AF940CBF02C3}" presName="sibTrans" presStyleLbl="sibTrans2D1" presStyleIdx="5" presStyleCnt="6" custScaleX="2000000" custScaleY="2000000" custLinFactX="-14687831" custLinFactY="1900000" custLinFactNeighborX="-14700000" custLinFactNeighborY="1941911"/>
      <dgm:spPr/>
    </dgm:pt>
    <dgm:pt modelId="{BCE33A16-218D-45F6-997A-5AAA5A41ED1F}" type="pres">
      <dgm:prSet presAssocID="{5B709DD1-69CF-4443-9A5B-AF940CBF02C3}" presName="spacerR" presStyleCnt="0"/>
      <dgm:spPr/>
    </dgm:pt>
    <dgm:pt modelId="{287151F2-A532-440E-9B38-3F99EECFCFF9}" type="pres">
      <dgm:prSet presAssocID="{5A924ED4-0BCB-4F4A-BC8A-9D7676719F1C}" presName="node" presStyleLbl="node1" presStyleIdx="6" presStyleCnt="7" custScaleX="2000000" custScaleY="2000000" custLinFactX="-8990990" custLinFactY="1054302" custLinFactNeighborX="-9000000" custLinFactNeighborY="1100000">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6EBBCB01-08A1-413B-B2B4-6FED2CD7CF65}" type="presOf" srcId="{E9B8BF07-3ADB-48F3-933B-B028EEE3632A}" destId="{BED252C7-D2C8-4EFA-9C63-F32B90B9F8E6}"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9172943E-BCF8-416D-A70E-D536975B9A33}" srcId="{E1904A12-FD33-448E-97D0-EC93ABBE2BBF}" destId="{2C6EFB82-0014-48C2-960D-184753BF84DE}" srcOrd="5" destOrd="0" parTransId="{4DB1A205-7D87-48B3-9529-E131A717C31A}" sibTransId="{5B709DD1-69CF-4443-9A5B-AF940CBF02C3}"/>
    <dgm:cxn modelId="{38557F63-53C5-4C87-8F08-F2F6B1831251}" srcId="{E1904A12-FD33-448E-97D0-EC93ABBE2BBF}" destId="{5A924ED4-0BCB-4F4A-BC8A-9D7676719F1C}" srcOrd="6"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FAABEB6B-67C9-4B3F-B800-090F7B8FE98E}" type="presOf" srcId="{5B709DD1-69CF-4443-9A5B-AF940CBF02C3}" destId="{D6C1030B-472A-4889-969F-199D99870D5E}" srcOrd="0" destOrd="0" presId="urn:microsoft.com/office/officeart/2005/8/layout/equation1"/>
    <dgm:cxn modelId="{E1DD9053-4907-4E68-A169-C8D05FACD127}" srcId="{E1904A12-FD33-448E-97D0-EC93ABBE2BBF}" destId="{D2524C0D-7DBA-417F-B02F-B9BD6ED2FCC7}" srcOrd="4" destOrd="0" parTransId="{AF37E143-BEE2-46EA-8EA2-5F0EDA4F397C}" sibTransId="{E9B8BF07-3ADB-48F3-933B-B028EEE3632A}"/>
    <dgm:cxn modelId="{8190C355-E5E6-4CC7-BFF8-7A47EEE7B903}" type="presOf" srcId="{D2524C0D-7DBA-417F-B02F-B9BD6ED2FCC7}" destId="{5BA44825-825A-4725-8034-4B8BD5B803E5}"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AF46F0C0-86D2-48D1-A7D7-A71668AE46C6}" type="presOf" srcId="{2C6EFB82-0014-48C2-960D-184753BF84DE}" destId="{ACF52618-7A46-45C1-91AA-753ABEBEE295}" srcOrd="0" destOrd="0" presId="urn:microsoft.com/office/officeart/2005/8/layout/equation1"/>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3F62F2CD-A7A2-40FA-B8EA-163902AC4304}" type="presParOf" srcId="{12CF3327-4A59-45DE-88EB-4364538C4BD8}" destId="{5BA44825-825A-4725-8034-4B8BD5B803E5}" srcOrd="16" destOrd="0" presId="urn:microsoft.com/office/officeart/2005/8/layout/equation1"/>
    <dgm:cxn modelId="{2BB6100C-F0B9-4108-8550-8D6D00D9B5FD}" type="presParOf" srcId="{12CF3327-4A59-45DE-88EB-4364538C4BD8}" destId="{7DE5AA99-DB0B-448B-B1D7-3BC71290DDE3}" srcOrd="17" destOrd="0" presId="urn:microsoft.com/office/officeart/2005/8/layout/equation1"/>
    <dgm:cxn modelId="{7DCC1B3A-CEE8-4919-ABA1-C9EE9F916399}" type="presParOf" srcId="{12CF3327-4A59-45DE-88EB-4364538C4BD8}" destId="{BED252C7-D2C8-4EFA-9C63-F32B90B9F8E6}" srcOrd="18" destOrd="0" presId="urn:microsoft.com/office/officeart/2005/8/layout/equation1"/>
    <dgm:cxn modelId="{17F5F992-9BBE-4616-83A8-4A38D0DDCB24}" type="presParOf" srcId="{12CF3327-4A59-45DE-88EB-4364538C4BD8}" destId="{D00DE9AC-CAFE-43CB-B9B7-86CB75C18EF7}" srcOrd="19" destOrd="0" presId="urn:microsoft.com/office/officeart/2005/8/layout/equation1"/>
    <dgm:cxn modelId="{A70E3CE8-4FA5-46E6-AF11-E375BC4768E6}" type="presParOf" srcId="{12CF3327-4A59-45DE-88EB-4364538C4BD8}" destId="{ACF52618-7A46-45C1-91AA-753ABEBEE295}" srcOrd="20" destOrd="0" presId="urn:microsoft.com/office/officeart/2005/8/layout/equation1"/>
    <dgm:cxn modelId="{376451CF-0B80-4FF6-90B6-7ACC56924F38}" type="presParOf" srcId="{12CF3327-4A59-45DE-88EB-4364538C4BD8}" destId="{A47F93F7-E7ED-4AED-BAAC-07423E8EB5ED}" srcOrd="21" destOrd="0" presId="urn:microsoft.com/office/officeart/2005/8/layout/equation1"/>
    <dgm:cxn modelId="{26E05EFC-6064-4F98-A1B7-681A416CCB04}" type="presParOf" srcId="{12CF3327-4A59-45DE-88EB-4364538C4BD8}" destId="{D6C1030B-472A-4889-969F-199D99870D5E}" srcOrd="22" destOrd="0" presId="urn:microsoft.com/office/officeart/2005/8/layout/equation1"/>
    <dgm:cxn modelId="{7350B093-F627-46A2-92F2-6BC6B14EB72E}" type="presParOf" srcId="{12CF3327-4A59-45DE-88EB-4364538C4BD8}" destId="{BCE33A16-218D-45F6-997A-5AAA5A41ED1F}" srcOrd="23" destOrd="0" presId="urn:microsoft.com/office/officeart/2005/8/layout/equation1"/>
    <dgm:cxn modelId="{82E3B741-4C02-4A73-9B09-697170A19D2B}" type="presParOf" srcId="{12CF3327-4A59-45DE-88EB-4364538C4BD8}" destId="{287151F2-A532-440E-9B38-3F99EECFCFF9}" srcOrd="2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993" y="1497419"/>
          <a:ext cx="1591417" cy="146852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4-year Adjusted Cohort</a:t>
          </a:r>
        </a:p>
      </dsp:txBody>
      <dsp:txXfrm>
        <a:off x="234051" y="1712479"/>
        <a:ext cx="1125301" cy="1038403"/>
      </dsp:txXfrm>
    </dsp:sp>
    <dsp:sp modelId="{01861E50-EF56-4DB1-99F2-63789CB4FB22}">
      <dsp:nvSpPr>
        <dsp:cNvPr id="0" name=""/>
        <dsp:cNvSpPr/>
      </dsp:nvSpPr>
      <dsp:spPr>
        <a:xfrm>
          <a:off x="1740050" y="1704397"/>
          <a:ext cx="1054568" cy="1054568"/>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879833" y="2107664"/>
        <a:ext cx="775002" cy="248034"/>
      </dsp:txXfrm>
    </dsp:sp>
    <dsp:sp modelId="{77E6BBB9-5FA0-4598-91EC-75A4D3294FC4}">
      <dsp:nvSpPr>
        <dsp:cNvPr id="0" name=""/>
        <dsp:cNvSpPr/>
      </dsp:nvSpPr>
      <dsp:spPr>
        <a:xfrm>
          <a:off x="2942259" y="1523029"/>
          <a:ext cx="1519142" cy="141730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5-year Adjusted Cohort</a:t>
          </a:r>
        </a:p>
      </dsp:txBody>
      <dsp:txXfrm>
        <a:off x="3164732" y="1730588"/>
        <a:ext cx="1074196" cy="1002186"/>
      </dsp:txXfrm>
    </dsp:sp>
    <dsp:sp modelId="{8A5D05BA-48CE-4A9D-84F1-C9B2DAB6D2C0}">
      <dsp:nvSpPr>
        <dsp:cNvPr id="0" name=""/>
        <dsp:cNvSpPr/>
      </dsp:nvSpPr>
      <dsp:spPr>
        <a:xfrm>
          <a:off x="4648055" y="2716614"/>
          <a:ext cx="1054568" cy="1054568"/>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87838" y="2933855"/>
        <a:ext cx="775002" cy="620086"/>
      </dsp:txXfrm>
    </dsp:sp>
    <dsp:sp modelId="{242D0C74-143E-45C6-91BC-624C35B7EFFA}">
      <dsp:nvSpPr>
        <dsp:cNvPr id="0" name=""/>
        <dsp:cNvSpPr/>
      </dsp:nvSpPr>
      <dsp:spPr>
        <a:xfrm>
          <a:off x="5812243" y="2478041"/>
          <a:ext cx="1672619" cy="157859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Status </a:t>
          </a:r>
          <a:r>
            <a:rPr lang="en-US" sz="1700" kern="1200"/>
            <a:t>Graduation</a:t>
          </a:r>
          <a:r>
            <a:rPr lang="en-US" sz="2000" kern="1200"/>
            <a:t> Rate </a:t>
          </a:r>
        </a:p>
      </dsp:txBody>
      <dsp:txXfrm>
        <a:off x="6057192" y="2709221"/>
        <a:ext cx="1182721" cy="1116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Current Status Score</a:t>
          </a:r>
        </a:p>
      </dsp:txBody>
      <dsp:txXfrm>
        <a:off x="266688" y="2068788"/>
        <a:ext cx="1281090" cy="1281090"/>
      </dsp:txXfrm>
    </dsp:sp>
    <dsp:sp modelId="{72B74AF2-1E07-4450-84F4-424F298ED4B1}">
      <dsp:nvSpPr>
        <dsp:cNvPr id="0" name=""/>
        <dsp:cNvSpPr/>
      </dsp:nvSpPr>
      <dsp:spPr>
        <a:xfrm>
          <a:off x="1960214" y="2183930"/>
          <a:ext cx="1050805" cy="1050805"/>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99498" y="2585758"/>
        <a:ext cx="772237" cy="247149"/>
      </dsp:txXfrm>
    </dsp:sp>
    <dsp:sp modelId="{E9BAE064-30DD-4F97-9DD6-CCC4C27BB31A}">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Prior Status Score</a:t>
          </a:r>
        </a:p>
      </dsp:txBody>
      <dsp:txXfrm>
        <a:off x="3423454" y="2068788"/>
        <a:ext cx="1281090" cy="1281090"/>
      </dsp:txXfrm>
    </dsp:sp>
    <dsp:sp modelId="{F00A338A-FE51-4FEE-8BCD-C68BAC169AB7}">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256264" y="2400396"/>
        <a:ext cx="772237" cy="617873"/>
      </dsp:txXfrm>
    </dsp:sp>
    <dsp:sp modelId="{0377CC37-CEA7-47BF-A336-DF6AD436B873}">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Change Score</a:t>
          </a:r>
        </a:p>
      </dsp:txBody>
      <dsp:txXfrm>
        <a:off x="6580220" y="2068788"/>
        <a:ext cx="1281090" cy="128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380610"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Current Year Status Score</a:t>
          </a:r>
        </a:p>
      </dsp:txBody>
      <dsp:txXfrm>
        <a:off x="1610484" y="230371"/>
        <a:ext cx="1109928" cy="1109928"/>
      </dsp:txXfrm>
    </dsp:sp>
    <dsp:sp modelId="{72B74AF2-1E07-4450-84F4-424F298ED4B1}">
      <dsp:nvSpPr>
        <dsp:cNvPr id="0" name=""/>
        <dsp:cNvSpPr/>
      </dsp:nvSpPr>
      <dsp:spPr>
        <a:xfrm>
          <a:off x="3077745" y="330129"/>
          <a:ext cx="910412" cy="910412"/>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98420" y="678271"/>
        <a:ext cx="669062" cy="214128"/>
      </dsp:txXfrm>
    </dsp:sp>
    <dsp:sp modelId="{E9BAE064-30DD-4F97-9DD6-CCC4C27BB31A}">
      <dsp:nvSpPr>
        <dsp:cNvPr id="0" name=""/>
        <dsp:cNvSpPr/>
      </dsp:nvSpPr>
      <dsp:spPr>
        <a:xfrm>
          <a:off x="4115615"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Prior Year Status Score</a:t>
          </a:r>
        </a:p>
      </dsp:txBody>
      <dsp:txXfrm>
        <a:off x="4345489" y="230371"/>
        <a:ext cx="1109928" cy="1109928"/>
      </dsp:txXfrm>
    </dsp:sp>
    <dsp:sp modelId="{F00A338A-FE51-4FEE-8BCD-C68BAC169AB7}">
      <dsp:nvSpPr>
        <dsp:cNvPr id="0" name=""/>
        <dsp:cNvSpPr/>
      </dsp:nvSpPr>
      <dsp:spPr>
        <a:xfrm>
          <a:off x="5812749" y="330129"/>
          <a:ext cx="910412" cy="91041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933424" y="517674"/>
        <a:ext cx="669062" cy="535322"/>
      </dsp:txXfrm>
    </dsp:sp>
    <dsp:sp modelId="{0377CC37-CEA7-47BF-A336-DF6AD436B873}">
      <dsp:nvSpPr>
        <dsp:cNvPr id="0" name=""/>
        <dsp:cNvSpPr/>
      </dsp:nvSpPr>
      <dsp:spPr>
        <a:xfrm>
          <a:off x="6850619"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Change Score</a:t>
          </a:r>
        </a:p>
      </dsp:txBody>
      <dsp:txXfrm>
        <a:off x="7080493" y="230371"/>
        <a:ext cx="1109928" cy="1109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70639" y="2766385"/>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Current Year Status Score </a:t>
          </a:r>
        </a:p>
      </dsp:txBody>
      <dsp:txXfrm>
        <a:off x="335961" y="3031707"/>
        <a:ext cx="1281090" cy="1281090"/>
      </dsp:txXfrm>
    </dsp:sp>
    <dsp:sp modelId="{01861E50-EF56-4DB1-99F2-63789CB4FB22}">
      <dsp:nvSpPr>
        <dsp:cNvPr id="0" name=""/>
        <dsp:cNvSpPr/>
      </dsp:nvSpPr>
      <dsp:spPr>
        <a:xfrm>
          <a:off x="2001777" y="3146847"/>
          <a:ext cx="1050805" cy="105080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41061" y="3548675"/>
        <a:ext cx="772237" cy="247149"/>
      </dsp:txXfrm>
    </dsp:sp>
    <dsp:sp modelId="{77E6BBB9-5FA0-4598-91EC-75A4D3294FC4}">
      <dsp:nvSpPr>
        <dsp:cNvPr id="0" name=""/>
        <dsp:cNvSpPr/>
      </dsp:nvSpPr>
      <dsp:spPr>
        <a:xfrm>
          <a:off x="3241260" y="2684838"/>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Change</a:t>
          </a:r>
          <a:r>
            <a:rPr lang="en-US" sz="2000" kern="1200"/>
            <a:t> </a:t>
          </a:r>
          <a:r>
            <a:rPr lang="en-US" sz="2400" kern="1200"/>
            <a:t>Score</a:t>
          </a:r>
        </a:p>
      </dsp:txBody>
      <dsp:txXfrm>
        <a:off x="3506582" y="2950160"/>
        <a:ext cx="1281090" cy="1281090"/>
      </dsp:txXfrm>
    </dsp:sp>
    <dsp:sp modelId="{8A5D05BA-48CE-4A9D-84F1-C9B2DAB6D2C0}">
      <dsp:nvSpPr>
        <dsp:cNvPr id="0" name=""/>
        <dsp:cNvSpPr/>
      </dsp:nvSpPr>
      <dsp:spPr>
        <a:xfrm>
          <a:off x="5172397" y="3146847"/>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311681" y="3363313"/>
        <a:ext cx="772237" cy="617873"/>
      </dsp:txXfrm>
    </dsp:sp>
    <dsp:sp modelId="{242D0C74-143E-45C6-91BC-624C35B7EFFA}">
      <dsp:nvSpPr>
        <dsp:cNvPr id="0" name=""/>
        <dsp:cNvSpPr/>
      </dsp:nvSpPr>
      <dsp:spPr>
        <a:xfrm>
          <a:off x="6316265" y="2684838"/>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Indicator Score </a:t>
          </a:r>
        </a:p>
      </dsp:txBody>
      <dsp:txXfrm>
        <a:off x="6581587" y="2950160"/>
        <a:ext cx="1281090" cy="1281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17270"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Current Year Status Score</a:t>
          </a:r>
        </a:p>
      </dsp:txBody>
      <dsp:txXfrm>
        <a:off x="1565147" y="248299"/>
        <a:ext cx="1196853" cy="1196853"/>
      </dsp:txXfrm>
    </dsp:sp>
    <dsp:sp modelId="{01861E50-EF56-4DB1-99F2-63789CB4FB22}">
      <dsp:nvSpPr>
        <dsp:cNvPr id="0" name=""/>
        <dsp:cNvSpPr/>
      </dsp:nvSpPr>
      <dsp:spPr>
        <a:xfrm>
          <a:off x="3147317" y="355870"/>
          <a:ext cx="981712" cy="98171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277443" y="731277"/>
        <a:ext cx="721460" cy="230898"/>
      </dsp:txXfrm>
    </dsp:sp>
    <dsp:sp modelId="{77E6BBB9-5FA0-4598-91EC-75A4D3294FC4}">
      <dsp:nvSpPr>
        <dsp:cNvPr id="0" name=""/>
        <dsp:cNvSpPr/>
      </dsp:nvSpPr>
      <dsp:spPr>
        <a:xfrm>
          <a:off x="4266469"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Change Score</a:t>
          </a:r>
        </a:p>
      </dsp:txBody>
      <dsp:txXfrm>
        <a:off x="4514346" y="248299"/>
        <a:ext cx="1196853" cy="1196853"/>
      </dsp:txXfrm>
    </dsp:sp>
    <dsp:sp modelId="{8A5D05BA-48CE-4A9D-84F1-C9B2DAB6D2C0}">
      <dsp:nvSpPr>
        <dsp:cNvPr id="0" name=""/>
        <dsp:cNvSpPr/>
      </dsp:nvSpPr>
      <dsp:spPr>
        <a:xfrm>
          <a:off x="6096517" y="355870"/>
          <a:ext cx="981712" cy="98171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226643" y="558103"/>
        <a:ext cx="721460" cy="577246"/>
      </dsp:txXfrm>
    </dsp:sp>
    <dsp:sp modelId="{242D0C74-143E-45C6-91BC-624C35B7EFFA}">
      <dsp:nvSpPr>
        <dsp:cNvPr id="0" name=""/>
        <dsp:cNvSpPr/>
      </dsp:nvSpPr>
      <dsp:spPr>
        <a:xfrm>
          <a:off x="7215669"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Indicator Score </a:t>
          </a:r>
        </a:p>
      </dsp:txBody>
      <dsp:txXfrm>
        <a:off x="7463546" y="248299"/>
        <a:ext cx="1196853" cy="1196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909217"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Reading and Mathematics Indicator Score     </a:t>
          </a:r>
          <a:r>
            <a:rPr lang="en-US" sz="1800" b="0" kern="1200">
              <a:latin typeface="Calibri"/>
              <a:ea typeface="Calibri"/>
              <a:cs typeface="Calibri"/>
              <a:sym typeface="Calibri"/>
            </a:rPr>
            <a:t>* .45</a:t>
          </a:r>
          <a:endParaRPr lang="en-US" sz="1800" b="0" kern="1200"/>
        </a:p>
      </dsp:txBody>
      <dsp:txXfrm>
        <a:off x="1104231" y="3416172"/>
        <a:ext cx="941614" cy="941614"/>
      </dsp:txXfrm>
    </dsp:sp>
    <dsp:sp modelId="{BA3FC750-BE93-4BAC-816D-9288D528B866}">
      <dsp:nvSpPr>
        <dsp:cNvPr id="0" name=""/>
        <dsp:cNvSpPr/>
      </dsp:nvSpPr>
      <dsp:spPr>
        <a:xfrm>
          <a:off x="2240176"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42551" y="3796150"/>
        <a:ext cx="567602" cy="181658"/>
      </dsp:txXfrm>
    </dsp:sp>
    <dsp:sp modelId="{39BB678B-A9A0-40C9-A2B2-955061EF92B7}">
      <dsp:nvSpPr>
        <dsp:cNvPr id="0" name=""/>
        <dsp:cNvSpPr/>
      </dsp:nvSpPr>
      <dsp:spPr>
        <a:xfrm>
          <a:off x="3017918"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Sc, SS and Writing Indicator Score                       </a:t>
          </a:r>
          <a:r>
            <a:rPr lang="en-US" sz="1800" b="0" kern="1200">
              <a:latin typeface="Calibri"/>
              <a:ea typeface="Calibri"/>
              <a:cs typeface="Calibri"/>
              <a:sym typeface="Calibri"/>
            </a:rPr>
            <a:t>* .20</a:t>
          </a:r>
          <a:endParaRPr lang="en-US" sz="1800" b="0" kern="1200"/>
        </a:p>
      </dsp:txBody>
      <dsp:txXfrm>
        <a:off x="3212932" y="3416172"/>
        <a:ext cx="941614" cy="941614"/>
      </dsp:txXfrm>
    </dsp:sp>
    <dsp:sp modelId="{DB719212-1D17-4792-AECD-4CFC1401AB96}">
      <dsp:nvSpPr>
        <dsp:cNvPr id="0" name=""/>
        <dsp:cNvSpPr/>
      </dsp:nvSpPr>
      <dsp:spPr>
        <a:xfrm>
          <a:off x="4354984"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57359" y="3796150"/>
        <a:ext cx="567602" cy="181658"/>
      </dsp:txXfrm>
    </dsp:sp>
    <dsp:sp modelId="{D708CB7E-97AD-41B5-A798-51B45B61AD63}">
      <dsp:nvSpPr>
        <dsp:cNvPr id="0" name=""/>
        <dsp:cNvSpPr/>
      </dsp:nvSpPr>
      <dsp:spPr>
        <a:xfrm>
          <a:off x="513272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English Learner Progress Indicator Score      </a:t>
          </a:r>
          <a:r>
            <a:rPr lang="en-US" sz="1800" kern="1200"/>
            <a:t>*.05</a:t>
          </a:r>
        </a:p>
      </dsp:txBody>
      <dsp:txXfrm>
        <a:off x="5327740" y="3416172"/>
        <a:ext cx="941614" cy="941614"/>
      </dsp:txXfrm>
    </dsp:sp>
    <dsp:sp modelId="{0A5E78A5-D4A0-4982-A6F3-6ED0E2026BFE}">
      <dsp:nvSpPr>
        <dsp:cNvPr id="0" name=""/>
        <dsp:cNvSpPr/>
      </dsp:nvSpPr>
      <dsp:spPr>
        <a:xfrm>
          <a:off x="6469793"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72168" y="3796150"/>
        <a:ext cx="567602" cy="181658"/>
      </dsp:txXfrm>
    </dsp:sp>
    <dsp:sp modelId="{55C52335-9475-4A09-A64C-F886D6C2CF0A}">
      <dsp:nvSpPr>
        <dsp:cNvPr id="0" name=""/>
        <dsp:cNvSpPr/>
      </dsp:nvSpPr>
      <dsp:spPr>
        <a:xfrm>
          <a:off x="7247535"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QSCS Indicator Score        </a:t>
          </a:r>
        </a:p>
        <a:p>
          <a:pPr marL="0" lvl="0" indent="0" algn="ctr" defTabSz="466725">
            <a:lnSpc>
              <a:spcPct val="90000"/>
            </a:lnSpc>
            <a:spcBef>
              <a:spcPct val="0"/>
            </a:spcBef>
            <a:spcAft>
              <a:spcPct val="35000"/>
            </a:spcAft>
            <a:buNone/>
          </a:pPr>
          <a:r>
            <a:rPr lang="en-US" sz="1050" kern="1200"/>
            <a:t> </a:t>
          </a:r>
          <a:r>
            <a:rPr lang="en-US" sz="1800" kern="1200"/>
            <a:t>*.04</a:t>
          </a:r>
        </a:p>
      </dsp:txBody>
      <dsp:txXfrm>
        <a:off x="7442549" y="3416172"/>
        <a:ext cx="941614" cy="941614"/>
      </dsp:txXfrm>
    </dsp:sp>
    <dsp:sp modelId="{84D85507-FBB0-448D-9EA8-75221FA2A752}">
      <dsp:nvSpPr>
        <dsp:cNvPr id="0" name=""/>
        <dsp:cNvSpPr/>
      </dsp:nvSpPr>
      <dsp:spPr>
        <a:xfrm>
          <a:off x="8585043" y="3502132"/>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87418" y="3797479"/>
        <a:ext cx="567602" cy="181658"/>
      </dsp:txXfrm>
    </dsp:sp>
    <dsp:sp modelId="{5BA44825-825A-4725-8034-4B8BD5B803E5}">
      <dsp:nvSpPr>
        <dsp:cNvPr id="0" name=""/>
        <dsp:cNvSpPr/>
      </dsp:nvSpPr>
      <dsp:spPr>
        <a:xfrm>
          <a:off x="9368548"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Postsecondary Readiness Indicator Score </a:t>
          </a:r>
        </a:p>
        <a:p>
          <a:pPr marL="0" lvl="0" indent="0" algn="ctr" defTabSz="466725">
            <a:lnSpc>
              <a:spcPct val="90000"/>
            </a:lnSpc>
            <a:spcBef>
              <a:spcPct val="0"/>
            </a:spcBef>
            <a:spcAft>
              <a:spcPct val="35000"/>
            </a:spcAft>
            <a:buNone/>
          </a:pPr>
          <a:r>
            <a:rPr lang="en-US" sz="1800" kern="1200"/>
            <a:t>*.20</a:t>
          </a:r>
        </a:p>
      </dsp:txBody>
      <dsp:txXfrm>
        <a:off x="9563562" y="3416172"/>
        <a:ext cx="941614" cy="941614"/>
      </dsp:txXfrm>
    </dsp:sp>
    <dsp:sp modelId="{BED252C7-D2C8-4EFA-9C63-F32B90B9F8E6}">
      <dsp:nvSpPr>
        <dsp:cNvPr id="0" name=""/>
        <dsp:cNvSpPr/>
      </dsp:nvSpPr>
      <dsp:spPr>
        <a:xfrm>
          <a:off x="10705609"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0807984" y="3796150"/>
        <a:ext cx="567602" cy="181658"/>
      </dsp:txXfrm>
    </dsp:sp>
    <dsp:sp modelId="{ACF52618-7A46-45C1-91AA-753ABEBEE295}">
      <dsp:nvSpPr>
        <dsp:cNvPr id="0" name=""/>
        <dsp:cNvSpPr/>
      </dsp:nvSpPr>
      <dsp:spPr>
        <a:xfrm>
          <a:off x="1148335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Graduation Indicator Score       </a:t>
          </a:r>
          <a:r>
            <a:rPr lang="en-US" sz="1800" kern="1200"/>
            <a:t>*.06</a:t>
          </a:r>
        </a:p>
      </dsp:txBody>
      <dsp:txXfrm>
        <a:off x="11678370" y="3416172"/>
        <a:ext cx="941614" cy="941614"/>
      </dsp:txXfrm>
    </dsp:sp>
    <dsp:sp modelId="{D6C1030B-472A-4889-969F-199D99870D5E}">
      <dsp:nvSpPr>
        <dsp:cNvPr id="0" name=""/>
        <dsp:cNvSpPr/>
      </dsp:nvSpPr>
      <dsp:spPr>
        <a:xfrm>
          <a:off x="5449316" y="4984458"/>
          <a:ext cx="772352" cy="77235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551691" y="5143563"/>
        <a:ext cx="567602" cy="454142"/>
      </dsp:txXfrm>
    </dsp:sp>
    <dsp:sp modelId="{287151F2-A532-440E-9B38-3F99EECFCFF9}">
      <dsp:nvSpPr>
        <dsp:cNvPr id="0" name=""/>
        <dsp:cNvSpPr/>
      </dsp:nvSpPr>
      <dsp:spPr>
        <a:xfrm>
          <a:off x="6220944" y="465553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Overall Score</a:t>
          </a:r>
        </a:p>
      </dsp:txBody>
      <dsp:txXfrm>
        <a:off x="6415958" y="4850552"/>
        <a:ext cx="941614" cy="94161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and welcome to our accountability indicator training. I am Devon Avery, a program consultant in the Office of Assessment and Accountability.</a:t>
            </a:r>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talk about the removal from the cohort because that does happen from time to time. If the last enrollment status for a student is any of these; the W-20 which is withdrawal to homeschool, W-21 which is the withdrawal to private school, W-29 which is the withdrawal out of state, W-07 which is withdrawal due to medical reasons, or W-08 which is the student is deceased, the student is then removed from both the top and the bottom parts of the adjusted cohort graduation rate formula. This student does not count positively or negatively for the school.</a:t>
            </a:r>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85861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talk about how this all fits into accountability. Basically, it is based on the last primary enrollment in both regular or </a:t>
            </a:r>
            <a:r>
              <a:rPr lang="en-US" dirty="0"/>
              <a:t>district-operated </a:t>
            </a:r>
            <a:r>
              <a:rPr lang="en-US"/>
              <a:t>virtual </a:t>
            </a:r>
            <a:r>
              <a:rPr lang="en-US" dirty="0"/>
              <a:t>or remote learning options</a:t>
            </a:r>
            <a:r>
              <a:rPr lang="en-US"/>
              <a:t>. Accountability begins immediately upon enrollment so there is no 100-day rule with cohort. </a:t>
            </a:r>
            <a:r>
              <a:rPr lang="en-US" dirty="0"/>
              <a:t>If a student is enrolled in a district-operated virtual learning option, their last primary enrollment will code to the district providing the program.</a:t>
            </a:r>
            <a:endParaRPr lang="en-US"/>
          </a:p>
          <a:p>
            <a:endParaRPr lang="en-US"/>
          </a:p>
          <a:p>
            <a:r>
              <a:rPr lang="en-US"/>
              <a:t>Kentucky Educational Collaborative for State Agency Children students will be accountable to the state if their license was valid during their last primary enrollment.</a:t>
            </a:r>
            <a:endParaRPr lang="en-US" dirty="0">
              <a:cs typeface="Calibri"/>
            </a:endParaRPr>
          </a:p>
          <a:p>
            <a:endParaRPr lang="en-US"/>
          </a:p>
          <a:p>
            <a:r>
              <a:rPr lang="en-US"/>
              <a:t>The graduation rate for the four-year and five-year adjusted cohort will be averaged for the graduation rate indicator.</a:t>
            </a:r>
            <a:endParaRPr lang="en-US" dirty="0">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Public reporting will apply these rules to district and state reporting. If you are a high school, the graduation rate is 6 percent of your overall score.</a:t>
            </a:r>
            <a:endParaRPr lang="en-US" dirty="0">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note that schools with less than an 80% graduation rate for Title I or non-Title I high schools based on a 4-year cohort will be classified as CSI II in years of identification per federal guidelines.</a:t>
            </a:r>
            <a:endParaRPr lang="en-US" dirty="0">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173042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how we find the status score for graduation rate.  It is the 4-year adjusted cohort plus the 5-year adjusted cohort divided by 2. This number is rounded to 1 decimal place.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37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five status levels ranging from very low to very high for the current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Color ratings will include five performance levels from highest to lowest. Performance of schools will be reported by levels; elementary, middle, and high as applicable. The School Report Card will display the color ratings  for each indicator to communicate performance of schools with red being the lowest and blue being the highest.</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262858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02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status cut scores for High Schools. You will notice that the graduation rate indicator appears in this table. The range for graduation rate is Very Low: 0-85.9; Low: 86.0-91.9, Medium: 92.0-94.9; High: 95.0-97.9, and Very High: 98.0-100.  These cuts were established in 2023 through a standard setting process and have not changed.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05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scores are a simple subtraction of Prior Year Status Scores from Current Year Status Scores. They are calculated the same way for every indicator.</a:t>
            </a:r>
          </a:p>
          <a:p>
            <a:endParaRPr lang="en-US" dirty="0"/>
          </a:p>
          <a:p>
            <a:r>
              <a:rPr lang="en-US" dirty="0">
                <a:ea typeface="Calibri"/>
                <a:cs typeface="Calibri"/>
              </a:rPr>
              <a:t>Prior year scores are used to calculate the change scores. They are not used to influence indicator performance ratings.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8960-60E1-4317-A69B-9B56BFAAE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85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five change levels ranging from declined significantly to increased significantly.</a:t>
            </a:r>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72231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3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change cut score ranges for high school. The graduation rate indicator appears at the bottom of this table. The graduation rate indicator range is Declined Significantly: -5.1 or less; Declined: =5.0--2.1, Maintained: -2.0 to 0.0, Increased: 0.1 to 2.9, and Increased Significantly: 3.0 or more. Like the cuts for status, the change cut scores were established in 2023 through a standard setting process and have not changed.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9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Kentucky’s Accountability System is comprised of 6 indicators. These indicators are State Assessment Results in Reading and Mathematics, State Assessment Results in Science, Social Studies, and Writing, English Learner Progress, Postsecondary Readiness, Quality of School Climate and Safety, and Graduation Rate. In this session, we are going to focus on the Graduation Rate Indicator.</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1517281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how we find the change score. This current year status score of 98 subtract prior year status score of 97 which gives a change score of 1.</a:t>
            </a:r>
            <a:r>
              <a:rPr lang="en-US" dirty="0"/>
              <a:t> Looking at the table on the previous slide, this score would fall in the "Increased" range for the graduation rate indicator.</a:t>
            </a:r>
            <a:endParaRPr lang="en-US" dirty="0">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588109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Indicator scores are a simple combination of Status Scores and Change Scores. They are calculated the same way for every indicator. It is the Current Year Status Score Plus the Change Score, which yields the Indicator Score. The indicator scores are used to calculate overall scores. They do not influence the indicator performance ratings.</a:t>
            </a:r>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224884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how we calculate the indicator score: current year status of 98 plus our change score of 1 equals our indicator score of 99.</a:t>
            </a:r>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3714801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table demonstrates how status and change are combined to get your indicator performance rating. On the left side is your status in the current year, with levels of very low to very high. Across the top of the table is change, with levels of declined significantly to increased significantly. Where your status and change intersect on the table will be your indicator performance rating.</a:t>
            </a: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815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shows the overall accountability weights set by the Kentucky Board of Education. Once indicator scores have been determined, this table will help us in determining overall score. If any indicator is not available, weights will be redistributed proportionally to remaining indicators.</a:t>
            </a:r>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298463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an example of how the overall score for a high school is calculated using the weights we saw on the previous slide. Overall scores represent the combined outcomes across all applicable indicators, with appropriate weights applied.</a:t>
            </a:r>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2916762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The Overall Performance Rating combines performance on the state indicators for elementary, middle, and high schools. These ratings will be communicated using a color rating system, where blue represents the highest rating, and red represents the lowest rating. The five performance levels, from highest to lowest, are Blue, Green, Yellow, Orange, and Red. </a:t>
            </a:r>
            <a:br>
              <a:rPr lang="en-US" dirty="0">
                <a:cs typeface="+mn-lt"/>
              </a:rPr>
            </a:br>
            <a:br>
              <a:rPr lang="en-US" dirty="0">
                <a:cs typeface="+mn-lt"/>
              </a:rPr>
            </a:br>
            <a:r>
              <a:rPr lang="en-US" dirty="0"/>
              <a:t>Indicator Performance ratings are also reported as colors the result of unique combination of Status Level and Change Level; not based on cut scores.</a:t>
            </a:r>
          </a:p>
          <a:p>
            <a:pPr>
              <a:lnSpc>
                <a:spcPct val="90000"/>
              </a:lnSpc>
              <a:spcBef>
                <a:spcPts val="1000"/>
              </a:spcBef>
            </a:pPr>
            <a:endParaRPr lang="en-US" dirty="0">
              <a:cs typeface="Calibri"/>
            </a:endParaRPr>
          </a:p>
          <a:p>
            <a:pPr>
              <a:lnSpc>
                <a:spcPct val="90000"/>
              </a:lnSpc>
              <a:spcBef>
                <a:spcPts val="1000"/>
              </a:spcBef>
            </a:pPr>
            <a:r>
              <a:rPr lang="en-US" i="1" dirty="0">
                <a:cs typeface="Calibri"/>
              </a:rPr>
              <a:t>Please note that the public School Report Card will be released later this year. The initial public release of assessment and accountability data will be in Open House.</a:t>
            </a:r>
          </a:p>
          <a:p>
            <a:pPr algn="l">
              <a:lnSpc>
                <a:spcPct val="90000"/>
              </a:lnSpc>
              <a:spcBef>
                <a:spcPts val="1000"/>
              </a:spcBef>
            </a:pPr>
            <a:endParaRPr lang="en-US" sz="1200" b="0" i="0" dirty="0">
              <a:solidFill>
                <a:srgbClr val="000000"/>
              </a:solidFill>
              <a:effectLst/>
              <a:latin typeface="+mn-lt"/>
              <a:cs typeface="Calibri"/>
            </a:endParaRPr>
          </a:p>
          <a:p>
            <a:endParaRPr lang="en-US" dirty="0">
              <a:solidFill>
                <a:srgbClr val="000000"/>
              </a:solidFill>
              <a:cs typeface="Calibri" panose="020F0502020204030204"/>
            </a:endParaRPr>
          </a:p>
          <a:p>
            <a:endParaRPr lang="en-US" dirty="0">
              <a:solidFill>
                <a:srgbClr val="000000"/>
              </a:solidFill>
              <a:cs typeface="Calibri" panose="020F0502020204030204"/>
            </a:endParaRPr>
          </a:p>
          <a:p>
            <a:endParaRPr lang="en-US" dirty="0">
              <a:solidFill>
                <a:srgbClr val="000000"/>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10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overall performance rating cup scores. These cuts were established in 2023 through a standard-setting process and have not changed.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5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will see some resources that are available to you specific to Cohort and SDRR.</a:t>
            </a:r>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1421827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concludes our training on Graduation Rate Indicator. Additional trainings are available for the remainder of the indicators of Kentucky’s Accountability System. Please visit each training to learn more about Kentucky’s Accountability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34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this training I will provide you with an overview of the status component of the graduation rate indicator, including accountability weights and calculations. Then we will discuss information about the Change component, including change score calculations, indicator performance ratings, and overall score. </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3184004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If you have further questions, please contact us in the Division of Assessment and Accountability Support at dacinfo@education.ky.gov or call us at 502-564-4394. Again, my name is Devon Avery. Thank you for joining me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4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331638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Status is defined as current year performance on the metrics used for that indicator.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Later in this training, I will demonstrate how to configure the status for the Graduation Rate Indicator.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60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a:t>A few key points to begin the discussion about graduation rate. Graduation rate measures the percentage of students who enter high school and receive a diploma based on their adjusted cohort in four or five years. We will further discuss this in a moment, along with the definitions of each.</a:t>
            </a:r>
          </a:p>
          <a:p>
            <a:pPr eaLnBrk="1" hangingPunct="1">
              <a:spcBef>
                <a:spcPct val="0"/>
              </a:spcBef>
            </a:pPr>
            <a:endParaRPr lang="en-US" altLang="en-US" baseline="0"/>
          </a:p>
          <a:p>
            <a:pPr eaLnBrk="1" hangingPunct="1">
              <a:spcBef>
                <a:spcPct val="0"/>
              </a:spcBef>
            </a:pPr>
            <a:r>
              <a:rPr lang="en-US" altLang="en-US" baseline="0"/>
              <a:t>Federal regulations state that alternate diploma students and students who do not graduate count against your graduation rate, and that goes for both four and five-year graduation rates.</a:t>
            </a:r>
          </a:p>
          <a:p>
            <a:pPr eaLnBrk="1" hangingPunct="1">
              <a:spcBef>
                <a:spcPct val="0"/>
              </a:spcBef>
            </a:pPr>
            <a:endParaRPr lang="en-US" altLang="en-US" baseline="0"/>
          </a:p>
          <a:p>
            <a:pPr eaLnBrk="1" hangingPunct="1">
              <a:spcBef>
                <a:spcPct val="0"/>
              </a:spcBef>
            </a:pPr>
            <a:r>
              <a:rPr lang="en-US" altLang="en-US" baseline="0"/>
              <a:t>Schools below 80 percent on the four-year graduation rate will be identified as comprehensive support and improvement schools and will be tagged for CSI II per federal regulations. The next year for identification is 2025.</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412220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four-year adjusted cohort is the number of students who graduate in four years with a regular high school diploma divided by the number of students who entered high school four years earlier adjusting for transfers in and out, emigres, and deceased students. </a:t>
            </a:r>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289990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five-year adjusted cohort graduation rate is the number of students who graduate in five years with a regular high school diploma divided by the number of students who entered high school four years earlier adjusting once again for transfers in and out, emigres, and deceased students. </a:t>
            </a: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280289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four-year adjusted cohort graduation rate calculation formula is the number of cohort members who earn a regular high school diploma by the end of the current school year divided by the number of the first-time ninth graders in the fall three years earlier who started that cohort plus students who transferred in, minus students who transferred out, emigrate, or have passed away during those last four years. </a:t>
            </a:r>
          </a:p>
          <a:p>
            <a:endParaRPr lang="en-US"/>
          </a:p>
          <a:p>
            <a:r>
              <a:rPr lang="en-US"/>
              <a:t>The five-year adjusted cohort graduation rate is calculated in the same way; the only change is you are dividing by the number of students from 4 years earlier.</a:t>
            </a:r>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335544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graduation code, also referred to as a G-code, has a couple of different entry dates. </a:t>
            </a:r>
          </a:p>
          <a:p>
            <a:endParaRPr lang="en-US"/>
          </a:p>
          <a:p>
            <a:r>
              <a:rPr lang="en-US"/>
              <a:t>Regular graduates must have a completed graduation tab, and a G-code entered in Infinite Campus by June </a:t>
            </a:r>
            <a:r>
              <a:rPr lang="en-US" dirty="0"/>
              <a:t>30. Early graduates are reported with their cohort</a:t>
            </a:r>
            <a:r>
              <a:rPr lang="en-US"/>
              <a:t>.</a:t>
            </a:r>
            <a:r>
              <a:rPr lang="en-US" dirty="0"/>
              <a:t> </a:t>
            </a:r>
            <a:endParaRPr lang="en-US" dirty="0">
              <a:cs typeface="Calibri"/>
            </a:endParaRPr>
          </a:p>
          <a:p>
            <a:endParaRPr lang="en-US"/>
          </a:p>
          <a:p>
            <a:r>
              <a:rPr lang="en-US"/>
              <a:t>Summer graduates must have a completed graduation tab, and a  G-code entered in Infinite Campus by July </a:t>
            </a:r>
            <a:r>
              <a:rPr lang="en-US" dirty="0"/>
              <a:t>31</a:t>
            </a:r>
            <a:r>
              <a:rPr lang="en-US"/>
              <a:t>.</a:t>
            </a:r>
            <a:r>
              <a:rPr lang="en-US" dirty="0"/>
              <a:t> </a:t>
            </a:r>
            <a:endParaRPr lang="en-US"/>
          </a:p>
          <a:p>
            <a:endParaRPr lang="en-US"/>
          </a:p>
          <a:p>
            <a:r>
              <a:rPr lang="en-US"/>
              <a:t>Graduation Rate data will be pulled from Infinite Campus and used to determine the four- and five-year cohort data.</a:t>
            </a:r>
            <a:endParaRPr lang="en-US" dirty="0">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453804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800475"/>
            <a:ext cx="9144000" cy="1457324"/>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0" y="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66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320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018" y="1430551"/>
            <a:ext cx="10817064" cy="38177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a:prstGeom prst="rect">
            <a:avLst/>
          </a:prstGeo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212224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985853"/>
          </a:xfrm>
        </p:spPr>
        <p:txBody>
          <a:bodyPr/>
          <a:lstStyle/>
          <a:p>
            <a:r>
              <a:rPr lang="en-US"/>
              <a:t>Click to edit Master title style</a:t>
            </a:r>
          </a:p>
        </p:txBody>
      </p:sp>
      <p:sp>
        <p:nvSpPr>
          <p:cNvPr id="5" name="Text Placeholder 4"/>
          <p:cNvSpPr>
            <a:spLocks noGrp="1"/>
          </p:cNvSpPr>
          <p:nvPr>
            <p:ph type="body" sz="quarter" idx="13"/>
          </p:nvPr>
        </p:nvSpPr>
        <p:spPr>
          <a:xfrm>
            <a:off x="670086" y="128112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4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303C-A7FB-A4E3-6A9E-116CF018B8D7}"/>
              </a:ext>
            </a:extLst>
          </p:cNvPr>
          <p:cNvSpPr>
            <a:spLocks noGrp="1"/>
          </p:cNvSpPr>
          <p:nvPr>
            <p:ph type="title"/>
          </p:nvPr>
        </p:nvSpPr>
        <p:spPr>
          <a:xfrm>
            <a:off x="2348" y="1943"/>
            <a:ext cx="12189651" cy="1051606"/>
          </a:xfrm>
        </p:spPr>
        <p:txBody>
          <a:bodyPr/>
          <a:lstStyle/>
          <a:p>
            <a:r>
              <a:rPr lang="en-US" dirty="0"/>
              <a:t>Click to edit Master title style</a:t>
            </a:r>
          </a:p>
        </p:txBody>
      </p:sp>
    </p:spTree>
    <p:extLst>
      <p:ext uri="{BB962C8B-B14F-4D97-AF65-F5344CB8AC3E}">
        <p14:creationId xmlns:p14="http://schemas.microsoft.com/office/powerpoint/2010/main" val="39757022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257425" y="1112838"/>
            <a:ext cx="9144000" cy="2105024"/>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247900" y="3640138"/>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861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0" y="1"/>
            <a:ext cx="12192000" cy="1047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25563"/>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484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090737"/>
          </a:xfrm>
        </p:spPr>
        <p:txBody>
          <a:bodyPr anchor="b">
            <a:normAutofit/>
          </a:bodyPr>
          <a:lstStyle>
            <a:lvl1pPr marL="0" indent="0" algn="l">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00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751520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1"/>
            <a:ext cx="10515600" cy="10382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238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0"/>
            <a:ext cx="10515600" cy="1019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5097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333625"/>
            <a:ext cx="5157787"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5097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33362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28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598637" y="1382442"/>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2544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98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6612" y="457200"/>
            <a:ext cx="3932237" cy="1600200"/>
          </a:xfrm>
        </p:spPr>
        <p:txBody>
          <a:bodyPr anchor="b"/>
          <a:lstStyle>
            <a:lvl1pPr marL="0" indent="0">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9776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666750"/>
            <a:ext cx="3932237" cy="1390650"/>
          </a:xfrm>
        </p:spPr>
        <p:txBody>
          <a:bodyPr anchor="b"/>
          <a:lstStyle>
            <a:lvl1pPr marL="0" indent="0">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6"/>
            <a:ext cx="617220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571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4869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0" y="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40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079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38687"/>
          </a:xfrm>
        </p:spPr>
        <p:txBody>
          <a:bodyPr/>
          <a:lstStyle/>
          <a:p>
            <a:r>
              <a:rPr lang="en-US"/>
              <a:t>Click to edit Master title style</a:t>
            </a:r>
          </a:p>
        </p:txBody>
      </p:sp>
      <p:sp>
        <p:nvSpPr>
          <p:cNvPr id="5" name="Text Placeholder 4"/>
          <p:cNvSpPr>
            <a:spLocks noGrp="1"/>
          </p:cNvSpPr>
          <p:nvPr>
            <p:ph type="body" sz="quarter" idx="13"/>
          </p:nvPr>
        </p:nvSpPr>
        <p:spPr>
          <a:xfrm>
            <a:off x="582420" y="1412711"/>
            <a:ext cx="10381502" cy="4126955"/>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Tree>
    <p:extLst>
      <p:ext uri="{BB962C8B-B14F-4D97-AF65-F5344CB8AC3E}">
        <p14:creationId xmlns:p14="http://schemas.microsoft.com/office/powerpoint/2010/main" val="3438762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539287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936133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5842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090737"/>
          </a:xfrm>
        </p:spPr>
        <p:txBody>
          <a:bodyPr anchor="b">
            <a:normAutofit/>
          </a:bodyPr>
          <a:lstStyle>
            <a:lvl1pPr marL="0" indent="0" algn="l">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00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6DC644-B50C-4938-9019-C0DFB5CBD5BB}" type="slidenum">
              <a:rPr lang="en-US" smtClean="0"/>
              <a:pPr/>
              <a:t>‹#›</a:t>
            </a:fld>
            <a:endParaRPr lang="en-US"/>
          </a:p>
        </p:txBody>
      </p:sp>
    </p:spTree>
    <p:extLst>
      <p:ext uri="{BB962C8B-B14F-4D97-AF65-F5344CB8AC3E}">
        <p14:creationId xmlns:p14="http://schemas.microsoft.com/office/powerpoint/2010/main" val="949941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67768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3028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9787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170259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914746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4010599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14768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1937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1248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71814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1"/>
            <a:ext cx="10515600" cy="10382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55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094793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0"/>
        <p:cNvGrpSpPr/>
        <p:nvPr/>
      </p:nvGrpSpPr>
      <p:grpSpPr>
        <a:xfrm>
          <a:off x="0" y="0"/>
          <a:ext cx="0" cy="0"/>
          <a:chOff x="0" y="0"/>
          <a:chExt cx="0" cy="0"/>
        </a:xfrm>
      </p:grpSpPr>
      <p:sp>
        <p:nvSpPr>
          <p:cNvPr id="111" name="Google Shape;111;p23"/>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3"/>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67402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55787" y="257025"/>
            <a:ext cx="8596800" cy="1320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555787" y="1566879"/>
            <a:ext cx="9188800" cy="409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102649"/>
              </a:buClr>
              <a:buSzPts val="1400"/>
              <a:buChar char="•"/>
              <a:defRPr/>
            </a:lvl1pPr>
            <a:lvl2pPr marL="1219170" lvl="1" indent="-423323" algn="l">
              <a:lnSpc>
                <a:spcPct val="90000"/>
              </a:lnSpc>
              <a:spcBef>
                <a:spcPts val="533"/>
              </a:spcBef>
              <a:spcAft>
                <a:spcPts val="0"/>
              </a:spcAft>
              <a:buClr>
                <a:srgbClr val="102649"/>
              </a:buClr>
              <a:buSzPts val="1400"/>
              <a:buChar char="•"/>
              <a:defRPr/>
            </a:lvl2pPr>
            <a:lvl3pPr marL="1828754" lvl="2" indent="-423323" algn="l">
              <a:lnSpc>
                <a:spcPct val="90000"/>
              </a:lnSpc>
              <a:spcBef>
                <a:spcPts val="533"/>
              </a:spcBef>
              <a:spcAft>
                <a:spcPts val="0"/>
              </a:spcAft>
              <a:buClr>
                <a:srgbClr val="102649"/>
              </a:buClr>
              <a:buSzPts val="1400"/>
              <a:buChar char="•"/>
              <a:defRPr/>
            </a:lvl3pPr>
            <a:lvl4pPr marL="2438339" lvl="3" indent="-423323" algn="l">
              <a:lnSpc>
                <a:spcPct val="90000"/>
              </a:lnSpc>
              <a:spcBef>
                <a:spcPts val="533"/>
              </a:spcBef>
              <a:spcAft>
                <a:spcPts val="0"/>
              </a:spcAft>
              <a:buClr>
                <a:srgbClr val="102649"/>
              </a:buClr>
              <a:buSzPts val="1400"/>
              <a:buChar char="•"/>
              <a:defRPr/>
            </a:lvl4pPr>
            <a:lvl5pPr marL="3047924" lvl="4" indent="-423323" algn="l">
              <a:lnSpc>
                <a:spcPct val="90000"/>
              </a:lnSpc>
              <a:spcBef>
                <a:spcPts val="533"/>
              </a:spcBef>
              <a:spcAft>
                <a:spcPts val="0"/>
              </a:spcAft>
              <a:buClr>
                <a:srgbClr val="102649"/>
              </a:buClr>
              <a:buSzPts val="1400"/>
              <a:buFont typeface="Libre Franklin Medium"/>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8" name="Google Shape;18;p3"/>
          <p:cNvSpPr txBox="1">
            <a:spLocks noGrp="1"/>
          </p:cNvSpPr>
          <p:nvPr>
            <p:ph type="sldNum" idx="12"/>
          </p:nvPr>
        </p:nvSpPr>
        <p:spPr>
          <a:xfrm>
            <a:off x="10403519" y="5476115"/>
            <a:ext cx="68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867" b="0" i="0" u="none" strike="noStrike" cap="none">
                <a:solidFill>
                  <a:schemeClr val="dk1"/>
                </a:solidFill>
                <a:latin typeface="Libre Franklin"/>
                <a:ea typeface="Libre Franklin"/>
                <a:cs typeface="Libre Franklin"/>
                <a:sym typeface="Libre Franklin"/>
              </a:defRPr>
            </a:lvl1pPr>
            <a:lvl2pPr marL="0" lvl="1" indent="0" algn="r">
              <a:spcBef>
                <a:spcPts val="0"/>
              </a:spcBef>
              <a:buNone/>
              <a:defRPr sz="1867" b="0" i="0" u="none" strike="noStrike" cap="none">
                <a:solidFill>
                  <a:schemeClr val="dk1"/>
                </a:solidFill>
                <a:latin typeface="Libre Franklin"/>
                <a:ea typeface="Libre Franklin"/>
                <a:cs typeface="Libre Franklin"/>
                <a:sym typeface="Libre Franklin"/>
              </a:defRPr>
            </a:lvl2pPr>
            <a:lvl3pPr marL="0" lvl="2" indent="0" algn="r">
              <a:spcBef>
                <a:spcPts val="0"/>
              </a:spcBef>
              <a:buNone/>
              <a:defRPr sz="1867" b="0" i="0" u="none" strike="noStrike" cap="none">
                <a:solidFill>
                  <a:schemeClr val="dk1"/>
                </a:solidFill>
                <a:latin typeface="Libre Franklin"/>
                <a:ea typeface="Libre Franklin"/>
                <a:cs typeface="Libre Franklin"/>
                <a:sym typeface="Libre Franklin"/>
              </a:defRPr>
            </a:lvl3pPr>
            <a:lvl4pPr marL="0" lvl="3" indent="0" algn="r">
              <a:spcBef>
                <a:spcPts val="0"/>
              </a:spcBef>
              <a:buNone/>
              <a:defRPr sz="1867" b="0" i="0" u="none" strike="noStrike" cap="none">
                <a:solidFill>
                  <a:schemeClr val="dk1"/>
                </a:solidFill>
                <a:latin typeface="Libre Franklin"/>
                <a:ea typeface="Libre Franklin"/>
                <a:cs typeface="Libre Franklin"/>
                <a:sym typeface="Libre Franklin"/>
              </a:defRPr>
            </a:lvl4pPr>
            <a:lvl5pPr marL="0" lvl="4" indent="0" algn="r">
              <a:spcBef>
                <a:spcPts val="0"/>
              </a:spcBef>
              <a:buNone/>
              <a:defRPr sz="1867" b="0" i="0" u="none" strike="noStrike" cap="none">
                <a:solidFill>
                  <a:schemeClr val="dk1"/>
                </a:solidFill>
                <a:latin typeface="Libre Franklin"/>
                <a:ea typeface="Libre Franklin"/>
                <a:cs typeface="Libre Franklin"/>
                <a:sym typeface="Libre Franklin"/>
              </a:defRPr>
            </a:lvl5pPr>
            <a:lvl6pPr marL="0" lvl="5" indent="0" algn="r">
              <a:spcBef>
                <a:spcPts val="0"/>
              </a:spcBef>
              <a:buNone/>
              <a:defRPr sz="1867" b="0" i="0" u="none" strike="noStrike" cap="none">
                <a:solidFill>
                  <a:schemeClr val="dk1"/>
                </a:solidFill>
                <a:latin typeface="Libre Franklin"/>
                <a:ea typeface="Libre Franklin"/>
                <a:cs typeface="Libre Franklin"/>
                <a:sym typeface="Libre Franklin"/>
              </a:defRPr>
            </a:lvl6pPr>
            <a:lvl7pPr marL="0" lvl="6" indent="0" algn="r">
              <a:spcBef>
                <a:spcPts val="0"/>
              </a:spcBef>
              <a:buNone/>
              <a:defRPr sz="1867" b="0" i="0" u="none" strike="noStrike" cap="none">
                <a:solidFill>
                  <a:schemeClr val="dk1"/>
                </a:solidFill>
                <a:latin typeface="Libre Franklin"/>
                <a:ea typeface="Libre Franklin"/>
                <a:cs typeface="Libre Franklin"/>
                <a:sym typeface="Libre Franklin"/>
              </a:defRPr>
            </a:lvl7pPr>
            <a:lvl8pPr marL="0" lvl="7" indent="0" algn="r">
              <a:spcBef>
                <a:spcPts val="0"/>
              </a:spcBef>
              <a:buNone/>
              <a:defRPr sz="1867" b="0" i="0" u="none" strike="noStrike" cap="none">
                <a:solidFill>
                  <a:schemeClr val="dk1"/>
                </a:solidFill>
                <a:latin typeface="Libre Franklin"/>
                <a:ea typeface="Libre Franklin"/>
                <a:cs typeface="Libre Franklin"/>
                <a:sym typeface="Libre Franklin"/>
              </a:defRPr>
            </a:lvl8pPr>
            <a:lvl9pPr marL="0" lvl="8" indent="0" algn="r">
              <a:spcBef>
                <a:spcPts val="0"/>
              </a:spcBef>
              <a:buNone/>
              <a:defRPr sz="1867"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134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87644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98833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0"/>
            <a:ext cx="10515600" cy="1019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5097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333625"/>
            <a:ext cx="5157787"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5097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33362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82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6612" y="457200"/>
            <a:ext cx="3932237" cy="1600200"/>
          </a:xfrm>
        </p:spPr>
        <p:txBody>
          <a:bodyPr anchor="b"/>
          <a:lstStyle>
            <a:lvl1pPr marL="0" indent="0">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6DC644-B50C-4938-9019-C0DFB5CBD5BB}" type="slidenum">
              <a:rPr lang="en-US" smtClean="0"/>
              <a:pPr/>
              <a:t>‹#›</a:t>
            </a:fld>
            <a:endParaRPr lang="en-US"/>
          </a:p>
        </p:txBody>
      </p:sp>
    </p:spTree>
    <p:extLst>
      <p:ext uri="{BB962C8B-B14F-4D97-AF65-F5344CB8AC3E}">
        <p14:creationId xmlns:p14="http://schemas.microsoft.com/office/powerpoint/2010/main" val="37792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666750"/>
            <a:ext cx="3932237" cy="1390650"/>
          </a:xfrm>
        </p:spPr>
        <p:txBody>
          <a:bodyPr anchor="b"/>
          <a:lstStyle>
            <a:lvl1pPr marL="0" indent="0">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6"/>
            <a:ext cx="617220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571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4998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2349" y="194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590550" y="1469886"/>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8" r:id="rId3"/>
    <p:sldLayoutId id="2147483729" r:id="rId4"/>
    <p:sldLayoutId id="2147483730" r:id="rId5"/>
    <p:sldLayoutId id="2147483654" r:id="rId6"/>
    <p:sldLayoutId id="2147483655" r:id="rId7"/>
    <p:sldLayoutId id="2147483731" r:id="rId8"/>
    <p:sldLayoutId id="2147483732" r:id="rId9"/>
    <p:sldLayoutId id="2147483733" r:id="rId10"/>
    <p:sldLayoutId id="2147483734" r:id="rId11"/>
    <p:sldLayoutId id="2147483661" r:id="rId12"/>
    <p:sldLayoutId id="2147483735" r:id="rId13"/>
    <p:sldLayoutId id="2147483736" r:id="rId14"/>
  </p:sldLayoutIdLst>
  <p:hf sldNum="0"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028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53987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86240188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sldNum="0"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72762014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bit.ly/CohortFAQs"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bit.ly/SDRRHelpButton" TargetMode="External"/><Relationship Id="rId5" Type="http://schemas.openxmlformats.org/officeDocument/2006/relationships/hyperlink" Target="http://bit.ly/CohortHelp" TargetMode="External"/><Relationship Id="rId4" Type="http://schemas.openxmlformats.org/officeDocument/2006/relationships/hyperlink" Target="http://bit.ly/AccountabilityToo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chris.williams@education.ky.gov" TargetMode="External"/><Relationship Id="rId3" Type="http://schemas.openxmlformats.org/officeDocument/2006/relationships/hyperlink" Target="mailto:jennifer.stafford@education.ky.gov" TargetMode="External"/><Relationship Id="rId7" Type="http://schemas.openxmlformats.org/officeDocument/2006/relationships/hyperlink" Target="mailto:devon.avery@education.ky.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shara.savage@education.ky.gov" TargetMode="External"/><Relationship Id="rId11" Type="http://schemas.openxmlformats.org/officeDocument/2006/relationships/hyperlink" Target="mailto:melissa.chandler@education.ky.gov" TargetMode="External"/><Relationship Id="rId5" Type="http://schemas.openxmlformats.org/officeDocument/2006/relationships/hyperlink" Target="mailto:ben.riley@education.ky.gov" TargetMode="External"/><Relationship Id="rId10" Type="http://schemas.openxmlformats.org/officeDocument/2006/relationships/hyperlink" Target="mailto:krista.mullins@education.ky.gov" TargetMode="External"/><Relationship Id="rId4" Type="http://schemas.openxmlformats.org/officeDocument/2006/relationships/hyperlink" Target="mailto:Helen.jones@education.ky.gov" TargetMode="External"/><Relationship Id="rId9" Type="http://schemas.openxmlformats.org/officeDocument/2006/relationships/hyperlink" Target="mailto:christen.roseberry@education.ky.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devon.avery@education.ky.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657164" y="1041400"/>
            <a:ext cx="9963705"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Accountability Indicator Training:</a:t>
            </a:r>
            <a:br>
              <a:rPr kumimoji="0" lang="en-US" sz="4800" b="0" i="0" u="none" strike="noStrike" kern="1200" cap="none" spc="0" normalizeH="0" baseline="0" noProof="0" dirty="0">
                <a:ln>
                  <a:noFill/>
                </a:ln>
                <a:solidFill>
                  <a:srgbClr val="102649"/>
                </a:solidFill>
                <a:effectLst/>
                <a:uLnTx/>
                <a:uFillTx/>
                <a:latin typeface="+mj-lt"/>
                <a:ea typeface="+mj-ea"/>
                <a:cs typeface="+mj-cs"/>
              </a:rPr>
            </a:br>
            <a:r>
              <a:rPr kumimoji="0" lang="en-US" sz="3600" b="0" i="0" u="none" strike="noStrike" kern="1200" cap="none" spc="0" normalizeH="0" baseline="0" noProof="0" dirty="0">
                <a:ln>
                  <a:noFill/>
                </a:ln>
                <a:solidFill>
                  <a:srgbClr val="102649"/>
                </a:solidFill>
                <a:effectLst/>
                <a:uLnTx/>
                <a:uFillTx/>
                <a:latin typeface="+mj-lt"/>
                <a:ea typeface="+mj-ea"/>
                <a:cs typeface="+mj-cs"/>
              </a:rPr>
              <a:t>Graduation Rate</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636819"/>
            <a:ext cx="9144000" cy="1820283"/>
          </a:xfrm>
        </p:spPr>
        <p:txBody>
          <a:bodyPr vert="horz" lIns="91440" tIns="45720" rIns="91440" bIns="45720" rtlCol="0" anchor="t">
            <a:normAutofit/>
          </a:bodyPr>
          <a:lstStyle/>
          <a:p>
            <a:pPr algn="r">
              <a:spcBef>
                <a:spcPts val="0"/>
              </a:spcBef>
            </a:pPr>
            <a:r>
              <a:rPr lang="en-US" sz="3000" dirty="0"/>
              <a:t>Devon Avery</a:t>
            </a:r>
          </a:p>
          <a:p>
            <a:pPr algn="r">
              <a:spcBef>
                <a:spcPts val="0"/>
              </a:spcBef>
            </a:pPr>
            <a:r>
              <a:rPr lang="en-US" sz="3000" dirty="0"/>
              <a:t>Program Consultant</a:t>
            </a:r>
          </a:p>
          <a:p>
            <a:pPr algn="r">
              <a:spcBef>
                <a:spcPts val="0"/>
              </a:spcBef>
            </a:pPr>
            <a:r>
              <a:rPr lang="en-US" sz="3000" dirty="0"/>
              <a:t>Office of Assessment and Accountability</a:t>
            </a:r>
            <a:endParaRPr lang="en-US" sz="4400" dirty="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5845-5AE1-4347-AB37-B5A2B11E2824}"/>
              </a:ext>
            </a:extLst>
          </p:cNvPr>
          <p:cNvSpPr>
            <a:spLocks noGrp="1"/>
          </p:cNvSpPr>
          <p:nvPr>
            <p:ph type="title"/>
          </p:nvPr>
        </p:nvSpPr>
        <p:spPr/>
        <p:txBody>
          <a:bodyPr/>
          <a:lstStyle/>
          <a:p>
            <a:r>
              <a:rPr lang="en-US"/>
              <a:t>Removal from Cohort</a:t>
            </a:r>
          </a:p>
        </p:txBody>
      </p:sp>
      <p:sp>
        <p:nvSpPr>
          <p:cNvPr id="3" name="Text Placeholder 2">
            <a:extLst>
              <a:ext uri="{FF2B5EF4-FFF2-40B4-BE49-F238E27FC236}">
                <a16:creationId xmlns:a16="http://schemas.microsoft.com/office/drawing/2014/main" id="{A5B9B0F6-25EC-4E49-A7E8-4B295B1E8CAE}"/>
              </a:ext>
            </a:extLst>
          </p:cNvPr>
          <p:cNvSpPr>
            <a:spLocks noGrp="1"/>
          </p:cNvSpPr>
          <p:nvPr>
            <p:ph idx="1"/>
          </p:nvPr>
        </p:nvSpPr>
        <p:spPr/>
        <p:txBody>
          <a:bodyPr>
            <a:normAutofit/>
          </a:bodyPr>
          <a:lstStyle/>
          <a:p>
            <a:r>
              <a:rPr lang="en-US" sz="2600"/>
              <a:t>If the last enrollment end status is a </a:t>
            </a:r>
          </a:p>
          <a:p>
            <a:pPr lvl="1"/>
            <a:r>
              <a:rPr lang="en-US" sz="2200"/>
              <a:t>W20 (withdrawal to homeschool)</a:t>
            </a:r>
          </a:p>
          <a:p>
            <a:pPr lvl="1"/>
            <a:r>
              <a:rPr lang="en-US" sz="2200"/>
              <a:t>W21 (withdrawal to private school)</a:t>
            </a:r>
          </a:p>
          <a:p>
            <a:pPr lvl="1"/>
            <a:r>
              <a:rPr lang="en-US" sz="2200"/>
              <a:t>W29 (out of state school)</a:t>
            </a:r>
          </a:p>
          <a:p>
            <a:pPr lvl="1"/>
            <a:r>
              <a:rPr lang="en-US" sz="2200"/>
              <a:t>W07 (withdrawal due to medical issues)</a:t>
            </a:r>
          </a:p>
          <a:p>
            <a:pPr lvl="1"/>
            <a:r>
              <a:rPr lang="en-US" sz="2200"/>
              <a:t>W08 (deceased)</a:t>
            </a:r>
          </a:p>
          <a:p>
            <a:r>
              <a:rPr lang="en-US" sz="2600"/>
              <a:t>Then the student is removed from both the numerator and denominator parts of the Adjusted Cohort Graduation Rate formula. This student does not count positively or negatively for the school.</a:t>
            </a:r>
          </a:p>
          <a:p>
            <a:endParaRPr lang="en-US"/>
          </a:p>
        </p:txBody>
      </p:sp>
    </p:spTree>
    <p:extLst>
      <p:ext uri="{BB962C8B-B14F-4D97-AF65-F5344CB8AC3E}">
        <p14:creationId xmlns:p14="http://schemas.microsoft.com/office/powerpoint/2010/main" val="96192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Accountability</a:t>
            </a:r>
            <a:endParaRPr lang="en-US">
              <a:solidFill>
                <a:srgbClr val="FF0000"/>
              </a:solidFill>
            </a:endParaRPr>
          </a:p>
        </p:txBody>
      </p:sp>
      <p:sp>
        <p:nvSpPr>
          <p:cNvPr id="3" name="Text Placeholder 2"/>
          <p:cNvSpPr>
            <a:spLocks noGrp="1"/>
          </p:cNvSpPr>
          <p:nvPr>
            <p:ph idx="1"/>
          </p:nvPr>
        </p:nvSpPr>
        <p:spPr/>
        <p:txBody>
          <a:bodyPr vert="horz" lIns="91440" tIns="45720" rIns="91440" bIns="45720" rtlCol="0" anchor="t">
            <a:normAutofit fontScale="92500"/>
          </a:bodyPr>
          <a:lstStyle/>
          <a:p>
            <a:r>
              <a:rPr lang="en-US" sz="2400"/>
              <a:t>Based on last primary enrollment in both traditional school or district-operated virtual and remote learning options</a:t>
            </a:r>
          </a:p>
          <a:p>
            <a:pPr lvl="1"/>
            <a:r>
              <a:rPr lang="en-US"/>
              <a:t>Accountability begins immediately upon enrollment (No 100 Day rule with Cohort)</a:t>
            </a:r>
          </a:p>
          <a:p>
            <a:pPr lvl="1"/>
            <a:r>
              <a:rPr lang="en-US"/>
              <a:t>Kentucky Educational Collaborative for State Agency Children (KECSAC) students will be accountable to state if valid during last primary enrollment</a:t>
            </a:r>
          </a:p>
          <a:p>
            <a:r>
              <a:rPr lang="en-US" sz="2400"/>
              <a:t>Graduation Rate for the 4-year and 5-year Adjusted Cohort will be averaged for the Graduation Rate Indicator Score</a:t>
            </a:r>
          </a:p>
          <a:p>
            <a:r>
              <a:rPr lang="en-US" sz="2400"/>
              <a:t>Public reporting will apply these rules to district and state reporting</a:t>
            </a:r>
          </a:p>
          <a:p>
            <a:r>
              <a:rPr lang="en-US" sz="2400"/>
              <a:t>Graduation Rate Indicator is 6% of overall score (High Schools Only)</a:t>
            </a:r>
          </a:p>
          <a:p>
            <a:pPr marL="0" indent="0">
              <a:buNone/>
            </a:pPr>
            <a:r>
              <a:rPr lang="en-US" sz="2000" i="1"/>
              <a:t>Note: Schools with less than 80% graduation rate for Title I or non-Title I high schools based on 4- year cohort will be classified as CSI II (in years of identification) per federal guidelines.</a:t>
            </a:r>
          </a:p>
          <a:p>
            <a:pPr marL="0" indent="0">
              <a:buNone/>
            </a:pPr>
            <a:endParaRPr lang="en-US" sz="2400"/>
          </a:p>
          <a:p>
            <a:endParaRPr lang="en-US"/>
          </a:p>
          <a:p>
            <a:endParaRPr lang="en-US"/>
          </a:p>
        </p:txBody>
      </p:sp>
    </p:spTree>
    <p:extLst>
      <p:ext uri="{BB962C8B-B14F-4D97-AF65-F5344CB8AC3E}">
        <p14:creationId xmlns:p14="http://schemas.microsoft.com/office/powerpoint/2010/main" val="204481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p:txBody>
          <a:bodyPr/>
          <a:lstStyle/>
          <a:p>
            <a:r>
              <a:rPr lang="en-US">
                <a:solidFill>
                  <a:srgbClr val="3A757A"/>
                </a:solidFill>
                <a:latin typeface="Franklin Gothic Medium" panose="020B0603020102020204" pitchFamily="34" charset="0"/>
              </a:rPr>
              <a:t>Status Score</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684362" y="920616"/>
            <a:ext cx="10515600" cy="4093115"/>
          </a:xfrm>
        </p:spPr>
        <p:txBody>
          <a:bodyPr>
            <a:noAutofit/>
          </a:bodyPr>
          <a:lstStyle/>
          <a:p>
            <a:pPr marL="0" indent="0" algn="ctr" rtl="0">
              <a:spcBef>
                <a:spcPts val="800"/>
              </a:spcBef>
              <a:spcAft>
                <a:spcPts val="0"/>
              </a:spcAft>
              <a:buNone/>
            </a:pPr>
            <a:endParaRPr lang="en-US" sz="2400" b="1" i="1">
              <a:solidFill>
                <a:schemeClr val="tx1"/>
              </a:solidFill>
              <a:effectLst/>
            </a:endParaRPr>
          </a:p>
          <a:p>
            <a:pPr marL="0" indent="0" algn="ctr" rtl="0">
              <a:spcBef>
                <a:spcPts val="800"/>
              </a:spcBef>
              <a:spcAft>
                <a:spcPts val="0"/>
              </a:spcAft>
              <a:buNone/>
            </a:pPr>
            <a:endParaRPr lang="en-US" sz="2400" b="1" i="1"/>
          </a:p>
          <a:p>
            <a:pPr marL="0" indent="0" rtl="0">
              <a:spcBef>
                <a:spcPts val="800"/>
              </a:spcBef>
              <a:spcAft>
                <a:spcPts val="0"/>
              </a:spcAft>
              <a:buNone/>
            </a:pPr>
            <a:r>
              <a:rPr lang="en-US" sz="2400" b="1" i="1">
                <a:solidFill>
                  <a:schemeClr val="tx1"/>
                </a:solidFill>
                <a:effectLst/>
              </a:rPr>
              <a:t>4-year adjusted cohort + 5-year adjusted cohort /  2 = Status Graduation Rate</a:t>
            </a:r>
            <a:endParaRPr lang="en-US" sz="2400" b="1" i="1"/>
          </a:p>
          <a:p>
            <a:pPr marL="0" indent="0" rtl="0">
              <a:spcBef>
                <a:spcPts val="800"/>
              </a:spcBef>
              <a:spcAft>
                <a:spcPts val="0"/>
              </a:spcAft>
              <a:buNone/>
            </a:pPr>
            <a:r>
              <a:rPr lang="en-US" sz="2400" b="1" i="1" u="none" strike="noStrike">
                <a:solidFill>
                  <a:schemeClr val="tx1"/>
                </a:solidFill>
                <a:effectLst/>
              </a:rPr>
              <a:t>                                                    (rounded to 1 decimal place)</a:t>
            </a:r>
            <a:br>
              <a:rPr lang="en-US" sz="2400" b="1" i="1" u="none" strike="noStrike">
                <a:solidFill>
                  <a:schemeClr val="tx1"/>
                </a:solidFill>
                <a:effectLst/>
              </a:rPr>
            </a:br>
            <a:endParaRPr lang="en-US" sz="2400" b="1">
              <a:solidFill>
                <a:schemeClr val="tx1"/>
              </a:solidFill>
              <a:effectLst/>
            </a:endParaRPr>
          </a:p>
          <a:p>
            <a:pPr marL="0" indent="0" rtl="0">
              <a:spcBef>
                <a:spcPts val="800"/>
              </a:spcBef>
              <a:spcAft>
                <a:spcPts val="0"/>
              </a:spcAft>
              <a:buNone/>
            </a:pPr>
            <a:endParaRPr lang="en-US" sz="2400" b="0" i="0" u="none" strike="noStrike">
              <a:solidFill>
                <a:schemeClr val="tx1"/>
              </a:solidFill>
              <a:effectLst/>
              <a:latin typeface="Franklin Gothic Book" panose="020B0503020102020204" pitchFamily="34" charset="0"/>
            </a:endParaRPr>
          </a:p>
          <a:p>
            <a:pPr marL="0" indent="0" rtl="0">
              <a:spcBef>
                <a:spcPts val="800"/>
              </a:spcBef>
              <a:spcAft>
                <a:spcPts val="0"/>
              </a:spcAft>
              <a:buNone/>
            </a:pPr>
            <a:endParaRPr lang="en-US" sz="2400" b="0">
              <a:effectLst/>
            </a:endParaRPr>
          </a:p>
          <a:p>
            <a:pPr marL="0" indent="0">
              <a:buNone/>
            </a:pPr>
            <a:br>
              <a:rPr lang="en-US" sz="2400"/>
            </a:br>
            <a:endParaRPr lang="en-US" sz="2400"/>
          </a:p>
        </p:txBody>
      </p:sp>
      <p:graphicFrame>
        <p:nvGraphicFramePr>
          <p:cNvPr id="4" name="Diagram 3" descr="Graphic showing how to determine the Status Graduation Rate.  The formula is 4-year adjusted cohort + 5-year adjusted cohort / 2 = Status Graduation Rate&#10;(rounded to 1 decimal place)&#10;">
            <a:extLst>
              <a:ext uri="{FF2B5EF4-FFF2-40B4-BE49-F238E27FC236}">
                <a16:creationId xmlns:a16="http://schemas.microsoft.com/office/drawing/2014/main" id="{2ADC30D4-A990-2376-32AD-A7F226F038FA}"/>
              </a:ext>
            </a:extLst>
          </p:cNvPr>
          <p:cNvGraphicFramePr/>
          <p:nvPr>
            <p:extLst>
              <p:ext uri="{D42A27DB-BD31-4B8C-83A1-F6EECF244321}">
                <p14:modId xmlns:p14="http://schemas.microsoft.com/office/powerpoint/2010/main" val="190130118"/>
              </p:ext>
            </p:extLst>
          </p:nvPr>
        </p:nvGraphicFramePr>
        <p:xfrm>
          <a:off x="2047875" y="1521565"/>
          <a:ext cx="7484863" cy="4463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descr="Graphic displaying a division sign for the formula for how to determine the Status Graduation Rate.  4-year adjusted cohort + 5-year adjusted cohort / 2 = Status Graduation Rate&#10;(rounded to 1 decimal place)">
            <a:extLst>
              <a:ext uri="{FF2B5EF4-FFF2-40B4-BE49-F238E27FC236}">
                <a16:creationId xmlns:a16="http://schemas.microsoft.com/office/drawing/2014/main" id="{36F5983C-4EF3-8ECD-DDE5-526FE2D71174}"/>
              </a:ext>
            </a:extLst>
          </p:cNvPr>
          <p:cNvCxnSpPr>
            <a:cxnSpLocks/>
          </p:cNvCxnSpPr>
          <p:nvPr/>
        </p:nvCxnSpPr>
        <p:spPr>
          <a:xfrm>
            <a:off x="2031999" y="4695031"/>
            <a:ext cx="4545367" cy="0"/>
          </a:xfrm>
          <a:prstGeom prst="line">
            <a:avLst/>
          </a:prstGeom>
          <a:ln w="88900"/>
        </p:spPr>
        <p:style>
          <a:lnRef idx="3">
            <a:schemeClr val="dk1"/>
          </a:lnRef>
          <a:fillRef idx="0">
            <a:schemeClr val="dk1"/>
          </a:fillRef>
          <a:effectRef idx="2">
            <a:schemeClr val="dk1"/>
          </a:effectRef>
          <a:fontRef idx="minor">
            <a:schemeClr val="tx1"/>
          </a:fontRef>
        </p:style>
      </p:cxnSp>
      <p:pic>
        <p:nvPicPr>
          <p:cNvPr id="11" name="Picture 10" descr="Graphic showing how to determine the Status Graduation Rate.  The formula is 4-year adjusted cohort + 5-year adjusted cohort / 2 = Status Graduation Rate&#10;(rounded to 1 decimal place)">
            <a:extLst>
              <a:ext uri="{FF2B5EF4-FFF2-40B4-BE49-F238E27FC236}">
                <a16:creationId xmlns:a16="http://schemas.microsoft.com/office/drawing/2014/main" id="{9D569D78-5975-99DE-7782-3683ECD2112E}"/>
              </a:ext>
            </a:extLst>
          </p:cNvPr>
          <p:cNvPicPr>
            <a:picLocks noChangeAspect="1"/>
          </p:cNvPicPr>
          <p:nvPr/>
        </p:nvPicPr>
        <p:blipFill>
          <a:blip r:embed="rId8"/>
          <a:stretch>
            <a:fillRect/>
          </a:stretch>
        </p:blipFill>
        <p:spPr>
          <a:xfrm>
            <a:off x="3568593" y="4817838"/>
            <a:ext cx="1605828" cy="1540617"/>
          </a:xfrm>
          <a:prstGeom prst="rect">
            <a:avLst/>
          </a:prstGeom>
        </p:spPr>
      </p:pic>
    </p:spTree>
    <p:extLst>
      <p:ext uri="{BB962C8B-B14F-4D97-AF65-F5344CB8AC3E}">
        <p14:creationId xmlns:p14="http://schemas.microsoft.com/office/powerpoint/2010/main" val="161711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1037545"/>
          </a:xfrm>
        </p:spPr>
        <p:txBody>
          <a:bodyPr/>
          <a:lstStyle/>
          <a:p>
            <a:r>
              <a:rPr lang="en-US">
                <a:solidFill>
                  <a:srgbClr val="3A757A"/>
                </a:solidFill>
                <a:latin typeface="Franklin Gothic Medium" panose="020B0603020102020204" pitchFamily="34" charset="0"/>
              </a:rPr>
              <a:t>Status Levels</a:t>
            </a:r>
          </a:p>
        </p:txBody>
      </p:sp>
      <p:sp>
        <p:nvSpPr>
          <p:cNvPr id="6" name="TextBox 5">
            <a:extLst>
              <a:ext uri="{FF2B5EF4-FFF2-40B4-BE49-F238E27FC236}">
                <a16:creationId xmlns:a16="http://schemas.microsoft.com/office/drawing/2014/main" id="{F4B50A71-C397-1B0F-3CF9-A7A5F9557E4B}"/>
              </a:ext>
            </a:extLst>
          </p:cNvPr>
          <p:cNvSpPr txBox="1"/>
          <p:nvPr/>
        </p:nvSpPr>
        <p:spPr>
          <a:xfrm>
            <a:off x="579329" y="1037545"/>
            <a:ext cx="7028101" cy="584775"/>
          </a:xfrm>
          <a:prstGeom prst="rect">
            <a:avLst/>
          </a:prstGeom>
          <a:noFill/>
        </p:spPr>
        <p:txBody>
          <a:bodyPr wrap="square">
            <a:spAutoFit/>
          </a:bodyPr>
          <a:lstStyle/>
          <a:p>
            <a:r>
              <a:rPr lang="en-US" sz="3200" dirty="0">
                <a:latin typeface="Franklin Gothic Book" panose="020B0503020102020204" pitchFamily="34" charset="0"/>
              </a:rPr>
              <a:t>There are five Status Levels</a:t>
            </a:r>
            <a:r>
              <a:rPr lang="en-US" sz="3200" dirty="0">
                <a:solidFill>
                  <a:srgbClr val="102649"/>
                </a:solidFill>
                <a:latin typeface="Franklin Gothic Book" panose="020B0503020102020204" pitchFamily="34" charset="0"/>
              </a:rPr>
              <a:t>.</a:t>
            </a:r>
            <a:endParaRPr lang="en-US" sz="3200" dirty="0">
              <a:latin typeface="Franklin Gothic Book" panose="020B0503020102020204" pitchFamily="34" charset="0"/>
            </a:endParaRPr>
          </a:p>
        </p:txBody>
      </p:sp>
      <p:graphicFrame>
        <p:nvGraphicFramePr>
          <p:cNvPr id="5" name="Table 6" descr="Graphic showing Status Levels:&#10;Very Low - Red&#10;Low - Orange&#10;Medium - Yellow&#10;High - Green&#10;Very High - Blue&#10;">
            <a:extLst>
              <a:ext uri="{FF2B5EF4-FFF2-40B4-BE49-F238E27FC236}">
                <a16:creationId xmlns:a16="http://schemas.microsoft.com/office/drawing/2014/main" id="{7B400B7A-6545-B191-B587-8DAC057121CD}"/>
              </a:ext>
            </a:extLst>
          </p:cNvPr>
          <p:cNvGraphicFramePr>
            <a:graphicFrameLocks noGrp="1" noDrilldown="1" noMove="1" noResize="1"/>
          </p:cNvGraphicFramePr>
          <p:nvPr/>
        </p:nvGraphicFramePr>
        <p:xfrm>
          <a:off x="963561" y="2602262"/>
          <a:ext cx="9812592" cy="2051677"/>
        </p:xfrm>
        <a:graphic>
          <a:graphicData uri="http://schemas.openxmlformats.org/drawingml/2006/table">
            <a:tbl>
              <a:tblPr firstRow="1" bandRow="1">
                <a:tableStyleId>{2D5ABB26-0587-4C30-8999-92F81FD0307C}</a:tableStyleId>
              </a:tblPr>
              <a:tblGrid>
                <a:gridCol w="1635432">
                  <a:extLst>
                    <a:ext uri="{9D8B030D-6E8A-4147-A177-3AD203B41FA5}">
                      <a16:colId xmlns:a16="http://schemas.microsoft.com/office/drawing/2014/main" val="4161125449"/>
                    </a:ext>
                  </a:extLst>
                </a:gridCol>
                <a:gridCol w="1635432">
                  <a:extLst>
                    <a:ext uri="{9D8B030D-6E8A-4147-A177-3AD203B41FA5}">
                      <a16:colId xmlns:a16="http://schemas.microsoft.com/office/drawing/2014/main" val="2150643996"/>
                    </a:ext>
                  </a:extLst>
                </a:gridCol>
                <a:gridCol w="1635432">
                  <a:extLst>
                    <a:ext uri="{9D8B030D-6E8A-4147-A177-3AD203B41FA5}">
                      <a16:colId xmlns:a16="http://schemas.microsoft.com/office/drawing/2014/main" val="2252159854"/>
                    </a:ext>
                  </a:extLst>
                </a:gridCol>
                <a:gridCol w="1635432">
                  <a:extLst>
                    <a:ext uri="{9D8B030D-6E8A-4147-A177-3AD203B41FA5}">
                      <a16:colId xmlns:a16="http://schemas.microsoft.com/office/drawing/2014/main" val="4176061002"/>
                    </a:ext>
                  </a:extLst>
                </a:gridCol>
                <a:gridCol w="1635432">
                  <a:extLst>
                    <a:ext uri="{9D8B030D-6E8A-4147-A177-3AD203B41FA5}">
                      <a16:colId xmlns:a16="http://schemas.microsoft.com/office/drawing/2014/main" val="3823284898"/>
                    </a:ext>
                  </a:extLst>
                </a:gridCol>
                <a:gridCol w="1635432">
                  <a:extLst>
                    <a:ext uri="{9D8B030D-6E8A-4147-A177-3AD203B41FA5}">
                      <a16:colId xmlns:a16="http://schemas.microsoft.com/office/drawing/2014/main" val="829342843"/>
                    </a:ext>
                  </a:extLst>
                </a:gridCol>
              </a:tblGrid>
              <a:tr h="2051677">
                <a:tc>
                  <a:txBody>
                    <a:bodyPr/>
                    <a:lstStyle/>
                    <a:p>
                      <a:pPr algn="ctr"/>
                      <a:r>
                        <a:rPr lang="en-US" sz="2400" b="1">
                          <a:latin typeface="Franklin Gothic Book" panose="020B0503020102020204" pitchFamily="34" charset="0"/>
                        </a:rPr>
                        <a:t>Status</a:t>
                      </a:r>
                    </a:p>
                  </a:txBody>
                  <a:tcPr/>
                </a:tc>
                <a:tc>
                  <a:txBody>
                    <a:bodyPr/>
                    <a:lstStyle/>
                    <a:p>
                      <a:pPr algn="ctr"/>
                      <a:r>
                        <a:rPr lang="en-US" sz="2400" b="1">
                          <a:latin typeface="Franklin Gothic Book" panose="020B0503020102020204" pitchFamily="34" charset="0"/>
                        </a:rPr>
                        <a:t>Very Low</a:t>
                      </a:r>
                    </a:p>
                    <a:p>
                      <a:pPr algn="ctr"/>
                      <a:endParaRPr lang="en-US" sz="2400" b="1">
                        <a:latin typeface="Franklin Gothic Book" panose="020B0503020102020204" pitchFamily="34" charset="0"/>
                      </a:endParaRPr>
                    </a:p>
                  </a:txBody>
                  <a:tcPr/>
                </a:tc>
                <a:tc>
                  <a:txBody>
                    <a:bodyPr/>
                    <a:lstStyle/>
                    <a:p>
                      <a:pPr algn="ctr"/>
                      <a:r>
                        <a:rPr lang="en-US" sz="2400" b="1">
                          <a:latin typeface="Franklin Gothic Book" panose="020B0503020102020204" pitchFamily="34" charset="0"/>
                        </a:rPr>
                        <a:t>Low</a:t>
                      </a:r>
                    </a:p>
                  </a:txBody>
                  <a:tcPr/>
                </a:tc>
                <a:tc>
                  <a:txBody>
                    <a:bodyPr/>
                    <a:lstStyle/>
                    <a:p>
                      <a:pPr algn="ctr"/>
                      <a:r>
                        <a:rPr lang="en-US" sz="2400" b="1">
                          <a:latin typeface="Franklin Gothic Book" panose="020B0503020102020204" pitchFamily="34" charset="0"/>
                        </a:rPr>
                        <a:t>Medium</a:t>
                      </a:r>
                    </a:p>
                  </a:txBody>
                  <a:tcPr/>
                </a:tc>
                <a:tc>
                  <a:txBody>
                    <a:bodyPr/>
                    <a:lstStyle/>
                    <a:p>
                      <a:pPr algn="ctr"/>
                      <a:r>
                        <a:rPr lang="en-US" sz="2400" b="1">
                          <a:latin typeface="Franklin Gothic Book" panose="020B0503020102020204" pitchFamily="34" charset="0"/>
                        </a:rPr>
                        <a:t>High</a:t>
                      </a:r>
                    </a:p>
                  </a:txBody>
                  <a:tcPr/>
                </a:tc>
                <a:tc>
                  <a:txBody>
                    <a:bodyPr/>
                    <a:lstStyle/>
                    <a:p>
                      <a:pPr algn="ctr"/>
                      <a:r>
                        <a:rPr lang="en-US" sz="2400" b="1">
                          <a:latin typeface="Franklin Gothic Book" panose="020B0503020102020204" pitchFamily="34" charset="0"/>
                        </a:rPr>
                        <a:t>Very High</a:t>
                      </a:r>
                    </a:p>
                  </a:txBody>
                  <a:tcPr/>
                </a:tc>
                <a:extLst>
                  <a:ext uri="{0D108BD9-81ED-4DB2-BD59-A6C34878D82A}">
                    <a16:rowId xmlns:a16="http://schemas.microsoft.com/office/drawing/2014/main" val="3388257875"/>
                  </a:ext>
                </a:extLst>
              </a:tr>
            </a:tbl>
          </a:graphicData>
        </a:graphic>
      </p:graphicFrame>
      <p:sp>
        <p:nvSpPr>
          <p:cNvPr id="7" name="Oval 6" descr="Red circle indicating Very Low Status in Current Year">
            <a:extLst>
              <a:ext uri="{FF2B5EF4-FFF2-40B4-BE49-F238E27FC236}">
                <a16:creationId xmlns:a16="http://schemas.microsoft.com/office/drawing/2014/main" id="{F5BC52EB-B8BB-8EF9-1C25-CA0539E730BE}"/>
              </a:ext>
            </a:extLst>
          </p:cNvPr>
          <p:cNvSpPr>
            <a:spLocks noGrp="1" noRot="1" noMove="1" noResize="1" noEditPoints="1" noAdjustHandles="1" noChangeArrowheads="1" noChangeShapeType="1"/>
          </p:cNvSpPr>
          <p:nvPr/>
        </p:nvSpPr>
        <p:spPr>
          <a:xfrm>
            <a:off x="3156154" y="3250409"/>
            <a:ext cx="374679" cy="37769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range circle indicating Low Status in Current Year">
            <a:extLst>
              <a:ext uri="{FF2B5EF4-FFF2-40B4-BE49-F238E27FC236}">
                <a16:creationId xmlns:a16="http://schemas.microsoft.com/office/drawing/2014/main" id="{BC88D3A7-6E0E-10B4-646E-5D16BFEEB185}"/>
              </a:ext>
            </a:extLst>
          </p:cNvPr>
          <p:cNvSpPr>
            <a:spLocks noGrp="1" noRot="1" noMove="1" noResize="1" noEditPoints="1" noAdjustHandles="1" noChangeArrowheads="1" noChangeShapeType="1"/>
          </p:cNvSpPr>
          <p:nvPr/>
        </p:nvSpPr>
        <p:spPr>
          <a:xfrm>
            <a:off x="4858100" y="3252909"/>
            <a:ext cx="374679" cy="377694"/>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Yellow circle indicating Medium Status in Current Year">
            <a:extLst>
              <a:ext uri="{FF2B5EF4-FFF2-40B4-BE49-F238E27FC236}">
                <a16:creationId xmlns:a16="http://schemas.microsoft.com/office/drawing/2014/main" id="{81102C6D-3421-574B-C87C-62A6CC89BAF4}"/>
              </a:ext>
            </a:extLst>
          </p:cNvPr>
          <p:cNvSpPr>
            <a:spLocks noGrp="1" noRot="1" noMove="1" noResize="1" noEditPoints="1" noAdjustHandles="1" noChangeArrowheads="1" noChangeShapeType="1"/>
          </p:cNvSpPr>
          <p:nvPr/>
        </p:nvSpPr>
        <p:spPr>
          <a:xfrm>
            <a:off x="6501054" y="3250408"/>
            <a:ext cx="374679" cy="37769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Green circle indicating High Status in Current Year">
            <a:extLst>
              <a:ext uri="{FF2B5EF4-FFF2-40B4-BE49-F238E27FC236}">
                <a16:creationId xmlns:a16="http://schemas.microsoft.com/office/drawing/2014/main" id="{8A5B5B75-2113-69C4-2C9F-30B76A0EB983}"/>
              </a:ext>
            </a:extLst>
          </p:cNvPr>
          <p:cNvSpPr>
            <a:spLocks noGrp="1" noRot="1" noMove="1" noResize="1" noEditPoints="1" noAdjustHandles="1" noChangeArrowheads="1" noChangeShapeType="1"/>
          </p:cNvSpPr>
          <p:nvPr/>
        </p:nvSpPr>
        <p:spPr>
          <a:xfrm>
            <a:off x="8107226" y="3250407"/>
            <a:ext cx="374679" cy="3776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Blue circle indicating Very High Status in Current Year">
            <a:extLst>
              <a:ext uri="{FF2B5EF4-FFF2-40B4-BE49-F238E27FC236}">
                <a16:creationId xmlns:a16="http://schemas.microsoft.com/office/drawing/2014/main" id="{23A7FB59-B8A4-06C5-210C-BC67B55CDBD3}"/>
              </a:ext>
            </a:extLst>
          </p:cNvPr>
          <p:cNvSpPr>
            <a:spLocks noGrp="1" noRot="1" noMove="1" noResize="1" noEditPoints="1" noAdjustHandles="1" noChangeArrowheads="1" noChangeShapeType="1"/>
          </p:cNvSpPr>
          <p:nvPr/>
        </p:nvSpPr>
        <p:spPr>
          <a:xfrm>
            <a:off x="9801450" y="3250407"/>
            <a:ext cx="374679" cy="377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01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124250" y="152602"/>
            <a:ext cx="11935239" cy="864158"/>
          </a:xfrm>
        </p:spPr>
        <p:txBody>
          <a:bodyPr>
            <a:normAutofit/>
          </a:bodyPr>
          <a:lstStyle/>
          <a:p>
            <a:r>
              <a:rPr lang="en-US" sz="4000"/>
              <a:t>Status Cut Scores for Elementary Schools</a:t>
            </a: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nvGraphicFramePr>
        <p:xfrm>
          <a:off x="124250" y="1212643"/>
          <a:ext cx="11686736" cy="4432714"/>
        </p:xfrm>
        <a:graphic>
          <a:graphicData uri="http://schemas.openxmlformats.org/drawingml/2006/table">
            <a:tbl>
              <a:tblPr firstRow="1">
                <a:tableStyleId>{5C22544A-7EE6-4342-B048-85BDC9FD1C3A}</a:tableStyleId>
              </a:tblPr>
              <a:tblGrid>
                <a:gridCol w="2125264">
                  <a:extLst>
                    <a:ext uri="{9D8B030D-6E8A-4147-A177-3AD203B41FA5}">
                      <a16:colId xmlns:a16="http://schemas.microsoft.com/office/drawing/2014/main" val="2187354169"/>
                    </a:ext>
                  </a:extLst>
                </a:gridCol>
                <a:gridCol w="2857500">
                  <a:extLst>
                    <a:ext uri="{9D8B030D-6E8A-4147-A177-3AD203B41FA5}">
                      <a16:colId xmlns:a16="http://schemas.microsoft.com/office/drawing/2014/main" val="2131780342"/>
                    </a:ext>
                  </a:extLst>
                </a:gridCol>
                <a:gridCol w="1303734">
                  <a:extLst>
                    <a:ext uri="{9D8B030D-6E8A-4147-A177-3AD203B41FA5}">
                      <a16:colId xmlns:a16="http://schemas.microsoft.com/office/drawing/2014/main" val="2537117540"/>
                    </a:ext>
                  </a:extLst>
                </a:gridCol>
                <a:gridCol w="1303734">
                  <a:extLst>
                    <a:ext uri="{9D8B030D-6E8A-4147-A177-3AD203B41FA5}">
                      <a16:colId xmlns:a16="http://schemas.microsoft.com/office/drawing/2014/main" val="4037880259"/>
                    </a:ext>
                  </a:extLst>
                </a:gridCol>
                <a:gridCol w="1482328">
                  <a:extLst>
                    <a:ext uri="{9D8B030D-6E8A-4147-A177-3AD203B41FA5}">
                      <a16:colId xmlns:a16="http://schemas.microsoft.com/office/drawing/2014/main" val="2540051586"/>
                    </a:ext>
                  </a:extLst>
                </a:gridCol>
                <a:gridCol w="1303734">
                  <a:extLst>
                    <a:ext uri="{9D8B030D-6E8A-4147-A177-3AD203B41FA5}">
                      <a16:colId xmlns:a16="http://schemas.microsoft.com/office/drawing/2014/main" val="1901902243"/>
                    </a:ext>
                  </a:extLst>
                </a:gridCol>
                <a:gridCol w="1310442">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Medium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32.0-53.9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54.0-69.9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70.0-80.9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81.0-125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50.0-66.9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67.0-75.9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76.0-125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48.0-57.9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58.0-64.9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65.0-140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74.0-76.9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77.0-81.9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82.0-100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
        <p:nvSpPr>
          <p:cNvPr id="3" name="Slide Number Placeholder 2">
            <a:extLst>
              <a:ext uri="{FF2B5EF4-FFF2-40B4-BE49-F238E27FC236}">
                <a16:creationId xmlns:a16="http://schemas.microsoft.com/office/drawing/2014/main" id="{64CB2D5A-D814-93D2-DAE7-426FEAEF172C}"/>
              </a:ext>
            </a:extLst>
          </p:cNvPr>
          <p:cNvSpPr>
            <a:spLocks noGrp="1"/>
          </p:cNvSpPr>
          <p:nvPr>
            <p:ph type="sldNum" sz="quarter" idx="12"/>
          </p:nvPr>
        </p:nvSpPr>
        <p:spPr>
          <a:xfrm>
            <a:off x="7021502" y="652283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9053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93046" y="55376"/>
            <a:ext cx="11473290" cy="993848"/>
          </a:xfrm>
        </p:spPr>
        <p:txBody>
          <a:bodyPr>
            <a:normAutofit/>
          </a:bodyPr>
          <a:lstStyle/>
          <a:p>
            <a:r>
              <a:rPr lang="en-US" sz="4000"/>
              <a:t>Status Cut Scores for 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nvGraphicFramePr>
        <p:xfrm>
          <a:off x="232073" y="1004835"/>
          <a:ext cx="11473286" cy="4596975"/>
        </p:xfrm>
        <a:graphic>
          <a:graphicData uri="http://schemas.openxmlformats.org/drawingml/2006/table">
            <a:tbl>
              <a:tblPr firstRow="1" firstCol="1" bandRow="1">
                <a:tableStyleId>{5C22544A-7EE6-4342-B048-85BDC9FD1C3A}</a:tableStyleId>
              </a:tblPr>
              <a:tblGrid>
                <a:gridCol w="1551330">
                  <a:extLst>
                    <a:ext uri="{9D8B030D-6E8A-4147-A177-3AD203B41FA5}">
                      <a16:colId xmlns:a16="http://schemas.microsoft.com/office/drawing/2014/main" val="2907849596"/>
                    </a:ext>
                  </a:extLst>
                </a:gridCol>
                <a:gridCol w="2661046">
                  <a:extLst>
                    <a:ext uri="{9D8B030D-6E8A-4147-A177-3AD203B41FA5}">
                      <a16:colId xmlns:a16="http://schemas.microsoft.com/office/drawing/2014/main" val="3015168953"/>
                    </a:ext>
                  </a:extLst>
                </a:gridCol>
                <a:gridCol w="1239360">
                  <a:extLst>
                    <a:ext uri="{9D8B030D-6E8A-4147-A177-3AD203B41FA5}">
                      <a16:colId xmlns:a16="http://schemas.microsoft.com/office/drawing/2014/main" val="4032468655"/>
                    </a:ext>
                  </a:extLst>
                </a:gridCol>
                <a:gridCol w="1578484">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rPr>
                        <a:t>Middle School </a:t>
                      </a:r>
                    </a:p>
                    <a:p>
                      <a:pPr marL="0" marR="0" algn="ctr">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36.0-54.9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55.0-64.9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65.0-72.9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73.0-125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chemeClr val="dk1"/>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33.0-47.9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48.0-58.9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69.0-125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0-15.9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16.0-23.9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24.0-30.9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31.0-44.9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45.0-140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78386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64.0-67.9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68.0-74.9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75.0-100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7DABB18E-8286-88CF-429E-8CE4D9DFDD18}"/>
              </a:ext>
            </a:extLst>
          </p:cNvPr>
          <p:cNvSpPr>
            <a:spLocks noGrp="1"/>
          </p:cNvSpPr>
          <p:nvPr>
            <p:ph type="sldNum" sz="quarter" idx="12"/>
          </p:nvPr>
        </p:nvSpPr>
        <p:spPr>
          <a:xfrm>
            <a:off x="6996618"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5727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79899" y="112052"/>
            <a:ext cx="12112101" cy="904708"/>
          </a:xfrm>
        </p:spPr>
        <p:txBody>
          <a:bodyPr>
            <a:normAutofit/>
          </a:bodyPr>
          <a:lstStyle/>
          <a:p>
            <a:r>
              <a:rPr lang="en-US" sz="4400"/>
              <a:t>Status Cut Scores for High Schools</a:t>
            </a:r>
            <a:endParaRPr lang="en-US"/>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nvGraphicFramePr>
        <p:xfrm>
          <a:off x="301841" y="1016760"/>
          <a:ext cx="11492412" cy="4897251"/>
        </p:xfrm>
        <a:graphic>
          <a:graphicData uri="http://schemas.openxmlformats.org/drawingml/2006/table">
            <a:tbl>
              <a:tblPr firstRow="1" firstCol="1" bandRow="1">
                <a:tableStyleId>{5C22544A-7EE6-4342-B048-85BDC9FD1C3A}</a:tableStyleId>
              </a:tblPr>
              <a:tblGrid>
                <a:gridCol w="1555410">
                  <a:extLst>
                    <a:ext uri="{9D8B030D-6E8A-4147-A177-3AD203B41FA5}">
                      <a16:colId xmlns:a16="http://schemas.microsoft.com/office/drawing/2014/main" val="4255923163"/>
                    </a:ext>
                  </a:extLst>
                </a:gridCol>
                <a:gridCol w="2474004">
                  <a:extLst>
                    <a:ext uri="{9D8B030D-6E8A-4147-A177-3AD203B41FA5}">
                      <a16:colId xmlns:a16="http://schemas.microsoft.com/office/drawing/2014/main" val="4169867108"/>
                    </a:ext>
                  </a:extLst>
                </a:gridCol>
                <a:gridCol w="1413829">
                  <a:extLst>
                    <a:ext uri="{9D8B030D-6E8A-4147-A177-3AD203B41FA5}">
                      <a16:colId xmlns:a16="http://schemas.microsoft.com/office/drawing/2014/main" val="963011060"/>
                    </a:ext>
                  </a:extLst>
                </a:gridCol>
                <a:gridCol w="1535014">
                  <a:extLst>
                    <a:ext uri="{9D8B030D-6E8A-4147-A177-3AD203B41FA5}">
                      <a16:colId xmlns:a16="http://schemas.microsoft.com/office/drawing/2014/main" val="95671417"/>
                    </a:ext>
                  </a:extLst>
                </a:gridCol>
                <a:gridCol w="1595608">
                  <a:extLst>
                    <a:ext uri="{9D8B030D-6E8A-4147-A177-3AD203B41FA5}">
                      <a16:colId xmlns:a16="http://schemas.microsoft.com/office/drawing/2014/main" val="1507849152"/>
                    </a:ext>
                  </a:extLst>
                </a:gridCol>
                <a:gridCol w="1388436">
                  <a:extLst>
                    <a:ext uri="{9D8B030D-6E8A-4147-A177-3AD203B41FA5}">
                      <a16:colId xmlns:a16="http://schemas.microsoft.com/office/drawing/2014/main" val="4033717097"/>
                    </a:ext>
                  </a:extLst>
                </a:gridCol>
                <a:gridCol w="1530111">
                  <a:extLst>
                    <a:ext uri="{9D8B030D-6E8A-4147-A177-3AD203B41FA5}">
                      <a16:colId xmlns:a16="http://schemas.microsoft.com/office/drawing/2014/main" val="1223277892"/>
                    </a:ext>
                  </a:extLst>
                </a:gridCol>
              </a:tblGrid>
              <a:tr h="450245">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938630">
                <a:tc>
                  <a:txBody>
                    <a:bodyPr/>
                    <a:lstStyle/>
                    <a:p>
                      <a:pPr marL="0" marR="0" algn="ctr">
                        <a:spcBef>
                          <a:spcPts val="0"/>
                        </a:spcBef>
                        <a:spcAft>
                          <a:spcPts val="0"/>
                        </a:spcAft>
                      </a:pPr>
                      <a:r>
                        <a:rPr lang="en-US" sz="1800">
                          <a:solidFill>
                            <a:schemeClr val="tx1"/>
                          </a:solidFill>
                          <a:effectLst/>
                        </a:rPr>
                        <a:t>High School</a:t>
                      </a:r>
                    </a:p>
                    <a:p>
                      <a:pPr marL="0" marR="0" algn="ctr">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39.0-52.9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53.0-64.9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65.0-76.9</a:t>
                      </a:r>
                      <a:endParaRPr lang="en-US" sz="1800">
                        <a:effectLst/>
                        <a:latin typeface="Calibri"/>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77.0-125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901391">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32.0-46.9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47.0-54.9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55.0-62.9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63.0-125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7130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10.0-23.9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24.0-30.9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31.0-44.9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45.0-140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58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54.0-58.9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64.0-67.9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5160">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59.0-75.9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76.0-87.9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88.0-94.9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8464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0-85.9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86.0-91.9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92.0-94.9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95.0-97.9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71DF3BF8-003C-A983-66A2-08869B3016E5}"/>
              </a:ext>
            </a:extLst>
          </p:cNvPr>
          <p:cNvSpPr>
            <a:spLocks noGrp="1"/>
          </p:cNvSpPr>
          <p:nvPr>
            <p:ph type="sldNum" sz="quarter" idx="12"/>
          </p:nvPr>
        </p:nvSpPr>
        <p:spPr>
          <a:xfrm>
            <a:off x="6946978"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91304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B38F8F-AE8F-AB1A-15C9-9A0C60A4AFD6}"/>
              </a:ext>
            </a:extLst>
          </p:cNvPr>
          <p:cNvSpPr>
            <a:spLocks noGrp="1"/>
          </p:cNvSpPr>
          <p:nvPr>
            <p:ph type="title"/>
          </p:nvPr>
        </p:nvSpPr>
        <p:spPr/>
        <p:txBody>
          <a:bodyPr>
            <a:normAutofit/>
          </a:bodyPr>
          <a:lstStyle/>
          <a:p>
            <a:r>
              <a:rPr lang="en-US">
                <a:solidFill>
                  <a:srgbClr val="3A757A"/>
                </a:solidFill>
                <a:latin typeface="Franklin Gothic Medium" panose="020B0603020102020204" pitchFamily="34" charset="0"/>
              </a:rPr>
              <a:t>Change</a:t>
            </a:r>
            <a:r>
              <a:rPr lang="en-US" baseline="0">
                <a:solidFill>
                  <a:srgbClr val="3A757A"/>
                </a:solidFill>
                <a:latin typeface="Franklin Gothic Medium" panose="020B0603020102020204" pitchFamily="34" charset="0"/>
              </a:rPr>
              <a:t> Score</a:t>
            </a:r>
            <a:endParaRPr lang="en-US">
              <a:solidFill>
                <a:srgbClr val="3A757A"/>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1DF79188-8DB2-3350-F8B4-C8F36921197B}"/>
              </a:ext>
            </a:extLst>
          </p:cNvPr>
          <p:cNvSpPr txBox="1">
            <a:spLocks/>
          </p:cNvSpPr>
          <p:nvPr/>
        </p:nvSpPr>
        <p:spPr>
          <a:xfrm>
            <a:off x="553590" y="1002385"/>
            <a:ext cx="11084820" cy="706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Change Scores are a simple subtraction of Prior Year Status Scores from Current Year Status Scores.</a:t>
            </a:r>
          </a:p>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They are calculated the same way for every Indicator.</a:t>
            </a:r>
          </a:p>
          <a:p>
            <a:pPr marL="0" marR="0" lvl="0" indent="0" algn="ctr" defTabSz="914400" rtl="0" eaLnBrk="1" fontAlgn="auto" latinLnBrk="0" hangingPunct="1">
              <a:lnSpc>
                <a:spcPct val="90000"/>
              </a:lnSpc>
              <a:spcBef>
                <a:spcPts val="800"/>
              </a:spcBef>
              <a:spcAft>
                <a:spcPts val="0"/>
              </a:spcAft>
              <a:buClrTx/>
              <a:buSzTx/>
              <a:buFont typeface="Arial" panose="020B0604020202020204" pitchFamily="34" charset="0"/>
              <a:buNone/>
              <a:tabLst/>
              <a:defRPr/>
            </a:pP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400" b="1" i="1"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Current Year Status Score – Prior Year Status Score = Change Score</a:t>
            </a:r>
            <a:b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Prior Year Scores are used to calculate Change Scores. They are not used to influence Indicator Performance Ratings.</a:t>
            </a:r>
            <a:br>
              <a:rPr kumimoji="0" lang="en-US" sz="2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br>
            <a:endParaRPr kumimoji="0" lang="en-US" sz="2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graphicFrame>
        <p:nvGraphicFramePr>
          <p:cNvPr id="7" name="Diagram 6" descr="Graphic showing how to determine the change calculation.  &#10;Current Status - Prior Status = Change">
            <a:extLst>
              <a:ext uri="{FF2B5EF4-FFF2-40B4-BE49-F238E27FC236}">
                <a16:creationId xmlns:a16="http://schemas.microsoft.com/office/drawing/2014/main" id="{7945A59A-F736-1F65-47B3-ACE399FD678B}"/>
              </a:ext>
            </a:extLst>
          </p:cNvPr>
          <p:cNvGraphicFramePr/>
          <p:nvPr>
            <p:extLst>
              <p:ext uri="{D42A27DB-BD31-4B8C-83A1-F6EECF244321}">
                <p14:modId xmlns:p14="http://schemas.microsoft.com/office/powerpoint/2010/main" val="278372411"/>
              </p:ext>
            </p:extLst>
          </p:nvPr>
        </p:nvGraphicFramePr>
        <p:xfrm>
          <a:off x="1763455" y="254769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095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8E1B7-979D-F588-1A02-DEEA3C712CED}"/>
              </a:ext>
            </a:extLst>
          </p:cNvPr>
          <p:cNvSpPr>
            <a:spLocks noGrp="1"/>
          </p:cNvSpPr>
          <p:nvPr>
            <p:ph type="title"/>
          </p:nvPr>
        </p:nvSpPr>
        <p:spPr>
          <a:xfrm>
            <a:off x="0" y="-165588"/>
            <a:ext cx="10515600" cy="1325563"/>
          </a:xfrm>
        </p:spPr>
        <p:txBody>
          <a:bodyPr/>
          <a:lstStyle/>
          <a:p>
            <a:r>
              <a:rPr lang="en-US"/>
              <a:t>Change Levels</a:t>
            </a:r>
          </a:p>
        </p:txBody>
      </p:sp>
      <p:sp>
        <p:nvSpPr>
          <p:cNvPr id="6" name="Content Placeholder 5">
            <a:extLst>
              <a:ext uri="{FF2B5EF4-FFF2-40B4-BE49-F238E27FC236}">
                <a16:creationId xmlns:a16="http://schemas.microsoft.com/office/drawing/2014/main" id="{C084E0CB-3981-27BD-9334-3FACDE9E98A2}"/>
              </a:ext>
            </a:extLst>
          </p:cNvPr>
          <p:cNvSpPr txBox="1">
            <a:spLocks noGrp="1"/>
          </p:cNvSpPr>
          <p:nvPr>
            <p:ph idx="1"/>
          </p:nvPr>
        </p:nvSpPr>
        <p:spPr>
          <a:xfrm>
            <a:off x="539383" y="1347845"/>
            <a:ext cx="10515600" cy="1156727"/>
          </a:xfrm>
          <a:prstGeom prst="rect">
            <a:avLst/>
          </a:prstGeom>
          <a:noFill/>
        </p:spPr>
        <p:txBody>
          <a:bodyPr wrap="square">
            <a:spAutoFit/>
          </a:bodyPr>
          <a:lstStyle/>
          <a:p>
            <a:pPr marL="0" indent="0">
              <a:lnSpc>
                <a:spcPct val="100000"/>
              </a:lnSpc>
              <a:spcBef>
                <a:spcPts val="1067"/>
              </a:spcBef>
              <a:buNone/>
              <a:defRPr/>
            </a:pPr>
            <a:r>
              <a:rPr kumimoji="0" lang="en-US" sz="3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There are five Change Levels:</a:t>
            </a:r>
          </a:p>
          <a:p>
            <a:pPr marL="0" marR="0" lvl="0" indent="0" algn="l" defTabSz="914400" rtl="0" eaLnBrk="1" fontAlgn="auto" latinLnBrk="0" hangingPunct="1">
              <a:lnSpc>
                <a:spcPct val="100000"/>
              </a:lnSpc>
              <a:spcBef>
                <a:spcPts val="1067"/>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nvGrpSpPr>
          <p:cNvPr id="13" name="Group 12" descr="Graphic showing Change Levels:&#10;Declined Significantly - red arrow pointing down &#10;Declined - orange arrow pointing slightly down to the right&#10;Maintained - yellow arrow pointing to the right horizontally&#10;Increased - green arrow pointing slightly up to the right&#10;Increased Significantly - blue arrow pointing up">
            <a:extLst>
              <a:ext uri="{FF2B5EF4-FFF2-40B4-BE49-F238E27FC236}">
                <a16:creationId xmlns:a16="http://schemas.microsoft.com/office/drawing/2014/main" id="{2FF7DA51-35BA-8C89-114D-A90286FC112D}"/>
              </a:ext>
            </a:extLst>
          </p:cNvPr>
          <p:cNvGrpSpPr/>
          <p:nvPr/>
        </p:nvGrpSpPr>
        <p:grpSpPr>
          <a:xfrm>
            <a:off x="103239" y="2864797"/>
            <a:ext cx="11985522" cy="872178"/>
            <a:chOff x="103239" y="2508169"/>
            <a:chExt cx="11985522" cy="872178"/>
          </a:xfrm>
        </p:grpSpPr>
        <p:graphicFrame>
          <p:nvGraphicFramePr>
            <p:cNvPr id="7" name="Table 6">
              <a:extLst>
                <a:ext uri="{FF2B5EF4-FFF2-40B4-BE49-F238E27FC236}">
                  <a16:creationId xmlns:a16="http://schemas.microsoft.com/office/drawing/2014/main" id="{23CF694D-37FC-96FA-2F9B-D2EE14616F9C}"/>
                </a:ext>
              </a:extLst>
            </p:cNvPr>
            <p:cNvGraphicFramePr/>
            <p:nvPr/>
          </p:nvGraphicFramePr>
          <p:xfrm>
            <a:off x="103239" y="2508169"/>
            <a:ext cx="11985522" cy="706603"/>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8" name="Arrow: Down 7" descr="Red arrow pointing down indicating Change Declined Significantly ">
              <a:extLst>
                <a:ext uri="{FF2B5EF4-FFF2-40B4-BE49-F238E27FC236}">
                  <a16:creationId xmlns:a16="http://schemas.microsoft.com/office/drawing/2014/main" id="{6DD947C3-047C-76DF-CBB7-558F543821DE}"/>
                </a:ext>
              </a:extLst>
            </p:cNvPr>
            <p:cNvSpPr/>
            <p:nvPr/>
          </p:nvSpPr>
          <p:spPr>
            <a:xfrm>
              <a:off x="2984820" y="2944450"/>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descr="Orange arrow pointing slight down indicating Change Declined ">
              <a:extLst>
                <a:ext uri="{FF2B5EF4-FFF2-40B4-BE49-F238E27FC236}">
                  <a16:creationId xmlns:a16="http://schemas.microsoft.com/office/drawing/2014/main" id="{602830A6-A359-0D64-994C-94F37B2B0713}"/>
                </a:ext>
              </a:extLst>
            </p:cNvPr>
            <p:cNvSpPr/>
            <p:nvPr/>
          </p:nvSpPr>
          <p:spPr>
            <a:xfrm rot="19426552">
              <a:off x="5049843" y="2944919"/>
              <a:ext cx="228600" cy="435428"/>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descr="Yellow arrow indicating Change Maintained ">
              <a:extLst>
                <a:ext uri="{FF2B5EF4-FFF2-40B4-BE49-F238E27FC236}">
                  <a16:creationId xmlns:a16="http://schemas.microsoft.com/office/drawing/2014/main" id="{F2847BE8-B721-5FD2-639D-32962C61FC5C}"/>
                </a:ext>
              </a:extLst>
            </p:cNvPr>
            <p:cNvSpPr/>
            <p:nvPr/>
          </p:nvSpPr>
          <p:spPr>
            <a:xfrm rot="16200000">
              <a:off x="7018355" y="29225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Down 10" descr="Green arrow pointing slightly up indicating Change Increased ">
              <a:extLst>
                <a:ext uri="{FF2B5EF4-FFF2-40B4-BE49-F238E27FC236}">
                  <a16:creationId xmlns:a16="http://schemas.microsoft.com/office/drawing/2014/main" id="{507834B6-7272-6271-6638-CB11BA72CA57}"/>
                </a:ext>
              </a:extLst>
            </p:cNvPr>
            <p:cNvSpPr/>
            <p:nvPr/>
          </p:nvSpPr>
          <p:spPr>
            <a:xfrm rot="13085184">
              <a:off x="9029592" y="294444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descr="Blue arrow pointing up indicating Change Increased Significantly ">
              <a:extLst>
                <a:ext uri="{FF2B5EF4-FFF2-40B4-BE49-F238E27FC236}">
                  <a16:creationId xmlns:a16="http://schemas.microsoft.com/office/drawing/2014/main" id="{DCC58019-335A-ABE6-8949-20EAE4367CB6}"/>
                </a:ext>
              </a:extLst>
            </p:cNvPr>
            <p:cNvSpPr/>
            <p:nvPr/>
          </p:nvSpPr>
          <p:spPr>
            <a:xfrm rot="10800000">
              <a:off x="10940683" y="2944449"/>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1640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1" y="0"/>
            <a:ext cx="11935239" cy="864158"/>
          </a:xfrm>
        </p:spPr>
        <p:txBody>
          <a:bodyPr>
            <a:normAutofit/>
          </a:bodyPr>
          <a:lstStyle/>
          <a:p>
            <a:r>
              <a:rPr lang="en-US" sz="4000"/>
              <a:t>Change Cut Scores for Elementary Schools</a:t>
            </a: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nvGraphicFramePr>
        <p:xfrm>
          <a:off x="124250" y="1027679"/>
          <a:ext cx="11806493" cy="4445574"/>
        </p:xfrm>
        <a:graphic>
          <a:graphicData uri="http://schemas.openxmlformats.org/drawingml/2006/table">
            <a:tbl>
              <a:tblPr firstRow="1">
                <a:tableStyleId>{5C22544A-7EE6-4342-B048-85BDC9FD1C3A}</a:tableStyleId>
              </a:tblPr>
              <a:tblGrid>
                <a:gridCol w="1719263">
                  <a:extLst>
                    <a:ext uri="{9D8B030D-6E8A-4147-A177-3AD203B41FA5}">
                      <a16:colId xmlns:a16="http://schemas.microsoft.com/office/drawing/2014/main" val="2187354169"/>
                    </a:ext>
                  </a:extLst>
                </a:gridCol>
                <a:gridCol w="2895600">
                  <a:extLst>
                    <a:ext uri="{9D8B030D-6E8A-4147-A177-3AD203B41FA5}">
                      <a16:colId xmlns:a16="http://schemas.microsoft.com/office/drawing/2014/main" val="2131780342"/>
                    </a:ext>
                  </a:extLst>
                </a:gridCol>
                <a:gridCol w="1382486">
                  <a:extLst>
                    <a:ext uri="{9D8B030D-6E8A-4147-A177-3AD203B41FA5}">
                      <a16:colId xmlns:a16="http://schemas.microsoft.com/office/drawing/2014/main" val="2537117540"/>
                    </a:ext>
                  </a:extLst>
                </a:gridCol>
                <a:gridCol w="1443972">
                  <a:extLst>
                    <a:ext uri="{9D8B030D-6E8A-4147-A177-3AD203B41FA5}">
                      <a16:colId xmlns:a16="http://schemas.microsoft.com/office/drawing/2014/main" val="4037880259"/>
                    </a:ext>
                  </a:extLst>
                </a:gridCol>
                <a:gridCol w="1397199">
                  <a:extLst>
                    <a:ext uri="{9D8B030D-6E8A-4147-A177-3AD203B41FA5}">
                      <a16:colId xmlns:a16="http://schemas.microsoft.com/office/drawing/2014/main" val="2540051586"/>
                    </a:ext>
                  </a:extLst>
                </a:gridCol>
                <a:gridCol w="1358769">
                  <a:extLst>
                    <a:ext uri="{9D8B030D-6E8A-4147-A177-3AD203B41FA5}">
                      <a16:colId xmlns:a16="http://schemas.microsoft.com/office/drawing/2014/main" val="1901902243"/>
                    </a:ext>
                  </a:extLst>
                </a:gridCol>
                <a:gridCol w="1609204">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lvl="0" algn="ctr">
                        <a:spcBef>
                          <a:spcPts val="0"/>
                        </a:spcBef>
                        <a:spcAft>
                          <a:spcPts val="0"/>
                        </a:spcAft>
                        <a:buNone/>
                      </a:pPr>
                      <a:r>
                        <a:rPr lang="en-US" sz="2000" b="0" i="0" u="none" strike="noStrike" baseline="0" noProof="0">
                          <a:solidFill>
                            <a:srgbClr val="000000"/>
                          </a:solidFill>
                          <a:effectLst/>
                          <a:latin typeface="Franklin Gothic Book"/>
                        </a:rPr>
                        <a:t>-6.1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23.0 or more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-5.1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3.8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
        <p:nvSpPr>
          <p:cNvPr id="3" name="Slide Number Placeholder 2">
            <a:extLst>
              <a:ext uri="{FF2B5EF4-FFF2-40B4-BE49-F238E27FC236}">
                <a16:creationId xmlns:a16="http://schemas.microsoft.com/office/drawing/2014/main" id="{51058AA5-8BF2-10A3-7BC2-42D9D8FFE63B}"/>
              </a:ext>
            </a:extLst>
          </p:cNvPr>
          <p:cNvSpPr>
            <a:spLocks noGrp="1"/>
          </p:cNvSpPr>
          <p:nvPr>
            <p:ph type="sldNum" sz="quarter" idx="12"/>
          </p:nvPr>
        </p:nvSpPr>
        <p:spPr>
          <a:xfrm>
            <a:off x="7057011"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7043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FBD09-7E12-BDDB-7746-EFE474F47967}"/>
              </a:ext>
            </a:extLst>
          </p:cNvPr>
          <p:cNvSpPr>
            <a:spLocks noGrp="1"/>
          </p:cNvSpPr>
          <p:nvPr>
            <p:ph type="title"/>
          </p:nvPr>
        </p:nvSpPr>
        <p:spPr>
          <a:xfrm>
            <a:off x="0" y="0"/>
            <a:ext cx="12192000" cy="1047751"/>
          </a:xfrm>
        </p:spPr>
        <p:txBody>
          <a:bodyPr>
            <a:normAutofit/>
          </a:bodyPr>
          <a:lstStyle/>
          <a:p>
            <a:pPr marL="233363"/>
            <a:r>
              <a:rPr lang="en-US" sz="4000"/>
              <a:t>State Indicators in the Accountability System</a:t>
            </a:r>
          </a:p>
        </p:txBody>
      </p:sp>
      <p:sp>
        <p:nvSpPr>
          <p:cNvPr id="11" name="Rectangle 10">
            <a:extLst>
              <a:ext uri="{FF2B5EF4-FFF2-40B4-BE49-F238E27FC236}">
                <a16:creationId xmlns:a16="http://schemas.microsoft.com/office/drawing/2014/main" id="{4F06965D-2BE9-7559-1A6C-251D4C51726D}"/>
              </a:ext>
              <a:ext uri="{C183D7F6-B498-43B3-948B-1728B52AA6E4}">
                <adec:decorative xmlns:adec="http://schemas.microsoft.com/office/drawing/2017/decorative" val="1"/>
              </a:ext>
            </a:extLst>
          </p:cNvPr>
          <p:cNvSpPr/>
          <p:nvPr/>
        </p:nvSpPr>
        <p:spPr>
          <a:xfrm>
            <a:off x="786430" y="4404952"/>
            <a:ext cx="10824575" cy="1195027"/>
          </a:xfrm>
          <a:prstGeom prst="rect">
            <a:avLst/>
          </a:prstGeom>
          <a:noFill/>
          <a:ln w="57150">
            <a:solidFill>
              <a:srgbClr val="05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A list containing the six state indicators: State Assessment Results in Reading and Mathematics, State Assessment Results in Science, Social Studies and Writing, English Learner Progress, Postsecondary Readiness, Quality of School Climate and Safety, and Graduation Rate. &#10;">
            <a:extLst>
              <a:ext uri="{FF2B5EF4-FFF2-40B4-BE49-F238E27FC236}">
                <a16:creationId xmlns:a16="http://schemas.microsoft.com/office/drawing/2014/main" id="{AEC7D731-9CF8-8C2C-6A96-04E3E3520632}"/>
              </a:ext>
              <a:ext uri="{C183D7F6-B498-43B3-948B-1728B52AA6E4}">
                <adec:decorative xmlns:adec="http://schemas.microsoft.com/office/drawing/2017/decorative" val="0"/>
              </a:ext>
            </a:extLst>
          </p:cNvPr>
          <p:cNvPicPr>
            <a:picLocks noChangeAspect="1"/>
          </p:cNvPicPr>
          <p:nvPr/>
        </p:nvPicPr>
        <p:blipFill rotWithShape="1">
          <a:blip r:embed="rId3"/>
          <a:srcRect t="8376" b="-254"/>
          <a:stretch/>
        </p:blipFill>
        <p:spPr>
          <a:xfrm>
            <a:off x="537141" y="1094825"/>
            <a:ext cx="11140254" cy="5245554"/>
          </a:xfrm>
          <a:prstGeom prst="rect">
            <a:avLst/>
          </a:prstGeom>
          <a:noFill/>
        </p:spPr>
      </p:pic>
      <p:sp>
        <p:nvSpPr>
          <p:cNvPr id="12" name="Star: 5 Points 11">
            <a:extLst>
              <a:ext uri="{FF2B5EF4-FFF2-40B4-BE49-F238E27FC236}">
                <a16:creationId xmlns:a16="http://schemas.microsoft.com/office/drawing/2014/main" id="{F42421FC-B6DF-C754-D06D-65DB3B97CA57}"/>
              </a:ext>
              <a:ext uri="{C183D7F6-B498-43B3-948B-1728B52AA6E4}">
                <adec:decorative xmlns:adec="http://schemas.microsoft.com/office/drawing/2017/decorative" val="1"/>
              </a:ext>
            </a:extLst>
          </p:cNvPr>
          <p:cNvSpPr/>
          <p:nvPr/>
        </p:nvSpPr>
        <p:spPr>
          <a:xfrm>
            <a:off x="48016" y="5248563"/>
            <a:ext cx="574110" cy="50104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2B3B6E4-8611-9682-CE58-E8B89329B49A}"/>
              </a:ext>
              <a:ext uri="{C183D7F6-B498-43B3-948B-1728B52AA6E4}">
                <adec:decorative xmlns:adec="http://schemas.microsoft.com/office/drawing/2017/decorative" val="1"/>
              </a:ext>
            </a:extLst>
          </p:cNvPr>
          <p:cNvSpPr/>
          <p:nvPr/>
        </p:nvSpPr>
        <p:spPr>
          <a:xfrm>
            <a:off x="688792" y="4971457"/>
            <a:ext cx="10814415" cy="119502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22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232069" y="56130"/>
            <a:ext cx="11473290" cy="993848"/>
          </a:xfrm>
        </p:spPr>
        <p:txBody>
          <a:bodyPr>
            <a:normAutofit/>
          </a:bodyPr>
          <a:lstStyle/>
          <a:p>
            <a:r>
              <a:rPr lang="en-US" sz="4000"/>
              <a:t>Change Cut Scores for 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nvGraphicFramePr>
        <p:xfrm>
          <a:off x="413910" y="888720"/>
          <a:ext cx="11473286" cy="4785432"/>
        </p:xfrm>
        <a:graphic>
          <a:graphicData uri="http://schemas.openxmlformats.org/drawingml/2006/table">
            <a:tbl>
              <a:tblPr firstRow="1" firstCol="1" bandRow="1">
                <a:tableStyleId>{5C22544A-7EE6-4342-B048-85BDC9FD1C3A}</a:tableStyleId>
              </a:tblPr>
              <a:tblGrid>
                <a:gridCol w="1545519">
                  <a:extLst>
                    <a:ext uri="{9D8B030D-6E8A-4147-A177-3AD203B41FA5}">
                      <a16:colId xmlns:a16="http://schemas.microsoft.com/office/drawing/2014/main" val="2907849596"/>
                    </a:ext>
                  </a:extLst>
                </a:gridCol>
                <a:gridCol w="2540000">
                  <a:extLst>
                    <a:ext uri="{9D8B030D-6E8A-4147-A177-3AD203B41FA5}">
                      <a16:colId xmlns:a16="http://schemas.microsoft.com/office/drawing/2014/main" val="3015168953"/>
                    </a:ext>
                  </a:extLst>
                </a:gridCol>
                <a:gridCol w="1462722">
                  <a:extLst>
                    <a:ext uri="{9D8B030D-6E8A-4147-A177-3AD203B41FA5}">
                      <a16:colId xmlns:a16="http://schemas.microsoft.com/office/drawing/2014/main" val="4032468655"/>
                    </a:ext>
                  </a:extLst>
                </a:gridCol>
                <a:gridCol w="1481979">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rPr>
                        <a:t>Middle School</a:t>
                      </a:r>
                    </a:p>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6.3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rgbClr val="000000"/>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-15.1</a:t>
                      </a:r>
                      <a:r>
                        <a:rPr lang="en-US" sz="2000">
                          <a:effectLst/>
                          <a:latin typeface="+mn-lt"/>
                          <a:cs typeface="Arial"/>
                        </a:rPr>
                        <a:t>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-15.0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8.0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6983E48C-DC49-379E-AB43-5E6F6808E111}"/>
              </a:ext>
            </a:extLst>
          </p:cNvPr>
          <p:cNvSpPr>
            <a:spLocks noGrp="1"/>
          </p:cNvSpPr>
          <p:nvPr>
            <p:ph type="sldNum" sz="quarter" idx="12"/>
          </p:nvPr>
        </p:nvSpPr>
        <p:spPr>
          <a:xfrm>
            <a:off x="6958857" y="6506742"/>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976776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0" y="76200"/>
            <a:ext cx="12192000" cy="828508"/>
          </a:xfrm>
        </p:spPr>
        <p:txBody>
          <a:bodyPr>
            <a:normAutofit/>
          </a:bodyPr>
          <a:lstStyle/>
          <a:p>
            <a:r>
              <a:rPr lang="en-US" sz="4400"/>
              <a:t>Change Cut Scores for High Schools</a:t>
            </a:r>
            <a:endParaRPr lang="en-US"/>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nvGraphicFramePr>
        <p:xfrm>
          <a:off x="180699" y="904708"/>
          <a:ext cx="11677859" cy="4907421"/>
        </p:xfrm>
        <a:graphic>
          <a:graphicData uri="http://schemas.openxmlformats.org/drawingml/2006/table">
            <a:tbl>
              <a:tblPr firstRow="1" firstCol="1" bandRow="1">
                <a:tableStyleId>{5C22544A-7EE6-4342-B048-85BDC9FD1C3A}</a:tableStyleId>
              </a:tblPr>
              <a:tblGrid>
                <a:gridCol w="1569403">
                  <a:extLst>
                    <a:ext uri="{9D8B030D-6E8A-4147-A177-3AD203B41FA5}">
                      <a16:colId xmlns:a16="http://schemas.microsoft.com/office/drawing/2014/main" val="4255923163"/>
                    </a:ext>
                  </a:extLst>
                </a:gridCol>
                <a:gridCol w="2390485">
                  <a:extLst>
                    <a:ext uri="{9D8B030D-6E8A-4147-A177-3AD203B41FA5}">
                      <a16:colId xmlns:a16="http://schemas.microsoft.com/office/drawing/2014/main" val="4169867108"/>
                    </a:ext>
                  </a:extLst>
                </a:gridCol>
                <a:gridCol w="1532323">
                  <a:extLst>
                    <a:ext uri="{9D8B030D-6E8A-4147-A177-3AD203B41FA5}">
                      <a16:colId xmlns:a16="http://schemas.microsoft.com/office/drawing/2014/main" val="963011060"/>
                    </a:ext>
                  </a:extLst>
                </a:gridCol>
                <a:gridCol w="1642290">
                  <a:extLst>
                    <a:ext uri="{9D8B030D-6E8A-4147-A177-3AD203B41FA5}">
                      <a16:colId xmlns:a16="http://schemas.microsoft.com/office/drawing/2014/main" val="95671417"/>
                    </a:ext>
                  </a:extLst>
                </a:gridCol>
                <a:gridCol w="1516495">
                  <a:extLst>
                    <a:ext uri="{9D8B030D-6E8A-4147-A177-3AD203B41FA5}">
                      <a16:colId xmlns:a16="http://schemas.microsoft.com/office/drawing/2014/main" val="1507849152"/>
                    </a:ext>
                  </a:extLst>
                </a:gridCol>
                <a:gridCol w="1400926">
                  <a:extLst>
                    <a:ext uri="{9D8B030D-6E8A-4147-A177-3AD203B41FA5}">
                      <a16:colId xmlns:a16="http://schemas.microsoft.com/office/drawing/2014/main" val="4033717097"/>
                    </a:ext>
                  </a:extLst>
                </a:gridCol>
                <a:gridCol w="1625937">
                  <a:extLst>
                    <a:ext uri="{9D8B030D-6E8A-4147-A177-3AD203B41FA5}">
                      <a16:colId xmlns:a16="http://schemas.microsoft.com/office/drawing/2014/main" val="1223277892"/>
                    </a:ext>
                  </a:extLst>
                </a:gridCol>
              </a:tblGrid>
              <a:tr h="543717">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887006">
                <a:tc>
                  <a:txBody>
                    <a:bodyPr/>
                    <a:lstStyle/>
                    <a:p>
                      <a:pPr marL="0" marR="0" algn="ctr">
                        <a:spcBef>
                          <a:spcPts val="0"/>
                        </a:spcBef>
                        <a:spcAft>
                          <a:spcPts val="0"/>
                        </a:spcAft>
                      </a:pPr>
                      <a:r>
                        <a:rPr lang="en-US" sz="1800">
                          <a:solidFill>
                            <a:schemeClr val="tx1"/>
                          </a:solidFill>
                          <a:effectLst/>
                        </a:rPr>
                        <a:t>High School</a:t>
                      </a:r>
                    </a:p>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-12.1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6.3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8977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-11.1 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-11.0 to –3.6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-3.5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6861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-13.1 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-13.0 to –4.1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9.6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283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-4.1 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236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11.9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60195">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079E37AA-C548-D132-4811-1DFD53861459}"/>
              </a:ext>
            </a:extLst>
          </p:cNvPr>
          <p:cNvSpPr>
            <a:spLocks noGrp="1"/>
          </p:cNvSpPr>
          <p:nvPr>
            <p:ph type="sldNum" sz="quarter" idx="12"/>
          </p:nvPr>
        </p:nvSpPr>
        <p:spPr>
          <a:xfrm>
            <a:off x="6978863" y="6509389"/>
            <a:ext cx="683339" cy="3486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444838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2A7DF-DFFB-61DE-DF3D-F23BAD49AA2B}"/>
              </a:ext>
            </a:extLst>
          </p:cNvPr>
          <p:cNvSpPr>
            <a:spLocks noGrp="1"/>
          </p:cNvSpPr>
          <p:nvPr>
            <p:ph type="title"/>
          </p:nvPr>
        </p:nvSpPr>
        <p:spPr>
          <a:xfrm>
            <a:off x="-36870" y="-146152"/>
            <a:ext cx="7981335" cy="1325563"/>
          </a:xfrm>
        </p:spPr>
        <p:txBody>
          <a:bodyPr/>
          <a:lstStyle/>
          <a:p>
            <a:r>
              <a:rPr lang="en-US"/>
              <a:t>Change Score Example </a:t>
            </a:r>
          </a:p>
        </p:txBody>
      </p:sp>
      <p:graphicFrame>
        <p:nvGraphicFramePr>
          <p:cNvPr id="6" name="Content Placeholder 5" descr="Graphic showing how to determine the change calculation.  &#10;Current Status - Prior Status = Change">
            <a:extLst>
              <a:ext uri="{FF2B5EF4-FFF2-40B4-BE49-F238E27FC236}">
                <a16:creationId xmlns:a16="http://schemas.microsoft.com/office/drawing/2014/main" id="{37BD8FD9-D32D-FCAC-2F1F-5BC17E82E6B5}"/>
              </a:ext>
            </a:extLst>
          </p:cNvPr>
          <p:cNvGraphicFramePr>
            <a:graphicFrameLocks noGrp="1"/>
          </p:cNvGraphicFramePr>
          <p:nvPr>
            <p:ph idx="1"/>
            <p:extLst>
              <p:ext uri="{D42A27DB-BD31-4B8C-83A1-F6EECF244321}">
                <p14:modId xmlns:p14="http://schemas.microsoft.com/office/powerpoint/2010/main" val="2720817167"/>
              </p:ext>
            </p:extLst>
          </p:nvPr>
        </p:nvGraphicFramePr>
        <p:xfrm>
          <a:off x="836613" y="1690689"/>
          <a:ext cx="9800907" cy="1570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307D77A-DD5D-78C9-2373-FCB4119B2920}"/>
              </a:ext>
            </a:extLst>
          </p:cNvPr>
          <p:cNvSpPr txBox="1"/>
          <p:nvPr/>
        </p:nvSpPr>
        <p:spPr>
          <a:xfrm>
            <a:off x="-36870" y="3429000"/>
            <a:ext cx="122288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a:ea typeface="+mn-ea"/>
                <a:cs typeface="+mn-cs"/>
              </a:rPr>
              <a:t>                       </a:t>
            </a:r>
            <a:r>
              <a:rPr lang="en-US" sz="4000">
                <a:solidFill>
                  <a:prstClr val="black"/>
                </a:solidFill>
                <a:latin typeface="Franklin Gothic Book" panose="020B0503020102020204"/>
              </a:rPr>
              <a:t>98</a:t>
            </a:r>
            <a:r>
              <a:rPr kumimoji="0" lang="en-US" sz="4000" b="0" i="0" u="none" strike="noStrike" kern="1200" cap="none" spc="0" normalizeH="0" baseline="0" noProof="0">
                <a:ln>
                  <a:noFill/>
                </a:ln>
                <a:solidFill>
                  <a:prstClr val="black"/>
                </a:solidFill>
                <a:effectLst/>
                <a:uLnTx/>
                <a:uFillTx/>
                <a:latin typeface="Franklin Gothic Book" panose="020B0503020102020204"/>
                <a:ea typeface="+mn-ea"/>
                <a:cs typeface="+mn-cs"/>
              </a:rPr>
              <a:t>   	    –        </a:t>
            </a:r>
            <a:r>
              <a:rPr lang="en-US" sz="4000">
                <a:solidFill>
                  <a:prstClr val="black"/>
                </a:solidFill>
                <a:latin typeface="Franklin Gothic Book" panose="020B0503020102020204"/>
              </a:rPr>
              <a:t>97</a:t>
            </a:r>
            <a:r>
              <a:rPr kumimoji="0" lang="en-US" sz="4000" b="0" i="0" u="none" strike="noStrike" kern="1200" cap="none" spc="0" normalizeH="0" baseline="0" noProof="0">
                <a:ln>
                  <a:noFill/>
                </a:ln>
                <a:solidFill>
                  <a:prstClr val="black"/>
                </a:solidFill>
                <a:effectLst/>
                <a:uLnTx/>
                <a:uFillTx/>
                <a:latin typeface="Franklin Gothic Book" panose="020B0503020102020204"/>
                <a:ea typeface="+mn-ea"/>
                <a:cs typeface="+mn-cs"/>
              </a:rPr>
              <a:t>       =        1</a:t>
            </a:r>
            <a:endParaRPr kumimoji="0" lang="en-US" sz="36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4950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21775"/>
            <a:ext cx="10515600" cy="990941"/>
          </a:xfrm>
        </p:spPr>
        <p:txBody>
          <a:bodyPr/>
          <a:lstStyle/>
          <a:p>
            <a:r>
              <a:rPr lang="en-US">
                <a:solidFill>
                  <a:srgbClr val="3A757A"/>
                </a:solidFill>
                <a:latin typeface="Franklin Gothic Medium" panose="020B0603020102020204" pitchFamily="34" charset="0"/>
              </a:rPr>
              <a:t>Indicator Score</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838199" y="1009196"/>
            <a:ext cx="10783529" cy="3114967"/>
          </a:xfrm>
        </p:spPr>
        <p:txBody>
          <a:bodyPr>
            <a:normAutofit fontScale="92500" lnSpcReduction="20000"/>
          </a:bodyPr>
          <a:lstStyle/>
          <a:p>
            <a:pPr rtl="0">
              <a:spcBef>
                <a:spcPts val="800"/>
              </a:spcBef>
              <a:spcAft>
                <a:spcPts val="0"/>
              </a:spcAft>
            </a:pPr>
            <a:r>
              <a:rPr lang="en-US" sz="2600" b="0" i="0" u="none" strike="noStrike">
                <a:solidFill>
                  <a:schemeClr val="tx1"/>
                </a:solidFill>
                <a:effectLst/>
                <a:latin typeface="Franklin Gothic Book" panose="020B0503020102020204" pitchFamily="34" charset="0"/>
              </a:rPr>
              <a:t>Indicator Scores are a simple combination of Status Scores and Change Scores.</a:t>
            </a:r>
            <a:endParaRPr lang="en-US" sz="2600" b="0">
              <a:solidFill>
                <a:schemeClr val="tx1"/>
              </a:solidFill>
              <a:effectLst/>
              <a:latin typeface="Franklin Gothic Book" panose="020B0503020102020204" pitchFamily="34" charset="0"/>
            </a:endParaRPr>
          </a:p>
          <a:p>
            <a:pPr rtl="0">
              <a:spcBef>
                <a:spcPts val="800"/>
              </a:spcBef>
              <a:spcAft>
                <a:spcPts val="0"/>
              </a:spcAft>
            </a:pPr>
            <a:r>
              <a:rPr lang="en-US" sz="2600" b="0" i="0" u="none" strike="noStrike">
                <a:solidFill>
                  <a:schemeClr val="tx1"/>
                </a:solidFill>
                <a:effectLst/>
                <a:latin typeface="Franklin Gothic Book" panose="020B0503020102020204" pitchFamily="34" charset="0"/>
              </a:rPr>
              <a:t>They are calculated the same way for every Indicator.</a:t>
            </a:r>
            <a:endParaRPr lang="en-US" sz="2600" b="0">
              <a:solidFill>
                <a:schemeClr val="tx1"/>
              </a:solidFill>
              <a:effectLst/>
              <a:latin typeface="Franklin Gothic Book" panose="020B0503020102020204" pitchFamily="34" charset="0"/>
            </a:endParaRPr>
          </a:p>
          <a:p>
            <a:pPr marL="0" indent="0" algn="ctr" rtl="0">
              <a:spcBef>
                <a:spcPts val="800"/>
              </a:spcBef>
              <a:spcAft>
                <a:spcPts val="0"/>
              </a:spcAft>
              <a:buNone/>
            </a:pPr>
            <a:br>
              <a:rPr lang="en-US" sz="2600" b="0">
                <a:solidFill>
                  <a:schemeClr val="tx1"/>
                </a:solidFill>
                <a:effectLst/>
              </a:rPr>
            </a:br>
            <a:r>
              <a:rPr lang="en-US" sz="2600" b="1" i="1" u="none" strike="noStrike">
                <a:solidFill>
                  <a:schemeClr val="tx1"/>
                </a:solidFill>
                <a:effectLst/>
                <a:latin typeface="Franklin Gothic Book" panose="020B0503020102020204" pitchFamily="34" charset="0"/>
              </a:rPr>
              <a:t>Current Year Status Score + Change Score = Indicator Score</a:t>
            </a:r>
            <a:br>
              <a:rPr lang="en-US" sz="2600" b="1" i="1" u="none" strike="noStrike">
                <a:solidFill>
                  <a:schemeClr val="tx1"/>
                </a:solidFill>
                <a:effectLst/>
              </a:rPr>
            </a:br>
            <a:endParaRPr lang="en-US" sz="2600" b="1">
              <a:solidFill>
                <a:schemeClr val="tx1"/>
              </a:solidFill>
              <a:effectLst/>
            </a:endParaRPr>
          </a:p>
          <a:p>
            <a:pPr rtl="0">
              <a:spcBef>
                <a:spcPts val="800"/>
              </a:spcBef>
              <a:spcAft>
                <a:spcPts val="0"/>
              </a:spcAft>
            </a:pPr>
            <a:r>
              <a:rPr lang="en-US" sz="2600" b="0" i="0" u="none" strike="noStrike">
                <a:solidFill>
                  <a:schemeClr val="tx1"/>
                </a:solidFill>
                <a:effectLst/>
                <a:latin typeface="Franklin Gothic Book" panose="020B0503020102020204" pitchFamily="34" charset="0"/>
              </a:rPr>
              <a:t>Indicator Scores are used to calculate Overall Scores. They do not influence Indicator Performance Ratings.</a:t>
            </a:r>
          </a:p>
          <a:p>
            <a:pPr marL="0" indent="0" rtl="0">
              <a:spcBef>
                <a:spcPts val="800"/>
              </a:spcBef>
              <a:spcAft>
                <a:spcPts val="0"/>
              </a:spcAft>
              <a:buNone/>
            </a:pPr>
            <a:endParaRPr lang="en-US" sz="2200" b="0">
              <a:effectLst/>
            </a:endParaRPr>
          </a:p>
          <a:p>
            <a:pPr marL="0" indent="0">
              <a:buNone/>
            </a:pPr>
            <a:br>
              <a:rPr lang="en-US" sz="2400"/>
            </a:br>
            <a:endParaRPr lang="en-US" sz="2400"/>
          </a:p>
        </p:txBody>
      </p:sp>
      <p:graphicFrame>
        <p:nvGraphicFramePr>
          <p:cNvPr id="4" name="Diagram 3" descr="Graphic showing how to determine the Indicator Score calculation.  &#10;Current Year Status Score + Change Score = Indicator Score  &#10;">
            <a:extLst>
              <a:ext uri="{FF2B5EF4-FFF2-40B4-BE49-F238E27FC236}">
                <a16:creationId xmlns:a16="http://schemas.microsoft.com/office/drawing/2014/main" id="{2ADC30D4-A990-2376-32AD-A7F226F038FA}"/>
              </a:ext>
            </a:extLst>
          </p:cNvPr>
          <p:cNvGraphicFramePr/>
          <p:nvPr>
            <p:extLst>
              <p:ext uri="{D42A27DB-BD31-4B8C-83A1-F6EECF244321}">
                <p14:modId xmlns:p14="http://schemas.microsoft.com/office/powerpoint/2010/main" val="741666016"/>
              </p:ext>
            </p:extLst>
          </p:nvPr>
        </p:nvGraphicFramePr>
        <p:xfrm>
          <a:off x="1842771" y="82497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444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2A7DF-DFFB-61DE-DF3D-F23BAD49AA2B}"/>
              </a:ext>
            </a:extLst>
          </p:cNvPr>
          <p:cNvSpPr>
            <a:spLocks noGrp="1"/>
          </p:cNvSpPr>
          <p:nvPr>
            <p:ph type="title"/>
          </p:nvPr>
        </p:nvSpPr>
        <p:spPr>
          <a:xfrm>
            <a:off x="0" y="0"/>
            <a:ext cx="12192000" cy="1325563"/>
          </a:xfrm>
        </p:spPr>
        <p:txBody>
          <a:bodyPr/>
          <a:lstStyle/>
          <a:p>
            <a:r>
              <a:rPr lang="en-US">
                <a:solidFill>
                  <a:srgbClr val="3A757A"/>
                </a:solidFill>
                <a:latin typeface="Franklin Gothic Medium" panose="020B0603020102020204" pitchFamily="34" charset="0"/>
              </a:rPr>
              <a:t>Indicator Score Example: </a:t>
            </a:r>
            <a:br>
              <a:rPr lang="en-US">
                <a:solidFill>
                  <a:srgbClr val="3A757A"/>
                </a:solidFill>
                <a:latin typeface="Franklin Gothic Medium" panose="020B0603020102020204" pitchFamily="34" charset="0"/>
              </a:rPr>
            </a:br>
            <a:r>
              <a:rPr lang="en-US">
                <a:solidFill>
                  <a:srgbClr val="3A757A"/>
                </a:solidFill>
                <a:latin typeface="Franklin Gothic Medium" panose="020B0603020102020204" pitchFamily="34" charset="0"/>
              </a:rPr>
              <a:t>Graduation Rate</a:t>
            </a:r>
          </a:p>
        </p:txBody>
      </p:sp>
      <p:graphicFrame>
        <p:nvGraphicFramePr>
          <p:cNvPr id="5" name="Diagram 4" descr="Graphic showing how to determine the Indicator Score calculation.  &#10;Current Year Status Score + Change Score = Indicator Score  &#10;">
            <a:extLst>
              <a:ext uri="{FF2B5EF4-FFF2-40B4-BE49-F238E27FC236}">
                <a16:creationId xmlns:a16="http://schemas.microsoft.com/office/drawing/2014/main" id="{7D3E23B1-1942-3940-B9DA-F11649FBDB6C}"/>
              </a:ext>
            </a:extLst>
          </p:cNvPr>
          <p:cNvGraphicFramePr/>
          <p:nvPr/>
        </p:nvGraphicFramePr>
        <p:xfrm>
          <a:off x="639097" y="2393065"/>
          <a:ext cx="10225547" cy="1693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8C08E10-E1E2-C2E8-BAE6-961E56CECC55}"/>
              </a:ext>
            </a:extLst>
          </p:cNvPr>
          <p:cNvSpPr txBox="1"/>
          <p:nvPr/>
        </p:nvSpPr>
        <p:spPr>
          <a:xfrm>
            <a:off x="0" y="4307150"/>
            <a:ext cx="122288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98           +         1          =        	 99</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901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1"/>
            <a:ext cx="12192000" cy="1165667"/>
          </a:xfrm>
          <a:prstGeom prst="rect">
            <a:avLst/>
          </a:prstGeom>
        </p:spPr>
        <p:txBody>
          <a:bodyPr spcFirstLastPara="1" wrap="square" lIns="91425" tIns="45700" rIns="91425" bIns="45700" anchor="ctr" anchorCtr="0">
            <a:normAutofit/>
          </a:bodyPr>
          <a:lstStyle/>
          <a:p>
            <a:pPr lvl="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idx="1"/>
          </p:nvPr>
        </p:nvSpPr>
        <p:spPr>
          <a:xfrm>
            <a:off x="345831" y="1063511"/>
            <a:ext cx="10836599" cy="618078"/>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2000"/>
              <a:t>Table: Indicator Performance Ratings based on combined Change and Status Levels*</a:t>
            </a:r>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01445" y="1685172"/>
          <a:ext cx="10181261" cy="3704182"/>
        </p:xfrm>
        <a:graphic>
          <a:graphicData uri="http://schemas.openxmlformats.org/drawingml/2006/table">
            <a:tbl>
              <a:tblPr firstRow="1" firstCol="1" bandRow="1"/>
              <a:tblGrid>
                <a:gridCol w="2250923">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67632"/>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681315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0" y="0"/>
            <a:ext cx="12192000" cy="1158551"/>
          </a:xfrm>
        </p:spPr>
        <p:txBody>
          <a:bodyPr/>
          <a:lstStyle/>
          <a:p>
            <a:r>
              <a:rPr lang="en-US">
                <a:solidFill>
                  <a:srgbClr val="3A757A"/>
                </a:solidFill>
                <a:latin typeface="Franklin Gothic Medium" panose="020B0603020102020204" pitchFamily="34" charset="0"/>
              </a:rPr>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 Rate</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335280">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446808" y="5219755"/>
            <a:ext cx="113260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If any indicator is not available, weights will be redistributed proportionally to remaining indicators</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a:t>
            </a:r>
          </a:p>
        </p:txBody>
      </p:sp>
    </p:spTree>
    <p:extLst>
      <p:ext uri="{BB962C8B-B14F-4D97-AF65-F5344CB8AC3E}">
        <p14:creationId xmlns:p14="http://schemas.microsoft.com/office/powerpoint/2010/main" val="244157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2" name="Diagram 31" descr="Graphic showing how to determine the Overall Score calculation for High School&#10;">
            <a:extLst>
              <a:ext uri="{FF2B5EF4-FFF2-40B4-BE49-F238E27FC236}">
                <a16:creationId xmlns:a16="http://schemas.microsoft.com/office/drawing/2014/main" id="{A6DBE1B2-066D-1EEC-DD2F-DD138BA8A518}"/>
              </a:ext>
            </a:extLst>
          </p:cNvPr>
          <p:cNvGraphicFramePr/>
          <p:nvPr>
            <p:extLst>
              <p:ext uri="{D42A27DB-BD31-4B8C-83A1-F6EECF244321}">
                <p14:modId xmlns:p14="http://schemas.microsoft.com/office/powerpoint/2010/main" val="4248810598"/>
              </p:ext>
            </p:extLst>
          </p:nvPr>
        </p:nvGraphicFramePr>
        <p:xfrm>
          <a:off x="-781005" y="391426"/>
          <a:ext cx="14030632" cy="777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0"/>
            <a:ext cx="12192000" cy="1163790"/>
          </a:xfrm>
        </p:spPr>
        <p:txBody>
          <a:bodyPr/>
          <a:lstStyle/>
          <a:p>
            <a:r>
              <a:rPr lang="en-US">
                <a:solidFill>
                  <a:srgbClr val="3A757A"/>
                </a:solidFill>
                <a:latin typeface="Franklin Gothic Medium" panose="020B0603020102020204" pitchFamily="34" charset="0"/>
              </a:rPr>
              <a:t>Overall Score – High School </a:t>
            </a:r>
          </a:p>
        </p:txBody>
      </p:sp>
      <p:sp>
        <p:nvSpPr>
          <p:cNvPr id="8" name="Google Shape;444;p60">
            <a:extLst>
              <a:ext uri="{FF2B5EF4-FFF2-40B4-BE49-F238E27FC236}">
                <a16:creationId xmlns:a16="http://schemas.microsoft.com/office/drawing/2014/main" id="{243C7530-550D-FF48-9BD1-C20224A1578F}"/>
              </a:ext>
            </a:extLst>
          </p:cNvPr>
          <p:cNvSpPr txBox="1">
            <a:spLocks/>
          </p:cNvSpPr>
          <p:nvPr/>
        </p:nvSpPr>
        <p:spPr>
          <a:xfrm>
            <a:off x="280500" y="1158207"/>
            <a:ext cx="10515600" cy="2270793"/>
          </a:xfrm>
          <a:prstGeom prst="rect">
            <a:avLst/>
          </a:prstGeom>
        </p:spPr>
        <p:txBody>
          <a:bodyPr spcFirstLastPara="1" vert="horz" wrap="square" lIns="68575" tIns="34275" rIns="68575" bIns="3427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Franklin Gothic Book"/>
              </a:rPr>
              <a:t>Overall Scores represent the combined outcomes across all applicable Indicators, with appropriate weights applied. </a:t>
            </a: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High School Overall Score Calculation</a:t>
            </a:r>
            <a:endParaRPr lang="en-US" sz="3200" b="0" i="0" u="none" strike="noStrike" kern="1200" cap="none" spc="0" normalizeH="0" baseline="0" noProof="0">
              <a:ln>
                <a:noFill/>
              </a:ln>
              <a:solidFill>
                <a:prstClr val="black"/>
              </a:solidFill>
              <a:effectLst/>
              <a:uLnTx/>
              <a:uFillTx/>
              <a:latin typeface="Franklin Gothic Book" panose="020B0503020102020204" pitchFamily="34" charset="0"/>
            </a:endParaRP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905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0"/>
            <a:ext cx="11460053" cy="1089197"/>
          </a:xfrm>
        </p:spPr>
        <p:txBody>
          <a:bodyPr>
            <a:normAutofit/>
          </a:bodyPr>
          <a:lstStyle/>
          <a:p>
            <a:r>
              <a:rPr lang="en-US" dirty="0"/>
              <a:t>Overall and Indicator Performance Ratings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344384" y="1133061"/>
            <a:ext cx="7521966" cy="4591878"/>
          </a:xfrm>
        </p:spPr>
        <p:txBody>
          <a:bodyPr vert="horz" lIns="91440" tIns="45720" rIns="91440" bIns="45720" rtlCol="0" anchor="t">
            <a:normAutofit lnSpcReduction="10000"/>
          </a:bodyPr>
          <a:lstStyle/>
          <a:p>
            <a:r>
              <a:rPr lang="en-US" dirty="0"/>
              <a:t>Overall</a:t>
            </a:r>
            <a:r>
              <a:rPr lang="en-US" sz="2800" dirty="0"/>
              <a:t> </a:t>
            </a:r>
            <a:r>
              <a:rPr lang="en-US" dirty="0"/>
              <a:t>Performance ratings are reported as</a:t>
            </a:r>
            <a:r>
              <a:rPr lang="en-US" sz="2800" dirty="0"/>
              <a:t> </a:t>
            </a:r>
            <a:r>
              <a:rPr lang="en-US" dirty="0"/>
              <a:t>one of five colors - red through blue based on cut scores.</a:t>
            </a:r>
          </a:p>
          <a:p>
            <a:r>
              <a:rPr lang="en-US" dirty="0"/>
              <a:t>Indicator</a:t>
            </a:r>
            <a:r>
              <a:rPr lang="en-US" dirty="0">
                <a:effectLst/>
                <a:ea typeface="Calibri" panose="020F0502020204030204" pitchFamily="34" charset="0"/>
              </a:rPr>
              <a:t> Performance</a:t>
            </a:r>
            <a:r>
              <a:rPr lang="en-US" dirty="0">
                <a:ea typeface="Calibri" panose="020F0502020204030204" pitchFamily="34" charset="0"/>
              </a:rPr>
              <a:t> ratings are the</a:t>
            </a:r>
            <a:r>
              <a:rPr lang="en-US" dirty="0">
                <a:effectLst/>
                <a:ea typeface="Calibri" panose="020F0502020204030204" pitchFamily="34" charset="0"/>
              </a:rPr>
              <a:t> </a:t>
            </a:r>
            <a:r>
              <a:rPr lang="en-US" dirty="0">
                <a:ea typeface="Calibri" panose="020F0502020204030204" pitchFamily="34" charset="0"/>
              </a:rPr>
              <a:t>result of unique combination of Status Level </a:t>
            </a:r>
            <a:r>
              <a:rPr lang="en-US" dirty="0">
                <a:effectLst/>
                <a:ea typeface="Calibri" panose="020F0502020204030204" pitchFamily="34" charset="0"/>
              </a:rPr>
              <a:t>and </a:t>
            </a:r>
            <a:r>
              <a:rPr lang="en-US" dirty="0">
                <a:ea typeface="Calibri" panose="020F0502020204030204" pitchFamily="34" charset="0"/>
              </a:rPr>
              <a:t>Change Level; not based on cut scores.</a:t>
            </a:r>
            <a:endParaRPr lang="en-US" dirty="0"/>
          </a:p>
          <a:p>
            <a:r>
              <a:rPr lang="en-US" sz="2800" dirty="0">
                <a:effectLst/>
                <a:ea typeface="Calibri" panose="020F0502020204030204" pitchFamily="34" charset="0"/>
              </a:rPr>
              <a:t>Color ratings include five performance levels from highest to lowest, Blue, Green, Yellow, Orange and Red.</a:t>
            </a:r>
          </a:p>
          <a:p>
            <a:pPr marL="0" indent="0">
              <a:buNone/>
            </a:pPr>
            <a:r>
              <a:rPr lang="en-US" dirty="0"/>
              <a:t>Note: School Report Card will be released later this calendar year.</a:t>
            </a:r>
          </a:p>
          <a:p>
            <a:endParaRPr lang="en-US" dirty="0"/>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Tree>
    <p:extLst>
      <p:ext uri="{BB962C8B-B14F-4D97-AF65-F5344CB8AC3E}">
        <p14:creationId xmlns:p14="http://schemas.microsoft.com/office/powerpoint/2010/main" val="2832004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EE43-2E48-48ED-AF79-D20AC4C0D8F1}"/>
              </a:ext>
            </a:extLst>
          </p:cNvPr>
          <p:cNvSpPr>
            <a:spLocks noGrp="1"/>
          </p:cNvSpPr>
          <p:nvPr>
            <p:ph type="title"/>
          </p:nvPr>
        </p:nvSpPr>
        <p:spPr>
          <a:xfrm>
            <a:off x="0" y="0"/>
            <a:ext cx="11447896" cy="1032387"/>
          </a:xfrm>
        </p:spPr>
        <p:txBody>
          <a:bodyPr>
            <a:normAutofit/>
          </a:bodyPr>
          <a:lstStyle/>
          <a:p>
            <a:r>
              <a:rPr lang="en-US" sz="4000" dirty="0"/>
              <a:t>Overall Performance Rating Cut Scores</a:t>
            </a:r>
          </a:p>
        </p:txBody>
      </p:sp>
      <p:graphicFrame>
        <p:nvGraphicFramePr>
          <p:cNvPr id="6" name="Table 5">
            <a:extLst>
              <a:ext uri="{FF2B5EF4-FFF2-40B4-BE49-F238E27FC236}">
                <a16:creationId xmlns:a16="http://schemas.microsoft.com/office/drawing/2014/main" id="{85D76975-6AAE-4C64-A2DA-35F5FCB49A0A}"/>
              </a:ext>
            </a:extLst>
          </p:cNvPr>
          <p:cNvGraphicFramePr>
            <a:graphicFrameLocks noGrp="1"/>
          </p:cNvGraphicFramePr>
          <p:nvPr/>
        </p:nvGraphicFramePr>
        <p:xfrm>
          <a:off x="403123" y="1288025"/>
          <a:ext cx="11169444" cy="4100052"/>
        </p:xfrm>
        <a:graphic>
          <a:graphicData uri="http://schemas.openxmlformats.org/drawingml/2006/table">
            <a:tbl>
              <a:tblPr firstRow="1">
                <a:tableStyleId>{5C22544A-7EE6-4342-B048-85BDC9FD1C3A}</a:tableStyleId>
              </a:tblPr>
              <a:tblGrid>
                <a:gridCol w="2005415">
                  <a:extLst>
                    <a:ext uri="{9D8B030D-6E8A-4147-A177-3AD203B41FA5}">
                      <a16:colId xmlns:a16="http://schemas.microsoft.com/office/drawing/2014/main" val="3036791999"/>
                    </a:ext>
                  </a:extLst>
                </a:gridCol>
                <a:gridCol w="1756438">
                  <a:extLst>
                    <a:ext uri="{9D8B030D-6E8A-4147-A177-3AD203B41FA5}">
                      <a16:colId xmlns:a16="http://schemas.microsoft.com/office/drawing/2014/main" val="598145530"/>
                    </a:ext>
                  </a:extLst>
                </a:gridCol>
                <a:gridCol w="1793372">
                  <a:extLst>
                    <a:ext uri="{9D8B030D-6E8A-4147-A177-3AD203B41FA5}">
                      <a16:colId xmlns:a16="http://schemas.microsoft.com/office/drawing/2014/main" val="345761626"/>
                    </a:ext>
                  </a:extLst>
                </a:gridCol>
                <a:gridCol w="2084602">
                  <a:extLst>
                    <a:ext uri="{9D8B030D-6E8A-4147-A177-3AD203B41FA5}">
                      <a16:colId xmlns:a16="http://schemas.microsoft.com/office/drawing/2014/main" val="910627275"/>
                    </a:ext>
                  </a:extLst>
                </a:gridCol>
                <a:gridCol w="1969848">
                  <a:extLst>
                    <a:ext uri="{9D8B030D-6E8A-4147-A177-3AD203B41FA5}">
                      <a16:colId xmlns:a16="http://schemas.microsoft.com/office/drawing/2014/main" val="2892798353"/>
                    </a:ext>
                  </a:extLst>
                </a:gridCol>
                <a:gridCol w="1559769">
                  <a:extLst>
                    <a:ext uri="{9D8B030D-6E8A-4147-A177-3AD203B41FA5}">
                      <a16:colId xmlns:a16="http://schemas.microsoft.com/office/drawing/2014/main" val="3481195290"/>
                    </a:ext>
                  </a:extLst>
                </a:gridCol>
              </a:tblGrid>
              <a:tr h="715397">
                <a:tc>
                  <a:txBody>
                    <a:bodyPr/>
                    <a:lstStyle/>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School Level</a:t>
                      </a:r>
                      <a:endParaRPr lang="en-US" sz="1800">
                        <a:solidFill>
                          <a:schemeClr val="tx1"/>
                        </a:solidFill>
                        <a:effectLst/>
                        <a:latin typeface="Calibri"/>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800">
                          <a:solidFill>
                            <a:schemeClr val="tx1"/>
                          </a:solidFill>
                          <a:effectLst/>
                        </a:rPr>
                        <a:t>Red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800">
                          <a:solidFill>
                            <a:schemeClr val="tx1"/>
                          </a:solidFill>
                          <a:effectLst/>
                        </a:rPr>
                        <a:t>Orange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a:solidFill>
                            <a:schemeClr val="tx1"/>
                          </a:solidFill>
                          <a:effectLst/>
                        </a:rPr>
                        <a:t>Yellow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rPr>
                        <a:t>Green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a:solidFill>
                            <a:schemeClr val="tx1"/>
                          </a:solidFill>
                          <a:effectLst/>
                        </a:rPr>
                        <a:t>Blue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868211"/>
                  </a:ext>
                </a:extLst>
              </a:tr>
              <a:tr h="1087861">
                <a:tc>
                  <a:txBody>
                    <a:bodyPr/>
                    <a:lstStyle/>
                    <a:p>
                      <a:pPr marL="0" marR="0" algn="ctr">
                        <a:spcBef>
                          <a:spcPts val="0"/>
                        </a:spcBef>
                        <a:spcAft>
                          <a:spcPts val="0"/>
                        </a:spcAft>
                      </a:pPr>
                      <a:r>
                        <a:rPr lang="en-US" sz="1800">
                          <a:effectLst/>
                        </a:rPr>
                        <a:t>Elementary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38.0-54.9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55.0-69.9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70.0-82.9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83.0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68971855"/>
                  </a:ext>
                </a:extLst>
              </a:tr>
              <a:tr h="1148397">
                <a:tc>
                  <a:txBody>
                    <a:bodyPr/>
                    <a:lstStyle/>
                    <a:p>
                      <a:pPr marL="0" marR="0" algn="ctr">
                        <a:spcBef>
                          <a:spcPts val="0"/>
                        </a:spcBef>
                        <a:spcAft>
                          <a:spcPts val="0"/>
                        </a:spcAft>
                      </a:pPr>
                      <a:r>
                        <a:rPr lang="en-US" sz="1800">
                          <a:effectLst/>
                        </a:rPr>
                        <a:t>Middle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36.0-50.9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51.0-63.9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64.0-76.9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77.0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28992165"/>
                  </a:ext>
                </a:extLst>
              </a:tr>
              <a:tr h="1148397">
                <a:tc>
                  <a:txBody>
                    <a:bodyPr/>
                    <a:lstStyle/>
                    <a:p>
                      <a:pPr marL="0" marR="0" algn="ctr">
                        <a:spcBef>
                          <a:spcPts val="0"/>
                        </a:spcBef>
                        <a:spcAft>
                          <a:spcPts val="0"/>
                        </a:spcAft>
                      </a:pPr>
                      <a:r>
                        <a:rPr lang="en-US" sz="1800">
                          <a:effectLst/>
                        </a:rPr>
                        <a:t>High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0-48.9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49.0-59.9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60.0-70.9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71.0-80.9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81.0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711871"/>
                  </a:ext>
                </a:extLst>
              </a:tr>
            </a:tbl>
          </a:graphicData>
        </a:graphic>
      </p:graphicFrame>
    </p:spTree>
    <p:extLst>
      <p:ext uri="{BB962C8B-B14F-4D97-AF65-F5344CB8AC3E}">
        <p14:creationId xmlns:p14="http://schemas.microsoft.com/office/powerpoint/2010/main" val="183693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p:txBody>
          <a:bodyPr vert="horz" lIns="91440" tIns="45720" rIns="91440" bIns="45720" rtlCol="0" anchor="t">
            <a:normAutofit/>
          </a:bodyPr>
          <a:lstStyle/>
          <a:p>
            <a:r>
              <a:rPr lang="en-US"/>
              <a:t>Status</a:t>
            </a:r>
          </a:p>
          <a:p>
            <a:pPr lvl="1"/>
            <a:r>
              <a:rPr lang="en-US"/>
              <a:t>Accountability Weights</a:t>
            </a:r>
          </a:p>
          <a:p>
            <a:pPr lvl="1"/>
            <a:r>
              <a:rPr lang="en-US"/>
              <a:t>Accountability Calculations</a:t>
            </a:r>
          </a:p>
          <a:p>
            <a:r>
              <a:rPr lang="en-US"/>
              <a:t>Change</a:t>
            </a:r>
          </a:p>
          <a:p>
            <a:pPr lvl="1"/>
            <a:r>
              <a:rPr lang="en-US"/>
              <a:t>Change Score Calculations</a:t>
            </a:r>
          </a:p>
          <a:p>
            <a:pPr lvl="1"/>
            <a:r>
              <a:rPr lang="en-US"/>
              <a:t>Indicator Performance Ratings</a:t>
            </a:r>
          </a:p>
          <a:p>
            <a:pPr lvl="1"/>
            <a:r>
              <a:rPr lang="en-US"/>
              <a:t>Overall Score</a:t>
            </a:r>
          </a:p>
        </p:txBody>
      </p:sp>
    </p:spTree>
    <p:extLst>
      <p:ext uri="{BB962C8B-B14F-4D97-AF65-F5344CB8AC3E}">
        <p14:creationId xmlns:p14="http://schemas.microsoft.com/office/powerpoint/2010/main" val="1112980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Text Placeholder 2"/>
          <p:cNvSpPr>
            <a:spLocks noGrp="1"/>
          </p:cNvSpPr>
          <p:nvPr>
            <p:ph type="body" sz="quarter" idx="13"/>
          </p:nvPr>
        </p:nvSpPr>
        <p:spPr>
          <a:xfrm>
            <a:off x="555786" y="1981200"/>
            <a:ext cx="9188715" cy="4222088"/>
          </a:xfrm>
        </p:spPr>
        <p:txBody>
          <a:bodyPr/>
          <a:lstStyle/>
          <a:p>
            <a:pPr marL="742950" indent="-742950">
              <a:buFont typeface="+mj-lt"/>
              <a:buAutoNum type="arabicPeriod"/>
            </a:pPr>
            <a:r>
              <a:rPr lang="en-US">
                <a:hlinkClick r:id="rId3"/>
              </a:rPr>
              <a:t>Cohort FAQs</a:t>
            </a:r>
            <a:endParaRPr lang="en-US"/>
          </a:p>
          <a:p>
            <a:pPr marL="742950" indent="-742950">
              <a:buFont typeface="+mj-lt"/>
              <a:buAutoNum type="arabicPeriod"/>
            </a:pPr>
            <a:endParaRPr lang="en-US">
              <a:hlinkClick r:id="rId4"/>
            </a:endParaRPr>
          </a:p>
          <a:p>
            <a:pPr marL="742950" indent="-742950">
              <a:buFont typeface="+mj-lt"/>
              <a:buAutoNum type="arabicPeriod"/>
            </a:pPr>
            <a:r>
              <a:rPr lang="en-US">
                <a:hlinkClick r:id="rId5"/>
              </a:rPr>
              <a:t>Cohort Help</a:t>
            </a:r>
            <a:endParaRPr lang="en-US"/>
          </a:p>
          <a:p>
            <a:pPr marL="742950" indent="-742950">
              <a:buFont typeface="+mj-lt"/>
              <a:buAutoNum type="arabicPeriod"/>
            </a:pPr>
            <a:endParaRPr lang="en-US">
              <a:hlinkClick r:id="rId4"/>
            </a:endParaRPr>
          </a:p>
          <a:p>
            <a:pPr marL="742950" indent="-742950">
              <a:buFont typeface="+mj-lt"/>
              <a:buAutoNum type="arabicPeriod"/>
            </a:pPr>
            <a:r>
              <a:rPr lang="en-US">
                <a:hlinkClick r:id="rId6"/>
              </a:rPr>
              <a:t>SDRR Help Button</a:t>
            </a:r>
            <a:endParaRPr lang="en-US">
              <a:hlinkClick r:id="rId4"/>
            </a:endParaRPr>
          </a:p>
          <a:p>
            <a:pPr marL="0" indent="0">
              <a:buNone/>
            </a:pPr>
            <a:endParaRPr lang="en-US"/>
          </a:p>
          <a:p>
            <a:pPr>
              <a:buFont typeface="Wingdings" panose="05000000000000000000" pitchFamily="2" charset="2"/>
              <a:buChar char="q"/>
            </a:pPr>
            <a:endParaRPr lang="en-US"/>
          </a:p>
        </p:txBody>
      </p:sp>
    </p:spTree>
    <p:extLst>
      <p:ext uri="{BB962C8B-B14F-4D97-AF65-F5344CB8AC3E}">
        <p14:creationId xmlns:p14="http://schemas.microsoft.com/office/powerpoint/2010/main" val="2990936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0" y="0"/>
            <a:ext cx="10515600" cy="1173854"/>
          </a:xfrm>
        </p:spPr>
        <p:txBody>
          <a:bodyPr>
            <a:normAutofit/>
          </a:bodyPr>
          <a:lstStyle/>
          <a:p>
            <a:r>
              <a:rPr lang="en-US"/>
              <a:t>State Accountability Trainings </a:t>
            </a:r>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0515600" cy="3323890"/>
          </a:xfrm>
        </p:spPr>
        <p:txBody>
          <a:bodyPr vert="horz" lIns="91440" tIns="45720" rIns="91440" bIns="45720" rtlCol="0" anchor="t">
            <a:normAutofit lnSpcReduction="10000"/>
          </a:bodyPr>
          <a:lstStyle/>
          <a:p>
            <a:r>
              <a:rPr lang="en-US"/>
              <a:t>Accountability Overview</a:t>
            </a:r>
          </a:p>
          <a:p>
            <a:r>
              <a:rPr lang="en-US"/>
              <a:t>State Assessment Results for Reading and Math/State Assessment Results for Science, Social Studies, and Writing</a:t>
            </a:r>
          </a:p>
          <a:p>
            <a:r>
              <a:rPr lang="en-US"/>
              <a:t>Quality of School Climate and Safety</a:t>
            </a:r>
          </a:p>
          <a:p>
            <a:r>
              <a:rPr lang="en-US"/>
              <a:t>Progress on English Language Proficiency</a:t>
            </a:r>
          </a:p>
          <a:p>
            <a:r>
              <a:rPr lang="en-US"/>
              <a:t>Postsecondary Readiness</a:t>
            </a:r>
          </a:p>
          <a:p>
            <a:r>
              <a:rPr lang="en-US"/>
              <a:t>Graduation Rate</a:t>
            </a:r>
          </a:p>
        </p:txBody>
      </p:sp>
    </p:spTree>
    <p:extLst>
      <p:ext uri="{BB962C8B-B14F-4D97-AF65-F5344CB8AC3E}">
        <p14:creationId xmlns:p14="http://schemas.microsoft.com/office/powerpoint/2010/main" val="3225382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p:txBody>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838200" y="1295577"/>
            <a:ext cx="10515600" cy="4093115"/>
          </a:xfrm>
        </p:spPr>
        <p:txBody>
          <a:bodyPr>
            <a:normAutofit fontScale="92500" lnSpcReduction="10000"/>
          </a:bodyPr>
          <a:lstStyle/>
          <a:p>
            <a:r>
              <a:rPr lang="en-US">
                <a:hlinkClick r:id="rId3"/>
              </a:rPr>
              <a:t>Jennifer Stafford</a:t>
            </a:r>
            <a:r>
              <a:rPr lang="en-US"/>
              <a:t>, Division Director</a:t>
            </a:r>
          </a:p>
          <a:p>
            <a:r>
              <a:rPr lang="en-US">
                <a:hlinkClick r:id="rId4"/>
              </a:rPr>
              <a:t>Helen Jones</a:t>
            </a:r>
            <a:r>
              <a:rPr lang="en-US"/>
              <a:t>, Academic Program Manager</a:t>
            </a:r>
            <a:endParaRPr lang="en-US">
              <a:hlinkClick r:id="rId5"/>
            </a:endParaRPr>
          </a:p>
          <a:p>
            <a:r>
              <a:rPr lang="en-US">
                <a:hlinkClick r:id="rId6"/>
              </a:rPr>
              <a:t>Shara Savage</a:t>
            </a:r>
            <a:r>
              <a:rPr lang="en-US"/>
              <a:t>, Education Administration Program Manager</a:t>
            </a:r>
            <a:endParaRPr lang="en-US">
              <a:hlinkClick r:id="rId5"/>
            </a:endParaRPr>
          </a:p>
          <a:p>
            <a:r>
              <a:rPr lang="en-US">
                <a:hlinkClick r:id="rId5"/>
              </a:rPr>
              <a:t>Ben Riley</a:t>
            </a:r>
            <a:r>
              <a:rPr lang="en-US"/>
              <a:t>, Systems Consultant</a:t>
            </a:r>
          </a:p>
          <a:p>
            <a:r>
              <a:rPr lang="en-US">
                <a:hlinkClick r:id="rId7"/>
              </a:rPr>
              <a:t>Devon Avery</a:t>
            </a:r>
            <a:r>
              <a:rPr lang="en-US"/>
              <a:t>, Program Consultant</a:t>
            </a:r>
          </a:p>
          <a:p>
            <a:r>
              <a:rPr lang="en-US">
                <a:hlinkClick r:id="rId8"/>
              </a:rPr>
              <a:t>Chris Williams</a:t>
            </a:r>
            <a:r>
              <a:rPr lang="en-US"/>
              <a:t>, Program Consultant</a:t>
            </a:r>
          </a:p>
          <a:p>
            <a:r>
              <a:rPr lang="en-US">
                <a:hlinkClick r:id="rId9"/>
              </a:rPr>
              <a:t>Christen Roseberry</a:t>
            </a:r>
            <a:r>
              <a:rPr lang="en-US"/>
              <a:t>, Program Consultant </a:t>
            </a:r>
          </a:p>
          <a:p>
            <a:r>
              <a:rPr lang="en-US">
                <a:hlinkClick r:id="rId10"/>
              </a:rPr>
              <a:t>Krista Mullins</a:t>
            </a:r>
            <a:r>
              <a:rPr lang="en-US"/>
              <a:t>, Program Consultant</a:t>
            </a:r>
          </a:p>
          <a:p>
            <a:r>
              <a:rPr lang="en-US">
                <a:hlinkClick r:id="rId11"/>
              </a:rPr>
              <a:t>Melissa Chandler</a:t>
            </a:r>
            <a:r>
              <a:rPr lang="en-US"/>
              <a:t>, Program Consultant</a:t>
            </a:r>
          </a:p>
          <a:p>
            <a:endParaRPr lang="en-US"/>
          </a:p>
        </p:txBody>
      </p:sp>
    </p:spTree>
    <p:extLst>
      <p:ext uri="{BB962C8B-B14F-4D97-AF65-F5344CB8AC3E}">
        <p14:creationId xmlns:p14="http://schemas.microsoft.com/office/powerpoint/2010/main" val="1153131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Franklin Gothic Book" panose="020B0503020102020204"/>
                <a:ea typeface="+mn-ea"/>
                <a:cs typeface="+mn-cs"/>
              </a:rPr>
              <a:t>OAA/DAAS </a:t>
            </a:r>
            <a:b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b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(502) 564-4394 </a:t>
            </a:r>
            <a:b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b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3"/>
              </a:rPr>
              <a:t>dacinfo@education.ky.gov </a:t>
            </a:r>
            <a:endPar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891641" y="1315278"/>
            <a:ext cx="6546197" cy="4227444"/>
          </a:xfrm>
          <a:prstGeom prst="roundRect">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Franklin Gothic Book" panose="020B0503020102020204"/>
              </a:rPr>
              <a:t>Devon</a:t>
            </a: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 Avery, Program Consultant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4"/>
              </a:rPr>
              <a:t>devon.avery@education.ky.gov</a:t>
            </a: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 </a:t>
            </a:r>
            <a:endParaRPr kumimoji="0" lang="en-US" sz="2400" b="0" i="0" u="none" strike="noStrike" kern="1200" cap="none" spc="0" normalizeH="0" baseline="0" noProof="0">
              <a:ln>
                <a:noFill/>
              </a:ln>
              <a:solidFill>
                <a:prstClr val="white"/>
              </a:solidFill>
              <a:effectLst/>
              <a:uLnTx/>
              <a:uFillTx/>
              <a:latin typeface="Franklin Gothic Book" panose="020B05030201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42258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787E2D-1BDD-ED15-6B40-079B8496FEA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100"/>
              <a:t>Final Slide</a:t>
            </a:r>
          </a:p>
        </p:txBody>
      </p:sp>
      <p:pic>
        <p:nvPicPr>
          <p:cNvPr id="3" name="Picture 3" descr="Kentucky Department of Education Logo">
            <a:extLst>
              <a:ext uri="{FF2B5EF4-FFF2-40B4-BE49-F238E27FC236}">
                <a16:creationId xmlns:a16="http://schemas.microsoft.com/office/drawing/2014/main" id="{F8228135-254D-D44E-FEC4-99D998046CD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p:txBody>
          <a:bodyPr vert="horz" lIns="91440" tIns="45720" rIns="91440" bIns="45720" rtlCol="0" anchor="ctr">
            <a:normAutofit/>
          </a:bodyPr>
          <a:lstStyle/>
          <a:p>
            <a:r>
              <a:rPr lang="en-US" kern="1200">
                <a:solidFill>
                  <a:srgbClr val="3A757A"/>
                </a:solidFill>
                <a:latin typeface="+mj-lt"/>
                <a:ea typeface="+mj-ea"/>
                <a:cs typeface="+mj-cs"/>
              </a:rPr>
              <a:t>Status Scores</a:t>
            </a:r>
          </a:p>
        </p:txBody>
      </p:sp>
      <p:sp>
        <p:nvSpPr>
          <p:cNvPr id="3" name="TextBox 2">
            <a:extLst>
              <a:ext uri="{FF2B5EF4-FFF2-40B4-BE49-F238E27FC236}">
                <a16:creationId xmlns:a16="http://schemas.microsoft.com/office/drawing/2014/main" id="{21E9D18B-FC30-E951-2890-B30FCDB1AEFC}"/>
              </a:ext>
            </a:extLst>
          </p:cNvPr>
          <p:cNvSpPr txBox="1"/>
          <p:nvPr/>
        </p:nvSpPr>
        <p:spPr>
          <a:xfrm>
            <a:off x="425704" y="952741"/>
            <a:ext cx="10928096" cy="1386357"/>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The Status Score represents the current year outcome for a given indicator.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nvGraphicFramePr>
        <p:xfrm>
          <a:off x="425704" y="2232742"/>
          <a:ext cx="11164828" cy="3233012"/>
        </p:xfrm>
        <a:graphic>
          <a:graphicData uri="http://schemas.openxmlformats.org/drawingml/2006/table">
            <a:tbl>
              <a:tblPr firstRow="1" bandRow="1">
                <a:solidFill>
                  <a:schemeClr val="bg1">
                    <a:lumMod val="95000"/>
                  </a:schemeClr>
                </a:solidFill>
              </a:tblPr>
              <a:tblGrid>
                <a:gridCol w="1389163">
                  <a:extLst>
                    <a:ext uri="{9D8B030D-6E8A-4147-A177-3AD203B41FA5}">
                      <a16:colId xmlns:a16="http://schemas.microsoft.com/office/drawing/2014/main" val="836825645"/>
                    </a:ext>
                  </a:extLst>
                </a:gridCol>
                <a:gridCol w="1669079">
                  <a:extLst>
                    <a:ext uri="{9D8B030D-6E8A-4147-A177-3AD203B41FA5}">
                      <a16:colId xmlns:a16="http://schemas.microsoft.com/office/drawing/2014/main" val="1900178310"/>
                    </a:ext>
                  </a:extLst>
                </a:gridCol>
                <a:gridCol w="1846877">
                  <a:extLst>
                    <a:ext uri="{9D8B030D-6E8A-4147-A177-3AD203B41FA5}">
                      <a16:colId xmlns:a16="http://schemas.microsoft.com/office/drawing/2014/main" val="2093303321"/>
                    </a:ext>
                  </a:extLst>
                </a:gridCol>
                <a:gridCol w="1472106">
                  <a:extLst>
                    <a:ext uri="{9D8B030D-6E8A-4147-A177-3AD203B41FA5}">
                      <a16:colId xmlns:a16="http://schemas.microsoft.com/office/drawing/2014/main" val="2896861324"/>
                    </a:ext>
                  </a:extLst>
                </a:gridCol>
                <a:gridCol w="1472106">
                  <a:extLst>
                    <a:ext uri="{9D8B030D-6E8A-4147-A177-3AD203B41FA5}">
                      <a16:colId xmlns:a16="http://schemas.microsoft.com/office/drawing/2014/main" val="4046615660"/>
                    </a:ext>
                  </a:extLst>
                </a:gridCol>
                <a:gridCol w="1871281">
                  <a:extLst>
                    <a:ext uri="{9D8B030D-6E8A-4147-A177-3AD203B41FA5}">
                      <a16:colId xmlns:a16="http://schemas.microsoft.com/office/drawing/2014/main" val="3478037349"/>
                    </a:ext>
                  </a:extLst>
                </a:gridCol>
                <a:gridCol w="1444216">
                  <a:extLst>
                    <a:ext uri="{9D8B030D-6E8A-4147-A177-3AD203B41FA5}">
                      <a16:colId xmlns:a16="http://schemas.microsoft.com/office/drawing/2014/main" val="374097156"/>
                    </a:ext>
                  </a:extLst>
                </a:gridCol>
              </a:tblGrid>
              <a:tr h="1817314">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Indicator</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Reading and Mathematics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Science, Social Studies, and Writing</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English Learner Progress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Quality of School Climate and Safety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Postsecondary Readiness</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Graduation Rate</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782863653"/>
                  </a:ext>
                </a:extLst>
              </a:tr>
              <a:tr h="1415698">
                <a:tc>
                  <a:txBody>
                    <a:bodyPr/>
                    <a:lstStyle/>
                    <a:p>
                      <a:pPr rtl="0" fontAlgn="t">
                        <a:spcBef>
                          <a:spcPts val="0"/>
                        </a:spcBef>
                        <a:spcAft>
                          <a:spcPts val="0"/>
                        </a:spcAft>
                      </a:pPr>
                      <a:r>
                        <a:rPr lang="en-US" sz="1300" b="1" i="0" u="none" strike="noStrike" cap="none" spc="0">
                          <a:solidFill>
                            <a:schemeClr val="tx1"/>
                          </a:solidFill>
                          <a:effectLst/>
                          <a:latin typeface="Libre Franklin" pitchFamily="2" charset="0"/>
                        </a:rPr>
                        <a:t>Metric</a:t>
                      </a:r>
                      <a:endParaRPr lang="en-US" sz="1300" cap="none" spc="0">
                        <a:solidFill>
                          <a:schemeClr val="tx1"/>
                        </a:solidFill>
                        <a:effectLst/>
                      </a:endParaRPr>
                    </a:p>
                  </a:txBody>
                  <a:tcPr marL="70283" marR="48808" marT="20081" marB="15060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Points assigned based on student-level growth as measured by a value table</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of student scores for applicable questions in the QSCS survey</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Percent of 12th grade students demonstrating academic or career readiness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4- and 5-year graduation rates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196934000"/>
                  </a:ext>
                </a:extLst>
              </a:tr>
            </a:tbl>
          </a:graphicData>
        </a:graphic>
      </p:graphicFrame>
    </p:spTree>
    <p:extLst>
      <p:ext uri="{BB962C8B-B14F-4D97-AF65-F5344CB8AC3E}">
        <p14:creationId xmlns:p14="http://schemas.microsoft.com/office/powerpoint/2010/main" val="34749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Key Points</a:t>
            </a:r>
          </a:p>
        </p:txBody>
      </p:sp>
      <p:sp>
        <p:nvSpPr>
          <p:cNvPr id="14" name="Text Placeholder 13"/>
          <p:cNvSpPr>
            <a:spLocks noGrp="1"/>
          </p:cNvSpPr>
          <p:nvPr>
            <p:ph idx="1"/>
          </p:nvPr>
        </p:nvSpPr>
        <p:spPr/>
        <p:txBody>
          <a:bodyPr vert="horz" lIns="91440" tIns="45720" rIns="91440" bIns="45720" rtlCol="0" anchor="t">
            <a:normAutofit/>
          </a:bodyPr>
          <a:lstStyle/>
          <a:p>
            <a:r>
              <a:rPr lang="en-US"/>
              <a:t>The Graduation Rate Indicator Score measures the percentage of students who enter high school and receive a diploma based on their adjusted cohort in 4 or 5 years.</a:t>
            </a:r>
          </a:p>
          <a:p>
            <a:r>
              <a:rPr lang="en-US"/>
              <a:t>Alternate Diploma students and students who do not graduate count against your graduation rate (both 4 and 5 year).</a:t>
            </a:r>
          </a:p>
          <a:p>
            <a:r>
              <a:rPr lang="en-US"/>
              <a:t>Schools below 80% on the 4 - year graduation rate will be identified as a Comprehensive Support and Improvement (CSI II). The next identification is in 2025.</a:t>
            </a:r>
          </a:p>
          <a:p>
            <a:pPr marL="0" indent="0">
              <a:buNone/>
            </a:pPr>
            <a:endParaRPr lang="en-US"/>
          </a:p>
          <a:p>
            <a:endParaRPr lang="en-US"/>
          </a:p>
        </p:txBody>
      </p:sp>
    </p:spTree>
    <p:extLst>
      <p:ext uri="{BB962C8B-B14F-4D97-AF65-F5344CB8AC3E}">
        <p14:creationId xmlns:p14="http://schemas.microsoft.com/office/powerpoint/2010/main" val="252340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 y="1942"/>
            <a:ext cx="12189651" cy="1325563"/>
          </a:xfrm>
        </p:spPr>
        <p:txBody>
          <a:bodyPr>
            <a:noAutofit/>
          </a:bodyPr>
          <a:lstStyle/>
          <a:p>
            <a:r>
              <a:rPr lang="en-US"/>
              <a:t>Four Year Adjusted Cohort Graduation Rate Definition</a:t>
            </a:r>
          </a:p>
        </p:txBody>
      </p:sp>
      <p:sp>
        <p:nvSpPr>
          <p:cNvPr id="3" name="Text Placeholder 2"/>
          <p:cNvSpPr>
            <a:spLocks noGrp="1"/>
          </p:cNvSpPr>
          <p:nvPr>
            <p:ph idx="1"/>
          </p:nvPr>
        </p:nvSpPr>
        <p:spPr>
          <a:xfrm>
            <a:off x="598637" y="1600200"/>
            <a:ext cx="10515600" cy="3875357"/>
          </a:xfrm>
        </p:spPr>
        <p:txBody>
          <a:bodyPr vert="horz" lIns="91440" tIns="45720" rIns="91440" bIns="45720" rtlCol="0" anchor="t">
            <a:normAutofit/>
          </a:bodyPr>
          <a:lstStyle/>
          <a:p>
            <a:pPr marL="0" indent="0">
              <a:buNone/>
            </a:pPr>
            <a:r>
              <a:rPr lang="en-US" dirty="0"/>
              <a:t>The number of students who graduate in four years with a regular high school diploma divided by the number of students who entered high school four years earlier adjusting for transfers in and out, </a:t>
            </a:r>
            <a:r>
              <a:rPr lang="en-US"/>
              <a:t>émigrés</a:t>
            </a:r>
            <a:r>
              <a:rPr lang="en-US" dirty="0"/>
              <a:t>, and deceased students.</a:t>
            </a:r>
          </a:p>
        </p:txBody>
      </p:sp>
    </p:spTree>
    <p:extLst>
      <p:ext uri="{BB962C8B-B14F-4D97-AF65-F5344CB8AC3E}">
        <p14:creationId xmlns:p14="http://schemas.microsoft.com/office/powerpoint/2010/main" val="404719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 y="1942"/>
            <a:ext cx="12189651" cy="1325563"/>
          </a:xfrm>
        </p:spPr>
        <p:txBody>
          <a:bodyPr>
            <a:normAutofit/>
          </a:bodyPr>
          <a:lstStyle/>
          <a:p>
            <a:r>
              <a:rPr lang="en-US"/>
              <a:t>Five Year Adjusted Cohort Graduation Rate Definition </a:t>
            </a:r>
          </a:p>
        </p:txBody>
      </p:sp>
      <p:sp>
        <p:nvSpPr>
          <p:cNvPr id="3" name="Text Placeholder 2"/>
          <p:cNvSpPr>
            <a:spLocks noGrp="1"/>
          </p:cNvSpPr>
          <p:nvPr>
            <p:ph idx="1"/>
          </p:nvPr>
        </p:nvSpPr>
        <p:spPr>
          <a:xfrm>
            <a:off x="598637" y="1557338"/>
            <a:ext cx="10515600" cy="3918219"/>
          </a:xfrm>
        </p:spPr>
        <p:txBody>
          <a:bodyPr vert="horz" lIns="91440" tIns="45720" rIns="91440" bIns="45720" rtlCol="0" anchor="t">
            <a:normAutofit/>
          </a:bodyPr>
          <a:lstStyle/>
          <a:p>
            <a:pPr marL="0" indent="0">
              <a:buNone/>
            </a:pPr>
            <a:r>
              <a:rPr lang="en-US"/>
              <a:t>The number of students who graduate in five years with a regular high school diploma divided by the number of students who entered high school five years earlier adjusting for transfers in and out, </a:t>
            </a:r>
            <a:r>
              <a:rPr lang="en-US" dirty="0"/>
              <a:t>émigrés,</a:t>
            </a:r>
            <a:r>
              <a:rPr lang="en-US"/>
              <a:t> and deceased students.</a:t>
            </a:r>
          </a:p>
          <a:p>
            <a:endParaRPr lang="en-US"/>
          </a:p>
        </p:txBody>
      </p:sp>
    </p:spTree>
    <p:extLst>
      <p:ext uri="{BB962C8B-B14F-4D97-AF65-F5344CB8AC3E}">
        <p14:creationId xmlns:p14="http://schemas.microsoft.com/office/powerpoint/2010/main" val="278074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 y="1942"/>
            <a:ext cx="12189651" cy="1325563"/>
          </a:xfrm>
        </p:spPr>
        <p:txBody>
          <a:bodyPr>
            <a:normAutofit/>
          </a:bodyPr>
          <a:lstStyle/>
          <a:p>
            <a:r>
              <a:rPr lang="en-US"/>
              <a:t>Four Year Adjusted Cohort Graduation Rate Calculation Formula</a:t>
            </a:r>
          </a:p>
        </p:txBody>
      </p:sp>
      <p:sp>
        <p:nvSpPr>
          <p:cNvPr id="3" name="Text Placeholder 2"/>
          <p:cNvSpPr>
            <a:spLocks noGrp="1"/>
          </p:cNvSpPr>
          <p:nvPr>
            <p:ph idx="1"/>
          </p:nvPr>
        </p:nvSpPr>
        <p:spPr>
          <a:xfrm>
            <a:off x="598637" y="1800225"/>
            <a:ext cx="10515600" cy="3675332"/>
          </a:xfrm>
        </p:spPr>
        <p:txBody>
          <a:bodyPr vert="horz" lIns="91440" tIns="45720" rIns="91440" bIns="45720" rtlCol="0" anchor="t">
            <a:normAutofit/>
          </a:bodyPr>
          <a:lstStyle/>
          <a:p>
            <a:pPr marL="0" indent="0" algn="ctr">
              <a:buNone/>
            </a:pPr>
            <a:r>
              <a:rPr lang="en-US"/>
              <a:t>Number of cohort members who earned a regular high school diploma by the end of the current school year</a:t>
            </a:r>
          </a:p>
          <a:p>
            <a:pPr marL="0" indent="0" algn="ctr">
              <a:buNone/>
            </a:pPr>
            <a:r>
              <a:rPr lang="en-US">
                <a:solidFill>
                  <a:srgbClr val="C00000"/>
                </a:solidFill>
              </a:rPr>
              <a:t>----------------------------Divided By-----------------------------</a:t>
            </a:r>
          </a:p>
          <a:p>
            <a:pPr marL="0" indent="0" algn="ctr">
              <a:buNone/>
            </a:pPr>
            <a:r>
              <a:rPr lang="en-US"/>
              <a:t>Number of first-time grade 9 students in the fall 3 years earlier (starting cohort) plus students who transferred in, minus students who transfer out, emigrate or have passed away during the past four years </a:t>
            </a:r>
          </a:p>
        </p:txBody>
      </p:sp>
    </p:spTree>
    <p:extLst>
      <p:ext uri="{BB962C8B-B14F-4D97-AF65-F5344CB8AC3E}">
        <p14:creationId xmlns:p14="http://schemas.microsoft.com/office/powerpoint/2010/main" val="31096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Graduation Code (G-Code) Entry Dates </a:t>
            </a:r>
          </a:p>
        </p:txBody>
      </p:sp>
      <p:sp>
        <p:nvSpPr>
          <p:cNvPr id="3" name="Text Placeholder 2"/>
          <p:cNvSpPr>
            <a:spLocks noGrp="1"/>
          </p:cNvSpPr>
          <p:nvPr>
            <p:ph idx="1"/>
          </p:nvPr>
        </p:nvSpPr>
        <p:spPr/>
        <p:txBody>
          <a:bodyPr vert="horz" lIns="91440" tIns="45720" rIns="91440" bIns="45720" rtlCol="0" anchor="t">
            <a:normAutofit/>
          </a:bodyPr>
          <a:lstStyle/>
          <a:p>
            <a:r>
              <a:rPr lang="en-US"/>
              <a:t>Regular graduates must have a completed Graduation Tab, and a Graduation Code (G-code) entered in Infinite Campus (IC) by</a:t>
            </a:r>
            <a:r>
              <a:rPr lang="en-US" b="1"/>
              <a:t> June 30.</a:t>
            </a:r>
            <a:endParaRPr lang="en-US"/>
          </a:p>
          <a:p>
            <a:r>
              <a:rPr lang="en-US"/>
              <a:t>Summer graduates must have a completed Graduation Tab and a G-code entered in IC by </a:t>
            </a:r>
            <a:r>
              <a:rPr lang="en-US" b="1"/>
              <a:t>July 31. </a:t>
            </a:r>
          </a:p>
          <a:p>
            <a:r>
              <a:rPr lang="en-US">
                <a:ea typeface="+mn-lt"/>
                <a:cs typeface="+mn-lt"/>
              </a:rPr>
              <a:t>Graduation Rate data will be pulled from Infinite Campus and used to determine four and five-year cohort data.</a:t>
            </a:r>
          </a:p>
        </p:txBody>
      </p:sp>
    </p:spTree>
    <p:extLst>
      <p:ext uri="{BB962C8B-B14F-4D97-AF65-F5344CB8AC3E}">
        <p14:creationId xmlns:p14="http://schemas.microsoft.com/office/powerpoint/2010/main" val="4207698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BTS_Training_KScreen" id="{F6E8932F-5E00-4BC3-B626-A3811A4AAD8E}" vid="{686AC029-F217-441C-8B86-71FEF4FDA489}"/>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2024-08-15T17:48:35+00:00</Publication_x0020_Date>
    <Audience1 xmlns="3a62de7d-ba57-4f43-9dae-9623ba637be0"/>
    <_dlc_DocId xmlns="3a62de7d-ba57-4f43-9dae-9623ba637be0">KYED-14-1898</_dlc_DocId>
    <_dlc_DocIdUrl xmlns="3a62de7d-ba57-4f43-9dae-9623ba637be0">
      <Url>https://www.education.ky.gov/AA/distsupp/_layouts/15/DocIdRedir.aspx?ID=KYED-14-1898</Url>
      <Description>KYED-14-1898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purl.org/dc/dcmitype/"/>
    <ds:schemaRef ds:uri="http://schemas.microsoft.com/office/2006/documentManagement/types"/>
    <ds:schemaRef ds:uri="d2e0887b-4a8a-4736-99cf-56284292f442"/>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9e447306-43c9-46fc-85e8-9d0ed75a31bf"/>
    <ds:schemaRef ds:uri="http://www.w3.org/XML/1998/namespace"/>
  </ds:schemaRefs>
</ds:datastoreItem>
</file>

<file path=customXml/itemProps2.xml><?xml version="1.0" encoding="utf-8"?>
<ds:datastoreItem xmlns:ds="http://schemas.openxmlformats.org/officeDocument/2006/customXml" ds:itemID="{9D035018-37B7-457C-BE5E-0A1CD4A4AF9A}"/>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A663DC22-00A6-42C8-9FD2-EE8850EA5991}"/>
</file>

<file path=docProps/app.xml><?xml version="1.0" encoding="utf-8"?>
<Properties xmlns="http://schemas.openxmlformats.org/officeDocument/2006/extended-properties" xmlns:vt="http://schemas.openxmlformats.org/officeDocument/2006/docPropsVTypes">
  <Template/>
  <TotalTime>0</TotalTime>
  <Words>3845</Words>
  <Application>Microsoft Office PowerPoint</Application>
  <PresentationFormat>Widescreen</PresentationFormat>
  <Paragraphs>588</Paragraphs>
  <Slides>34</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Calibri</vt:lpstr>
      <vt:lpstr>Franklin Gothic Book</vt:lpstr>
      <vt:lpstr>Franklin Gothic Medium</vt:lpstr>
      <vt:lpstr>Libre Franklin</vt:lpstr>
      <vt:lpstr>Libre Franklin Medium</vt:lpstr>
      <vt:lpstr>Wingdings</vt:lpstr>
      <vt:lpstr>Office Theme</vt:lpstr>
      <vt:lpstr>1_Office Theme</vt:lpstr>
      <vt:lpstr>2_Office Theme</vt:lpstr>
      <vt:lpstr>Accountability Indicator Training: Graduation Rate</vt:lpstr>
      <vt:lpstr>State Indicators in the Accountability System</vt:lpstr>
      <vt:lpstr>Agenda</vt:lpstr>
      <vt:lpstr>Status Scores</vt:lpstr>
      <vt:lpstr>Key Points</vt:lpstr>
      <vt:lpstr>Four Year Adjusted Cohort Graduation Rate Definition</vt:lpstr>
      <vt:lpstr>Five Year Adjusted Cohort Graduation Rate Definition </vt:lpstr>
      <vt:lpstr>Four Year Adjusted Cohort Graduation Rate Calculation Formula</vt:lpstr>
      <vt:lpstr>Graduation Code (G-Code) Entry Dates </vt:lpstr>
      <vt:lpstr>Removal from Cohort</vt:lpstr>
      <vt:lpstr>Accountability</vt:lpstr>
      <vt:lpstr>Status Score</vt:lpstr>
      <vt:lpstr>Status Levels</vt:lpstr>
      <vt:lpstr>Status Cut Scores for Elementary Schools</vt:lpstr>
      <vt:lpstr>Status Cut Scores for Middle Schools</vt:lpstr>
      <vt:lpstr>Status Cut Scores for High Schools</vt:lpstr>
      <vt:lpstr>Change Score</vt:lpstr>
      <vt:lpstr>Change Levels</vt:lpstr>
      <vt:lpstr>Change Cut Scores for Elementary Schools</vt:lpstr>
      <vt:lpstr>Change Cut Scores for Middle Schools</vt:lpstr>
      <vt:lpstr>Change Cut Scores for High Schools</vt:lpstr>
      <vt:lpstr>Change Score Example </vt:lpstr>
      <vt:lpstr>Indicator Score</vt:lpstr>
      <vt:lpstr>Indicator Score Example:  Graduation Rate</vt:lpstr>
      <vt:lpstr>Indicator Performance Ratings</vt:lpstr>
      <vt:lpstr>Overall Accountability Weights</vt:lpstr>
      <vt:lpstr>Overall Score – High School </vt:lpstr>
      <vt:lpstr>Overall and Indicator Performance Ratings</vt:lpstr>
      <vt:lpstr>Overall Performance Rating Cut Scores</vt:lpstr>
      <vt:lpstr>Resources</vt:lpstr>
      <vt:lpstr>State Accountability Trainings </vt:lpstr>
      <vt:lpstr>Contact Us</vt:lpstr>
      <vt:lpstr>Division of Assessment and Accountability Support</vt:lpstr>
      <vt:lpstr>Final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Rate Indicator</dc:title>
  <dc:creator>Hackworth, Michael - Office of Assessment and Accountability</dc:creator>
  <cp:lastModifiedBy>Riley, Ben - Division of Assessment and Accountability Support</cp:lastModifiedBy>
  <cp:revision>65</cp:revision>
  <dcterms:created xsi:type="dcterms:W3CDTF">2021-08-26T18:21:30Z</dcterms:created>
  <dcterms:modified xsi:type="dcterms:W3CDTF">2024-08-15T17:34:19Z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9c7234a4-8eb1-474c-b16d-bd4203af02ae</vt:lpwstr>
  </property>
  <property fmtid="{D5CDD505-2E9C-101B-9397-08002B2CF9AE}" pid="4" name="Order">
    <vt:r8>169700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MSIP_Label_eb544694-0027-44fa-bee4-2648c0363f9d_Enabled">
    <vt:lpwstr>true</vt:lpwstr>
  </property>
  <property fmtid="{D5CDD505-2E9C-101B-9397-08002B2CF9AE}" pid="12" name="MSIP_Label_eb544694-0027-44fa-bee4-2648c0363f9d_SetDate">
    <vt:lpwstr>2024-07-29T15:46:58Z</vt:lpwstr>
  </property>
  <property fmtid="{D5CDD505-2E9C-101B-9397-08002B2CF9AE}" pid="13" name="MSIP_Label_eb544694-0027-44fa-bee4-2648c0363f9d_Method">
    <vt:lpwstr>Standard</vt:lpwstr>
  </property>
  <property fmtid="{D5CDD505-2E9C-101B-9397-08002B2CF9AE}" pid="14" name="MSIP_Label_eb544694-0027-44fa-bee4-2648c0363f9d_Name">
    <vt:lpwstr>defa4170-0d19-0005-0004-bc88714345d2</vt:lpwstr>
  </property>
  <property fmtid="{D5CDD505-2E9C-101B-9397-08002B2CF9AE}" pid="15" name="MSIP_Label_eb544694-0027-44fa-bee4-2648c0363f9d_SiteId">
    <vt:lpwstr>9360c11f-90e6-4706-ad00-25fcdc9e2ed1</vt:lpwstr>
  </property>
  <property fmtid="{D5CDD505-2E9C-101B-9397-08002B2CF9AE}" pid="16" name="MSIP_Label_eb544694-0027-44fa-bee4-2648c0363f9d_ActionId">
    <vt:lpwstr>4742c75f-a63e-41df-8a7a-0232f6dfb97d</vt:lpwstr>
  </property>
  <property fmtid="{D5CDD505-2E9C-101B-9397-08002B2CF9AE}" pid="17" name="MSIP_Label_eb544694-0027-44fa-bee4-2648c0363f9d_ContentBits">
    <vt:lpwstr>0</vt:lpwstr>
  </property>
</Properties>
</file>