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 id="2147483673" r:id="rId6"/>
    <p:sldMasterId id="2147483690" r:id="rId7"/>
  </p:sldMasterIdLst>
  <p:notesMasterIdLst>
    <p:notesMasterId r:id="rId44"/>
  </p:notesMasterIdLst>
  <p:sldIdLst>
    <p:sldId id="256" r:id="rId8"/>
    <p:sldId id="305" r:id="rId9"/>
    <p:sldId id="306" r:id="rId10"/>
    <p:sldId id="995" r:id="rId11"/>
    <p:sldId id="304" r:id="rId12"/>
    <p:sldId id="996" r:id="rId13"/>
    <p:sldId id="1564" r:id="rId14"/>
    <p:sldId id="1565" r:id="rId15"/>
    <p:sldId id="1566" r:id="rId16"/>
    <p:sldId id="309" r:id="rId17"/>
    <p:sldId id="1569" r:id="rId18"/>
    <p:sldId id="1555" r:id="rId19"/>
    <p:sldId id="1556" r:id="rId20"/>
    <p:sldId id="1028" r:id="rId21"/>
    <p:sldId id="1029" r:id="rId22"/>
    <p:sldId id="1030" r:id="rId23"/>
    <p:sldId id="998" r:id="rId24"/>
    <p:sldId id="999" r:id="rId25"/>
    <p:sldId id="1557" r:id="rId26"/>
    <p:sldId id="1578" r:id="rId27"/>
    <p:sldId id="1587" r:id="rId28"/>
    <p:sldId id="1580" r:id="rId29"/>
    <p:sldId id="1554" r:id="rId30"/>
    <p:sldId id="1561" r:id="rId31"/>
    <p:sldId id="1560" r:id="rId32"/>
    <p:sldId id="1586" r:id="rId33"/>
    <p:sldId id="1579" r:id="rId34"/>
    <p:sldId id="310" r:id="rId35"/>
    <p:sldId id="311" r:id="rId36"/>
    <p:sldId id="1571" r:id="rId37"/>
    <p:sldId id="1567" r:id="rId38"/>
    <p:sldId id="312" r:id="rId39"/>
    <p:sldId id="302" r:id="rId40"/>
    <p:sldId id="301" r:id="rId41"/>
    <p:sldId id="303"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5C4B5D1D-765F-BFE7-56D5-0BCCDCB3DB6B}" name="Prater, Michael - Division of Accountability Data and Analysis" initials="PA" userId="S::michael.prater@education.ky.gov::d1706e83-bbbf-420a-9299-477f144fa9a1" providerId="AD"/>
  <p188:author id="{0C431B50-E267-7ED8-372B-1A1B808F8997}" name="Jones, Helen - Division of Assessment and Accountability Support" initials="JHDoAaAS" userId="S::helen.jones@education.ky.gov::b7d6fb4f-88fd-4227-920b-6a3119e5e7a1"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FD6BBD4-89B8-DC90-B9A0-590DE6A9A122}" name="Larkins, Jennifer - Office of Assessment and Accountability" initials="LA" userId="S::jennifer.larkins@education.ky.gov::093879bc-4454-48e7-95b0-93a7f4bf4b00" providerId="AD"/>
  <p188:author id="{1DDE88F8-27C4-C73A-F768-A150E2731EB4}" name="Mullins, Krista - Division of Assessment and Accountability Support" initials="KM" userId="S::krista.mullins@education.ky.gov::599e8b2c-da26-429c-a2a4-0d587b3d34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A7CBCD"/>
    <a:srgbClr val="057780"/>
    <a:srgbClr val="AAD6B8"/>
    <a:srgbClr val="AFD1B0"/>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E7013-DB2B-483E-B063-23DE42F34740}" v="8" dt="2024-08-14T19:17:03.919"/>
    <p1510:client id="{12BA7BA1-DC21-4036-A017-28F8EC9E0C0F}" v="195" dt="2024-08-15T00:36:37.558"/>
    <p1510:client id="{3368EE0A-EA23-4EC0-A141-DF71D7E5B0F8}" v="3" dt="2024-08-14T15:11:41.947"/>
    <p1510:client id="{394709EE-62B7-4288-8463-4A409CE017F0}" v="5" dt="2024-08-14T14:20:03.147"/>
    <p1510:client id="{62DACB4C-3633-2E0D-9E09-149819B444F9}" v="2" dt="2024-08-14T17:57:20.101"/>
    <p1510:client id="{656455DB-5F12-4EAD-982C-3F662F5AF7A3}" v="2" dt="2024-08-14T16:12:54.535"/>
    <p1510:client id="{7094B8AD-59A9-85AA-1873-C9D27E40BF8A}" v="2" dt="2024-08-14T16:13:14.460"/>
    <p1510:client id="{9343502A-2E57-4601-8B34-DC5BF9857FE7}" v="552" dt="2024-08-15T11:30:18.749"/>
    <p1510:client id="{C8417998-18FD-4B2F-91F2-AEF3D249C9CE}" v="5" dt="2024-08-14T15:40:21.510"/>
    <p1510:client id="{E209351D-40E3-47D2-A8E4-6B1D592FB086}" v="1" dt="2024-08-14T16:33:07.797"/>
    <p1510:client id="{E6563E06-438C-3D4B-9EB8-8CD64A845AD8}" v="1" dt="2024-08-14T16:52:03.697"/>
    <p1510:client id="{FDAD42B8-2D39-9812-A8B6-5C34B5CFCCD8}" v="1" dt="2024-08-14T17:26:44.240"/>
  </p1510:revLst>
</p1510:revInfo>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Chris - Division of Assessment and Accountability Support" userId="S::chris.williams@education.ky.gov::2f156fa2-a309-475c-82f3-62ae8d0ba8a4" providerId="AD" clId="Web-{3368EE0A-EA23-4EC0-A141-DF71D7E5B0F8}"/>
    <pc:docChg chg="modSld">
      <pc:chgData name="Williams, Chris - Division of Assessment and Accountability Support" userId="S::chris.williams@education.ky.gov::2f156fa2-a309-475c-82f3-62ae8d0ba8a4" providerId="AD" clId="Web-{3368EE0A-EA23-4EC0-A141-DF71D7E5B0F8}" dt="2024-08-14T15:12:04.526" v="1020"/>
      <pc:docMkLst>
        <pc:docMk/>
      </pc:docMkLst>
      <pc:sldChg chg="modNotes">
        <pc:chgData name="Williams, Chris - Division of Assessment and Accountability Support" userId="S::chris.williams@education.ky.gov::2f156fa2-a309-475c-82f3-62ae8d0ba8a4" providerId="AD" clId="Web-{3368EE0A-EA23-4EC0-A141-DF71D7E5B0F8}" dt="2024-08-14T15:11:39.900" v="998"/>
        <pc:sldMkLst>
          <pc:docMk/>
          <pc:sldMk cId="737745528" sldId="306"/>
        </pc:sldMkLst>
      </pc:sldChg>
      <pc:sldChg chg="modNotes">
        <pc:chgData name="Williams, Chris - Division of Assessment and Accountability Support" userId="S::chris.williams@education.ky.gov::2f156fa2-a309-475c-82f3-62ae8d0ba8a4" providerId="AD" clId="Web-{3368EE0A-EA23-4EC0-A141-DF71D7E5B0F8}" dt="2024-08-14T15:12:04.526" v="1020"/>
        <pc:sldMkLst>
          <pc:docMk/>
          <pc:sldMk cId="3360480804" sldId="995"/>
        </pc:sldMkLst>
      </pc:sldChg>
      <pc:sldChg chg="modNotes">
        <pc:chgData name="Williams, Chris - Division of Assessment and Accountability Support" userId="S::chris.williams@education.ky.gov::2f156fa2-a309-475c-82f3-62ae8d0ba8a4" providerId="AD" clId="Web-{3368EE0A-EA23-4EC0-A141-DF71D7E5B0F8}" dt="2024-08-14T14:59:38.234" v="754"/>
        <pc:sldMkLst>
          <pc:docMk/>
          <pc:sldMk cId="2490538439" sldId="1028"/>
        </pc:sldMkLst>
      </pc:sldChg>
      <pc:sldChg chg="modNotes">
        <pc:chgData name="Williams, Chris - Division of Assessment and Accountability Support" userId="S::chris.williams@education.ky.gov::2f156fa2-a309-475c-82f3-62ae8d0ba8a4" providerId="AD" clId="Web-{3368EE0A-EA23-4EC0-A141-DF71D7E5B0F8}" dt="2024-08-14T15:00:05.714" v="780"/>
        <pc:sldMkLst>
          <pc:docMk/>
          <pc:sldMk cId="3657271641" sldId="1029"/>
        </pc:sldMkLst>
      </pc:sldChg>
      <pc:sldChg chg="modNotes">
        <pc:chgData name="Williams, Chris - Division of Assessment and Accountability Support" userId="S::chris.williams@education.ky.gov::2f156fa2-a309-475c-82f3-62ae8d0ba8a4" providerId="AD" clId="Web-{3368EE0A-EA23-4EC0-A141-DF71D7E5B0F8}" dt="2024-08-14T15:02:31.673" v="932"/>
        <pc:sldMkLst>
          <pc:docMk/>
          <pc:sldMk cId="3391304768" sldId="1030"/>
        </pc:sldMkLst>
      </pc:sldChg>
      <pc:sldChg chg="modSp modNotes">
        <pc:chgData name="Williams, Chris - Division of Assessment and Accountability Support" userId="S::chris.williams@education.ky.gov::2f156fa2-a309-475c-82f3-62ae8d0ba8a4" providerId="AD" clId="Web-{3368EE0A-EA23-4EC0-A141-DF71D7E5B0F8}" dt="2024-08-14T15:00:38.809" v="792"/>
        <pc:sldMkLst>
          <pc:docMk/>
          <pc:sldMk cId="3611975606" sldId="1565"/>
        </pc:sldMkLst>
        <pc:spChg chg="mod">
          <ac:chgData name="Williams, Chris - Division of Assessment and Accountability Support" userId="S::chris.williams@education.ky.gov::2f156fa2-a309-475c-82f3-62ae8d0ba8a4" providerId="AD" clId="Web-{3368EE0A-EA23-4EC0-A141-DF71D7E5B0F8}" dt="2024-08-14T14:52:01.830" v="72" actId="1076"/>
          <ac:spMkLst>
            <pc:docMk/>
            <pc:sldMk cId="3611975606" sldId="1565"/>
            <ac:spMk id="2" creationId="{C10D68B7-1E48-4EBC-BDF5-2EE78158568F}"/>
          </ac:spMkLst>
        </pc:spChg>
      </pc:sldChg>
    </pc:docChg>
  </pc:docChgLst>
  <pc:docChgLst>
    <pc:chgData name="Savage, Shara - Division of Assessment and Accountability Support" userId="71eadb16-699f-453e-81d8-c9ac7aaf2dd6" providerId="ADAL" clId="{9343502A-2E57-4601-8B34-DC5BF9857FE7}"/>
    <pc:docChg chg="undo custSel addSld delSld modSld">
      <pc:chgData name="Savage, Shara - Division of Assessment and Accountability Support" userId="71eadb16-699f-453e-81d8-c9ac7aaf2dd6" providerId="ADAL" clId="{9343502A-2E57-4601-8B34-DC5BF9857FE7}" dt="2024-08-15T11:30:18.749" v="553" actId="20577"/>
      <pc:docMkLst>
        <pc:docMk/>
      </pc:docMkLst>
      <pc:sldChg chg="modNotesTx">
        <pc:chgData name="Savage, Shara - Division of Assessment and Accountability Support" userId="71eadb16-699f-453e-81d8-c9ac7aaf2dd6" providerId="ADAL" clId="{9343502A-2E57-4601-8B34-DC5BF9857FE7}" dt="2024-08-14T16:23:08.905" v="48" actId="20577"/>
        <pc:sldMkLst>
          <pc:docMk/>
          <pc:sldMk cId="277884090" sldId="305"/>
        </pc:sldMkLst>
      </pc:sldChg>
      <pc:sldChg chg="modNotesTx">
        <pc:chgData name="Savage, Shara - Division of Assessment and Accountability Support" userId="71eadb16-699f-453e-81d8-c9ac7aaf2dd6" providerId="ADAL" clId="{9343502A-2E57-4601-8B34-DC5BF9857FE7}" dt="2024-08-14T16:23:41.841" v="51"/>
        <pc:sldMkLst>
          <pc:docMk/>
          <pc:sldMk cId="737745528" sldId="306"/>
        </pc:sldMkLst>
      </pc:sldChg>
      <pc:sldChg chg="modNotesTx">
        <pc:chgData name="Savage, Shara - Division of Assessment and Accountability Support" userId="71eadb16-699f-453e-81d8-c9ac7aaf2dd6" providerId="ADAL" clId="{9343502A-2E57-4601-8B34-DC5BF9857FE7}" dt="2024-08-14T17:02:20.871" v="466" actId="20577"/>
        <pc:sldMkLst>
          <pc:docMk/>
          <pc:sldMk cId="2812032223" sldId="309"/>
        </pc:sldMkLst>
      </pc:sldChg>
      <pc:sldChg chg="modNotesTx">
        <pc:chgData name="Savage, Shara - Division of Assessment and Accountability Support" userId="71eadb16-699f-453e-81d8-c9ac7aaf2dd6" providerId="ADAL" clId="{9343502A-2E57-4601-8B34-DC5BF9857FE7}" dt="2024-08-14T17:09:28.061" v="534" actId="20577"/>
        <pc:sldMkLst>
          <pc:docMk/>
          <pc:sldMk cId="3360480804" sldId="995"/>
        </pc:sldMkLst>
      </pc:sldChg>
      <pc:sldChg chg="addCm">
        <pc:chgData name="Savage, Shara - Division of Assessment and Accountability Support" userId="71eadb16-699f-453e-81d8-c9ac7aaf2dd6" providerId="ADAL" clId="{9343502A-2E57-4601-8B34-DC5BF9857FE7}" dt="2024-08-05T23:35:16.362" v="0"/>
        <pc:sldMkLst>
          <pc:docMk/>
          <pc:sldMk cId="2575917250" sldId="999"/>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9343502A-2E57-4601-8B34-DC5BF9857FE7}" dt="2024-08-05T23:35:16.362" v="0"/>
              <pc2:cmMkLst xmlns:pc2="http://schemas.microsoft.com/office/powerpoint/2019/9/main/command">
                <pc:docMk/>
                <pc:sldMk cId="2575917250" sldId="999"/>
                <pc2:cmMk id="{741B108E-F3C8-45A1-9DD9-7285CACD9074}"/>
              </pc2:cmMkLst>
            </pc226:cmChg>
          </p:ext>
        </pc:extLst>
      </pc:sldChg>
      <pc:sldChg chg="modNotesTx">
        <pc:chgData name="Savage, Shara - Division of Assessment and Accountability Support" userId="71eadb16-699f-453e-81d8-c9ac7aaf2dd6" providerId="ADAL" clId="{9343502A-2E57-4601-8B34-DC5BF9857FE7}" dt="2024-08-14T16:33:47.664" v="160" actId="6549"/>
        <pc:sldMkLst>
          <pc:docMk/>
          <pc:sldMk cId="2490538439" sldId="1028"/>
        </pc:sldMkLst>
      </pc:sldChg>
      <pc:sldChg chg="modNotesTx">
        <pc:chgData name="Savage, Shara - Division of Assessment and Accountability Support" userId="71eadb16-699f-453e-81d8-c9ac7aaf2dd6" providerId="ADAL" clId="{9343502A-2E57-4601-8B34-DC5BF9857FE7}" dt="2024-08-14T16:33:53.825" v="166" actId="20577"/>
        <pc:sldMkLst>
          <pc:docMk/>
          <pc:sldMk cId="3657271641" sldId="1029"/>
        </pc:sldMkLst>
      </pc:sldChg>
      <pc:sldChg chg="modNotesTx">
        <pc:chgData name="Savage, Shara - Division of Assessment and Accountability Support" userId="71eadb16-699f-453e-81d8-c9ac7aaf2dd6" providerId="ADAL" clId="{9343502A-2E57-4601-8B34-DC5BF9857FE7}" dt="2024-08-14T16:32:12.277" v="109" actId="20577"/>
        <pc:sldMkLst>
          <pc:docMk/>
          <pc:sldMk cId="3391304768" sldId="1030"/>
        </pc:sldMkLst>
      </pc:sldChg>
      <pc:sldChg chg="modNotesTx">
        <pc:chgData name="Savage, Shara - Division of Assessment and Accountability Support" userId="71eadb16-699f-453e-81d8-c9ac7aaf2dd6" providerId="ADAL" clId="{9343502A-2E57-4601-8B34-DC5BF9857FE7}" dt="2024-08-14T16:27:39.961" v="55" actId="20577"/>
        <pc:sldMkLst>
          <pc:docMk/>
          <pc:sldMk cId="3474957928" sldId="1555"/>
        </pc:sldMkLst>
      </pc:sldChg>
      <pc:sldChg chg="modSp mod addCm delCm modCm modNotesTx">
        <pc:chgData name="Savage, Shara - Division of Assessment and Accountability Support" userId="71eadb16-699f-453e-81d8-c9ac7aaf2dd6" providerId="ADAL" clId="{9343502A-2E57-4601-8B34-DC5BF9857FE7}" dt="2024-08-14T17:59:36.179" v="536"/>
        <pc:sldMkLst>
          <pc:docMk/>
          <pc:sldMk cId="3611975606" sldId="1565"/>
        </pc:sldMkLst>
        <pc:spChg chg="mod">
          <ac:chgData name="Savage, Shara - Division of Assessment and Accountability Support" userId="71eadb16-699f-453e-81d8-c9ac7aaf2dd6" providerId="ADAL" clId="{9343502A-2E57-4601-8B34-DC5BF9857FE7}" dt="2024-08-14T17:01:17.226" v="413" actId="1076"/>
          <ac:spMkLst>
            <pc:docMk/>
            <pc:sldMk cId="3611975606" sldId="1565"/>
            <ac:spMk id="2" creationId="{C10D68B7-1E48-4EBC-BDF5-2EE78158568F}"/>
          </ac:spMkLst>
        </pc:spChg>
        <pc:spChg chg="mod">
          <ac:chgData name="Savage, Shara - Division of Assessment and Accountability Support" userId="71eadb16-699f-453e-81d8-c9ac7aaf2dd6" providerId="ADAL" clId="{9343502A-2E57-4601-8B34-DC5BF9857FE7}" dt="2024-08-14T17:01:07.313" v="412" actId="14100"/>
          <ac:spMkLst>
            <pc:docMk/>
            <pc:sldMk cId="3611975606" sldId="1565"/>
            <ac:spMk id="10" creationId="{3FF21325-3993-23A6-9C70-2F04FB5304B3}"/>
          </ac:spMkLst>
        </pc:spChg>
        <pc:graphicFrameChg chg="mod">
          <ac:chgData name="Savage, Shara - Division of Assessment and Accountability Support" userId="71eadb16-699f-453e-81d8-c9ac7aaf2dd6" providerId="ADAL" clId="{9343502A-2E57-4601-8B34-DC5BF9857FE7}" dt="2024-08-14T11:42:20.464" v="1" actId="1076"/>
          <ac:graphicFrameMkLst>
            <pc:docMk/>
            <pc:sldMk cId="3611975606" sldId="1565"/>
            <ac:graphicFrameMk id="6" creationId="{57C5F0AA-EAE5-0838-72AB-5A45CD6A7349}"/>
          </ac:graphicFrameMkLst>
        </pc:graphicFrameChg>
        <pc:extLst>
          <p:ext xmlns:p="http://schemas.openxmlformats.org/presentationml/2006/main" uri="{D6D511B9-2390-475A-947B-AFAB55BFBCF1}">
            <pc226:cmChg xmlns:pc226="http://schemas.microsoft.com/office/powerpoint/2022/06/main/command" chg="add del">
              <pc226:chgData name="Savage, Shara - Division of Assessment and Accountability Support" userId="71eadb16-699f-453e-81d8-c9ac7aaf2dd6" providerId="ADAL" clId="{9343502A-2E57-4601-8B34-DC5BF9857FE7}" dt="2024-08-14T17:59:34.284" v="535"/>
              <pc2:cmMkLst xmlns:pc2="http://schemas.microsoft.com/office/powerpoint/2019/9/main/command">
                <pc:docMk/>
                <pc:sldMk cId="3611975606" sldId="1565"/>
                <pc2:cmMk id="{C90E8119-A953-4B2B-86B2-2CC5A1C01D19}"/>
              </pc2:cmMkLst>
            </pc226:cmChg>
            <pc226:cmChg xmlns:pc226="http://schemas.microsoft.com/office/powerpoint/2022/06/main/command" chg="del">
              <pc226:chgData name="Savage, Shara - Division of Assessment and Accountability Support" userId="71eadb16-699f-453e-81d8-c9ac7aaf2dd6" providerId="ADAL" clId="{9343502A-2E57-4601-8B34-DC5BF9857FE7}" dt="2024-08-14T17:59:36.179" v="536"/>
              <pc2:cmMkLst xmlns:pc2="http://schemas.microsoft.com/office/powerpoint/2019/9/main/command">
                <pc:docMk/>
                <pc:sldMk cId="3611975606" sldId="1565"/>
                <pc2:cmMk id="{7551578B-1B91-461D-B4C9-5711727CBCF3}"/>
              </pc2:cmMkLst>
              <pc226:cmRplyChg chg="add">
                <pc226:chgData name="Savage, Shara - Division of Assessment and Accountability Support" userId="71eadb16-699f-453e-81d8-c9ac7aaf2dd6" providerId="ADAL" clId="{9343502A-2E57-4601-8B34-DC5BF9857FE7}" dt="2024-08-14T17:04:13.854" v="491"/>
                <pc2:cmRplyMkLst xmlns:pc2="http://schemas.microsoft.com/office/powerpoint/2019/9/main/command">
                  <pc:docMk/>
                  <pc:sldMk cId="3611975606" sldId="1565"/>
                  <pc2:cmMk id="{7551578B-1B91-461D-B4C9-5711727CBCF3}"/>
                  <pc2:cmRplyMk id="{8F1F7EA0-CCEE-4DF4-95CE-08690A3D5793}"/>
                </pc2:cmRplyMkLst>
              </pc226:cmRplyChg>
            </pc226:cmChg>
            <pc226:cmChg xmlns:pc226="http://schemas.microsoft.com/office/powerpoint/2022/06/main/command" chg="add del mod">
              <pc226:chgData name="Savage, Shara - Division of Assessment and Accountability Support" userId="71eadb16-699f-453e-81d8-c9ac7aaf2dd6" providerId="ADAL" clId="{9343502A-2E57-4601-8B34-DC5BF9857FE7}" dt="2024-08-14T17:00:51.079" v="410"/>
              <pc2:cmMkLst xmlns:pc2="http://schemas.microsoft.com/office/powerpoint/2019/9/main/command">
                <pc:docMk/>
                <pc:sldMk cId="3611975606" sldId="1565"/>
                <pc2:cmMk id="{77D5F2C0-30D4-4A2F-98A5-0CCF1CE25AFD}"/>
              </pc2:cmMkLst>
            </pc226:cmChg>
          </p:ext>
        </pc:extLst>
      </pc:sldChg>
      <pc:sldChg chg="modNotesTx">
        <pc:chgData name="Savage, Shara - Division of Assessment and Accountability Support" userId="71eadb16-699f-453e-81d8-c9ac7aaf2dd6" providerId="ADAL" clId="{9343502A-2E57-4601-8B34-DC5BF9857FE7}" dt="2024-08-14T16:41:49.974" v="181" actId="5793"/>
        <pc:sldMkLst>
          <pc:docMk/>
          <pc:sldMk cId="3246807512" sldId="1566"/>
        </pc:sldMkLst>
      </pc:sldChg>
      <pc:sldChg chg="modNotesTx">
        <pc:chgData name="Savage, Shara - Division of Assessment and Accountability Support" userId="71eadb16-699f-453e-81d8-c9ac7aaf2dd6" providerId="ADAL" clId="{9343502A-2E57-4601-8B34-DC5BF9857FE7}" dt="2024-08-15T11:30:18.749" v="553" actId="20577"/>
        <pc:sldMkLst>
          <pc:docMk/>
          <pc:sldMk cId="51062517" sldId="1567"/>
        </pc:sldMkLst>
      </pc:sldChg>
      <pc:sldChg chg="modNotesTx">
        <pc:chgData name="Savage, Shara - Division of Assessment and Accountability Support" userId="71eadb16-699f-453e-81d8-c9ac7aaf2dd6" providerId="ADAL" clId="{9343502A-2E57-4601-8B34-DC5BF9857FE7}" dt="2024-08-14T16:54:47.910" v="220" actId="20577"/>
        <pc:sldMkLst>
          <pc:docMk/>
          <pc:sldMk cId="3170437094" sldId="1578"/>
        </pc:sldMkLst>
      </pc:sldChg>
      <pc:sldChg chg="modNotesTx">
        <pc:chgData name="Savage, Shara - Division of Assessment and Accountability Support" userId="71eadb16-699f-453e-81d8-c9ac7aaf2dd6" providerId="ADAL" clId="{9343502A-2E57-4601-8B34-DC5BF9857FE7}" dt="2024-08-14T16:57:34.153" v="364" actId="20577"/>
        <pc:sldMkLst>
          <pc:docMk/>
          <pc:sldMk cId="1444838615" sldId="1580"/>
        </pc:sldMkLst>
      </pc:sldChg>
      <pc:sldChg chg="modNotesTx">
        <pc:chgData name="Savage, Shara - Division of Assessment and Accountability Support" userId="71eadb16-699f-453e-81d8-c9ac7aaf2dd6" providerId="ADAL" clId="{9343502A-2E57-4601-8B34-DC5BF9857FE7}" dt="2024-08-14T16:56:39.263" v="286" actId="20577"/>
        <pc:sldMkLst>
          <pc:docMk/>
          <pc:sldMk cId="1976776152" sldId="1587"/>
        </pc:sldMkLst>
      </pc:sldChg>
      <pc:sldChg chg="add del setBg">
        <pc:chgData name="Savage, Shara - Division of Assessment and Accountability Support" userId="71eadb16-699f-453e-81d8-c9ac7aaf2dd6" providerId="ADAL" clId="{9343502A-2E57-4601-8B34-DC5BF9857FE7}" dt="2024-08-14T16:23:22.436" v="50" actId="47"/>
        <pc:sldMkLst>
          <pc:docMk/>
          <pc:sldMk cId="3971482453" sldId="1588"/>
        </pc:sldMkLst>
      </pc:sldChg>
      <pc:sldChg chg="add del setBg">
        <pc:chgData name="Savage, Shara - Division of Assessment and Accountability Support" userId="71eadb16-699f-453e-81d8-c9ac7aaf2dd6" providerId="ADAL" clId="{9343502A-2E57-4601-8B34-DC5BF9857FE7}" dt="2024-08-14T16:23:19.340" v="49" actId="47"/>
        <pc:sldMkLst>
          <pc:docMk/>
          <pc:sldMk cId="1419490916" sldId="1589"/>
        </pc:sldMkLst>
      </pc:sldChg>
    </pc:docChg>
  </pc:docChgLst>
  <pc:docChgLst>
    <pc:chgData name="Prater, Michael - Division of Accountability Data and Analysis" userId="S::michael.prater@education.ky.gov::d1706e83-bbbf-420a-9299-477f144fa9a1" providerId="AD" clId="Web-{CE2DAA12-8E68-0161-86DE-EA0275D084C5}"/>
    <pc:docChg chg="mod">
      <pc:chgData name="Prater, Michael - Division of Accountability Data and Analysis" userId="S::michael.prater@education.ky.gov::d1706e83-bbbf-420a-9299-477f144fa9a1" providerId="AD" clId="Web-{CE2DAA12-8E68-0161-86DE-EA0275D084C5}" dt="2024-08-07T18:45:51.214" v="0"/>
      <pc:docMkLst>
        <pc:docMk/>
      </pc:docMkLst>
    </pc:docChg>
  </pc:docChgLst>
  <pc:docChgLst>
    <pc:chgData name="Riley, Ben - Division of Assessment and Accountability Support" userId="4cd6cdff-1273-49fa-8860-d0f5fa3fb9f7" providerId="ADAL" clId="{F69187BB-3DF5-4830-9224-2F04EA4C1E3A}"/>
    <pc:docChg chg="undo custSel delSld modSld">
      <pc:chgData name="Riley, Ben - Division of Assessment and Accountability Support" userId="4cd6cdff-1273-49fa-8860-d0f5fa3fb9f7" providerId="ADAL" clId="{F69187BB-3DF5-4830-9224-2F04EA4C1E3A}" dt="2024-08-12T18:20:09.179" v="436" actId="20577"/>
      <pc:docMkLst>
        <pc:docMk/>
      </pc:docMkLst>
      <pc:sldChg chg="modSp mod modCm modNotesTx">
        <pc:chgData name="Riley, Ben - Division of Assessment and Accountability Support" userId="4cd6cdff-1273-49fa-8860-d0f5fa3fb9f7" providerId="ADAL" clId="{F69187BB-3DF5-4830-9224-2F04EA4C1E3A}" dt="2024-08-12T18:20:09.179" v="436" actId="20577"/>
        <pc:sldMkLst>
          <pc:docMk/>
          <pc:sldMk cId="301902911" sldId="256"/>
        </pc:sldMkLst>
        <pc:spChg chg="mod">
          <ac:chgData name="Riley, Ben - Division of Assessment and Accountability Support" userId="4cd6cdff-1273-49fa-8860-d0f5fa3fb9f7" providerId="ADAL" clId="{F69187BB-3DF5-4830-9224-2F04EA4C1E3A}" dt="2024-08-12T18:20:09.179" v="436" actId="20577"/>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F69187BB-3DF5-4830-9224-2F04EA4C1E3A}" dt="2024-08-12T18:20:09.179" v="436" actId="20577"/>
              <pc2:cmMkLst xmlns:pc2="http://schemas.microsoft.com/office/powerpoint/2019/9/main/command">
                <pc:docMk/>
                <pc:sldMk cId="301902911" sldId="256"/>
                <pc2:cmMk id="{D9ABA8E9-65E1-476A-9F79-29063FB88AF1}"/>
              </pc2:cmMkLst>
            </pc226:cmChg>
          </p:ext>
        </pc:extLst>
      </pc:sldChg>
      <pc:sldChg chg="modSp mod">
        <pc:chgData name="Riley, Ben - Division of Assessment and Accountability Support" userId="4cd6cdff-1273-49fa-8860-d0f5fa3fb9f7" providerId="ADAL" clId="{F69187BB-3DF5-4830-9224-2F04EA4C1E3A}" dt="2024-08-06T17:28:57.934" v="283" actId="962"/>
        <pc:sldMkLst>
          <pc:docMk/>
          <pc:sldMk cId="277884090" sldId="305"/>
        </pc:sldMkLst>
        <pc:spChg chg="mod">
          <ac:chgData name="Riley, Ben - Division of Assessment and Accountability Support" userId="4cd6cdff-1273-49fa-8860-d0f5fa3fb9f7" providerId="ADAL" clId="{F69187BB-3DF5-4830-9224-2F04EA4C1E3A}" dt="2024-08-06T17:28:57.934" v="283" actId="962"/>
          <ac:spMkLst>
            <pc:docMk/>
            <pc:sldMk cId="277884090" sldId="305"/>
            <ac:spMk id="9" creationId="{3D5F7CDA-F7E1-CECE-FAE2-80AD2D150A1E}"/>
          </ac:spMkLst>
        </pc:spChg>
      </pc:sldChg>
      <pc:sldChg chg="modNotesTx">
        <pc:chgData name="Riley, Ben - Division of Assessment and Accountability Support" userId="4cd6cdff-1273-49fa-8860-d0f5fa3fb9f7" providerId="ADAL" clId="{F69187BB-3DF5-4830-9224-2F04EA4C1E3A}" dt="2024-08-12T18:07:22.597" v="401"/>
        <pc:sldMkLst>
          <pc:docMk/>
          <pc:sldMk cId="2558233570" sldId="310"/>
        </pc:sldMkLst>
      </pc:sldChg>
      <pc:sldChg chg="modNotesTx">
        <pc:chgData name="Riley, Ben - Division of Assessment and Accountability Support" userId="4cd6cdff-1273-49fa-8860-d0f5fa3fb9f7" providerId="ADAL" clId="{F69187BB-3DF5-4830-9224-2F04EA4C1E3A}" dt="2024-08-12T18:07:36.936" v="402"/>
        <pc:sldMkLst>
          <pc:docMk/>
          <pc:sldMk cId="954781842" sldId="311"/>
        </pc:sldMkLst>
      </pc:sldChg>
      <pc:sldChg chg="modNotesTx">
        <pc:chgData name="Riley, Ben - Division of Assessment and Accountability Support" userId="4cd6cdff-1273-49fa-8860-d0f5fa3fb9f7" providerId="ADAL" clId="{F69187BB-3DF5-4830-9224-2F04EA4C1E3A}" dt="2024-08-12T18:08:38.687" v="404"/>
        <pc:sldMkLst>
          <pc:docMk/>
          <pc:sldMk cId="3755522580" sldId="312"/>
        </pc:sldMkLst>
      </pc:sldChg>
      <pc:sldChg chg="modNotesTx">
        <pc:chgData name="Riley, Ben - Division of Assessment and Accountability Support" userId="4cd6cdff-1273-49fa-8860-d0f5fa3fb9f7" providerId="ADAL" clId="{F69187BB-3DF5-4830-9224-2F04EA4C1E3A}" dt="2024-08-12T18:02:37.793" v="366" actId="20577"/>
        <pc:sldMkLst>
          <pc:docMk/>
          <pc:sldMk cId="624740888" sldId="998"/>
        </pc:sldMkLst>
      </pc:sldChg>
      <pc:sldChg chg="modNotesTx">
        <pc:chgData name="Riley, Ben - Division of Assessment and Accountability Support" userId="4cd6cdff-1273-49fa-8860-d0f5fa3fb9f7" providerId="ADAL" clId="{F69187BB-3DF5-4830-9224-2F04EA4C1E3A}" dt="2024-08-12T18:02:11.745" v="346" actId="20577"/>
        <pc:sldMkLst>
          <pc:docMk/>
          <pc:sldMk cId="2575917250" sldId="999"/>
        </pc:sldMkLst>
      </pc:sldChg>
      <pc:sldChg chg="modNotesTx">
        <pc:chgData name="Riley, Ben - Division of Assessment and Accountability Support" userId="4cd6cdff-1273-49fa-8860-d0f5fa3fb9f7" providerId="ADAL" clId="{F69187BB-3DF5-4830-9224-2F04EA4C1E3A}" dt="2024-08-12T18:04:55.414" v="377"/>
        <pc:sldMkLst>
          <pc:docMk/>
          <pc:sldMk cId="3548444446" sldId="1554"/>
        </pc:sldMkLst>
      </pc:sldChg>
      <pc:sldChg chg="modNotesTx">
        <pc:chgData name="Riley, Ben - Division of Assessment and Accountability Support" userId="4cd6cdff-1273-49fa-8860-d0f5fa3fb9f7" providerId="ADAL" clId="{F69187BB-3DF5-4830-9224-2F04EA4C1E3A}" dt="2024-08-12T18:04:21.150" v="376" actId="20577"/>
        <pc:sldMkLst>
          <pc:docMk/>
          <pc:sldMk cId="769095969" sldId="1557"/>
        </pc:sldMkLst>
      </pc:sldChg>
      <pc:sldChg chg="modNotesTx">
        <pc:chgData name="Riley, Ben - Division of Assessment and Accountability Support" userId="4cd6cdff-1273-49fa-8860-d0f5fa3fb9f7" providerId="ADAL" clId="{F69187BB-3DF5-4830-9224-2F04EA4C1E3A}" dt="2024-08-12T18:05:39.289" v="379"/>
        <pc:sldMkLst>
          <pc:docMk/>
          <pc:sldMk cId="4020905089" sldId="1560"/>
        </pc:sldMkLst>
      </pc:sldChg>
      <pc:sldChg chg="modNotesTx">
        <pc:chgData name="Riley, Ben - Division of Assessment and Accountability Support" userId="4cd6cdff-1273-49fa-8860-d0f5fa3fb9f7" providerId="ADAL" clId="{F69187BB-3DF5-4830-9224-2F04EA4C1E3A}" dt="2024-08-12T18:05:18.311" v="378"/>
        <pc:sldMkLst>
          <pc:docMk/>
          <pc:sldMk cId="3254032301" sldId="1561"/>
        </pc:sldMkLst>
      </pc:sldChg>
      <pc:sldChg chg="modSp mod setBg">
        <pc:chgData name="Riley, Ben - Division of Assessment and Accountability Support" userId="4cd6cdff-1273-49fa-8860-d0f5fa3fb9f7" providerId="ADAL" clId="{F69187BB-3DF5-4830-9224-2F04EA4C1E3A}" dt="2024-08-06T17:32:09.338" v="297" actId="14734"/>
        <pc:sldMkLst>
          <pc:docMk/>
          <pc:sldMk cId="2439728694" sldId="1564"/>
        </pc:sldMkLst>
        <pc:graphicFrameChg chg="mod modGraphic">
          <ac:chgData name="Riley, Ben - Division of Assessment and Accountability Support" userId="4cd6cdff-1273-49fa-8860-d0f5fa3fb9f7" providerId="ADAL" clId="{F69187BB-3DF5-4830-9224-2F04EA4C1E3A}" dt="2024-08-06T17:32:09.338" v="297" actId="14734"/>
          <ac:graphicFrameMkLst>
            <pc:docMk/>
            <pc:sldMk cId="2439728694" sldId="1564"/>
            <ac:graphicFrameMk id="3" creationId="{A37B8E2E-9BD0-4E8E-4AD7-A71F0A585C5D}"/>
          </ac:graphicFrameMkLst>
        </pc:graphicFrameChg>
        <pc:graphicFrameChg chg="mod modGraphic">
          <ac:chgData name="Riley, Ben - Division of Assessment and Accountability Support" userId="4cd6cdff-1273-49fa-8860-d0f5fa3fb9f7" providerId="ADAL" clId="{F69187BB-3DF5-4830-9224-2F04EA4C1E3A}" dt="2024-08-06T17:31:59.463" v="295" actId="14100"/>
          <ac:graphicFrameMkLst>
            <pc:docMk/>
            <pc:sldMk cId="2439728694" sldId="1564"/>
            <ac:graphicFrameMk id="4" creationId="{55224369-BD2E-05B3-E4A0-920704B345D1}"/>
          </ac:graphicFrameMkLst>
        </pc:graphicFrameChg>
        <pc:graphicFrameChg chg="mod modGraphic">
          <ac:chgData name="Riley, Ben - Division of Assessment and Accountability Support" userId="4cd6cdff-1273-49fa-8860-d0f5fa3fb9f7" providerId="ADAL" clId="{F69187BB-3DF5-4830-9224-2F04EA4C1E3A}" dt="2024-08-06T17:32:02.036" v="296" actId="14100"/>
          <ac:graphicFrameMkLst>
            <pc:docMk/>
            <pc:sldMk cId="2439728694" sldId="1564"/>
            <ac:graphicFrameMk id="6" creationId="{57C5F0AA-EAE5-0838-72AB-5A45CD6A7349}"/>
          </ac:graphicFrameMkLst>
        </pc:graphicFrameChg>
      </pc:sldChg>
      <pc:sldChg chg="modSp mod setBg">
        <pc:chgData name="Riley, Ben - Division of Assessment and Accountability Support" userId="4cd6cdff-1273-49fa-8860-d0f5fa3fb9f7" providerId="ADAL" clId="{F69187BB-3DF5-4830-9224-2F04EA4C1E3A}" dt="2024-08-06T17:30:24.450" v="289" actId="14100"/>
        <pc:sldMkLst>
          <pc:docMk/>
          <pc:sldMk cId="3611975606" sldId="1565"/>
        </pc:sldMkLst>
        <pc:graphicFrameChg chg="modGraphic">
          <ac:chgData name="Riley, Ben - Division of Assessment and Accountability Support" userId="4cd6cdff-1273-49fa-8860-d0f5fa3fb9f7" providerId="ADAL" clId="{F69187BB-3DF5-4830-9224-2F04EA4C1E3A}" dt="2024-08-06T17:30:24.450" v="289" actId="14100"/>
          <ac:graphicFrameMkLst>
            <pc:docMk/>
            <pc:sldMk cId="3611975606" sldId="1565"/>
            <ac:graphicFrameMk id="4" creationId="{55224369-BD2E-05B3-E4A0-920704B345D1}"/>
          </ac:graphicFrameMkLst>
        </pc:graphicFrameChg>
      </pc:sldChg>
      <pc:sldChg chg="modNotesTx">
        <pc:chgData name="Riley, Ben - Division of Assessment and Accountability Support" userId="4cd6cdff-1273-49fa-8860-d0f5fa3fb9f7" providerId="ADAL" clId="{F69187BB-3DF5-4830-9224-2F04EA4C1E3A}" dt="2024-08-12T18:07:48.198" v="403"/>
        <pc:sldMkLst>
          <pc:docMk/>
          <pc:sldMk cId="593950490" sldId="1571"/>
        </pc:sldMkLst>
      </pc:sldChg>
      <pc:sldChg chg="del">
        <pc:chgData name="Riley, Ben - Division of Assessment and Accountability Support" userId="4cd6cdff-1273-49fa-8860-d0f5fa3fb9f7" providerId="ADAL" clId="{F69187BB-3DF5-4830-9224-2F04EA4C1E3A}" dt="2024-08-12T16:17:18.168" v="299" actId="47"/>
        <pc:sldMkLst>
          <pc:docMk/>
          <pc:sldMk cId="3170437094" sldId="1573"/>
        </pc:sldMkLst>
      </pc:sldChg>
      <pc:sldChg chg="del">
        <pc:chgData name="Riley, Ben - Division of Assessment and Accountability Support" userId="4cd6cdff-1273-49fa-8860-d0f5fa3fb9f7" providerId="ADAL" clId="{F69187BB-3DF5-4830-9224-2F04EA4C1E3A}" dt="2024-08-12T16:17:18.168" v="299" actId="47"/>
        <pc:sldMkLst>
          <pc:docMk/>
          <pc:sldMk cId="1976776152" sldId="1574"/>
        </pc:sldMkLst>
      </pc:sldChg>
      <pc:sldChg chg="del">
        <pc:chgData name="Riley, Ben - Division of Assessment and Accountability Support" userId="4cd6cdff-1273-49fa-8860-d0f5fa3fb9f7" providerId="ADAL" clId="{F69187BB-3DF5-4830-9224-2F04EA4C1E3A}" dt="2024-08-12T16:17:18.168" v="299" actId="47"/>
        <pc:sldMkLst>
          <pc:docMk/>
          <pc:sldMk cId="1444838615" sldId="1575"/>
        </pc:sldMkLst>
      </pc:sldChg>
      <pc:sldChg chg="del">
        <pc:chgData name="Riley, Ben - Division of Assessment and Accountability Support" userId="4cd6cdff-1273-49fa-8860-d0f5fa3fb9f7" providerId="ADAL" clId="{F69187BB-3DF5-4830-9224-2F04EA4C1E3A}" dt="2024-08-12T16:17:06.005" v="298" actId="47"/>
        <pc:sldMkLst>
          <pc:docMk/>
          <pc:sldMk cId="2490538439" sldId="1576"/>
        </pc:sldMkLst>
      </pc:sldChg>
      <pc:sldChg chg="del">
        <pc:chgData name="Riley, Ben - Division of Assessment and Accountability Support" userId="4cd6cdff-1273-49fa-8860-d0f5fa3fb9f7" providerId="ADAL" clId="{F69187BB-3DF5-4830-9224-2F04EA4C1E3A}" dt="2024-08-12T16:17:06.005" v="298" actId="47"/>
        <pc:sldMkLst>
          <pc:docMk/>
          <pc:sldMk cId="3657271641" sldId="1577"/>
        </pc:sldMkLst>
      </pc:sldChg>
      <pc:sldChg chg="del">
        <pc:chgData name="Riley, Ben - Division of Assessment and Accountability Support" userId="4cd6cdff-1273-49fa-8860-d0f5fa3fb9f7" providerId="ADAL" clId="{F69187BB-3DF5-4830-9224-2F04EA4C1E3A}" dt="2024-08-12T16:17:06.005" v="298" actId="47"/>
        <pc:sldMkLst>
          <pc:docMk/>
          <pc:sldMk cId="3391304768" sldId="1578"/>
        </pc:sldMkLst>
      </pc:sldChg>
      <pc:sldChg chg="modNotesTx">
        <pc:chgData name="Riley, Ben - Division of Assessment and Accountability Support" userId="4cd6cdff-1273-49fa-8860-d0f5fa3fb9f7" providerId="ADAL" clId="{F69187BB-3DF5-4830-9224-2F04EA4C1E3A}" dt="2024-08-12T18:07:02.585" v="400"/>
        <pc:sldMkLst>
          <pc:docMk/>
          <pc:sldMk cId="2832004681" sldId="1586"/>
        </pc:sldMkLst>
      </pc:sldChg>
      <pc:sldMasterChg chg="delSldLayout">
        <pc:chgData name="Riley, Ben - Division of Assessment and Accountability Support" userId="4cd6cdff-1273-49fa-8860-d0f5fa3fb9f7" providerId="ADAL" clId="{F69187BB-3DF5-4830-9224-2F04EA4C1E3A}" dt="2024-08-12T16:17:06.005" v="298" actId="47"/>
        <pc:sldMasterMkLst>
          <pc:docMk/>
          <pc:sldMasterMk cId="2271339680" sldId="2147483648"/>
        </pc:sldMasterMkLst>
        <pc:sldLayoutChg chg="del">
          <pc:chgData name="Riley, Ben - Division of Assessment and Accountability Support" userId="4cd6cdff-1273-49fa-8860-d0f5fa3fb9f7" providerId="ADAL" clId="{F69187BB-3DF5-4830-9224-2F04EA4C1E3A}" dt="2024-08-12T16:17:06.005" v="298" actId="47"/>
          <pc:sldLayoutMkLst>
            <pc:docMk/>
            <pc:sldMasterMk cId="2271339680" sldId="2147483648"/>
            <pc:sldLayoutMk cId="2904330215" sldId="2147483688"/>
          </pc:sldLayoutMkLst>
        </pc:sldLayoutChg>
      </pc:sldMasterChg>
      <pc:sldMasterChg chg="delSldLayout">
        <pc:chgData name="Riley, Ben - Division of Assessment and Accountability Support" userId="4cd6cdff-1273-49fa-8860-d0f5fa3fb9f7" providerId="ADAL" clId="{F69187BB-3DF5-4830-9224-2F04EA4C1E3A}" dt="2024-08-12T16:17:18.168" v="299" actId="47"/>
        <pc:sldMasterMkLst>
          <pc:docMk/>
          <pc:sldMasterMk cId="3466621734" sldId="2147483660"/>
        </pc:sldMasterMkLst>
        <pc:sldLayoutChg chg="del">
          <pc:chgData name="Riley, Ben - Division of Assessment and Accountability Support" userId="4cd6cdff-1273-49fa-8860-d0f5fa3fb9f7" providerId="ADAL" clId="{F69187BB-3DF5-4830-9224-2F04EA4C1E3A}" dt="2024-08-12T16:17:18.168" v="299" actId="47"/>
          <pc:sldLayoutMkLst>
            <pc:docMk/>
            <pc:sldMasterMk cId="3466621734" sldId="2147483660"/>
            <pc:sldLayoutMk cId="2927503474" sldId="2147483687"/>
          </pc:sldLayoutMkLst>
        </pc:sldLayoutChg>
      </pc:sldMasterChg>
    </pc:docChg>
  </pc:docChgLst>
  <pc:docChgLst>
    <pc:chgData name="Williams, Chris - Division of Assessment and Accountability Support" userId="S::chris.williams@education.ky.gov::2f156fa2-a309-475c-82f3-62ae8d0ba8a4" providerId="AD" clId="Web-{5B326965-EDCD-4C7C-A6C4-90E3D8863435}"/>
    <pc:docChg chg="modSld">
      <pc:chgData name="Williams, Chris - Division of Assessment and Accountability Support" userId="S::chris.williams@education.ky.gov::2f156fa2-a309-475c-82f3-62ae8d0ba8a4" providerId="AD" clId="Web-{5B326965-EDCD-4C7C-A6C4-90E3D8863435}" dt="2024-08-06T19:01:18.921" v="45" actId="20577"/>
      <pc:docMkLst>
        <pc:docMk/>
      </pc:docMkLst>
      <pc:sldChg chg="modSp modCm">
        <pc:chgData name="Williams, Chris - Division of Assessment and Accountability Support" userId="S::chris.williams@education.ky.gov::2f156fa2-a309-475c-82f3-62ae8d0ba8a4" providerId="AD" clId="Web-{5B326965-EDCD-4C7C-A6C4-90E3D8863435}" dt="2024-08-06T18:59:47.826" v="30" actId="20577"/>
        <pc:sldMkLst>
          <pc:docMk/>
          <pc:sldMk cId="3755522580" sldId="312"/>
        </pc:sldMkLst>
        <pc:spChg chg="mod">
          <ac:chgData name="Williams, Chris - Division of Assessment and Accountability Support" userId="S::chris.williams@education.ky.gov::2f156fa2-a309-475c-82f3-62ae8d0ba8a4" providerId="AD" clId="Web-{5B326965-EDCD-4C7C-A6C4-90E3D8863435}" dt="2024-08-06T18:59:47.826" v="30" actId="20577"/>
          <ac:spMkLst>
            <pc:docMk/>
            <pc:sldMk cId="3755522580" sldId="312"/>
            <ac:spMk id="3" creationId="{5CE9F43E-73CA-4140-A124-2B1A37136FDE}"/>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5B326965-EDCD-4C7C-A6C4-90E3D8863435}" dt="2024-08-06T18:59:47.826" v="30" actId="20577"/>
              <pc2:cmMkLst xmlns:pc2="http://schemas.microsoft.com/office/powerpoint/2019/9/main/command">
                <pc:docMk/>
                <pc:sldMk cId="3755522580" sldId="312"/>
                <pc2:cmMk id="{44152D07-B82C-4E93-BA6B-C6D14369132D}"/>
              </pc2:cmMkLst>
            </pc226:cmChg>
          </p:ext>
        </pc:extLst>
      </pc:sldChg>
      <pc:sldChg chg="modSp modCm">
        <pc:chgData name="Williams, Chris - Division of Assessment and Accountability Support" userId="S::chris.williams@education.ky.gov::2f156fa2-a309-475c-82f3-62ae8d0ba8a4" providerId="AD" clId="Web-{5B326965-EDCD-4C7C-A6C4-90E3D8863435}" dt="2024-08-06T18:51:23.067" v="3" actId="20577"/>
        <pc:sldMkLst>
          <pc:docMk/>
          <pc:sldMk cId="3360480804" sldId="995"/>
        </pc:sldMkLst>
        <pc:spChg chg="mod">
          <ac:chgData name="Williams, Chris - Division of Assessment and Accountability Support" userId="S::chris.williams@education.ky.gov::2f156fa2-a309-475c-82f3-62ae8d0ba8a4" providerId="AD" clId="Web-{5B326965-EDCD-4C7C-A6C4-90E3D8863435}" dt="2024-08-06T18:51:23.067" v="3" actId="20577"/>
          <ac:spMkLst>
            <pc:docMk/>
            <pc:sldMk cId="3360480804" sldId="995"/>
            <ac:spMk id="6" creationId="{CB857E68-29B0-9D89-C886-6774BFEB3108}"/>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5B326965-EDCD-4C7C-A6C4-90E3D8863435}" dt="2024-08-06T18:50:51.160" v="2" actId="20577"/>
              <pc2:cmMkLst xmlns:pc2="http://schemas.microsoft.com/office/powerpoint/2019/9/main/command">
                <pc:docMk/>
                <pc:sldMk cId="3360480804" sldId="995"/>
                <pc2:cmMk id="{2A12A8B5-F32D-44A7-BE54-A6D58325F20A}"/>
              </pc2:cmMkLst>
            </pc226:cmChg>
          </p:ext>
        </pc:extLst>
      </pc:sldChg>
      <pc:sldChg chg="modSp">
        <pc:chgData name="Williams, Chris - Division of Assessment and Accountability Support" userId="S::chris.williams@education.ky.gov::2f156fa2-a309-475c-82f3-62ae8d0ba8a4" providerId="AD" clId="Web-{5B326965-EDCD-4C7C-A6C4-90E3D8863435}" dt="2024-08-06T18:55:36.415" v="19" actId="20577"/>
        <pc:sldMkLst>
          <pc:docMk/>
          <pc:sldMk cId="1420159705" sldId="996"/>
        </pc:sldMkLst>
        <pc:spChg chg="mod">
          <ac:chgData name="Williams, Chris - Division of Assessment and Accountability Support" userId="S::chris.williams@education.ky.gov::2f156fa2-a309-475c-82f3-62ae8d0ba8a4" providerId="AD" clId="Web-{5B326965-EDCD-4C7C-A6C4-90E3D8863435}" dt="2024-08-06T18:55:36.415" v="19" actId="20577"/>
          <ac:spMkLst>
            <pc:docMk/>
            <pc:sldMk cId="1420159705" sldId="996"/>
            <ac:spMk id="3" creationId="{18BA98B4-0423-44F2-860D-B55B0E71AF52}"/>
          </ac:spMkLst>
        </pc:spChg>
      </pc:sldChg>
      <pc:sldChg chg="modSp modCm">
        <pc:chgData name="Williams, Chris - Division of Assessment and Accountability Support" userId="S::chris.williams@education.ky.gov::2f156fa2-a309-475c-82f3-62ae8d0ba8a4" providerId="AD" clId="Web-{5B326965-EDCD-4C7C-A6C4-90E3D8863435}" dt="2024-08-06T18:57:01.870" v="22" actId="20577"/>
        <pc:sldMkLst>
          <pc:docMk/>
          <pc:sldMk cId="624740888" sldId="998"/>
        </pc:sldMkLst>
        <pc:spChg chg="mod">
          <ac:chgData name="Williams, Chris - Division of Assessment and Accountability Support" userId="S::chris.williams@education.ky.gov::2f156fa2-a309-475c-82f3-62ae8d0ba8a4" providerId="AD" clId="Web-{5B326965-EDCD-4C7C-A6C4-90E3D8863435}" dt="2024-08-06T18:57:01.870" v="22" actId="20577"/>
          <ac:spMkLst>
            <pc:docMk/>
            <pc:sldMk cId="624740888" sldId="998"/>
            <ac:spMk id="3" creationId="{ABC86B50-D4B2-7AB9-F7B0-A926EB8ABD20}"/>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5B326965-EDCD-4C7C-A6C4-90E3D8863435}" dt="2024-08-06T18:56:56.166" v="21" actId="20577"/>
              <pc2:cmMkLst xmlns:pc2="http://schemas.microsoft.com/office/powerpoint/2019/9/main/command">
                <pc:docMk/>
                <pc:sldMk cId="624740888" sldId="998"/>
                <pc2:cmMk id="{E53D6716-00A0-4CA5-AC72-0C9C9F8F3009}"/>
              </pc2:cmMkLst>
            </pc226:cmChg>
          </p:ext>
        </pc:extLst>
      </pc:sldChg>
      <pc:sldChg chg="modSp modCm">
        <pc:chgData name="Williams, Chris - Division of Assessment and Accountability Support" userId="S::chris.williams@education.ky.gov::2f156fa2-a309-475c-82f3-62ae8d0ba8a4" providerId="AD" clId="Web-{5B326965-EDCD-4C7C-A6C4-90E3D8863435}" dt="2024-08-06T19:01:18.921" v="45" actId="20577"/>
        <pc:sldMkLst>
          <pc:docMk/>
          <pc:sldMk cId="2575917250" sldId="999"/>
        </pc:sldMkLst>
        <pc:spChg chg="mod">
          <ac:chgData name="Williams, Chris - Division of Assessment and Accountability Support" userId="S::chris.williams@education.ky.gov::2f156fa2-a309-475c-82f3-62ae8d0ba8a4" providerId="AD" clId="Web-{5B326965-EDCD-4C7C-A6C4-90E3D8863435}" dt="2024-08-06T19:01:18.921" v="45" actId="20577"/>
          <ac:spMkLst>
            <pc:docMk/>
            <pc:sldMk cId="2575917250" sldId="999"/>
            <ac:spMk id="3" creationId="{A8882659-51A1-1BE9-3667-BA91498B742F}"/>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5B326965-EDCD-4C7C-A6C4-90E3D8863435}" dt="2024-08-06T19:01:18.921" v="45" actId="20577"/>
              <pc2:cmMkLst xmlns:pc2="http://schemas.microsoft.com/office/powerpoint/2019/9/main/command">
                <pc:docMk/>
                <pc:sldMk cId="2575917250" sldId="999"/>
                <pc2:cmMk id="{741B108E-F3C8-45A1-9DD9-7285CACD9074}"/>
              </pc2:cmMkLst>
            </pc226:cmChg>
          </p:ext>
        </pc:extLst>
      </pc:sldChg>
      <pc:sldChg chg="modSp modCm">
        <pc:chgData name="Williams, Chris - Division of Assessment and Accountability Support" userId="S::chris.williams@education.ky.gov::2f156fa2-a309-475c-82f3-62ae8d0ba8a4" providerId="AD" clId="Web-{5B326965-EDCD-4C7C-A6C4-90E3D8863435}" dt="2024-08-06T18:55:05.461" v="17" actId="20577"/>
        <pc:sldMkLst>
          <pc:docMk/>
          <pc:sldMk cId="3611975606" sldId="1565"/>
        </pc:sldMkLst>
        <pc:spChg chg="mod">
          <ac:chgData name="Williams, Chris - Division of Assessment and Accountability Support" userId="S::chris.williams@education.ky.gov::2f156fa2-a309-475c-82f3-62ae8d0ba8a4" providerId="AD" clId="Web-{5B326965-EDCD-4C7C-A6C4-90E3D8863435}" dt="2024-08-06T18:55:05.461" v="17" actId="20577"/>
          <ac:spMkLst>
            <pc:docMk/>
            <pc:sldMk cId="3611975606" sldId="1565"/>
            <ac:spMk id="10" creationId="{3FF21325-3993-23A6-9C70-2F04FB5304B3}"/>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5B326965-EDCD-4C7C-A6C4-90E3D8863435}" dt="2024-08-06T18:54:39.055" v="16" actId="20577"/>
              <pc2:cmMkLst xmlns:pc2="http://schemas.microsoft.com/office/powerpoint/2019/9/main/command">
                <pc:docMk/>
                <pc:sldMk cId="3611975606" sldId="1565"/>
                <pc2:cmMk id="{35D7B1F8-D28D-4CEF-844A-0D461EB8E0A3}"/>
              </pc2:cmMkLst>
            </pc226:cmChg>
          </p:ext>
        </pc:extLst>
      </pc:sldChg>
      <pc:sldChg chg="modSp">
        <pc:chgData name="Williams, Chris - Division of Assessment and Accountability Support" userId="S::chris.williams@education.ky.gov::2f156fa2-a309-475c-82f3-62ae8d0ba8a4" providerId="AD" clId="Web-{5B326965-EDCD-4C7C-A6C4-90E3D8863435}" dt="2024-08-06T18:58:23.933" v="26" actId="20577"/>
        <pc:sldMkLst>
          <pc:docMk/>
          <pc:sldMk cId="51062517" sldId="1567"/>
        </pc:sldMkLst>
        <pc:spChg chg="mod">
          <ac:chgData name="Williams, Chris - Division of Assessment and Accountability Support" userId="S::chris.williams@education.ky.gov::2f156fa2-a309-475c-82f3-62ae8d0ba8a4" providerId="AD" clId="Web-{5B326965-EDCD-4C7C-A6C4-90E3D8863435}" dt="2024-08-06T18:58:23.933" v="26" actId="20577"/>
          <ac:spMkLst>
            <pc:docMk/>
            <pc:sldMk cId="51062517" sldId="1567"/>
            <ac:spMk id="2" creationId="{88C1A196-5792-A4A0-CEDE-7DE7DDF595E8}"/>
          </ac:spMkLst>
        </pc:spChg>
      </pc:sldChg>
    </pc:docChg>
  </pc:docChgLst>
  <pc:docChgLst>
    <pc:chgData name="Williams, Chris - Division of Assessment and Accountability Support" userId="S::chris.williams@education.ky.gov::2f156fa2-a309-475c-82f3-62ae8d0ba8a4" providerId="AD" clId="Web-{67EB095B-27B4-4F46-8B9D-69111C26C831}"/>
    <pc:docChg chg="modSld">
      <pc:chgData name="Williams, Chris - Division of Assessment and Accountability Support" userId="S::chris.williams@education.ky.gov::2f156fa2-a309-475c-82f3-62ae8d0ba8a4" providerId="AD" clId="Web-{67EB095B-27B4-4F46-8B9D-69111C26C831}" dt="2024-08-14T14:43:25.958" v="22"/>
      <pc:docMkLst>
        <pc:docMk/>
      </pc:docMkLst>
      <pc:sldChg chg="modNotes">
        <pc:chgData name="Williams, Chris - Division of Assessment and Accountability Support" userId="S::chris.williams@education.ky.gov::2f156fa2-a309-475c-82f3-62ae8d0ba8a4" providerId="AD" clId="Web-{67EB095B-27B4-4F46-8B9D-69111C26C831}" dt="2024-08-14T14:43:25.958" v="22"/>
        <pc:sldMkLst>
          <pc:docMk/>
          <pc:sldMk cId="599316979" sldId="1556"/>
        </pc:sldMkLst>
      </pc:sldChg>
    </pc:docChg>
  </pc:docChgLst>
  <pc:docChgLst>
    <pc:chgData name="Williams, Chris - Division of Assessment and Accountability Support" userId="S::chris.williams@education.ky.gov::2f156fa2-a309-475c-82f3-62ae8d0ba8a4" providerId="AD" clId="Web-{C8417998-18FD-4B2F-91F2-AEF3D249C9CE}"/>
    <pc:docChg chg="modSld">
      <pc:chgData name="Williams, Chris - Division of Assessment and Accountability Support" userId="S::chris.williams@education.ky.gov::2f156fa2-a309-475c-82f3-62ae8d0ba8a4" providerId="AD" clId="Web-{C8417998-18FD-4B2F-91F2-AEF3D249C9CE}" dt="2024-08-14T15:40:45.401" v="856"/>
      <pc:docMkLst>
        <pc:docMk/>
      </pc:docMkLst>
      <pc:sldChg chg="modNotes">
        <pc:chgData name="Williams, Chris - Division of Assessment and Accountability Support" userId="S::chris.williams@education.ky.gov::2f156fa2-a309-475c-82f3-62ae8d0ba8a4" providerId="AD" clId="Web-{C8417998-18FD-4B2F-91F2-AEF3D249C9CE}" dt="2024-08-14T15:24:00.614" v="14"/>
        <pc:sldMkLst>
          <pc:docMk/>
          <pc:sldMk cId="301902911" sldId="256"/>
        </pc:sldMkLst>
      </pc:sldChg>
      <pc:sldChg chg="modNotes">
        <pc:chgData name="Williams, Chris - Division of Assessment and Accountability Support" userId="S::chris.williams@education.ky.gov::2f156fa2-a309-475c-82f3-62ae8d0ba8a4" providerId="AD" clId="Web-{C8417998-18FD-4B2F-91F2-AEF3D249C9CE}" dt="2024-08-14T15:26:50.073" v="334"/>
        <pc:sldMkLst>
          <pc:docMk/>
          <pc:sldMk cId="1016746257" sldId="304"/>
        </pc:sldMkLst>
      </pc:sldChg>
      <pc:sldChg chg="modNotes">
        <pc:chgData name="Williams, Chris - Division of Assessment and Accountability Support" userId="S::chris.williams@education.ky.gov::2f156fa2-a309-475c-82f3-62ae8d0ba8a4" providerId="AD" clId="Web-{C8417998-18FD-4B2F-91F2-AEF3D249C9CE}" dt="2024-08-14T15:39:26.742" v="773"/>
        <pc:sldMkLst>
          <pc:docMk/>
          <pc:sldMk cId="2812032223" sldId="309"/>
        </pc:sldMkLst>
      </pc:sldChg>
      <pc:sldChg chg="modNotes">
        <pc:chgData name="Williams, Chris - Division of Assessment and Accountability Support" userId="S::chris.williams@education.ky.gov::2f156fa2-a309-475c-82f3-62ae8d0ba8a4" providerId="AD" clId="Web-{C8417998-18FD-4B2F-91F2-AEF3D249C9CE}" dt="2024-08-14T15:26:33.276" v="299"/>
        <pc:sldMkLst>
          <pc:docMk/>
          <pc:sldMk cId="3360480804" sldId="995"/>
        </pc:sldMkLst>
      </pc:sldChg>
      <pc:sldChg chg="modNotes">
        <pc:chgData name="Williams, Chris - Division of Assessment and Accountability Support" userId="S::chris.williams@education.ky.gov::2f156fa2-a309-475c-82f3-62ae8d0ba8a4" providerId="AD" clId="Web-{C8417998-18FD-4B2F-91F2-AEF3D249C9CE}" dt="2024-08-14T15:28:03.858" v="413"/>
        <pc:sldMkLst>
          <pc:docMk/>
          <pc:sldMk cId="1420159705" sldId="996"/>
        </pc:sldMkLst>
      </pc:sldChg>
      <pc:sldChg chg="modNotes">
        <pc:chgData name="Williams, Chris - Division of Assessment and Accountability Support" userId="S::chris.williams@education.ky.gov::2f156fa2-a309-475c-82f3-62ae8d0ba8a4" providerId="AD" clId="Web-{C8417998-18FD-4B2F-91F2-AEF3D249C9CE}" dt="2024-08-14T15:40:45.401" v="856"/>
        <pc:sldMkLst>
          <pc:docMk/>
          <pc:sldMk cId="3474957928" sldId="1555"/>
        </pc:sldMkLst>
      </pc:sldChg>
      <pc:sldChg chg="modNotes">
        <pc:chgData name="Williams, Chris - Division of Assessment and Accountability Support" userId="S::chris.williams@education.ky.gov::2f156fa2-a309-475c-82f3-62ae8d0ba8a4" providerId="AD" clId="Web-{C8417998-18FD-4B2F-91F2-AEF3D249C9CE}" dt="2024-08-14T15:29:40.689" v="490"/>
        <pc:sldMkLst>
          <pc:docMk/>
          <pc:sldMk cId="2439728694" sldId="1564"/>
        </pc:sldMkLst>
      </pc:sldChg>
      <pc:sldChg chg="modNotes">
        <pc:chgData name="Williams, Chris - Division of Assessment and Accountability Support" userId="S::chris.williams@education.ky.gov::2f156fa2-a309-475c-82f3-62ae8d0ba8a4" providerId="AD" clId="Web-{C8417998-18FD-4B2F-91F2-AEF3D249C9CE}" dt="2024-08-14T15:30:25.144" v="552"/>
        <pc:sldMkLst>
          <pc:docMk/>
          <pc:sldMk cId="3246807512" sldId="1566"/>
        </pc:sldMkLst>
      </pc:sldChg>
      <pc:sldChg chg="modNotes">
        <pc:chgData name="Williams, Chris - Division of Assessment and Accountability Support" userId="S::chris.williams@education.ky.gov::2f156fa2-a309-475c-82f3-62ae8d0ba8a4" providerId="AD" clId="Web-{C8417998-18FD-4B2F-91F2-AEF3D249C9CE}" dt="2024-08-14T15:40:17.119" v="854"/>
        <pc:sldMkLst>
          <pc:docMk/>
          <pc:sldMk cId="522998470" sldId="1569"/>
        </pc:sldMkLst>
      </pc:sldChg>
    </pc:docChg>
  </pc:docChgLst>
  <pc:docChgLst>
    <pc:chgData name="Williams, Chris - Division of Assessment and Accountability Support" userId="S::chris.williams@education.ky.gov::2f156fa2-a309-475c-82f3-62ae8d0ba8a4" providerId="AD" clId="Web-{3B6FB385-1FC2-4245-B488-7A4C8212E49F}"/>
    <pc:docChg chg="modSld">
      <pc:chgData name="Williams, Chris - Division of Assessment and Accountability Support" userId="S::chris.williams@education.ky.gov::2f156fa2-a309-475c-82f3-62ae8d0ba8a4" providerId="AD" clId="Web-{3B6FB385-1FC2-4245-B488-7A4C8212E49F}" dt="2024-08-12T20:52:55.938" v="0" actId="1076"/>
      <pc:docMkLst>
        <pc:docMk/>
      </pc:docMkLst>
      <pc:sldChg chg="modSp">
        <pc:chgData name="Williams, Chris - Division of Assessment and Accountability Support" userId="S::chris.williams@education.ky.gov::2f156fa2-a309-475c-82f3-62ae8d0ba8a4" providerId="AD" clId="Web-{3B6FB385-1FC2-4245-B488-7A4C8212E49F}" dt="2024-08-12T20:52:55.938" v="0" actId="1076"/>
        <pc:sldMkLst>
          <pc:docMk/>
          <pc:sldMk cId="51062517" sldId="1567"/>
        </pc:sldMkLst>
        <pc:picChg chg="mod">
          <ac:chgData name="Williams, Chris - Division of Assessment and Accountability Support" userId="S::chris.williams@education.ky.gov::2f156fa2-a309-475c-82f3-62ae8d0ba8a4" providerId="AD" clId="Web-{3B6FB385-1FC2-4245-B488-7A4C8212E49F}" dt="2024-08-12T20:52:55.938" v="0" actId="1076"/>
          <ac:picMkLst>
            <pc:docMk/>
            <pc:sldMk cId="51062517" sldId="1567"/>
            <ac:picMk id="3" creationId="{66266F32-658F-DE0E-9D4E-F5B01AAB3E31}"/>
          </ac:picMkLst>
        </pc:picChg>
      </pc:sldChg>
    </pc:docChg>
  </pc:docChgLst>
  <pc:docChgLst>
    <pc:chgData name="Mullins, Krista - Division of Assessment and Accountability Support" userId="599e8b2c-da26-429c-a2a4-0d587b3d3416" providerId="ADAL" clId="{08D89561-EC4A-499B-ADCE-96A85A1105A5}"/>
    <pc:docChg chg="">
      <pc:chgData name="Mullins, Krista - Division of Assessment and Accountability Support" userId="599e8b2c-da26-429c-a2a4-0d587b3d3416" providerId="ADAL" clId="{08D89561-EC4A-499B-ADCE-96A85A1105A5}" dt="2024-08-06T18:10:45.553" v="4"/>
      <pc:docMkLst>
        <pc:docMk/>
      </pc:docMkLst>
      <pc:sldChg chg="addCm">
        <pc:chgData name="Mullins, Krista - Division of Assessment and Accountability Support" userId="599e8b2c-da26-429c-a2a4-0d587b3d3416" providerId="ADAL" clId="{08D89561-EC4A-499B-ADCE-96A85A1105A5}" dt="2024-08-06T18:10:45.553" v="4"/>
        <pc:sldMkLst>
          <pc:docMk/>
          <pc:sldMk cId="3755522580" sldId="312"/>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08D89561-EC4A-499B-ADCE-96A85A1105A5}" dt="2024-08-06T18:10:45.553" v="4"/>
              <pc2:cmMkLst xmlns:pc2="http://schemas.microsoft.com/office/powerpoint/2019/9/main/command">
                <pc:docMk/>
                <pc:sldMk cId="3755522580" sldId="312"/>
                <pc2:cmMk id="{44152D07-B82C-4E93-BA6B-C6D14369132D}"/>
              </pc2:cmMkLst>
            </pc226:cmChg>
          </p:ext>
        </pc:extLst>
      </pc:sldChg>
      <pc:sldChg chg="addCm">
        <pc:chgData name="Mullins, Krista - Division of Assessment and Accountability Support" userId="599e8b2c-da26-429c-a2a4-0d587b3d3416" providerId="ADAL" clId="{08D89561-EC4A-499B-ADCE-96A85A1105A5}" dt="2024-08-06T17:52:54.185" v="0"/>
        <pc:sldMkLst>
          <pc:docMk/>
          <pc:sldMk cId="3360480804" sldId="995"/>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08D89561-EC4A-499B-ADCE-96A85A1105A5}" dt="2024-08-06T17:52:54.185" v="0"/>
              <pc2:cmMkLst xmlns:pc2="http://schemas.microsoft.com/office/powerpoint/2019/9/main/command">
                <pc:docMk/>
                <pc:sldMk cId="3360480804" sldId="995"/>
                <pc2:cmMk id="{2A12A8B5-F32D-44A7-BE54-A6D58325F20A}"/>
              </pc2:cmMkLst>
            </pc226:cmChg>
          </p:ext>
        </pc:extLst>
      </pc:sldChg>
      <pc:sldChg chg="addCm">
        <pc:chgData name="Mullins, Krista - Division of Assessment and Accountability Support" userId="599e8b2c-da26-429c-a2a4-0d587b3d3416" providerId="ADAL" clId="{08D89561-EC4A-499B-ADCE-96A85A1105A5}" dt="2024-08-06T17:57:29.279" v="1"/>
        <pc:sldMkLst>
          <pc:docMk/>
          <pc:sldMk cId="1420159705" sldId="996"/>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08D89561-EC4A-499B-ADCE-96A85A1105A5}" dt="2024-08-06T17:57:29.279" v="1"/>
              <pc2:cmMkLst xmlns:pc2="http://schemas.microsoft.com/office/powerpoint/2019/9/main/command">
                <pc:docMk/>
                <pc:sldMk cId="1420159705" sldId="996"/>
                <pc2:cmMk id="{AE488C47-FCF3-4D05-8149-2AA0342D02CF}"/>
              </pc2:cmMkLst>
            </pc226:cmChg>
          </p:ext>
        </pc:extLst>
      </pc:sldChg>
      <pc:sldChg chg="addCm">
        <pc:chgData name="Mullins, Krista - Division of Assessment and Accountability Support" userId="599e8b2c-da26-429c-a2a4-0d587b3d3416" providerId="ADAL" clId="{08D89561-EC4A-499B-ADCE-96A85A1105A5}" dt="2024-08-06T18:05:26.137" v="3"/>
        <pc:sldMkLst>
          <pc:docMk/>
          <pc:sldMk cId="624740888" sldId="998"/>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08D89561-EC4A-499B-ADCE-96A85A1105A5}" dt="2024-08-06T18:05:26.137" v="3"/>
              <pc2:cmMkLst xmlns:pc2="http://schemas.microsoft.com/office/powerpoint/2019/9/main/command">
                <pc:docMk/>
                <pc:sldMk cId="624740888" sldId="998"/>
                <pc2:cmMk id="{E53D6716-00A0-4CA5-AC72-0C9C9F8F3009}"/>
              </pc2:cmMkLst>
            </pc226:cmChg>
          </p:ext>
        </pc:extLst>
      </pc:sldChg>
      <pc:sldChg chg="addCm">
        <pc:chgData name="Mullins, Krista - Division of Assessment and Accountability Support" userId="599e8b2c-da26-429c-a2a4-0d587b3d3416" providerId="ADAL" clId="{08D89561-EC4A-499B-ADCE-96A85A1105A5}" dt="2024-08-06T18:03:12.906" v="2"/>
        <pc:sldMkLst>
          <pc:docMk/>
          <pc:sldMk cId="3611975606" sldId="1565"/>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08D89561-EC4A-499B-ADCE-96A85A1105A5}" dt="2024-08-06T18:03:12.906" v="2"/>
              <pc2:cmMkLst xmlns:pc2="http://schemas.microsoft.com/office/powerpoint/2019/9/main/command">
                <pc:docMk/>
                <pc:sldMk cId="3611975606" sldId="1565"/>
                <pc2:cmMk id="{35D7B1F8-D28D-4CEF-844A-0D461EB8E0A3}"/>
              </pc2:cmMkLst>
            </pc226:cmChg>
          </p:ext>
        </pc:extLst>
      </pc:sldChg>
    </pc:docChg>
  </pc:docChgLst>
  <pc:docChgLst>
    <pc:chgData name="Williams, Chris - Division of Assessment and Accountability Support" userId="S::chris.williams@education.ky.gov::2f156fa2-a309-475c-82f3-62ae8d0ba8a4" providerId="AD" clId="Web-{EF04D3F6-1156-4FE6-BB8A-580A7AD75B23}"/>
    <pc:docChg chg="modSld">
      <pc:chgData name="Williams, Chris - Division of Assessment and Accountability Support" userId="S::chris.williams@education.ky.gov::2f156fa2-a309-475c-82f3-62ae8d0ba8a4" providerId="AD" clId="Web-{EF04D3F6-1156-4FE6-BB8A-580A7AD75B23}" dt="2024-08-06T19:04:56.401" v="2"/>
      <pc:docMkLst>
        <pc:docMk/>
      </pc:docMkLst>
      <pc:sldChg chg="modNotes">
        <pc:chgData name="Williams, Chris - Division of Assessment and Accountability Support" userId="S::chris.williams@education.ky.gov::2f156fa2-a309-475c-82f3-62ae8d0ba8a4" providerId="AD" clId="Web-{EF04D3F6-1156-4FE6-BB8A-580A7AD75B23}" dt="2024-08-06T19:04:56.401" v="2"/>
        <pc:sldMkLst>
          <pc:docMk/>
          <pc:sldMk cId="179527848" sldId="1572"/>
        </pc:sldMkLst>
      </pc:sldChg>
    </pc:docChg>
  </pc:docChgLst>
  <pc:docChgLst>
    <pc:chgData name="Stafford, Jennifer - KDE Division Director" userId="S::jennifer.stafford@education.ky.gov::0151abd4-297e-443f-a77b-a8c249c015ab" providerId="AD" clId="Web-{7094B8AD-59A9-85AA-1873-C9D27E40BF8A}"/>
    <pc:docChg chg="modSld">
      <pc:chgData name="Stafford, Jennifer - KDE Division Director" userId="S::jennifer.stafford@education.ky.gov::0151abd4-297e-443f-a77b-a8c249c015ab" providerId="AD" clId="Web-{7094B8AD-59A9-85AA-1873-C9D27E40BF8A}" dt="2024-08-14T16:44:55.532" v="369"/>
      <pc:docMkLst>
        <pc:docMk/>
      </pc:docMkLst>
      <pc:sldChg chg="modNotes">
        <pc:chgData name="Stafford, Jennifer - KDE Division Director" userId="S::jennifer.stafford@education.ky.gov::0151abd4-297e-443f-a77b-a8c249c015ab" providerId="AD" clId="Web-{7094B8AD-59A9-85AA-1873-C9D27E40BF8A}" dt="2024-08-14T16:04:50.726" v="0"/>
        <pc:sldMkLst>
          <pc:docMk/>
          <pc:sldMk cId="301902911" sldId="256"/>
        </pc:sldMkLst>
      </pc:sldChg>
      <pc:sldChg chg="modNotes">
        <pc:chgData name="Stafford, Jennifer - KDE Division Director" userId="S::jennifer.stafford@education.ky.gov::0151abd4-297e-443f-a77b-a8c249c015ab" providerId="AD" clId="Web-{7094B8AD-59A9-85AA-1873-C9D27E40BF8A}" dt="2024-08-14T16:05:16.961" v="2"/>
        <pc:sldMkLst>
          <pc:docMk/>
          <pc:sldMk cId="3360480804" sldId="995"/>
        </pc:sldMkLst>
      </pc:sldChg>
      <pc:sldChg chg="modNotes">
        <pc:chgData name="Stafford, Jennifer - KDE Division Director" userId="S::jennifer.stafford@education.ky.gov::0151abd4-297e-443f-a77b-a8c249c015ab" providerId="AD" clId="Web-{7094B8AD-59A9-85AA-1873-C9D27E40BF8A}" dt="2024-08-14T16:35:15.859" v="333"/>
        <pc:sldMkLst>
          <pc:docMk/>
          <pc:sldMk cId="1420159705" sldId="996"/>
        </pc:sldMkLst>
      </pc:sldChg>
      <pc:sldChg chg="modNotes">
        <pc:chgData name="Stafford, Jennifer - KDE Division Director" userId="S::jennifer.stafford@education.ky.gov::0151abd4-297e-443f-a77b-a8c249c015ab" providerId="AD" clId="Web-{7094B8AD-59A9-85AA-1873-C9D27E40BF8A}" dt="2024-08-14T16:20:34.520" v="277"/>
        <pc:sldMkLst>
          <pc:docMk/>
          <pc:sldMk cId="2439728694" sldId="1564"/>
        </pc:sldMkLst>
      </pc:sldChg>
      <pc:sldChg chg="modNotes">
        <pc:chgData name="Stafford, Jennifer - KDE Division Director" userId="S::jennifer.stafford@education.ky.gov::0151abd4-297e-443f-a77b-a8c249c015ab" providerId="AD" clId="Web-{7094B8AD-59A9-85AA-1873-C9D27E40BF8A}" dt="2024-08-14T16:40:19.665" v="342"/>
        <pc:sldMkLst>
          <pc:docMk/>
          <pc:sldMk cId="3611975606" sldId="1565"/>
        </pc:sldMkLst>
      </pc:sldChg>
      <pc:sldChg chg="modNotes">
        <pc:chgData name="Stafford, Jennifer - KDE Division Director" userId="S::jennifer.stafford@education.ky.gov::0151abd4-297e-443f-a77b-a8c249c015ab" providerId="AD" clId="Web-{7094B8AD-59A9-85AA-1873-C9D27E40BF8A}" dt="2024-08-14T16:44:55.532" v="369"/>
        <pc:sldMkLst>
          <pc:docMk/>
          <pc:sldMk cId="522998470" sldId="1569"/>
        </pc:sldMkLst>
      </pc:sldChg>
    </pc:docChg>
  </pc:docChgLst>
  <pc:docChgLst>
    <pc:chgData name="Chandler, Melissa - Division of Assessment and Accountability Support" userId="c7c40c5a-5db2-409e-9ac5-b3fa8556cae3" providerId="ADAL" clId="{19878C7A-0F7C-43B3-99BD-6E42AB752B96}"/>
    <pc:docChg chg="undo custSel delSld modSld">
      <pc:chgData name="Chandler, Melissa - Division of Assessment and Accountability Support" userId="c7c40c5a-5db2-409e-9ac5-b3fa8556cae3" providerId="ADAL" clId="{19878C7A-0F7C-43B3-99BD-6E42AB752B96}" dt="2024-08-06T21:12:56.468" v="190" actId="255"/>
      <pc:docMkLst>
        <pc:docMk/>
      </pc:docMkLst>
      <pc:sldChg chg="modSp mod">
        <pc:chgData name="Chandler, Melissa - Division of Assessment and Accountability Support" userId="c7c40c5a-5db2-409e-9ac5-b3fa8556cae3" providerId="ADAL" clId="{19878C7A-0F7C-43B3-99BD-6E42AB752B96}" dt="2024-08-05T13:21:54.525" v="0" actId="255"/>
        <pc:sldMkLst>
          <pc:docMk/>
          <pc:sldMk cId="301902911" sldId="256"/>
        </pc:sldMkLst>
        <pc:spChg chg="mod">
          <ac:chgData name="Chandler, Melissa - Division of Assessment and Accountability Support" userId="c7c40c5a-5db2-409e-9ac5-b3fa8556cae3" providerId="ADAL" clId="{19878C7A-0F7C-43B3-99BD-6E42AB752B96}" dt="2024-08-05T13:21:54.525" v="0" actId="255"/>
          <ac:spMkLst>
            <pc:docMk/>
            <pc:sldMk cId="301902911" sldId="256"/>
            <ac:spMk id="4" creationId="{C69DB1B6-904E-4159-AFA3-8BECA16F509C}"/>
          </ac:spMkLst>
        </pc:spChg>
      </pc:sldChg>
      <pc:sldChg chg="modSp mod">
        <pc:chgData name="Chandler, Melissa - Division of Assessment and Accountability Support" userId="c7c40c5a-5db2-409e-9ac5-b3fa8556cae3" providerId="ADAL" clId="{19878C7A-0F7C-43B3-99BD-6E42AB752B96}" dt="2024-08-05T17:24:23.868" v="151" actId="255"/>
        <pc:sldMkLst>
          <pc:docMk/>
          <pc:sldMk cId="1153131532" sldId="301"/>
        </pc:sldMkLst>
        <pc:spChg chg="mod">
          <ac:chgData name="Chandler, Melissa - Division of Assessment and Accountability Support" userId="c7c40c5a-5db2-409e-9ac5-b3fa8556cae3" providerId="ADAL" clId="{19878C7A-0F7C-43B3-99BD-6E42AB752B96}" dt="2024-08-05T17:24:23.868" v="151" actId="255"/>
          <ac:spMkLst>
            <pc:docMk/>
            <pc:sldMk cId="1153131532" sldId="301"/>
            <ac:spMk id="2" creationId="{91A05AB1-044A-CDA1-D9E8-72A7AA863B89}"/>
          </ac:spMkLst>
        </pc:spChg>
      </pc:sldChg>
      <pc:sldChg chg="modSp mod">
        <pc:chgData name="Chandler, Melissa - Division of Assessment and Accountability Support" userId="c7c40c5a-5db2-409e-9ac5-b3fa8556cae3" providerId="ADAL" clId="{19878C7A-0F7C-43B3-99BD-6E42AB752B96}" dt="2024-08-05T17:24:17.068" v="150" actId="255"/>
        <pc:sldMkLst>
          <pc:docMk/>
          <pc:sldMk cId="1358609212" sldId="302"/>
        </pc:sldMkLst>
        <pc:spChg chg="mod">
          <ac:chgData name="Chandler, Melissa - Division of Assessment and Accountability Support" userId="c7c40c5a-5db2-409e-9ac5-b3fa8556cae3" providerId="ADAL" clId="{19878C7A-0F7C-43B3-99BD-6E42AB752B96}" dt="2024-08-05T17:24:17.068" v="150" actId="255"/>
          <ac:spMkLst>
            <pc:docMk/>
            <pc:sldMk cId="1358609212" sldId="302"/>
            <ac:spMk id="2" creationId="{7301CF35-281F-57B7-3BAE-D2F0F5C9888F}"/>
          </ac:spMkLst>
        </pc:spChg>
      </pc:sldChg>
      <pc:sldChg chg="modSp mod">
        <pc:chgData name="Chandler, Melissa - Division of Assessment and Accountability Support" userId="c7c40c5a-5db2-409e-9ac5-b3fa8556cae3" providerId="ADAL" clId="{19878C7A-0F7C-43B3-99BD-6E42AB752B96}" dt="2024-08-05T17:24:45.646" v="154" actId="14100"/>
        <pc:sldMkLst>
          <pc:docMk/>
          <pc:sldMk cId="420791263" sldId="303"/>
        </pc:sldMkLst>
        <pc:spChg chg="mod">
          <ac:chgData name="Chandler, Melissa - Division of Assessment and Accountability Support" userId="c7c40c5a-5db2-409e-9ac5-b3fa8556cae3" providerId="ADAL" clId="{19878C7A-0F7C-43B3-99BD-6E42AB752B96}" dt="2024-08-05T17:24:45.646" v="154" actId="14100"/>
          <ac:spMkLst>
            <pc:docMk/>
            <pc:sldMk cId="420791263" sldId="303"/>
            <ac:spMk id="2" creationId="{D5054E38-6AD9-E7CC-6549-780F611E3B28}"/>
          </ac:spMkLst>
        </pc:spChg>
      </pc:sldChg>
      <pc:sldChg chg="modSp mod">
        <pc:chgData name="Chandler, Melissa - Division of Assessment and Accountability Support" userId="c7c40c5a-5db2-409e-9ac5-b3fa8556cae3" providerId="ADAL" clId="{19878C7A-0F7C-43B3-99BD-6E42AB752B96}" dt="2024-08-05T13:25:23.018" v="16" actId="27636"/>
        <pc:sldMkLst>
          <pc:docMk/>
          <pc:sldMk cId="1016746257" sldId="304"/>
        </pc:sldMkLst>
        <pc:spChg chg="mod">
          <ac:chgData name="Chandler, Melissa - Division of Assessment and Accountability Support" userId="c7c40c5a-5db2-409e-9ac5-b3fa8556cae3" providerId="ADAL" clId="{19878C7A-0F7C-43B3-99BD-6E42AB752B96}" dt="2024-08-05T13:24:59.627" v="14" actId="255"/>
          <ac:spMkLst>
            <pc:docMk/>
            <pc:sldMk cId="1016746257" sldId="304"/>
            <ac:spMk id="2" creationId="{AC4F4C8B-5775-9597-5627-E8AA0A257FCE}"/>
          </ac:spMkLst>
        </pc:spChg>
        <pc:spChg chg="mod">
          <ac:chgData name="Chandler, Melissa - Division of Assessment and Accountability Support" userId="c7c40c5a-5db2-409e-9ac5-b3fa8556cae3" providerId="ADAL" clId="{19878C7A-0F7C-43B3-99BD-6E42AB752B96}" dt="2024-08-05T13:25:23.018" v="16" actId="27636"/>
          <ac:spMkLst>
            <pc:docMk/>
            <pc:sldMk cId="1016746257" sldId="304"/>
            <ac:spMk id="3" creationId="{F2D5CB9C-6CE0-4918-F84D-BB29C808D29D}"/>
          </ac:spMkLst>
        </pc:spChg>
      </pc:sldChg>
      <pc:sldChg chg="addSp modSp mod">
        <pc:chgData name="Chandler, Melissa - Division of Assessment and Accountability Support" userId="c7c40c5a-5db2-409e-9ac5-b3fa8556cae3" providerId="ADAL" clId="{19878C7A-0F7C-43B3-99BD-6E42AB752B96}" dt="2024-08-05T13:23:20.309" v="8" actId="255"/>
        <pc:sldMkLst>
          <pc:docMk/>
          <pc:sldMk cId="277884090" sldId="305"/>
        </pc:sldMkLst>
        <pc:spChg chg="mod">
          <ac:chgData name="Chandler, Melissa - Division of Assessment and Accountability Support" userId="c7c40c5a-5db2-409e-9ac5-b3fa8556cae3" providerId="ADAL" clId="{19878C7A-0F7C-43B3-99BD-6E42AB752B96}" dt="2024-08-05T13:23:20.309" v="8" actId="255"/>
          <ac:spMkLst>
            <pc:docMk/>
            <pc:sldMk cId="277884090" sldId="305"/>
            <ac:spMk id="2" creationId="{122C084F-1577-0C58-E100-FE57BB34AD87}"/>
          </ac:spMkLst>
        </pc:spChg>
        <pc:spChg chg="add mod">
          <ac:chgData name="Chandler, Melissa - Division of Assessment and Accountability Support" userId="c7c40c5a-5db2-409e-9ac5-b3fa8556cae3" providerId="ADAL" clId="{19878C7A-0F7C-43B3-99BD-6E42AB752B96}" dt="2024-08-05T13:22:38.161" v="3" actId="14100"/>
          <ac:spMkLst>
            <pc:docMk/>
            <pc:sldMk cId="277884090" sldId="305"/>
            <ac:spMk id="3" creationId="{588FB2DD-E06B-A758-1E46-99990A5B3811}"/>
          </ac:spMkLst>
        </pc:spChg>
        <pc:spChg chg="mod">
          <ac:chgData name="Chandler, Melissa - Division of Assessment and Accountability Support" userId="c7c40c5a-5db2-409e-9ac5-b3fa8556cae3" providerId="ADAL" clId="{19878C7A-0F7C-43B3-99BD-6E42AB752B96}" dt="2024-08-05T13:22:52.818" v="5" actId="1035"/>
          <ac:spMkLst>
            <pc:docMk/>
            <pc:sldMk cId="277884090" sldId="305"/>
            <ac:spMk id="9" creationId="{3D5F7CDA-F7E1-CECE-FAE2-80AD2D150A1E}"/>
          </ac:spMkLst>
        </pc:spChg>
      </pc:sldChg>
      <pc:sldChg chg="modSp mod">
        <pc:chgData name="Chandler, Melissa - Division of Assessment and Accountability Support" userId="c7c40c5a-5db2-409e-9ac5-b3fa8556cae3" providerId="ADAL" clId="{19878C7A-0F7C-43B3-99BD-6E42AB752B96}" dt="2024-08-05T13:24:31.989" v="10" actId="255"/>
        <pc:sldMkLst>
          <pc:docMk/>
          <pc:sldMk cId="737745528" sldId="306"/>
        </pc:sldMkLst>
        <pc:spChg chg="mod">
          <ac:chgData name="Chandler, Melissa - Division of Assessment and Accountability Support" userId="c7c40c5a-5db2-409e-9ac5-b3fa8556cae3" providerId="ADAL" clId="{19878C7A-0F7C-43B3-99BD-6E42AB752B96}" dt="2024-08-05T13:24:31.989" v="10" actId="255"/>
          <ac:spMkLst>
            <pc:docMk/>
            <pc:sldMk cId="737745528" sldId="306"/>
            <ac:spMk id="2" creationId="{CD81AD78-2AA8-0BC5-F237-FAC4A8CEB5FE}"/>
          </ac:spMkLst>
        </pc:spChg>
      </pc:sldChg>
      <pc:sldChg chg="modSp mod">
        <pc:chgData name="Chandler, Melissa - Division of Assessment and Accountability Support" userId="c7c40c5a-5db2-409e-9ac5-b3fa8556cae3" providerId="ADAL" clId="{19878C7A-0F7C-43B3-99BD-6E42AB752B96}" dt="2024-08-05T13:29:53.750" v="37" actId="255"/>
        <pc:sldMkLst>
          <pc:docMk/>
          <pc:sldMk cId="2812032223" sldId="309"/>
        </pc:sldMkLst>
        <pc:spChg chg="mod">
          <ac:chgData name="Chandler, Melissa - Division of Assessment and Accountability Support" userId="c7c40c5a-5db2-409e-9ac5-b3fa8556cae3" providerId="ADAL" clId="{19878C7A-0F7C-43B3-99BD-6E42AB752B96}" dt="2024-08-05T13:29:53.750" v="37" actId="255"/>
          <ac:spMkLst>
            <pc:docMk/>
            <pc:sldMk cId="2812032223" sldId="309"/>
            <ac:spMk id="2" creationId="{73161BE3-7BF6-4112-8A4B-F8656018381D}"/>
          </ac:spMkLst>
        </pc:spChg>
      </pc:sldChg>
      <pc:sldChg chg="modSp mod">
        <pc:chgData name="Chandler, Melissa - Division of Assessment and Accountability Support" userId="c7c40c5a-5db2-409e-9ac5-b3fa8556cae3" providerId="ADAL" clId="{19878C7A-0F7C-43B3-99BD-6E42AB752B96}" dt="2024-08-05T17:21:26.045" v="143" actId="14100"/>
        <pc:sldMkLst>
          <pc:docMk/>
          <pc:sldMk cId="2558233570" sldId="310"/>
        </pc:sldMkLst>
        <pc:spChg chg="mod">
          <ac:chgData name="Chandler, Melissa - Division of Assessment and Accountability Support" userId="c7c40c5a-5db2-409e-9ac5-b3fa8556cae3" providerId="ADAL" clId="{19878C7A-0F7C-43B3-99BD-6E42AB752B96}" dt="2024-08-05T17:21:26.045" v="143" actId="14100"/>
          <ac:spMkLst>
            <pc:docMk/>
            <pc:sldMk cId="2558233570" sldId="310"/>
            <ac:spMk id="2" creationId="{90C42F1F-A5ED-474B-8E0A-A91373860FBA}"/>
          </ac:spMkLst>
        </pc:spChg>
        <pc:spChg chg="mod">
          <ac:chgData name="Chandler, Melissa - Division of Assessment and Accountability Support" userId="c7c40c5a-5db2-409e-9ac5-b3fa8556cae3" providerId="ADAL" clId="{19878C7A-0F7C-43B3-99BD-6E42AB752B96}" dt="2024-08-05T15:30:14.178" v="125" actId="14100"/>
          <ac:spMkLst>
            <pc:docMk/>
            <pc:sldMk cId="2558233570" sldId="310"/>
            <ac:spMk id="3" creationId="{BD2828B4-5BB3-402F-8C15-920FD3EA4351}"/>
          </ac:spMkLst>
        </pc:spChg>
      </pc:sldChg>
      <pc:sldChg chg="modSp mod">
        <pc:chgData name="Chandler, Melissa - Division of Assessment and Accountability Support" userId="c7c40c5a-5db2-409e-9ac5-b3fa8556cae3" providerId="ADAL" clId="{19878C7A-0F7C-43B3-99BD-6E42AB752B96}" dt="2024-08-05T17:21:37.503" v="144" actId="255"/>
        <pc:sldMkLst>
          <pc:docMk/>
          <pc:sldMk cId="954781842" sldId="311"/>
        </pc:sldMkLst>
        <pc:spChg chg="mod">
          <ac:chgData name="Chandler, Melissa - Division of Assessment and Accountability Support" userId="c7c40c5a-5db2-409e-9ac5-b3fa8556cae3" providerId="ADAL" clId="{19878C7A-0F7C-43B3-99BD-6E42AB752B96}" dt="2024-08-05T17:21:37.503" v="144" actId="255"/>
          <ac:spMkLst>
            <pc:docMk/>
            <pc:sldMk cId="954781842" sldId="311"/>
            <ac:spMk id="2" creationId="{01E09CAC-CA47-4751-A5BB-D5372CA96982}"/>
          </ac:spMkLst>
        </pc:spChg>
      </pc:sldChg>
      <pc:sldChg chg="modSp mod">
        <pc:chgData name="Chandler, Melissa - Division of Assessment and Accountability Support" userId="c7c40c5a-5db2-409e-9ac5-b3fa8556cae3" providerId="ADAL" clId="{19878C7A-0F7C-43B3-99BD-6E42AB752B96}" dt="2024-08-05T17:24:10.014" v="149" actId="255"/>
        <pc:sldMkLst>
          <pc:docMk/>
          <pc:sldMk cId="3755522580" sldId="312"/>
        </pc:sldMkLst>
        <pc:spChg chg="mod">
          <ac:chgData name="Chandler, Melissa - Division of Assessment and Accountability Support" userId="c7c40c5a-5db2-409e-9ac5-b3fa8556cae3" providerId="ADAL" clId="{19878C7A-0F7C-43B3-99BD-6E42AB752B96}" dt="2024-08-05T17:24:10.014" v="149" actId="255"/>
          <ac:spMkLst>
            <pc:docMk/>
            <pc:sldMk cId="3755522580" sldId="312"/>
            <ac:spMk id="2" creationId="{B26117BC-DE7D-4307-982B-66F8E7092B8F}"/>
          </ac:spMkLst>
        </pc:spChg>
      </pc:sldChg>
      <pc:sldChg chg="modSp mod">
        <pc:chgData name="Chandler, Melissa - Division of Assessment and Accountability Support" userId="c7c40c5a-5db2-409e-9ac5-b3fa8556cae3" providerId="ADAL" clId="{19878C7A-0F7C-43B3-99BD-6E42AB752B96}" dt="2024-08-05T13:24:40.177" v="12" actId="14100"/>
        <pc:sldMkLst>
          <pc:docMk/>
          <pc:sldMk cId="3360480804" sldId="995"/>
        </pc:sldMkLst>
        <pc:spChg chg="mod">
          <ac:chgData name="Chandler, Melissa - Division of Assessment and Accountability Support" userId="c7c40c5a-5db2-409e-9ac5-b3fa8556cae3" providerId="ADAL" clId="{19878C7A-0F7C-43B3-99BD-6E42AB752B96}" dt="2024-08-05T13:24:40.177" v="12" actId="14100"/>
          <ac:spMkLst>
            <pc:docMk/>
            <pc:sldMk cId="3360480804" sldId="995"/>
            <ac:spMk id="2" creationId="{91F7E275-E8D2-7ABC-6C2E-6230D58BCB15}"/>
          </ac:spMkLst>
        </pc:spChg>
      </pc:sldChg>
      <pc:sldChg chg="modSp mod">
        <pc:chgData name="Chandler, Melissa - Division of Assessment and Accountability Support" userId="c7c40c5a-5db2-409e-9ac5-b3fa8556cae3" providerId="ADAL" clId="{19878C7A-0F7C-43B3-99BD-6E42AB752B96}" dt="2024-08-05T13:25:43.580" v="19" actId="255"/>
        <pc:sldMkLst>
          <pc:docMk/>
          <pc:sldMk cId="1420159705" sldId="996"/>
        </pc:sldMkLst>
        <pc:spChg chg="mod">
          <ac:chgData name="Chandler, Melissa - Division of Assessment and Accountability Support" userId="c7c40c5a-5db2-409e-9ac5-b3fa8556cae3" providerId="ADAL" clId="{19878C7A-0F7C-43B3-99BD-6E42AB752B96}" dt="2024-08-05T13:25:43.580" v="19" actId="255"/>
          <ac:spMkLst>
            <pc:docMk/>
            <pc:sldMk cId="1420159705" sldId="996"/>
            <ac:spMk id="2" creationId="{2A72F760-D8F3-44E6-911F-98470E649D15}"/>
          </ac:spMkLst>
        </pc:spChg>
      </pc:sldChg>
      <pc:sldChg chg="modSp mod">
        <pc:chgData name="Chandler, Melissa - Division of Assessment and Accountability Support" userId="c7c40c5a-5db2-409e-9ac5-b3fa8556cae3" providerId="ADAL" clId="{19878C7A-0F7C-43B3-99BD-6E42AB752B96}" dt="2024-08-05T13:40:41.239" v="73" actId="14100"/>
        <pc:sldMkLst>
          <pc:docMk/>
          <pc:sldMk cId="624740888" sldId="998"/>
        </pc:sldMkLst>
        <pc:spChg chg="mod">
          <ac:chgData name="Chandler, Melissa - Division of Assessment and Accountability Support" userId="c7c40c5a-5db2-409e-9ac5-b3fa8556cae3" providerId="ADAL" clId="{19878C7A-0F7C-43B3-99BD-6E42AB752B96}" dt="2024-08-05T13:40:07.923" v="64" actId="255"/>
          <ac:spMkLst>
            <pc:docMk/>
            <pc:sldMk cId="624740888" sldId="998"/>
            <ac:spMk id="2" creationId="{360AC1BD-BB86-FB6D-9E7B-4AAD76F20F9D}"/>
          </ac:spMkLst>
        </pc:spChg>
        <pc:spChg chg="mod">
          <ac:chgData name="Chandler, Melissa - Division of Assessment and Accountability Support" userId="c7c40c5a-5db2-409e-9ac5-b3fa8556cae3" providerId="ADAL" clId="{19878C7A-0F7C-43B3-99BD-6E42AB752B96}" dt="2024-08-05T13:40:41.239" v="73" actId="14100"/>
          <ac:spMkLst>
            <pc:docMk/>
            <pc:sldMk cId="624740888" sldId="998"/>
            <ac:spMk id="3" creationId="{ABC86B50-D4B2-7AB9-F7B0-A926EB8ABD20}"/>
          </ac:spMkLst>
        </pc:spChg>
      </pc:sldChg>
      <pc:sldChg chg="modSp mod">
        <pc:chgData name="Chandler, Melissa - Division of Assessment and Accountability Support" userId="c7c40c5a-5db2-409e-9ac5-b3fa8556cae3" providerId="ADAL" clId="{19878C7A-0F7C-43B3-99BD-6E42AB752B96}" dt="2024-08-05T13:40:27.396" v="68" actId="14100"/>
        <pc:sldMkLst>
          <pc:docMk/>
          <pc:sldMk cId="2575917250" sldId="999"/>
        </pc:sldMkLst>
        <pc:spChg chg="mod">
          <ac:chgData name="Chandler, Melissa - Division of Assessment and Accountability Support" userId="c7c40c5a-5db2-409e-9ac5-b3fa8556cae3" providerId="ADAL" clId="{19878C7A-0F7C-43B3-99BD-6E42AB752B96}" dt="2024-08-05T13:40:22.323" v="67" actId="255"/>
          <ac:spMkLst>
            <pc:docMk/>
            <pc:sldMk cId="2575917250" sldId="999"/>
            <ac:spMk id="2" creationId="{8DD97980-A1C4-DC99-B0B7-67F7B61CAD1C}"/>
          </ac:spMkLst>
        </pc:spChg>
        <pc:spChg chg="mod">
          <ac:chgData name="Chandler, Melissa - Division of Assessment and Accountability Support" userId="c7c40c5a-5db2-409e-9ac5-b3fa8556cae3" providerId="ADAL" clId="{19878C7A-0F7C-43B3-99BD-6E42AB752B96}" dt="2024-08-05T13:40:27.396" v="68" actId="14100"/>
          <ac:spMkLst>
            <pc:docMk/>
            <pc:sldMk cId="2575917250" sldId="999"/>
            <ac:spMk id="3" creationId="{A8882659-51A1-1BE9-3667-BA91498B742F}"/>
          </ac:spMkLst>
        </pc:spChg>
      </pc:sldChg>
      <pc:sldChg chg="modSp mod">
        <pc:chgData name="Chandler, Melissa - Division of Assessment and Accountability Support" userId="c7c40c5a-5db2-409e-9ac5-b3fa8556cae3" providerId="ADAL" clId="{19878C7A-0F7C-43B3-99BD-6E42AB752B96}" dt="2024-08-05T13:53:04.574" v="109" actId="179"/>
        <pc:sldMkLst>
          <pc:docMk/>
          <pc:sldMk cId="3548444446" sldId="1554"/>
        </pc:sldMkLst>
        <pc:spChg chg="mod">
          <ac:chgData name="Chandler, Melissa - Division of Assessment and Accountability Support" userId="c7c40c5a-5db2-409e-9ac5-b3fa8556cae3" providerId="ADAL" clId="{19878C7A-0F7C-43B3-99BD-6E42AB752B96}" dt="2024-08-05T13:53:04.574" v="109" actId="179"/>
          <ac:spMkLst>
            <pc:docMk/>
            <pc:sldMk cId="3548444446" sldId="1554"/>
            <ac:spMk id="2" creationId="{E4D117B2-27C6-8EF6-F6FD-FF93E1AB8239}"/>
          </ac:spMkLst>
        </pc:spChg>
      </pc:sldChg>
      <pc:sldChg chg="modSp mod">
        <pc:chgData name="Chandler, Melissa - Division of Assessment and Accountability Support" userId="c7c40c5a-5db2-409e-9ac5-b3fa8556cae3" providerId="ADAL" clId="{19878C7A-0F7C-43B3-99BD-6E42AB752B96}" dt="2024-08-05T13:39:42.514" v="60" actId="1036"/>
        <pc:sldMkLst>
          <pc:docMk/>
          <pc:sldMk cId="3474957928" sldId="1555"/>
        </pc:sldMkLst>
        <pc:spChg chg="mod">
          <ac:chgData name="Chandler, Melissa - Division of Assessment and Accountability Support" userId="c7c40c5a-5db2-409e-9ac5-b3fa8556cae3" providerId="ADAL" clId="{19878C7A-0F7C-43B3-99BD-6E42AB752B96}" dt="2024-08-05T13:38:01.571" v="44" actId="255"/>
          <ac:spMkLst>
            <pc:docMk/>
            <pc:sldMk cId="3474957928" sldId="1555"/>
            <ac:spMk id="2" creationId="{E4D117B2-27C6-8EF6-F6FD-FF93E1AB8239}"/>
          </ac:spMkLst>
        </pc:spChg>
        <pc:spChg chg="mod">
          <ac:chgData name="Chandler, Melissa - Division of Assessment and Accountability Support" userId="c7c40c5a-5db2-409e-9ac5-b3fa8556cae3" providerId="ADAL" clId="{19878C7A-0F7C-43B3-99BD-6E42AB752B96}" dt="2024-08-05T13:39:42.514" v="60" actId="1036"/>
          <ac:spMkLst>
            <pc:docMk/>
            <pc:sldMk cId="3474957928" sldId="1555"/>
            <ac:spMk id="3" creationId="{21E9D18B-FC30-E951-2890-B30FCDB1AEFC}"/>
          </ac:spMkLst>
        </pc:spChg>
        <pc:graphicFrameChg chg="mod modGraphic">
          <ac:chgData name="Chandler, Melissa - Division of Assessment and Accountability Support" userId="c7c40c5a-5db2-409e-9ac5-b3fa8556cae3" providerId="ADAL" clId="{19878C7A-0F7C-43B3-99BD-6E42AB752B96}" dt="2024-08-05T13:39:29.169" v="48" actId="1076"/>
          <ac:graphicFrameMkLst>
            <pc:docMk/>
            <pc:sldMk cId="3474957928" sldId="1555"/>
            <ac:graphicFrameMk id="7" creationId="{092B1E5D-0352-3A6F-3863-70BCBF0EC430}"/>
          </ac:graphicFrameMkLst>
        </pc:graphicFrameChg>
      </pc:sldChg>
      <pc:sldChg chg="modSp mod">
        <pc:chgData name="Chandler, Melissa - Division of Assessment and Accountability Support" userId="c7c40c5a-5db2-409e-9ac5-b3fa8556cae3" providerId="ADAL" clId="{19878C7A-0F7C-43B3-99BD-6E42AB752B96}" dt="2024-08-05T13:39:54.698" v="61" actId="255"/>
        <pc:sldMkLst>
          <pc:docMk/>
          <pc:sldMk cId="599316979" sldId="1556"/>
        </pc:sldMkLst>
        <pc:spChg chg="mod">
          <ac:chgData name="Chandler, Melissa - Division of Assessment and Accountability Support" userId="c7c40c5a-5db2-409e-9ac5-b3fa8556cae3" providerId="ADAL" clId="{19878C7A-0F7C-43B3-99BD-6E42AB752B96}" dt="2024-08-05T13:39:54.698" v="61" actId="255"/>
          <ac:spMkLst>
            <pc:docMk/>
            <pc:sldMk cId="599316979" sldId="1556"/>
            <ac:spMk id="2" creationId="{E4D117B2-27C6-8EF6-F6FD-FF93E1AB8239}"/>
          </ac:spMkLst>
        </pc:spChg>
      </pc:sldChg>
      <pc:sldChg chg="modSp mod setBg">
        <pc:chgData name="Chandler, Melissa - Division of Assessment and Accountability Support" userId="c7c40c5a-5db2-409e-9ac5-b3fa8556cae3" providerId="ADAL" clId="{19878C7A-0F7C-43B3-99BD-6E42AB752B96}" dt="2024-08-05T13:42:30.224" v="106" actId="14100"/>
        <pc:sldMkLst>
          <pc:docMk/>
          <pc:sldMk cId="769095969" sldId="1557"/>
        </pc:sldMkLst>
        <pc:spChg chg="mod">
          <ac:chgData name="Chandler, Melissa - Division of Assessment and Accountability Support" userId="c7c40c5a-5db2-409e-9ac5-b3fa8556cae3" providerId="ADAL" clId="{19878C7A-0F7C-43B3-99BD-6E42AB752B96}" dt="2024-08-05T13:41:12.162" v="87" actId="1036"/>
          <ac:spMkLst>
            <pc:docMk/>
            <pc:sldMk cId="769095969" sldId="1557"/>
            <ac:spMk id="2" creationId="{1DF79188-8DB2-3350-F8B4-C8F36921197B}"/>
          </ac:spMkLst>
        </pc:spChg>
        <pc:spChg chg="mod">
          <ac:chgData name="Chandler, Melissa - Division of Assessment and Accountability Support" userId="c7c40c5a-5db2-409e-9ac5-b3fa8556cae3" providerId="ADAL" clId="{19878C7A-0F7C-43B3-99BD-6E42AB752B96}" dt="2024-08-05T13:42:30.224" v="106" actId="14100"/>
          <ac:spMkLst>
            <pc:docMk/>
            <pc:sldMk cId="769095969" sldId="1557"/>
            <ac:spMk id="11" creationId="{EAB38F8F-AE8F-AB1A-15C9-9A0C60A4AFD6}"/>
          </ac:spMkLst>
        </pc:spChg>
        <pc:spChg chg="mod">
          <ac:chgData name="Chandler, Melissa - Division of Assessment and Accountability Support" userId="c7c40c5a-5db2-409e-9ac5-b3fa8556cae3" providerId="ADAL" clId="{19878C7A-0F7C-43B3-99BD-6E42AB752B96}" dt="2024-08-05T13:41:28.545" v="99" actId="1036"/>
          <ac:spMkLst>
            <pc:docMk/>
            <pc:sldMk cId="769095969" sldId="1557"/>
            <ac:spMk id="21" creationId="{944F2473-0B34-D4B3-01F3-258EA21C1DC9}"/>
          </ac:spMkLst>
        </pc:spChg>
      </pc:sldChg>
      <pc:sldChg chg="modSp mod setBg">
        <pc:chgData name="Chandler, Melissa - Division of Assessment and Accountability Support" userId="c7c40c5a-5db2-409e-9ac5-b3fa8556cae3" providerId="ADAL" clId="{19878C7A-0F7C-43B3-99BD-6E42AB752B96}" dt="2024-08-06T20:48:30.439" v="186" actId="14100"/>
        <pc:sldMkLst>
          <pc:docMk/>
          <pc:sldMk cId="4020905089" sldId="1560"/>
        </pc:sldMkLst>
        <pc:spChg chg="mod">
          <ac:chgData name="Chandler, Melissa - Division of Assessment and Accountability Support" userId="c7c40c5a-5db2-409e-9ac5-b3fa8556cae3" providerId="ADAL" clId="{19878C7A-0F7C-43B3-99BD-6E42AB752B96}" dt="2024-08-06T20:48:30.439" v="186" actId="14100"/>
          <ac:spMkLst>
            <pc:docMk/>
            <pc:sldMk cId="4020905089" sldId="1560"/>
            <ac:spMk id="2" creationId="{2385A0FE-3ED0-422B-4207-132987CA6F6B}"/>
          </ac:spMkLst>
        </pc:spChg>
        <pc:graphicFrameChg chg="mod">
          <ac:chgData name="Chandler, Melissa - Division of Assessment and Accountability Support" userId="c7c40c5a-5db2-409e-9ac5-b3fa8556cae3" providerId="ADAL" clId="{19878C7A-0F7C-43B3-99BD-6E42AB752B96}" dt="2024-08-05T13:55:32.994" v="114" actId="1038"/>
          <ac:graphicFrameMkLst>
            <pc:docMk/>
            <pc:sldMk cId="4020905089" sldId="1560"/>
            <ac:graphicFrameMk id="32" creationId="{A6DBE1B2-066D-1EEC-DD2F-DD138BA8A518}"/>
          </ac:graphicFrameMkLst>
        </pc:graphicFrameChg>
      </pc:sldChg>
      <pc:sldChg chg="modSp mod">
        <pc:chgData name="Chandler, Melissa - Division of Assessment and Accountability Support" userId="c7c40c5a-5db2-409e-9ac5-b3fa8556cae3" providerId="ADAL" clId="{19878C7A-0F7C-43B3-99BD-6E42AB752B96}" dt="2024-08-05T17:00:26.161" v="139" actId="255"/>
        <pc:sldMkLst>
          <pc:docMk/>
          <pc:sldMk cId="3254032301" sldId="1561"/>
        </pc:sldMkLst>
        <pc:spChg chg="mod">
          <ac:chgData name="Chandler, Melissa - Division of Assessment and Accountability Support" userId="c7c40c5a-5db2-409e-9ac5-b3fa8556cae3" providerId="ADAL" clId="{19878C7A-0F7C-43B3-99BD-6E42AB752B96}" dt="2024-08-05T17:00:26.161" v="139" actId="255"/>
          <ac:spMkLst>
            <pc:docMk/>
            <pc:sldMk cId="3254032301" sldId="1561"/>
            <ac:spMk id="248" creationId="{00000000-0000-0000-0000-000000000000}"/>
          </ac:spMkLst>
        </pc:spChg>
      </pc:sldChg>
      <pc:sldChg chg="modSp del mod">
        <pc:chgData name="Chandler, Melissa - Division of Assessment and Accountability Support" userId="c7c40c5a-5db2-409e-9ac5-b3fa8556cae3" providerId="ADAL" clId="{19878C7A-0F7C-43B3-99BD-6E42AB752B96}" dt="2024-08-05T13:55:18.435" v="112" actId="47"/>
        <pc:sldMkLst>
          <pc:docMk/>
          <pc:sldMk cId="681315856" sldId="1563"/>
        </pc:sldMkLst>
        <pc:spChg chg="mod">
          <ac:chgData name="Chandler, Melissa - Division of Assessment and Accountability Support" userId="c7c40c5a-5db2-409e-9ac5-b3fa8556cae3" providerId="ADAL" clId="{19878C7A-0F7C-43B3-99BD-6E42AB752B96}" dt="2024-08-05T13:54:01.734" v="111" actId="179"/>
          <ac:spMkLst>
            <pc:docMk/>
            <pc:sldMk cId="681315856" sldId="1563"/>
            <ac:spMk id="248" creationId="{00000000-0000-0000-0000-000000000000}"/>
          </ac:spMkLst>
        </pc:spChg>
      </pc:sldChg>
      <pc:sldChg chg="modSp mod addCm">
        <pc:chgData name="Chandler, Melissa - Division of Assessment and Accountability Support" userId="c7c40c5a-5db2-409e-9ac5-b3fa8556cae3" providerId="ADAL" clId="{19878C7A-0F7C-43B3-99BD-6E42AB752B96}" dt="2024-08-05T13:28:22.402" v="26"/>
        <pc:sldMkLst>
          <pc:docMk/>
          <pc:sldMk cId="2439728694" sldId="1564"/>
        </pc:sldMkLst>
        <pc:spChg chg="mod">
          <ac:chgData name="Chandler, Melissa - Division of Assessment and Accountability Support" userId="c7c40c5a-5db2-409e-9ac5-b3fa8556cae3" providerId="ADAL" clId="{19878C7A-0F7C-43B3-99BD-6E42AB752B96}" dt="2024-08-05T13:26:26.653" v="23" actId="255"/>
          <ac:spMkLst>
            <pc:docMk/>
            <pc:sldMk cId="2439728694" sldId="1564"/>
            <ac:spMk id="2" creationId="{C10D68B7-1E48-4EBC-BDF5-2EE78158568F}"/>
          </ac:spMkLst>
        </pc:spChg>
        <pc:graphicFrameChg chg="mod">
          <ac:chgData name="Chandler, Melissa - Division of Assessment and Accountability Support" userId="c7c40c5a-5db2-409e-9ac5-b3fa8556cae3" providerId="ADAL" clId="{19878C7A-0F7C-43B3-99BD-6E42AB752B96}" dt="2024-08-05T13:26:35.380" v="25" actId="1076"/>
          <ac:graphicFrameMkLst>
            <pc:docMk/>
            <pc:sldMk cId="2439728694" sldId="1564"/>
            <ac:graphicFrameMk id="3" creationId="{A37B8E2E-9BD0-4E8E-4AD7-A71F0A585C5D}"/>
          </ac:graphicFrameMkLst>
        </pc:graphicFrame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19878C7A-0F7C-43B3-99BD-6E42AB752B96}" dt="2024-08-05T13:28:22.402" v="26"/>
              <pc2:cmMkLst xmlns:pc2="http://schemas.microsoft.com/office/powerpoint/2019/9/main/command">
                <pc:docMk/>
                <pc:sldMk cId="2439728694" sldId="1564"/>
                <pc2:cmMk id="{3522629A-02FA-43A0-A624-6C8A883BC27E}"/>
              </pc2:cmMkLst>
            </pc226:cmChg>
          </p:ext>
        </pc:extLst>
      </pc:sldChg>
      <pc:sldChg chg="modSp mod">
        <pc:chgData name="Chandler, Melissa - Division of Assessment and Accountability Support" userId="c7c40c5a-5db2-409e-9ac5-b3fa8556cae3" providerId="ADAL" clId="{19878C7A-0F7C-43B3-99BD-6E42AB752B96}" dt="2024-08-05T13:28:44.787" v="29" actId="255"/>
        <pc:sldMkLst>
          <pc:docMk/>
          <pc:sldMk cId="3611975606" sldId="1565"/>
        </pc:sldMkLst>
        <pc:spChg chg="mod">
          <ac:chgData name="Chandler, Melissa - Division of Assessment and Accountability Support" userId="c7c40c5a-5db2-409e-9ac5-b3fa8556cae3" providerId="ADAL" clId="{19878C7A-0F7C-43B3-99BD-6E42AB752B96}" dt="2024-08-05T13:28:44.787" v="29" actId="255"/>
          <ac:spMkLst>
            <pc:docMk/>
            <pc:sldMk cId="3611975606" sldId="1565"/>
            <ac:spMk id="2" creationId="{C10D68B7-1E48-4EBC-BDF5-2EE78158568F}"/>
          </ac:spMkLst>
        </pc:spChg>
      </pc:sldChg>
      <pc:sldChg chg="modSp mod">
        <pc:chgData name="Chandler, Melissa - Division of Assessment and Accountability Support" userId="c7c40c5a-5db2-409e-9ac5-b3fa8556cae3" providerId="ADAL" clId="{19878C7A-0F7C-43B3-99BD-6E42AB752B96}" dt="2024-08-05T13:29:11.417" v="33" actId="255"/>
        <pc:sldMkLst>
          <pc:docMk/>
          <pc:sldMk cId="3246807512" sldId="1566"/>
        </pc:sldMkLst>
        <pc:spChg chg="mod">
          <ac:chgData name="Chandler, Melissa - Division of Assessment and Accountability Support" userId="c7c40c5a-5db2-409e-9ac5-b3fa8556cae3" providerId="ADAL" clId="{19878C7A-0F7C-43B3-99BD-6E42AB752B96}" dt="2024-08-05T13:29:11.417" v="33" actId="255"/>
          <ac:spMkLst>
            <pc:docMk/>
            <pc:sldMk cId="3246807512" sldId="1566"/>
            <ac:spMk id="2" creationId="{43B717F1-040B-4974-9C14-D3E94418EA14}"/>
          </ac:spMkLst>
        </pc:spChg>
      </pc:sldChg>
      <pc:sldChg chg="modSp mod addCm">
        <pc:chgData name="Chandler, Melissa - Division of Assessment and Accountability Support" userId="c7c40c5a-5db2-409e-9ac5-b3fa8556cae3" providerId="ADAL" clId="{19878C7A-0F7C-43B3-99BD-6E42AB752B96}" dt="2024-08-05T17:23:59.624" v="148" actId="14100"/>
        <pc:sldMkLst>
          <pc:docMk/>
          <pc:sldMk cId="51062517" sldId="1567"/>
        </pc:sldMkLst>
        <pc:spChg chg="mod">
          <ac:chgData name="Chandler, Melissa - Division of Assessment and Accountability Support" userId="c7c40c5a-5db2-409e-9ac5-b3fa8556cae3" providerId="ADAL" clId="{19878C7A-0F7C-43B3-99BD-6E42AB752B96}" dt="2024-08-05T17:23:59.624" v="148" actId="14100"/>
          <ac:spMkLst>
            <pc:docMk/>
            <pc:sldMk cId="51062517" sldId="1567"/>
            <ac:spMk id="2" creationId="{88C1A196-5792-A4A0-CEDE-7DE7DDF595E8}"/>
          </ac:spMkLst>
        </pc:spChg>
        <pc:graphicFrameChg chg="mod">
          <ac:chgData name="Chandler, Melissa - Division of Assessment and Accountability Support" userId="c7c40c5a-5db2-409e-9ac5-b3fa8556cae3" providerId="ADAL" clId="{19878C7A-0F7C-43B3-99BD-6E42AB752B96}" dt="2024-08-05T16:58:11.354" v="135" actId="1076"/>
          <ac:graphicFrameMkLst>
            <pc:docMk/>
            <pc:sldMk cId="51062517" sldId="1567"/>
            <ac:graphicFrameMk id="4" creationId="{A0E086B6-7093-B713-EB18-1F8F6917F1DB}"/>
          </ac:graphicFrameMkLst>
        </pc:graphicFrame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19878C7A-0F7C-43B3-99BD-6E42AB752B96}" dt="2024-08-05T17:23:24.947" v="146"/>
              <pc2:cmMkLst xmlns:pc2="http://schemas.microsoft.com/office/powerpoint/2019/9/main/command">
                <pc:docMk/>
                <pc:sldMk cId="51062517" sldId="1567"/>
                <pc2:cmMk id="{2E2D7356-777F-4B41-881F-28642105385C}"/>
              </pc2:cmMkLst>
            </pc226:cmChg>
          </p:ext>
        </pc:extLst>
      </pc:sldChg>
      <pc:sldChg chg="modSp mod">
        <pc:chgData name="Chandler, Melissa - Division of Assessment and Accountability Support" userId="c7c40c5a-5db2-409e-9ac5-b3fa8556cae3" providerId="ADAL" clId="{19878C7A-0F7C-43B3-99BD-6E42AB752B96}" dt="2024-08-05T13:37:41.550" v="41" actId="14100"/>
        <pc:sldMkLst>
          <pc:docMk/>
          <pc:sldMk cId="522998470" sldId="1569"/>
        </pc:sldMkLst>
        <pc:spChg chg="mod">
          <ac:chgData name="Chandler, Melissa - Division of Assessment and Accountability Support" userId="c7c40c5a-5db2-409e-9ac5-b3fa8556cae3" providerId="ADAL" clId="{19878C7A-0F7C-43B3-99BD-6E42AB752B96}" dt="2024-08-05T13:37:12.684" v="40" actId="255"/>
          <ac:spMkLst>
            <pc:docMk/>
            <pc:sldMk cId="522998470" sldId="1569"/>
            <ac:spMk id="2" creationId="{1C8F977E-2F40-491B-8F96-3CD9459AE886}"/>
          </ac:spMkLst>
        </pc:spChg>
        <pc:spChg chg="mod">
          <ac:chgData name="Chandler, Melissa - Division of Assessment and Accountability Support" userId="c7c40c5a-5db2-409e-9ac5-b3fa8556cae3" providerId="ADAL" clId="{19878C7A-0F7C-43B3-99BD-6E42AB752B96}" dt="2024-08-05T13:37:41.550" v="41" actId="14100"/>
          <ac:spMkLst>
            <pc:docMk/>
            <pc:sldMk cId="522998470" sldId="1569"/>
            <ac:spMk id="3" creationId="{F1546C76-FB12-449D-B6D0-1146DF838184}"/>
          </ac:spMkLst>
        </pc:spChg>
      </pc:sldChg>
      <pc:sldChg chg="modSp mod">
        <pc:chgData name="Chandler, Melissa - Division of Assessment and Accountability Support" userId="c7c40c5a-5db2-409e-9ac5-b3fa8556cae3" providerId="ADAL" clId="{19878C7A-0F7C-43B3-99BD-6E42AB752B96}" dt="2024-08-05T17:21:54.503" v="145" actId="255"/>
        <pc:sldMkLst>
          <pc:docMk/>
          <pc:sldMk cId="593950490" sldId="1571"/>
        </pc:sldMkLst>
        <pc:spChg chg="mod">
          <ac:chgData name="Chandler, Melissa - Division of Assessment and Accountability Support" userId="c7c40c5a-5db2-409e-9ac5-b3fa8556cae3" providerId="ADAL" clId="{19878C7A-0F7C-43B3-99BD-6E42AB752B96}" dt="2024-08-05T17:21:54.503" v="145" actId="255"/>
          <ac:spMkLst>
            <pc:docMk/>
            <pc:sldMk cId="593950490" sldId="1571"/>
            <ac:spMk id="2" creationId="{15283161-E6EF-160D-7D1D-912EEDC043CF}"/>
          </ac:spMkLst>
        </pc:spChg>
      </pc:sldChg>
      <pc:sldChg chg="modSp mod">
        <pc:chgData name="Chandler, Melissa - Division of Assessment and Accountability Support" userId="c7c40c5a-5db2-409e-9ac5-b3fa8556cae3" providerId="ADAL" clId="{19878C7A-0F7C-43B3-99BD-6E42AB752B96}" dt="2024-08-05T17:59:39.297" v="161" actId="1038"/>
        <pc:sldMkLst>
          <pc:docMk/>
          <pc:sldMk cId="179527848" sldId="1572"/>
        </pc:sldMkLst>
        <pc:spChg chg="mod">
          <ac:chgData name="Chandler, Melissa - Division of Assessment and Accountability Support" userId="c7c40c5a-5db2-409e-9ac5-b3fa8556cae3" providerId="ADAL" clId="{19878C7A-0F7C-43B3-99BD-6E42AB752B96}" dt="2024-08-05T17:21:08.375" v="142" actId="255"/>
          <ac:spMkLst>
            <pc:docMk/>
            <pc:sldMk cId="179527848" sldId="1572"/>
            <ac:spMk id="2" creationId="{1B080FD6-D637-5369-27D9-DEE543BEB3D3}"/>
          </ac:spMkLst>
        </pc:spChg>
        <pc:spChg chg="mod">
          <ac:chgData name="Chandler, Melissa - Division of Assessment and Accountability Support" userId="c7c40c5a-5db2-409e-9ac5-b3fa8556cae3" providerId="ADAL" clId="{19878C7A-0F7C-43B3-99BD-6E42AB752B96}" dt="2024-08-05T17:59:39.297" v="161" actId="1038"/>
          <ac:spMkLst>
            <pc:docMk/>
            <pc:sldMk cId="179527848" sldId="1572"/>
            <ac:spMk id="4" creationId="{E4AF131D-12FD-AF73-8FA1-B6E8AC800A22}"/>
          </ac:spMkLst>
        </pc:spChg>
      </pc:sldChg>
      <pc:sldChg chg="modSp mod setBg">
        <pc:chgData name="Chandler, Melissa - Division of Assessment and Accountability Support" userId="c7c40c5a-5db2-409e-9ac5-b3fa8556cae3" providerId="ADAL" clId="{19878C7A-0F7C-43B3-99BD-6E42AB752B96}" dt="2024-08-06T20:46:26.537" v="177" actId="14100"/>
        <pc:sldMkLst>
          <pc:docMk/>
          <pc:sldMk cId="3170437094" sldId="1573"/>
        </pc:sldMkLst>
        <pc:spChg chg="mod">
          <ac:chgData name="Chandler, Melissa - Division of Assessment and Accountability Support" userId="c7c40c5a-5db2-409e-9ac5-b3fa8556cae3" providerId="ADAL" clId="{19878C7A-0F7C-43B3-99BD-6E42AB752B96}" dt="2024-08-06T20:46:26.537" v="177" actId="14100"/>
          <ac:spMkLst>
            <pc:docMk/>
            <pc:sldMk cId="3170437094" sldId="1573"/>
            <ac:spMk id="2" creationId="{33B87802-2B42-412B-8BB0-285AC0223767}"/>
          </ac:spMkLst>
        </pc:spChg>
        <pc:graphicFrameChg chg="mod">
          <ac:chgData name="Chandler, Melissa - Division of Assessment and Accountability Support" userId="c7c40c5a-5db2-409e-9ac5-b3fa8556cae3" providerId="ADAL" clId="{19878C7A-0F7C-43B3-99BD-6E42AB752B96}" dt="2024-08-06T20:46:21.961" v="176" actId="1076"/>
          <ac:graphicFrameMkLst>
            <pc:docMk/>
            <pc:sldMk cId="3170437094" sldId="1573"/>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19878C7A-0F7C-43B3-99BD-6E42AB752B96}" dt="2024-08-06T20:46:44.472" v="180" actId="14100"/>
        <pc:sldMkLst>
          <pc:docMk/>
          <pc:sldMk cId="1976776152" sldId="1574"/>
        </pc:sldMkLst>
        <pc:spChg chg="mod">
          <ac:chgData name="Chandler, Melissa - Division of Assessment and Accountability Support" userId="c7c40c5a-5db2-409e-9ac5-b3fa8556cae3" providerId="ADAL" clId="{19878C7A-0F7C-43B3-99BD-6E42AB752B96}" dt="2024-08-06T20:46:44.472" v="180" actId="14100"/>
          <ac:spMkLst>
            <pc:docMk/>
            <pc:sldMk cId="1976776152" sldId="1574"/>
            <ac:spMk id="2" creationId="{A6F6D937-EDEB-44B5-9664-F56095182CF3}"/>
          </ac:spMkLst>
        </pc:spChg>
        <pc:graphicFrameChg chg="mod">
          <ac:chgData name="Chandler, Melissa - Division of Assessment and Accountability Support" userId="c7c40c5a-5db2-409e-9ac5-b3fa8556cae3" providerId="ADAL" clId="{19878C7A-0F7C-43B3-99BD-6E42AB752B96}" dt="2024-08-06T20:46:40.426" v="179" actId="1076"/>
          <ac:graphicFrameMkLst>
            <pc:docMk/>
            <pc:sldMk cId="1976776152" sldId="1574"/>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19878C7A-0F7C-43B3-99BD-6E42AB752B96}" dt="2024-08-06T21:12:56.468" v="190" actId="255"/>
        <pc:sldMkLst>
          <pc:docMk/>
          <pc:sldMk cId="1444838615" sldId="1575"/>
        </pc:sldMkLst>
        <pc:spChg chg="mod">
          <ac:chgData name="Chandler, Melissa - Division of Assessment and Accountability Support" userId="c7c40c5a-5db2-409e-9ac5-b3fa8556cae3" providerId="ADAL" clId="{19878C7A-0F7C-43B3-99BD-6E42AB752B96}" dt="2024-08-06T21:12:56.468" v="190" actId="255"/>
          <ac:spMkLst>
            <pc:docMk/>
            <pc:sldMk cId="1444838615" sldId="1575"/>
            <ac:spMk id="2" creationId="{4BF93A98-712D-4982-AC41-582CDC0DC995}"/>
          </ac:spMkLst>
        </pc:spChg>
        <pc:graphicFrameChg chg="mod">
          <ac:chgData name="Chandler, Melissa - Division of Assessment and Accountability Support" userId="c7c40c5a-5db2-409e-9ac5-b3fa8556cae3" providerId="ADAL" clId="{19878C7A-0F7C-43B3-99BD-6E42AB752B96}" dt="2024-08-06T20:48:09.957" v="185" actId="1076"/>
          <ac:graphicFrameMkLst>
            <pc:docMk/>
            <pc:sldMk cId="1444838615" sldId="1575"/>
            <ac:graphicFrameMk id="5" creationId="{1AC73926-877E-452D-8E11-5ACD283BC0D6}"/>
          </ac:graphicFrameMkLst>
        </pc:graphicFrameChg>
      </pc:sldChg>
      <pc:sldChg chg="modSp mod setBg">
        <pc:chgData name="Chandler, Melissa - Division of Assessment and Accountability Support" userId="c7c40c5a-5db2-409e-9ac5-b3fa8556cae3" providerId="ADAL" clId="{19878C7A-0F7C-43B3-99BD-6E42AB752B96}" dt="2024-08-06T20:45:44.763" v="174" actId="14100"/>
        <pc:sldMkLst>
          <pc:docMk/>
          <pc:sldMk cId="2490538439" sldId="1576"/>
        </pc:sldMkLst>
        <pc:spChg chg="mod">
          <ac:chgData name="Chandler, Melissa - Division of Assessment and Accountability Support" userId="c7c40c5a-5db2-409e-9ac5-b3fa8556cae3" providerId="ADAL" clId="{19878C7A-0F7C-43B3-99BD-6E42AB752B96}" dt="2024-08-06T20:45:44.763" v="174" actId="14100"/>
          <ac:spMkLst>
            <pc:docMk/>
            <pc:sldMk cId="2490538439" sldId="1576"/>
            <ac:spMk id="2" creationId="{33B87802-2B42-412B-8BB0-285AC0223767}"/>
          </ac:spMkLst>
        </pc:spChg>
        <pc:graphicFrameChg chg="mod">
          <ac:chgData name="Chandler, Melissa - Division of Assessment and Accountability Support" userId="c7c40c5a-5db2-409e-9ac5-b3fa8556cae3" providerId="ADAL" clId="{19878C7A-0F7C-43B3-99BD-6E42AB752B96}" dt="2024-08-06T20:45:39.762" v="173" actId="1076"/>
          <ac:graphicFrameMkLst>
            <pc:docMk/>
            <pc:sldMk cId="2490538439" sldId="1576"/>
            <ac:graphicFrameMk id="5" creationId="{8BC87F8C-3C8D-4271-89B0-D23A609B9E08}"/>
          </ac:graphicFrameMkLst>
        </pc:graphicFrameChg>
      </pc:sldChg>
      <pc:sldChg chg="modSp mod setBg">
        <pc:chgData name="Chandler, Melissa - Division of Assessment and Accountability Support" userId="c7c40c5a-5db2-409e-9ac5-b3fa8556cae3" providerId="ADAL" clId="{19878C7A-0F7C-43B3-99BD-6E42AB752B96}" dt="2024-08-06T20:44:44.792" v="167" actId="14100"/>
        <pc:sldMkLst>
          <pc:docMk/>
          <pc:sldMk cId="3657271641" sldId="1577"/>
        </pc:sldMkLst>
        <pc:spChg chg="mod">
          <ac:chgData name="Chandler, Melissa - Division of Assessment and Accountability Support" userId="c7c40c5a-5db2-409e-9ac5-b3fa8556cae3" providerId="ADAL" clId="{19878C7A-0F7C-43B3-99BD-6E42AB752B96}" dt="2024-08-06T20:44:44.792" v="167" actId="14100"/>
          <ac:spMkLst>
            <pc:docMk/>
            <pc:sldMk cId="3657271641" sldId="1577"/>
            <ac:spMk id="2" creationId="{A6F6D937-EDEB-44B5-9664-F56095182CF3}"/>
          </ac:spMkLst>
        </pc:spChg>
        <pc:graphicFrameChg chg="mod modGraphic">
          <ac:chgData name="Chandler, Melissa - Division of Assessment and Accountability Support" userId="c7c40c5a-5db2-409e-9ac5-b3fa8556cae3" providerId="ADAL" clId="{19878C7A-0F7C-43B3-99BD-6E42AB752B96}" dt="2024-08-06T20:44:36.277" v="166" actId="1076"/>
          <ac:graphicFrameMkLst>
            <pc:docMk/>
            <pc:sldMk cId="3657271641" sldId="1577"/>
            <ac:graphicFrameMk id="5" creationId="{DAB5CA6F-D9BA-4F4F-9BB3-85D46C5377E1}"/>
          </ac:graphicFrameMkLst>
        </pc:graphicFrameChg>
      </pc:sldChg>
      <pc:sldChg chg="modSp mod setBg">
        <pc:chgData name="Chandler, Melissa - Division of Assessment and Accountability Support" userId="c7c40c5a-5db2-409e-9ac5-b3fa8556cae3" providerId="ADAL" clId="{19878C7A-0F7C-43B3-99BD-6E42AB752B96}" dt="2024-08-06T21:12:38.439" v="189" actId="404"/>
        <pc:sldMkLst>
          <pc:docMk/>
          <pc:sldMk cId="3391304768" sldId="1578"/>
        </pc:sldMkLst>
        <pc:spChg chg="mod">
          <ac:chgData name="Chandler, Melissa - Division of Assessment and Accountability Support" userId="c7c40c5a-5db2-409e-9ac5-b3fa8556cae3" providerId="ADAL" clId="{19878C7A-0F7C-43B3-99BD-6E42AB752B96}" dt="2024-08-06T21:12:38.439" v="189" actId="404"/>
          <ac:spMkLst>
            <pc:docMk/>
            <pc:sldMk cId="3391304768" sldId="1578"/>
            <ac:spMk id="2" creationId="{4BF93A98-712D-4982-AC41-582CDC0DC995}"/>
          </ac:spMkLst>
        </pc:spChg>
        <pc:graphicFrameChg chg="mod">
          <ac:chgData name="Chandler, Melissa - Division of Assessment and Accountability Support" userId="c7c40c5a-5db2-409e-9ac5-b3fa8556cae3" providerId="ADAL" clId="{19878C7A-0F7C-43B3-99BD-6E42AB752B96}" dt="2024-08-06T20:45:08.207" v="170" actId="1076"/>
          <ac:graphicFrameMkLst>
            <pc:docMk/>
            <pc:sldMk cId="3391304768" sldId="1578"/>
            <ac:graphicFrameMk id="5" creationId="{1AC73926-877E-452D-8E11-5ACD283BC0D6}"/>
          </ac:graphicFrameMkLst>
        </pc:graphicFrameChg>
      </pc:sldChg>
      <pc:sldChg chg="modSp mod">
        <pc:chgData name="Chandler, Melissa - Division of Assessment and Accountability Support" userId="c7c40c5a-5db2-409e-9ac5-b3fa8556cae3" providerId="ADAL" clId="{19878C7A-0F7C-43B3-99BD-6E42AB752B96}" dt="2024-08-06T20:49:29.332" v="188" actId="14100"/>
        <pc:sldMkLst>
          <pc:docMk/>
          <pc:sldMk cId="1836930126" sldId="1579"/>
        </pc:sldMkLst>
        <pc:spChg chg="mod">
          <ac:chgData name="Chandler, Melissa - Division of Assessment and Accountability Support" userId="c7c40c5a-5db2-409e-9ac5-b3fa8556cae3" providerId="ADAL" clId="{19878C7A-0F7C-43B3-99BD-6E42AB752B96}" dt="2024-08-06T20:49:29.332" v="188" actId="14100"/>
          <ac:spMkLst>
            <pc:docMk/>
            <pc:sldMk cId="1836930126" sldId="1579"/>
            <ac:spMk id="2" creationId="{D448EE43-2E48-48ED-AF79-D20AC4C0D8F1}"/>
          </ac:spMkLst>
        </pc:spChg>
      </pc:sldChg>
    </pc:docChg>
  </pc:docChgLst>
  <pc:docChgLst>
    <pc:chgData name="Larkins, Jennifer - Office of Assessment and Accountability" userId="S::jennifer.larkins@education.ky.gov::093879bc-4454-48e7-95b0-93a7f4bf4b00" providerId="AD" clId="Web-{3F5634F3-099F-6D0E-9314-C7515546006A}"/>
    <pc:docChg chg="modSld">
      <pc:chgData name="Larkins, Jennifer - Office of Assessment and Accountability" userId="S::jennifer.larkins@education.ky.gov::093879bc-4454-48e7-95b0-93a7f4bf4b00" providerId="AD" clId="Web-{3F5634F3-099F-6D0E-9314-C7515546006A}" dt="2024-08-09T23:17:42.327" v="6" actId="1076"/>
      <pc:docMkLst>
        <pc:docMk/>
      </pc:docMkLst>
      <pc:sldChg chg="addSp modSp">
        <pc:chgData name="Larkins, Jennifer - Office of Assessment and Accountability" userId="S::jennifer.larkins@education.ky.gov::093879bc-4454-48e7-95b0-93a7f4bf4b00" providerId="AD" clId="Web-{3F5634F3-099F-6D0E-9314-C7515546006A}" dt="2024-08-09T23:17:42.327" v="6" actId="1076"/>
        <pc:sldMkLst>
          <pc:docMk/>
          <pc:sldMk cId="51062517" sldId="1567"/>
        </pc:sldMkLst>
        <pc:picChg chg="add mod">
          <ac:chgData name="Larkins, Jennifer - Office of Assessment and Accountability" userId="S::jennifer.larkins@education.ky.gov::093879bc-4454-48e7-95b0-93a7f4bf4b00" providerId="AD" clId="Web-{3F5634F3-099F-6D0E-9314-C7515546006A}" dt="2024-08-09T23:17:42.327" v="6" actId="1076"/>
          <ac:picMkLst>
            <pc:docMk/>
            <pc:sldMk cId="51062517" sldId="1567"/>
            <ac:picMk id="3" creationId="{66266F32-658F-DE0E-9D4E-F5B01AAB3E31}"/>
          </ac:picMkLst>
        </pc:picChg>
      </pc:sldChg>
    </pc:docChg>
  </pc:docChgLst>
  <pc:docChgLst>
    <pc:chgData name="Williams, Chris - Division of Assessment and Accountability Support" userId="S::chris.williams@education.ky.gov::2f156fa2-a309-475c-82f3-62ae8d0ba8a4" providerId="AD" clId="Web-{16EACDB5-73C4-4873-A427-AFF15EB77E71}"/>
    <pc:docChg chg="modSld">
      <pc:chgData name="Williams, Chris - Division of Assessment and Accountability Support" userId="S::chris.williams@education.ky.gov::2f156fa2-a309-475c-82f3-62ae8d0ba8a4" providerId="AD" clId="Web-{16EACDB5-73C4-4873-A427-AFF15EB77E71}" dt="2024-08-13T17:57:04.934" v="107"/>
      <pc:docMkLst>
        <pc:docMk/>
      </pc:docMkLst>
      <pc:sldChg chg="modSp modCm">
        <pc:chgData name="Williams, Chris - Division of Assessment and Accountability Support" userId="S::chris.williams@education.ky.gov::2f156fa2-a309-475c-82f3-62ae8d0ba8a4" providerId="AD" clId="Web-{16EACDB5-73C4-4873-A427-AFF15EB77E71}" dt="2024-08-13T17:52:47.269" v="22" actId="20577"/>
        <pc:sldMkLst>
          <pc:docMk/>
          <pc:sldMk cId="3474957928" sldId="1555"/>
        </pc:sldMkLst>
        <pc:spChg chg="mod">
          <ac:chgData name="Williams, Chris - Division of Assessment and Accountability Support" userId="S::chris.williams@education.ky.gov::2f156fa2-a309-475c-82f3-62ae8d0ba8a4" providerId="AD" clId="Web-{16EACDB5-73C4-4873-A427-AFF15EB77E71}" dt="2024-08-13T17:52:47.269" v="22" actId="20577"/>
          <ac:spMkLst>
            <pc:docMk/>
            <pc:sldMk cId="3474957928" sldId="1555"/>
            <ac:spMk id="3" creationId="{21E9D18B-FC30-E951-2890-B30FCDB1AEFC}"/>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16EACDB5-73C4-4873-A427-AFF15EB77E71}" dt="2024-08-13T17:52:43.347" v="21" actId="20577"/>
              <pc2:cmMkLst xmlns:pc2="http://schemas.microsoft.com/office/powerpoint/2019/9/main/command">
                <pc:docMk/>
                <pc:sldMk cId="3474957928" sldId="1555"/>
                <pc2:cmMk id="{629D9FFF-F334-4059-8A93-AD4ACD6E4449}"/>
              </pc2:cmMkLst>
            </pc226:cmChg>
          </p:ext>
        </pc:extLst>
      </pc:sldChg>
      <pc:sldChg chg="delSp modSp">
        <pc:chgData name="Williams, Chris - Division of Assessment and Accountability Support" userId="S::chris.williams@education.ky.gov::2f156fa2-a309-475c-82f3-62ae8d0ba8a4" providerId="AD" clId="Web-{16EACDB5-73C4-4873-A427-AFF15EB77E71}" dt="2024-08-13T17:57:04.934" v="107"/>
        <pc:sldMkLst>
          <pc:docMk/>
          <pc:sldMk cId="51062517" sldId="1567"/>
        </pc:sldMkLst>
        <pc:graphicFrameChg chg="mod modGraphic">
          <ac:chgData name="Williams, Chris - Division of Assessment and Accountability Support" userId="S::chris.williams@education.ky.gov::2f156fa2-a309-475c-82f3-62ae8d0ba8a4" providerId="AD" clId="Web-{16EACDB5-73C4-4873-A427-AFF15EB77E71}" dt="2024-08-13T17:55:58.213" v="106"/>
          <ac:graphicFrameMkLst>
            <pc:docMk/>
            <pc:sldMk cId="51062517" sldId="1567"/>
            <ac:graphicFrameMk id="4" creationId="{A0E086B6-7093-B713-EB18-1F8F6917F1DB}"/>
          </ac:graphicFrameMkLst>
        </pc:graphicFrameChg>
        <pc:picChg chg="del">
          <ac:chgData name="Williams, Chris - Division of Assessment and Accountability Support" userId="S::chris.williams@education.ky.gov::2f156fa2-a309-475c-82f3-62ae8d0ba8a4" providerId="AD" clId="Web-{16EACDB5-73C4-4873-A427-AFF15EB77E71}" dt="2024-08-13T17:57:04.934" v="107"/>
          <ac:picMkLst>
            <pc:docMk/>
            <pc:sldMk cId="51062517" sldId="1567"/>
            <ac:picMk id="3" creationId="{66266F32-658F-DE0E-9D4E-F5B01AAB3E31}"/>
          </ac:picMkLst>
        </pc:picChg>
      </pc:sldChg>
    </pc:docChg>
  </pc:docChgLst>
  <pc:docChgLst>
    <pc:chgData name="Riley, Ben - Division of Assessment and Accountability Support" userId="4cd6cdff-1273-49fa-8860-d0f5fa3fb9f7" providerId="ADAL" clId="{12BA7BA1-DC21-4036-A017-28F8EC9E0C0F}"/>
    <pc:docChg chg="custSel delSld modSld">
      <pc:chgData name="Riley, Ben - Division of Assessment and Accountability Support" userId="4cd6cdff-1273-49fa-8860-d0f5fa3fb9f7" providerId="ADAL" clId="{12BA7BA1-DC21-4036-A017-28F8EC9E0C0F}" dt="2024-08-15T00:36:37.559" v="195" actId="20577"/>
      <pc:docMkLst>
        <pc:docMk/>
      </pc:docMkLst>
      <pc:sldChg chg="modNotesTx">
        <pc:chgData name="Riley, Ben - Division of Assessment and Accountability Support" userId="4cd6cdff-1273-49fa-8860-d0f5fa3fb9f7" providerId="ADAL" clId="{12BA7BA1-DC21-4036-A017-28F8EC9E0C0F}" dt="2024-08-15T00:26:35.277" v="30"/>
        <pc:sldMkLst>
          <pc:docMk/>
          <pc:sldMk cId="3254032301" sldId="1561"/>
        </pc:sldMkLst>
      </pc:sldChg>
      <pc:sldChg chg="del">
        <pc:chgData name="Riley, Ben - Division of Assessment and Accountability Support" userId="4cd6cdff-1273-49fa-8860-d0f5fa3fb9f7" providerId="ADAL" clId="{12BA7BA1-DC21-4036-A017-28F8EC9E0C0F}" dt="2024-08-09T19:56:44.771" v="0" actId="2696"/>
        <pc:sldMkLst>
          <pc:docMk/>
          <pc:sldMk cId="179527848" sldId="1572"/>
        </pc:sldMkLst>
      </pc:sldChg>
      <pc:sldChg chg="modNotesTx">
        <pc:chgData name="Riley, Ben - Division of Assessment and Accountability Support" userId="4cd6cdff-1273-49fa-8860-d0f5fa3fb9f7" providerId="ADAL" clId="{12BA7BA1-DC21-4036-A017-28F8EC9E0C0F}" dt="2024-08-14T19:53:05.705" v="6" actId="20577"/>
        <pc:sldMkLst>
          <pc:docMk/>
          <pc:sldMk cId="3170437094" sldId="1578"/>
        </pc:sldMkLst>
      </pc:sldChg>
      <pc:sldChg chg="modNotesTx">
        <pc:chgData name="Riley, Ben - Division of Assessment and Accountability Support" userId="4cd6cdff-1273-49fa-8860-d0f5fa3fb9f7" providerId="ADAL" clId="{12BA7BA1-DC21-4036-A017-28F8EC9E0C0F}" dt="2024-08-15T00:36:37.559" v="195" actId="20577"/>
        <pc:sldMkLst>
          <pc:docMk/>
          <pc:sldMk cId="1836930126" sldId="1579"/>
        </pc:sldMkLst>
      </pc:sldChg>
      <pc:sldChg chg="modNotesTx">
        <pc:chgData name="Riley, Ben - Division of Assessment and Accountability Support" userId="4cd6cdff-1273-49fa-8860-d0f5fa3fb9f7" providerId="ADAL" clId="{12BA7BA1-DC21-4036-A017-28F8EC9E0C0F}" dt="2024-08-14T19:53:24.911" v="28" actId="20577"/>
        <pc:sldMkLst>
          <pc:docMk/>
          <pc:sldMk cId="1444838615" sldId="1580"/>
        </pc:sldMkLst>
      </pc:sldChg>
      <pc:sldChg chg="modNotesTx">
        <pc:chgData name="Riley, Ben - Division of Assessment and Accountability Support" userId="4cd6cdff-1273-49fa-8860-d0f5fa3fb9f7" providerId="ADAL" clId="{12BA7BA1-DC21-4036-A017-28F8EC9E0C0F}" dt="2024-08-14T19:53:15.736" v="17" actId="20577"/>
        <pc:sldMkLst>
          <pc:docMk/>
          <pc:sldMk cId="1976776152" sldId="1587"/>
        </pc:sldMkLst>
      </pc:sldChg>
    </pc:docChg>
  </pc:docChgLst>
  <pc:docChgLst>
    <pc:chgData name="Williams, Chris - Division of Assessment and Accountability Support" userId="S::chris.williams@education.ky.gov::2f156fa2-a309-475c-82f3-62ae8d0ba8a4" providerId="AD" clId="Web-{394709EE-62B7-4288-8463-4A409CE017F0}"/>
    <pc:docChg chg="modSld">
      <pc:chgData name="Williams, Chris - Division of Assessment and Accountability Support" userId="S::chris.williams@education.ky.gov::2f156fa2-a309-475c-82f3-62ae8d0ba8a4" providerId="AD" clId="Web-{394709EE-62B7-4288-8463-4A409CE017F0}" dt="2024-08-14T14:35:38.173" v="1118"/>
      <pc:docMkLst>
        <pc:docMk/>
      </pc:docMkLst>
      <pc:sldChg chg="modSp">
        <pc:chgData name="Williams, Chris - Division of Assessment and Accountability Support" userId="S::chris.williams@education.ky.gov::2f156fa2-a309-475c-82f3-62ae8d0ba8a4" providerId="AD" clId="Web-{394709EE-62B7-4288-8463-4A409CE017F0}" dt="2024-08-14T14:18:38.695" v="2" actId="20577"/>
        <pc:sldMkLst>
          <pc:docMk/>
          <pc:sldMk cId="1420159705" sldId="996"/>
        </pc:sldMkLst>
        <pc:spChg chg="mod">
          <ac:chgData name="Williams, Chris - Division of Assessment and Accountability Support" userId="S::chris.williams@education.ky.gov::2f156fa2-a309-475c-82f3-62ae8d0ba8a4" providerId="AD" clId="Web-{394709EE-62B7-4288-8463-4A409CE017F0}" dt="2024-08-14T14:18:38.695" v="2" actId="20577"/>
          <ac:spMkLst>
            <pc:docMk/>
            <pc:sldMk cId="1420159705" sldId="996"/>
            <ac:spMk id="3" creationId="{18BA98B4-0423-44F2-860D-B55B0E71AF52}"/>
          </ac:spMkLst>
        </pc:spChg>
      </pc:sldChg>
      <pc:sldChg chg="modNotes">
        <pc:chgData name="Williams, Chris - Division of Assessment and Accountability Support" userId="S::chris.williams@education.ky.gov::2f156fa2-a309-475c-82f3-62ae8d0ba8a4" providerId="AD" clId="Web-{394709EE-62B7-4288-8463-4A409CE017F0}" dt="2024-08-14T14:35:38.173" v="1118"/>
        <pc:sldMkLst>
          <pc:docMk/>
          <pc:sldMk cId="3611975606" sldId="1565"/>
        </pc:sldMkLst>
      </pc:sldChg>
    </pc:docChg>
  </pc:docChgLst>
  <pc:docChgLst>
    <pc:chgData name="Williams, Chris - Division of Assessment and Accountability Support" userId="S::chris.williams@education.ky.gov::2f156fa2-a309-475c-82f3-62ae8d0ba8a4" providerId="AD" clId="Web-{CBE17886-C550-431D-A01D-76F87A79CD4F}"/>
    <pc:docChg chg="modSld">
      <pc:chgData name="Williams, Chris - Division of Assessment and Accountability Support" userId="S::chris.williams@education.ky.gov::2f156fa2-a309-475c-82f3-62ae8d0ba8a4" providerId="AD" clId="Web-{CBE17886-C550-431D-A01D-76F87A79CD4F}" dt="2024-08-09T20:45:20.421" v="2" actId="20577"/>
      <pc:docMkLst>
        <pc:docMk/>
      </pc:docMkLst>
      <pc:sldChg chg="modSp modCm">
        <pc:chgData name="Williams, Chris - Division of Assessment and Accountability Support" userId="S::chris.williams@education.ky.gov::2f156fa2-a309-475c-82f3-62ae8d0ba8a4" providerId="AD" clId="Web-{CBE17886-C550-431D-A01D-76F87A79CD4F}" dt="2024-08-09T20:45:20.421" v="2" actId="20577"/>
        <pc:sldMkLst>
          <pc:docMk/>
          <pc:sldMk cId="3360480804" sldId="995"/>
        </pc:sldMkLst>
        <pc:spChg chg="mod">
          <ac:chgData name="Williams, Chris - Division of Assessment and Accountability Support" userId="S::chris.williams@education.ky.gov::2f156fa2-a309-475c-82f3-62ae8d0ba8a4" providerId="AD" clId="Web-{CBE17886-C550-431D-A01D-76F87A79CD4F}" dt="2024-08-09T20:45:20.421" v="2" actId="20577"/>
          <ac:spMkLst>
            <pc:docMk/>
            <pc:sldMk cId="3360480804" sldId="995"/>
            <ac:spMk id="6" creationId="{CB857E68-29B0-9D89-C886-6774BFEB3108}"/>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CBE17886-C550-431D-A01D-76F87A79CD4F}" dt="2024-08-09T20:44:52.545" v="1" actId="20577"/>
              <pc2:cmMkLst xmlns:pc2="http://schemas.microsoft.com/office/powerpoint/2019/9/main/command">
                <pc:docMk/>
                <pc:sldMk cId="3360480804" sldId="995"/>
                <pc2:cmMk id="{29AAB5EE-E15D-4C1B-90B6-2F9C8650A49C}"/>
              </pc2:cmMkLst>
            </pc226:cmChg>
          </p:ext>
        </pc:extLst>
      </pc:sldChg>
    </pc:docChg>
  </pc:docChgLst>
  <pc:docChgLst>
    <pc:chgData name="Larkins, Jennifer - Office of Assessment and Accountability" userId="S::jennifer.larkins@education.ky.gov::093879bc-4454-48e7-95b0-93a7f4bf4b00" providerId="AD" clId="Web-{6977684D-BCAF-1500-5EDC-22C98DD9BD55}"/>
    <pc:docChg chg="mod modSld">
      <pc:chgData name="Larkins, Jennifer - Office of Assessment and Accountability" userId="S::jennifer.larkins@education.ky.gov::093879bc-4454-48e7-95b0-93a7f4bf4b00" providerId="AD" clId="Web-{6977684D-BCAF-1500-5EDC-22C98DD9BD55}" dt="2024-08-08T22:02:20.737" v="2" actId="1076"/>
      <pc:docMkLst>
        <pc:docMk/>
      </pc:docMkLst>
      <pc:sldChg chg="modSp">
        <pc:chgData name="Larkins, Jennifer - Office of Assessment and Accountability" userId="S::jennifer.larkins@education.ky.gov::093879bc-4454-48e7-95b0-93a7f4bf4b00" providerId="AD" clId="Web-{6977684D-BCAF-1500-5EDC-22C98DD9BD55}" dt="2024-08-08T21:57:36.360" v="1" actId="1076"/>
        <pc:sldMkLst>
          <pc:docMk/>
          <pc:sldMk cId="2812032223" sldId="309"/>
        </pc:sldMkLst>
        <pc:spChg chg="mod">
          <ac:chgData name="Larkins, Jennifer - Office of Assessment and Accountability" userId="S::jennifer.larkins@education.ky.gov::093879bc-4454-48e7-95b0-93a7f4bf4b00" providerId="AD" clId="Web-{6977684D-BCAF-1500-5EDC-22C98DD9BD55}" dt="2024-08-08T21:57:36.360" v="1" actId="1076"/>
          <ac:spMkLst>
            <pc:docMk/>
            <pc:sldMk cId="2812032223" sldId="309"/>
            <ac:spMk id="3" creationId="{04DE8DB2-0CB2-4063-8C92-393203C7AA41}"/>
          </ac:spMkLst>
        </pc:spChg>
      </pc:sldChg>
      <pc:sldChg chg="modSp">
        <pc:chgData name="Larkins, Jennifer - Office of Assessment and Accountability" userId="S::jennifer.larkins@education.ky.gov::093879bc-4454-48e7-95b0-93a7f4bf4b00" providerId="AD" clId="Web-{6977684D-BCAF-1500-5EDC-22C98DD9BD55}" dt="2024-08-08T22:02:20.737" v="2" actId="1076"/>
        <pc:sldMkLst>
          <pc:docMk/>
          <pc:sldMk cId="3755522580" sldId="312"/>
        </pc:sldMkLst>
        <pc:spChg chg="mod">
          <ac:chgData name="Larkins, Jennifer - Office of Assessment and Accountability" userId="S::jennifer.larkins@education.ky.gov::093879bc-4454-48e7-95b0-93a7f4bf4b00" providerId="AD" clId="Web-{6977684D-BCAF-1500-5EDC-22C98DD9BD55}" dt="2024-08-08T22:02:20.737" v="2" actId="1076"/>
          <ac:spMkLst>
            <pc:docMk/>
            <pc:sldMk cId="3755522580" sldId="312"/>
            <ac:spMk id="3" creationId="{5CE9F43E-73CA-4140-A124-2B1A37136FDE}"/>
          </ac:spMkLst>
        </pc:spChg>
      </pc:sldChg>
    </pc:docChg>
  </pc:docChgLst>
  <pc:docChgLst>
    <pc:chgData name="Savage, Shara - Division of Assessment and Accountability Support" userId="S::shara.savage@education.ky.gov::71eadb16-699f-453e-81d8-c9ac7aaf2dd6" providerId="AD" clId="Web-{7120AD52-D5BF-B8E0-53E7-B0DB82D1A743}"/>
    <pc:docChg chg="modSld">
      <pc:chgData name="Savage, Shara - Division of Assessment and Accountability Support" userId="S::shara.savage@education.ky.gov::71eadb16-699f-453e-81d8-c9ac7aaf2dd6" providerId="AD" clId="Web-{7120AD52-D5BF-B8E0-53E7-B0DB82D1A743}" dt="2024-08-06T21:41:37.735" v="1" actId="20577"/>
      <pc:docMkLst>
        <pc:docMk/>
      </pc:docMkLst>
      <pc:sldChg chg="modSp">
        <pc:chgData name="Savage, Shara - Division of Assessment and Accountability Support" userId="S::shara.savage@education.ky.gov::71eadb16-699f-453e-81d8-c9ac7aaf2dd6" providerId="AD" clId="Web-{7120AD52-D5BF-B8E0-53E7-B0DB82D1A743}" dt="2024-08-06T21:41:37.735" v="1" actId="20577"/>
        <pc:sldMkLst>
          <pc:docMk/>
          <pc:sldMk cId="301902911" sldId="256"/>
        </pc:sldMkLst>
        <pc:spChg chg="mod">
          <ac:chgData name="Savage, Shara - Division of Assessment and Accountability Support" userId="S::shara.savage@education.ky.gov::71eadb16-699f-453e-81d8-c9ac7aaf2dd6" providerId="AD" clId="Web-{7120AD52-D5BF-B8E0-53E7-B0DB82D1A743}" dt="2024-08-06T21:41:37.735" v="1" actId="20577"/>
          <ac:spMkLst>
            <pc:docMk/>
            <pc:sldMk cId="301902911" sldId="256"/>
            <ac:spMk id="4" creationId="{C69DB1B6-904E-4159-AFA3-8BECA16F509C}"/>
          </ac:spMkLst>
        </pc:spChg>
      </pc:sldChg>
    </pc:docChg>
  </pc:docChgLst>
  <pc:docChgLst>
    <pc:chgData name="Wickizer, John - Division of Accountability Data and Analysis" userId="S::john.wickizer@education.ky.gov::1c22ac94-8f1d-4cc0-ad19-578a4f29fa40" providerId="AD" clId="Web-{62DACB4C-3633-2E0D-9E09-149819B444F9}"/>
    <pc:docChg chg="mod">
      <pc:chgData name="Wickizer, John - Division of Accountability Data and Analysis" userId="S::john.wickizer@education.ky.gov::1c22ac94-8f1d-4cc0-ad19-578a4f29fa40" providerId="AD" clId="Web-{62DACB4C-3633-2E0D-9E09-149819B444F9}" dt="2024-08-14T17:57:20.101" v="0"/>
      <pc:docMkLst>
        <pc:docMk/>
      </pc:docMkLst>
    </pc:docChg>
  </pc:docChgLst>
  <pc:docChgLst>
    <pc:chgData name="Savage, Shara - Division of Assessment and Accountability Support" userId="S::shara.savage@education.ky.gov::71eadb16-699f-453e-81d8-c9ac7aaf2dd6" providerId="AD" clId="Web-{7BCA2CFE-2821-291C-4180-5D5BF60AB0D7}"/>
    <pc:docChg chg="mod modSld">
      <pc:chgData name="Savage, Shara - Division of Assessment and Accountability Support" userId="S::shara.savage@education.ky.gov::71eadb16-699f-453e-81d8-c9ac7aaf2dd6" providerId="AD" clId="Web-{7BCA2CFE-2821-291C-4180-5D5BF60AB0D7}" dt="2024-08-06T21:37:20.213" v="2"/>
      <pc:docMkLst>
        <pc:docMk/>
      </pc:docMkLst>
      <pc:sldChg chg="modNotes">
        <pc:chgData name="Savage, Shara - Division of Assessment and Accountability Support" userId="S::shara.savage@education.ky.gov::71eadb16-699f-453e-81d8-c9ac7aaf2dd6" providerId="AD" clId="Web-{7BCA2CFE-2821-291C-4180-5D5BF60AB0D7}" dt="2024-08-06T21:37:20.213" v="2"/>
        <pc:sldMkLst>
          <pc:docMk/>
          <pc:sldMk cId="179527848" sldId="1572"/>
        </pc:sldMkLst>
      </pc:sldChg>
    </pc:docChg>
  </pc:docChgLst>
  <pc:docChgLst>
    <pc:chgData name="Jones, Helen - Division of Assessment and Accountability Support" userId="b7d6fb4f-88fd-4227-920b-6a3119e5e7a1" providerId="ADAL" clId="{05AE7013-DB2B-483E-B063-23DE42F34740}"/>
    <pc:docChg chg="undo custSel addSld delSld modSld">
      <pc:chgData name="Jones, Helen - Division of Assessment and Accountability Support" userId="b7d6fb4f-88fd-4227-920b-6a3119e5e7a1" providerId="ADAL" clId="{05AE7013-DB2B-483E-B063-23DE42F34740}" dt="2024-08-14T19:17:03.920" v="140" actId="47"/>
      <pc:docMkLst>
        <pc:docMk/>
      </pc:docMkLst>
      <pc:sldChg chg="addCm delCm modCm">
        <pc:chgData name="Jones, Helen - Division of Assessment and Accountability Support" userId="b7d6fb4f-88fd-4227-920b-6a3119e5e7a1" providerId="ADAL" clId="{05AE7013-DB2B-483E-B063-23DE42F34740}" dt="2024-08-06T00:01:51.811" v="7"/>
        <pc:sldMkLst>
          <pc:docMk/>
          <pc:sldMk cId="2558233570" sldId="310"/>
        </pc:sldMkLst>
        <pc:extLst>
          <p:ext xmlns:p="http://schemas.openxmlformats.org/presentationml/2006/main" uri="{D6D511B9-2390-475A-947B-AFAB55BFBCF1}">
            <pc226:cmChg xmlns:pc226="http://schemas.microsoft.com/office/powerpoint/2022/06/main/command" chg="add del mod">
              <pc226:chgData name="Jones, Helen - Division of Assessment and Accountability Support" userId="b7d6fb4f-88fd-4227-920b-6a3119e5e7a1" providerId="ADAL" clId="{05AE7013-DB2B-483E-B063-23DE42F34740}" dt="2024-08-06T00:01:51.811" v="7"/>
              <pc2:cmMkLst xmlns:pc2="http://schemas.microsoft.com/office/powerpoint/2019/9/main/command">
                <pc:docMk/>
                <pc:sldMk cId="2558233570" sldId="310"/>
                <pc2:cmMk id="{54704D63-8455-4755-8E97-2099C4E7E988}"/>
              </pc2:cmMkLst>
            </pc226:cmChg>
          </p:ext>
        </pc:extLst>
      </pc:sldChg>
      <pc:sldChg chg="modSp mod">
        <pc:chgData name="Jones, Helen - Division of Assessment and Accountability Support" userId="b7d6fb4f-88fd-4227-920b-6a3119e5e7a1" providerId="ADAL" clId="{05AE7013-DB2B-483E-B063-23DE42F34740}" dt="2024-08-05T23:41:34.795" v="3" actId="12"/>
        <pc:sldMkLst>
          <pc:docMk/>
          <pc:sldMk cId="3474957928" sldId="1555"/>
        </pc:sldMkLst>
        <pc:spChg chg="mod">
          <ac:chgData name="Jones, Helen - Division of Assessment and Accountability Support" userId="b7d6fb4f-88fd-4227-920b-6a3119e5e7a1" providerId="ADAL" clId="{05AE7013-DB2B-483E-B063-23DE42F34740}" dt="2024-08-05T23:41:34.795" v="3" actId="12"/>
          <ac:spMkLst>
            <pc:docMk/>
            <pc:sldMk cId="3474957928" sldId="1555"/>
            <ac:spMk id="3" creationId="{21E9D18B-FC30-E951-2890-B30FCDB1AEFC}"/>
          </ac:spMkLst>
        </pc:spChg>
      </pc:sldChg>
      <pc:sldChg chg="addCm delCm">
        <pc:chgData name="Jones, Helen - Division of Assessment and Accountability Support" userId="b7d6fb4f-88fd-4227-920b-6a3119e5e7a1" providerId="ADAL" clId="{05AE7013-DB2B-483E-B063-23DE42F34740}" dt="2024-08-06T00:05:20.095" v="8"/>
        <pc:sldMkLst>
          <pc:docMk/>
          <pc:sldMk cId="4020905089" sldId="1560"/>
        </pc:sldMkLst>
        <pc:extLst>
          <p:ext xmlns:p="http://schemas.openxmlformats.org/presentationml/2006/main" uri="{D6D511B9-2390-475A-947B-AFAB55BFBCF1}">
            <pc226:cmChg xmlns:pc226="http://schemas.microsoft.com/office/powerpoint/2022/06/main/command" chg="add del">
              <pc226:chgData name="Jones, Helen - Division of Assessment and Accountability Support" userId="b7d6fb4f-88fd-4227-920b-6a3119e5e7a1" providerId="ADAL" clId="{05AE7013-DB2B-483E-B063-23DE42F34740}" dt="2024-08-06T00:05:20.095" v="8"/>
              <pc2:cmMkLst xmlns:pc2="http://schemas.microsoft.com/office/powerpoint/2019/9/main/command">
                <pc:docMk/>
                <pc:sldMk cId="4020905089" sldId="1560"/>
                <pc2:cmMk id="{836B06AD-5AF5-43C3-B755-AAE5F6BB0852}"/>
              </pc2:cmMkLst>
            </pc226:cmChg>
          </p:ext>
        </pc:extLst>
      </pc:sldChg>
      <pc:sldChg chg="modNotesTx">
        <pc:chgData name="Jones, Helen - Division of Assessment and Accountability Support" userId="b7d6fb4f-88fd-4227-920b-6a3119e5e7a1" providerId="ADAL" clId="{05AE7013-DB2B-483E-B063-23DE42F34740}" dt="2024-08-14T17:02:05.773" v="13" actId="20577"/>
        <pc:sldMkLst>
          <pc:docMk/>
          <pc:sldMk cId="3611975606" sldId="1565"/>
        </pc:sldMkLst>
      </pc:sldChg>
      <pc:sldChg chg="new del">
        <pc:chgData name="Jones, Helen - Division of Assessment and Accountability Support" userId="b7d6fb4f-88fd-4227-920b-6a3119e5e7a1" providerId="ADAL" clId="{05AE7013-DB2B-483E-B063-23DE42F34740}" dt="2024-08-14T19:17:03.920" v="140" actId="47"/>
        <pc:sldMkLst>
          <pc:docMk/>
          <pc:sldMk cId="1865615405" sldId="1588"/>
        </pc:sldMkLst>
      </pc:sldChg>
      <pc:sldChg chg="new del">
        <pc:chgData name="Jones, Helen - Division of Assessment and Accountability Support" userId="b7d6fb4f-88fd-4227-920b-6a3119e5e7a1" providerId="ADAL" clId="{05AE7013-DB2B-483E-B063-23DE42F34740}" dt="2024-08-14T19:17:03.920" v="140" actId="47"/>
        <pc:sldMkLst>
          <pc:docMk/>
          <pc:sldMk cId="1722187795" sldId="1589"/>
        </pc:sldMkLst>
      </pc:sldChg>
      <pc:sldChg chg="new del">
        <pc:chgData name="Jones, Helen - Division of Assessment and Accountability Support" userId="b7d6fb4f-88fd-4227-920b-6a3119e5e7a1" providerId="ADAL" clId="{05AE7013-DB2B-483E-B063-23DE42F34740}" dt="2024-08-14T19:17:03.920" v="140" actId="47"/>
        <pc:sldMkLst>
          <pc:docMk/>
          <pc:sldMk cId="3529314776" sldId="1590"/>
        </pc:sldMkLst>
      </pc:sldChg>
      <pc:sldChg chg="new del">
        <pc:chgData name="Jones, Helen - Division of Assessment and Accountability Support" userId="b7d6fb4f-88fd-4227-920b-6a3119e5e7a1" providerId="ADAL" clId="{05AE7013-DB2B-483E-B063-23DE42F34740}" dt="2024-08-14T19:17:03.920" v="140" actId="47"/>
        <pc:sldMkLst>
          <pc:docMk/>
          <pc:sldMk cId="2355504463" sldId="1591"/>
        </pc:sldMkLst>
      </pc:sldChg>
      <pc:sldChg chg="new del">
        <pc:chgData name="Jones, Helen - Division of Assessment and Accountability Support" userId="b7d6fb4f-88fd-4227-920b-6a3119e5e7a1" providerId="ADAL" clId="{05AE7013-DB2B-483E-B063-23DE42F34740}" dt="2024-08-14T19:17:03.920" v="140" actId="47"/>
        <pc:sldMkLst>
          <pc:docMk/>
          <pc:sldMk cId="2807207468" sldId="1592"/>
        </pc:sldMkLst>
      </pc:sldChg>
      <pc:sldChg chg="new del">
        <pc:chgData name="Jones, Helen - Division of Assessment and Accountability Support" userId="b7d6fb4f-88fd-4227-920b-6a3119e5e7a1" providerId="ADAL" clId="{05AE7013-DB2B-483E-B063-23DE42F34740}" dt="2024-08-14T19:17:03.920" v="140" actId="47"/>
        <pc:sldMkLst>
          <pc:docMk/>
          <pc:sldMk cId="3048925608" sldId="1593"/>
        </pc:sldMkLst>
      </pc:sldChg>
      <pc:sldChg chg="new del">
        <pc:chgData name="Jones, Helen - Division of Assessment and Accountability Support" userId="b7d6fb4f-88fd-4227-920b-6a3119e5e7a1" providerId="ADAL" clId="{05AE7013-DB2B-483E-B063-23DE42F34740}" dt="2024-08-14T19:17:03.920" v="140" actId="47"/>
        <pc:sldMkLst>
          <pc:docMk/>
          <pc:sldMk cId="2794198126" sldId="1594"/>
        </pc:sldMkLst>
      </pc:sldChg>
      <pc:sldChg chg="new del">
        <pc:chgData name="Jones, Helen - Division of Assessment and Accountability Support" userId="b7d6fb4f-88fd-4227-920b-6a3119e5e7a1" providerId="ADAL" clId="{05AE7013-DB2B-483E-B063-23DE42F34740}" dt="2024-08-14T19:17:03.920" v="140" actId="47"/>
        <pc:sldMkLst>
          <pc:docMk/>
          <pc:sldMk cId="526556688" sldId="1595"/>
        </pc:sldMkLst>
      </pc:sldChg>
      <pc:sldChg chg="new del">
        <pc:chgData name="Jones, Helen - Division of Assessment and Accountability Support" userId="b7d6fb4f-88fd-4227-920b-6a3119e5e7a1" providerId="ADAL" clId="{05AE7013-DB2B-483E-B063-23DE42F34740}" dt="2024-08-14T19:17:03.920" v="140" actId="47"/>
        <pc:sldMkLst>
          <pc:docMk/>
          <pc:sldMk cId="3298823727" sldId="1596"/>
        </pc:sldMkLst>
      </pc:sldChg>
      <pc:sldChg chg="new del">
        <pc:chgData name="Jones, Helen - Division of Assessment and Accountability Support" userId="b7d6fb4f-88fd-4227-920b-6a3119e5e7a1" providerId="ADAL" clId="{05AE7013-DB2B-483E-B063-23DE42F34740}" dt="2024-08-14T19:17:03.920" v="140" actId="47"/>
        <pc:sldMkLst>
          <pc:docMk/>
          <pc:sldMk cId="2424801890" sldId="1597"/>
        </pc:sldMkLst>
      </pc:sldChg>
      <pc:sldChg chg="new del">
        <pc:chgData name="Jones, Helen - Division of Assessment and Accountability Support" userId="b7d6fb4f-88fd-4227-920b-6a3119e5e7a1" providerId="ADAL" clId="{05AE7013-DB2B-483E-B063-23DE42F34740}" dt="2024-08-14T19:17:03.920" v="140" actId="47"/>
        <pc:sldMkLst>
          <pc:docMk/>
          <pc:sldMk cId="1059619848" sldId="1598"/>
        </pc:sldMkLst>
      </pc:sldChg>
      <pc:sldChg chg="new del">
        <pc:chgData name="Jones, Helen - Division of Assessment and Accountability Support" userId="b7d6fb4f-88fd-4227-920b-6a3119e5e7a1" providerId="ADAL" clId="{05AE7013-DB2B-483E-B063-23DE42F34740}" dt="2024-08-14T19:17:03.920" v="140" actId="47"/>
        <pc:sldMkLst>
          <pc:docMk/>
          <pc:sldMk cId="767236484" sldId="1599"/>
        </pc:sldMkLst>
      </pc:sldChg>
      <pc:sldChg chg="new del">
        <pc:chgData name="Jones, Helen - Division of Assessment and Accountability Support" userId="b7d6fb4f-88fd-4227-920b-6a3119e5e7a1" providerId="ADAL" clId="{05AE7013-DB2B-483E-B063-23DE42F34740}" dt="2024-08-14T19:17:03.920" v="140" actId="47"/>
        <pc:sldMkLst>
          <pc:docMk/>
          <pc:sldMk cId="2752856957" sldId="1600"/>
        </pc:sldMkLst>
      </pc:sldChg>
      <pc:sldChg chg="new del">
        <pc:chgData name="Jones, Helen - Division of Assessment and Accountability Support" userId="b7d6fb4f-88fd-4227-920b-6a3119e5e7a1" providerId="ADAL" clId="{05AE7013-DB2B-483E-B063-23DE42F34740}" dt="2024-08-14T19:17:03.920" v="140" actId="47"/>
        <pc:sldMkLst>
          <pc:docMk/>
          <pc:sldMk cId="2006162795" sldId="1601"/>
        </pc:sldMkLst>
      </pc:sldChg>
      <pc:sldChg chg="new del">
        <pc:chgData name="Jones, Helen - Division of Assessment and Accountability Support" userId="b7d6fb4f-88fd-4227-920b-6a3119e5e7a1" providerId="ADAL" clId="{05AE7013-DB2B-483E-B063-23DE42F34740}" dt="2024-08-14T19:17:03.920" v="140" actId="47"/>
        <pc:sldMkLst>
          <pc:docMk/>
          <pc:sldMk cId="754349912" sldId="1602"/>
        </pc:sldMkLst>
      </pc:sldChg>
      <pc:sldChg chg="new del">
        <pc:chgData name="Jones, Helen - Division of Assessment and Accountability Support" userId="b7d6fb4f-88fd-4227-920b-6a3119e5e7a1" providerId="ADAL" clId="{05AE7013-DB2B-483E-B063-23DE42F34740}" dt="2024-08-14T19:17:03.920" v="140" actId="47"/>
        <pc:sldMkLst>
          <pc:docMk/>
          <pc:sldMk cId="2743023036" sldId="1603"/>
        </pc:sldMkLst>
      </pc:sldChg>
      <pc:sldChg chg="new del">
        <pc:chgData name="Jones, Helen - Division of Assessment and Accountability Support" userId="b7d6fb4f-88fd-4227-920b-6a3119e5e7a1" providerId="ADAL" clId="{05AE7013-DB2B-483E-B063-23DE42F34740}" dt="2024-08-14T19:17:03.920" v="140" actId="47"/>
        <pc:sldMkLst>
          <pc:docMk/>
          <pc:sldMk cId="518659461" sldId="1604"/>
        </pc:sldMkLst>
      </pc:sldChg>
      <pc:sldChg chg="new del">
        <pc:chgData name="Jones, Helen - Division of Assessment and Accountability Support" userId="b7d6fb4f-88fd-4227-920b-6a3119e5e7a1" providerId="ADAL" clId="{05AE7013-DB2B-483E-B063-23DE42F34740}" dt="2024-08-14T19:17:03.920" v="140" actId="47"/>
        <pc:sldMkLst>
          <pc:docMk/>
          <pc:sldMk cId="3772496832" sldId="1605"/>
        </pc:sldMkLst>
      </pc:sldChg>
      <pc:sldChg chg="new del">
        <pc:chgData name="Jones, Helen - Division of Assessment and Accountability Support" userId="b7d6fb4f-88fd-4227-920b-6a3119e5e7a1" providerId="ADAL" clId="{05AE7013-DB2B-483E-B063-23DE42F34740}" dt="2024-08-14T19:17:03.920" v="140" actId="47"/>
        <pc:sldMkLst>
          <pc:docMk/>
          <pc:sldMk cId="3676334235" sldId="1606"/>
        </pc:sldMkLst>
      </pc:sldChg>
      <pc:sldChg chg="new del">
        <pc:chgData name="Jones, Helen - Division of Assessment and Accountability Support" userId="b7d6fb4f-88fd-4227-920b-6a3119e5e7a1" providerId="ADAL" clId="{05AE7013-DB2B-483E-B063-23DE42F34740}" dt="2024-08-14T19:17:03.920" v="140" actId="47"/>
        <pc:sldMkLst>
          <pc:docMk/>
          <pc:sldMk cId="2992214500" sldId="1607"/>
        </pc:sldMkLst>
      </pc:sldChg>
      <pc:sldChg chg="new del">
        <pc:chgData name="Jones, Helen - Division of Assessment and Accountability Support" userId="b7d6fb4f-88fd-4227-920b-6a3119e5e7a1" providerId="ADAL" clId="{05AE7013-DB2B-483E-B063-23DE42F34740}" dt="2024-08-14T19:17:03.920" v="140" actId="47"/>
        <pc:sldMkLst>
          <pc:docMk/>
          <pc:sldMk cId="467752339" sldId="1608"/>
        </pc:sldMkLst>
      </pc:sldChg>
      <pc:sldChg chg="new del">
        <pc:chgData name="Jones, Helen - Division of Assessment and Accountability Support" userId="b7d6fb4f-88fd-4227-920b-6a3119e5e7a1" providerId="ADAL" clId="{05AE7013-DB2B-483E-B063-23DE42F34740}" dt="2024-08-14T19:17:03.920" v="140" actId="47"/>
        <pc:sldMkLst>
          <pc:docMk/>
          <pc:sldMk cId="4134497797" sldId="1609"/>
        </pc:sldMkLst>
      </pc:sldChg>
      <pc:sldChg chg="new del">
        <pc:chgData name="Jones, Helen - Division of Assessment and Accountability Support" userId="b7d6fb4f-88fd-4227-920b-6a3119e5e7a1" providerId="ADAL" clId="{05AE7013-DB2B-483E-B063-23DE42F34740}" dt="2024-08-14T19:17:03.920" v="140" actId="47"/>
        <pc:sldMkLst>
          <pc:docMk/>
          <pc:sldMk cId="228374445" sldId="1610"/>
        </pc:sldMkLst>
      </pc:sldChg>
      <pc:sldChg chg="new del">
        <pc:chgData name="Jones, Helen - Division of Assessment and Accountability Support" userId="b7d6fb4f-88fd-4227-920b-6a3119e5e7a1" providerId="ADAL" clId="{05AE7013-DB2B-483E-B063-23DE42F34740}" dt="2024-08-14T19:17:03.920" v="140" actId="47"/>
        <pc:sldMkLst>
          <pc:docMk/>
          <pc:sldMk cId="1938422695" sldId="1611"/>
        </pc:sldMkLst>
      </pc:sldChg>
      <pc:sldChg chg="new del">
        <pc:chgData name="Jones, Helen - Division of Assessment and Accountability Support" userId="b7d6fb4f-88fd-4227-920b-6a3119e5e7a1" providerId="ADAL" clId="{05AE7013-DB2B-483E-B063-23DE42F34740}" dt="2024-08-14T19:17:03.920" v="140" actId="47"/>
        <pc:sldMkLst>
          <pc:docMk/>
          <pc:sldMk cId="558207147" sldId="1612"/>
        </pc:sldMkLst>
      </pc:sldChg>
      <pc:sldChg chg="new del">
        <pc:chgData name="Jones, Helen - Division of Assessment and Accountability Support" userId="b7d6fb4f-88fd-4227-920b-6a3119e5e7a1" providerId="ADAL" clId="{05AE7013-DB2B-483E-B063-23DE42F34740}" dt="2024-08-14T19:17:03.920" v="140" actId="47"/>
        <pc:sldMkLst>
          <pc:docMk/>
          <pc:sldMk cId="4126598853" sldId="1613"/>
        </pc:sldMkLst>
      </pc:sldChg>
      <pc:sldChg chg="new del">
        <pc:chgData name="Jones, Helen - Division of Assessment and Accountability Support" userId="b7d6fb4f-88fd-4227-920b-6a3119e5e7a1" providerId="ADAL" clId="{05AE7013-DB2B-483E-B063-23DE42F34740}" dt="2024-08-14T19:17:03.920" v="140" actId="47"/>
        <pc:sldMkLst>
          <pc:docMk/>
          <pc:sldMk cId="4087913616" sldId="1614"/>
        </pc:sldMkLst>
      </pc:sldChg>
      <pc:sldChg chg="new del">
        <pc:chgData name="Jones, Helen - Division of Assessment and Accountability Support" userId="b7d6fb4f-88fd-4227-920b-6a3119e5e7a1" providerId="ADAL" clId="{05AE7013-DB2B-483E-B063-23DE42F34740}" dt="2024-08-14T19:17:03.920" v="140" actId="47"/>
        <pc:sldMkLst>
          <pc:docMk/>
          <pc:sldMk cId="2902830992" sldId="1615"/>
        </pc:sldMkLst>
      </pc:sldChg>
      <pc:sldChg chg="new del">
        <pc:chgData name="Jones, Helen - Division of Assessment and Accountability Support" userId="b7d6fb4f-88fd-4227-920b-6a3119e5e7a1" providerId="ADAL" clId="{05AE7013-DB2B-483E-B063-23DE42F34740}" dt="2024-08-14T19:17:03.920" v="140" actId="47"/>
        <pc:sldMkLst>
          <pc:docMk/>
          <pc:sldMk cId="4288351910" sldId="1616"/>
        </pc:sldMkLst>
      </pc:sldChg>
      <pc:sldChg chg="new del">
        <pc:chgData name="Jones, Helen - Division of Assessment and Accountability Support" userId="b7d6fb4f-88fd-4227-920b-6a3119e5e7a1" providerId="ADAL" clId="{05AE7013-DB2B-483E-B063-23DE42F34740}" dt="2024-08-14T19:17:03.920" v="140" actId="47"/>
        <pc:sldMkLst>
          <pc:docMk/>
          <pc:sldMk cId="3717591175" sldId="1617"/>
        </pc:sldMkLst>
      </pc:sldChg>
      <pc:sldChg chg="new del">
        <pc:chgData name="Jones, Helen - Division of Assessment and Accountability Support" userId="b7d6fb4f-88fd-4227-920b-6a3119e5e7a1" providerId="ADAL" clId="{05AE7013-DB2B-483E-B063-23DE42F34740}" dt="2024-08-14T19:17:03.920" v="140" actId="47"/>
        <pc:sldMkLst>
          <pc:docMk/>
          <pc:sldMk cId="122230782" sldId="1618"/>
        </pc:sldMkLst>
      </pc:sldChg>
      <pc:sldChg chg="new del">
        <pc:chgData name="Jones, Helen - Division of Assessment and Accountability Support" userId="b7d6fb4f-88fd-4227-920b-6a3119e5e7a1" providerId="ADAL" clId="{05AE7013-DB2B-483E-B063-23DE42F34740}" dt="2024-08-14T19:17:03.920" v="140" actId="47"/>
        <pc:sldMkLst>
          <pc:docMk/>
          <pc:sldMk cId="1358091085" sldId="1619"/>
        </pc:sldMkLst>
      </pc:sldChg>
      <pc:sldChg chg="new del">
        <pc:chgData name="Jones, Helen - Division of Assessment and Accountability Support" userId="b7d6fb4f-88fd-4227-920b-6a3119e5e7a1" providerId="ADAL" clId="{05AE7013-DB2B-483E-B063-23DE42F34740}" dt="2024-08-14T19:17:03.920" v="140" actId="47"/>
        <pc:sldMkLst>
          <pc:docMk/>
          <pc:sldMk cId="181083478" sldId="1620"/>
        </pc:sldMkLst>
      </pc:sldChg>
      <pc:sldChg chg="new del">
        <pc:chgData name="Jones, Helen - Division of Assessment and Accountability Support" userId="b7d6fb4f-88fd-4227-920b-6a3119e5e7a1" providerId="ADAL" clId="{05AE7013-DB2B-483E-B063-23DE42F34740}" dt="2024-08-14T19:17:03.920" v="140" actId="47"/>
        <pc:sldMkLst>
          <pc:docMk/>
          <pc:sldMk cId="2660445257" sldId="1621"/>
        </pc:sldMkLst>
      </pc:sldChg>
      <pc:sldChg chg="new del">
        <pc:chgData name="Jones, Helen - Division of Assessment and Accountability Support" userId="b7d6fb4f-88fd-4227-920b-6a3119e5e7a1" providerId="ADAL" clId="{05AE7013-DB2B-483E-B063-23DE42F34740}" dt="2024-08-14T19:17:03.920" v="140" actId="47"/>
        <pc:sldMkLst>
          <pc:docMk/>
          <pc:sldMk cId="3576656083" sldId="1622"/>
        </pc:sldMkLst>
      </pc:sldChg>
      <pc:sldChg chg="new del">
        <pc:chgData name="Jones, Helen - Division of Assessment and Accountability Support" userId="b7d6fb4f-88fd-4227-920b-6a3119e5e7a1" providerId="ADAL" clId="{05AE7013-DB2B-483E-B063-23DE42F34740}" dt="2024-08-14T19:17:03.920" v="140" actId="47"/>
        <pc:sldMkLst>
          <pc:docMk/>
          <pc:sldMk cId="2671161007" sldId="1623"/>
        </pc:sldMkLst>
      </pc:sldChg>
      <pc:sldChg chg="new del">
        <pc:chgData name="Jones, Helen - Division of Assessment and Accountability Support" userId="b7d6fb4f-88fd-4227-920b-6a3119e5e7a1" providerId="ADAL" clId="{05AE7013-DB2B-483E-B063-23DE42F34740}" dt="2024-08-14T19:17:03.920" v="140" actId="47"/>
        <pc:sldMkLst>
          <pc:docMk/>
          <pc:sldMk cId="625094882" sldId="1624"/>
        </pc:sldMkLst>
      </pc:sldChg>
      <pc:sldChg chg="new del">
        <pc:chgData name="Jones, Helen - Division of Assessment and Accountability Support" userId="b7d6fb4f-88fd-4227-920b-6a3119e5e7a1" providerId="ADAL" clId="{05AE7013-DB2B-483E-B063-23DE42F34740}" dt="2024-08-14T19:17:03.920" v="140" actId="47"/>
        <pc:sldMkLst>
          <pc:docMk/>
          <pc:sldMk cId="379909224" sldId="1625"/>
        </pc:sldMkLst>
      </pc:sldChg>
      <pc:sldChg chg="new del">
        <pc:chgData name="Jones, Helen - Division of Assessment and Accountability Support" userId="b7d6fb4f-88fd-4227-920b-6a3119e5e7a1" providerId="ADAL" clId="{05AE7013-DB2B-483E-B063-23DE42F34740}" dt="2024-08-14T19:17:03.920" v="140" actId="47"/>
        <pc:sldMkLst>
          <pc:docMk/>
          <pc:sldMk cId="3601959894" sldId="1626"/>
        </pc:sldMkLst>
      </pc:sldChg>
      <pc:sldChg chg="new del">
        <pc:chgData name="Jones, Helen - Division of Assessment and Accountability Support" userId="b7d6fb4f-88fd-4227-920b-6a3119e5e7a1" providerId="ADAL" clId="{05AE7013-DB2B-483E-B063-23DE42F34740}" dt="2024-08-14T19:17:03.920" v="140" actId="47"/>
        <pc:sldMkLst>
          <pc:docMk/>
          <pc:sldMk cId="261114363" sldId="1627"/>
        </pc:sldMkLst>
      </pc:sldChg>
      <pc:sldChg chg="new del">
        <pc:chgData name="Jones, Helen - Division of Assessment and Accountability Support" userId="b7d6fb4f-88fd-4227-920b-6a3119e5e7a1" providerId="ADAL" clId="{05AE7013-DB2B-483E-B063-23DE42F34740}" dt="2024-08-14T19:17:03.920" v="140" actId="47"/>
        <pc:sldMkLst>
          <pc:docMk/>
          <pc:sldMk cId="1592079963" sldId="1628"/>
        </pc:sldMkLst>
      </pc:sldChg>
      <pc:sldChg chg="new del">
        <pc:chgData name="Jones, Helen - Division of Assessment and Accountability Support" userId="b7d6fb4f-88fd-4227-920b-6a3119e5e7a1" providerId="ADAL" clId="{05AE7013-DB2B-483E-B063-23DE42F34740}" dt="2024-08-14T19:17:03.920" v="140" actId="47"/>
        <pc:sldMkLst>
          <pc:docMk/>
          <pc:sldMk cId="475416496" sldId="1629"/>
        </pc:sldMkLst>
      </pc:sldChg>
      <pc:sldChg chg="new del">
        <pc:chgData name="Jones, Helen - Division of Assessment and Accountability Support" userId="b7d6fb4f-88fd-4227-920b-6a3119e5e7a1" providerId="ADAL" clId="{05AE7013-DB2B-483E-B063-23DE42F34740}" dt="2024-08-14T19:17:03.920" v="140" actId="47"/>
        <pc:sldMkLst>
          <pc:docMk/>
          <pc:sldMk cId="3952200628" sldId="1630"/>
        </pc:sldMkLst>
      </pc:sldChg>
      <pc:sldChg chg="new del">
        <pc:chgData name="Jones, Helen - Division of Assessment and Accountability Support" userId="b7d6fb4f-88fd-4227-920b-6a3119e5e7a1" providerId="ADAL" clId="{05AE7013-DB2B-483E-B063-23DE42F34740}" dt="2024-08-14T19:17:03.920" v="140" actId="47"/>
        <pc:sldMkLst>
          <pc:docMk/>
          <pc:sldMk cId="2014173350" sldId="1631"/>
        </pc:sldMkLst>
      </pc:sldChg>
      <pc:sldChg chg="new del">
        <pc:chgData name="Jones, Helen - Division of Assessment and Accountability Support" userId="b7d6fb4f-88fd-4227-920b-6a3119e5e7a1" providerId="ADAL" clId="{05AE7013-DB2B-483E-B063-23DE42F34740}" dt="2024-08-14T19:17:03.920" v="140" actId="47"/>
        <pc:sldMkLst>
          <pc:docMk/>
          <pc:sldMk cId="724670200" sldId="1632"/>
        </pc:sldMkLst>
      </pc:sldChg>
      <pc:sldChg chg="new del">
        <pc:chgData name="Jones, Helen - Division of Assessment and Accountability Support" userId="b7d6fb4f-88fd-4227-920b-6a3119e5e7a1" providerId="ADAL" clId="{05AE7013-DB2B-483E-B063-23DE42F34740}" dt="2024-08-14T19:17:03.920" v="140" actId="47"/>
        <pc:sldMkLst>
          <pc:docMk/>
          <pc:sldMk cId="3820296109" sldId="1633"/>
        </pc:sldMkLst>
      </pc:sldChg>
      <pc:sldChg chg="new del">
        <pc:chgData name="Jones, Helen - Division of Assessment and Accountability Support" userId="b7d6fb4f-88fd-4227-920b-6a3119e5e7a1" providerId="ADAL" clId="{05AE7013-DB2B-483E-B063-23DE42F34740}" dt="2024-08-14T19:17:03.920" v="140" actId="47"/>
        <pc:sldMkLst>
          <pc:docMk/>
          <pc:sldMk cId="3890122772" sldId="1634"/>
        </pc:sldMkLst>
      </pc:sldChg>
      <pc:sldChg chg="new del">
        <pc:chgData name="Jones, Helen - Division of Assessment and Accountability Support" userId="b7d6fb4f-88fd-4227-920b-6a3119e5e7a1" providerId="ADAL" clId="{05AE7013-DB2B-483E-B063-23DE42F34740}" dt="2024-08-14T19:17:03.920" v="140" actId="47"/>
        <pc:sldMkLst>
          <pc:docMk/>
          <pc:sldMk cId="4043124166" sldId="1635"/>
        </pc:sldMkLst>
      </pc:sldChg>
      <pc:sldChg chg="new del">
        <pc:chgData name="Jones, Helen - Division of Assessment and Accountability Support" userId="b7d6fb4f-88fd-4227-920b-6a3119e5e7a1" providerId="ADAL" clId="{05AE7013-DB2B-483E-B063-23DE42F34740}" dt="2024-08-14T19:17:03.920" v="140" actId="47"/>
        <pc:sldMkLst>
          <pc:docMk/>
          <pc:sldMk cId="1087851902" sldId="1636"/>
        </pc:sldMkLst>
      </pc:sldChg>
      <pc:sldChg chg="new del">
        <pc:chgData name="Jones, Helen - Division of Assessment and Accountability Support" userId="b7d6fb4f-88fd-4227-920b-6a3119e5e7a1" providerId="ADAL" clId="{05AE7013-DB2B-483E-B063-23DE42F34740}" dt="2024-08-14T19:17:03.920" v="140" actId="47"/>
        <pc:sldMkLst>
          <pc:docMk/>
          <pc:sldMk cId="392826257" sldId="1637"/>
        </pc:sldMkLst>
      </pc:sldChg>
      <pc:sldChg chg="new del">
        <pc:chgData name="Jones, Helen - Division of Assessment and Accountability Support" userId="b7d6fb4f-88fd-4227-920b-6a3119e5e7a1" providerId="ADAL" clId="{05AE7013-DB2B-483E-B063-23DE42F34740}" dt="2024-08-14T19:17:03.920" v="140" actId="47"/>
        <pc:sldMkLst>
          <pc:docMk/>
          <pc:sldMk cId="2008953770" sldId="1638"/>
        </pc:sldMkLst>
      </pc:sldChg>
      <pc:sldChg chg="new del">
        <pc:chgData name="Jones, Helen - Division of Assessment and Accountability Support" userId="b7d6fb4f-88fd-4227-920b-6a3119e5e7a1" providerId="ADAL" clId="{05AE7013-DB2B-483E-B063-23DE42F34740}" dt="2024-08-14T19:17:03.920" v="140" actId="47"/>
        <pc:sldMkLst>
          <pc:docMk/>
          <pc:sldMk cId="106256545" sldId="1639"/>
        </pc:sldMkLst>
      </pc:sldChg>
      <pc:sldChg chg="new del">
        <pc:chgData name="Jones, Helen - Division of Assessment and Accountability Support" userId="b7d6fb4f-88fd-4227-920b-6a3119e5e7a1" providerId="ADAL" clId="{05AE7013-DB2B-483E-B063-23DE42F34740}" dt="2024-08-14T19:17:03.920" v="140" actId="47"/>
        <pc:sldMkLst>
          <pc:docMk/>
          <pc:sldMk cId="3772629888" sldId="1640"/>
        </pc:sldMkLst>
      </pc:sldChg>
      <pc:sldChg chg="new del">
        <pc:chgData name="Jones, Helen - Division of Assessment and Accountability Support" userId="b7d6fb4f-88fd-4227-920b-6a3119e5e7a1" providerId="ADAL" clId="{05AE7013-DB2B-483E-B063-23DE42F34740}" dt="2024-08-14T19:17:03.920" v="140" actId="47"/>
        <pc:sldMkLst>
          <pc:docMk/>
          <pc:sldMk cId="3613690402" sldId="1641"/>
        </pc:sldMkLst>
      </pc:sldChg>
      <pc:sldChg chg="new del">
        <pc:chgData name="Jones, Helen - Division of Assessment and Accountability Support" userId="b7d6fb4f-88fd-4227-920b-6a3119e5e7a1" providerId="ADAL" clId="{05AE7013-DB2B-483E-B063-23DE42F34740}" dt="2024-08-14T19:17:03.920" v="140" actId="47"/>
        <pc:sldMkLst>
          <pc:docMk/>
          <pc:sldMk cId="3741142125" sldId="1642"/>
        </pc:sldMkLst>
      </pc:sldChg>
      <pc:sldChg chg="new del">
        <pc:chgData name="Jones, Helen - Division of Assessment and Accountability Support" userId="b7d6fb4f-88fd-4227-920b-6a3119e5e7a1" providerId="ADAL" clId="{05AE7013-DB2B-483E-B063-23DE42F34740}" dt="2024-08-14T19:17:03.920" v="140" actId="47"/>
        <pc:sldMkLst>
          <pc:docMk/>
          <pc:sldMk cId="1936797360" sldId="1643"/>
        </pc:sldMkLst>
      </pc:sldChg>
      <pc:sldChg chg="new del">
        <pc:chgData name="Jones, Helen - Division of Assessment and Accountability Support" userId="b7d6fb4f-88fd-4227-920b-6a3119e5e7a1" providerId="ADAL" clId="{05AE7013-DB2B-483E-B063-23DE42F34740}" dt="2024-08-14T19:17:03.920" v="140" actId="47"/>
        <pc:sldMkLst>
          <pc:docMk/>
          <pc:sldMk cId="473043429" sldId="1644"/>
        </pc:sldMkLst>
      </pc:sldChg>
      <pc:sldChg chg="new del">
        <pc:chgData name="Jones, Helen - Division of Assessment and Accountability Support" userId="b7d6fb4f-88fd-4227-920b-6a3119e5e7a1" providerId="ADAL" clId="{05AE7013-DB2B-483E-B063-23DE42F34740}" dt="2024-08-14T19:17:03.920" v="140" actId="47"/>
        <pc:sldMkLst>
          <pc:docMk/>
          <pc:sldMk cId="1778361851" sldId="1645"/>
        </pc:sldMkLst>
      </pc:sldChg>
      <pc:sldChg chg="new del">
        <pc:chgData name="Jones, Helen - Division of Assessment and Accountability Support" userId="b7d6fb4f-88fd-4227-920b-6a3119e5e7a1" providerId="ADAL" clId="{05AE7013-DB2B-483E-B063-23DE42F34740}" dt="2024-08-14T19:17:03.920" v="140" actId="47"/>
        <pc:sldMkLst>
          <pc:docMk/>
          <pc:sldMk cId="3944651402" sldId="1646"/>
        </pc:sldMkLst>
      </pc:sldChg>
      <pc:sldChg chg="new del">
        <pc:chgData name="Jones, Helen - Division of Assessment and Accountability Support" userId="b7d6fb4f-88fd-4227-920b-6a3119e5e7a1" providerId="ADAL" clId="{05AE7013-DB2B-483E-B063-23DE42F34740}" dt="2024-08-14T19:17:03.920" v="140" actId="47"/>
        <pc:sldMkLst>
          <pc:docMk/>
          <pc:sldMk cId="3409501909" sldId="1647"/>
        </pc:sldMkLst>
      </pc:sldChg>
      <pc:sldChg chg="new del">
        <pc:chgData name="Jones, Helen - Division of Assessment and Accountability Support" userId="b7d6fb4f-88fd-4227-920b-6a3119e5e7a1" providerId="ADAL" clId="{05AE7013-DB2B-483E-B063-23DE42F34740}" dt="2024-08-14T19:17:03.920" v="140" actId="47"/>
        <pc:sldMkLst>
          <pc:docMk/>
          <pc:sldMk cId="3025436487" sldId="1648"/>
        </pc:sldMkLst>
      </pc:sldChg>
      <pc:sldChg chg="new del">
        <pc:chgData name="Jones, Helen - Division of Assessment and Accountability Support" userId="b7d6fb4f-88fd-4227-920b-6a3119e5e7a1" providerId="ADAL" clId="{05AE7013-DB2B-483E-B063-23DE42F34740}" dt="2024-08-14T19:17:03.920" v="140" actId="47"/>
        <pc:sldMkLst>
          <pc:docMk/>
          <pc:sldMk cId="3242779105" sldId="1649"/>
        </pc:sldMkLst>
      </pc:sldChg>
      <pc:sldChg chg="new del">
        <pc:chgData name="Jones, Helen - Division of Assessment and Accountability Support" userId="b7d6fb4f-88fd-4227-920b-6a3119e5e7a1" providerId="ADAL" clId="{05AE7013-DB2B-483E-B063-23DE42F34740}" dt="2024-08-14T19:17:03.920" v="140" actId="47"/>
        <pc:sldMkLst>
          <pc:docMk/>
          <pc:sldMk cId="1746936235" sldId="1650"/>
        </pc:sldMkLst>
      </pc:sldChg>
      <pc:sldChg chg="new del">
        <pc:chgData name="Jones, Helen - Division of Assessment and Accountability Support" userId="b7d6fb4f-88fd-4227-920b-6a3119e5e7a1" providerId="ADAL" clId="{05AE7013-DB2B-483E-B063-23DE42F34740}" dt="2024-08-14T19:17:03.920" v="140" actId="47"/>
        <pc:sldMkLst>
          <pc:docMk/>
          <pc:sldMk cId="411506794" sldId="1651"/>
        </pc:sldMkLst>
      </pc:sldChg>
      <pc:sldChg chg="new del">
        <pc:chgData name="Jones, Helen - Division of Assessment and Accountability Support" userId="b7d6fb4f-88fd-4227-920b-6a3119e5e7a1" providerId="ADAL" clId="{05AE7013-DB2B-483E-B063-23DE42F34740}" dt="2024-08-14T19:17:03.920" v="140" actId="47"/>
        <pc:sldMkLst>
          <pc:docMk/>
          <pc:sldMk cId="766104312" sldId="1652"/>
        </pc:sldMkLst>
      </pc:sldChg>
      <pc:sldChg chg="new del">
        <pc:chgData name="Jones, Helen - Division of Assessment and Accountability Support" userId="b7d6fb4f-88fd-4227-920b-6a3119e5e7a1" providerId="ADAL" clId="{05AE7013-DB2B-483E-B063-23DE42F34740}" dt="2024-08-14T19:17:03.920" v="140" actId="47"/>
        <pc:sldMkLst>
          <pc:docMk/>
          <pc:sldMk cId="2917326990" sldId="1653"/>
        </pc:sldMkLst>
      </pc:sldChg>
      <pc:sldChg chg="new del">
        <pc:chgData name="Jones, Helen - Division of Assessment and Accountability Support" userId="b7d6fb4f-88fd-4227-920b-6a3119e5e7a1" providerId="ADAL" clId="{05AE7013-DB2B-483E-B063-23DE42F34740}" dt="2024-08-14T19:17:03.920" v="140" actId="47"/>
        <pc:sldMkLst>
          <pc:docMk/>
          <pc:sldMk cId="149810017" sldId="1654"/>
        </pc:sldMkLst>
      </pc:sldChg>
      <pc:sldChg chg="new del">
        <pc:chgData name="Jones, Helen - Division of Assessment and Accountability Support" userId="b7d6fb4f-88fd-4227-920b-6a3119e5e7a1" providerId="ADAL" clId="{05AE7013-DB2B-483E-B063-23DE42F34740}" dt="2024-08-14T19:17:03.920" v="140" actId="47"/>
        <pc:sldMkLst>
          <pc:docMk/>
          <pc:sldMk cId="360321840" sldId="1655"/>
        </pc:sldMkLst>
      </pc:sldChg>
      <pc:sldChg chg="new del">
        <pc:chgData name="Jones, Helen - Division of Assessment and Accountability Support" userId="b7d6fb4f-88fd-4227-920b-6a3119e5e7a1" providerId="ADAL" clId="{05AE7013-DB2B-483E-B063-23DE42F34740}" dt="2024-08-14T19:17:03.920" v="140" actId="47"/>
        <pc:sldMkLst>
          <pc:docMk/>
          <pc:sldMk cId="879754372" sldId="1656"/>
        </pc:sldMkLst>
      </pc:sldChg>
      <pc:sldChg chg="new del">
        <pc:chgData name="Jones, Helen - Division of Assessment and Accountability Support" userId="b7d6fb4f-88fd-4227-920b-6a3119e5e7a1" providerId="ADAL" clId="{05AE7013-DB2B-483E-B063-23DE42F34740}" dt="2024-08-14T19:17:03.920" v="140" actId="47"/>
        <pc:sldMkLst>
          <pc:docMk/>
          <pc:sldMk cId="2169049128" sldId="1657"/>
        </pc:sldMkLst>
      </pc:sldChg>
      <pc:sldChg chg="new del">
        <pc:chgData name="Jones, Helen - Division of Assessment and Accountability Support" userId="b7d6fb4f-88fd-4227-920b-6a3119e5e7a1" providerId="ADAL" clId="{05AE7013-DB2B-483E-B063-23DE42F34740}" dt="2024-08-14T19:17:03.920" v="140" actId="47"/>
        <pc:sldMkLst>
          <pc:docMk/>
          <pc:sldMk cId="1804733927" sldId="1658"/>
        </pc:sldMkLst>
      </pc:sldChg>
      <pc:sldChg chg="new del">
        <pc:chgData name="Jones, Helen - Division of Assessment and Accountability Support" userId="b7d6fb4f-88fd-4227-920b-6a3119e5e7a1" providerId="ADAL" clId="{05AE7013-DB2B-483E-B063-23DE42F34740}" dt="2024-08-14T19:17:03.920" v="140" actId="47"/>
        <pc:sldMkLst>
          <pc:docMk/>
          <pc:sldMk cId="317188680" sldId="1659"/>
        </pc:sldMkLst>
      </pc:sldChg>
      <pc:sldChg chg="new del">
        <pc:chgData name="Jones, Helen - Division of Assessment and Accountability Support" userId="b7d6fb4f-88fd-4227-920b-6a3119e5e7a1" providerId="ADAL" clId="{05AE7013-DB2B-483E-B063-23DE42F34740}" dt="2024-08-14T19:17:03.920" v="140" actId="47"/>
        <pc:sldMkLst>
          <pc:docMk/>
          <pc:sldMk cId="742448232" sldId="1660"/>
        </pc:sldMkLst>
      </pc:sldChg>
      <pc:sldChg chg="new del">
        <pc:chgData name="Jones, Helen - Division of Assessment and Accountability Support" userId="b7d6fb4f-88fd-4227-920b-6a3119e5e7a1" providerId="ADAL" clId="{05AE7013-DB2B-483E-B063-23DE42F34740}" dt="2024-08-14T19:17:03.920" v="140" actId="47"/>
        <pc:sldMkLst>
          <pc:docMk/>
          <pc:sldMk cId="2152831151" sldId="1661"/>
        </pc:sldMkLst>
      </pc:sldChg>
      <pc:sldChg chg="new del">
        <pc:chgData name="Jones, Helen - Division of Assessment and Accountability Support" userId="b7d6fb4f-88fd-4227-920b-6a3119e5e7a1" providerId="ADAL" clId="{05AE7013-DB2B-483E-B063-23DE42F34740}" dt="2024-08-14T19:17:03.920" v="140" actId="47"/>
        <pc:sldMkLst>
          <pc:docMk/>
          <pc:sldMk cId="3554410869" sldId="1662"/>
        </pc:sldMkLst>
      </pc:sldChg>
      <pc:sldChg chg="new del">
        <pc:chgData name="Jones, Helen - Division of Assessment and Accountability Support" userId="b7d6fb4f-88fd-4227-920b-6a3119e5e7a1" providerId="ADAL" clId="{05AE7013-DB2B-483E-B063-23DE42F34740}" dt="2024-08-14T19:17:03.920" v="140" actId="47"/>
        <pc:sldMkLst>
          <pc:docMk/>
          <pc:sldMk cId="3404507192" sldId="1663"/>
        </pc:sldMkLst>
      </pc:sldChg>
      <pc:sldChg chg="new del">
        <pc:chgData name="Jones, Helen - Division of Assessment and Accountability Support" userId="b7d6fb4f-88fd-4227-920b-6a3119e5e7a1" providerId="ADAL" clId="{05AE7013-DB2B-483E-B063-23DE42F34740}" dt="2024-08-14T19:17:03.920" v="140" actId="47"/>
        <pc:sldMkLst>
          <pc:docMk/>
          <pc:sldMk cId="3113271578" sldId="1664"/>
        </pc:sldMkLst>
      </pc:sldChg>
      <pc:sldChg chg="new del">
        <pc:chgData name="Jones, Helen - Division of Assessment and Accountability Support" userId="b7d6fb4f-88fd-4227-920b-6a3119e5e7a1" providerId="ADAL" clId="{05AE7013-DB2B-483E-B063-23DE42F34740}" dt="2024-08-14T19:17:03.920" v="140" actId="47"/>
        <pc:sldMkLst>
          <pc:docMk/>
          <pc:sldMk cId="1226789456" sldId="1665"/>
        </pc:sldMkLst>
      </pc:sldChg>
      <pc:sldChg chg="new del">
        <pc:chgData name="Jones, Helen - Division of Assessment and Accountability Support" userId="b7d6fb4f-88fd-4227-920b-6a3119e5e7a1" providerId="ADAL" clId="{05AE7013-DB2B-483E-B063-23DE42F34740}" dt="2024-08-14T19:17:03.920" v="140" actId="47"/>
        <pc:sldMkLst>
          <pc:docMk/>
          <pc:sldMk cId="458535869" sldId="1666"/>
        </pc:sldMkLst>
      </pc:sldChg>
      <pc:sldChg chg="new del">
        <pc:chgData name="Jones, Helen - Division of Assessment and Accountability Support" userId="b7d6fb4f-88fd-4227-920b-6a3119e5e7a1" providerId="ADAL" clId="{05AE7013-DB2B-483E-B063-23DE42F34740}" dt="2024-08-14T19:17:03.920" v="140" actId="47"/>
        <pc:sldMkLst>
          <pc:docMk/>
          <pc:sldMk cId="78498695" sldId="1667"/>
        </pc:sldMkLst>
      </pc:sldChg>
      <pc:sldChg chg="new del">
        <pc:chgData name="Jones, Helen - Division of Assessment and Accountability Support" userId="b7d6fb4f-88fd-4227-920b-6a3119e5e7a1" providerId="ADAL" clId="{05AE7013-DB2B-483E-B063-23DE42F34740}" dt="2024-08-14T19:17:03.920" v="140" actId="47"/>
        <pc:sldMkLst>
          <pc:docMk/>
          <pc:sldMk cId="3100359720" sldId="1668"/>
        </pc:sldMkLst>
      </pc:sldChg>
      <pc:sldChg chg="new del">
        <pc:chgData name="Jones, Helen - Division of Assessment and Accountability Support" userId="b7d6fb4f-88fd-4227-920b-6a3119e5e7a1" providerId="ADAL" clId="{05AE7013-DB2B-483E-B063-23DE42F34740}" dt="2024-08-14T19:17:03.920" v="140" actId="47"/>
        <pc:sldMkLst>
          <pc:docMk/>
          <pc:sldMk cId="1364824863" sldId="1669"/>
        </pc:sldMkLst>
      </pc:sldChg>
      <pc:sldChg chg="new del">
        <pc:chgData name="Jones, Helen - Division of Assessment and Accountability Support" userId="b7d6fb4f-88fd-4227-920b-6a3119e5e7a1" providerId="ADAL" clId="{05AE7013-DB2B-483E-B063-23DE42F34740}" dt="2024-08-14T19:16:16.513" v="97" actId="680"/>
        <pc:sldMkLst>
          <pc:docMk/>
          <pc:sldMk cId="1177112780" sldId="1670"/>
        </pc:sldMkLst>
      </pc:sldChg>
      <pc:sldChg chg="new del">
        <pc:chgData name="Jones, Helen - Division of Assessment and Accountability Support" userId="b7d6fb4f-88fd-4227-920b-6a3119e5e7a1" providerId="ADAL" clId="{05AE7013-DB2B-483E-B063-23DE42F34740}" dt="2024-08-14T19:16:29.761" v="139" actId="680"/>
        <pc:sldMkLst>
          <pc:docMk/>
          <pc:sldMk cId="2674490813" sldId="1670"/>
        </pc:sldMkLst>
      </pc:sldChg>
      <pc:sldChg chg="new del">
        <pc:chgData name="Jones, Helen - Division of Assessment and Accountability Support" userId="b7d6fb4f-88fd-4227-920b-6a3119e5e7a1" providerId="ADAL" clId="{05AE7013-DB2B-483E-B063-23DE42F34740}" dt="2024-08-14T19:16:29.519" v="138" actId="680"/>
        <pc:sldMkLst>
          <pc:docMk/>
          <pc:sldMk cId="1921479018" sldId="1671"/>
        </pc:sldMkLst>
      </pc:sldChg>
      <pc:sldChg chg="new del">
        <pc:chgData name="Jones, Helen - Division of Assessment and Accountability Support" userId="b7d6fb4f-88fd-4227-920b-6a3119e5e7a1" providerId="ADAL" clId="{05AE7013-DB2B-483E-B063-23DE42F34740}" dt="2024-08-14T19:16:29.218" v="137" actId="680"/>
        <pc:sldMkLst>
          <pc:docMk/>
          <pc:sldMk cId="1561380894" sldId="1672"/>
        </pc:sldMkLst>
      </pc:sldChg>
      <pc:sldChg chg="new del">
        <pc:chgData name="Jones, Helen - Division of Assessment and Accountability Support" userId="b7d6fb4f-88fd-4227-920b-6a3119e5e7a1" providerId="ADAL" clId="{05AE7013-DB2B-483E-B063-23DE42F34740}" dt="2024-08-14T19:16:29.006" v="136" actId="680"/>
        <pc:sldMkLst>
          <pc:docMk/>
          <pc:sldMk cId="2953708115" sldId="1673"/>
        </pc:sldMkLst>
      </pc:sldChg>
      <pc:sldChg chg="new del">
        <pc:chgData name="Jones, Helen - Division of Assessment and Accountability Support" userId="b7d6fb4f-88fd-4227-920b-6a3119e5e7a1" providerId="ADAL" clId="{05AE7013-DB2B-483E-B063-23DE42F34740}" dt="2024-08-14T19:16:28.736" v="135" actId="680"/>
        <pc:sldMkLst>
          <pc:docMk/>
          <pc:sldMk cId="1082549770" sldId="1674"/>
        </pc:sldMkLst>
      </pc:sldChg>
      <pc:sldChg chg="new del">
        <pc:chgData name="Jones, Helen - Division of Assessment and Accountability Support" userId="b7d6fb4f-88fd-4227-920b-6a3119e5e7a1" providerId="ADAL" clId="{05AE7013-DB2B-483E-B063-23DE42F34740}" dt="2024-08-14T19:16:28.478" v="134" actId="680"/>
        <pc:sldMkLst>
          <pc:docMk/>
          <pc:sldMk cId="1982102987" sldId="1675"/>
        </pc:sldMkLst>
      </pc:sldChg>
      <pc:sldChg chg="new del">
        <pc:chgData name="Jones, Helen - Division of Assessment and Accountability Support" userId="b7d6fb4f-88fd-4227-920b-6a3119e5e7a1" providerId="ADAL" clId="{05AE7013-DB2B-483E-B063-23DE42F34740}" dt="2024-08-14T19:16:28.242" v="133" actId="680"/>
        <pc:sldMkLst>
          <pc:docMk/>
          <pc:sldMk cId="1082271439" sldId="1676"/>
        </pc:sldMkLst>
      </pc:sldChg>
      <pc:sldChg chg="new del">
        <pc:chgData name="Jones, Helen - Division of Assessment and Accountability Support" userId="b7d6fb4f-88fd-4227-920b-6a3119e5e7a1" providerId="ADAL" clId="{05AE7013-DB2B-483E-B063-23DE42F34740}" dt="2024-08-14T19:16:28.010" v="132" actId="680"/>
        <pc:sldMkLst>
          <pc:docMk/>
          <pc:sldMk cId="3895308819" sldId="1677"/>
        </pc:sldMkLst>
      </pc:sldChg>
      <pc:sldChg chg="new del">
        <pc:chgData name="Jones, Helen - Division of Assessment and Accountability Support" userId="b7d6fb4f-88fd-4227-920b-6a3119e5e7a1" providerId="ADAL" clId="{05AE7013-DB2B-483E-B063-23DE42F34740}" dt="2024-08-14T19:16:27.724" v="131" actId="680"/>
        <pc:sldMkLst>
          <pc:docMk/>
          <pc:sldMk cId="599857999" sldId="1678"/>
        </pc:sldMkLst>
      </pc:sldChg>
      <pc:sldChg chg="new del">
        <pc:chgData name="Jones, Helen - Division of Assessment and Accountability Support" userId="b7d6fb4f-88fd-4227-920b-6a3119e5e7a1" providerId="ADAL" clId="{05AE7013-DB2B-483E-B063-23DE42F34740}" dt="2024-08-14T19:16:27.442" v="130" actId="680"/>
        <pc:sldMkLst>
          <pc:docMk/>
          <pc:sldMk cId="4099652020" sldId="1679"/>
        </pc:sldMkLst>
      </pc:sldChg>
      <pc:sldChg chg="new del">
        <pc:chgData name="Jones, Helen - Division of Assessment and Accountability Support" userId="b7d6fb4f-88fd-4227-920b-6a3119e5e7a1" providerId="ADAL" clId="{05AE7013-DB2B-483E-B063-23DE42F34740}" dt="2024-08-14T19:16:26.979" v="129" actId="680"/>
        <pc:sldMkLst>
          <pc:docMk/>
          <pc:sldMk cId="2228020191" sldId="1680"/>
        </pc:sldMkLst>
      </pc:sldChg>
      <pc:sldChg chg="new del">
        <pc:chgData name="Jones, Helen - Division of Assessment and Accountability Support" userId="b7d6fb4f-88fd-4227-920b-6a3119e5e7a1" providerId="ADAL" clId="{05AE7013-DB2B-483E-B063-23DE42F34740}" dt="2024-08-14T19:16:26.157" v="128" actId="680"/>
        <pc:sldMkLst>
          <pc:docMk/>
          <pc:sldMk cId="3392556150" sldId="1681"/>
        </pc:sldMkLst>
      </pc:sldChg>
      <pc:sldChg chg="new del">
        <pc:chgData name="Jones, Helen - Division of Assessment and Accountability Support" userId="b7d6fb4f-88fd-4227-920b-6a3119e5e7a1" providerId="ADAL" clId="{05AE7013-DB2B-483E-B063-23DE42F34740}" dt="2024-08-14T19:16:25.530" v="127" actId="680"/>
        <pc:sldMkLst>
          <pc:docMk/>
          <pc:sldMk cId="4287292339" sldId="1682"/>
        </pc:sldMkLst>
      </pc:sldChg>
      <pc:sldChg chg="new del">
        <pc:chgData name="Jones, Helen - Division of Assessment and Accountability Support" userId="b7d6fb4f-88fd-4227-920b-6a3119e5e7a1" providerId="ADAL" clId="{05AE7013-DB2B-483E-B063-23DE42F34740}" dt="2024-08-14T19:16:24.850" v="126" actId="680"/>
        <pc:sldMkLst>
          <pc:docMk/>
          <pc:sldMk cId="3498470470" sldId="1683"/>
        </pc:sldMkLst>
      </pc:sldChg>
      <pc:sldChg chg="new del">
        <pc:chgData name="Jones, Helen - Division of Assessment and Accountability Support" userId="b7d6fb4f-88fd-4227-920b-6a3119e5e7a1" providerId="ADAL" clId="{05AE7013-DB2B-483E-B063-23DE42F34740}" dt="2024-08-14T19:16:23.420" v="125" actId="680"/>
        <pc:sldMkLst>
          <pc:docMk/>
          <pc:sldMk cId="729810975" sldId="1684"/>
        </pc:sldMkLst>
      </pc:sldChg>
      <pc:sldChg chg="new del">
        <pc:chgData name="Jones, Helen - Division of Assessment and Accountability Support" userId="b7d6fb4f-88fd-4227-920b-6a3119e5e7a1" providerId="ADAL" clId="{05AE7013-DB2B-483E-B063-23DE42F34740}" dt="2024-08-14T19:16:21.979" v="124" actId="680"/>
        <pc:sldMkLst>
          <pc:docMk/>
          <pc:sldMk cId="1872096040" sldId="1685"/>
        </pc:sldMkLst>
      </pc:sldChg>
      <pc:sldChg chg="new del">
        <pc:chgData name="Jones, Helen - Division of Assessment and Accountability Support" userId="b7d6fb4f-88fd-4227-920b-6a3119e5e7a1" providerId="ADAL" clId="{05AE7013-DB2B-483E-B063-23DE42F34740}" dt="2024-08-14T19:16:17.027" v="114" actId="680"/>
        <pc:sldMkLst>
          <pc:docMk/>
          <pc:sldMk cId="3405181948" sldId="1685"/>
        </pc:sldMkLst>
      </pc:sldChg>
      <pc:sldChg chg="new del">
        <pc:chgData name="Jones, Helen - Division of Assessment and Accountability Support" userId="b7d6fb4f-88fd-4227-920b-6a3119e5e7a1" providerId="ADAL" clId="{05AE7013-DB2B-483E-B063-23DE42F34740}" dt="2024-08-14T19:16:21.463" v="123" actId="680"/>
        <pc:sldMkLst>
          <pc:docMk/>
          <pc:sldMk cId="435959416" sldId="1686"/>
        </pc:sldMkLst>
      </pc:sldChg>
      <pc:sldChg chg="new del">
        <pc:chgData name="Jones, Helen - Division of Assessment and Accountability Support" userId="b7d6fb4f-88fd-4227-920b-6a3119e5e7a1" providerId="ADAL" clId="{05AE7013-DB2B-483E-B063-23DE42F34740}" dt="2024-08-14T19:16:20.866" v="122" actId="680"/>
        <pc:sldMkLst>
          <pc:docMk/>
          <pc:sldMk cId="3440668030" sldId="1687"/>
        </pc:sldMkLst>
      </pc:sldChg>
      <pc:sldChg chg="new del">
        <pc:chgData name="Jones, Helen - Division of Assessment and Accountability Support" userId="b7d6fb4f-88fd-4227-920b-6a3119e5e7a1" providerId="ADAL" clId="{05AE7013-DB2B-483E-B063-23DE42F34740}" dt="2024-08-14T19:16:20.234" v="121" actId="680"/>
        <pc:sldMkLst>
          <pc:docMk/>
          <pc:sldMk cId="1177080183" sldId="1688"/>
        </pc:sldMkLst>
      </pc:sldChg>
      <pc:sldChg chg="new del">
        <pc:chgData name="Jones, Helen - Division of Assessment and Accountability Support" userId="b7d6fb4f-88fd-4227-920b-6a3119e5e7a1" providerId="ADAL" clId="{05AE7013-DB2B-483E-B063-23DE42F34740}" dt="2024-08-14T19:16:18.823" v="120" actId="680"/>
        <pc:sldMkLst>
          <pc:docMk/>
          <pc:sldMk cId="898299146" sldId="1689"/>
        </pc:sldMkLst>
      </pc:sldChg>
    </pc:docChg>
  </pc:docChgLst>
  <pc:docChgLst>
    <pc:chgData clId="Web-{FA916FF1-466C-442C-BDE3-3365C9B427C8}"/>
    <pc:docChg chg="mod">
      <pc:chgData name="" userId="" providerId="" clId="Web-{FA916FF1-466C-442C-BDE3-3365C9B427C8}" dt="2024-08-05T13:32:02.247" v="0"/>
      <pc:docMkLst>
        <pc:docMk/>
      </pc:docMkLst>
    </pc:docChg>
  </pc:docChgLst>
  <pc:docChgLst>
    <pc:chgData name="Williams, Chris - Division of Assessment and Accountability Support" userId="S::chris.williams@education.ky.gov::2f156fa2-a309-475c-82f3-62ae8d0ba8a4" providerId="AD" clId="Web-{AC7649E6-8261-4FC6-87EA-5032B9C3365A}"/>
    <pc:docChg chg="modSld">
      <pc:chgData name="Williams, Chris - Division of Assessment and Accountability Support" userId="S::chris.williams@education.ky.gov::2f156fa2-a309-475c-82f3-62ae8d0ba8a4" providerId="AD" clId="Web-{AC7649E6-8261-4FC6-87EA-5032B9C3365A}" dt="2024-08-14T14:44:49.172" v="3"/>
      <pc:docMkLst>
        <pc:docMk/>
      </pc:docMkLst>
      <pc:sldChg chg="modNotes">
        <pc:chgData name="Williams, Chris - Division of Assessment and Accountability Support" userId="S::chris.williams@education.ky.gov::2f156fa2-a309-475c-82f3-62ae8d0ba8a4" providerId="AD" clId="Web-{AC7649E6-8261-4FC6-87EA-5032B9C3365A}" dt="2024-08-14T14:44:49.172" v="3"/>
        <pc:sldMkLst>
          <pc:docMk/>
          <pc:sldMk cId="599316979" sldId="1556"/>
        </pc:sldMkLst>
      </pc:sldChg>
    </pc:docChg>
  </pc:docChgLst>
  <pc:docChgLst>
    <pc:chgData name="Jones, Helen - Division of Assessment and Accountability Support" userId="S::helen.jones@education.ky.gov::b7d6fb4f-88fd-4227-920b-6a3119e5e7a1" providerId="AD" clId="Web-{4F2BD0CB-FDF8-9773-EC53-E520D5EC27FB}"/>
    <pc:docChg chg="modSld">
      <pc:chgData name="Jones, Helen - Division of Assessment and Accountability Support" userId="S::helen.jones@education.ky.gov::b7d6fb4f-88fd-4227-920b-6a3119e5e7a1" providerId="AD" clId="Web-{4F2BD0CB-FDF8-9773-EC53-E520D5EC27FB}" dt="2024-08-05T20:35:26.919" v="1" actId="20577"/>
      <pc:docMkLst>
        <pc:docMk/>
      </pc:docMkLst>
      <pc:sldChg chg="modSp">
        <pc:chgData name="Jones, Helen - Division of Assessment and Accountability Support" userId="S::helen.jones@education.ky.gov::b7d6fb4f-88fd-4227-920b-6a3119e5e7a1" providerId="AD" clId="Web-{4F2BD0CB-FDF8-9773-EC53-E520D5EC27FB}" dt="2024-08-05T20:35:26.919" v="1" actId="20577"/>
        <pc:sldMkLst>
          <pc:docMk/>
          <pc:sldMk cId="1420159705" sldId="996"/>
        </pc:sldMkLst>
        <pc:spChg chg="mod">
          <ac:chgData name="Jones, Helen - Division of Assessment and Accountability Support" userId="S::helen.jones@education.ky.gov::b7d6fb4f-88fd-4227-920b-6a3119e5e7a1" providerId="AD" clId="Web-{4F2BD0CB-FDF8-9773-EC53-E520D5EC27FB}" dt="2024-08-05T20:35:26.919" v="1" actId="20577"/>
          <ac:spMkLst>
            <pc:docMk/>
            <pc:sldMk cId="1420159705" sldId="996"/>
            <ac:spMk id="3" creationId="{18BA98B4-0423-44F2-860D-B55B0E71AF52}"/>
          </ac:spMkLst>
        </pc:spChg>
      </pc:sldChg>
    </pc:docChg>
  </pc:docChgLst>
  <pc:docChgLst>
    <pc:chgData name="Williams, Chris - Division of Assessment and Accountability Support" userId="S::chris.williams@education.ky.gov::2f156fa2-a309-475c-82f3-62ae8d0ba8a4" providerId="AD" clId="Web-{F5EFBD32-DC53-43FE-AF58-FAC90068C2FD}"/>
    <pc:docChg chg="modSld">
      <pc:chgData name="Williams, Chris - Division of Assessment and Accountability Support" userId="S::chris.williams@education.ky.gov::2f156fa2-a309-475c-82f3-62ae8d0ba8a4" providerId="AD" clId="Web-{F5EFBD32-DC53-43FE-AF58-FAC90068C2FD}" dt="2024-08-08T19:31:29.827" v="2" actId="1076"/>
      <pc:docMkLst>
        <pc:docMk/>
      </pc:docMkLst>
      <pc:sldChg chg="modSp">
        <pc:chgData name="Williams, Chris - Division of Assessment and Accountability Support" userId="S::chris.williams@education.ky.gov::2f156fa2-a309-475c-82f3-62ae8d0ba8a4" providerId="AD" clId="Web-{F5EFBD32-DC53-43FE-AF58-FAC90068C2FD}" dt="2024-08-08T19:31:29.827" v="2" actId="1076"/>
        <pc:sldMkLst>
          <pc:docMk/>
          <pc:sldMk cId="3611975606" sldId="1565"/>
        </pc:sldMkLst>
        <pc:spChg chg="mod">
          <ac:chgData name="Williams, Chris - Division of Assessment and Accountability Support" userId="S::chris.williams@education.ky.gov::2f156fa2-a309-475c-82f3-62ae8d0ba8a4" providerId="AD" clId="Web-{F5EFBD32-DC53-43FE-AF58-FAC90068C2FD}" dt="2024-08-08T19:31:29.827" v="2" actId="1076"/>
          <ac:spMkLst>
            <pc:docMk/>
            <pc:sldMk cId="3611975606" sldId="1565"/>
            <ac:spMk id="2" creationId="{C10D68B7-1E48-4EBC-BDF5-2EE78158568F}"/>
          </ac:spMkLst>
        </pc:spChg>
        <pc:spChg chg="mod">
          <ac:chgData name="Williams, Chris - Division of Assessment and Accountability Support" userId="S::chris.williams@education.ky.gov::2f156fa2-a309-475c-82f3-62ae8d0ba8a4" providerId="AD" clId="Web-{F5EFBD32-DC53-43FE-AF58-FAC90068C2FD}" dt="2024-08-08T19:31:15.014" v="0" actId="1076"/>
          <ac:spMkLst>
            <pc:docMk/>
            <pc:sldMk cId="3611975606" sldId="1565"/>
            <ac:spMk id="10" creationId="{3FF21325-3993-23A6-9C70-2F04FB5304B3}"/>
          </ac:spMkLst>
        </pc:spChg>
        <pc:graphicFrameChg chg="modGraphic">
          <ac:chgData name="Williams, Chris - Division of Assessment and Accountability Support" userId="S::chris.williams@education.ky.gov::2f156fa2-a309-475c-82f3-62ae8d0ba8a4" providerId="AD" clId="Web-{F5EFBD32-DC53-43FE-AF58-FAC90068C2FD}" dt="2024-08-08T19:31:18.733" v="1"/>
          <ac:graphicFrameMkLst>
            <pc:docMk/>
            <pc:sldMk cId="3611975606" sldId="1565"/>
            <ac:graphicFrameMk id="6" creationId="{57C5F0AA-EAE5-0838-72AB-5A45CD6A7349}"/>
          </ac:graphicFrameMkLst>
        </pc:graphicFrameChg>
      </pc:sldChg>
    </pc:docChg>
  </pc:docChgLst>
  <pc:docChgLst>
    <pc:chgData name="Stafford, Jennifer - KDE Division Director" userId="S::jennifer.stafford@education.ky.gov::0151abd4-297e-443f-a77b-a8c249c015ab" providerId="AD" clId="Web-{CC30206B-E7C0-FEFD-15AE-AAE65EC2DAB0}"/>
    <pc:docChg chg="addSld modSld">
      <pc:chgData name="Stafford, Jennifer - KDE Division Director" userId="S::jennifer.stafford@education.ky.gov::0151abd4-297e-443f-a77b-a8c249c015ab" providerId="AD" clId="Web-{CC30206B-E7C0-FEFD-15AE-AAE65EC2DAB0}" dt="2024-08-06T17:49:19.143" v="7"/>
      <pc:docMkLst>
        <pc:docMk/>
      </pc:docMkLst>
      <pc:sldChg chg="modSp">
        <pc:chgData name="Stafford, Jennifer - KDE Division Director" userId="S::jennifer.stafford@education.ky.gov::0151abd4-297e-443f-a77b-a8c249c015ab" providerId="AD" clId="Web-{CC30206B-E7C0-FEFD-15AE-AAE65EC2DAB0}" dt="2024-08-06T17:49:19.143" v="7"/>
        <pc:sldMkLst>
          <pc:docMk/>
          <pc:sldMk cId="3611975606" sldId="1565"/>
        </pc:sldMkLst>
        <pc:graphicFrameChg chg="modGraphic">
          <ac:chgData name="Stafford, Jennifer - KDE Division Director" userId="S::jennifer.stafford@education.ky.gov::0151abd4-297e-443f-a77b-a8c249c015ab" providerId="AD" clId="Web-{CC30206B-E7C0-FEFD-15AE-AAE65EC2DAB0}" dt="2024-08-06T17:49:19.143" v="7"/>
          <ac:graphicFrameMkLst>
            <pc:docMk/>
            <pc:sldMk cId="3611975606" sldId="1565"/>
            <ac:graphicFrameMk id="3" creationId="{A37B8E2E-9BD0-4E8E-4AD7-A71F0A585C5D}"/>
          </ac:graphicFrameMkLst>
        </pc:graphicFrameChg>
      </pc:sldChg>
      <pc:sldChg chg="add">
        <pc:chgData name="Stafford, Jennifer - KDE Division Director" userId="S::jennifer.stafford@education.ky.gov::0151abd4-297e-443f-a77b-a8c249c015ab" providerId="AD" clId="Web-{CC30206B-E7C0-FEFD-15AE-AAE65EC2DAB0}" dt="2024-08-06T17:39:21.120" v="0"/>
        <pc:sldMkLst>
          <pc:docMk/>
          <pc:sldMk cId="3170437094" sldId="1573"/>
        </pc:sldMkLst>
      </pc:sldChg>
      <pc:sldChg chg="add">
        <pc:chgData name="Stafford, Jennifer - KDE Division Director" userId="S::jennifer.stafford@education.ky.gov::0151abd4-297e-443f-a77b-a8c249c015ab" providerId="AD" clId="Web-{CC30206B-E7C0-FEFD-15AE-AAE65EC2DAB0}" dt="2024-08-06T17:39:21.135" v="1"/>
        <pc:sldMkLst>
          <pc:docMk/>
          <pc:sldMk cId="1976776152" sldId="1574"/>
        </pc:sldMkLst>
      </pc:sldChg>
      <pc:sldChg chg="add">
        <pc:chgData name="Stafford, Jennifer - KDE Division Director" userId="S::jennifer.stafford@education.ky.gov::0151abd4-297e-443f-a77b-a8c249c015ab" providerId="AD" clId="Web-{CC30206B-E7C0-FEFD-15AE-AAE65EC2DAB0}" dt="2024-08-06T17:39:21.151" v="2"/>
        <pc:sldMkLst>
          <pc:docMk/>
          <pc:sldMk cId="1444838615" sldId="1575"/>
        </pc:sldMkLst>
      </pc:sldChg>
      <pc:sldChg chg="add">
        <pc:chgData name="Stafford, Jennifer - KDE Division Director" userId="S::jennifer.stafford@education.ky.gov::0151abd4-297e-443f-a77b-a8c249c015ab" providerId="AD" clId="Web-{CC30206B-E7C0-FEFD-15AE-AAE65EC2DAB0}" dt="2024-08-06T17:39:49.684" v="3"/>
        <pc:sldMkLst>
          <pc:docMk/>
          <pc:sldMk cId="2490538439" sldId="1576"/>
        </pc:sldMkLst>
      </pc:sldChg>
      <pc:sldChg chg="add">
        <pc:chgData name="Stafford, Jennifer - KDE Division Director" userId="S::jennifer.stafford@education.ky.gov::0151abd4-297e-443f-a77b-a8c249c015ab" providerId="AD" clId="Web-{CC30206B-E7C0-FEFD-15AE-AAE65EC2DAB0}" dt="2024-08-06T17:39:49.715" v="4"/>
        <pc:sldMkLst>
          <pc:docMk/>
          <pc:sldMk cId="3657271641" sldId="1577"/>
        </pc:sldMkLst>
      </pc:sldChg>
      <pc:sldChg chg="add">
        <pc:chgData name="Stafford, Jennifer - KDE Division Director" userId="S::jennifer.stafford@education.ky.gov::0151abd4-297e-443f-a77b-a8c249c015ab" providerId="AD" clId="Web-{CC30206B-E7C0-FEFD-15AE-AAE65EC2DAB0}" dt="2024-08-06T17:39:49.731" v="5"/>
        <pc:sldMkLst>
          <pc:docMk/>
          <pc:sldMk cId="3391304768" sldId="1578"/>
        </pc:sldMkLst>
      </pc:sldChg>
      <pc:sldChg chg="add">
        <pc:chgData name="Stafford, Jennifer - KDE Division Director" userId="S::jennifer.stafford@education.ky.gov::0151abd4-297e-443f-a77b-a8c249c015ab" providerId="AD" clId="Web-{CC30206B-E7C0-FEFD-15AE-AAE65EC2DAB0}" dt="2024-08-06T17:40:21.311" v="6"/>
        <pc:sldMkLst>
          <pc:docMk/>
          <pc:sldMk cId="1836930126" sldId="1579"/>
        </pc:sldMkLst>
      </pc:sldChg>
      <pc:sldMasterChg chg="addSldLayout">
        <pc:chgData name="Stafford, Jennifer - KDE Division Director" userId="S::jennifer.stafford@education.ky.gov::0151abd4-297e-443f-a77b-a8c249c015ab" providerId="AD" clId="Web-{CC30206B-E7C0-FEFD-15AE-AAE65EC2DAB0}" dt="2024-08-06T17:39:49.684" v="3"/>
        <pc:sldMasterMkLst>
          <pc:docMk/>
          <pc:sldMasterMk cId="2271339680" sldId="2147483648"/>
        </pc:sldMasterMkLst>
        <pc:sldLayoutChg chg="add replId">
          <pc:chgData name="Stafford, Jennifer - KDE Division Director" userId="S::jennifer.stafford@education.ky.gov::0151abd4-297e-443f-a77b-a8c249c015ab" providerId="AD" clId="Web-{CC30206B-E7C0-FEFD-15AE-AAE65EC2DAB0}" dt="2024-08-06T17:39:49.684" v="3"/>
          <pc:sldLayoutMkLst>
            <pc:docMk/>
            <pc:sldMasterMk cId="2271339680" sldId="2147483648"/>
            <pc:sldLayoutMk cId="2904330215" sldId="2147483688"/>
          </pc:sldLayoutMkLst>
        </pc:sldLayoutChg>
      </pc:sldMasterChg>
      <pc:sldMasterChg chg="addSldLayout">
        <pc:chgData name="Stafford, Jennifer - KDE Division Director" userId="S::jennifer.stafford@education.ky.gov::0151abd4-297e-443f-a77b-a8c249c015ab" providerId="AD" clId="Web-{CC30206B-E7C0-FEFD-15AE-AAE65EC2DAB0}" dt="2024-08-06T17:39:21.120" v="0"/>
        <pc:sldMasterMkLst>
          <pc:docMk/>
          <pc:sldMasterMk cId="3466621734" sldId="2147483660"/>
        </pc:sldMasterMkLst>
        <pc:sldLayoutChg chg="add replId">
          <pc:chgData name="Stafford, Jennifer - KDE Division Director" userId="S::jennifer.stafford@education.ky.gov::0151abd4-297e-443f-a77b-a8c249c015ab" providerId="AD" clId="Web-{CC30206B-E7C0-FEFD-15AE-AAE65EC2DAB0}" dt="2024-08-06T17:39:21.120" v="0"/>
          <pc:sldLayoutMkLst>
            <pc:docMk/>
            <pc:sldMasterMk cId="3466621734" sldId="2147483660"/>
            <pc:sldLayoutMk cId="2927503474" sldId="2147483687"/>
          </pc:sldLayoutMkLst>
        </pc:sldLayoutChg>
      </pc:sldMasterChg>
      <pc:sldMasterChg chg="addSldLayout">
        <pc:chgData name="Stafford, Jennifer - KDE Division Director" userId="S::jennifer.stafford@education.ky.gov::0151abd4-297e-443f-a77b-a8c249c015ab" providerId="AD" clId="Web-{CC30206B-E7C0-FEFD-15AE-AAE65EC2DAB0}" dt="2024-08-06T17:40:21.311" v="6"/>
        <pc:sldMasterMkLst>
          <pc:docMk/>
          <pc:sldMasterMk cId="3824171434" sldId="2147483673"/>
        </pc:sldMasterMkLst>
        <pc:sldLayoutChg chg="add replId">
          <pc:chgData name="Stafford, Jennifer - KDE Division Director" userId="S::jennifer.stafford@education.ky.gov::0151abd4-297e-443f-a77b-a8c249c015ab" providerId="AD" clId="Web-{CC30206B-E7C0-FEFD-15AE-AAE65EC2DAB0}" dt="2024-08-06T17:40:21.311" v="6"/>
          <pc:sldLayoutMkLst>
            <pc:docMk/>
            <pc:sldMasterMk cId="3824171434" sldId="2147483673"/>
            <pc:sldLayoutMk cId="2609695740" sldId="2147483689"/>
          </pc:sldLayoutMkLst>
        </pc:sldLayoutChg>
      </pc:sldMasterChg>
    </pc:docChg>
  </pc:docChgLst>
  <pc:docChgLst>
    <pc:chgData clId="Web-{E3B5B6EF-6BD6-ADC8-28FD-5AEB98320373}"/>
    <pc:docChg chg="modSld">
      <pc:chgData name="" userId="" providerId="" clId="Web-{E3B5B6EF-6BD6-ADC8-28FD-5AEB98320373}" dt="2024-08-05T23:14:16.469" v="0" actId="20577"/>
      <pc:docMkLst>
        <pc:docMk/>
      </pc:docMkLst>
      <pc:sldChg chg="modSp">
        <pc:chgData name="" userId="" providerId="" clId="Web-{E3B5B6EF-6BD6-ADC8-28FD-5AEB98320373}" dt="2024-08-05T23:14:16.469" v="0" actId="20577"/>
        <pc:sldMkLst>
          <pc:docMk/>
          <pc:sldMk cId="301902911" sldId="256"/>
        </pc:sldMkLst>
        <pc:spChg chg="mod">
          <ac:chgData name="" userId="" providerId="" clId="Web-{E3B5B6EF-6BD6-ADC8-28FD-5AEB98320373}" dt="2024-08-05T23:14:16.469" v="0" actId="20577"/>
          <ac:spMkLst>
            <pc:docMk/>
            <pc:sldMk cId="301902911" sldId="256"/>
            <ac:spMk id="4" creationId="{C69DB1B6-904E-4159-AFA3-8BECA16F509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custT="1"/>
      <dgm:spPr/>
      <dgm:t>
        <a:bodyPr/>
        <a:lstStyle/>
        <a:p>
          <a:r>
            <a:rPr lang="en-US" sz="2000"/>
            <a:t>Current Year Status Score</a:t>
          </a:r>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custT="1"/>
      <dgm:spPr/>
      <dgm:t>
        <a:bodyPr/>
        <a:lstStyle/>
        <a:p>
          <a:r>
            <a:rPr lang="en-US" sz="2000"/>
            <a:t>Prior Year Status Score</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custT="1"/>
      <dgm:spPr/>
      <dgm:t>
        <a:bodyPr/>
        <a:lstStyle/>
        <a:p>
          <a:r>
            <a:rPr lang="en-US" sz="2000"/>
            <a:t>Change Score </a:t>
          </a:r>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custT="1"/>
      <dgm:spPr/>
      <dgm:t>
        <a:bodyPr/>
        <a:lstStyle/>
        <a:p>
          <a:r>
            <a:rPr lang="en-US" sz="2400"/>
            <a:t>Current Year Status Score </a:t>
          </a:r>
        </a:p>
      </dgm:t>
    </dgm:pt>
    <dgm:pt modelId="{9447C93C-03D4-4267-B6EA-E149F18CDE6A}" type="parTrans" cxnId="{290BC67E-96D3-4E80-B156-CC5CE11D3C7B}">
      <dgm:prSet/>
      <dgm:spPr/>
      <dgm:t>
        <a:bodyPr/>
        <a:lstStyle/>
        <a:p>
          <a:endParaRPr lang="en-US" sz="2000"/>
        </a:p>
      </dgm:t>
    </dgm:pt>
    <dgm:pt modelId="{08DAD288-2651-4988-B9BE-6E311A5E6442}" type="sibTrans" cxnId="{290BC67E-96D3-4E80-B156-CC5CE11D3C7B}">
      <dgm:prSet custT="1"/>
      <dgm:spPr/>
      <dgm:t>
        <a:bodyPr/>
        <a:lstStyle/>
        <a:p>
          <a:endParaRPr lang="en-US" sz="2400"/>
        </a:p>
      </dgm:t>
    </dgm:pt>
    <dgm:pt modelId="{9C49D946-D903-433A-9917-F67F684D60F8}">
      <dgm:prSet phldrT="[Text]" custT="1"/>
      <dgm:spPr/>
      <dgm:t>
        <a:bodyPr/>
        <a:lstStyle/>
        <a:p>
          <a:r>
            <a:rPr lang="en-US" sz="2400"/>
            <a:t>Change Score</a:t>
          </a:r>
        </a:p>
      </dgm:t>
    </dgm:pt>
    <dgm:pt modelId="{98B7C286-2710-4313-AA5E-76D65C14AA11}" type="parTrans" cxnId="{8E6C4726-9D47-4BA8-8243-F96B1839716E}">
      <dgm:prSet/>
      <dgm:spPr/>
      <dgm:t>
        <a:bodyPr/>
        <a:lstStyle/>
        <a:p>
          <a:endParaRPr lang="en-US" sz="2000"/>
        </a:p>
      </dgm:t>
    </dgm:pt>
    <dgm:pt modelId="{A5A89AFC-462E-4B5E-B519-CE96580EB9A1}" type="sibTrans" cxnId="{8E6C4726-9D47-4BA8-8243-F96B1839716E}">
      <dgm:prSet custT="1"/>
      <dgm:spPr/>
      <dgm:t>
        <a:bodyPr/>
        <a:lstStyle/>
        <a:p>
          <a:endParaRPr lang="en-US" sz="2400"/>
        </a:p>
      </dgm:t>
    </dgm:pt>
    <dgm:pt modelId="{0BEB165C-96B9-4686-A54F-8144BE63EAC6}">
      <dgm:prSet phldrT="[Text]" custT="1"/>
      <dgm:spPr/>
      <dgm:t>
        <a:bodyPr/>
        <a:lstStyle/>
        <a:p>
          <a:r>
            <a:rPr lang="en-US" sz="2400"/>
            <a:t>Indicator Score </a:t>
          </a:r>
        </a:p>
      </dgm:t>
    </dgm:pt>
    <dgm:pt modelId="{B699C40E-01EE-4009-A121-1D0A681E4051}" type="parTrans" cxnId="{BE1D6B70-F6CC-42BD-B7E0-D08466016575}">
      <dgm:prSet/>
      <dgm:spPr/>
      <dgm:t>
        <a:bodyPr/>
        <a:lstStyle/>
        <a:p>
          <a:endParaRPr lang="en-US" sz="2000"/>
        </a:p>
      </dgm:t>
    </dgm:pt>
    <dgm:pt modelId="{6B675A22-25A4-4947-81B8-4AE3620EF3E1}" type="sibTrans" cxnId="{BE1D6B70-F6CC-42BD-B7E0-D08466016575}">
      <dgm:prSet/>
      <dgm:spPr/>
      <dgm:t>
        <a:bodyPr/>
        <a:lstStyle/>
        <a:p>
          <a:endParaRPr lang="en-US" sz="2000"/>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custLinFactNeighborX="21938" custLinFactNeighborY="19001">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custLinFactNeighborX="14625" custLinFactNeighborY="34808"/>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custLinFactNeighborX="43874" custLinFactNeighborY="18407">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custLinFactNeighborX="51188" custLinFactNeighborY="44426"/>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custLinFactNeighborX="87750" custLinFactNeighborY="18407">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t>
        <a:bodyPr/>
        <a:lstStyle/>
        <a:p>
          <a:endParaRPr lang="en-US"/>
        </a:p>
      </dgm:t>
    </dgm:pt>
    <dgm:pt modelId="{4B37AB8A-B2B1-4667-A439-E18620A5BB81}">
      <dgm:prSet phldrT="[Text]" custT="1"/>
      <dgm:spPr/>
      <dgm:t>
        <a:bodyPr/>
        <a:lstStyle/>
        <a:p>
          <a:pPr>
            <a:buNone/>
          </a:pPr>
          <a:r>
            <a:rPr lang="en-US" sz="1050" b="0">
              <a:latin typeface="+mn-lt"/>
              <a:ea typeface="Calibri"/>
              <a:cs typeface="Calibri"/>
              <a:sym typeface="Calibri"/>
            </a:rPr>
            <a:t>State Assessment Results in Reading and Mathematics Indicator Score     </a:t>
          </a:r>
          <a:r>
            <a:rPr lang="en-US" sz="1800" b="0">
              <a:latin typeface="+mn-lt"/>
              <a:ea typeface="Calibri"/>
              <a:cs typeface="Calibri"/>
              <a:sym typeface="Calibri"/>
            </a:rPr>
            <a:t>* .45</a:t>
          </a:r>
          <a:endParaRPr lang="en-US" sz="1800" b="0">
            <a:latin typeface="+mn-lt"/>
          </a:endParaRPr>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dgm:t>
        <a:bodyPr/>
        <a:lstStyle/>
        <a:p>
          <a:pPr>
            <a:buNone/>
          </a:pPr>
          <a:r>
            <a:rPr lang="en-US" sz="1050" b="0">
              <a:latin typeface="+mn-lt"/>
              <a:ea typeface="Calibri"/>
              <a:cs typeface="Calibri"/>
              <a:sym typeface="Calibri"/>
            </a:rPr>
            <a:t>State Assessment Results in Sc, SS and Writing Indicator Score                       </a:t>
          </a:r>
          <a:r>
            <a:rPr lang="en-US" sz="1800" b="0">
              <a:latin typeface="+mn-lt"/>
              <a:ea typeface="Calibri"/>
              <a:cs typeface="Calibri"/>
              <a:sym typeface="Calibri"/>
            </a:rPr>
            <a:t>* .20</a:t>
          </a:r>
          <a:endParaRPr lang="en-US" sz="1800" b="0">
            <a:latin typeface="+mn-lt"/>
          </a:endParaRPr>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F1A7D9D5-3CE6-4F77-873B-F0A3B191D1BB}">
      <dgm:prSet phldrT="[Text]" custT="1"/>
      <dgm:spPr/>
      <dgm:t>
        <a:bodyPr/>
        <a:lstStyle/>
        <a:p>
          <a:pPr>
            <a:buNone/>
          </a:pPr>
          <a:r>
            <a:rPr lang="en-US" sz="1050">
              <a:latin typeface="+mn-lt"/>
            </a:rPr>
            <a:t>English Learner Progress Indicator Score</a:t>
          </a:r>
        </a:p>
        <a:p>
          <a:pPr>
            <a:buNone/>
          </a:pPr>
          <a:r>
            <a:rPr lang="en-US" sz="1050">
              <a:latin typeface="+mn-lt"/>
            </a:rPr>
            <a:t>      </a:t>
          </a:r>
          <a:r>
            <a:rPr lang="en-US" sz="1800">
              <a:latin typeface="+mn-lt"/>
            </a:rPr>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050"/>
            <a:t>Quality of QSCS Indicator            </a:t>
          </a:r>
          <a:r>
            <a:rPr lang="en-US" sz="1800"/>
            <a:t>* .04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D2524C0D-7DBA-417F-B02F-B9BD6ED2FCC7}">
      <dgm:prSet phldrT="[Text]" custT="1"/>
      <dgm:spPr/>
      <dgm:t>
        <a:bodyPr/>
        <a:lstStyle/>
        <a:p>
          <a:pPr>
            <a:buNone/>
          </a:pPr>
          <a:r>
            <a:rPr lang="en-US" sz="1050"/>
            <a:t>Postsecondary Readiness </a:t>
          </a:r>
        </a:p>
        <a:p>
          <a:pPr>
            <a:buNone/>
          </a:pPr>
          <a:r>
            <a:rPr lang="en-US" sz="1800"/>
            <a:t>*.20</a:t>
          </a:r>
        </a:p>
      </dgm:t>
    </dgm:pt>
    <dgm:pt modelId="{AF37E143-BEE2-46EA-8EA2-5F0EDA4F397C}" type="parTrans" cxnId="{E1DD9053-4907-4E68-A169-C8D05FACD127}">
      <dgm:prSet/>
      <dgm:spPr/>
      <dgm:t>
        <a:bodyPr/>
        <a:lstStyle/>
        <a:p>
          <a:endParaRPr lang="en-US"/>
        </a:p>
      </dgm:t>
    </dgm:pt>
    <dgm:pt modelId="{E9B8BF07-3ADB-48F3-933B-B028EEE3632A}" type="sibTrans" cxnId="{E1DD9053-4907-4E68-A169-C8D05FACD127}">
      <dgm:prSet/>
      <dgm:spPr/>
      <dgm:t>
        <a:bodyPr/>
        <a:lstStyle/>
        <a:p>
          <a:endParaRPr lang="en-US"/>
        </a:p>
      </dgm:t>
    </dgm:pt>
    <dgm:pt modelId="{2C6EFB82-0014-48C2-960D-184753BF84DE}">
      <dgm:prSet phldrT="[Text]" custT="1"/>
      <dgm:spPr/>
      <dgm:t>
        <a:bodyPr/>
        <a:lstStyle/>
        <a:p>
          <a:pPr>
            <a:buNone/>
          </a:pPr>
          <a:r>
            <a:rPr lang="en-US" sz="1050"/>
            <a:t>Graduation Rate       </a:t>
          </a:r>
          <a:r>
            <a:rPr lang="en-US" sz="1800"/>
            <a:t>*.06</a:t>
          </a:r>
        </a:p>
      </dgm:t>
    </dgm:pt>
    <dgm:pt modelId="{4DB1A205-7D87-48B3-9529-E131A717C31A}" type="parTrans" cxnId="{9172943E-BCF8-416D-A70E-D536975B9A33}">
      <dgm:prSet/>
      <dgm:spPr/>
      <dgm:t>
        <a:bodyPr/>
        <a:lstStyle/>
        <a:p>
          <a:endParaRPr lang="en-US"/>
        </a:p>
      </dgm:t>
    </dgm:pt>
    <dgm:pt modelId="{5B709DD1-69CF-4443-9A5B-AF940CBF02C3}" type="sibTrans" cxnId="{9172943E-BCF8-416D-A70E-D536975B9A33}">
      <dgm:prSet/>
      <dgm:spPr/>
      <dgm:t>
        <a:bodyPr/>
        <a:lstStyle/>
        <a:p>
          <a:endParaRPr lang="en-US"/>
        </a:p>
      </dgm:t>
    </dgm:pt>
    <dgm:pt modelId="{5A924ED4-0BCB-4F4A-BC8A-9D7676719F1C}">
      <dgm:prSet phldrT="[Text]" custT="1"/>
      <dgm:spPr/>
      <dgm:t>
        <a:bodyPr/>
        <a:lstStyle/>
        <a:p>
          <a:r>
            <a:rPr lang="en-US" sz="2000"/>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7" custScaleX="2000000" custScaleY="2000000" custLinFactX="1252384" custLinFactNeighborX="1300000">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6" custScaleX="2000000" custScaleY="2000000" custLinFactX="2031512" custLinFactNeighborX="2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7" custScaleX="2000000" custScaleY="2000000" custLinFactX="1243211" custLinFactNeighborX="13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6" custScaleX="2000000" custScaleY="2000000" custLinFactX="2031512" custLinFactNeighborX="2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7" custScaleX="2000000" custScaleY="2000000" custLinFactX="1243211" custLinFactNeighborX="13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6" custScaleX="2000000" custScaleY="2000000" custLinFactX="2031512" custLinFactNeighborX="2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7" custScaleX="2000000" custScaleY="2000000" custLinFactX="1243211" custLinFactNeighborX="13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6" custScaleX="2000000" custScaleY="2000000" custLinFactX="2032656" custLinFactNeighborX="2100000" custLinFactNeighborY="3442"/>
      <dgm:spPr/>
    </dgm:pt>
    <dgm:pt modelId="{55F46764-D538-471C-B71A-529BF3A4E2E4}" type="pres">
      <dgm:prSet presAssocID="{FDF15E03-D6E2-48DE-8398-970B60A2038A}" presName="spacerR" presStyleCnt="0"/>
      <dgm:spPr/>
    </dgm:pt>
    <dgm:pt modelId="{5BA44825-825A-4725-8034-4B8BD5B803E5}" type="pres">
      <dgm:prSet presAssocID="{D2524C0D-7DBA-417F-B02F-B9BD6ED2FCC7}" presName="node" presStyleLbl="node1" presStyleIdx="4" presStyleCnt="7" custScaleX="2000000" custScaleY="2000000" custLinFactX="1300000" custLinFactNeighborX="1312327" custLinFactNeighborY="-16157">
        <dgm:presLayoutVars>
          <dgm:bulletEnabled val="1"/>
        </dgm:presLayoutVars>
      </dgm:prSet>
      <dgm:spPr/>
    </dgm:pt>
    <dgm:pt modelId="{7DE5AA99-DB0B-448B-B1D7-3BC71290DDE3}" type="pres">
      <dgm:prSet presAssocID="{E9B8BF07-3ADB-48F3-933B-B028EEE3632A}" presName="spacerL" presStyleCnt="0"/>
      <dgm:spPr/>
    </dgm:pt>
    <dgm:pt modelId="{BED252C7-D2C8-4EFA-9C63-F32B90B9F8E6}" type="pres">
      <dgm:prSet presAssocID="{E9B8BF07-3ADB-48F3-933B-B028EEE3632A}" presName="sibTrans" presStyleLbl="sibTrans2D1" presStyleIdx="4" presStyleCnt="6" custScaleX="2000000" custScaleY="2000000" custLinFactX="2047566" custLinFactNeighborX="2100000"/>
      <dgm:spPr/>
    </dgm:pt>
    <dgm:pt modelId="{D00DE9AC-CAFE-43CB-B9B7-86CB75C18EF7}" type="pres">
      <dgm:prSet presAssocID="{E9B8BF07-3ADB-48F3-933B-B028EEE3632A}" presName="spacerR" presStyleCnt="0"/>
      <dgm:spPr/>
    </dgm:pt>
    <dgm:pt modelId="{ACF52618-7A46-45C1-91AA-753ABEBEE295}" type="pres">
      <dgm:prSet presAssocID="{2C6EFB82-0014-48C2-960D-184753BF84DE}" presName="node" presStyleLbl="node1" presStyleIdx="5" presStyleCnt="7" custScaleX="2000000" custScaleY="2000000" custLinFactX="1252530" custLinFactNeighborX="1300000">
        <dgm:presLayoutVars>
          <dgm:bulletEnabled val="1"/>
        </dgm:presLayoutVars>
      </dgm:prSet>
      <dgm:spPr/>
    </dgm:pt>
    <dgm:pt modelId="{A47F93F7-E7ED-4AED-BAAC-07423E8EB5ED}" type="pres">
      <dgm:prSet presAssocID="{5B709DD1-69CF-4443-9A5B-AF940CBF02C3}" presName="spacerL" presStyleCnt="0"/>
      <dgm:spPr/>
    </dgm:pt>
    <dgm:pt modelId="{D6C1030B-472A-4889-969F-199D99870D5E}" type="pres">
      <dgm:prSet presAssocID="{5B709DD1-69CF-4443-9A5B-AF940CBF02C3}" presName="sibTrans" presStyleLbl="sibTrans2D1" presStyleIdx="5" presStyleCnt="6" custScaleX="2000000" custScaleY="2000000" custLinFactX="-14687831" custLinFactY="1900000" custLinFactNeighborX="-14700000" custLinFactNeighborY="1941911"/>
      <dgm:spPr/>
    </dgm:pt>
    <dgm:pt modelId="{BCE33A16-218D-45F6-997A-5AAA5A41ED1F}" type="pres">
      <dgm:prSet presAssocID="{5B709DD1-69CF-4443-9A5B-AF940CBF02C3}" presName="spacerR" presStyleCnt="0"/>
      <dgm:spPr/>
    </dgm:pt>
    <dgm:pt modelId="{287151F2-A532-440E-9B38-3F99EECFCFF9}" type="pres">
      <dgm:prSet presAssocID="{5A924ED4-0BCB-4F4A-BC8A-9D7676719F1C}" presName="node" presStyleLbl="node1" presStyleIdx="6" presStyleCnt="7" custScaleX="2000000" custScaleY="2000000" custLinFactX="-8990990" custLinFactY="1054302" custLinFactNeighborX="-9000000" custLinFactNeighborY="1100000">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6EBBCB01-08A1-413B-B2B4-6FED2CD7CF65}" type="presOf" srcId="{E9B8BF07-3ADB-48F3-933B-B028EEE3632A}" destId="{BED252C7-D2C8-4EFA-9C63-F32B90B9F8E6}"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9172943E-BCF8-416D-A70E-D536975B9A33}" srcId="{E1904A12-FD33-448E-97D0-EC93ABBE2BBF}" destId="{2C6EFB82-0014-48C2-960D-184753BF84DE}" srcOrd="5" destOrd="0" parTransId="{4DB1A205-7D87-48B3-9529-E131A717C31A}" sibTransId="{5B709DD1-69CF-4443-9A5B-AF940CBF02C3}"/>
    <dgm:cxn modelId="{38557F63-53C5-4C87-8F08-F2F6B1831251}" srcId="{E1904A12-FD33-448E-97D0-EC93ABBE2BBF}" destId="{5A924ED4-0BCB-4F4A-BC8A-9D7676719F1C}" srcOrd="6"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FAABEB6B-67C9-4B3F-B800-090F7B8FE98E}" type="presOf" srcId="{5B709DD1-69CF-4443-9A5B-AF940CBF02C3}" destId="{D6C1030B-472A-4889-969F-199D99870D5E}" srcOrd="0" destOrd="0" presId="urn:microsoft.com/office/officeart/2005/8/layout/equation1"/>
    <dgm:cxn modelId="{E1DD9053-4907-4E68-A169-C8D05FACD127}" srcId="{E1904A12-FD33-448E-97D0-EC93ABBE2BBF}" destId="{D2524C0D-7DBA-417F-B02F-B9BD6ED2FCC7}" srcOrd="4" destOrd="0" parTransId="{AF37E143-BEE2-46EA-8EA2-5F0EDA4F397C}" sibTransId="{E9B8BF07-3ADB-48F3-933B-B028EEE3632A}"/>
    <dgm:cxn modelId="{8190C355-E5E6-4CC7-BFF8-7A47EEE7B903}" type="presOf" srcId="{D2524C0D-7DBA-417F-B02F-B9BD6ED2FCC7}" destId="{5BA44825-825A-4725-8034-4B8BD5B803E5}"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AF46F0C0-86D2-48D1-A7D7-A71668AE46C6}" type="presOf" srcId="{2C6EFB82-0014-48C2-960D-184753BF84DE}" destId="{ACF52618-7A46-45C1-91AA-753ABEBEE295}" srcOrd="0" destOrd="0" presId="urn:microsoft.com/office/officeart/2005/8/layout/equation1"/>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3F62F2CD-A7A2-40FA-B8EA-163902AC4304}" type="presParOf" srcId="{12CF3327-4A59-45DE-88EB-4364538C4BD8}" destId="{5BA44825-825A-4725-8034-4B8BD5B803E5}" srcOrd="16" destOrd="0" presId="urn:microsoft.com/office/officeart/2005/8/layout/equation1"/>
    <dgm:cxn modelId="{2BB6100C-F0B9-4108-8550-8D6D00D9B5FD}" type="presParOf" srcId="{12CF3327-4A59-45DE-88EB-4364538C4BD8}" destId="{7DE5AA99-DB0B-448B-B1D7-3BC71290DDE3}" srcOrd="17" destOrd="0" presId="urn:microsoft.com/office/officeart/2005/8/layout/equation1"/>
    <dgm:cxn modelId="{7DCC1B3A-CEE8-4919-ABA1-C9EE9F916399}" type="presParOf" srcId="{12CF3327-4A59-45DE-88EB-4364538C4BD8}" destId="{BED252C7-D2C8-4EFA-9C63-F32B90B9F8E6}" srcOrd="18" destOrd="0" presId="urn:microsoft.com/office/officeart/2005/8/layout/equation1"/>
    <dgm:cxn modelId="{17F5F992-9BBE-4616-83A8-4A38D0DDCB24}" type="presParOf" srcId="{12CF3327-4A59-45DE-88EB-4364538C4BD8}" destId="{D00DE9AC-CAFE-43CB-B9B7-86CB75C18EF7}" srcOrd="19" destOrd="0" presId="urn:microsoft.com/office/officeart/2005/8/layout/equation1"/>
    <dgm:cxn modelId="{A70E3CE8-4FA5-46E6-AF11-E375BC4768E6}" type="presParOf" srcId="{12CF3327-4A59-45DE-88EB-4364538C4BD8}" destId="{ACF52618-7A46-45C1-91AA-753ABEBEE295}" srcOrd="20" destOrd="0" presId="urn:microsoft.com/office/officeart/2005/8/layout/equation1"/>
    <dgm:cxn modelId="{376451CF-0B80-4FF6-90B6-7ACC56924F38}" type="presParOf" srcId="{12CF3327-4A59-45DE-88EB-4364538C4BD8}" destId="{A47F93F7-E7ED-4AED-BAAC-07423E8EB5ED}" srcOrd="21" destOrd="0" presId="urn:microsoft.com/office/officeart/2005/8/layout/equation1"/>
    <dgm:cxn modelId="{26E05EFC-6064-4F98-A1B7-681A416CCB04}" type="presParOf" srcId="{12CF3327-4A59-45DE-88EB-4364538C4BD8}" destId="{D6C1030B-472A-4889-969F-199D99870D5E}" srcOrd="22" destOrd="0" presId="urn:microsoft.com/office/officeart/2005/8/layout/equation1"/>
    <dgm:cxn modelId="{7350B093-F627-46A2-92F2-6BC6B14EB72E}" type="presParOf" srcId="{12CF3327-4A59-45DE-88EB-4364538C4BD8}" destId="{BCE33A16-218D-45F6-997A-5AAA5A41ED1F}" srcOrd="23" destOrd="0" presId="urn:microsoft.com/office/officeart/2005/8/layout/equation1"/>
    <dgm:cxn modelId="{82E3B741-4C02-4A73-9B09-697170A19D2B}" type="presParOf" srcId="{12CF3327-4A59-45DE-88EB-4364538C4BD8}" destId="{287151F2-A532-440E-9B38-3F99EECFCFF9}" srcOrd="2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416" y="1829456"/>
          <a:ext cx="1876912" cy="18769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Current Year Status Score</a:t>
          </a:r>
        </a:p>
      </dsp:txBody>
      <dsp:txXfrm>
        <a:off x="276283" y="2104323"/>
        <a:ext cx="1327178" cy="1327178"/>
      </dsp:txXfrm>
    </dsp:sp>
    <dsp:sp modelId="{72B74AF2-1E07-4450-84F4-424F298ED4B1}">
      <dsp:nvSpPr>
        <dsp:cNvPr id="0" name=""/>
        <dsp:cNvSpPr/>
      </dsp:nvSpPr>
      <dsp:spPr>
        <a:xfrm>
          <a:off x="2030733" y="2223608"/>
          <a:ext cx="1088608" cy="1088608"/>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175028" y="2639892"/>
        <a:ext cx="800018" cy="256040"/>
      </dsp:txXfrm>
    </dsp:sp>
    <dsp:sp modelId="{E9BAE064-30DD-4F97-9DD6-CCC4C27BB31A}">
      <dsp:nvSpPr>
        <dsp:cNvPr id="0" name=""/>
        <dsp:cNvSpPr/>
      </dsp:nvSpPr>
      <dsp:spPr>
        <a:xfrm>
          <a:off x="3271747" y="1829456"/>
          <a:ext cx="1876912" cy="18769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Prior Year Status Score</a:t>
          </a:r>
        </a:p>
      </dsp:txBody>
      <dsp:txXfrm>
        <a:off x="3546614" y="2104323"/>
        <a:ext cx="1327178" cy="1327178"/>
      </dsp:txXfrm>
    </dsp:sp>
    <dsp:sp modelId="{F00A338A-FE51-4FEE-8BCD-C68BAC169AB7}">
      <dsp:nvSpPr>
        <dsp:cNvPr id="0" name=""/>
        <dsp:cNvSpPr/>
      </dsp:nvSpPr>
      <dsp:spPr>
        <a:xfrm>
          <a:off x="5301064" y="2223608"/>
          <a:ext cx="1088608" cy="1088608"/>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US" sz="4900" kern="1200"/>
        </a:p>
      </dsp:txBody>
      <dsp:txXfrm>
        <a:off x="5445359" y="2447861"/>
        <a:ext cx="800018" cy="640102"/>
      </dsp:txXfrm>
    </dsp:sp>
    <dsp:sp modelId="{0377CC37-CEA7-47BF-A336-DF6AD436B873}">
      <dsp:nvSpPr>
        <dsp:cNvPr id="0" name=""/>
        <dsp:cNvSpPr/>
      </dsp:nvSpPr>
      <dsp:spPr>
        <a:xfrm>
          <a:off x="6542078" y="1829456"/>
          <a:ext cx="1876912" cy="18769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Change Score </a:t>
          </a:r>
        </a:p>
      </dsp:txBody>
      <dsp:txXfrm>
        <a:off x="6816945" y="2104323"/>
        <a:ext cx="1327178" cy="1327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36013" y="2080103"/>
          <a:ext cx="1939546" cy="193954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Current Year Status Score </a:t>
          </a:r>
        </a:p>
      </dsp:txBody>
      <dsp:txXfrm>
        <a:off x="320053" y="2364143"/>
        <a:ext cx="1371466" cy="1371466"/>
      </dsp:txXfrm>
    </dsp:sp>
    <dsp:sp modelId="{01861E50-EF56-4DB1-99F2-63789CB4FB22}">
      <dsp:nvSpPr>
        <dsp:cNvPr id="0" name=""/>
        <dsp:cNvSpPr/>
      </dsp:nvSpPr>
      <dsp:spPr>
        <a:xfrm>
          <a:off x="2121533" y="2510443"/>
          <a:ext cx="1124936" cy="112493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270643" y="2940619"/>
        <a:ext cx="826716" cy="264584"/>
      </dsp:txXfrm>
    </dsp:sp>
    <dsp:sp modelId="{77E6BBB9-5FA0-4598-91EC-75A4D3294FC4}">
      <dsp:nvSpPr>
        <dsp:cNvPr id="0" name=""/>
        <dsp:cNvSpPr/>
      </dsp:nvSpPr>
      <dsp:spPr>
        <a:xfrm>
          <a:off x="3450026" y="2068582"/>
          <a:ext cx="1939546" cy="193954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Change Score</a:t>
          </a:r>
        </a:p>
      </dsp:txBody>
      <dsp:txXfrm>
        <a:off x="3734066" y="2352622"/>
        <a:ext cx="1371466" cy="1371466"/>
      </dsp:txXfrm>
    </dsp:sp>
    <dsp:sp modelId="{8A5D05BA-48CE-4A9D-84F1-C9B2DAB6D2C0}">
      <dsp:nvSpPr>
        <dsp:cNvPr id="0" name=""/>
        <dsp:cNvSpPr/>
      </dsp:nvSpPr>
      <dsp:spPr>
        <a:xfrm>
          <a:off x="5558582" y="2618639"/>
          <a:ext cx="1124936" cy="1124936"/>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707692" y="2850376"/>
        <a:ext cx="826716" cy="661462"/>
      </dsp:txXfrm>
    </dsp:sp>
    <dsp:sp modelId="{242D0C74-143E-45C6-91BC-624C35B7EFFA}">
      <dsp:nvSpPr>
        <dsp:cNvPr id="0" name=""/>
        <dsp:cNvSpPr/>
      </dsp:nvSpPr>
      <dsp:spPr>
        <a:xfrm>
          <a:off x="6761857" y="2068582"/>
          <a:ext cx="1939546" cy="193954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Indicator Score </a:t>
          </a:r>
        </a:p>
      </dsp:txBody>
      <dsp:txXfrm>
        <a:off x="7045897" y="2352622"/>
        <a:ext cx="1371466" cy="1371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909217"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mn-lt"/>
              <a:ea typeface="Calibri"/>
              <a:cs typeface="Calibri"/>
              <a:sym typeface="Calibri"/>
            </a:rPr>
            <a:t>State Assessment Results in Reading and Mathematics Indicator Score     </a:t>
          </a:r>
          <a:r>
            <a:rPr lang="en-US" sz="1800" b="0" kern="1200">
              <a:latin typeface="+mn-lt"/>
              <a:ea typeface="Calibri"/>
              <a:cs typeface="Calibri"/>
              <a:sym typeface="Calibri"/>
            </a:rPr>
            <a:t>* .45</a:t>
          </a:r>
          <a:endParaRPr lang="en-US" sz="1800" b="0" kern="1200">
            <a:latin typeface="+mn-lt"/>
          </a:endParaRPr>
        </a:p>
      </dsp:txBody>
      <dsp:txXfrm>
        <a:off x="1104231" y="3416172"/>
        <a:ext cx="941614" cy="941614"/>
      </dsp:txXfrm>
    </dsp:sp>
    <dsp:sp modelId="{BA3FC750-BE93-4BAC-816D-9288D528B866}">
      <dsp:nvSpPr>
        <dsp:cNvPr id="0" name=""/>
        <dsp:cNvSpPr/>
      </dsp:nvSpPr>
      <dsp:spPr>
        <a:xfrm>
          <a:off x="2240176"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42551" y="3796150"/>
        <a:ext cx="567602" cy="181658"/>
      </dsp:txXfrm>
    </dsp:sp>
    <dsp:sp modelId="{39BB678B-A9A0-40C9-A2B2-955061EF92B7}">
      <dsp:nvSpPr>
        <dsp:cNvPr id="0" name=""/>
        <dsp:cNvSpPr/>
      </dsp:nvSpPr>
      <dsp:spPr>
        <a:xfrm>
          <a:off x="3017918"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mn-lt"/>
              <a:ea typeface="Calibri"/>
              <a:cs typeface="Calibri"/>
              <a:sym typeface="Calibri"/>
            </a:rPr>
            <a:t>State Assessment Results in Sc, SS and Writing Indicator Score                       </a:t>
          </a:r>
          <a:r>
            <a:rPr lang="en-US" sz="1800" b="0" kern="1200">
              <a:latin typeface="+mn-lt"/>
              <a:ea typeface="Calibri"/>
              <a:cs typeface="Calibri"/>
              <a:sym typeface="Calibri"/>
            </a:rPr>
            <a:t>* .20</a:t>
          </a:r>
          <a:endParaRPr lang="en-US" sz="1800" b="0" kern="1200">
            <a:latin typeface="+mn-lt"/>
          </a:endParaRPr>
        </a:p>
      </dsp:txBody>
      <dsp:txXfrm>
        <a:off x="3212932" y="3416172"/>
        <a:ext cx="941614" cy="941614"/>
      </dsp:txXfrm>
    </dsp:sp>
    <dsp:sp modelId="{DB719212-1D17-4792-AECD-4CFC1401AB96}">
      <dsp:nvSpPr>
        <dsp:cNvPr id="0" name=""/>
        <dsp:cNvSpPr/>
      </dsp:nvSpPr>
      <dsp:spPr>
        <a:xfrm>
          <a:off x="4354984"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57359" y="3796150"/>
        <a:ext cx="567602" cy="181658"/>
      </dsp:txXfrm>
    </dsp:sp>
    <dsp:sp modelId="{D708CB7E-97AD-41B5-A798-51B45B61AD63}">
      <dsp:nvSpPr>
        <dsp:cNvPr id="0" name=""/>
        <dsp:cNvSpPr/>
      </dsp:nvSpPr>
      <dsp:spPr>
        <a:xfrm>
          <a:off x="513272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latin typeface="+mn-lt"/>
            </a:rPr>
            <a:t>English Learner Progress Indicator Score</a:t>
          </a:r>
        </a:p>
        <a:p>
          <a:pPr marL="0" lvl="0" indent="0" algn="ctr" defTabSz="466725">
            <a:lnSpc>
              <a:spcPct val="90000"/>
            </a:lnSpc>
            <a:spcBef>
              <a:spcPct val="0"/>
            </a:spcBef>
            <a:spcAft>
              <a:spcPct val="35000"/>
            </a:spcAft>
            <a:buNone/>
          </a:pPr>
          <a:r>
            <a:rPr lang="en-US" sz="1050" kern="1200">
              <a:latin typeface="+mn-lt"/>
            </a:rPr>
            <a:t>      </a:t>
          </a:r>
          <a:r>
            <a:rPr lang="en-US" sz="1800" kern="1200">
              <a:latin typeface="+mn-lt"/>
            </a:rPr>
            <a:t>*.05</a:t>
          </a:r>
        </a:p>
      </dsp:txBody>
      <dsp:txXfrm>
        <a:off x="5327740" y="3416172"/>
        <a:ext cx="941614" cy="941614"/>
      </dsp:txXfrm>
    </dsp:sp>
    <dsp:sp modelId="{0A5E78A5-D4A0-4982-A6F3-6ED0E2026BFE}">
      <dsp:nvSpPr>
        <dsp:cNvPr id="0" name=""/>
        <dsp:cNvSpPr/>
      </dsp:nvSpPr>
      <dsp:spPr>
        <a:xfrm>
          <a:off x="6469793"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72168" y="3796150"/>
        <a:ext cx="567602" cy="181658"/>
      </dsp:txXfrm>
    </dsp:sp>
    <dsp:sp modelId="{55C52335-9475-4A09-A64C-F886D6C2CF0A}">
      <dsp:nvSpPr>
        <dsp:cNvPr id="0" name=""/>
        <dsp:cNvSpPr/>
      </dsp:nvSpPr>
      <dsp:spPr>
        <a:xfrm>
          <a:off x="7247535"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Quality of QSCS Indicator            </a:t>
          </a:r>
          <a:r>
            <a:rPr lang="en-US" sz="1800" kern="1200"/>
            <a:t>* .04</a:t>
          </a:r>
        </a:p>
      </dsp:txBody>
      <dsp:txXfrm>
        <a:off x="7442549" y="3416172"/>
        <a:ext cx="941614" cy="941614"/>
      </dsp:txXfrm>
    </dsp:sp>
    <dsp:sp modelId="{84D85507-FBB0-448D-9EA8-75221FA2A752}">
      <dsp:nvSpPr>
        <dsp:cNvPr id="0" name=""/>
        <dsp:cNvSpPr/>
      </dsp:nvSpPr>
      <dsp:spPr>
        <a:xfrm>
          <a:off x="8585043" y="3502132"/>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87418" y="3797479"/>
        <a:ext cx="567602" cy="181658"/>
      </dsp:txXfrm>
    </dsp:sp>
    <dsp:sp modelId="{5BA44825-825A-4725-8034-4B8BD5B803E5}">
      <dsp:nvSpPr>
        <dsp:cNvPr id="0" name=""/>
        <dsp:cNvSpPr/>
      </dsp:nvSpPr>
      <dsp:spPr>
        <a:xfrm>
          <a:off x="9400821" y="3210401"/>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Postsecondary Readiness </a:t>
          </a:r>
        </a:p>
        <a:p>
          <a:pPr marL="0" lvl="0" indent="0" algn="ctr" defTabSz="466725">
            <a:lnSpc>
              <a:spcPct val="90000"/>
            </a:lnSpc>
            <a:spcBef>
              <a:spcPct val="0"/>
            </a:spcBef>
            <a:spcAft>
              <a:spcPct val="35000"/>
            </a:spcAft>
            <a:buNone/>
          </a:pPr>
          <a:r>
            <a:rPr lang="en-US" sz="1800" kern="1200"/>
            <a:t>*.20</a:t>
          </a:r>
        </a:p>
      </dsp:txBody>
      <dsp:txXfrm>
        <a:off x="9595835" y="3405415"/>
        <a:ext cx="941614" cy="941614"/>
      </dsp:txXfrm>
    </dsp:sp>
    <dsp:sp modelId="{BED252C7-D2C8-4EFA-9C63-F32B90B9F8E6}">
      <dsp:nvSpPr>
        <dsp:cNvPr id="0" name=""/>
        <dsp:cNvSpPr/>
      </dsp:nvSpPr>
      <dsp:spPr>
        <a:xfrm>
          <a:off x="10705609"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0807984" y="3796150"/>
        <a:ext cx="567602" cy="181658"/>
      </dsp:txXfrm>
    </dsp:sp>
    <dsp:sp modelId="{ACF52618-7A46-45C1-91AA-753ABEBEE295}">
      <dsp:nvSpPr>
        <dsp:cNvPr id="0" name=""/>
        <dsp:cNvSpPr/>
      </dsp:nvSpPr>
      <dsp:spPr>
        <a:xfrm>
          <a:off x="1148335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Graduation Rate       </a:t>
          </a:r>
          <a:r>
            <a:rPr lang="en-US" sz="1800" kern="1200"/>
            <a:t>*.06</a:t>
          </a:r>
        </a:p>
      </dsp:txBody>
      <dsp:txXfrm>
        <a:off x="11678370" y="3416172"/>
        <a:ext cx="941614" cy="941614"/>
      </dsp:txXfrm>
    </dsp:sp>
    <dsp:sp modelId="{D6C1030B-472A-4889-969F-199D99870D5E}">
      <dsp:nvSpPr>
        <dsp:cNvPr id="0" name=""/>
        <dsp:cNvSpPr/>
      </dsp:nvSpPr>
      <dsp:spPr>
        <a:xfrm>
          <a:off x="5449316" y="4984458"/>
          <a:ext cx="772352" cy="77235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551691" y="5143563"/>
        <a:ext cx="567602" cy="454142"/>
      </dsp:txXfrm>
    </dsp:sp>
    <dsp:sp modelId="{287151F2-A532-440E-9B38-3F99EECFCFF9}">
      <dsp:nvSpPr>
        <dsp:cNvPr id="0" name=""/>
        <dsp:cNvSpPr/>
      </dsp:nvSpPr>
      <dsp:spPr>
        <a:xfrm>
          <a:off x="6220944" y="465553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Overall Score</a:t>
          </a:r>
        </a:p>
      </dsp:txBody>
      <dsp:txXfrm>
        <a:off x="6415958" y="4850552"/>
        <a:ext cx="941614" cy="94161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Introductions</a:t>
            </a:r>
            <a:endParaRPr lang="en-US" err="1"/>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closer look at how the status calculation is performed for students.</a:t>
            </a:r>
          </a:p>
          <a:p>
            <a:endParaRPr lang="en-US"/>
          </a:p>
          <a:p>
            <a:r>
              <a:rPr lang="en-US"/>
              <a:t>First, the status is determined by comparing a student's WIDA ACCESS or Alternate ACCESS performance from the previous year to the current year. This comparison uses EL tables to assign points, and the scores are then averaged to generate the final result.</a:t>
            </a:r>
          </a:p>
          <a:p>
            <a:endParaRPr lang="en-US"/>
          </a:p>
          <a:p>
            <a:r>
              <a:rPr lang="en-US"/>
              <a:t>It’s important to note that students are reported based on their Full Academic Year, meaning they must have been enrolled for at least 100 days in their respective schools and districts.</a:t>
            </a:r>
          </a:p>
          <a:p>
            <a:endParaRPr lang="en-US"/>
          </a:p>
          <a:p>
            <a:r>
              <a:rPr lang="en-US"/>
              <a:t>For the assessment to count, students must be tested using the same assessment—either ACCESS or Alternate ACCESS—in both years.</a:t>
            </a:r>
          </a:p>
          <a:p>
            <a:r>
              <a:rPr lang="en-US"/>
              <a:t>Only students with point values ranging from 0 to 140 are included in the report.</a:t>
            </a:r>
          </a:p>
          <a:p>
            <a:endParaRPr lang="en-US"/>
          </a:p>
          <a:p>
            <a:r>
              <a:rPr lang="en-US"/>
              <a:t>Lastly, the analysis only includes students from groups that meet the n-count threshold of 30 students, which applies to elementary, middle, and high school levels.“</a:t>
            </a:r>
          </a:p>
          <a:p>
            <a:endParaRPr lang="en-US"/>
          </a:p>
          <a:p>
            <a:r>
              <a:rPr lang="en-US"/>
              <a:t>The calculation for status has not changed. </a:t>
            </a:r>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262884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calculate the status for the English Learner (EL) Progress, take the </a:t>
            </a:r>
            <a:r>
              <a:rPr lang="en-US" b="1"/>
              <a:t>total number of growth points earned</a:t>
            </a:r>
            <a:r>
              <a:rPr lang="en-US"/>
              <a:t> and divide it by the </a:t>
            </a:r>
            <a:r>
              <a:rPr lang="en-US" b="1"/>
              <a:t>total number of EL students who have both a prior year score and a current year score</a:t>
            </a:r>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05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800"/>
              </a:spcBef>
              <a:buFont typeface="Arial,Sans-Serif"/>
              <a:buNone/>
            </a:pPr>
            <a:r>
              <a:rPr lang="en-US" sz="1800" kern="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The Status Score represents the current year outcome for a given indicator and is calculated according to the metric described in the performance level descriptor documents.</a:t>
            </a:r>
            <a:r>
              <a:rPr lang="en-US" sz="1800" kern="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4145331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five status levels ranging from very low to very high for the current year.</a:t>
            </a:r>
          </a:p>
          <a:p>
            <a:endParaRPr lang="en-US"/>
          </a:p>
          <a:p>
            <a:r>
              <a:rPr lang="en-US"/>
              <a:t>Color ratings will include five performance levels from highest to lowest.</a:t>
            </a:r>
          </a:p>
          <a:p>
            <a:endParaRPr lang="en-US"/>
          </a:p>
          <a:p>
            <a:r>
              <a:rPr lang="en-US"/>
              <a:t>Performance of schools will be reported by levels; elementary, middle, and high as applicable. The School Report Card will display the color ratings  for each indicator to communicate performance of schools with red being the lowest and blue being the highest.</a:t>
            </a:r>
            <a:endParaRPr lang="en-US">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47639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Century Gothic" panose="020B0502020202020204" pitchFamily="34" charset="0"/>
                <a:ea typeface="Calibri" panose="020F0502020204030204" pitchFamily="34" charset="0"/>
                <a:cs typeface="Times New Roman" panose="02020603050405020304" pitchFamily="18" charset="0"/>
              </a:rPr>
              <a:t>I am providing the Status cut scores for elementary schools and status cut scores for elementary schools. As a reminder, the cut scores for all levels were established in 2023 through a standard-setting process, and the cuts determined at that time have not changed.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02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a:effectLst/>
                <a:latin typeface="Century Gothic" panose="020B0502020202020204" pitchFamily="34" charset="0"/>
                <a:ea typeface="Calibri" panose="020F0502020204030204" pitchFamily="34" charset="0"/>
                <a:cs typeface="Times New Roman" panose="02020603050405020304" pitchFamily="18" charset="0"/>
              </a:rPr>
              <a:t>I am also providing the Status cut scores for middle schools and status-cut scores for middle schools. As a reminder, the cut scores for all levels were established in 2023 through a standard-setting process, and the cuts determined at that time have not changed. </a:t>
            </a:r>
          </a:p>
          <a:p>
            <a:pPr marL="0" marR="0">
              <a:lnSpc>
                <a:spcPct val="107000"/>
              </a:lnSpc>
              <a:spcBef>
                <a:spcPts val="0"/>
              </a:spcBef>
              <a:spcAft>
                <a:spcPts val="800"/>
              </a:spcAft>
            </a:pPr>
            <a:endParaRPr lang="en-US" sz="1800" kern="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265476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entury Gothic" panose="020B0502020202020204" pitchFamily="34" charset="0"/>
                <a:ea typeface="Calibri" panose="020F0502020204030204" pitchFamily="34" charset="0"/>
                <a:cs typeface="Times New Roman" panose="02020603050405020304" pitchFamily="18" charset="0"/>
              </a:rPr>
              <a:t>I am also providing the Status cut scores for high schools and status cut scores for high schools. As a reminder, the cut scores for all levels were established in 2023 through a standard-setting process, and the cuts determined at that time have not changed.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r>
              <a:rPr lang="en-US"/>
              <a:t>I will turn it now over to my wonderful colleague Ben Riley who will discuss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05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Thanks Chris!</a:t>
            </a:r>
          </a:p>
          <a:p>
            <a:pPr algn="l"/>
            <a:endParaRPr lang="en-US" b="0" i="0">
              <a:solidFill>
                <a:srgbClr val="D1D5DB"/>
              </a:solidFill>
              <a:effectLst/>
              <a:latin typeface="Söhne"/>
            </a:endParaRPr>
          </a:p>
          <a:p>
            <a:pPr algn="l"/>
            <a:r>
              <a:rPr lang="en-US" b="0" i="0">
                <a:solidFill>
                  <a:srgbClr val="D1D5DB"/>
                </a:solidFill>
                <a:effectLst/>
                <a:latin typeface="Söhne"/>
              </a:rPr>
              <a:t>Let’s go ahead and delve a bit deeper into understanding the change score for each school. The process can be broken down into a few key steps.</a:t>
            </a:r>
          </a:p>
          <a:p>
            <a:pPr algn="l"/>
            <a:r>
              <a:rPr lang="en-US" b="0" i="0">
                <a:solidFill>
                  <a:srgbClr val="D1D5DB"/>
                </a:solidFill>
                <a:effectLst/>
                <a:latin typeface="Söhne"/>
              </a:rPr>
              <a:t>First, we begin with the 'Status Score'. This score isn't just a static number; it represents change. It's calculated by comparing a student’s performance level on either the WIDA ACCESS or the Alternate ACCESS tests from year to year. We use the EL tables to allocate points based on their performance, and then we take an average of these points to get our 'Status Score'.</a:t>
            </a:r>
          </a:p>
          <a:p>
            <a:pPr algn="l"/>
            <a:r>
              <a:rPr lang="en-US" b="0" i="0">
                <a:solidFill>
                  <a:srgbClr val="D1D5DB"/>
                </a:solidFill>
                <a:effectLst/>
                <a:latin typeface="Söhne"/>
              </a:rPr>
              <a:t>Now, to understand the change, we compare the 'Status Score' from the prior year to the current year. </a:t>
            </a:r>
          </a:p>
          <a:p>
            <a:pPr algn="l"/>
            <a:endParaRPr lang="en-US" b="0" i="0">
              <a:solidFill>
                <a:srgbClr val="D1D5DB"/>
              </a:solidFill>
              <a:effectLst/>
              <a:latin typeface="Söhne"/>
            </a:endParaRPr>
          </a:p>
          <a:p>
            <a:pPr algn="l"/>
            <a:r>
              <a:rPr lang="en-US" b="0" i="0">
                <a:solidFill>
                  <a:srgbClr val="D1D5DB"/>
                </a:solidFill>
                <a:effectLst/>
                <a:latin typeface="Söhne"/>
              </a:rPr>
              <a:t>Here's the formula: [Slide shows formula] 'Current Year Status' minus 'Prior Year Status'. This gives us the 'Change Score’.</a:t>
            </a:r>
          </a:p>
          <a:p>
            <a:pPr algn="l"/>
            <a:endParaRPr lang="en-US" b="0" i="0">
              <a:solidFill>
                <a:srgbClr val="D1D5DB"/>
              </a:solidFill>
              <a:effectLst/>
              <a:latin typeface="Söhne"/>
            </a:endParaRPr>
          </a:p>
          <a:p>
            <a:pPr algn="l"/>
            <a:r>
              <a:rPr lang="en-US" b="0" i="0">
                <a:solidFill>
                  <a:srgbClr val="D1D5DB"/>
                </a:solidFill>
                <a:effectLst/>
                <a:latin typeface="Söhne"/>
              </a:rPr>
              <a:t>Once we have the 'Change Score', we add it to the Current years Status Score'. This will give us what we call the 'Indicator Score'. Simply, </a:t>
            </a:r>
          </a:p>
          <a:p>
            <a:pPr algn="l"/>
            <a:r>
              <a:rPr lang="en-US" b="0" i="0">
                <a:solidFill>
                  <a:srgbClr val="D1D5DB"/>
                </a:solidFill>
                <a:effectLst/>
                <a:latin typeface="Söhne"/>
              </a:rPr>
              <a:t>[Slide shows formula] 'Current Year Status Score' plus 'Change Score' equals the 'Indicator Score’.</a:t>
            </a:r>
          </a:p>
          <a:p>
            <a:pPr algn="l"/>
            <a:endParaRPr lang="en-US" b="0" i="0">
              <a:solidFill>
                <a:srgbClr val="D1D5DB"/>
              </a:solidFill>
              <a:effectLst/>
              <a:latin typeface="Söhne"/>
            </a:endParaRPr>
          </a:p>
          <a:p>
            <a:pPr algn="l"/>
            <a:r>
              <a:rPr lang="en-US" b="0" i="0">
                <a:solidFill>
                  <a:srgbClr val="D1D5DB"/>
                </a:solidFill>
                <a:effectLst/>
                <a:latin typeface="Söhne"/>
              </a:rPr>
              <a:t>However, there are limits to consider. If for some reason, the 'Indicator Score' is less than 0, we set it to 0. On the other hand, if it exceeds 140, we cap it at 140. This ensures that our scores remain within a meaningful and manageable range.</a:t>
            </a:r>
          </a:p>
          <a:p>
            <a:pPr algn="l"/>
            <a:endParaRPr lang="en-US" b="0" i="0">
              <a:solidFill>
                <a:srgbClr val="D1D5DB"/>
              </a:solidFill>
              <a:effectLst/>
              <a:latin typeface="Söhne"/>
            </a:endParaRPr>
          </a:p>
          <a:p>
            <a:pPr algn="l"/>
            <a:r>
              <a:rPr lang="en-US" b="0" i="0">
                <a:solidFill>
                  <a:srgbClr val="D1D5DB"/>
                </a:solidFill>
                <a:effectLst/>
                <a:latin typeface="Söhne"/>
              </a:rPr>
              <a:t>These steps ensure that we get a comprehensive understanding of the school’s change. Let’s take a look at an example of a change score. </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89162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process involves comparing a school’s performance from the previous year to the current year. We use what’s referred to as the EL tables to assign points for this comparison. Chris shared these earlier in her presentation. Once we've assigned these points based on the performance levels, we average the scores.</a:t>
            </a:r>
            <a:endParaRPr lang="en-US">
              <a:solidFill>
                <a:srgbClr val="D1D5DB"/>
              </a:solidFill>
              <a:latin typeface="Söhne"/>
            </a:endParaRPr>
          </a:p>
          <a:p>
            <a:r>
              <a:rPr lang="en-US"/>
              <a:t> </a:t>
            </a:r>
            <a:endParaRPr lang="en-US">
              <a:ea typeface="Calibri"/>
              <a:cs typeface="Calibri"/>
            </a:endParaRPr>
          </a:p>
          <a:p>
            <a:r>
              <a:rPr lang="en-US"/>
              <a:t>Let's take a real-world example to extrapolate:</a:t>
            </a:r>
            <a:endParaRPr lang="en-US">
              <a:ea typeface="Calibri"/>
              <a:cs typeface="Calibri"/>
            </a:endParaRPr>
          </a:p>
          <a:p>
            <a:r>
              <a:rPr lang="en-US"/>
              <a:t> </a:t>
            </a:r>
            <a:endParaRPr lang="en-US">
              <a:ea typeface="Calibri"/>
              <a:cs typeface="Calibri"/>
            </a:endParaRPr>
          </a:p>
          <a:p>
            <a:r>
              <a:rPr lang="en-US"/>
              <a:t>For the current year, let's say a school achieved a Current Year Status Score of 75. Looking back at previous year, their Prior Year Status Score was 70.</a:t>
            </a:r>
            <a:endParaRPr lang="en-US">
              <a:ea typeface="Calibri"/>
              <a:cs typeface="Calibri"/>
            </a:endParaRPr>
          </a:p>
          <a:p>
            <a:r>
              <a:rPr lang="en-US"/>
              <a:t> </a:t>
            </a:r>
            <a:endParaRPr lang="en-US">
              <a:ea typeface="Calibri"/>
              <a:cs typeface="Calibri"/>
            </a:endParaRPr>
          </a:p>
          <a:p>
            <a:r>
              <a:rPr lang="en-US"/>
              <a:t>Now, to compute the Change Score, we subtract the Prior Year's score from the Current Year's score. In our example, 75 minus 70 gives us a Change Score of 5.</a:t>
            </a:r>
            <a:endParaRPr lang="en-US">
              <a:ea typeface="Calibri"/>
              <a:cs typeface="Calibri"/>
            </a:endParaRPr>
          </a:p>
          <a:p>
            <a:r>
              <a:rPr lang="en-US"/>
              <a:t> </a:t>
            </a:r>
            <a:endParaRPr lang="en-US">
              <a:ea typeface="Calibri"/>
              <a:cs typeface="Calibri"/>
            </a:endParaRPr>
          </a:p>
          <a:p>
            <a:r>
              <a:rPr lang="en-US"/>
              <a:t>But, that's not all. We then take this Change Score and add it to the Current Year Status Score to arrive at what we call the Indicator Score. Adding our Change Score of 5 to the Current Year Status Score of 75, we get an Indicator Score of 80.</a:t>
            </a:r>
            <a:endParaRPr lang="en-US">
              <a:ea typeface="Calibri"/>
              <a:cs typeface="Calibri"/>
            </a:endParaRPr>
          </a:p>
          <a:p>
            <a:r>
              <a:rPr lang="en-US"/>
              <a:t> </a:t>
            </a:r>
            <a:endParaRPr lang="en-US">
              <a:ea typeface="Calibri"/>
              <a:cs typeface="Calibri"/>
            </a:endParaRPr>
          </a:p>
          <a:p>
            <a:r>
              <a:rPr lang="en-US"/>
              <a:t>So, in essence, the Indicator Score encapsulates both the present performance and the change from the previous year, giving us a comprehensive measure of change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99802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And the benefit of this method? Its consistency. No matter which Indicator we're examining, the calculation remains unchanged. Every Indicator's Change Score is computed in the exact same manner.</a:t>
            </a:r>
          </a:p>
          <a:p>
            <a:pPr algn="l"/>
            <a:endParaRPr lang="en-US" b="0" i="0">
              <a:solidFill>
                <a:srgbClr val="D1D5DB"/>
              </a:solidFill>
              <a:effectLst/>
              <a:latin typeface="Söhne"/>
            </a:endParaRPr>
          </a:p>
          <a:p>
            <a:pPr algn="l"/>
            <a:r>
              <a:rPr lang="en-US" b="0" i="0">
                <a:solidFill>
                  <a:srgbClr val="D1D5DB"/>
                </a:solidFill>
                <a:effectLst/>
                <a:latin typeface="Söhne"/>
              </a:rPr>
              <a:t>Now, once we have our Change Score, it's important to classify it. We categorize these scores into five distinct change levels:</a:t>
            </a:r>
          </a:p>
          <a:p>
            <a:pPr algn="l">
              <a:buFont typeface="+mj-lt"/>
              <a:buAutoNum type="arabicPeriod"/>
            </a:pPr>
            <a:r>
              <a:rPr lang="en-US" b="0" i="0">
                <a:solidFill>
                  <a:srgbClr val="D1D5DB"/>
                </a:solidFill>
                <a:effectLst/>
                <a:latin typeface="Söhne"/>
              </a:rPr>
              <a:t>Declined Significantly</a:t>
            </a:r>
          </a:p>
          <a:p>
            <a:pPr algn="l">
              <a:buFont typeface="+mj-lt"/>
              <a:buAutoNum type="arabicPeriod"/>
            </a:pPr>
            <a:r>
              <a:rPr lang="en-US" b="0" i="0">
                <a:solidFill>
                  <a:srgbClr val="D1D5DB"/>
                </a:solidFill>
                <a:effectLst/>
                <a:latin typeface="Söhne"/>
              </a:rPr>
              <a:t>Declined</a:t>
            </a:r>
          </a:p>
          <a:p>
            <a:pPr algn="l">
              <a:buFont typeface="+mj-lt"/>
              <a:buAutoNum type="arabicPeriod"/>
            </a:pPr>
            <a:r>
              <a:rPr lang="en-US" b="0" i="0">
                <a:solidFill>
                  <a:srgbClr val="D1D5DB"/>
                </a:solidFill>
                <a:effectLst/>
                <a:latin typeface="Söhne"/>
              </a:rPr>
              <a:t>Maintained</a:t>
            </a:r>
          </a:p>
          <a:p>
            <a:pPr algn="l">
              <a:buFont typeface="+mj-lt"/>
              <a:buAutoNum type="arabicPeriod"/>
            </a:pPr>
            <a:r>
              <a:rPr lang="en-US" b="0" i="0">
                <a:solidFill>
                  <a:srgbClr val="D1D5DB"/>
                </a:solidFill>
                <a:effectLst/>
                <a:latin typeface="Söhne"/>
              </a:rPr>
              <a:t>Increased</a:t>
            </a:r>
          </a:p>
          <a:p>
            <a:pPr algn="l">
              <a:buFont typeface="+mj-lt"/>
              <a:buAutoNum type="arabicPeriod"/>
            </a:pPr>
            <a:r>
              <a:rPr lang="en-US" b="0" i="0">
                <a:solidFill>
                  <a:srgbClr val="D1D5DB"/>
                </a:solidFill>
                <a:effectLst/>
                <a:latin typeface="Söhne"/>
              </a:rPr>
              <a:t>Increased Significantly</a:t>
            </a:r>
          </a:p>
          <a:p>
            <a:pPr algn="l">
              <a:buFont typeface="+mj-lt"/>
              <a:buNone/>
            </a:pPr>
            <a:endParaRPr lang="en-US" b="0" i="0">
              <a:solidFill>
                <a:srgbClr val="D1D5DB"/>
              </a:solidFill>
              <a:effectLst/>
              <a:latin typeface="Söhne"/>
            </a:endParaRPr>
          </a:p>
          <a:p>
            <a:pPr algn="l"/>
            <a:r>
              <a:rPr lang="en-US" b="0" i="0">
                <a:solidFill>
                  <a:srgbClr val="D1D5DB"/>
                </a:solidFill>
                <a:effectLst/>
                <a:latin typeface="Söhne"/>
              </a:rPr>
              <a:t>These levels provide a clearer, more intuitive understanding of a student's or group's trajectory from the previous year.</a:t>
            </a:r>
          </a:p>
          <a:p>
            <a:pPr algn="l"/>
            <a:endParaRPr lang="en-US" b="0" i="0">
              <a:solidFill>
                <a:srgbClr val="D1D5DB"/>
              </a:solidFill>
              <a:effectLst/>
              <a:latin typeface="Söhne"/>
            </a:endParaRPr>
          </a:p>
          <a:p>
            <a:pPr algn="l"/>
            <a:r>
              <a:rPr lang="en-US" b="0" i="0">
                <a:solidFill>
                  <a:srgbClr val="D1D5DB"/>
                </a:solidFill>
                <a:effectLst/>
                <a:latin typeface="Söhne"/>
              </a:rPr>
              <a:t>So, to give a quick formulaic representation: Current Year Status Score minus Prior Year Status Score equals our Change Score.</a:t>
            </a:r>
          </a:p>
          <a:p>
            <a:pPr algn="l"/>
            <a:endParaRPr lang="en-US" b="0" i="0">
              <a:solidFill>
                <a:srgbClr val="D1D5DB"/>
              </a:solidFill>
              <a:effectLst/>
              <a:latin typeface="Söhne"/>
            </a:endParaRPr>
          </a:p>
          <a:p>
            <a:pPr algn="l"/>
            <a:r>
              <a:rPr lang="en-US" b="0" i="0">
                <a:solidFill>
                  <a:srgbClr val="D1D5DB"/>
                </a:solidFill>
                <a:effectLst/>
                <a:latin typeface="Söhne"/>
              </a:rPr>
              <a:t>Now, a key point to remember while we use the Prior Year Scores to help us calculate these Change Scores, they do not directly influence our Indicator Performance Ratings. Their primary function is to give us a benchmark, a point of comparison to see how far we've come or where we've receded.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8960-60E1-4317-A69B-9B56BFAAE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85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entury Gothic" panose="020B0502020202020204" pitchFamily="34" charset="0"/>
                <a:ea typeface="Calibri" panose="020F0502020204030204" pitchFamily="34" charset="0"/>
                <a:cs typeface="Times New Roman" panose="02020603050405020304" pitchFamily="18" charset="0"/>
              </a:rPr>
              <a:t>There are six indicators that make up the Kentucky Accountability System including State Assessment Results in Reading and Mathematics, State Assessment Results in Science, Social Studies and Writing, English Learner Progress, Postsecondary Readiness, Quality of School Climate and Safety and Graduation Rate. This training will focus specifically on the </a:t>
            </a:r>
            <a:r>
              <a:rPr lang="en-US"/>
              <a:t>Progress of English Language Proficiency, which is one of 6 state indicators in the accountability system.</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167663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entury Gothic" panose="020B0502020202020204" pitchFamily="34" charset="0"/>
                <a:ea typeface="Calibri" panose="020F0502020204030204" pitchFamily="34" charset="0"/>
                <a:cs typeface="Times New Roman" panose="02020603050405020304" pitchFamily="18" charset="0"/>
              </a:rPr>
              <a:t>I am providing the Change cut scores for elementary schools and high schools. As Chris shared with status, the cut scores established in 2023 have not changed.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30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entury Gothic" panose="020B0502020202020204" pitchFamily="34" charset="0"/>
                <a:ea typeface="Calibri" panose="020F0502020204030204" pitchFamily="34" charset="0"/>
                <a:cs typeface="Times New Roman" panose="02020603050405020304" pitchFamily="18" charset="0"/>
              </a:rPr>
              <a:t>Along with the elementary cut score table, I am also providing the Change cut scores for middle school. As Chris shared with the status that the cut scores established in 2023 have stayed the same.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3788442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entury Gothic" panose="020B0502020202020204" pitchFamily="34" charset="0"/>
                <a:ea typeface="Calibri" panose="020F0502020204030204" pitchFamily="34" charset="0"/>
                <a:cs typeface="Times New Roman" panose="02020603050405020304" pitchFamily="18" charset="0"/>
              </a:rPr>
              <a:t>Along with the elementary cut score table, I also provide the Change cut scores for high schools. As Chris shared with the status that the cut scores established in 2023 have stayed the same.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9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Now, let's simplify things a bit and understand the Indicator Score. Think of the Indicator Score as a blend of two components: the Status Score and the Change Score.</a:t>
            </a:r>
          </a:p>
          <a:p>
            <a:pPr algn="l"/>
            <a:endParaRPr lang="en-US" b="0" i="0">
              <a:solidFill>
                <a:srgbClr val="D1D5DB"/>
              </a:solidFill>
              <a:effectLst/>
              <a:latin typeface="Söhne"/>
            </a:endParaRPr>
          </a:p>
          <a:p>
            <a:pPr algn="l"/>
            <a:r>
              <a:rPr lang="en-US" b="0" i="0">
                <a:solidFill>
                  <a:srgbClr val="D1D5DB"/>
                </a:solidFill>
                <a:effectLst/>
                <a:latin typeface="Söhne"/>
              </a:rPr>
              <a:t>In essence, the Indicator Score is a straightforward summation of both these scores. So, when we talk about the Indicator Score, we're essentially capturing the current status along with the progress or change made from the prior year.</a:t>
            </a:r>
          </a:p>
          <a:p>
            <a:endParaRPr lang="en-US"/>
          </a:p>
          <a:p>
            <a:r>
              <a:rPr lang="en-US" b="0" i="0">
                <a:solidFill>
                  <a:srgbClr val="D1D5DB"/>
                </a:solidFill>
                <a:effectLst/>
                <a:latin typeface="Söhne"/>
              </a:rPr>
              <a:t>Imagine it this way: by evaluating both where you are and how much you've progressed, the Indicator Performance Rating offers a more comprehensive understanding of performance dynamics. It’s a holistic way of combining static performance, change, and providing a clear, color-coded snapshot.</a:t>
            </a:r>
          </a:p>
          <a:p>
            <a:endParaRPr lang="en-US" b="0" i="0">
              <a:solidFill>
                <a:srgbClr val="D1D5DB"/>
              </a:solidFill>
              <a:effectLst/>
              <a:latin typeface="Söhne"/>
            </a:endParaRPr>
          </a:p>
          <a:p>
            <a:r>
              <a:rPr lang="en-US" b="0" i="0">
                <a:solidFill>
                  <a:srgbClr val="D1D5DB"/>
                </a:solidFill>
                <a:effectLst/>
                <a:latin typeface="Söhne"/>
              </a:rPr>
              <a:t>Please note though this does not influence the Indicator Performance Ratings. The Indicator Performance Rating is one of five color-coded performance levels designated for each state indicator. </a:t>
            </a:r>
            <a:endParaRPr lang="en-US"/>
          </a:p>
          <a:p>
            <a:pPr algn="l"/>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1130310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l" rtl="0" fontAlgn="base"/>
            <a:r>
              <a:rPr lang="en-US" b="0" i="0" u="none" strike="noStrike">
                <a:solidFill>
                  <a:srgbClr val="D1D5DB"/>
                </a:solidFill>
                <a:effectLst/>
                <a:highlight>
                  <a:srgbClr val="F5F5F5"/>
                </a:highlight>
                <a:latin typeface="Söhne"/>
              </a:rPr>
              <a:t>This table is a culmination of our earlier discussions on both Change Scores and Status Scores.</a:t>
            </a:r>
            <a:r>
              <a:rPr lang="en-US" b="0" i="0">
                <a:solidFill>
                  <a:srgbClr val="444444"/>
                </a:solidFill>
                <a:effectLst/>
                <a:highlight>
                  <a:srgbClr val="F5F5F5"/>
                </a:highlight>
                <a:latin typeface="Söhne"/>
              </a:rPr>
              <a:t>​</a:t>
            </a:r>
            <a:endParaRPr lang="en-US" b="0" i="0">
              <a:solidFill>
                <a:srgbClr val="444444"/>
              </a:solidFill>
              <a:effectLst/>
              <a:highlight>
                <a:srgbClr val="F5F5F5"/>
              </a:highlight>
              <a:latin typeface="Calibri" panose="020F0502020204030204" pitchFamily="34" charset="0"/>
            </a:endParaRPr>
          </a:p>
          <a:p>
            <a:pPr algn="l" rtl="0" fontAlgn="base"/>
            <a:r>
              <a:rPr lang="en-US" b="0" i="0">
                <a:solidFill>
                  <a:srgbClr val="444444"/>
                </a:solidFill>
                <a:effectLst/>
                <a:highlight>
                  <a:srgbClr val="F5F5F5"/>
                </a:highlight>
                <a:latin typeface="Söhne"/>
              </a:rPr>
              <a:t>​</a:t>
            </a:r>
            <a:endParaRPr lang="en-US" b="0" i="0">
              <a:solidFill>
                <a:srgbClr val="444444"/>
              </a:solidFill>
              <a:effectLst/>
              <a:highlight>
                <a:srgbClr val="F5F5F5"/>
              </a:highlight>
              <a:latin typeface="Calibri" panose="020F0502020204030204" pitchFamily="34" charset="0"/>
            </a:endParaRPr>
          </a:p>
          <a:p>
            <a:pPr algn="l" rtl="0" fontAlgn="base"/>
            <a:r>
              <a:rPr lang="en-US" b="0" i="0" u="none" strike="noStrike">
                <a:solidFill>
                  <a:srgbClr val="D1D5DB"/>
                </a:solidFill>
                <a:effectLst/>
                <a:highlight>
                  <a:srgbClr val="F5F5F5"/>
                </a:highlight>
                <a:latin typeface="Söhne"/>
              </a:rPr>
              <a:t>Remember, both Change Level and Status Level have five distinct levels, which range from ‘Declined Significantly' at the baseline to ‘Increased Significantly' at the pinnacle. These levels help us categorize and better understand the journey of performance from one year to the next, as well as the current status of performance.</a:t>
            </a:r>
            <a:r>
              <a:rPr lang="en-US" b="0" i="0">
                <a:solidFill>
                  <a:srgbClr val="444444"/>
                </a:solidFill>
                <a:effectLst/>
                <a:highlight>
                  <a:srgbClr val="F5F5F5"/>
                </a:highlight>
                <a:latin typeface="Söhne"/>
              </a:rPr>
              <a:t>​</a:t>
            </a:r>
            <a:endParaRPr lang="en-US" b="0" i="0">
              <a:solidFill>
                <a:srgbClr val="444444"/>
              </a:solidFill>
              <a:effectLst/>
              <a:highlight>
                <a:srgbClr val="F5F5F5"/>
              </a:highlight>
              <a:latin typeface="Calibri" panose="020F0502020204030204" pitchFamily="34" charset="0"/>
            </a:endParaRPr>
          </a:p>
          <a:p>
            <a:pPr algn="l" rtl="0" fontAlgn="base"/>
            <a:r>
              <a:rPr lang="en-US" b="0" i="0">
                <a:solidFill>
                  <a:srgbClr val="444444"/>
                </a:solidFill>
                <a:effectLst/>
                <a:highlight>
                  <a:srgbClr val="F5F5F5"/>
                </a:highlight>
                <a:latin typeface="Söhne"/>
              </a:rPr>
              <a:t>​</a:t>
            </a:r>
            <a:endParaRPr lang="en-US" b="0" i="0">
              <a:solidFill>
                <a:srgbClr val="444444"/>
              </a:solidFill>
              <a:effectLst/>
              <a:highlight>
                <a:srgbClr val="F5F5F5"/>
              </a:highlight>
              <a:latin typeface="Calibri" panose="020F0502020204030204" pitchFamily="34" charset="0"/>
            </a:endParaRPr>
          </a:p>
          <a:p>
            <a:pPr algn="l" rtl="0" fontAlgn="base"/>
            <a:r>
              <a:rPr lang="en-US" b="0" i="0" u="none" strike="noStrike">
                <a:solidFill>
                  <a:srgbClr val="D1D5DB"/>
                </a:solidFill>
                <a:effectLst/>
                <a:highlight>
                  <a:srgbClr val="F5F5F5"/>
                </a:highlight>
                <a:latin typeface="Söhne"/>
              </a:rPr>
              <a:t>However, it's vital to keep in mind that behind these categorical levels are actual numerical values. Both the Change Score and the Status Score are represented by these numbers, providing a granular insight into where exactly performance lies within a given level.</a:t>
            </a:r>
            <a:r>
              <a:rPr lang="en-US" b="0" i="0">
                <a:solidFill>
                  <a:srgbClr val="444444"/>
                </a:solidFill>
                <a:effectLst/>
                <a:highlight>
                  <a:srgbClr val="F5F5F5"/>
                </a:highlight>
                <a:latin typeface="Söhne"/>
              </a:rPr>
              <a:t>​</a:t>
            </a:r>
            <a:endParaRPr lang="en-US" b="0" i="0">
              <a:solidFill>
                <a:srgbClr val="444444"/>
              </a:solidFill>
              <a:effectLst/>
              <a:highlight>
                <a:srgbClr val="F5F5F5"/>
              </a:highlight>
              <a:latin typeface="Calibri" panose="020F0502020204030204" pitchFamily="34" charset="0"/>
            </a:endParaRPr>
          </a:p>
          <a:p>
            <a:pPr algn="l" rtl="0" fontAlgn="base"/>
            <a:r>
              <a:rPr lang="en-US" b="0" i="0">
                <a:solidFill>
                  <a:srgbClr val="444444"/>
                </a:solidFill>
                <a:effectLst/>
                <a:highlight>
                  <a:srgbClr val="F5F5F5"/>
                </a:highlight>
                <a:latin typeface="Söhne"/>
              </a:rPr>
              <a:t>​</a:t>
            </a:r>
            <a:endParaRPr lang="en-US" b="0" i="0">
              <a:solidFill>
                <a:srgbClr val="444444"/>
              </a:solidFill>
              <a:effectLst/>
              <a:highlight>
                <a:srgbClr val="F5F5F5"/>
              </a:highlight>
              <a:latin typeface="Calibri" panose="020F0502020204030204" pitchFamily="34" charset="0"/>
            </a:endParaRPr>
          </a:p>
          <a:p>
            <a:pPr algn="l" rtl="0" fontAlgn="base"/>
            <a:r>
              <a:rPr lang="en-US" b="0" i="0" u="none" strike="noStrike">
                <a:solidFill>
                  <a:srgbClr val="D1D5DB"/>
                </a:solidFill>
                <a:effectLst/>
                <a:highlight>
                  <a:srgbClr val="F5F5F5"/>
                </a:highlight>
                <a:latin typeface="Söhne"/>
              </a:rPr>
              <a:t>Our Indicator Performance Ratings table combines these two elements – the Change and Status Levels. By examining this table, you'll get a comprehensive understanding of how different combinations of change and status influence the final performance rating.</a:t>
            </a:r>
            <a:r>
              <a:rPr lang="en-US" b="0" i="0">
                <a:solidFill>
                  <a:srgbClr val="444444"/>
                </a:solidFill>
                <a:effectLst/>
                <a:highlight>
                  <a:srgbClr val="F5F5F5"/>
                </a:highlight>
                <a:latin typeface="Söhne"/>
              </a:rPr>
              <a:t>​</a:t>
            </a:r>
            <a:endParaRPr lang="en-US" b="0" i="0">
              <a:solidFill>
                <a:srgbClr val="444444"/>
              </a:solidFill>
              <a:effectLst/>
              <a:highlight>
                <a:srgbClr val="F5F5F5"/>
              </a:highlight>
              <a:latin typeface="Calibri" panose="020F0502020204030204" pitchFamily="34" charset="0"/>
            </a:endParaRPr>
          </a:p>
          <a:p>
            <a:pPr algn="l" rtl="0" fontAlgn="base"/>
            <a:r>
              <a:rPr lang="en-US" b="0" i="0">
                <a:solidFill>
                  <a:srgbClr val="444444"/>
                </a:solidFill>
                <a:effectLst/>
                <a:highlight>
                  <a:srgbClr val="F5F5F5"/>
                </a:highlight>
                <a:latin typeface="Söhne"/>
              </a:rPr>
              <a:t>​</a:t>
            </a:r>
            <a:endParaRPr lang="en-US" b="0" i="0">
              <a:solidFill>
                <a:srgbClr val="444444"/>
              </a:solidFill>
              <a:effectLst/>
              <a:highlight>
                <a:srgbClr val="F5F5F5"/>
              </a:highlight>
              <a:latin typeface="Calibri" panose="020F0502020204030204" pitchFamily="34" charset="0"/>
            </a:endParaRPr>
          </a:p>
          <a:p>
            <a:pPr algn="l" rtl="0" fontAlgn="base"/>
            <a:r>
              <a:rPr lang="en-US" b="0" i="0" u="none" strike="noStrike">
                <a:solidFill>
                  <a:srgbClr val="D1D5DB"/>
                </a:solidFill>
                <a:effectLst/>
                <a:highlight>
                  <a:srgbClr val="F5F5F5"/>
                </a:highlight>
                <a:latin typeface="Söhne"/>
              </a:rPr>
              <a:t>So, as we delve into the details of this table, remember: we're integrating both the quantitative aspects of the scores and the qualitative insights provided by the levels to present a holistic picture of performance.</a:t>
            </a:r>
            <a:endParaRPr lang="en-US" b="0" i="0">
              <a:solidFill>
                <a:srgbClr val="444444"/>
              </a:solidFill>
              <a:effectLst/>
              <a:highlight>
                <a:srgbClr val="F5F5F5"/>
              </a:highlight>
              <a:latin typeface="Calibri" panose="020F0502020204030204" pitchFamily="34" charset="0"/>
            </a:endParaRPr>
          </a:p>
          <a:p>
            <a:pPr marL="0" lvl="0" indent="0" algn="l" rtl="0">
              <a:spcBef>
                <a:spcPts val="0"/>
              </a:spcBef>
              <a:spcAft>
                <a:spcPts val="0"/>
              </a:spcAft>
              <a:buNone/>
            </a:pP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Let's transition to an overarching perspective with our 'Overall Scores'. These scores provide a collective reflection of the outcomes across all available Indicators. To arrive at these scores, it's not just a simple summation. We carefully apply specific weights to each Indicator, ensuring that each contributes proportionally to the bigger picture.</a:t>
            </a:r>
          </a:p>
          <a:p>
            <a:pPr algn="l"/>
            <a:endParaRPr lang="en-US" b="0" i="0">
              <a:solidFill>
                <a:srgbClr val="D1D5DB"/>
              </a:solidFill>
              <a:effectLst/>
              <a:latin typeface="Söhne"/>
            </a:endParaRPr>
          </a:p>
          <a:p>
            <a:pPr algn="l"/>
            <a:r>
              <a:rPr lang="en-US" b="0" i="0">
                <a:solidFill>
                  <a:srgbClr val="D1D5DB"/>
                </a:solidFill>
                <a:effectLst/>
                <a:latin typeface="Söhne"/>
              </a:rPr>
              <a:t>Take, for example, our High School Overall Score Calculation:</a:t>
            </a:r>
          </a:p>
          <a:p>
            <a:pPr algn="l"/>
            <a:endParaRPr lang="en-US" b="0" i="0">
              <a:solidFill>
                <a:srgbClr val="D1D5DB"/>
              </a:solidFill>
              <a:effectLst/>
              <a:latin typeface="Söhne"/>
            </a:endParaRPr>
          </a:p>
          <a:p>
            <a:pPr algn="l"/>
            <a:r>
              <a:rPr lang="en-US" b="0" i="0">
                <a:solidFill>
                  <a:srgbClr val="D1D5DB"/>
                </a:solidFill>
                <a:effectLst/>
                <a:latin typeface="Söhne"/>
              </a:rPr>
              <a:t>Starting with the 'State Assessment Results in Reading and Mathematics', we have its Indicator Score, which is weighted at 45% - that's multiplied by 0.45.</a:t>
            </a:r>
          </a:p>
          <a:p>
            <a:pPr algn="l"/>
            <a:endParaRPr lang="en-US" b="0" i="0">
              <a:solidFill>
                <a:srgbClr val="D1D5DB"/>
              </a:solidFill>
              <a:effectLst/>
              <a:latin typeface="Söhne"/>
            </a:endParaRPr>
          </a:p>
          <a:p>
            <a:pPr algn="l"/>
            <a:r>
              <a:rPr lang="en-US" b="0" i="0">
                <a:solidFill>
                  <a:srgbClr val="D1D5DB"/>
                </a:solidFill>
                <a:effectLst/>
                <a:latin typeface="Söhne"/>
              </a:rPr>
              <a:t>Next, our 'State Assessment Results in Science, Social Studies, and Writing' Indicator Score has a weight of 20%, so that's multiplied by 0.20.</a:t>
            </a:r>
          </a:p>
          <a:p>
            <a:pPr algn="l"/>
            <a:endParaRPr lang="en-US" b="0" i="0">
              <a:solidFill>
                <a:srgbClr val="D1D5DB"/>
              </a:solidFill>
              <a:effectLst/>
              <a:latin typeface="Söhne"/>
            </a:endParaRPr>
          </a:p>
          <a:p>
            <a:pPr algn="l"/>
            <a:r>
              <a:rPr lang="en-US" b="0" i="0">
                <a:solidFill>
                  <a:srgbClr val="D1D5DB"/>
                </a:solidFill>
                <a:effectLst/>
                <a:latin typeface="Söhne"/>
              </a:rPr>
              <a:t>Continuing on, our 'English Learner Progress' Indicator Score is weighted at 5%. Following this, we have the 'Quality of QSCS' Indicator which holds a 4% weight.</a:t>
            </a:r>
          </a:p>
          <a:p>
            <a:pPr algn="l"/>
            <a:endParaRPr lang="en-US" b="0" i="0">
              <a:solidFill>
                <a:srgbClr val="D1D5DB"/>
              </a:solidFill>
              <a:effectLst/>
              <a:latin typeface="Söhne"/>
            </a:endParaRPr>
          </a:p>
          <a:p>
            <a:pPr algn="l"/>
            <a:r>
              <a:rPr lang="en-US" b="0" i="0">
                <a:solidFill>
                  <a:srgbClr val="D1D5DB"/>
                </a:solidFill>
                <a:effectLst/>
                <a:latin typeface="Söhne"/>
              </a:rPr>
              <a:t>Then, the 'Postsecondary Readiness' makes up 20%, and lastly, the 'Graduation Rate' is given a weight of 6%.</a:t>
            </a:r>
          </a:p>
          <a:p>
            <a:pPr algn="l"/>
            <a:endParaRPr lang="en-US" b="0" i="0">
              <a:solidFill>
                <a:srgbClr val="D1D5DB"/>
              </a:solidFill>
              <a:effectLst/>
              <a:latin typeface="Söhne"/>
            </a:endParaRPr>
          </a:p>
          <a:p>
            <a:pPr algn="l"/>
            <a:r>
              <a:rPr lang="en-US" b="0" i="0">
                <a:solidFill>
                  <a:srgbClr val="D1D5DB"/>
                </a:solidFill>
                <a:effectLst/>
                <a:latin typeface="Söhne"/>
              </a:rPr>
              <a:t>When we factor in all these individual weighted scores, the sum gives us our 'Overall Score’.</a:t>
            </a:r>
          </a:p>
          <a:p>
            <a:pPr algn="l"/>
            <a:endParaRPr lang="en-US" b="0" i="0">
              <a:solidFill>
                <a:srgbClr val="D1D5DB"/>
              </a:solidFill>
              <a:effectLst/>
              <a:latin typeface="Söhne"/>
            </a:endParaRPr>
          </a:p>
          <a:p>
            <a:r>
              <a:rPr lang="en-US"/>
              <a:t>This methodology ensures that each accountability indicator contributes in a manner that reflects its weighted significance in the broader calculation of Overall Score of our high school students.</a:t>
            </a:r>
          </a:p>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201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The Overall Performance Rating combines performance on the state indicators for elementary, middle, and high schools. These ratings will be communicated using a color rating system, where blue represents the highest rating, and red represents the lowest rating. The five performance levels, from highest to lowest, are Blue, Green, Yellow, Orange, and Red. </a:t>
            </a:r>
            <a:br>
              <a:rPr lang="en-US">
                <a:cs typeface="+mn-lt"/>
              </a:rPr>
            </a:br>
            <a:br>
              <a:rPr lang="en-US">
                <a:cs typeface="+mn-lt"/>
              </a:rPr>
            </a:br>
            <a:r>
              <a:rPr lang="en-US"/>
              <a:t>Indicator Performance ratings are also reported as colors the result of unique combination of Status Level and Change Level; not based on cut scores.</a:t>
            </a:r>
          </a:p>
          <a:p>
            <a:pPr>
              <a:lnSpc>
                <a:spcPct val="90000"/>
              </a:lnSpc>
              <a:spcBef>
                <a:spcPts val="1000"/>
              </a:spcBef>
            </a:pPr>
            <a:endParaRPr lang="en-US">
              <a:cs typeface="Calibri"/>
            </a:endParaRPr>
          </a:p>
          <a:p>
            <a:pPr>
              <a:lnSpc>
                <a:spcPct val="90000"/>
              </a:lnSpc>
              <a:spcBef>
                <a:spcPts val="1000"/>
              </a:spcBef>
            </a:pPr>
            <a:r>
              <a:rPr lang="en-US" i="1">
                <a:cs typeface="Calibri"/>
              </a:rPr>
              <a:t>Please note that the public School Report Card will be released later this year. The initial public release of assessment and accountability data will be in Open House.</a:t>
            </a:r>
          </a:p>
          <a:p>
            <a:pPr>
              <a:lnSpc>
                <a:spcPct val="90000"/>
              </a:lnSpc>
              <a:spcBef>
                <a:spcPts val="1000"/>
              </a:spcBef>
            </a:pPr>
            <a:endParaRPr lang="en-US" i="1">
              <a:cs typeface="Calibri"/>
            </a:endParaRPr>
          </a:p>
          <a:p>
            <a:pPr>
              <a:lnSpc>
                <a:spcPct val="90000"/>
              </a:lnSpc>
              <a:spcBef>
                <a:spcPts val="1000"/>
              </a:spcBef>
            </a:pPr>
            <a:r>
              <a:rPr lang="en-US" i="1">
                <a:cs typeface="Calibri"/>
              </a:rPr>
              <a:t>Ben’s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ighlight>
                  <a:srgbClr val="FFFF00"/>
                </a:highlight>
              </a:rPr>
              <a:t>Based on weights approved by the Kentucky Board of Education (KBE).</a:t>
            </a:r>
          </a:p>
          <a:p>
            <a:endParaRPr lang="en-US"/>
          </a:p>
          <a:p>
            <a:pPr algn="l"/>
            <a:r>
              <a:rPr lang="en-US" b="0" i="0">
                <a:solidFill>
                  <a:srgbClr val="D1D5DB"/>
                </a:solidFill>
                <a:effectLst/>
                <a:latin typeface="Söhne"/>
              </a:rPr>
              <a:t>Shifting our lens to the bigger picture, let's delve into the 'Overall Performance Rating'. This rating isn't isolated to just one school level – it combines performance across elementary, middle, and high schools. This is achieved by tapping into our indicators, ensuring a consistent benchmarking standard.</a:t>
            </a:r>
          </a:p>
          <a:p>
            <a:pPr algn="l"/>
            <a:endParaRPr lang="en-US" b="0" i="0">
              <a:solidFill>
                <a:srgbClr val="D1D5DB"/>
              </a:solidFill>
              <a:effectLst/>
              <a:latin typeface="Söhne"/>
            </a:endParaRPr>
          </a:p>
          <a:p>
            <a:pPr algn="l"/>
            <a:r>
              <a:rPr lang="en-US" b="0" i="0">
                <a:solidFill>
                  <a:srgbClr val="D1D5DB"/>
                </a:solidFill>
                <a:effectLst/>
                <a:latin typeface="Söhne"/>
              </a:rPr>
              <a:t>Now, to make this data more digestible and immediately comprehensible, Kentucky adopted a color rating system. At a glance, these colors provide a clear and intuitive sense of a school's performance.</a:t>
            </a:r>
          </a:p>
          <a:p>
            <a:pPr algn="l"/>
            <a:endParaRPr lang="en-US" b="0" i="0">
              <a:solidFill>
                <a:srgbClr val="D1D5DB"/>
              </a:solidFill>
              <a:effectLst/>
              <a:latin typeface="Söhne"/>
            </a:endParaRPr>
          </a:p>
          <a:p>
            <a:pPr algn="l"/>
            <a:r>
              <a:rPr lang="en-US" b="0" i="0">
                <a:solidFill>
                  <a:srgbClr val="D1D5DB"/>
                </a:solidFill>
                <a:effectLst/>
                <a:latin typeface="Söhne"/>
              </a:rPr>
              <a:t>Picture a spectrum. At one end, we have Red – indicative of the areas where there's significant room for improvement. As we traverse this spectrum, the colors shift, each representing a progressive uptick in performance. The pinnacle of achievement is represented by Blue, a testament to exceptional performance.</a:t>
            </a:r>
          </a:p>
          <a:p>
            <a:pPr algn="l">
              <a:buFont typeface="Arial" panose="020B0604020202020204" pitchFamily="34" charset="0"/>
              <a:buNone/>
            </a:pPr>
            <a:endParaRPr lang="en-US" b="0" i="0">
              <a:solidFill>
                <a:srgbClr val="D1D5DB"/>
              </a:solidFill>
              <a:effectLst/>
              <a:latin typeface="Söhne"/>
            </a:endParaRPr>
          </a:p>
          <a:p>
            <a:pPr algn="l"/>
            <a:r>
              <a:rPr lang="en-US" b="0" i="0">
                <a:solidFill>
                  <a:srgbClr val="D1D5DB"/>
                </a:solidFill>
                <a:effectLst/>
                <a:latin typeface="Söhne"/>
              </a:rPr>
              <a:t>This color-coded is designed to provide a swift, visual assessment of performance, making it easier for all stakeholders to grasp the status and areas of focus.</a:t>
            </a:r>
          </a:p>
          <a:p>
            <a:endParaRPr lang="en-US">
              <a:solidFill>
                <a:srgbClr val="000000"/>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10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Shown here is a table of the current Cut scores that were established in 2023. I will pause for a moment for you to review this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5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When we talk about standard school configurations for accountability purposes, we're usually referencing the following:</a:t>
            </a:r>
          </a:p>
          <a:p>
            <a:pPr algn="l"/>
            <a:endParaRPr lang="en-US" b="0" i="0">
              <a:solidFill>
                <a:srgbClr val="D1D5DB"/>
              </a:solidFill>
              <a:effectLst/>
              <a:latin typeface="Söhne"/>
            </a:endParaRPr>
          </a:p>
          <a:p>
            <a:pPr algn="l">
              <a:buFont typeface="Arial" panose="020B0604020202020204" pitchFamily="34" charset="0"/>
              <a:buChar char="•"/>
            </a:pPr>
            <a:r>
              <a:rPr lang="en-US" b="1" i="0">
                <a:solidFill>
                  <a:srgbClr val="D1D5DB"/>
                </a:solidFill>
                <a:effectLst/>
                <a:latin typeface="Söhne"/>
              </a:rPr>
              <a:t>Elementary schools</a:t>
            </a:r>
            <a:r>
              <a:rPr lang="en-US" b="0" i="0">
                <a:solidFill>
                  <a:srgbClr val="D1D5DB"/>
                </a:solidFill>
                <a:effectLst/>
                <a:latin typeface="Söhne"/>
              </a:rPr>
              <a:t> span from Kindergarten through 5th grade, commonly denoted as K-5.</a:t>
            </a:r>
          </a:p>
          <a:p>
            <a:pPr algn="l">
              <a:buFont typeface="Arial" panose="020B0604020202020204" pitchFamily="34" charset="0"/>
              <a:buChar char="•"/>
            </a:pPr>
            <a:r>
              <a:rPr lang="en-US" b="1" i="0">
                <a:solidFill>
                  <a:srgbClr val="D1D5DB"/>
                </a:solidFill>
                <a:effectLst/>
                <a:latin typeface="Söhne"/>
              </a:rPr>
              <a:t>Middle schools</a:t>
            </a:r>
            <a:r>
              <a:rPr lang="en-US" b="0" i="0">
                <a:solidFill>
                  <a:srgbClr val="D1D5DB"/>
                </a:solidFill>
                <a:effectLst/>
                <a:latin typeface="Söhne"/>
              </a:rPr>
              <a:t> cover 6th grade up to 8th grade, represented as grades 6-8.</a:t>
            </a:r>
          </a:p>
          <a:p>
            <a:pPr algn="l">
              <a:buFont typeface="Arial" panose="020B0604020202020204" pitchFamily="34" charset="0"/>
              <a:buChar char="•"/>
            </a:pPr>
            <a:r>
              <a:rPr lang="en-US" b="0" i="0">
                <a:solidFill>
                  <a:srgbClr val="D1D5DB"/>
                </a:solidFill>
                <a:effectLst/>
                <a:latin typeface="Söhne"/>
              </a:rPr>
              <a:t>Lastly, </a:t>
            </a:r>
            <a:r>
              <a:rPr lang="en-US" b="1" i="0">
                <a:solidFill>
                  <a:srgbClr val="D1D5DB"/>
                </a:solidFill>
                <a:effectLst/>
                <a:latin typeface="Söhne"/>
              </a:rPr>
              <a:t>High schools</a:t>
            </a:r>
            <a:r>
              <a:rPr lang="en-US" b="0" i="0">
                <a:solidFill>
                  <a:srgbClr val="D1D5DB"/>
                </a:solidFill>
                <a:effectLst/>
                <a:latin typeface="Söhne"/>
              </a:rPr>
              <a:t> capture the student journey from 9th grade all the way to the 12th grade, or 9-12.</a:t>
            </a:r>
          </a:p>
          <a:p>
            <a:pPr algn="l"/>
            <a:endParaRPr lang="en-US" b="0" i="0">
              <a:solidFill>
                <a:srgbClr val="D1D5DB"/>
              </a:solidFill>
              <a:effectLst/>
              <a:latin typeface="Söhne"/>
            </a:endParaRPr>
          </a:p>
          <a:p>
            <a:pPr algn="l"/>
            <a:r>
              <a:rPr lang="en-US" b="0" i="0">
                <a:solidFill>
                  <a:srgbClr val="D1D5DB"/>
                </a:solidFill>
                <a:effectLst/>
                <a:latin typeface="Söhne"/>
              </a:rPr>
              <a:t>But, of course, the world of education isn't one-size-fits-all, and we recognize that. Schools come in a variety of configurations to cater to the diverse needs of our communities.</a:t>
            </a:r>
          </a:p>
          <a:p>
            <a:pPr algn="l"/>
            <a:endParaRPr lang="en-US" b="0" i="0">
              <a:solidFill>
                <a:srgbClr val="D1D5DB"/>
              </a:solidFill>
              <a:effectLst/>
              <a:latin typeface="Söhne"/>
            </a:endParaRPr>
          </a:p>
          <a:p>
            <a:pPr algn="l"/>
            <a:r>
              <a:rPr lang="en-US" b="0" i="0">
                <a:solidFill>
                  <a:srgbClr val="D1D5DB"/>
                </a:solidFill>
                <a:effectLst/>
                <a:latin typeface="Söhne"/>
              </a:rPr>
              <a:t>Let's explore some of these alternate setups:</a:t>
            </a:r>
          </a:p>
          <a:p>
            <a:pPr algn="l"/>
            <a:endParaRPr lang="en-US" b="0" i="0">
              <a:solidFill>
                <a:srgbClr val="D1D5DB"/>
              </a:solidFill>
              <a:effectLst/>
              <a:latin typeface="Söhne"/>
            </a:endParaRPr>
          </a:p>
          <a:p>
            <a:pPr algn="l">
              <a:buFont typeface="Arial" panose="020B0604020202020204" pitchFamily="34" charset="0"/>
              <a:buChar char="•"/>
            </a:pPr>
            <a:r>
              <a:rPr lang="en-US" b="0" i="0">
                <a:solidFill>
                  <a:srgbClr val="D1D5DB"/>
                </a:solidFill>
                <a:effectLst/>
                <a:latin typeface="Söhne"/>
              </a:rPr>
              <a:t>Schools that start from Kindergarten but only go up to the 5th grade would be classified as elementary for grades 1-5.</a:t>
            </a:r>
          </a:p>
          <a:p>
            <a:pPr algn="l">
              <a:buFont typeface="Arial" panose="020B0604020202020204" pitchFamily="34" charset="0"/>
              <a:buChar char="•"/>
            </a:pPr>
            <a:r>
              <a:rPr lang="en-US" b="0" i="0">
                <a:solidFill>
                  <a:srgbClr val="D1D5DB"/>
                </a:solidFill>
                <a:effectLst/>
                <a:latin typeface="Söhne"/>
              </a:rPr>
              <a:t>The K-8 model? They would categorize grades 1-5 as elementary and grades 6-8 as middle school.</a:t>
            </a:r>
          </a:p>
          <a:p>
            <a:pPr algn="l">
              <a:buFont typeface="Arial" panose="020B0604020202020204" pitchFamily="34" charset="0"/>
              <a:buChar char="•"/>
            </a:pPr>
            <a:r>
              <a:rPr lang="en-US" b="0" i="0">
                <a:solidFill>
                  <a:srgbClr val="D1D5DB"/>
                </a:solidFill>
                <a:effectLst/>
                <a:latin typeface="Söhne"/>
              </a:rPr>
              <a:t>For those schools encompassing K-6, the entirety of grades 1-6 falls under the elementary banner.</a:t>
            </a:r>
          </a:p>
          <a:p>
            <a:pPr algn="l">
              <a:buFont typeface="Arial" panose="020B0604020202020204" pitchFamily="34" charset="0"/>
              <a:buChar char="•"/>
            </a:pPr>
            <a:r>
              <a:rPr lang="en-US" b="0" i="0">
                <a:solidFill>
                  <a:srgbClr val="D1D5DB"/>
                </a:solidFill>
                <a:effectLst/>
                <a:latin typeface="Söhne"/>
              </a:rPr>
              <a:t>Schools that have a narrower focus, say K-3, would obviously categorize grades 1-3 as elementary.</a:t>
            </a:r>
          </a:p>
          <a:p>
            <a:pPr algn="l">
              <a:buFont typeface="Arial" panose="020B0604020202020204" pitchFamily="34" charset="0"/>
              <a:buChar char="•"/>
            </a:pPr>
            <a:r>
              <a:rPr lang="en-US" b="0" i="0">
                <a:solidFill>
                  <a:srgbClr val="D1D5DB"/>
                </a:solidFill>
                <a:effectLst/>
                <a:latin typeface="Söhne"/>
              </a:rPr>
              <a:t>The expansive K-12 schools cover the full spectrum: grades 1-5 as elementary, 6-8 for middle school, and, without any surprises, 9-12 for high school.</a:t>
            </a:r>
          </a:p>
          <a:p>
            <a:pPr algn="l"/>
            <a:r>
              <a:rPr lang="en-US" b="0" i="0">
                <a:solidFill>
                  <a:srgbClr val="D1D5DB"/>
                </a:solidFill>
                <a:effectLst/>
                <a:latin typeface="Söhne"/>
              </a:rPr>
              <a:t>A unique case arises for schools that only offer 9th grade, labeled as A1 schools. For accountability reporting, they'd be folded into the broader 10-12 school configuration.</a:t>
            </a:r>
          </a:p>
          <a:p>
            <a:pPr algn="l"/>
            <a:r>
              <a:rPr lang="en-US" b="0" i="0">
                <a:solidFill>
                  <a:srgbClr val="D1D5DB"/>
                </a:solidFill>
                <a:effectLst/>
                <a:latin typeface="Söhne"/>
              </a:rPr>
              <a:t>It's crucial to grasp these configurations since they underpin many of our accountability decisions and reporting mechanisms. With this understanding, we can ensure a consistent approach across all school types, regardless of their unique setups.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28</a:t>
            </a:fld>
            <a:endParaRPr lang="en-US"/>
          </a:p>
        </p:txBody>
      </p:sp>
    </p:spTree>
    <p:extLst>
      <p:ext uri="{BB962C8B-B14F-4D97-AF65-F5344CB8AC3E}">
        <p14:creationId xmlns:p14="http://schemas.microsoft.com/office/powerpoint/2010/main" val="1152221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Now let’s look closely into the intricacies of feeder schools within Kentucky's accountability system.</a:t>
            </a:r>
          </a:p>
          <a:p>
            <a:pPr algn="l"/>
            <a:endParaRPr lang="en-US" b="0" i="0">
              <a:solidFill>
                <a:srgbClr val="D1D5DB"/>
              </a:solidFill>
              <a:effectLst/>
              <a:latin typeface="Söhne"/>
            </a:endParaRPr>
          </a:p>
          <a:p>
            <a:pPr algn="l"/>
            <a:r>
              <a:rPr lang="en-US" b="0" i="0">
                <a:solidFill>
                  <a:srgbClr val="D1D5DB"/>
                </a:solidFill>
                <a:effectLst/>
                <a:latin typeface="Söhne"/>
              </a:rPr>
              <a:t>Imagine a school that only caters to the youngest of our students, perhaps only Kindergarten to 1st grade or up to 2nd grade. These are our K-1 and K-2 schools. Now, while these schools might not have grades that are typically tested in our Kentucky accountability system, they play a crucial role in our educational ecosystem.</a:t>
            </a:r>
          </a:p>
          <a:p>
            <a:pPr algn="l"/>
            <a:endParaRPr lang="en-US" b="0" i="0">
              <a:solidFill>
                <a:srgbClr val="D1D5DB"/>
              </a:solidFill>
              <a:effectLst/>
              <a:latin typeface="Söhne"/>
            </a:endParaRPr>
          </a:p>
          <a:p>
            <a:pPr algn="l"/>
            <a:r>
              <a:rPr lang="en-US" b="0" i="0">
                <a:solidFill>
                  <a:srgbClr val="D1D5DB"/>
                </a:solidFill>
                <a:effectLst/>
                <a:latin typeface="Söhne"/>
              </a:rPr>
              <a:t>Here's why: these foundational schools lay the groundwork for students' subsequent educational experiences. They eventually "feed" or send their students to higher-level schools. The unique aspect in Kentucky's approach is that these feeder schools take on the accountability classification of the higher-level schools where the majority of their students enroll.</a:t>
            </a:r>
          </a:p>
          <a:p>
            <a:pPr algn="l"/>
            <a:endParaRPr lang="en-US" b="0" i="0">
              <a:solidFill>
                <a:srgbClr val="D1D5DB"/>
              </a:solidFill>
              <a:effectLst/>
              <a:latin typeface="Söhne"/>
            </a:endParaRPr>
          </a:p>
          <a:p>
            <a:pPr algn="l"/>
            <a:r>
              <a:rPr lang="en-US" b="0" i="0">
                <a:solidFill>
                  <a:srgbClr val="D1D5DB"/>
                </a:solidFill>
                <a:effectLst/>
                <a:latin typeface="Söhne"/>
              </a:rPr>
              <a:t>To give you a clearer picture:</a:t>
            </a:r>
          </a:p>
          <a:p>
            <a:pPr algn="l"/>
            <a:endParaRPr lang="en-US" b="0" i="0">
              <a:solidFill>
                <a:srgbClr val="D1D5DB"/>
              </a:solidFill>
              <a:effectLst/>
              <a:latin typeface="Söhne"/>
            </a:endParaRPr>
          </a:p>
          <a:p>
            <a:pPr algn="l">
              <a:buFont typeface="Arial" panose="020B0604020202020204" pitchFamily="34" charset="0"/>
              <a:buChar char="•"/>
            </a:pPr>
            <a:r>
              <a:rPr lang="en-US" b="0" i="0">
                <a:solidFill>
                  <a:srgbClr val="D1D5DB"/>
                </a:solidFill>
                <a:effectLst/>
                <a:latin typeface="Söhne"/>
              </a:rPr>
              <a:t>K-1 and K-2 schools primarily feed into elementary schools.</a:t>
            </a:r>
          </a:p>
          <a:p>
            <a:pPr algn="l">
              <a:buFont typeface="Arial" panose="020B0604020202020204" pitchFamily="34" charset="0"/>
              <a:buChar char="•"/>
            </a:pPr>
            <a:r>
              <a:rPr lang="en-US" b="0" i="0">
                <a:solidFill>
                  <a:srgbClr val="D1D5DB"/>
                </a:solidFill>
                <a:effectLst/>
                <a:latin typeface="Söhne"/>
              </a:rPr>
              <a:t>There's also a similar pathway for 9th-grade schools that predominantly feed into high schools.</a:t>
            </a:r>
          </a:p>
          <a:p>
            <a:pPr algn="l">
              <a:buFont typeface="Arial" panose="020B0604020202020204" pitchFamily="34" charset="0"/>
              <a:buChar char="•"/>
            </a:pPr>
            <a:endParaRPr lang="en-US" b="0" i="0">
              <a:solidFill>
                <a:srgbClr val="D1D5DB"/>
              </a:solidFill>
              <a:effectLst/>
              <a:latin typeface="Söhne"/>
            </a:endParaRPr>
          </a:p>
          <a:p>
            <a:pPr algn="l"/>
            <a:r>
              <a:rPr lang="en-US" b="0" i="0">
                <a:solidFill>
                  <a:srgbClr val="D1D5DB"/>
                </a:solidFill>
                <a:effectLst/>
                <a:latin typeface="Söhne"/>
              </a:rPr>
              <a:t>Now, one might ask, how do we ensure this alignment in accountability?</a:t>
            </a:r>
          </a:p>
          <a:p>
            <a:pPr algn="l"/>
            <a:endParaRPr lang="en-US" b="0" i="0">
              <a:solidFill>
                <a:srgbClr val="D1D5DB"/>
              </a:solidFill>
              <a:effectLst/>
              <a:latin typeface="Söhne"/>
            </a:endParaRPr>
          </a:p>
          <a:p>
            <a:pPr algn="l"/>
            <a:r>
              <a:rPr lang="en-US" b="0" i="0">
                <a:solidFill>
                  <a:srgbClr val="D1D5DB"/>
                </a:solidFill>
                <a:effectLst/>
                <a:latin typeface="Söhne"/>
              </a:rPr>
              <a:t>Here's where Kentucky's meticulous student information system comes into play. Through this system, we can track the journey of students from schools with a high grade of 2 or lower. We observe where these students move on to for their subsequent grades.</a:t>
            </a:r>
          </a:p>
          <a:p>
            <a:pPr algn="l"/>
            <a:endParaRPr lang="en-US" b="0" i="0">
              <a:solidFill>
                <a:srgbClr val="D1D5DB"/>
              </a:solidFill>
              <a:effectLst/>
              <a:latin typeface="Söhne"/>
            </a:endParaRPr>
          </a:p>
          <a:p>
            <a:pPr algn="l"/>
            <a:r>
              <a:rPr lang="en-US" b="0" i="0">
                <a:solidFill>
                  <a:srgbClr val="D1D5DB"/>
                </a:solidFill>
                <a:effectLst/>
                <a:latin typeface="Söhne"/>
              </a:rPr>
              <a:t>For a feeder school to be assigned the same federal status as a higher-level school, a staggering 90% of its students should be attending that particular higher-level institution. To put it in simpler terms, the connection between the feeder school and its corresponding higher-level school is so strong that almost all students from the feeder school continue their education at that higher institution.</a:t>
            </a:r>
          </a:p>
          <a:p>
            <a:pPr algn="l"/>
            <a:r>
              <a:rPr lang="en-US" b="0" i="0">
                <a:solidFill>
                  <a:srgbClr val="D1D5DB"/>
                </a:solidFill>
                <a:effectLst/>
                <a:latin typeface="Söhne"/>
              </a:rPr>
              <a:t>As of now, our data shows a 1 to 1 school connection using this tracking process in Kentucky.</a:t>
            </a:r>
          </a:p>
          <a:p>
            <a:pPr algn="l"/>
            <a:endParaRPr lang="en-US" b="0" i="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178191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a:effectLst/>
                <a:latin typeface="Century Gothic" panose="020B0502020202020204" pitchFamily="34" charset="0"/>
                <a:ea typeface="Calibri" panose="020F0502020204030204" pitchFamily="34" charset="0"/>
                <a:cs typeface="Times New Roman" panose="02020603050405020304" pitchFamily="18" charset="0"/>
              </a:rPr>
              <a:t>The Office of Assessment and Accountability developed this glossary of terms to assist educators when referencing and discussing the Accountability System. I will refer to these terms throughout the training, so be sure to come back to this slide as necessary to refresh yourself with definitions if needed.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504306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D1D5DB"/>
                </a:solidFill>
                <a:effectLst/>
                <a:latin typeface="Söhne"/>
              </a:rPr>
              <a:t>The reason it is important to understand Feeder Schools and their impact on EL Accountability Scores is considering schools that have a unique grade structure, such as those offering Grades 3 through 6. In these situations, it's essential to note that EL students - those who undertook tests at their preceding 'feeder' schools in Grades 1 and 2 - could contribute to the minimum 'N' value for our indicator</a:t>
            </a:r>
          </a:p>
          <a:p>
            <a:endParaRPr lang="en-US" b="0" i="0">
              <a:solidFill>
                <a:srgbClr val="D1D5DB"/>
              </a:solidFill>
              <a:effectLst/>
              <a:latin typeface="Söhne"/>
            </a:endParaRPr>
          </a:p>
          <a:p>
            <a:r>
              <a:rPr lang="en-US" b="0" i="0">
                <a:solidFill>
                  <a:srgbClr val="D1D5DB"/>
                </a:solidFill>
                <a:effectLst/>
                <a:latin typeface="Söhne"/>
              </a:rPr>
              <a:t>Now that we’ve discussed Feeder School grade structures, let's move on to discussing EL students who are included and not included in the ACCESS and Alternate ACCESS calculation.</a:t>
            </a:r>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2401157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As we navigate the intricacies of the ACCESS  and Alternate ACCESS calculation, it's important to clarify which students are </a:t>
            </a:r>
            <a:r>
              <a:rPr lang="en-US" b="0" i="1">
                <a:solidFill>
                  <a:srgbClr val="D1D5DB"/>
                </a:solidFill>
                <a:effectLst/>
                <a:latin typeface="Söhne"/>
              </a:rPr>
              <a:t>not</a:t>
            </a:r>
            <a:r>
              <a:rPr lang="en-US" b="0" i="0">
                <a:solidFill>
                  <a:srgbClr val="D1D5DB"/>
                </a:solidFill>
                <a:effectLst/>
                <a:latin typeface="Söhne"/>
              </a:rPr>
              <a:t> included in this assessment measure. Each of these exclusions has specific reasons that uphold the integrity and consistency of our data. Let's delve into these categories:</a:t>
            </a:r>
          </a:p>
          <a:p>
            <a:pPr algn="l"/>
            <a:endParaRPr lang="en-US" b="0" i="0">
              <a:solidFill>
                <a:srgbClr val="D1D5DB"/>
              </a:solidFill>
              <a:effectLst/>
              <a:latin typeface="Söhne"/>
            </a:endParaRPr>
          </a:p>
          <a:p>
            <a:pPr algn="l">
              <a:buFont typeface="+mj-lt"/>
              <a:buAutoNum type="arabicPeriod"/>
            </a:pPr>
            <a:r>
              <a:rPr lang="en-US" b="1" i="0">
                <a:solidFill>
                  <a:srgbClr val="D1D5DB"/>
                </a:solidFill>
                <a:effectLst/>
                <a:latin typeface="Söhne"/>
              </a:rPr>
              <a:t>Kindergarten students</a:t>
            </a:r>
            <a:r>
              <a:rPr lang="en-US" b="0" i="0">
                <a:solidFill>
                  <a:srgbClr val="D1D5DB"/>
                </a:solidFill>
                <a:effectLst/>
                <a:latin typeface="Söhne"/>
              </a:rPr>
              <a:t>: These students only have a current year score as they naturally don't have a prior year to reference.</a:t>
            </a:r>
          </a:p>
          <a:p>
            <a:pPr algn="l">
              <a:buFont typeface="+mj-lt"/>
              <a:buAutoNum type="arabicPeriod"/>
            </a:pPr>
            <a:r>
              <a:rPr lang="en-US" b="1" i="0">
                <a:solidFill>
                  <a:srgbClr val="D1D5DB"/>
                </a:solidFill>
                <a:effectLst/>
                <a:latin typeface="Söhne"/>
              </a:rPr>
              <a:t>Students who repeat a grade</a:t>
            </a:r>
            <a:r>
              <a:rPr lang="en-US" b="0" i="0">
                <a:solidFill>
                  <a:srgbClr val="D1D5DB"/>
                </a:solidFill>
                <a:effectLst/>
                <a:latin typeface="Söhne"/>
              </a:rPr>
              <a:t>: For instance, those who were in Grade 3 last year and remain in Grade 3 this year.</a:t>
            </a:r>
          </a:p>
          <a:p>
            <a:pPr algn="l">
              <a:buFont typeface="+mj-lt"/>
              <a:buAutoNum type="arabicPeriod"/>
            </a:pPr>
            <a:r>
              <a:rPr lang="en-US" b="1" i="0">
                <a:solidFill>
                  <a:srgbClr val="D1D5DB"/>
                </a:solidFill>
                <a:effectLst/>
                <a:latin typeface="Söhne"/>
              </a:rPr>
              <a:t>Non-participation instances</a:t>
            </a:r>
            <a:r>
              <a:rPr lang="en-US" b="0" i="0">
                <a:solidFill>
                  <a:srgbClr val="D1D5DB"/>
                </a:solidFill>
                <a:effectLst/>
                <a:latin typeface="Söhne"/>
              </a:rPr>
              <a:t>: This could be either from the previous year or the current one.</a:t>
            </a:r>
          </a:p>
          <a:p>
            <a:pPr algn="l">
              <a:buFont typeface="+mj-lt"/>
              <a:buAutoNum type="arabicPeriod"/>
            </a:pPr>
            <a:r>
              <a:rPr lang="en-US" b="1" i="0">
                <a:solidFill>
                  <a:srgbClr val="D1D5DB"/>
                </a:solidFill>
                <a:effectLst/>
                <a:latin typeface="Söhne"/>
              </a:rPr>
              <a:t>Assessment switchers</a:t>
            </a:r>
            <a:r>
              <a:rPr lang="en-US" b="0" i="0">
                <a:solidFill>
                  <a:srgbClr val="D1D5DB"/>
                </a:solidFill>
                <a:effectLst/>
                <a:latin typeface="Söhne"/>
              </a:rPr>
              <a:t>: Some students might switch between Alternate-ACCESS and the standard ACCESS, which affects their inclusion.</a:t>
            </a:r>
          </a:p>
          <a:p>
            <a:pPr algn="l">
              <a:buFont typeface="+mj-lt"/>
              <a:buAutoNum type="arabicPeriod"/>
            </a:pPr>
            <a:r>
              <a:rPr lang="en-US" b="1" i="0">
                <a:solidFill>
                  <a:srgbClr val="D1D5DB"/>
                </a:solidFill>
                <a:effectLst/>
                <a:latin typeface="Söhne"/>
              </a:rPr>
              <a:t>Grade-level promotions</a:t>
            </a:r>
            <a:r>
              <a:rPr lang="en-US" b="0" i="0">
                <a:solidFill>
                  <a:srgbClr val="D1D5DB"/>
                </a:solidFill>
                <a:effectLst/>
                <a:latin typeface="Söhne"/>
              </a:rPr>
              <a:t>: Say, a student jumps from Grade 10 directly to Grade 12.</a:t>
            </a:r>
          </a:p>
          <a:p>
            <a:pPr algn="l">
              <a:buFont typeface="+mj-lt"/>
              <a:buAutoNum type="arabicPeriod"/>
            </a:pPr>
            <a:r>
              <a:rPr lang="en-US" b="1" i="0">
                <a:solidFill>
                  <a:srgbClr val="D1D5DB"/>
                </a:solidFill>
                <a:effectLst/>
                <a:latin typeface="Söhne"/>
              </a:rPr>
              <a:t>Inter-state movements</a:t>
            </a:r>
            <a:r>
              <a:rPr lang="en-US" b="0" i="0">
                <a:solidFill>
                  <a:srgbClr val="D1D5DB"/>
                </a:solidFill>
                <a:effectLst/>
                <a:latin typeface="Söhne"/>
              </a:rPr>
              <a:t>: Students who took the ACCESS or Alternate ACCESS in another state prior to coming to Kentucky.</a:t>
            </a:r>
          </a:p>
          <a:p>
            <a:pPr algn="l">
              <a:buFont typeface="+mj-lt"/>
              <a:buAutoNum type="arabicPeriod"/>
            </a:pPr>
            <a:r>
              <a:rPr lang="en-US" b="1" i="0">
                <a:solidFill>
                  <a:srgbClr val="D1D5DB"/>
                </a:solidFill>
                <a:effectLst/>
                <a:latin typeface="Söhne"/>
              </a:rPr>
              <a:t>Non-attempts</a:t>
            </a:r>
            <a:r>
              <a:rPr lang="en-US" b="0" i="0">
                <a:solidFill>
                  <a:srgbClr val="D1D5DB"/>
                </a:solidFill>
                <a:effectLst/>
                <a:latin typeface="Söhne"/>
              </a:rPr>
              <a:t>: Those who did not even attempt the test in the preceding year.</a:t>
            </a:r>
          </a:p>
          <a:p>
            <a:pPr algn="l"/>
            <a:r>
              <a:rPr lang="en-US" b="0" i="0">
                <a:solidFill>
                  <a:srgbClr val="D1D5DB"/>
                </a:solidFill>
                <a:effectLst/>
                <a:latin typeface="Söhne"/>
              </a:rPr>
              <a:t>These nuances are crucial for maintaining the accuracy and consistency of our ACCESS calculations. By understanding who isn't included, we gain a clearer picture of the data we're analyzing and ensure that our outcomes are based on consistent criteria.</a:t>
            </a:r>
          </a:p>
          <a:p>
            <a:endParaRPr lang="en-US"/>
          </a:p>
          <a:p>
            <a:endParaRPr lang="en-US"/>
          </a:p>
          <a:p>
            <a:r>
              <a:rPr lang="en-US"/>
              <a:t>The students who are included are Tested in Both Current and Prior Year and Students who tested in the prior year or received the lowest score but not tested in current year without an approved medical nonparticipation.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367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ESSA mandates that we set ambitious long-term goals. The core aspiration? To halve the percentage of students who score below proficient levels. And we're not talking about an indefinite timeline here. Our aim is to achieve this significant reduction by 2030, taking 2019 as our reference year.</a:t>
            </a:r>
          </a:p>
          <a:p>
            <a:pPr algn="l"/>
            <a:endParaRPr lang="en-US" b="0" i="0">
              <a:solidFill>
                <a:srgbClr val="D1D5DB"/>
              </a:solidFill>
              <a:effectLst/>
              <a:latin typeface="Söhne"/>
            </a:endParaRPr>
          </a:p>
          <a:p>
            <a:pPr algn="l"/>
            <a:r>
              <a:rPr lang="en-US" b="0" i="0">
                <a:solidFill>
                  <a:srgbClr val="D1D5DB"/>
                </a:solidFill>
                <a:effectLst/>
                <a:latin typeface="Söhne"/>
              </a:rPr>
              <a:t>However, life has its way of throwing curveballs, and as with many other plans worldwide, COVID-19 has affected our instructional and accountability timelines. Recognizing the challenges the pandemic has posed, there's been a shift: every long-term goal set from 2020 onwards will be postponed by 2 years. In simple terms, goals originally set for 2020 are now slated for 2022, and our ambitious 2030 target moves to 2032.</a:t>
            </a:r>
          </a:p>
          <a:p>
            <a:pPr algn="l"/>
            <a:endParaRPr lang="en-US" b="0" i="0">
              <a:solidFill>
                <a:srgbClr val="D1D5DB"/>
              </a:solidFill>
              <a:effectLst/>
              <a:latin typeface="Söhne"/>
            </a:endParaRPr>
          </a:p>
          <a:p>
            <a:pPr algn="l"/>
            <a:r>
              <a:rPr lang="en-US" b="0" i="0">
                <a:solidFill>
                  <a:srgbClr val="D1D5DB"/>
                </a:solidFill>
                <a:effectLst/>
                <a:latin typeface="Söhne"/>
              </a:rPr>
              <a:t>Specifically focusing on our English Language Learners, our benchmarks are based upon the WIDA ACCESS for ELLs. This assessment focuses on progression toward proficiency. The system is straightforward: from a student's first year, we design a five-year trajectory. The objective? For each student to achieve proficiency by the end of this five-year period. If a student's performance aligns with or surpasses this trajectory target, they're deemed "on track."</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81293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the overall accountability weights for each indicator. This presentation focuses on English Learner Progress weights.</a:t>
            </a:r>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321672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is the agenda for today's presentation.</a:t>
            </a: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347219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align with ESSA, the English Learner Progress Indicator includes the growth of each English learner on the ELP exam. Growth for English Learners within the English Learner Progress indicator is an individual student performance comparison from prior year to current year. Points are assigned according to a value table. </a:t>
            </a:r>
          </a:p>
          <a:p>
            <a:endParaRPr lang="en-US"/>
          </a:p>
          <a:p>
            <a:r>
              <a:rPr lang="en-US"/>
              <a:t>The data is based on the longitudinal performance of each English learner on the state’s annual assessment of English language proficiency. Kentucky and 37 other states use the revised WIDA ACCESS for ELLs assessment, developed and implemented through the University of Wisconsin. </a:t>
            </a:r>
            <a:endParaRPr lang="en-US">
              <a:ea typeface="Calibri" panose="020F0502020204030204"/>
              <a:cs typeface="Calibri" panose="020F0502020204030204"/>
            </a:endParaRPr>
          </a:p>
          <a:p>
            <a:endParaRPr lang="en-US"/>
          </a:p>
          <a:p>
            <a:r>
              <a:rPr lang="en-US"/>
              <a:t>The growth on English Language Acquisition Value Table is sensitive to growth at every level of language proficiency up to the level designated for reclassification. To provide more sensitivity, the ACCESS Composite Score Levels have each been divided into two sublevels, so the value table acknowledges growth between performance levels 1.0 to 1.5, 1.5 to 2.0, and so on up to 4.5. </a:t>
            </a:r>
            <a:endParaRPr lang="en-US">
              <a:ea typeface="Calibri"/>
              <a:cs typeface="Calibri"/>
            </a:endParaRPr>
          </a:p>
          <a:p>
            <a:endParaRPr lang="en-US"/>
          </a:p>
          <a:p>
            <a:r>
              <a:rPr lang="en-US"/>
              <a:t>The English Learner Growth Table uses observed growth based on achievement on the English Language Proficiency assessment from two successive years. The more growth a student has made, the more points are credited to the school.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288005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The </a:t>
            </a:r>
            <a:r>
              <a:rPr lang="en-US" b="1"/>
              <a:t>English Language Progress Value Table</a:t>
            </a:r>
            <a:r>
              <a:rPr lang="en-US"/>
              <a:t> remains the same as it was last year.  Proficiency Levels for ACCESS are 1.0-6.0, with 1 being the lowest and 6 being the highest.</a:t>
            </a:r>
          </a:p>
          <a:p>
            <a:pPr>
              <a:lnSpc>
                <a:spcPct val="90000"/>
              </a:lnSpc>
              <a:spcBef>
                <a:spcPts val="1000"/>
              </a:spcBef>
            </a:pPr>
            <a:endParaRPr lang="en-US"/>
          </a:p>
          <a:p>
            <a:pPr>
              <a:lnSpc>
                <a:spcPct val="90000"/>
              </a:lnSpc>
              <a:spcBef>
                <a:spcPts val="1000"/>
              </a:spcBef>
            </a:pPr>
            <a:r>
              <a:rPr lang="en-US">
                <a:ea typeface="Calibri"/>
                <a:cs typeface="Calibri"/>
              </a:rPr>
              <a:t>To use the table, </a:t>
            </a:r>
            <a:r>
              <a:rPr lang="en-US"/>
              <a:t>find prior year score on the left of the table and current year scores along the top of the table. Where they intersect are the points for each EL student. For example, if the student was at 3.0 last year which would be found along the left and 3.5 this year which would be along the top, the school would get 60 points. </a:t>
            </a:r>
            <a:endParaRPr lang="en-US">
              <a:ea typeface="Calibri"/>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3406949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 Alternate ACCESS has newly adopted Alternate English Language Proficiency Standards. As a result of implementing these new standards, WIDA conducted an operational test with new items for the Alternate ACCESS during the 2023-2024 school year, which required a standards-setting during the summer of 2024.  The standard-setting process has resulted in a delay for states receiving the score reports. The reports will be available later this fall.  </a:t>
            </a:r>
          </a:p>
          <a:p>
            <a:pPr marL="0" marR="0">
              <a:lnSpc>
                <a:spcPct val="115000"/>
              </a:lnSpc>
              <a:spcBef>
                <a:spcPts val="0"/>
              </a:spcBef>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To assist states with reporting, WIDA provided the states with a concordance for the Alternate ACCESS for the 2023-2024 spring administration. The concordance allows states to link test scores, which measure similar constructs, by relating a score on one test to a score on another so that the scores have the same relative meaning for a group of test takers. For the Alternate ACCESS, the concordance connects the scale scores between the 2022-2023 and 2023-2024 test administrations. </a:t>
            </a:r>
          </a:p>
          <a:p>
            <a:pPr marL="0" marR="0">
              <a:lnSpc>
                <a:spcPct val="115000"/>
              </a:lnSpc>
              <a:spcBef>
                <a:spcPts val="0"/>
              </a:spcBef>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 information on this slide will remain the same as last year, with looking at the prior year's score on the left of the table and using the concordance to obtain the current year's scores at the top with the proficiency levels to determine where they intersect. This intersect provides the results of whether or not the EL student made progress toward proficiency for this year. We will look at an example on the next slide for ACCESS.</a:t>
            </a:r>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208214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explore some examples of EL Progress Status, which help illustrate both positive and negative progress toward English language proficiency.</a:t>
            </a:r>
          </a:p>
          <a:p>
            <a:endParaRPr lang="en-US"/>
          </a:p>
          <a:p>
            <a:r>
              <a:rPr lang="en-US"/>
              <a:t>On the left side, we see an example of </a:t>
            </a:r>
            <a:r>
              <a:rPr lang="en-US" b="1"/>
              <a:t>Positive Progress Toward English Language Proficiency</a:t>
            </a:r>
            <a:r>
              <a:rPr lang="en-US"/>
              <a:t>:</a:t>
            </a:r>
          </a:p>
          <a:p>
            <a:endParaRPr lang="en-US"/>
          </a:p>
          <a:p>
            <a:pPr>
              <a:buFont typeface="Arial" panose="020B0604020202020204" pitchFamily="34" charset="0"/>
              <a:buChar char="•"/>
            </a:pPr>
            <a:r>
              <a:rPr lang="en-US"/>
              <a:t>The student's previous score on the ACCESS for ELLs was 2.0.</a:t>
            </a:r>
          </a:p>
          <a:p>
            <a:pPr>
              <a:buFont typeface="Arial" panose="020B0604020202020204" pitchFamily="34" charset="0"/>
              <a:buChar char="•"/>
            </a:pPr>
            <a:r>
              <a:rPr lang="en-US"/>
              <a:t>This year, the student's score has increased to 2.5.</a:t>
            </a:r>
          </a:p>
          <a:p>
            <a:pPr>
              <a:buFont typeface="Arial" panose="020B0604020202020204" pitchFamily="34" charset="0"/>
              <a:buChar char="•"/>
            </a:pPr>
            <a:r>
              <a:rPr lang="en-US"/>
              <a:t>As a result of this improvement, the student is awarded 60 points.</a:t>
            </a:r>
          </a:p>
          <a:p>
            <a:pPr>
              <a:buFont typeface="Arial" panose="020B0604020202020204" pitchFamily="34" charset="0"/>
              <a:buNone/>
            </a:pPr>
            <a:endParaRPr lang="en-US"/>
          </a:p>
          <a:p>
            <a:r>
              <a:rPr lang="en-US"/>
              <a:t>On the right side, we have an example of </a:t>
            </a:r>
            <a:r>
              <a:rPr lang="en-US" b="1"/>
              <a:t>Negative Progress Toward English Language Proficiency</a:t>
            </a:r>
            <a:r>
              <a:rPr lang="en-US"/>
              <a:t>:</a:t>
            </a:r>
          </a:p>
          <a:p>
            <a:pPr>
              <a:buFont typeface="Arial" panose="020B0604020202020204" pitchFamily="34" charset="0"/>
              <a:buChar char="•"/>
            </a:pPr>
            <a:r>
              <a:rPr lang="en-US"/>
              <a:t>In this case, the student’s previous score on the ACCESS for ELLs was 3.5.</a:t>
            </a:r>
          </a:p>
          <a:p>
            <a:pPr>
              <a:buFont typeface="Arial" panose="020B0604020202020204" pitchFamily="34" charset="0"/>
              <a:buChar char="•"/>
            </a:pPr>
            <a:r>
              <a:rPr lang="en-US"/>
              <a:t>However, the current year’s score has dropped to 3.0.</a:t>
            </a:r>
          </a:p>
          <a:p>
            <a:pPr>
              <a:buFont typeface="Arial" panose="020B0604020202020204" pitchFamily="34" charset="0"/>
              <a:buChar char="•"/>
            </a:pPr>
            <a:r>
              <a:rPr lang="en-US"/>
              <a:t>Because of this decline, the student would receive 0 points.</a:t>
            </a:r>
          </a:p>
          <a:p>
            <a:endParaRPr lang="en-US"/>
          </a:p>
          <a:p>
            <a:r>
              <a:rPr lang="en-US"/>
              <a:t>These examples clearly demonstrate how changes in a student's performance from year to year can impact their overall progress status and the points they earn.</a:t>
            </a:r>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1819940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257425" y="1112838"/>
            <a:ext cx="9144000" cy="2105024"/>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247900" y="3640138"/>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0" y="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2525744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DAAS:2022 Back to School Training</a:t>
            </a:r>
          </a:p>
        </p:txBody>
      </p:sp>
    </p:spTree>
    <p:extLst>
      <p:ext uri="{BB962C8B-B14F-4D97-AF65-F5344CB8AC3E}">
        <p14:creationId xmlns:p14="http://schemas.microsoft.com/office/powerpoint/2010/main" val="1860676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DAAS:2022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18220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2371503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390524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4243289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DAAS:2022 Back to School Training</a:t>
            </a:r>
          </a:p>
        </p:txBody>
      </p:sp>
      <p:sp>
        <p:nvSpPr>
          <p:cNvPr id="2" name="Slide Number Placeholder 1">
            <a:extLst>
              <a:ext uri="{FF2B5EF4-FFF2-40B4-BE49-F238E27FC236}">
                <a16:creationId xmlns:a16="http://schemas.microsoft.com/office/drawing/2014/main" id="{E624C15F-7455-B4BB-486E-82FCA12AF82A}"/>
              </a:ext>
            </a:extLst>
          </p:cNvPr>
          <p:cNvSpPr>
            <a:spLocks noGrp="1"/>
          </p:cNvSpPr>
          <p:nvPr>
            <p:ph type="sldNum" sz="quarter" idx="12"/>
          </p:nvPr>
        </p:nvSpPr>
        <p:spPr/>
        <p:txBody>
          <a:bodyPr/>
          <a:lstStyle/>
          <a:p>
            <a:fld id="{266DC644-B50C-4938-9019-C0DFB5CBD5BB}" type="slidenum">
              <a:rPr lang="en-US" smtClean="0"/>
              <a:t>‹#›</a:t>
            </a:fld>
            <a:endParaRPr lang="en-US"/>
          </a:p>
        </p:txBody>
      </p:sp>
    </p:spTree>
    <p:extLst>
      <p:ext uri="{BB962C8B-B14F-4D97-AF65-F5344CB8AC3E}">
        <p14:creationId xmlns:p14="http://schemas.microsoft.com/office/powerpoint/2010/main" val="297052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DAAS:2022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4038600" y="6492875"/>
            <a:ext cx="1144588"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91575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0" y="1"/>
            <a:ext cx="12192000" cy="1047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25563"/>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DAAS:2022 Back to School Training</a:t>
            </a:r>
          </a:p>
        </p:txBody>
      </p:sp>
    </p:spTree>
    <p:extLst>
      <p:ext uri="{BB962C8B-B14F-4D97-AF65-F5344CB8AC3E}">
        <p14:creationId xmlns:p14="http://schemas.microsoft.com/office/powerpoint/2010/main" val="312283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1398242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818753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OAA: DAAS:2022 Back to School Training</a:t>
            </a:r>
          </a:p>
        </p:txBody>
      </p:sp>
    </p:spTree>
    <p:extLst>
      <p:ext uri="{BB962C8B-B14F-4D97-AF65-F5344CB8AC3E}">
        <p14:creationId xmlns:p14="http://schemas.microsoft.com/office/powerpoint/2010/main" val="774158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normAutofit/>
          </a:bodyPr>
          <a:lstStyle>
            <a:lvl1pPr algn="ctr">
              <a:defRPr sz="4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47128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160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207398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138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0"/>
            <a:ext cx="10515600" cy="6683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951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448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090737"/>
          </a:xfrm>
        </p:spPr>
        <p:txBody>
          <a:bodyPr anchor="b">
            <a:normAutofit/>
          </a:bodyPr>
          <a:lstStyle>
            <a:lvl1pPr marL="0" indent="0" algn="l">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00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930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018123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4748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0914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025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446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709127"/>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67848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2609695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4077452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211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1"/>
            <a:ext cx="10515600" cy="10382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616075"/>
            <a:ext cx="5181600" cy="383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09711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89895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20878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737470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43595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52103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18366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52023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44300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52906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0"/>
            <a:ext cx="10515600" cy="1019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5097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333625"/>
            <a:ext cx="5157787"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5097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33362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2916557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0"/>
        <p:cNvGrpSpPr/>
        <p:nvPr/>
      </p:nvGrpSpPr>
      <p:grpSpPr>
        <a:xfrm>
          <a:off x="0" y="0"/>
          <a:ext cx="0" cy="0"/>
          <a:chOff x="0" y="0"/>
          <a:chExt cx="0" cy="0"/>
        </a:xfrm>
      </p:grpSpPr>
      <p:sp>
        <p:nvSpPr>
          <p:cNvPr id="111" name="Google Shape;111;p23"/>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3"/>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09811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55787" y="257025"/>
            <a:ext cx="8596800" cy="1320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555787" y="1566879"/>
            <a:ext cx="9188800" cy="409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102649"/>
              </a:buClr>
              <a:buSzPts val="1400"/>
              <a:buChar char="•"/>
              <a:defRPr/>
            </a:lvl1pPr>
            <a:lvl2pPr marL="1219170" lvl="1" indent="-423323" algn="l">
              <a:lnSpc>
                <a:spcPct val="90000"/>
              </a:lnSpc>
              <a:spcBef>
                <a:spcPts val="533"/>
              </a:spcBef>
              <a:spcAft>
                <a:spcPts val="0"/>
              </a:spcAft>
              <a:buClr>
                <a:srgbClr val="102649"/>
              </a:buClr>
              <a:buSzPts val="1400"/>
              <a:buChar char="•"/>
              <a:defRPr/>
            </a:lvl2pPr>
            <a:lvl3pPr marL="1828754" lvl="2" indent="-423323" algn="l">
              <a:lnSpc>
                <a:spcPct val="90000"/>
              </a:lnSpc>
              <a:spcBef>
                <a:spcPts val="533"/>
              </a:spcBef>
              <a:spcAft>
                <a:spcPts val="0"/>
              </a:spcAft>
              <a:buClr>
                <a:srgbClr val="102649"/>
              </a:buClr>
              <a:buSzPts val="1400"/>
              <a:buChar char="•"/>
              <a:defRPr/>
            </a:lvl3pPr>
            <a:lvl4pPr marL="2438339" lvl="3" indent="-423323" algn="l">
              <a:lnSpc>
                <a:spcPct val="90000"/>
              </a:lnSpc>
              <a:spcBef>
                <a:spcPts val="533"/>
              </a:spcBef>
              <a:spcAft>
                <a:spcPts val="0"/>
              </a:spcAft>
              <a:buClr>
                <a:srgbClr val="102649"/>
              </a:buClr>
              <a:buSzPts val="1400"/>
              <a:buChar char="•"/>
              <a:defRPr/>
            </a:lvl4pPr>
            <a:lvl5pPr marL="3047924" lvl="4" indent="-423323" algn="l">
              <a:lnSpc>
                <a:spcPct val="90000"/>
              </a:lnSpc>
              <a:spcBef>
                <a:spcPts val="533"/>
              </a:spcBef>
              <a:spcAft>
                <a:spcPts val="0"/>
              </a:spcAft>
              <a:buClr>
                <a:srgbClr val="102649"/>
              </a:buClr>
              <a:buSzPts val="1400"/>
              <a:buFont typeface="Libre Franklin Medium"/>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8" name="Google Shape;18;p3"/>
          <p:cNvSpPr txBox="1">
            <a:spLocks noGrp="1"/>
          </p:cNvSpPr>
          <p:nvPr>
            <p:ph type="sldNum" idx="12"/>
          </p:nvPr>
        </p:nvSpPr>
        <p:spPr>
          <a:xfrm>
            <a:off x="10403519" y="5476115"/>
            <a:ext cx="68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867" b="0" i="0" u="none" strike="noStrike" cap="none">
                <a:solidFill>
                  <a:schemeClr val="dk1"/>
                </a:solidFill>
                <a:latin typeface="Libre Franklin"/>
                <a:ea typeface="Libre Franklin"/>
                <a:cs typeface="Libre Franklin"/>
                <a:sym typeface="Libre Franklin"/>
              </a:defRPr>
            </a:lvl1pPr>
            <a:lvl2pPr marL="0" lvl="1" indent="0" algn="r">
              <a:spcBef>
                <a:spcPts val="0"/>
              </a:spcBef>
              <a:buNone/>
              <a:defRPr sz="1867" b="0" i="0" u="none" strike="noStrike" cap="none">
                <a:solidFill>
                  <a:schemeClr val="dk1"/>
                </a:solidFill>
                <a:latin typeface="Libre Franklin"/>
                <a:ea typeface="Libre Franklin"/>
                <a:cs typeface="Libre Franklin"/>
                <a:sym typeface="Libre Franklin"/>
              </a:defRPr>
            </a:lvl2pPr>
            <a:lvl3pPr marL="0" lvl="2" indent="0" algn="r">
              <a:spcBef>
                <a:spcPts val="0"/>
              </a:spcBef>
              <a:buNone/>
              <a:defRPr sz="1867" b="0" i="0" u="none" strike="noStrike" cap="none">
                <a:solidFill>
                  <a:schemeClr val="dk1"/>
                </a:solidFill>
                <a:latin typeface="Libre Franklin"/>
                <a:ea typeface="Libre Franklin"/>
                <a:cs typeface="Libre Franklin"/>
                <a:sym typeface="Libre Franklin"/>
              </a:defRPr>
            </a:lvl3pPr>
            <a:lvl4pPr marL="0" lvl="3" indent="0" algn="r">
              <a:spcBef>
                <a:spcPts val="0"/>
              </a:spcBef>
              <a:buNone/>
              <a:defRPr sz="1867" b="0" i="0" u="none" strike="noStrike" cap="none">
                <a:solidFill>
                  <a:schemeClr val="dk1"/>
                </a:solidFill>
                <a:latin typeface="Libre Franklin"/>
                <a:ea typeface="Libre Franklin"/>
                <a:cs typeface="Libre Franklin"/>
                <a:sym typeface="Libre Franklin"/>
              </a:defRPr>
            </a:lvl4pPr>
            <a:lvl5pPr marL="0" lvl="4" indent="0" algn="r">
              <a:spcBef>
                <a:spcPts val="0"/>
              </a:spcBef>
              <a:buNone/>
              <a:defRPr sz="1867" b="0" i="0" u="none" strike="noStrike" cap="none">
                <a:solidFill>
                  <a:schemeClr val="dk1"/>
                </a:solidFill>
                <a:latin typeface="Libre Franklin"/>
                <a:ea typeface="Libre Franklin"/>
                <a:cs typeface="Libre Franklin"/>
                <a:sym typeface="Libre Franklin"/>
              </a:defRPr>
            </a:lvl5pPr>
            <a:lvl6pPr marL="0" lvl="5" indent="0" algn="r">
              <a:spcBef>
                <a:spcPts val="0"/>
              </a:spcBef>
              <a:buNone/>
              <a:defRPr sz="1867" b="0" i="0" u="none" strike="noStrike" cap="none">
                <a:solidFill>
                  <a:schemeClr val="dk1"/>
                </a:solidFill>
                <a:latin typeface="Libre Franklin"/>
                <a:ea typeface="Libre Franklin"/>
                <a:cs typeface="Libre Franklin"/>
                <a:sym typeface="Libre Franklin"/>
              </a:defRPr>
            </a:lvl6pPr>
            <a:lvl7pPr marL="0" lvl="6" indent="0" algn="r">
              <a:spcBef>
                <a:spcPts val="0"/>
              </a:spcBef>
              <a:buNone/>
              <a:defRPr sz="1867" b="0" i="0" u="none" strike="noStrike" cap="none">
                <a:solidFill>
                  <a:schemeClr val="dk1"/>
                </a:solidFill>
                <a:latin typeface="Libre Franklin"/>
                <a:ea typeface="Libre Franklin"/>
                <a:cs typeface="Libre Franklin"/>
                <a:sym typeface="Libre Franklin"/>
              </a:defRPr>
            </a:lvl7pPr>
            <a:lvl8pPr marL="0" lvl="7" indent="0" algn="r">
              <a:spcBef>
                <a:spcPts val="0"/>
              </a:spcBef>
              <a:buNone/>
              <a:defRPr sz="1867" b="0" i="0" u="none" strike="noStrike" cap="none">
                <a:solidFill>
                  <a:schemeClr val="dk1"/>
                </a:solidFill>
                <a:latin typeface="Libre Franklin"/>
                <a:ea typeface="Libre Franklin"/>
                <a:cs typeface="Libre Franklin"/>
                <a:sym typeface="Libre Franklin"/>
              </a:defRPr>
            </a:lvl8pPr>
            <a:lvl9pPr marL="0" lvl="8" indent="0" algn="r">
              <a:spcBef>
                <a:spcPts val="0"/>
              </a:spcBef>
              <a:buNone/>
              <a:defRPr sz="1867"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4928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4058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242226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6612" y="457200"/>
            <a:ext cx="3932237" cy="1600200"/>
          </a:xfrm>
        </p:spPr>
        <p:txBody>
          <a:bodyPr anchor="b"/>
          <a:lstStyle>
            <a:lvl1pPr marL="0" indent="0">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666750"/>
            <a:ext cx="3932237" cy="1390650"/>
          </a:xfrm>
        </p:spPr>
        <p:txBody>
          <a:bodyPr anchor="b"/>
          <a:lstStyle>
            <a:lvl1pPr marL="0" indent="0">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6"/>
            <a:ext cx="617220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571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1.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028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53987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46662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8256"/>
            <a:ext cx="10515600" cy="6627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1714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Lst>
  <p:hf hdr="0" dt="0"/>
  <p:txStyles>
    <p:titleStyle>
      <a:lvl1pPr marL="230188"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3343206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education.ky.gov/AA/distsupp/Documents/Understanding_Kentucky_Minimum_N_School_Accountability.pdf"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mailto:christen.roseberry@education.ky.gov" TargetMode="External"/><Relationship Id="rId3" Type="http://schemas.openxmlformats.org/officeDocument/2006/relationships/hyperlink" Target="mailto:Helen.jones@education.ky.gov" TargetMode="External"/><Relationship Id="rId7" Type="http://schemas.openxmlformats.org/officeDocument/2006/relationships/hyperlink" Target="mailto:chris.williams@education.ky.gov" TargetMode="External"/><Relationship Id="rId2" Type="http://schemas.openxmlformats.org/officeDocument/2006/relationships/hyperlink" Target="mailto:jennifer.stafford@education.ky.gov" TargetMode="External"/><Relationship Id="rId1" Type="http://schemas.openxmlformats.org/officeDocument/2006/relationships/slideLayout" Target="../slideLayouts/slideLayout2.xml"/><Relationship Id="rId6" Type="http://schemas.openxmlformats.org/officeDocument/2006/relationships/hyperlink" Target="mailto:devon.avery@education.ky.gov" TargetMode="External"/><Relationship Id="rId5" Type="http://schemas.openxmlformats.org/officeDocument/2006/relationships/hyperlink" Target="mailto:shara.savage@education.ky.gov" TargetMode="External"/><Relationship Id="rId10" Type="http://schemas.openxmlformats.org/officeDocument/2006/relationships/hyperlink" Target="mailto:melissa.chandler@education.ky.gov" TargetMode="External"/><Relationship Id="rId4" Type="http://schemas.openxmlformats.org/officeDocument/2006/relationships/hyperlink" Target="mailto:ben.riley@education.ky.gov" TargetMode="External"/><Relationship Id="rId9" Type="http://schemas.openxmlformats.org/officeDocument/2006/relationships/hyperlink" Target="mailto:krista.mullins@education.ky.gov"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dacinfo@education.ky.gov"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ese.ed.gov/files/2023/09/KY-State-Plan-2023.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19242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algn="r">
              <a:defRPr/>
            </a:pPr>
            <a:r>
              <a:rPr lang="en-US" sz="4800"/>
              <a:t>Accountability Indicator</a:t>
            </a:r>
            <a:r>
              <a:rPr kumimoji="0" lang="en-US" sz="4800" b="0" i="0" u="none" strike="noStrike" kern="1200" cap="none" spc="0" normalizeH="0" baseline="0" noProof="0">
                <a:ln>
                  <a:noFill/>
                </a:ln>
                <a:solidFill>
                  <a:srgbClr val="102649"/>
                </a:solidFill>
                <a:effectLst/>
                <a:uLnTx/>
                <a:uFillTx/>
                <a:latin typeface="+mj-lt"/>
                <a:ea typeface="+mj-ea"/>
                <a:cs typeface="+mj-cs"/>
              </a:rPr>
              <a:t> Training:</a:t>
            </a:r>
            <a:endParaRPr lang="en-US">
              <a:ea typeface="+mj-ea"/>
              <a:cs typeface="+mj-cs"/>
            </a:endParaRP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102649"/>
                </a:solidFill>
                <a:effectLst/>
                <a:uLnTx/>
                <a:uFillTx/>
                <a:latin typeface="+mj-lt"/>
                <a:ea typeface="+mj-ea"/>
                <a:cs typeface="+mj-cs"/>
              </a:rPr>
              <a:t>Progress on English Language Proficiency</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Autofit/>
          </a:bodyPr>
          <a:lstStyle/>
          <a:p>
            <a:pPr algn="r"/>
            <a:r>
              <a:rPr lang="en-US" sz="3200">
                <a:latin typeface="Franklin Gothic Book" panose="020B0503020102020204" pitchFamily="34" charset="0"/>
              </a:rPr>
              <a:t>Chris Williams</a:t>
            </a:r>
          </a:p>
          <a:p>
            <a:pPr algn="r"/>
            <a:r>
              <a:rPr lang="en-US" sz="3200">
                <a:latin typeface="Franklin Gothic Book" panose="020B0503020102020204" pitchFamily="34" charset="0"/>
              </a:rPr>
              <a:t>Program Consultant</a:t>
            </a:r>
          </a:p>
          <a:p>
            <a:pPr algn="r"/>
            <a:r>
              <a:rPr lang="en-US" sz="3200" b="0" i="0" u="none" strike="noStrike">
                <a:solidFill>
                  <a:srgbClr val="007780"/>
                </a:solidFill>
                <a:effectLst/>
                <a:latin typeface="Franklin Gothic Book" panose="020B0503020102020204" pitchFamily="34" charset="0"/>
              </a:rPr>
              <a:t>Ben Riley</a:t>
            </a:r>
          </a:p>
          <a:p>
            <a:pPr algn="r"/>
            <a:r>
              <a:rPr lang="en-US" sz="3200">
                <a:latin typeface="Franklin Gothic Book" panose="020B0503020102020204" pitchFamily="34" charset="0"/>
              </a:rPr>
              <a:t>Systems Consultant IT</a:t>
            </a:r>
            <a:r>
              <a:rPr lang="en-US" sz="3200" b="0" i="0" u="none" strike="noStrike">
                <a:solidFill>
                  <a:srgbClr val="007780"/>
                </a:solidFill>
                <a:effectLst/>
                <a:latin typeface="Franklin Gothic Book" panose="020B0503020102020204" pitchFamily="34" charset="0"/>
              </a:rPr>
              <a:t> </a:t>
            </a:r>
          </a:p>
          <a:p>
            <a:pPr algn="r"/>
            <a:r>
              <a:rPr lang="en-US" sz="320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1BE3-7BF6-4112-8A4B-F8656018381D}"/>
              </a:ext>
            </a:extLst>
          </p:cNvPr>
          <p:cNvSpPr>
            <a:spLocks noGrp="1"/>
          </p:cNvSpPr>
          <p:nvPr>
            <p:ph type="title"/>
          </p:nvPr>
        </p:nvSpPr>
        <p:spPr>
          <a:xfrm>
            <a:off x="0" y="1"/>
            <a:ext cx="12192000" cy="1214846"/>
          </a:xfrm>
        </p:spPr>
        <p:txBody>
          <a:bodyPr>
            <a:normAutofit/>
          </a:bodyPr>
          <a:lstStyle/>
          <a:p>
            <a:r>
              <a:rPr lang="en-US"/>
              <a:t> Calculation for Status</a:t>
            </a:r>
          </a:p>
        </p:txBody>
      </p:sp>
      <p:sp>
        <p:nvSpPr>
          <p:cNvPr id="3" name="Content Placeholder 2">
            <a:extLst>
              <a:ext uri="{FF2B5EF4-FFF2-40B4-BE49-F238E27FC236}">
                <a16:creationId xmlns:a16="http://schemas.microsoft.com/office/drawing/2014/main" id="{04DE8DB2-0CB2-4063-8C92-393203C7AA41}"/>
              </a:ext>
            </a:extLst>
          </p:cNvPr>
          <p:cNvSpPr>
            <a:spLocks noGrp="1"/>
          </p:cNvSpPr>
          <p:nvPr>
            <p:ph idx="1"/>
          </p:nvPr>
        </p:nvSpPr>
        <p:spPr>
          <a:xfrm>
            <a:off x="684931" y="1215428"/>
            <a:ext cx="10515600" cy="4093115"/>
          </a:xfrm>
        </p:spPr>
        <p:txBody>
          <a:bodyPr vert="horz" lIns="91440" tIns="45720" rIns="91440" bIns="45720" rtlCol="0" anchor="t">
            <a:normAutofit/>
          </a:bodyPr>
          <a:lstStyle/>
          <a:p>
            <a:r>
              <a:rPr lang="en-US" sz="2400">
                <a:cs typeface="Arial"/>
              </a:rPr>
              <a:t>Calculated by comparing a student’s WIDA ACCESS or Alternate ACCESS performance from last year to this year using the EL tables to assign points and averaging the scores</a:t>
            </a:r>
          </a:p>
          <a:p>
            <a:r>
              <a:rPr lang="en-US" sz="2400">
                <a:cs typeface="Arial"/>
              </a:rPr>
              <a:t>Students are reported based on Full Academic Year - 100 days in the schools and districts</a:t>
            </a:r>
          </a:p>
          <a:p>
            <a:r>
              <a:rPr lang="en-US" sz="2400">
                <a:cs typeface="Arial"/>
              </a:rPr>
              <a:t>Students must be tested in same assessment - ACCESS/Alternate ACCESS both years</a:t>
            </a:r>
          </a:p>
          <a:p>
            <a:r>
              <a:rPr lang="en-US" sz="2400">
                <a:cs typeface="Arial"/>
              </a:rPr>
              <a:t>Students who have point value - 0 points through 140 points- are included</a:t>
            </a:r>
          </a:p>
          <a:p>
            <a:r>
              <a:rPr lang="en-US" sz="2400">
                <a:cs typeface="Arial"/>
              </a:rPr>
              <a:t>Who met the n-count of 30 students for elementary, middle and high school are included</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03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1"/>
            <a:ext cx="11044043" cy="1136469"/>
          </a:xfrm>
        </p:spPr>
        <p:txBody>
          <a:bodyPr>
            <a:normAutofit/>
          </a:bodyPr>
          <a:lstStyle/>
          <a:p>
            <a:r>
              <a:rPr lang="en-US">
                <a:solidFill>
                  <a:srgbClr val="3A757A"/>
                </a:solidFill>
              </a:rPr>
              <a:t>EL Indicator Status Calculation</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190243" y="1306438"/>
            <a:ext cx="11527140" cy="3657448"/>
          </a:xfrm>
        </p:spPr>
        <p:txBody>
          <a:bodyPr>
            <a:normAutofit/>
          </a:bodyPr>
          <a:lstStyle/>
          <a:p>
            <a:pPr marL="0" indent="0" algn="ctr">
              <a:buNone/>
            </a:pPr>
            <a:endParaRPr lang="en-US" sz="3800" b="1">
              <a:latin typeface="Franklin Gothic Book" panose="020B0503020102020204" pitchFamily="34" charset="0"/>
            </a:endParaRPr>
          </a:p>
          <a:p>
            <a:pPr marL="0" indent="0" algn="ctr">
              <a:buNone/>
            </a:pPr>
            <a:endParaRPr lang="en-US" sz="3800"/>
          </a:p>
          <a:p>
            <a:pPr marL="0" indent="0" algn="ctr">
              <a:buNone/>
            </a:pPr>
            <a:r>
              <a:rPr lang="en-US" sz="2400">
                <a:latin typeface="Franklin Gothic Book" panose="020B0503020102020204" pitchFamily="34" charset="0"/>
              </a:rPr>
              <a:t>Total amount of EL growth points </a:t>
            </a:r>
          </a:p>
          <a:p>
            <a:pPr marL="0" indent="0" algn="ctr">
              <a:buNone/>
            </a:pPr>
            <a:r>
              <a:rPr lang="en-US" sz="2400">
                <a:solidFill>
                  <a:srgbClr val="C00000"/>
                </a:solidFill>
                <a:latin typeface="Franklin Gothic Book" panose="020B0503020102020204" pitchFamily="34" charset="0"/>
              </a:rPr>
              <a:t>___________________divided by______________________</a:t>
            </a:r>
          </a:p>
          <a:p>
            <a:pPr marL="0" indent="0" algn="ctr">
              <a:buNone/>
            </a:pPr>
            <a:r>
              <a:rPr lang="en-US" sz="2400" b="1">
                <a:latin typeface="Franklin Gothic Book" panose="020B0503020102020204" pitchFamily="34" charset="0"/>
              </a:rPr>
              <a:t>Total population of EL students that have a prior year and current year score</a:t>
            </a:r>
          </a:p>
        </p:txBody>
      </p:sp>
    </p:spTree>
    <p:extLst>
      <p:ext uri="{BB962C8B-B14F-4D97-AF65-F5344CB8AC3E}">
        <p14:creationId xmlns:p14="http://schemas.microsoft.com/office/powerpoint/2010/main" val="52299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1" y="5355"/>
            <a:ext cx="4441371" cy="1222554"/>
          </a:xfrm>
        </p:spPr>
        <p:txBody>
          <a:bodyPr vert="horz" lIns="91440" tIns="45720" rIns="91440" bIns="45720" rtlCol="0" anchor="ctr">
            <a:normAutofit/>
          </a:bodyPr>
          <a:lstStyle/>
          <a:p>
            <a:r>
              <a:rPr lang="en-US" kern="1200">
                <a:solidFill>
                  <a:srgbClr val="057780"/>
                </a:solidFill>
                <a:latin typeface="+mj-lt"/>
                <a:ea typeface="+mj-ea"/>
                <a:cs typeface="+mj-cs"/>
              </a:rPr>
              <a:t>Status Scores</a:t>
            </a:r>
          </a:p>
        </p:txBody>
      </p:sp>
      <p:sp>
        <p:nvSpPr>
          <p:cNvPr id="3" name="TextBox 2">
            <a:extLst>
              <a:ext uri="{FF2B5EF4-FFF2-40B4-BE49-F238E27FC236}">
                <a16:creationId xmlns:a16="http://schemas.microsoft.com/office/drawing/2014/main" id="{21E9D18B-FC30-E951-2890-B30FCDB1AEFC}"/>
              </a:ext>
            </a:extLst>
          </p:cNvPr>
          <p:cNvSpPr txBox="1"/>
          <p:nvPr/>
        </p:nvSpPr>
        <p:spPr>
          <a:xfrm>
            <a:off x="5311208" y="318864"/>
            <a:ext cx="6002636" cy="1375143"/>
          </a:xfrm>
          <a:prstGeom prst="rect">
            <a:avLst/>
          </a:prstGeom>
        </p:spPr>
        <p:txBody>
          <a:bodyPr vert="horz" lIns="91440" tIns="45720" rIns="91440" bIns="45720" rtlCol="0" anchor="ctr">
            <a:normAutofit/>
          </a:bodyPr>
          <a:lstStyle/>
          <a:p>
            <a:pPr marL="342900" indent="-342900">
              <a:lnSpc>
                <a:spcPct val="90000"/>
              </a:lnSpc>
              <a:spcBef>
                <a:spcPts val="800"/>
              </a:spcBef>
              <a:spcAft>
                <a:spcPts val="0"/>
              </a:spcAft>
              <a:buFont typeface="Arial" panose="020B0604020202020204" pitchFamily="34" charset="0"/>
              <a:buChar char="•"/>
            </a:pPr>
            <a:r>
              <a:rPr lang="en-US" sz="2000">
                <a:cs typeface="Arial"/>
              </a:rPr>
              <a:t>The Status Score represents the current year outcome for a given indicator. </a:t>
            </a:r>
          </a:p>
          <a:p>
            <a:pPr marL="342900" indent="-342900">
              <a:lnSpc>
                <a:spcPct val="90000"/>
              </a:lnSpc>
              <a:spcBef>
                <a:spcPts val="800"/>
              </a:spcBef>
              <a:spcAft>
                <a:spcPts val="0"/>
              </a:spcAft>
              <a:buFont typeface="Arial" panose="020B0604020202020204" pitchFamily="34" charset="0"/>
              <a:buChar char="•"/>
            </a:pPr>
            <a:r>
              <a:rPr lang="en-US" sz="2000">
                <a:cs typeface="Arial"/>
              </a:rPr>
              <a:t>It is calculated according to the metric described below.</a:t>
            </a:r>
          </a:p>
          <a:p>
            <a:pPr>
              <a:lnSpc>
                <a:spcPct val="90000"/>
              </a:lnSpc>
            </a:pPr>
            <a:endParaRPr lang="en-US" sz="170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extLst>
              <p:ext uri="{D42A27DB-BD31-4B8C-83A1-F6EECF244321}">
                <p14:modId xmlns:p14="http://schemas.microsoft.com/office/powerpoint/2010/main" val="3781501480"/>
              </p:ext>
            </p:extLst>
          </p:nvPr>
        </p:nvGraphicFramePr>
        <p:xfrm>
          <a:off x="291102" y="1772384"/>
          <a:ext cx="11609796" cy="3822395"/>
        </p:xfrm>
        <a:graphic>
          <a:graphicData uri="http://schemas.openxmlformats.org/drawingml/2006/table">
            <a:tbl>
              <a:tblPr firstRow="1" bandRow="1">
                <a:solidFill>
                  <a:schemeClr val="bg1">
                    <a:lumMod val="95000"/>
                  </a:schemeClr>
                </a:solidFill>
              </a:tblPr>
              <a:tblGrid>
                <a:gridCol w="1412511">
                  <a:extLst>
                    <a:ext uri="{9D8B030D-6E8A-4147-A177-3AD203B41FA5}">
                      <a16:colId xmlns:a16="http://schemas.microsoft.com/office/drawing/2014/main" val="836825645"/>
                    </a:ext>
                  </a:extLst>
                </a:gridCol>
                <a:gridCol w="1741066">
                  <a:extLst>
                    <a:ext uri="{9D8B030D-6E8A-4147-A177-3AD203B41FA5}">
                      <a16:colId xmlns:a16="http://schemas.microsoft.com/office/drawing/2014/main" val="1900178310"/>
                    </a:ext>
                  </a:extLst>
                </a:gridCol>
                <a:gridCol w="1926532">
                  <a:extLst>
                    <a:ext uri="{9D8B030D-6E8A-4147-A177-3AD203B41FA5}">
                      <a16:colId xmlns:a16="http://schemas.microsoft.com/office/drawing/2014/main" val="2093303321"/>
                    </a:ext>
                  </a:extLst>
                </a:gridCol>
                <a:gridCol w="1535597">
                  <a:extLst>
                    <a:ext uri="{9D8B030D-6E8A-4147-A177-3AD203B41FA5}">
                      <a16:colId xmlns:a16="http://schemas.microsoft.com/office/drawing/2014/main" val="2896861324"/>
                    </a:ext>
                  </a:extLst>
                </a:gridCol>
                <a:gridCol w="1535597">
                  <a:extLst>
                    <a:ext uri="{9D8B030D-6E8A-4147-A177-3AD203B41FA5}">
                      <a16:colId xmlns:a16="http://schemas.microsoft.com/office/drawing/2014/main" val="4046615660"/>
                    </a:ext>
                  </a:extLst>
                </a:gridCol>
                <a:gridCol w="1951989">
                  <a:extLst>
                    <a:ext uri="{9D8B030D-6E8A-4147-A177-3AD203B41FA5}">
                      <a16:colId xmlns:a16="http://schemas.microsoft.com/office/drawing/2014/main" val="3478037349"/>
                    </a:ext>
                  </a:extLst>
                </a:gridCol>
                <a:gridCol w="1506504">
                  <a:extLst>
                    <a:ext uri="{9D8B030D-6E8A-4147-A177-3AD203B41FA5}">
                      <a16:colId xmlns:a16="http://schemas.microsoft.com/office/drawing/2014/main" val="374097156"/>
                    </a:ext>
                  </a:extLst>
                </a:gridCol>
              </a:tblGrid>
              <a:tr h="1731468">
                <a:tc>
                  <a:txBody>
                    <a:bodyPr/>
                    <a:lstStyle/>
                    <a:p>
                      <a:pPr rtl="0" fontAlgn="t">
                        <a:spcBef>
                          <a:spcPts val="0"/>
                        </a:spcBef>
                        <a:spcAft>
                          <a:spcPts val="0"/>
                        </a:spcAft>
                      </a:pPr>
                      <a:r>
                        <a:rPr lang="en-US" sz="1800" b="1" i="0" u="none" strike="noStrike" cap="none" spc="0">
                          <a:solidFill>
                            <a:schemeClr val="tx1"/>
                          </a:solidFill>
                          <a:effectLst/>
                          <a:latin typeface="+mn-lt"/>
                        </a:rPr>
                        <a:t>Indicator</a:t>
                      </a:r>
                      <a:endParaRPr lang="en-US" sz="1800" b="1" cap="none" spc="0">
                        <a:solidFill>
                          <a:schemeClr val="tx1"/>
                        </a:solidFill>
                        <a:effectLst/>
                        <a:latin typeface="+mn-l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mn-lt"/>
                        </a:rPr>
                        <a:t>State Assessment Results in Reading and Mathematics</a:t>
                      </a:r>
                      <a:endParaRPr lang="en-US" sz="1800" b="1" cap="none" spc="0">
                        <a:solidFill>
                          <a:schemeClr val="tx1"/>
                        </a:solidFill>
                        <a:effectLst/>
                        <a:latin typeface="+mn-l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mn-lt"/>
                        </a:rPr>
                        <a:t>State Assessment Results in Science, Social Studies, and Writing</a:t>
                      </a:r>
                      <a:endParaRPr lang="en-US" sz="1800" b="1" cap="none" spc="0">
                        <a:solidFill>
                          <a:schemeClr val="tx1"/>
                        </a:solidFill>
                        <a:effectLst/>
                        <a:latin typeface="+mn-l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mn-lt"/>
                        </a:rPr>
                        <a:t>English Learner Progress</a:t>
                      </a:r>
                      <a:endParaRPr lang="en-US" sz="1800" b="1" cap="none" spc="0">
                        <a:solidFill>
                          <a:schemeClr val="tx1"/>
                        </a:solidFill>
                        <a:effectLst/>
                        <a:latin typeface="+mn-l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mn-lt"/>
                        </a:rPr>
                        <a:t>Quality of School Climate and Safety</a:t>
                      </a:r>
                      <a:endParaRPr lang="en-US" sz="1800" b="1" cap="none" spc="0">
                        <a:solidFill>
                          <a:schemeClr val="tx1"/>
                        </a:solidFill>
                        <a:effectLst/>
                        <a:latin typeface="+mn-l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mn-lt"/>
                        </a:rPr>
                        <a:t>Postsecondary Readiness</a:t>
                      </a:r>
                      <a:endParaRPr lang="en-US" sz="1800" b="1" cap="none" spc="0">
                        <a:solidFill>
                          <a:schemeClr val="tx1"/>
                        </a:solidFill>
                        <a:effectLst/>
                        <a:latin typeface="+mn-lt"/>
                      </a:endParaRPr>
                    </a:p>
                    <a:p>
                      <a:pPr rtl="0" fontAlgn="t">
                        <a:spcBef>
                          <a:spcPts val="0"/>
                        </a:spcBef>
                        <a:spcAft>
                          <a:spcPts val="0"/>
                        </a:spcAft>
                      </a:pPr>
                      <a:r>
                        <a:rPr lang="en-US" sz="1800" b="1" i="0" u="none" strike="noStrike" cap="none" spc="0">
                          <a:solidFill>
                            <a:schemeClr val="tx1"/>
                          </a:solidFill>
                          <a:effectLst/>
                          <a:latin typeface="+mn-lt"/>
                        </a:rPr>
                        <a:t>(HS only)</a:t>
                      </a:r>
                      <a:endParaRPr lang="en-US" sz="1800" b="1" cap="none" spc="0">
                        <a:solidFill>
                          <a:schemeClr val="tx1"/>
                        </a:solidFill>
                        <a:effectLst/>
                        <a:latin typeface="+mn-l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mn-lt"/>
                        </a:rPr>
                        <a:t>Graduation Rate</a:t>
                      </a:r>
                      <a:endParaRPr lang="en-US" sz="1800" b="1" cap="none" spc="0">
                        <a:solidFill>
                          <a:schemeClr val="tx1"/>
                        </a:solidFill>
                        <a:effectLst/>
                        <a:latin typeface="+mn-lt"/>
                      </a:endParaRPr>
                    </a:p>
                    <a:p>
                      <a:pPr rtl="0" fontAlgn="t">
                        <a:spcBef>
                          <a:spcPts val="0"/>
                        </a:spcBef>
                        <a:spcAft>
                          <a:spcPts val="0"/>
                        </a:spcAft>
                      </a:pPr>
                      <a:r>
                        <a:rPr lang="en-US" sz="1800" b="1" i="0" u="none" strike="noStrike" cap="none" spc="0">
                          <a:solidFill>
                            <a:schemeClr val="tx1"/>
                          </a:solidFill>
                          <a:effectLst/>
                          <a:latin typeface="+mn-lt"/>
                        </a:rPr>
                        <a:t>(HS only)</a:t>
                      </a:r>
                      <a:endParaRPr lang="en-US" sz="1800" b="1" cap="none" spc="0">
                        <a:solidFill>
                          <a:schemeClr val="tx1"/>
                        </a:solidFill>
                        <a:effectLst/>
                        <a:latin typeface="+mn-l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782863653"/>
                  </a:ext>
                </a:extLst>
              </a:tr>
              <a:tr h="1904172">
                <a:tc>
                  <a:txBody>
                    <a:bodyPr/>
                    <a:lstStyle/>
                    <a:p>
                      <a:pPr rtl="0" fontAlgn="t">
                        <a:spcBef>
                          <a:spcPts val="0"/>
                        </a:spcBef>
                        <a:spcAft>
                          <a:spcPts val="0"/>
                        </a:spcAft>
                      </a:pPr>
                      <a:r>
                        <a:rPr lang="en-US" sz="1800" b="1" i="0" u="none" strike="noStrike" cap="none" spc="0">
                          <a:solidFill>
                            <a:schemeClr val="tx1"/>
                          </a:solidFill>
                          <a:effectLst/>
                          <a:latin typeface="+mn-lt"/>
                        </a:rPr>
                        <a:t>Metric</a:t>
                      </a:r>
                      <a:endParaRPr lang="en-US" sz="1800" cap="none" spc="0">
                        <a:solidFill>
                          <a:schemeClr val="tx1"/>
                        </a:solidFill>
                        <a:effectLst/>
                        <a:latin typeface="+mn-lt"/>
                      </a:endParaRPr>
                    </a:p>
                  </a:txBody>
                  <a:tcPr marL="70283" marR="48808" marT="20081" marB="15060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800" b="0" i="1" u="none" strike="noStrike" cap="none" spc="0">
                          <a:solidFill>
                            <a:schemeClr val="tx1"/>
                          </a:solidFill>
                          <a:effectLst/>
                          <a:latin typeface="+mn-lt"/>
                        </a:rPr>
                        <a:t>Weighted performance index based on student assessment performance levels</a:t>
                      </a:r>
                      <a:endParaRPr lang="en-US" sz="1800" cap="none" spc="0">
                        <a:solidFill>
                          <a:schemeClr val="tx1"/>
                        </a:solidFill>
                        <a:effectLst/>
                        <a:latin typeface="+mn-l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800" b="0" i="1" u="none" strike="noStrike" cap="none" spc="0">
                          <a:solidFill>
                            <a:schemeClr val="tx1"/>
                          </a:solidFill>
                          <a:effectLst/>
                          <a:latin typeface="+mn-lt"/>
                        </a:rPr>
                        <a:t>Weighted performance index based on student assessment performance levels</a:t>
                      </a:r>
                      <a:endParaRPr lang="en-US" sz="1800" cap="none" spc="0">
                        <a:solidFill>
                          <a:schemeClr val="tx1"/>
                        </a:solidFill>
                        <a:effectLst/>
                        <a:latin typeface="+mn-l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800" b="0" i="1" u="none" strike="noStrike" cap="none" spc="0">
                          <a:solidFill>
                            <a:schemeClr val="tx1"/>
                          </a:solidFill>
                          <a:effectLst/>
                          <a:latin typeface="+mn-lt"/>
                        </a:rPr>
                        <a:t>Points assigned based on student-level growth as measured by a value table</a:t>
                      </a:r>
                      <a:endParaRPr lang="en-US" sz="1800" cap="none" spc="0">
                        <a:solidFill>
                          <a:schemeClr val="tx1"/>
                        </a:solidFill>
                        <a:effectLst/>
                        <a:latin typeface="+mn-l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800" b="0" i="1" u="none" strike="noStrike" cap="none" spc="0">
                          <a:solidFill>
                            <a:schemeClr val="tx1"/>
                          </a:solidFill>
                          <a:effectLst/>
                          <a:latin typeface="+mn-lt"/>
                        </a:rPr>
                        <a:t>Average of student scores for applicable questions in the QSCS survey</a:t>
                      </a:r>
                      <a:endParaRPr lang="en-US" sz="1800" cap="none" spc="0">
                        <a:solidFill>
                          <a:schemeClr val="tx1"/>
                        </a:solidFill>
                        <a:effectLst/>
                        <a:latin typeface="+mn-l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800" b="0" i="1" u="none" strike="noStrike" cap="none" spc="0">
                          <a:solidFill>
                            <a:schemeClr val="tx1"/>
                          </a:solidFill>
                          <a:effectLst/>
                          <a:latin typeface="+mn-lt"/>
                        </a:rPr>
                        <a:t>Percent of 12th grade students demonstrating academic or career readiness</a:t>
                      </a:r>
                      <a:endParaRPr lang="en-US" sz="1800" cap="none" spc="0">
                        <a:solidFill>
                          <a:schemeClr val="tx1"/>
                        </a:solidFill>
                        <a:effectLst/>
                        <a:latin typeface="+mn-l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800" b="0" i="1" u="none" strike="noStrike" cap="none" spc="0">
                          <a:solidFill>
                            <a:schemeClr val="tx1"/>
                          </a:solidFill>
                          <a:effectLst/>
                          <a:latin typeface="+mn-lt"/>
                        </a:rPr>
                        <a:t>Average 4- and 5-year graduation rates</a:t>
                      </a:r>
                      <a:endParaRPr lang="en-US" sz="1800" cap="none" spc="0">
                        <a:solidFill>
                          <a:schemeClr val="tx1"/>
                        </a:solidFill>
                        <a:effectLst/>
                        <a:latin typeface="+mn-l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196934000"/>
                  </a:ext>
                </a:extLst>
              </a:tr>
            </a:tbl>
          </a:graphicData>
        </a:graphic>
      </p:graphicFrame>
    </p:spTree>
    <p:extLst>
      <p:ext uri="{BB962C8B-B14F-4D97-AF65-F5344CB8AC3E}">
        <p14:creationId xmlns:p14="http://schemas.microsoft.com/office/powerpoint/2010/main" val="347495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1037545"/>
          </a:xfrm>
        </p:spPr>
        <p:txBody>
          <a:bodyPr>
            <a:normAutofit/>
          </a:bodyPr>
          <a:lstStyle/>
          <a:p>
            <a:r>
              <a:rPr lang="en-US">
                <a:solidFill>
                  <a:srgbClr val="3A757A"/>
                </a:solidFill>
                <a:latin typeface="Franklin Gothic Medium" panose="020B0603020102020204" pitchFamily="34" charset="0"/>
              </a:rPr>
              <a:t>Status Levels</a:t>
            </a:r>
          </a:p>
        </p:txBody>
      </p:sp>
      <p:sp>
        <p:nvSpPr>
          <p:cNvPr id="6" name="TextBox 5">
            <a:extLst>
              <a:ext uri="{FF2B5EF4-FFF2-40B4-BE49-F238E27FC236}">
                <a16:creationId xmlns:a16="http://schemas.microsoft.com/office/drawing/2014/main" id="{F4B50A71-C397-1B0F-3CF9-A7A5F9557E4B}"/>
              </a:ext>
            </a:extLst>
          </p:cNvPr>
          <p:cNvSpPr txBox="1"/>
          <p:nvPr/>
        </p:nvSpPr>
        <p:spPr>
          <a:xfrm>
            <a:off x="385692" y="1576425"/>
            <a:ext cx="7133904" cy="523220"/>
          </a:xfrm>
          <a:prstGeom prst="rect">
            <a:avLst/>
          </a:prstGeom>
          <a:noFill/>
        </p:spPr>
        <p:txBody>
          <a:bodyPr wrap="square">
            <a:spAutoFit/>
          </a:bodyPr>
          <a:lstStyle/>
          <a:p>
            <a:r>
              <a:rPr lang="en-US" sz="2800">
                <a:solidFill>
                  <a:srgbClr val="102649"/>
                </a:solidFill>
              </a:rPr>
              <a:t>There are five Status Levels.</a:t>
            </a:r>
            <a:endParaRPr lang="en-US" sz="2800"/>
          </a:p>
        </p:txBody>
      </p:sp>
      <p:graphicFrame>
        <p:nvGraphicFramePr>
          <p:cNvPr id="5" name="Table 6">
            <a:extLst>
              <a:ext uri="{FF2B5EF4-FFF2-40B4-BE49-F238E27FC236}">
                <a16:creationId xmlns:a16="http://schemas.microsoft.com/office/drawing/2014/main" id="{7B400B7A-6545-B191-B587-8DAC057121CD}"/>
              </a:ext>
            </a:extLst>
          </p:cNvPr>
          <p:cNvGraphicFramePr>
            <a:graphicFrameLocks noGrp="1" noDrilldown="1" noMove="1" noResize="1"/>
          </p:cNvGraphicFramePr>
          <p:nvPr/>
        </p:nvGraphicFramePr>
        <p:xfrm>
          <a:off x="963561" y="2602262"/>
          <a:ext cx="9812592" cy="2051677"/>
        </p:xfrm>
        <a:graphic>
          <a:graphicData uri="http://schemas.openxmlformats.org/drawingml/2006/table">
            <a:tbl>
              <a:tblPr firstRow="1" bandRow="1">
                <a:tableStyleId>{2D5ABB26-0587-4C30-8999-92F81FD0307C}</a:tableStyleId>
              </a:tblPr>
              <a:tblGrid>
                <a:gridCol w="1635432">
                  <a:extLst>
                    <a:ext uri="{9D8B030D-6E8A-4147-A177-3AD203B41FA5}">
                      <a16:colId xmlns:a16="http://schemas.microsoft.com/office/drawing/2014/main" val="4161125449"/>
                    </a:ext>
                  </a:extLst>
                </a:gridCol>
                <a:gridCol w="1635432">
                  <a:extLst>
                    <a:ext uri="{9D8B030D-6E8A-4147-A177-3AD203B41FA5}">
                      <a16:colId xmlns:a16="http://schemas.microsoft.com/office/drawing/2014/main" val="2150643996"/>
                    </a:ext>
                  </a:extLst>
                </a:gridCol>
                <a:gridCol w="1635432">
                  <a:extLst>
                    <a:ext uri="{9D8B030D-6E8A-4147-A177-3AD203B41FA5}">
                      <a16:colId xmlns:a16="http://schemas.microsoft.com/office/drawing/2014/main" val="2252159854"/>
                    </a:ext>
                  </a:extLst>
                </a:gridCol>
                <a:gridCol w="1635432">
                  <a:extLst>
                    <a:ext uri="{9D8B030D-6E8A-4147-A177-3AD203B41FA5}">
                      <a16:colId xmlns:a16="http://schemas.microsoft.com/office/drawing/2014/main" val="4176061002"/>
                    </a:ext>
                  </a:extLst>
                </a:gridCol>
                <a:gridCol w="1635432">
                  <a:extLst>
                    <a:ext uri="{9D8B030D-6E8A-4147-A177-3AD203B41FA5}">
                      <a16:colId xmlns:a16="http://schemas.microsoft.com/office/drawing/2014/main" val="3823284898"/>
                    </a:ext>
                  </a:extLst>
                </a:gridCol>
                <a:gridCol w="1635432">
                  <a:extLst>
                    <a:ext uri="{9D8B030D-6E8A-4147-A177-3AD203B41FA5}">
                      <a16:colId xmlns:a16="http://schemas.microsoft.com/office/drawing/2014/main" val="829342843"/>
                    </a:ext>
                  </a:extLst>
                </a:gridCol>
              </a:tblGrid>
              <a:tr h="2051677">
                <a:tc>
                  <a:txBody>
                    <a:bodyPr/>
                    <a:lstStyle/>
                    <a:p>
                      <a:pPr algn="ctr"/>
                      <a:r>
                        <a:rPr lang="en-US" sz="2400" b="1">
                          <a:latin typeface="Franklin Gothic Book" panose="020B0503020102020204" pitchFamily="34" charset="0"/>
                        </a:rPr>
                        <a:t>Status</a:t>
                      </a:r>
                    </a:p>
                  </a:txBody>
                  <a:tcPr/>
                </a:tc>
                <a:tc>
                  <a:txBody>
                    <a:bodyPr/>
                    <a:lstStyle/>
                    <a:p>
                      <a:pPr algn="ctr"/>
                      <a:r>
                        <a:rPr lang="en-US" sz="2400" b="1">
                          <a:latin typeface="Franklin Gothic Book" panose="020B0503020102020204" pitchFamily="34" charset="0"/>
                        </a:rPr>
                        <a:t>Very Low</a:t>
                      </a:r>
                    </a:p>
                    <a:p>
                      <a:pPr algn="ctr"/>
                      <a:endParaRPr lang="en-US" sz="2400" b="1">
                        <a:latin typeface="Franklin Gothic Book" panose="020B0503020102020204" pitchFamily="34" charset="0"/>
                      </a:endParaRPr>
                    </a:p>
                  </a:txBody>
                  <a:tcPr/>
                </a:tc>
                <a:tc>
                  <a:txBody>
                    <a:bodyPr/>
                    <a:lstStyle/>
                    <a:p>
                      <a:pPr algn="ctr"/>
                      <a:r>
                        <a:rPr lang="en-US" sz="2400" b="1">
                          <a:latin typeface="Franklin Gothic Book" panose="020B0503020102020204" pitchFamily="34" charset="0"/>
                        </a:rPr>
                        <a:t>Low</a:t>
                      </a:r>
                    </a:p>
                  </a:txBody>
                  <a:tcPr/>
                </a:tc>
                <a:tc>
                  <a:txBody>
                    <a:bodyPr/>
                    <a:lstStyle/>
                    <a:p>
                      <a:pPr algn="ctr"/>
                      <a:r>
                        <a:rPr lang="en-US" sz="2400" b="1">
                          <a:latin typeface="Franklin Gothic Book" panose="020B0503020102020204" pitchFamily="34" charset="0"/>
                        </a:rPr>
                        <a:t>Medium</a:t>
                      </a:r>
                    </a:p>
                  </a:txBody>
                  <a:tcPr/>
                </a:tc>
                <a:tc>
                  <a:txBody>
                    <a:bodyPr/>
                    <a:lstStyle/>
                    <a:p>
                      <a:pPr algn="ctr"/>
                      <a:r>
                        <a:rPr lang="en-US" sz="2400" b="1">
                          <a:latin typeface="Franklin Gothic Book" panose="020B0503020102020204" pitchFamily="34" charset="0"/>
                        </a:rPr>
                        <a:t>High</a:t>
                      </a:r>
                    </a:p>
                  </a:txBody>
                  <a:tcPr/>
                </a:tc>
                <a:tc>
                  <a:txBody>
                    <a:bodyPr/>
                    <a:lstStyle/>
                    <a:p>
                      <a:pPr algn="ctr"/>
                      <a:r>
                        <a:rPr lang="en-US" sz="2400" b="1">
                          <a:latin typeface="Franklin Gothic Book" panose="020B0503020102020204" pitchFamily="34" charset="0"/>
                        </a:rPr>
                        <a:t>Very High</a:t>
                      </a:r>
                    </a:p>
                  </a:txBody>
                  <a:tcPr/>
                </a:tc>
                <a:extLst>
                  <a:ext uri="{0D108BD9-81ED-4DB2-BD59-A6C34878D82A}">
                    <a16:rowId xmlns:a16="http://schemas.microsoft.com/office/drawing/2014/main" val="3388257875"/>
                  </a:ext>
                </a:extLst>
              </a:tr>
            </a:tbl>
          </a:graphicData>
        </a:graphic>
      </p:graphicFrame>
      <p:sp>
        <p:nvSpPr>
          <p:cNvPr id="7" name="Oval 6" descr="Red circle indicating Very Low Status in Current Year">
            <a:extLst>
              <a:ext uri="{FF2B5EF4-FFF2-40B4-BE49-F238E27FC236}">
                <a16:creationId xmlns:a16="http://schemas.microsoft.com/office/drawing/2014/main" id="{F5BC52EB-B8BB-8EF9-1C25-CA0539E730BE}"/>
              </a:ext>
            </a:extLst>
          </p:cNvPr>
          <p:cNvSpPr>
            <a:spLocks noGrp="1" noRot="1" noMove="1" noResize="1" noEditPoints="1" noAdjustHandles="1" noChangeArrowheads="1" noChangeShapeType="1"/>
          </p:cNvSpPr>
          <p:nvPr/>
        </p:nvSpPr>
        <p:spPr>
          <a:xfrm>
            <a:off x="3156154" y="3250409"/>
            <a:ext cx="374679" cy="37769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Oval 7" descr="Orange circle indicating Low Status in Current Year">
            <a:extLst>
              <a:ext uri="{FF2B5EF4-FFF2-40B4-BE49-F238E27FC236}">
                <a16:creationId xmlns:a16="http://schemas.microsoft.com/office/drawing/2014/main" id="{BC88D3A7-6E0E-10B4-646E-5D16BFEEB185}"/>
              </a:ext>
            </a:extLst>
          </p:cNvPr>
          <p:cNvSpPr>
            <a:spLocks noGrp="1" noRot="1" noMove="1" noResize="1" noEditPoints="1" noAdjustHandles="1" noChangeArrowheads="1" noChangeShapeType="1"/>
          </p:cNvSpPr>
          <p:nvPr/>
        </p:nvSpPr>
        <p:spPr>
          <a:xfrm>
            <a:off x="4858100" y="3252909"/>
            <a:ext cx="374679" cy="377694"/>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Oval 8" descr="Yellow circle indicating Medium Status in Current Year">
            <a:extLst>
              <a:ext uri="{FF2B5EF4-FFF2-40B4-BE49-F238E27FC236}">
                <a16:creationId xmlns:a16="http://schemas.microsoft.com/office/drawing/2014/main" id="{81102C6D-3421-574B-C87C-62A6CC89BAF4}"/>
              </a:ext>
            </a:extLst>
          </p:cNvPr>
          <p:cNvSpPr>
            <a:spLocks noGrp="1" noRot="1" noMove="1" noResize="1" noEditPoints="1" noAdjustHandles="1" noChangeArrowheads="1" noChangeShapeType="1"/>
          </p:cNvSpPr>
          <p:nvPr/>
        </p:nvSpPr>
        <p:spPr>
          <a:xfrm>
            <a:off x="6501054" y="3250408"/>
            <a:ext cx="374679" cy="37769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Oval 9" descr="Green circle indicating High Status in Current Year">
            <a:extLst>
              <a:ext uri="{FF2B5EF4-FFF2-40B4-BE49-F238E27FC236}">
                <a16:creationId xmlns:a16="http://schemas.microsoft.com/office/drawing/2014/main" id="{8A5B5B75-2113-69C4-2C9F-30B76A0EB983}"/>
              </a:ext>
            </a:extLst>
          </p:cNvPr>
          <p:cNvSpPr>
            <a:spLocks noGrp="1" noRot="1" noMove="1" noResize="1" noEditPoints="1" noAdjustHandles="1" noChangeArrowheads="1" noChangeShapeType="1"/>
          </p:cNvSpPr>
          <p:nvPr/>
        </p:nvSpPr>
        <p:spPr>
          <a:xfrm>
            <a:off x="8107226" y="3250407"/>
            <a:ext cx="374679" cy="3776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Oval 10" descr="Blue circle indicating Very High Status in Current Year">
            <a:extLst>
              <a:ext uri="{FF2B5EF4-FFF2-40B4-BE49-F238E27FC236}">
                <a16:creationId xmlns:a16="http://schemas.microsoft.com/office/drawing/2014/main" id="{23A7FB59-B8A4-06C5-210C-BC67B55CDBD3}"/>
              </a:ext>
            </a:extLst>
          </p:cNvPr>
          <p:cNvSpPr>
            <a:spLocks noGrp="1" noRot="1" noMove="1" noResize="1" noEditPoints="1" noAdjustHandles="1" noChangeArrowheads="1" noChangeShapeType="1"/>
          </p:cNvSpPr>
          <p:nvPr/>
        </p:nvSpPr>
        <p:spPr>
          <a:xfrm>
            <a:off x="9801450" y="3250407"/>
            <a:ext cx="374679" cy="377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59931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124250" y="152602"/>
            <a:ext cx="11935239" cy="864158"/>
          </a:xfrm>
        </p:spPr>
        <p:txBody>
          <a:bodyPr>
            <a:normAutofit/>
          </a:bodyPr>
          <a:lstStyle/>
          <a:p>
            <a:r>
              <a:rPr lang="en-US" sz="4000"/>
              <a:t>Status Cut Scores for Elementary Schools</a:t>
            </a: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nvGraphicFramePr>
        <p:xfrm>
          <a:off x="124250" y="1212643"/>
          <a:ext cx="11686736" cy="4432714"/>
        </p:xfrm>
        <a:graphic>
          <a:graphicData uri="http://schemas.openxmlformats.org/drawingml/2006/table">
            <a:tbl>
              <a:tblPr firstRow="1">
                <a:tableStyleId>{5C22544A-7EE6-4342-B048-85BDC9FD1C3A}</a:tableStyleId>
              </a:tblPr>
              <a:tblGrid>
                <a:gridCol w="2125264">
                  <a:extLst>
                    <a:ext uri="{9D8B030D-6E8A-4147-A177-3AD203B41FA5}">
                      <a16:colId xmlns:a16="http://schemas.microsoft.com/office/drawing/2014/main" val="2187354169"/>
                    </a:ext>
                  </a:extLst>
                </a:gridCol>
                <a:gridCol w="2857500">
                  <a:extLst>
                    <a:ext uri="{9D8B030D-6E8A-4147-A177-3AD203B41FA5}">
                      <a16:colId xmlns:a16="http://schemas.microsoft.com/office/drawing/2014/main" val="2131780342"/>
                    </a:ext>
                  </a:extLst>
                </a:gridCol>
                <a:gridCol w="1303734">
                  <a:extLst>
                    <a:ext uri="{9D8B030D-6E8A-4147-A177-3AD203B41FA5}">
                      <a16:colId xmlns:a16="http://schemas.microsoft.com/office/drawing/2014/main" val="2537117540"/>
                    </a:ext>
                  </a:extLst>
                </a:gridCol>
                <a:gridCol w="1303734">
                  <a:extLst>
                    <a:ext uri="{9D8B030D-6E8A-4147-A177-3AD203B41FA5}">
                      <a16:colId xmlns:a16="http://schemas.microsoft.com/office/drawing/2014/main" val="4037880259"/>
                    </a:ext>
                  </a:extLst>
                </a:gridCol>
                <a:gridCol w="1482328">
                  <a:extLst>
                    <a:ext uri="{9D8B030D-6E8A-4147-A177-3AD203B41FA5}">
                      <a16:colId xmlns:a16="http://schemas.microsoft.com/office/drawing/2014/main" val="2540051586"/>
                    </a:ext>
                  </a:extLst>
                </a:gridCol>
                <a:gridCol w="1303734">
                  <a:extLst>
                    <a:ext uri="{9D8B030D-6E8A-4147-A177-3AD203B41FA5}">
                      <a16:colId xmlns:a16="http://schemas.microsoft.com/office/drawing/2014/main" val="1901902243"/>
                    </a:ext>
                  </a:extLst>
                </a:gridCol>
                <a:gridCol w="1310442">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Medium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Very 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32.0-53.9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54.0-69.9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70.0-80.9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81.0-125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34.0-49.9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50.0-66.9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67.0-75.9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76.0-125</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0-33.9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34.0-47.9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48.0-57.9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58.0-64.9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65.0-140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0-66.9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67.0-73.9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74.0-76.9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77.0-81.9</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cs typeface="Arial"/>
                        </a:rPr>
                        <a:t>82.0-100</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
        <p:nvSpPr>
          <p:cNvPr id="3" name="Slide Number Placeholder 2">
            <a:extLst>
              <a:ext uri="{FF2B5EF4-FFF2-40B4-BE49-F238E27FC236}">
                <a16:creationId xmlns:a16="http://schemas.microsoft.com/office/drawing/2014/main" id="{64CB2D5A-D814-93D2-DAE7-426FEAEF172C}"/>
              </a:ext>
            </a:extLst>
          </p:cNvPr>
          <p:cNvSpPr>
            <a:spLocks noGrp="1"/>
          </p:cNvSpPr>
          <p:nvPr>
            <p:ph type="sldNum" sz="quarter" idx="12"/>
          </p:nvPr>
        </p:nvSpPr>
        <p:spPr>
          <a:xfrm>
            <a:off x="7021502" y="652283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9053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93046" y="55376"/>
            <a:ext cx="11473290" cy="993848"/>
          </a:xfrm>
        </p:spPr>
        <p:txBody>
          <a:bodyPr>
            <a:normAutofit/>
          </a:bodyPr>
          <a:lstStyle/>
          <a:p>
            <a:r>
              <a:rPr lang="en-US" sz="4000"/>
              <a:t>Status Cut Scores for 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nvGraphicFramePr>
        <p:xfrm>
          <a:off x="232073" y="1004835"/>
          <a:ext cx="11473286" cy="4596975"/>
        </p:xfrm>
        <a:graphic>
          <a:graphicData uri="http://schemas.openxmlformats.org/drawingml/2006/table">
            <a:tbl>
              <a:tblPr firstRow="1" firstCol="1" bandRow="1">
                <a:tableStyleId>{5C22544A-7EE6-4342-B048-85BDC9FD1C3A}</a:tableStyleId>
              </a:tblPr>
              <a:tblGrid>
                <a:gridCol w="1551330">
                  <a:extLst>
                    <a:ext uri="{9D8B030D-6E8A-4147-A177-3AD203B41FA5}">
                      <a16:colId xmlns:a16="http://schemas.microsoft.com/office/drawing/2014/main" val="2907849596"/>
                    </a:ext>
                  </a:extLst>
                </a:gridCol>
                <a:gridCol w="2661046">
                  <a:extLst>
                    <a:ext uri="{9D8B030D-6E8A-4147-A177-3AD203B41FA5}">
                      <a16:colId xmlns:a16="http://schemas.microsoft.com/office/drawing/2014/main" val="3015168953"/>
                    </a:ext>
                  </a:extLst>
                </a:gridCol>
                <a:gridCol w="1239360">
                  <a:extLst>
                    <a:ext uri="{9D8B030D-6E8A-4147-A177-3AD203B41FA5}">
                      <a16:colId xmlns:a16="http://schemas.microsoft.com/office/drawing/2014/main" val="4032468655"/>
                    </a:ext>
                  </a:extLst>
                </a:gridCol>
                <a:gridCol w="1578484">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rPr>
                        <a:t>Middle School </a:t>
                      </a:r>
                    </a:p>
                    <a:p>
                      <a:pPr marL="0" marR="0" algn="ctr">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36.0-54.9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55.0-64.9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65.0-72.9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73.0-125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chemeClr val="dk1"/>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0-32.9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33.0-47.9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48.0-58.9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69.0-125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0-15.9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16.0-23.9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24.0-30.9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31.0-44.9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45.0-140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78386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0-58.9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59.0-63.9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64.0-67.9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68.0-74.9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kern="1200">
                          <a:solidFill>
                            <a:schemeClr val="dk1"/>
                          </a:solidFill>
                          <a:effectLst/>
                          <a:latin typeface="Franklin Gothic Book"/>
                          <a:ea typeface="+mn-ea"/>
                          <a:cs typeface="Arial"/>
                        </a:rPr>
                        <a:t>75.0-100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7DABB18E-8286-88CF-429E-8CE4D9DFDD18}"/>
              </a:ext>
            </a:extLst>
          </p:cNvPr>
          <p:cNvSpPr>
            <a:spLocks noGrp="1"/>
          </p:cNvSpPr>
          <p:nvPr>
            <p:ph type="sldNum" sz="quarter" idx="12"/>
          </p:nvPr>
        </p:nvSpPr>
        <p:spPr>
          <a:xfrm>
            <a:off x="6996618"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5727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79899" y="112052"/>
            <a:ext cx="12112101" cy="904708"/>
          </a:xfrm>
        </p:spPr>
        <p:txBody>
          <a:bodyPr>
            <a:normAutofit/>
          </a:bodyPr>
          <a:lstStyle/>
          <a:p>
            <a:r>
              <a:rPr lang="en-US" sz="4400"/>
              <a:t>Status Cut Scores for High Schools</a:t>
            </a:r>
            <a:endParaRPr lang="en-US"/>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nvGraphicFramePr>
        <p:xfrm>
          <a:off x="301841" y="1016760"/>
          <a:ext cx="11492412" cy="4897251"/>
        </p:xfrm>
        <a:graphic>
          <a:graphicData uri="http://schemas.openxmlformats.org/drawingml/2006/table">
            <a:tbl>
              <a:tblPr firstRow="1" firstCol="1" bandRow="1">
                <a:tableStyleId>{5C22544A-7EE6-4342-B048-85BDC9FD1C3A}</a:tableStyleId>
              </a:tblPr>
              <a:tblGrid>
                <a:gridCol w="1555410">
                  <a:extLst>
                    <a:ext uri="{9D8B030D-6E8A-4147-A177-3AD203B41FA5}">
                      <a16:colId xmlns:a16="http://schemas.microsoft.com/office/drawing/2014/main" val="4255923163"/>
                    </a:ext>
                  </a:extLst>
                </a:gridCol>
                <a:gridCol w="2474004">
                  <a:extLst>
                    <a:ext uri="{9D8B030D-6E8A-4147-A177-3AD203B41FA5}">
                      <a16:colId xmlns:a16="http://schemas.microsoft.com/office/drawing/2014/main" val="4169867108"/>
                    </a:ext>
                  </a:extLst>
                </a:gridCol>
                <a:gridCol w="1413829">
                  <a:extLst>
                    <a:ext uri="{9D8B030D-6E8A-4147-A177-3AD203B41FA5}">
                      <a16:colId xmlns:a16="http://schemas.microsoft.com/office/drawing/2014/main" val="963011060"/>
                    </a:ext>
                  </a:extLst>
                </a:gridCol>
                <a:gridCol w="1535014">
                  <a:extLst>
                    <a:ext uri="{9D8B030D-6E8A-4147-A177-3AD203B41FA5}">
                      <a16:colId xmlns:a16="http://schemas.microsoft.com/office/drawing/2014/main" val="95671417"/>
                    </a:ext>
                  </a:extLst>
                </a:gridCol>
                <a:gridCol w="1595608">
                  <a:extLst>
                    <a:ext uri="{9D8B030D-6E8A-4147-A177-3AD203B41FA5}">
                      <a16:colId xmlns:a16="http://schemas.microsoft.com/office/drawing/2014/main" val="1507849152"/>
                    </a:ext>
                  </a:extLst>
                </a:gridCol>
                <a:gridCol w="1388436">
                  <a:extLst>
                    <a:ext uri="{9D8B030D-6E8A-4147-A177-3AD203B41FA5}">
                      <a16:colId xmlns:a16="http://schemas.microsoft.com/office/drawing/2014/main" val="4033717097"/>
                    </a:ext>
                  </a:extLst>
                </a:gridCol>
                <a:gridCol w="1530111">
                  <a:extLst>
                    <a:ext uri="{9D8B030D-6E8A-4147-A177-3AD203B41FA5}">
                      <a16:colId xmlns:a16="http://schemas.microsoft.com/office/drawing/2014/main" val="1223277892"/>
                    </a:ext>
                  </a:extLst>
                </a:gridCol>
              </a:tblGrid>
              <a:tr h="450245">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Medium</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Very High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938630">
                <a:tc>
                  <a:txBody>
                    <a:bodyPr/>
                    <a:lstStyle/>
                    <a:p>
                      <a:pPr marL="0" marR="0" algn="ctr">
                        <a:spcBef>
                          <a:spcPts val="0"/>
                        </a:spcBef>
                        <a:spcAft>
                          <a:spcPts val="0"/>
                        </a:spcAft>
                      </a:pPr>
                      <a:r>
                        <a:rPr lang="en-US" sz="1800">
                          <a:solidFill>
                            <a:schemeClr val="tx1"/>
                          </a:solidFill>
                          <a:effectLst/>
                        </a:rPr>
                        <a:t>High School</a:t>
                      </a:r>
                    </a:p>
                    <a:p>
                      <a:pPr marL="0" marR="0" algn="ctr">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39.0-52.9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53.0-64.9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65.0-76.9</a:t>
                      </a:r>
                      <a:endParaRPr lang="en-US" sz="1800">
                        <a:effectLst/>
                        <a:latin typeface="Calibri"/>
                        <a:ea typeface="Calibri" panose="020F0502020204030204" pitchFamily="34"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77.0-125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901391">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0-31.9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32.0-46.9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47.0-54.9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55.0-62.9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63.0-125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7130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10.0-23.9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24.0-30.9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31.0-44.9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45.0-140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58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54.0-58.9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64.0-67.9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68.0-100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5160">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59.0-75.9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76.0-87.9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88.0-94.9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8464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0-85.9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86.0-91.9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92.0-94.9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95.0-97.9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800">
                          <a:effectLst/>
                        </a:rPr>
                        <a:t>98.0-100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71DF3BF8-003C-A983-66A2-08869B3016E5}"/>
              </a:ext>
            </a:extLst>
          </p:cNvPr>
          <p:cNvSpPr>
            <a:spLocks noGrp="1"/>
          </p:cNvSpPr>
          <p:nvPr>
            <p:ph type="sldNum" sz="quarter" idx="12"/>
          </p:nvPr>
        </p:nvSpPr>
        <p:spPr>
          <a:xfrm>
            <a:off x="6946978"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91304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C1BD-BB86-FB6D-9E7B-4AAD76F20F9D}"/>
              </a:ext>
            </a:extLst>
          </p:cNvPr>
          <p:cNvSpPr>
            <a:spLocks noGrp="1"/>
          </p:cNvSpPr>
          <p:nvPr>
            <p:ph type="title"/>
          </p:nvPr>
        </p:nvSpPr>
        <p:spPr>
          <a:xfrm>
            <a:off x="-1" y="1"/>
            <a:ext cx="10386193" cy="1214846"/>
          </a:xfrm>
        </p:spPr>
        <p:txBody>
          <a:bodyPr>
            <a:normAutofit/>
          </a:bodyPr>
          <a:lstStyle/>
          <a:p>
            <a:r>
              <a:rPr lang="en-US"/>
              <a:t>Change Score</a:t>
            </a:r>
          </a:p>
        </p:txBody>
      </p:sp>
      <p:sp>
        <p:nvSpPr>
          <p:cNvPr id="3" name="Content Placeholder 2">
            <a:extLst>
              <a:ext uri="{FF2B5EF4-FFF2-40B4-BE49-F238E27FC236}">
                <a16:creationId xmlns:a16="http://schemas.microsoft.com/office/drawing/2014/main" id="{ABC86B50-D4B2-7AB9-F7B0-A926EB8ABD20}"/>
              </a:ext>
            </a:extLst>
          </p:cNvPr>
          <p:cNvSpPr>
            <a:spLocks noGrp="1"/>
          </p:cNvSpPr>
          <p:nvPr>
            <p:ph idx="1"/>
          </p:nvPr>
        </p:nvSpPr>
        <p:spPr>
          <a:xfrm>
            <a:off x="770708" y="1214848"/>
            <a:ext cx="10868298" cy="4260710"/>
          </a:xfrm>
        </p:spPr>
        <p:txBody>
          <a:bodyPr vert="horz" lIns="91440" tIns="45720" rIns="91440" bIns="45720" rtlCol="0" anchor="t">
            <a:normAutofit fontScale="92500" lnSpcReduction="20000"/>
          </a:bodyPr>
          <a:lstStyle/>
          <a:p>
            <a:pPr marL="0" indent="0">
              <a:buNone/>
            </a:pPr>
            <a:r>
              <a:rPr lang="en-US" b="1">
                <a:cs typeface="Arial"/>
              </a:rPr>
              <a:t>To get the Change Score by school:</a:t>
            </a:r>
          </a:p>
          <a:p>
            <a:r>
              <a:rPr lang="en-US">
                <a:cs typeface="Arial"/>
              </a:rPr>
              <a:t>The Status Score is determined by comparing a student’s scores on ACCESS tests, to assign points, and then averaging these scores. The students scores are the Prior Year Performance Level and Current Year Performance Level. </a:t>
            </a:r>
          </a:p>
          <a:p>
            <a:r>
              <a:rPr lang="en-US">
                <a:cs typeface="Arial"/>
              </a:rPr>
              <a:t>Subtract the Prior Year Status Score from the Current Year Status Score to get the Change Score</a:t>
            </a:r>
          </a:p>
          <a:p>
            <a:pPr lvl="1"/>
            <a:r>
              <a:rPr lang="en-US" i="1">
                <a:cs typeface="Arial"/>
              </a:rPr>
              <a:t>Current Year Status Score – Prior Year Status Score = Change Score</a:t>
            </a:r>
            <a:r>
              <a:rPr lang="en-US">
                <a:cs typeface="Arial"/>
              </a:rPr>
              <a:t> </a:t>
            </a:r>
            <a:endParaRPr lang="en-US">
              <a:cs typeface="Arial" panose="020B0604020202020204" pitchFamily="34" charset="0"/>
            </a:endParaRPr>
          </a:p>
          <a:p>
            <a:r>
              <a:rPr lang="en-US">
                <a:cs typeface="Arial"/>
              </a:rPr>
              <a:t>Add that resulting value to the 2024 Status Score to get the Indicator Score</a:t>
            </a:r>
          </a:p>
          <a:p>
            <a:pPr lvl="1"/>
            <a:r>
              <a:rPr lang="en-US" i="1">
                <a:cs typeface="Arial"/>
              </a:rPr>
              <a:t>Current Year Status Score + Change Score = Indicator Score</a:t>
            </a:r>
          </a:p>
          <a:p>
            <a:r>
              <a:rPr lang="en-US">
                <a:cs typeface="Arial"/>
              </a:rPr>
              <a:t>If the Indicator Score is less than 0, it is forced to be 0 and if it is greater than 140 then it is forced to be 140</a:t>
            </a:r>
          </a:p>
        </p:txBody>
      </p:sp>
    </p:spTree>
    <p:extLst>
      <p:ext uri="{BB962C8B-B14F-4D97-AF65-F5344CB8AC3E}">
        <p14:creationId xmlns:p14="http://schemas.microsoft.com/office/powerpoint/2010/main" val="62474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7980-A1C4-DC99-B0B7-67F7B61CAD1C}"/>
              </a:ext>
            </a:extLst>
          </p:cNvPr>
          <p:cNvSpPr>
            <a:spLocks noGrp="1"/>
          </p:cNvSpPr>
          <p:nvPr>
            <p:ph type="title"/>
          </p:nvPr>
        </p:nvSpPr>
        <p:spPr>
          <a:xfrm>
            <a:off x="0" y="1"/>
            <a:ext cx="10515600" cy="1188720"/>
          </a:xfrm>
        </p:spPr>
        <p:txBody>
          <a:bodyPr>
            <a:normAutofit/>
          </a:bodyPr>
          <a:lstStyle/>
          <a:p>
            <a:r>
              <a:rPr lang="en-US"/>
              <a:t>Example of Change Score</a:t>
            </a:r>
          </a:p>
        </p:txBody>
      </p:sp>
      <p:sp>
        <p:nvSpPr>
          <p:cNvPr id="3" name="Content Placeholder 2">
            <a:extLst>
              <a:ext uri="{FF2B5EF4-FFF2-40B4-BE49-F238E27FC236}">
                <a16:creationId xmlns:a16="http://schemas.microsoft.com/office/drawing/2014/main" id="{A8882659-51A1-1BE9-3667-BA91498B742F}"/>
              </a:ext>
            </a:extLst>
          </p:cNvPr>
          <p:cNvSpPr>
            <a:spLocks noGrp="1"/>
          </p:cNvSpPr>
          <p:nvPr>
            <p:ph idx="1"/>
          </p:nvPr>
        </p:nvSpPr>
        <p:spPr>
          <a:xfrm>
            <a:off x="666205" y="1382442"/>
            <a:ext cx="10665861" cy="4093115"/>
          </a:xfrm>
        </p:spPr>
        <p:txBody>
          <a:bodyPr vert="horz" lIns="91440" tIns="45720" rIns="91440" bIns="45720" rtlCol="0" anchor="t">
            <a:normAutofit fontScale="92500" lnSpcReduction="10000"/>
          </a:bodyPr>
          <a:lstStyle/>
          <a:p>
            <a:pPr marL="0" indent="0">
              <a:buNone/>
            </a:pPr>
            <a:r>
              <a:rPr lang="en-US">
                <a:cs typeface="Arial"/>
              </a:rPr>
              <a:t>Calculate by comparing a student’s WIDA ACCESS or Alternate ACCESS performance from last year to this year using the EL tables to assign points and averaging the scores.</a:t>
            </a:r>
          </a:p>
          <a:p>
            <a:pPr lvl="1"/>
            <a:r>
              <a:rPr lang="en-US">
                <a:cs typeface="Arial"/>
              </a:rPr>
              <a:t>Current Year Status Score of 75</a:t>
            </a:r>
            <a:endParaRPr lang="en-US"/>
          </a:p>
          <a:p>
            <a:pPr lvl="1"/>
            <a:r>
              <a:rPr lang="en-US">
                <a:cs typeface="Arial"/>
              </a:rPr>
              <a:t>Prior Year Status Score of 70</a:t>
            </a:r>
          </a:p>
          <a:p>
            <a:endParaRPr lang="en-US">
              <a:cs typeface="Arial" panose="020B0604020202020204" pitchFamily="34" charset="0"/>
            </a:endParaRPr>
          </a:p>
          <a:p>
            <a:pPr marL="0" indent="0">
              <a:buNone/>
            </a:pPr>
            <a:r>
              <a:rPr lang="en-US">
                <a:cs typeface="Arial"/>
              </a:rPr>
              <a:t>Current Year Status Score - Prior Year Status Score = Change Score</a:t>
            </a:r>
          </a:p>
          <a:p>
            <a:pPr marL="0" indent="0">
              <a:buNone/>
            </a:pPr>
            <a:r>
              <a:rPr lang="en-US">
                <a:cs typeface="Arial"/>
              </a:rPr>
              <a:t>75-70= 5</a:t>
            </a:r>
          </a:p>
          <a:p>
            <a:pPr marL="0" indent="0">
              <a:buNone/>
            </a:pPr>
            <a:r>
              <a:rPr lang="en-US">
                <a:cs typeface="Arial"/>
              </a:rPr>
              <a:t>Current Year Status Score + Change Score= Indicator Score</a:t>
            </a:r>
          </a:p>
          <a:p>
            <a:pPr marL="0" indent="0">
              <a:buNone/>
            </a:pPr>
            <a:r>
              <a:rPr lang="en-US">
                <a:cs typeface="Arial"/>
              </a:rPr>
              <a:t>75+5= 80</a:t>
            </a:r>
          </a:p>
        </p:txBody>
      </p:sp>
    </p:spTree>
    <p:extLst>
      <p:ext uri="{BB962C8B-B14F-4D97-AF65-F5344CB8AC3E}">
        <p14:creationId xmlns:p14="http://schemas.microsoft.com/office/powerpoint/2010/main" val="257591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B38F8F-AE8F-AB1A-15C9-9A0C60A4AFD6}"/>
              </a:ext>
            </a:extLst>
          </p:cNvPr>
          <p:cNvSpPr>
            <a:spLocks noGrp="1"/>
          </p:cNvSpPr>
          <p:nvPr>
            <p:ph type="title"/>
          </p:nvPr>
        </p:nvSpPr>
        <p:spPr>
          <a:xfrm>
            <a:off x="0" y="0"/>
            <a:ext cx="10832169" cy="882805"/>
          </a:xfrm>
        </p:spPr>
        <p:txBody>
          <a:bodyPr>
            <a:normAutofit/>
          </a:bodyPr>
          <a:lstStyle/>
          <a:p>
            <a:pPr marL="234950"/>
            <a:r>
              <a:rPr lang="en-US" sz="4000">
                <a:solidFill>
                  <a:srgbClr val="3A757A"/>
                </a:solidFill>
                <a:latin typeface="Franklin Gothic Medium" panose="020B0603020102020204" pitchFamily="34" charset="0"/>
              </a:rPr>
              <a:t>Change</a:t>
            </a:r>
            <a:r>
              <a:rPr lang="en-US" sz="4000" baseline="0">
                <a:solidFill>
                  <a:srgbClr val="3A757A"/>
                </a:solidFill>
                <a:latin typeface="Franklin Gothic Medium" panose="020B0603020102020204" pitchFamily="34" charset="0"/>
              </a:rPr>
              <a:t> Scores</a:t>
            </a:r>
            <a:endParaRPr lang="en-US" sz="4000">
              <a:solidFill>
                <a:srgbClr val="3A757A"/>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1DF79188-8DB2-3350-F8B4-C8F36921197B}"/>
              </a:ext>
            </a:extLst>
          </p:cNvPr>
          <p:cNvSpPr txBox="1">
            <a:spLocks/>
          </p:cNvSpPr>
          <p:nvPr/>
        </p:nvSpPr>
        <p:spPr>
          <a:xfrm>
            <a:off x="269085" y="992976"/>
            <a:ext cx="11922915" cy="23690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ea typeface="+mn-ea"/>
                <a:cs typeface="Arial" panose="020B0604020202020204" pitchFamily="34" charset="0"/>
              </a:rPr>
              <a:t>Change Score calculation is a simple subtraction of Prior Year Status Score from Current Year Status Score.</a:t>
            </a:r>
          </a:p>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ea typeface="+mn-ea"/>
                <a:cs typeface="Arial" panose="020B0604020202020204" pitchFamily="34" charset="0"/>
              </a:rPr>
              <a:t>They are calculated the same way for every Indicator.</a:t>
            </a:r>
          </a:p>
          <a:p>
            <a:pPr marL="0" marR="0" lvl="0" indent="0" algn="ctr" defTabSz="914400" rtl="0" eaLnBrk="1" fontAlgn="auto" latinLnBrk="0" hangingPunct="1">
              <a:lnSpc>
                <a:spcPct val="90000"/>
              </a:lnSpc>
              <a:spcBef>
                <a:spcPts val="800"/>
              </a:spcBef>
              <a:spcAft>
                <a:spcPts val="0"/>
              </a:spcAft>
              <a:buClrTx/>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ea typeface="+mn-ea"/>
                <a:cs typeface="Arial" panose="020B0604020202020204" pitchFamily="34" charset="0"/>
              </a:rPr>
            </a:br>
            <a:r>
              <a:rPr kumimoji="0" lang="en-US" sz="2000" b="1" i="1" u="none" strike="noStrike" kern="1200" cap="none" spc="0" normalizeH="0" baseline="0" noProof="0">
                <a:ln>
                  <a:noFill/>
                </a:ln>
                <a:solidFill>
                  <a:prstClr val="black"/>
                </a:solidFill>
                <a:effectLst/>
                <a:uLnTx/>
                <a:uFillTx/>
                <a:ea typeface="+mn-ea"/>
                <a:cs typeface="Arial" panose="020B0604020202020204" pitchFamily="34" charset="0"/>
              </a:rPr>
              <a:t>Current Year Status Score – Prior Year Status Score = Change Score</a:t>
            </a:r>
            <a:br>
              <a:rPr kumimoji="0" lang="en-US" sz="2000" b="0" i="1" u="none" strike="noStrike" kern="1200" cap="none" spc="0" normalizeH="0" baseline="0" noProof="0">
                <a:ln>
                  <a:noFill/>
                </a:ln>
                <a:solidFill>
                  <a:prstClr val="black"/>
                </a:solidFill>
                <a:effectLst/>
                <a:uLnTx/>
                <a:uFillTx/>
                <a:ea typeface="+mn-ea"/>
                <a:cs typeface="Arial" panose="020B0604020202020204" pitchFamily="34" charset="0"/>
              </a:rPr>
            </a:br>
            <a:endParaRPr kumimoji="0" lang="en-US" sz="2000" b="0" i="0" u="none" strike="noStrike" kern="1200" cap="none" spc="0" normalizeH="0" baseline="0" noProof="0">
              <a:ln>
                <a:noFill/>
              </a:ln>
              <a:solidFill>
                <a:prstClr val="black"/>
              </a:solidFill>
              <a:effectLst/>
              <a:uLnTx/>
              <a:uFillTx/>
              <a:ea typeface="+mn-ea"/>
              <a:cs typeface="Arial" panose="020B0604020202020204" pitchFamily="34" charset="0"/>
            </a:endParaRPr>
          </a:p>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ea typeface="+mn-ea"/>
                <a:cs typeface="Arial" panose="020B0604020202020204" pitchFamily="34" charset="0"/>
              </a:rPr>
              <a:t>Prior Year Score is used to calculate Change Score. They are not used to influence the Indicator Performance Rating.</a:t>
            </a:r>
            <a:br>
              <a:rPr kumimoji="0" lang="en-US" sz="2000" b="0" i="0" u="none" strike="noStrike" kern="1200" cap="none" spc="0" normalizeH="0" baseline="0" noProof="0">
                <a:ln>
                  <a:noFill/>
                </a:ln>
                <a:solidFill>
                  <a:prstClr val="black"/>
                </a:solidFill>
                <a:effectLst/>
                <a:uLnTx/>
                <a:uFillTx/>
                <a:ea typeface="+mn-ea"/>
                <a:cs typeface="Arial" panose="020B0604020202020204" pitchFamily="34" charset="0"/>
              </a:rPr>
            </a:br>
            <a:endParaRPr kumimoji="0" lang="en-US"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graphicFrame>
        <p:nvGraphicFramePr>
          <p:cNvPr id="7" name="Diagram 6" descr="Graphic showing how to determine the change calculation.  &#10;Current Status - Prior Status = Change">
            <a:extLst>
              <a:ext uri="{FF2B5EF4-FFF2-40B4-BE49-F238E27FC236}">
                <a16:creationId xmlns:a16="http://schemas.microsoft.com/office/drawing/2014/main" id="{7945A59A-F736-1F65-47B3-ACE399FD678B}"/>
              </a:ext>
            </a:extLst>
          </p:cNvPr>
          <p:cNvGraphicFramePr/>
          <p:nvPr>
            <p:extLst>
              <p:ext uri="{D42A27DB-BD31-4B8C-83A1-F6EECF244321}">
                <p14:modId xmlns:p14="http://schemas.microsoft.com/office/powerpoint/2010/main" val="1040635729"/>
              </p:ext>
            </p:extLst>
          </p:nvPr>
        </p:nvGraphicFramePr>
        <p:xfrm>
          <a:off x="2251035" y="1574899"/>
          <a:ext cx="8420407" cy="553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944F2473-0B34-D4B3-01F3-258EA21C1DC9}"/>
              </a:ext>
            </a:extLst>
          </p:cNvPr>
          <p:cNvSpPr txBox="1"/>
          <p:nvPr/>
        </p:nvSpPr>
        <p:spPr>
          <a:xfrm>
            <a:off x="365238" y="5445564"/>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1067"/>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There are five Change Levels:</a:t>
            </a:r>
          </a:p>
        </p:txBody>
      </p:sp>
      <p:graphicFrame>
        <p:nvGraphicFramePr>
          <p:cNvPr id="3" name="Table 6">
            <a:extLst>
              <a:ext uri="{FF2B5EF4-FFF2-40B4-BE49-F238E27FC236}">
                <a16:creationId xmlns:a16="http://schemas.microsoft.com/office/drawing/2014/main" id="{3519035E-38E3-A2AA-6530-F6728C0D88AE}"/>
              </a:ext>
            </a:extLst>
          </p:cNvPr>
          <p:cNvGraphicFramePr>
            <a:graphicFrameLocks noGrp="1" noDrilldown="1" noMove="1" noResize="1"/>
          </p:cNvGraphicFramePr>
          <p:nvPr/>
        </p:nvGraphicFramePr>
        <p:xfrm>
          <a:off x="117987" y="5955844"/>
          <a:ext cx="11985522" cy="706603"/>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4" name="Arrow: Down 3" descr="Red arrow pointing down indicating Change Declined Significantly ">
            <a:extLst>
              <a:ext uri="{FF2B5EF4-FFF2-40B4-BE49-F238E27FC236}">
                <a16:creationId xmlns:a16="http://schemas.microsoft.com/office/drawing/2014/main" id="{43EDF1B3-8E8B-F2F8-7B2E-A07FA95BAA6F}"/>
              </a:ext>
            </a:extLst>
          </p:cNvPr>
          <p:cNvSpPr>
            <a:spLocks noGrp="1" noRot="1" noMove="1" noResize="1" noEditPoints="1" noAdjustHandles="1" noChangeArrowheads="1" noChangeShapeType="1"/>
          </p:cNvSpPr>
          <p:nvPr/>
        </p:nvSpPr>
        <p:spPr>
          <a:xfrm>
            <a:off x="2984820" y="6286200"/>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 name="Arrow: Down 4" descr="Orange arrow pointing slight down indicating Change Declined ">
            <a:extLst>
              <a:ext uri="{FF2B5EF4-FFF2-40B4-BE49-F238E27FC236}">
                <a16:creationId xmlns:a16="http://schemas.microsoft.com/office/drawing/2014/main" id="{CB8F2360-C3D7-79E7-9838-712C1A10F0AD}"/>
              </a:ext>
            </a:extLst>
          </p:cNvPr>
          <p:cNvSpPr>
            <a:spLocks noGrp="1" noRot="1" noMove="1" noResize="1" noEditPoints="1" noAdjustHandles="1" noChangeArrowheads="1" noChangeShapeType="1"/>
          </p:cNvSpPr>
          <p:nvPr/>
        </p:nvSpPr>
        <p:spPr>
          <a:xfrm rot="19426552">
            <a:off x="5049843" y="6286669"/>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Arrow: Down 5" descr="Yellow arrow indicating Change Maintained ">
            <a:extLst>
              <a:ext uri="{FF2B5EF4-FFF2-40B4-BE49-F238E27FC236}">
                <a16:creationId xmlns:a16="http://schemas.microsoft.com/office/drawing/2014/main" id="{510343D4-16A6-DDA4-B6C6-6396925FC32B}"/>
              </a:ext>
            </a:extLst>
          </p:cNvPr>
          <p:cNvSpPr>
            <a:spLocks noGrp="1" noRot="1" noMove="1" noResize="1" noEditPoints="1" noAdjustHandles="1" noChangeArrowheads="1" noChangeShapeType="1"/>
          </p:cNvSpPr>
          <p:nvPr/>
        </p:nvSpPr>
        <p:spPr>
          <a:xfrm rot="16200000">
            <a:off x="7018355" y="626426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Light"/>
              <a:ea typeface="+mn-ea"/>
              <a:cs typeface="Calibri Light"/>
            </a:endParaRPr>
          </a:p>
        </p:txBody>
      </p:sp>
      <p:sp>
        <p:nvSpPr>
          <p:cNvPr id="8" name="Arrow: Down 7" descr="Green arrow pointing slightly up indicating Change Increased ">
            <a:extLst>
              <a:ext uri="{FF2B5EF4-FFF2-40B4-BE49-F238E27FC236}">
                <a16:creationId xmlns:a16="http://schemas.microsoft.com/office/drawing/2014/main" id="{AC2B5B3B-0BE3-A98C-9A92-287201F960DC}"/>
              </a:ext>
            </a:extLst>
          </p:cNvPr>
          <p:cNvSpPr>
            <a:spLocks noGrp="1" noRot="1" noMove="1" noResize="1" noEditPoints="1" noAdjustHandles="1" noChangeArrowheads="1" noChangeShapeType="1"/>
          </p:cNvSpPr>
          <p:nvPr/>
        </p:nvSpPr>
        <p:spPr>
          <a:xfrm rot="13085184">
            <a:off x="9029592" y="628619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Arrow: Down 9" descr="Blue arrow pointing up indicating Change Increased Significantly ">
            <a:extLst>
              <a:ext uri="{FF2B5EF4-FFF2-40B4-BE49-F238E27FC236}">
                <a16:creationId xmlns:a16="http://schemas.microsoft.com/office/drawing/2014/main" id="{3F4414C2-37FB-3477-F4BB-0180EE4FC0E3}"/>
              </a:ext>
            </a:extLst>
          </p:cNvPr>
          <p:cNvSpPr>
            <a:spLocks noGrp="1" noRot="1" noMove="1" noResize="1" noEditPoints="1" noAdjustHandles="1" noChangeArrowheads="1" noChangeShapeType="1"/>
          </p:cNvSpPr>
          <p:nvPr/>
        </p:nvSpPr>
        <p:spPr>
          <a:xfrm rot="10800000">
            <a:off x="10940683" y="6286199"/>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76909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084F-1577-0C58-E100-FE57BB34AD87}"/>
              </a:ext>
            </a:extLst>
          </p:cNvPr>
          <p:cNvSpPr>
            <a:spLocks noGrp="1"/>
          </p:cNvSpPr>
          <p:nvPr>
            <p:ph type="title"/>
          </p:nvPr>
        </p:nvSpPr>
        <p:spPr/>
        <p:txBody>
          <a:bodyPr>
            <a:normAutofit/>
          </a:bodyPr>
          <a:lstStyle/>
          <a:p>
            <a:r>
              <a:rPr lang="en-US"/>
              <a:t>State Indicators in the Accountability System</a:t>
            </a:r>
          </a:p>
        </p:txBody>
      </p:sp>
      <p:pic>
        <p:nvPicPr>
          <p:cNvPr id="4" name="Picture 5" descr="A list containing the six state indicators: State Assessment Results in Reading and Mathematics, State Assessment Results in Science, Social Studies and Writing, English Learner Progress, Postsecondary Readiness, Quality of School Climate and Safety, and Graduation Rate. &#10;">
            <a:extLst>
              <a:ext uri="{FF2B5EF4-FFF2-40B4-BE49-F238E27FC236}">
                <a16:creationId xmlns:a16="http://schemas.microsoft.com/office/drawing/2014/main" id="{FFC38DE7-4254-55E6-1F91-11E279306320}"/>
              </a:ext>
              <a:ext uri="{C183D7F6-B498-43B3-948B-1728B52AA6E4}">
                <adec:decorative xmlns:adec="http://schemas.microsoft.com/office/drawing/2017/decorative" val="0"/>
              </a:ext>
            </a:extLst>
          </p:cNvPr>
          <p:cNvPicPr>
            <a:picLocks noChangeAspect="1"/>
          </p:cNvPicPr>
          <p:nvPr/>
        </p:nvPicPr>
        <p:blipFill rotWithShape="1">
          <a:blip r:embed="rId3"/>
          <a:srcRect t="8376" b="-254"/>
          <a:stretch/>
        </p:blipFill>
        <p:spPr>
          <a:xfrm>
            <a:off x="252703" y="1050473"/>
            <a:ext cx="11223357" cy="5284684"/>
          </a:xfrm>
          <a:prstGeom prst="rect">
            <a:avLst/>
          </a:prstGeom>
          <a:noFill/>
          <a:ln>
            <a:solidFill>
              <a:schemeClr val="tx1"/>
            </a:solidFill>
          </a:ln>
        </p:spPr>
      </p:pic>
      <p:sp>
        <p:nvSpPr>
          <p:cNvPr id="9" name="Star: 5 Points 8" descr="Star indicating that the viewer is currently in the English Learner Progress Accountability Indicator Training. ">
            <a:extLst>
              <a:ext uri="{FF2B5EF4-FFF2-40B4-BE49-F238E27FC236}">
                <a16:creationId xmlns:a16="http://schemas.microsoft.com/office/drawing/2014/main" id="{3D5F7CDA-F7E1-CECE-FAE2-80AD2D150A1E}"/>
              </a:ext>
            </a:extLst>
          </p:cNvPr>
          <p:cNvSpPr/>
          <p:nvPr/>
        </p:nvSpPr>
        <p:spPr>
          <a:xfrm>
            <a:off x="7669763" y="2642429"/>
            <a:ext cx="634482" cy="61582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88FB2DD-E06B-A758-1E46-99990A5B3811}"/>
              </a:ext>
              <a:ext uri="{C183D7F6-B498-43B3-948B-1728B52AA6E4}">
                <adec:decorative xmlns:adec="http://schemas.microsoft.com/office/drawing/2017/decorative" val="1"/>
              </a:ext>
            </a:extLst>
          </p:cNvPr>
          <p:cNvSpPr/>
          <p:nvPr/>
        </p:nvSpPr>
        <p:spPr>
          <a:xfrm>
            <a:off x="457173" y="2608780"/>
            <a:ext cx="10814415" cy="67559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8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802-2B42-412B-8BB0-285AC0223767}"/>
              </a:ext>
            </a:extLst>
          </p:cNvPr>
          <p:cNvSpPr>
            <a:spLocks noGrp="1"/>
          </p:cNvSpPr>
          <p:nvPr>
            <p:ph type="title"/>
          </p:nvPr>
        </p:nvSpPr>
        <p:spPr>
          <a:xfrm>
            <a:off x="-1" y="0"/>
            <a:ext cx="11935239" cy="864158"/>
          </a:xfrm>
        </p:spPr>
        <p:txBody>
          <a:bodyPr>
            <a:normAutofit/>
          </a:bodyPr>
          <a:lstStyle/>
          <a:p>
            <a:r>
              <a:rPr lang="en-US" sz="4000"/>
              <a:t>Change Cut Scores for Elementary Schools</a:t>
            </a:r>
          </a:p>
        </p:txBody>
      </p:sp>
      <p:graphicFrame>
        <p:nvGraphicFramePr>
          <p:cNvPr id="5" name="Table 4">
            <a:extLst>
              <a:ext uri="{FF2B5EF4-FFF2-40B4-BE49-F238E27FC236}">
                <a16:creationId xmlns:a16="http://schemas.microsoft.com/office/drawing/2014/main" id="{8BC87F8C-3C8D-4271-89B0-D23A609B9E08}"/>
              </a:ext>
            </a:extLst>
          </p:cNvPr>
          <p:cNvGraphicFramePr>
            <a:graphicFrameLocks noGrp="1"/>
          </p:cNvGraphicFramePr>
          <p:nvPr/>
        </p:nvGraphicFramePr>
        <p:xfrm>
          <a:off x="124250" y="1027679"/>
          <a:ext cx="11806493" cy="4445574"/>
        </p:xfrm>
        <a:graphic>
          <a:graphicData uri="http://schemas.openxmlformats.org/drawingml/2006/table">
            <a:tbl>
              <a:tblPr firstRow="1">
                <a:tableStyleId>{5C22544A-7EE6-4342-B048-85BDC9FD1C3A}</a:tableStyleId>
              </a:tblPr>
              <a:tblGrid>
                <a:gridCol w="1719263">
                  <a:extLst>
                    <a:ext uri="{9D8B030D-6E8A-4147-A177-3AD203B41FA5}">
                      <a16:colId xmlns:a16="http://schemas.microsoft.com/office/drawing/2014/main" val="2187354169"/>
                    </a:ext>
                  </a:extLst>
                </a:gridCol>
                <a:gridCol w="2895600">
                  <a:extLst>
                    <a:ext uri="{9D8B030D-6E8A-4147-A177-3AD203B41FA5}">
                      <a16:colId xmlns:a16="http://schemas.microsoft.com/office/drawing/2014/main" val="2131780342"/>
                    </a:ext>
                  </a:extLst>
                </a:gridCol>
                <a:gridCol w="1382486">
                  <a:extLst>
                    <a:ext uri="{9D8B030D-6E8A-4147-A177-3AD203B41FA5}">
                      <a16:colId xmlns:a16="http://schemas.microsoft.com/office/drawing/2014/main" val="2537117540"/>
                    </a:ext>
                  </a:extLst>
                </a:gridCol>
                <a:gridCol w="1443972">
                  <a:extLst>
                    <a:ext uri="{9D8B030D-6E8A-4147-A177-3AD203B41FA5}">
                      <a16:colId xmlns:a16="http://schemas.microsoft.com/office/drawing/2014/main" val="4037880259"/>
                    </a:ext>
                  </a:extLst>
                </a:gridCol>
                <a:gridCol w="1397199">
                  <a:extLst>
                    <a:ext uri="{9D8B030D-6E8A-4147-A177-3AD203B41FA5}">
                      <a16:colId xmlns:a16="http://schemas.microsoft.com/office/drawing/2014/main" val="2540051586"/>
                    </a:ext>
                  </a:extLst>
                </a:gridCol>
                <a:gridCol w="1358769">
                  <a:extLst>
                    <a:ext uri="{9D8B030D-6E8A-4147-A177-3AD203B41FA5}">
                      <a16:colId xmlns:a16="http://schemas.microsoft.com/office/drawing/2014/main" val="1901902243"/>
                    </a:ext>
                  </a:extLst>
                </a:gridCol>
                <a:gridCol w="1609204">
                  <a:extLst>
                    <a:ext uri="{9D8B030D-6E8A-4147-A177-3AD203B41FA5}">
                      <a16:colId xmlns:a16="http://schemas.microsoft.com/office/drawing/2014/main" val="577951207"/>
                    </a:ext>
                  </a:extLst>
                </a:gridCol>
              </a:tblGrid>
              <a:tr h="535780">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School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Indicators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extLst>
                  <a:ext uri="{0D108BD9-81ED-4DB2-BD59-A6C34878D82A}">
                    <a16:rowId xmlns:a16="http://schemas.microsoft.com/office/drawing/2014/main" val="3892940321"/>
                  </a:ext>
                </a:extLst>
              </a:tr>
              <a:tr h="1119062">
                <a:tc>
                  <a:txBody>
                    <a:bodyPr/>
                    <a:lstStyle/>
                    <a:p>
                      <a:pPr marL="0" marR="0" algn="ctr">
                        <a:spcBef>
                          <a:spcPts val="0"/>
                        </a:spcBef>
                        <a:spcAft>
                          <a:spcPts val="0"/>
                        </a:spcAft>
                      </a:pPr>
                      <a:r>
                        <a:rPr lang="en-US" sz="1800" b="1" kern="1200">
                          <a:solidFill>
                            <a:schemeClr val="tx1"/>
                          </a:solidFill>
                          <a:effectLst/>
                          <a:latin typeface="+mn-lt"/>
                          <a:ea typeface="+mn-ea"/>
                          <a:cs typeface="+mn-cs"/>
                        </a:rPr>
                        <a:t>Elementary</a:t>
                      </a:r>
                    </a:p>
                    <a:p>
                      <a:pPr marL="0" marR="0" algn="ctr">
                        <a:spcBef>
                          <a:spcPts val="0"/>
                        </a:spcBef>
                        <a:spcAft>
                          <a:spcPts val="0"/>
                        </a:spcAft>
                      </a:pPr>
                      <a:r>
                        <a:rPr lang="en-US" sz="1800" b="1" kern="1200">
                          <a:solidFill>
                            <a:schemeClr val="tx1"/>
                          </a:solidFill>
                          <a:effectLst/>
                          <a:latin typeface="+mn-lt"/>
                          <a:ea typeface="+mn-ea"/>
                          <a:cs typeface="+mn-cs"/>
                        </a:rPr>
                        <a:t>School</a:t>
                      </a:r>
                    </a:p>
                    <a:p>
                      <a:pPr marL="0" marR="0" algn="ctr">
                        <a:spcBef>
                          <a:spcPts val="0"/>
                        </a:spcBef>
                        <a:spcAft>
                          <a:spcPts val="0"/>
                        </a:spcAft>
                      </a:pPr>
                      <a:r>
                        <a:rPr lang="en-US" sz="1800" b="1" kern="1200">
                          <a:solidFill>
                            <a:schemeClr val="tx1"/>
                          </a:solidFill>
                          <a:effectLst/>
                          <a:latin typeface="+mn-lt"/>
                          <a:ea typeface="+mn-ea"/>
                          <a:cs typeface="+mn-cs"/>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Reading/Mathematics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lvl="0" algn="ctr">
                        <a:spcBef>
                          <a:spcPts val="0"/>
                        </a:spcBef>
                        <a:spcAft>
                          <a:spcPts val="0"/>
                        </a:spcAft>
                        <a:buNone/>
                      </a:pPr>
                      <a:r>
                        <a:rPr lang="en-US" sz="2000" b="0" i="0" u="none" strike="noStrike" baseline="0" noProof="0">
                          <a:solidFill>
                            <a:srgbClr val="000000"/>
                          </a:solidFill>
                          <a:effectLst/>
                          <a:latin typeface="Franklin Gothic Book"/>
                        </a:rPr>
                        <a:t>-6.1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1020892911"/>
                  </a:ext>
                </a:extLst>
              </a:tr>
              <a:tr h="1119062">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State Assessment Results in Science/</a:t>
                      </a:r>
                      <a:br>
                        <a:rPr lang="en-US" sz="2000">
                          <a:effectLst/>
                          <a:latin typeface="Franklin Gothic Book"/>
                          <a:cs typeface="Arial"/>
                        </a:rPr>
                      </a:br>
                      <a:r>
                        <a:rPr lang="en-US" sz="2000">
                          <a:effectLst/>
                          <a:latin typeface="Franklin Gothic Book"/>
                          <a:cs typeface="Arial"/>
                        </a:rPr>
                        <a:t>Social Studies/Writing</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9.0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5205116"/>
                  </a:ext>
                </a:extLst>
              </a:tr>
              <a:tr h="829405">
                <a:tc>
                  <a:txBody>
                    <a:bodyPr/>
                    <a:lstStyle/>
                    <a:p>
                      <a:pPr marL="0" marR="0">
                        <a:spcBef>
                          <a:spcPts val="0"/>
                        </a:spcBef>
                        <a:spcAft>
                          <a:spcPts val="0"/>
                        </a:spcAft>
                      </a:pPr>
                      <a:endParaRPr lang="en-US" sz="1800">
                        <a:effectLst/>
                        <a:latin typeface="Arial"/>
                        <a:ea typeface="Calibri" panose="020F0502020204030204" pitchFamily="34"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English Learner Progress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-7.1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23.0 or more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3205466931"/>
                  </a:ext>
                </a:extLst>
              </a:tr>
              <a:tr h="829405">
                <a:tc>
                  <a:txBody>
                    <a:bodyPr/>
                    <a:lstStyle/>
                    <a:p>
                      <a:endParaRPr lang="en-US" sz="1800">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9DA9"/>
                    </a:solidFill>
                  </a:tcPr>
                </a:tc>
                <a:tc>
                  <a:txBody>
                    <a:bodyPr/>
                    <a:lstStyle/>
                    <a:p>
                      <a:pPr marL="0" marR="0" algn="l">
                        <a:spcBef>
                          <a:spcPts val="0"/>
                        </a:spcBef>
                        <a:spcAft>
                          <a:spcPts val="0"/>
                        </a:spcAft>
                      </a:pPr>
                      <a:r>
                        <a:rPr lang="en-US" sz="2000">
                          <a:effectLst/>
                          <a:latin typeface="Franklin Gothic Book"/>
                          <a:cs typeface="Arial"/>
                        </a:rPr>
                        <a:t>Quality of School Climate and Safety</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-5.1 or less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3.8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1"/>
                    </a:solidFill>
                  </a:tcPr>
                </a:tc>
                <a:extLst>
                  <a:ext uri="{0D108BD9-81ED-4DB2-BD59-A6C34878D82A}">
                    <a16:rowId xmlns:a16="http://schemas.microsoft.com/office/drawing/2014/main" val="4221131630"/>
                  </a:ext>
                </a:extLst>
              </a:tr>
            </a:tbl>
          </a:graphicData>
        </a:graphic>
      </p:graphicFrame>
      <p:sp>
        <p:nvSpPr>
          <p:cNvPr id="3" name="Slide Number Placeholder 2">
            <a:extLst>
              <a:ext uri="{FF2B5EF4-FFF2-40B4-BE49-F238E27FC236}">
                <a16:creationId xmlns:a16="http://schemas.microsoft.com/office/drawing/2014/main" id="{51058AA5-8BF2-10A3-7BC2-42D9D8FFE63B}"/>
              </a:ext>
            </a:extLst>
          </p:cNvPr>
          <p:cNvSpPr>
            <a:spLocks noGrp="1"/>
          </p:cNvSpPr>
          <p:nvPr>
            <p:ph type="sldNum" sz="quarter" idx="12"/>
          </p:nvPr>
        </p:nvSpPr>
        <p:spPr>
          <a:xfrm>
            <a:off x="7057011" y="649287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7043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D937-EDEB-44B5-9664-F56095182CF3}"/>
              </a:ext>
            </a:extLst>
          </p:cNvPr>
          <p:cNvSpPr>
            <a:spLocks noGrp="1"/>
          </p:cNvSpPr>
          <p:nvPr>
            <p:ph type="title"/>
          </p:nvPr>
        </p:nvSpPr>
        <p:spPr>
          <a:xfrm>
            <a:off x="232069" y="56130"/>
            <a:ext cx="11473290" cy="993848"/>
          </a:xfrm>
        </p:spPr>
        <p:txBody>
          <a:bodyPr>
            <a:normAutofit/>
          </a:bodyPr>
          <a:lstStyle/>
          <a:p>
            <a:r>
              <a:rPr lang="en-US" sz="4000"/>
              <a:t>Change Cut Scores for Middle Schools</a:t>
            </a:r>
          </a:p>
        </p:txBody>
      </p:sp>
      <p:graphicFrame>
        <p:nvGraphicFramePr>
          <p:cNvPr id="5" name="Table 4">
            <a:extLst>
              <a:ext uri="{FF2B5EF4-FFF2-40B4-BE49-F238E27FC236}">
                <a16:creationId xmlns:a16="http://schemas.microsoft.com/office/drawing/2014/main" id="{DAB5CA6F-D9BA-4F4F-9BB3-85D46C5377E1}"/>
              </a:ext>
            </a:extLst>
          </p:cNvPr>
          <p:cNvGraphicFramePr>
            <a:graphicFrameLocks noGrp="1"/>
          </p:cNvGraphicFramePr>
          <p:nvPr/>
        </p:nvGraphicFramePr>
        <p:xfrm>
          <a:off x="413910" y="888720"/>
          <a:ext cx="11473286" cy="4785432"/>
        </p:xfrm>
        <a:graphic>
          <a:graphicData uri="http://schemas.openxmlformats.org/drawingml/2006/table">
            <a:tbl>
              <a:tblPr firstRow="1" firstCol="1" bandRow="1">
                <a:tableStyleId>{5C22544A-7EE6-4342-B048-85BDC9FD1C3A}</a:tableStyleId>
              </a:tblPr>
              <a:tblGrid>
                <a:gridCol w="1545519">
                  <a:extLst>
                    <a:ext uri="{9D8B030D-6E8A-4147-A177-3AD203B41FA5}">
                      <a16:colId xmlns:a16="http://schemas.microsoft.com/office/drawing/2014/main" val="2907849596"/>
                    </a:ext>
                  </a:extLst>
                </a:gridCol>
                <a:gridCol w="2540000">
                  <a:extLst>
                    <a:ext uri="{9D8B030D-6E8A-4147-A177-3AD203B41FA5}">
                      <a16:colId xmlns:a16="http://schemas.microsoft.com/office/drawing/2014/main" val="3015168953"/>
                    </a:ext>
                  </a:extLst>
                </a:gridCol>
                <a:gridCol w="1462722">
                  <a:extLst>
                    <a:ext uri="{9D8B030D-6E8A-4147-A177-3AD203B41FA5}">
                      <a16:colId xmlns:a16="http://schemas.microsoft.com/office/drawing/2014/main" val="4032468655"/>
                    </a:ext>
                  </a:extLst>
                </a:gridCol>
                <a:gridCol w="1481979">
                  <a:extLst>
                    <a:ext uri="{9D8B030D-6E8A-4147-A177-3AD203B41FA5}">
                      <a16:colId xmlns:a16="http://schemas.microsoft.com/office/drawing/2014/main" val="58704034"/>
                    </a:ext>
                  </a:extLst>
                </a:gridCol>
                <a:gridCol w="1526898">
                  <a:extLst>
                    <a:ext uri="{9D8B030D-6E8A-4147-A177-3AD203B41FA5}">
                      <a16:colId xmlns:a16="http://schemas.microsoft.com/office/drawing/2014/main" val="657399950"/>
                    </a:ext>
                  </a:extLst>
                </a:gridCol>
                <a:gridCol w="1413413">
                  <a:extLst>
                    <a:ext uri="{9D8B030D-6E8A-4147-A177-3AD203B41FA5}">
                      <a16:colId xmlns:a16="http://schemas.microsoft.com/office/drawing/2014/main" val="1864178967"/>
                    </a:ext>
                  </a:extLst>
                </a:gridCol>
                <a:gridCol w="1502755">
                  <a:extLst>
                    <a:ext uri="{9D8B030D-6E8A-4147-A177-3AD203B41FA5}">
                      <a16:colId xmlns:a16="http://schemas.microsoft.com/office/drawing/2014/main" val="2740290494"/>
                    </a:ext>
                  </a:extLst>
                </a:gridCol>
              </a:tblGrid>
              <a:tr h="423679">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81862182"/>
                  </a:ext>
                </a:extLst>
              </a:tr>
              <a:tr h="1271038">
                <a:tc>
                  <a:txBody>
                    <a:bodyPr/>
                    <a:lstStyle/>
                    <a:p>
                      <a:pPr marL="0" marR="0" algn="ctr">
                        <a:spcBef>
                          <a:spcPts val="0"/>
                        </a:spcBef>
                        <a:spcAft>
                          <a:spcPts val="0"/>
                        </a:spcAft>
                      </a:pPr>
                      <a:r>
                        <a:rPr lang="en-US" sz="1800">
                          <a:solidFill>
                            <a:schemeClr val="tx1"/>
                          </a:solidFill>
                          <a:effectLst/>
                        </a:rPr>
                        <a:t>Middle School</a:t>
                      </a:r>
                    </a:p>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Reading/Mathematics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6.3 or more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22619797"/>
                  </a:ext>
                </a:extLst>
              </a:tr>
              <a:tr h="127103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State Assessment Results in Science/</a:t>
                      </a:r>
                      <a:br>
                        <a:rPr lang="en-US" sz="2000" kern="1200">
                          <a:solidFill>
                            <a:srgbClr val="000000"/>
                          </a:solidFill>
                          <a:effectLst/>
                          <a:latin typeface="Franklin Gothic Book"/>
                          <a:ea typeface="+mn-ea"/>
                          <a:cs typeface="Arial"/>
                        </a:rPr>
                      </a:br>
                      <a:r>
                        <a:rPr lang="en-US" sz="2000" kern="1200">
                          <a:solidFill>
                            <a:schemeClr val="dk1"/>
                          </a:solidFill>
                          <a:effectLst/>
                          <a:latin typeface="Franklin Gothic Book"/>
                          <a:ea typeface="+mn-ea"/>
                          <a:cs typeface="Arial"/>
                        </a:rPr>
                        <a:t>Social Studies/Writing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-7.1 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6</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0104157"/>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English Learner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-15.1</a:t>
                      </a:r>
                      <a:r>
                        <a:rPr lang="en-US" sz="2000">
                          <a:effectLst/>
                          <a:latin typeface="+mn-lt"/>
                          <a:cs typeface="Arial"/>
                        </a:rPr>
                        <a:t> 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-15.0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8.0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8731291"/>
                  </a:ext>
                </a:extLst>
              </a:tr>
              <a:tr h="847358">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spcBef>
                          <a:spcPts val="0"/>
                        </a:spcBef>
                        <a:spcAft>
                          <a:spcPts val="0"/>
                        </a:spcAft>
                      </a:pPr>
                      <a:r>
                        <a:rPr lang="en-US" sz="2000" kern="1200">
                          <a:solidFill>
                            <a:schemeClr val="dk1"/>
                          </a:solidFill>
                          <a:effectLst/>
                          <a:latin typeface="Franklin Gothic Book"/>
                          <a:ea typeface="+mn-ea"/>
                          <a:cs typeface="Arial"/>
                        </a:rPr>
                        <a:t>Quality of School Climate and Safety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871173"/>
                  </a:ext>
                </a:extLst>
              </a:tr>
            </a:tbl>
          </a:graphicData>
        </a:graphic>
      </p:graphicFrame>
      <p:sp>
        <p:nvSpPr>
          <p:cNvPr id="3" name="Slide Number Placeholder 2">
            <a:extLst>
              <a:ext uri="{FF2B5EF4-FFF2-40B4-BE49-F238E27FC236}">
                <a16:creationId xmlns:a16="http://schemas.microsoft.com/office/drawing/2014/main" id="{6983E48C-DC49-379E-AB43-5E6F6808E111}"/>
              </a:ext>
            </a:extLst>
          </p:cNvPr>
          <p:cNvSpPr>
            <a:spLocks noGrp="1"/>
          </p:cNvSpPr>
          <p:nvPr>
            <p:ph type="sldNum" sz="quarter" idx="12"/>
          </p:nvPr>
        </p:nvSpPr>
        <p:spPr>
          <a:xfrm>
            <a:off x="6958857" y="6506742"/>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976776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3A98-712D-4982-AC41-582CDC0DC995}"/>
              </a:ext>
            </a:extLst>
          </p:cNvPr>
          <p:cNvSpPr>
            <a:spLocks noGrp="1"/>
          </p:cNvSpPr>
          <p:nvPr>
            <p:ph type="title"/>
          </p:nvPr>
        </p:nvSpPr>
        <p:spPr>
          <a:xfrm>
            <a:off x="0" y="76200"/>
            <a:ext cx="12192000" cy="828508"/>
          </a:xfrm>
        </p:spPr>
        <p:txBody>
          <a:bodyPr>
            <a:normAutofit/>
          </a:bodyPr>
          <a:lstStyle/>
          <a:p>
            <a:r>
              <a:rPr lang="en-US" sz="4400"/>
              <a:t>Change Cut Scores for High Schools</a:t>
            </a:r>
            <a:endParaRPr lang="en-US"/>
          </a:p>
        </p:txBody>
      </p:sp>
      <p:graphicFrame>
        <p:nvGraphicFramePr>
          <p:cNvPr id="5" name="Table 4">
            <a:extLst>
              <a:ext uri="{FF2B5EF4-FFF2-40B4-BE49-F238E27FC236}">
                <a16:creationId xmlns:a16="http://schemas.microsoft.com/office/drawing/2014/main" id="{1AC73926-877E-452D-8E11-5ACD283BC0D6}"/>
              </a:ext>
            </a:extLst>
          </p:cNvPr>
          <p:cNvGraphicFramePr>
            <a:graphicFrameLocks noGrp="1"/>
          </p:cNvGraphicFramePr>
          <p:nvPr/>
        </p:nvGraphicFramePr>
        <p:xfrm>
          <a:off x="180699" y="904708"/>
          <a:ext cx="11677859" cy="4907421"/>
        </p:xfrm>
        <a:graphic>
          <a:graphicData uri="http://schemas.openxmlformats.org/drawingml/2006/table">
            <a:tbl>
              <a:tblPr firstRow="1" firstCol="1" bandRow="1">
                <a:tableStyleId>{5C22544A-7EE6-4342-B048-85BDC9FD1C3A}</a:tableStyleId>
              </a:tblPr>
              <a:tblGrid>
                <a:gridCol w="1569403">
                  <a:extLst>
                    <a:ext uri="{9D8B030D-6E8A-4147-A177-3AD203B41FA5}">
                      <a16:colId xmlns:a16="http://schemas.microsoft.com/office/drawing/2014/main" val="4255923163"/>
                    </a:ext>
                  </a:extLst>
                </a:gridCol>
                <a:gridCol w="2390485">
                  <a:extLst>
                    <a:ext uri="{9D8B030D-6E8A-4147-A177-3AD203B41FA5}">
                      <a16:colId xmlns:a16="http://schemas.microsoft.com/office/drawing/2014/main" val="4169867108"/>
                    </a:ext>
                  </a:extLst>
                </a:gridCol>
                <a:gridCol w="1532323">
                  <a:extLst>
                    <a:ext uri="{9D8B030D-6E8A-4147-A177-3AD203B41FA5}">
                      <a16:colId xmlns:a16="http://schemas.microsoft.com/office/drawing/2014/main" val="963011060"/>
                    </a:ext>
                  </a:extLst>
                </a:gridCol>
                <a:gridCol w="1642290">
                  <a:extLst>
                    <a:ext uri="{9D8B030D-6E8A-4147-A177-3AD203B41FA5}">
                      <a16:colId xmlns:a16="http://schemas.microsoft.com/office/drawing/2014/main" val="95671417"/>
                    </a:ext>
                  </a:extLst>
                </a:gridCol>
                <a:gridCol w="1516495">
                  <a:extLst>
                    <a:ext uri="{9D8B030D-6E8A-4147-A177-3AD203B41FA5}">
                      <a16:colId xmlns:a16="http://schemas.microsoft.com/office/drawing/2014/main" val="1507849152"/>
                    </a:ext>
                  </a:extLst>
                </a:gridCol>
                <a:gridCol w="1400926">
                  <a:extLst>
                    <a:ext uri="{9D8B030D-6E8A-4147-A177-3AD203B41FA5}">
                      <a16:colId xmlns:a16="http://schemas.microsoft.com/office/drawing/2014/main" val="4033717097"/>
                    </a:ext>
                  </a:extLst>
                </a:gridCol>
                <a:gridCol w="1625937">
                  <a:extLst>
                    <a:ext uri="{9D8B030D-6E8A-4147-A177-3AD203B41FA5}">
                      <a16:colId xmlns:a16="http://schemas.microsoft.com/office/drawing/2014/main" val="1223277892"/>
                    </a:ext>
                  </a:extLst>
                </a:gridCol>
              </a:tblGrid>
              <a:tr h="543717">
                <a:tc>
                  <a:txBody>
                    <a:bodyPr/>
                    <a:lstStyle/>
                    <a:p>
                      <a:pPr marL="0" marR="0" algn="ctr">
                        <a:spcBef>
                          <a:spcPts val="0"/>
                        </a:spcBef>
                        <a:spcAft>
                          <a:spcPts val="0"/>
                        </a:spcAft>
                      </a:pPr>
                      <a:r>
                        <a:rPr lang="en-US" sz="1800">
                          <a:solidFill>
                            <a:schemeClr val="tx1"/>
                          </a:solidFill>
                          <a:effectLst/>
                        </a:rPr>
                        <a:t>School Level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spcBef>
                          <a:spcPts val="0"/>
                        </a:spcBef>
                        <a:spcAft>
                          <a:spcPts val="0"/>
                        </a:spcAft>
                      </a:pPr>
                      <a:r>
                        <a:rPr lang="en-US" sz="1800">
                          <a:solidFill>
                            <a:schemeClr val="tx1"/>
                          </a:solidFill>
                          <a:effectLst/>
                        </a:rPr>
                        <a:t>Indicators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Declined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Maintained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defTabSz="914400" rtl="0" eaLnBrk="1" latinLnBrk="0" hangingPunct="1">
                        <a:spcBef>
                          <a:spcPts val="0"/>
                        </a:spcBef>
                        <a:spcAft>
                          <a:spcPts val="0"/>
                        </a:spcAft>
                      </a:pPr>
                      <a:r>
                        <a:rPr lang="en-US" sz="1800" b="1" kern="1200">
                          <a:solidFill>
                            <a:schemeClr val="tx1"/>
                          </a:solidFill>
                          <a:effectLst/>
                          <a:latin typeface="+mn-lt"/>
                          <a:ea typeface="+mn-ea"/>
                          <a:cs typeface="+mn-cs"/>
                        </a:rPr>
                        <a:t>Increased Significantly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89971316"/>
                  </a:ext>
                </a:extLst>
              </a:tr>
              <a:tr h="887006">
                <a:tc>
                  <a:txBody>
                    <a:bodyPr/>
                    <a:lstStyle/>
                    <a:p>
                      <a:pPr marL="0" marR="0" algn="ctr">
                        <a:spcBef>
                          <a:spcPts val="0"/>
                        </a:spcBef>
                        <a:spcAft>
                          <a:spcPts val="0"/>
                        </a:spcAft>
                      </a:pPr>
                      <a:r>
                        <a:rPr lang="en-US" sz="1800">
                          <a:solidFill>
                            <a:schemeClr val="tx1"/>
                          </a:solidFill>
                          <a:effectLst/>
                        </a:rPr>
                        <a:t>High School</a:t>
                      </a:r>
                    </a:p>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Change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Reading/Mathematics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-12.1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-12.0 to –5.1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6.3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1482733"/>
                  </a:ext>
                </a:extLst>
              </a:tr>
              <a:tr h="897769">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State Assessment Results in Science/</a:t>
                      </a:r>
                      <a:br>
                        <a:rPr lang="en-US" sz="1800">
                          <a:effectLst/>
                        </a:rPr>
                      </a:br>
                      <a:r>
                        <a:rPr lang="en-US" sz="1800">
                          <a:effectLst/>
                        </a:rPr>
                        <a:t>Social Studies/Writing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-11.1 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-11.0 to –3.6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-3.5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7</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7166532"/>
                  </a:ext>
                </a:extLst>
              </a:tr>
              <a:tr h="66861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English Learner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-13.1 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-13.0 to –4.1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9.6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41321950"/>
                  </a:ext>
                </a:extLst>
              </a:tr>
              <a:tr h="752832">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Quality of School Climate and Safety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-4.1 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-4.0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mn-lt"/>
                          <a:ea typeface="Calibri" panose="020F0502020204030204" pitchFamily="34" charset="0"/>
                          <a:cs typeface="Arial"/>
                        </a:rPr>
                        <a:t>4.0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97963122"/>
                  </a:ext>
                </a:extLst>
              </a:tr>
              <a:tr h="692367">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Postsecondary Readiness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11.9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12</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17546822"/>
                  </a:ext>
                </a:extLst>
              </a:tr>
              <a:tr h="460195">
                <a:tc>
                  <a:txBody>
                    <a:bodyPr/>
                    <a:lstStyle/>
                    <a:p>
                      <a:pPr marL="0" marR="0">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spcBef>
                          <a:spcPts val="0"/>
                        </a:spcBef>
                        <a:spcAft>
                          <a:spcPts val="0"/>
                        </a:spcAft>
                      </a:pPr>
                      <a:r>
                        <a:rPr lang="en-US" sz="1800">
                          <a:effectLst/>
                        </a:rPr>
                        <a:t>Graduation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cs typeface="Arial"/>
                        </a:rPr>
                        <a:t>-5.1 </a:t>
                      </a:r>
                      <a:r>
                        <a:rPr lang="en-US" sz="2000">
                          <a:effectLst/>
                          <a:latin typeface="+mn-lt"/>
                          <a:ea typeface="Calibri" panose="020F0502020204030204" pitchFamily="34" charset="0"/>
                          <a:cs typeface="Arial"/>
                        </a:rPr>
                        <a:t>or less</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-5.0 to –2.1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-2.0 to 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0.1 to 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Franklin Gothic Book"/>
                          <a:ea typeface="Calibri" panose="020F0502020204030204" pitchFamily="34" charset="0"/>
                          <a:cs typeface="Arial"/>
                        </a:rPr>
                        <a:t>3</a:t>
                      </a:r>
                      <a:r>
                        <a:rPr lang="en-US" sz="2000">
                          <a:effectLst/>
                          <a:latin typeface="+mn-lt"/>
                          <a:ea typeface="Calibri" panose="020F0502020204030204" pitchFamily="34" charset="0"/>
                          <a:cs typeface="Arial"/>
                        </a:rPr>
                        <a:t>.0 or more</a:t>
                      </a:r>
                      <a:endParaRPr lang="en-US" sz="2000">
                        <a:effectLst/>
                        <a:latin typeface="Franklin Gothic Book"/>
                        <a:ea typeface="Calibri" panose="020F0502020204030204" pitchFamily="34" charset="0"/>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24180514"/>
                  </a:ext>
                </a:extLst>
              </a:tr>
            </a:tbl>
          </a:graphicData>
        </a:graphic>
      </p:graphicFrame>
      <p:sp>
        <p:nvSpPr>
          <p:cNvPr id="3" name="Slide Number Placeholder 2">
            <a:extLst>
              <a:ext uri="{FF2B5EF4-FFF2-40B4-BE49-F238E27FC236}">
                <a16:creationId xmlns:a16="http://schemas.microsoft.com/office/drawing/2014/main" id="{079E37AA-C548-D132-4811-1DFD53861459}"/>
              </a:ext>
            </a:extLst>
          </p:cNvPr>
          <p:cNvSpPr>
            <a:spLocks noGrp="1"/>
          </p:cNvSpPr>
          <p:nvPr>
            <p:ph type="sldNum" sz="quarter" idx="12"/>
          </p:nvPr>
        </p:nvSpPr>
        <p:spPr>
          <a:xfrm>
            <a:off x="6978863" y="6509389"/>
            <a:ext cx="683339" cy="3486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444838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1"/>
            <a:ext cx="10515600" cy="1012716"/>
          </a:xfrm>
        </p:spPr>
        <p:txBody>
          <a:bodyPr>
            <a:normAutofit/>
          </a:bodyPr>
          <a:lstStyle/>
          <a:p>
            <a:pPr marL="234950"/>
            <a:r>
              <a:rPr lang="en-US" sz="4000">
                <a:solidFill>
                  <a:srgbClr val="3A757A"/>
                </a:solidFill>
                <a:latin typeface="Franklin Gothic Medium" panose="020B0603020102020204" pitchFamily="34" charset="0"/>
              </a:rPr>
              <a:t>Indicator Scores</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289560" y="1024971"/>
            <a:ext cx="10704756" cy="3358873"/>
          </a:xfrm>
        </p:spPr>
        <p:txBody>
          <a:bodyPr>
            <a:normAutofit fontScale="92500" lnSpcReduction="20000"/>
          </a:bodyPr>
          <a:lstStyle/>
          <a:p>
            <a:pPr rtl="0">
              <a:spcBef>
                <a:spcPts val="800"/>
              </a:spcBef>
              <a:spcAft>
                <a:spcPts val="0"/>
              </a:spcAft>
            </a:pPr>
            <a:r>
              <a:rPr lang="en-US" sz="2600" b="0" i="0" u="none" strike="noStrike">
                <a:solidFill>
                  <a:schemeClr val="tx1"/>
                </a:solidFill>
                <a:effectLst/>
                <a:cs typeface="Arial" panose="020B0604020202020204" pitchFamily="34" charset="0"/>
              </a:rPr>
              <a:t>The Indicator Score is a simple combination of Status Score and Change Score.</a:t>
            </a:r>
            <a:endParaRPr lang="en-US" sz="2600" b="0">
              <a:solidFill>
                <a:schemeClr val="tx1"/>
              </a:solidFill>
              <a:effectLst/>
              <a:cs typeface="Arial" panose="020B0604020202020204" pitchFamily="34" charset="0"/>
            </a:endParaRPr>
          </a:p>
          <a:p>
            <a:pPr rtl="0">
              <a:spcBef>
                <a:spcPts val="800"/>
              </a:spcBef>
              <a:spcAft>
                <a:spcPts val="0"/>
              </a:spcAft>
            </a:pPr>
            <a:r>
              <a:rPr lang="en-US" sz="2600">
                <a:solidFill>
                  <a:schemeClr val="tx1"/>
                </a:solidFill>
                <a:cs typeface="Arial" panose="020B0604020202020204" pitchFamily="34" charset="0"/>
              </a:rPr>
              <a:t>It is </a:t>
            </a:r>
            <a:r>
              <a:rPr lang="en-US" sz="2600" b="0" i="0" u="none" strike="noStrike">
                <a:solidFill>
                  <a:schemeClr val="tx1"/>
                </a:solidFill>
                <a:effectLst/>
                <a:cs typeface="Arial" panose="020B0604020202020204" pitchFamily="34" charset="0"/>
              </a:rPr>
              <a:t>calculated the same way for every Indicator.</a:t>
            </a:r>
            <a:endParaRPr lang="en-US" sz="2600" b="0">
              <a:solidFill>
                <a:schemeClr val="tx1"/>
              </a:solidFill>
              <a:effectLst/>
              <a:cs typeface="Arial" panose="020B0604020202020204" pitchFamily="34" charset="0"/>
            </a:endParaRPr>
          </a:p>
          <a:p>
            <a:pPr marL="0" indent="0" algn="ctr" rtl="0">
              <a:spcBef>
                <a:spcPts val="800"/>
              </a:spcBef>
              <a:spcAft>
                <a:spcPts val="0"/>
              </a:spcAft>
              <a:buNone/>
            </a:pPr>
            <a:br>
              <a:rPr lang="en-US" sz="2600" b="0">
                <a:solidFill>
                  <a:schemeClr val="tx1"/>
                </a:solidFill>
                <a:effectLst/>
                <a:cs typeface="Arial" panose="020B0604020202020204" pitchFamily="34" charset="0"/>
              </a:rPr>
            </a:br>
            <a:r>
              <a:rPr lang="en-US" sz="2600" b="1" i="1" u="none" strike="noStrike">
                <a:solidFill>
                  <a:schemeClr val="tx1"/>
                </a:solidFill>
                <a:effectLst/>
                <a:cs typeface="Arial" panose="020B0604020202020204" pitchFamily="34" charset="0"/>
              </a:rPr>
              <a:t>Current Year Status Score + Change Score = Indicator Score</a:t>
            </a:r>
            <a:br>
              <a:rPr lang="en-US" sz="2600" b="1" i="1" u="none" strike="noStrike">
                <a:solidFill>
                  <a:schemeClr val="tx1"/>
                </a:solidFill>
                <a:effectLst/>
                <a:cs typeface="Arial" panose="020B0604020202020204" pitchFamily="34" charset="0"/>
              </a:rPr>
            </a:br>
            <a:endParaRPr lang="en-US" sz="2600" b="1">
              <a:solidFill>
                <a:schemeClr val="tx1"/>
              </a:solidFill>
              <a:effectLst/>
              <a:cs typeface="Arial" panose="020B0604020202020204" pitchFamily="34" charset="0"/>
            </a:endParaRPr>
          </a:p>
          <a:p>
            <a:pPr rtl="0">
              <a:spcBef>
                <a:spcPts val="800"/>
              </a:spcBef>
              <a:spcAft>
                <a:spcPts val="0"/>
              </a:spcAft>
            </a:pPr>
            <a:r>
              <a:rPr lang="en-US" sz="2600" b="0" i="0" u="none" strike="noStrike">
                <a:solidFill>
                  <a:schemeClr val="tx1"/>
                </a:solidFill>
                <a:effectLst/>
                <a:cs typeface="Arial" panose="020B0604020202020204" pitchFamily="34" charset="0"/>
              </a:rPr>
              <a:t>The Indicator Score is used to calculate the Overall Score. They do not influence Indicator Performance Ratings.</a:t>
            </a:r>
          </a:p>
          <a:p>
            <a:pPr marL="0" indent="0" rtl="0">
              <a:spcBef>
                <a:spcPts val="800"/>
              </a:spcBef>
              <a:spcAft>
                <a:spcPts val="0"/>
              </a:spcAft>
              <a:buNone/>
            </a:pPr>
            <a:endParaRPr lang="en-US" sz="2400" b="0">
              <a:effectLst/>
            </a:endParaRPr>
          </a:p>
          <a:p>
            <a:pPr marL="0" indent="0">
              <a:buNone/>
            </a:pPr>
            <a:br>
              <a:rPr lang="en-US" sz="2400"/>
            </a:br>
            <a:endParaRPr lang="en-US" sz="2400"/>
          </a:p>
        </p:txBody>
      </p:sp>
      <p:graphicFrame>
        <p:nvGraphicFramePr>
          <p:cNvPr id="4" name="Diagram 3" descr="Graphic showing how to determine the Indicator Score calculation.  &#10;Current Year Status Score + Change Score = Indicator Score  &#10;">
            <a:extLst>
              <a:ext uri="{FF2B5EF4-FFF2-40B4-BE49-F238E27FC236}">
                <a16:creationId xmlns:a16="http://schemas.microsoft.com/office/drawing/2014/main" id="{2ADC30D4-A990-2376-32AD-A7F226F038FA}"/>
              </a:ext>
            </a:extLst>
          </p:cNvPr>
          <p:cNvGraphicFramePr/>
          <p:nvPr>
            <p:extLst>
              <p:ext uri="{D42A27DB-BD31-4B8C-83A1-F6EECF244321}">
                <p14:modId xmlns:p14="http://schemas.microsoft.com/office/powerpoint/2010/main" val="3279217206"/>
              </p:ext>
            </p:extLst>
          </p:nvPr>
        </p:nvGraphicFramePr>
        <p:xfrm>
          <a:off x="1814196" y="1495313"/>
          <a:ext cx="8701404" cy="536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444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0"/>
            <a:ext cx="12192000" cy="1042354"/>
          </a:xfrm>
          <a:prstGeom prst="rect">
            <a:avLst/>
          </a:prstGeom>
        </p:spPr>
        <p:txBody>
          <a:bodyPr spcFirstLastPara="1" wrap="square" lIns="91425" tIns="45700" rIns="91425" bIns="45700" anchor="ctr" anchorCtr="0">
            <a:normAutofit/>
          </a:bodyPr>
          <a:lstStyle/>
          <a:p>
            <a:pPr marL="225425" lvl="0" algn="l" rtl="0">
              <a:spcBef>
                <a:spcPts val="0"/>
              </a:spcBef>
              <a:spcAft>
                <a:spcPts val="0"/>
              </a:spcAft>
              <a:buNone/>
            </a:pPr>
            <a:r>
              <a:rPr lang="en-US" sz="4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Indicator Performance Ratings</a:t>
            </a:r>
            <a:endParaRPr lang="en-US" sz="4000"/>
          </a:p>
        </p:txBody>
      </p:sp>
      <p:sp>
        <p:nvSpPr>
          <p:cNvPr id="251" name="Google Shape;251;g1dde77bb554_0_10">
            <a:extLst>
              <a:ext uri="{C183D7F6-B498-43B3-948B-1728B52AA6E4}">
                <adec:decorative xmlns:adec="http://schemas.microsoft.com/office/drawing/2017/decorative" val="0"/>
              </a:ext>
            </a:extLst>
          </p:cNvPr>
          <p:cNvSpPr txBox="1">
            <a:spLocks noGrp="1"/>
          </p:cNvSpPr>
          <p:nvPr>
            <p:ph type="body" idx="1"/>
          </p:nvPr>
        </p:nvSpPr>
        <p:spPr>
          <a:xfrm>
            <a:off x="345831" y="1063511"/>
            <a:ext cx="10836599" cy="618078"/>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a:t>Table: Indicator Performance Ratings based on combined Change and Status Levels *</a:t>
            </a:r>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24556" y="1685172"/>
          <a:ext cx="10158150" cy="3704182"/>
        </p:xfrm>
        <a:graphic>
          <a:graphicData uri="http://schemas.openxmlformats.org/drawingml/2006/table">
            <a:tbl>
              <a:tblPr firstRow="1" firstCol="1" bandRow="1"/>
              <a:tblGrid>
                <a:gridCol w="2227812">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91695"/>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032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2" name="Diagram 31" descr="Graphic showing how to determine the Overall Score calculation for High School&#10;">
            <a:extLst>
              <a:ext uri="{FF2B5EF4-FFF2-40B4-BE49-F238E27FC236}">
                <a16:creationId xmlns:a16="http://schemas.microsoft.com/office/drawing/2014/main" id="{A6DBE1B2-066D-1EEC-DD2F-DD138BA8A518}"/>
              </a:ext>
            </a:extLst>
          </p:cNvPr>
          <p:cNvGraphicFramePr/>
          <p:nvPr>
            <p:extLst>
              <p:ext uri="{D42A27DB-BD31-4B8C-83A1-F6EECF244321}">
                <p14:modId xmlns:p14="http://schemas.microsoft.com/office/powerpoint/2010/main" val="1447060566"/>
              </p:ext>
            </p:extLst>
          </p:nvPr>
        </p:nvGraphicFramePr>
        <p:xfrm>
          <a:off x="-757329" y="747252"/>
          <a:ext cx="14030632" cy="777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8793"/>
            <a:ext cx="12192000" cy="1040152"/>
          </a:xfrm>
        </p:spPr>
        <p:txBody>
          <a:bodyPr>
            <a:normAutofit/>
          </a:bodyPr>
          <a:lstStyle/>
          <a:p>
            <a:pPr marL="228600"/>
            <a:r>
              <a:rPr lang="en-US" sz="4000">
                <a:solidFill>
                  <a:srgbClr val="3A757A"/>
                </a:solidFill>
                <a:latin typeface="Franklin Gothic Medium"/>
              </a:rPr>
              <a:t>Overall Score – High School </a:t>
            </a:r>
            <a:endParaRPr lang="en-US" sz="4000">
              <a:solidFill>
                <a:srgbClr val="3A757A"/>
              </a:solidFill>
              <a:latin typeface="Franklin Gothic Medium" panose="020B0603020102020204" pitchFamily="34" charset="0"/>
            </a:endParaRPr>
          </a:p>
        </p:txBody>
      </p:sp>
      <p:sp>
        <p:nvSpPr>
          <p:cNvPr id="8" name="Google Shape;444;p60">
            <a:extLst>
              <a:ext uri="{FF2B5EF4-FFF2-40B4-BE49-F238E27FC236}">
                <a16:creationId xmlns:a16="http://schemas.microsoft.com/office/drawing/2014/main" id="{243C7530-550D-FF48-9BD1-C20224A1578F}"/>
              </a:ext>
            </a:extLst>
          </p:cNvPr>
          <p:cNvSpPr txBox="1">
            <a:spLocks/>
          </p:cNvSpPr>
          <p:nvPr/>
        </p:nvSpPr>
        <p:spPr>
          <a:xfrm>
            <a:off x="407142" y="1411215"/>
            <a:ext cx="11377716" cy="2270793"/>
          </a:xfrm>
          <a:prstGeom prst="rect">
            <a:avLst/>
          </a:prstGeom>
        </p:spPr>
        <p:txBody>
          <a:bodyPr spcFirstLastPara="1" vert="horz" wrap="square" lIns="68575" tIns="34275" rIns="68575" bIns="3427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ea typeface="+mn-ea"/>
                <a:cs typeface="Arial" panose="020B0604020202020204" pitchFamily="34" charset="0"/>
              </a:rPr>
              <a:t>Overall Scores represent the combined outcomes across all applicable Indicators, with appropriate weights applied. </a:t>
            </a: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ea typeface="+mn-ea"/>
                <a:cs typeface="Arial" panose="020B0604020202020204" pitchFamily="34" charset="0"/>
              </a:rPr>
              <a:t>High School Overall Score Calculation</a:t>
            </a: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0905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0"/>
            <a:ext cx="11460053" cy="1089197"/>
          </a:xfrm>
        </p:spPr>
        <p:txBody>
          <a:bodyPr>
            <a:normAutofit/>
          </a:bodyPr>
          <a:lstStyle/>
          <a:p>
            <a:r>
              <a:rPr lang="en-US"/>
              <a:t>Overall and Indicator Performance Ratings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344384" y="1133061"/>
            <a:ext cx="7521966" cy="4591878"/>
          </a:xfrm>
        </p:spPr>
        <p:txBody>
          <a:bodyPr vert="horz" lIns="91440" tIns="45720" rIns="91440" bIns="45720" rtlCol="0" anchor="t">
            <a:normAutofit lnSpcReduction="10000"/>
          </a:bodyPr>
          <a:lstStyle/>
          <a:p>
            <a:r>
              <a:rPr lang="en-US"/>
              <a:t>Overall</a:t>
            </a:r>
            <a:r>
              <a:rPr lang="en-US" sz="2800"/>
              <a:t> </a:t>
            </a:r>
            <a:r>
              <a:rPr lang="en-US"/>
              <a:t>Performance ratings are reported as</a:t>
            </a:r>
            <a:r>
              <a:rPr lang="en-US" sz="2800"/>
              <a:t> </a:t>
            </a:r>
            <a:r>
              <a:rPr lang="en-US"/>
              <a:t>one of five colors - red through blue based on cut scores.</a:t>
            </a:r>
          </a:p>
          <a:p>
            <a:r>
              <a:rPr lang="en-US"/>
              <a:t>Indicator</a:t>
            </a:r>
            <a:r>
              <a:rPr lang="en-US">
                <a:effectLst/>
                <a:ea typeface="Calibri" panose="020F0502020204030204" pitchFamily="34" charset="0"/>
              </a:rPr>
              <a:t> Performance</a:t>
            </a:r>
            <a:r>
              <a:rPr lang="en-US">
                <a:ea typeface="Calibri" panose="020F0502020204030204" pitchFamily="34" charset="0"/>
              </a:rPr>
              <a:t> ratings are the</a:t>
            </a:r>
            <a:r>
              <a:rPr lang="en-US">
                <a:effectLst/>
                <a:ea typeface="Calibri" panose="020F0502020204030204" pitchFamily="34" charset="0"/>
              </a:rPr>
              <a:t> </a:t>
            </a:r>
            <a:r>
              <a:rPr lang="en-US">
                <a:ea typeface="Calibri" panose="020F0502020204030204" pitchFamily="34" charset="0"/>
              </a:rPr>
              <a:t>result of unique combination of Status Level </a:t>
            </a:r>
            <a:r>
              <a:rPr lang="en-US">
                <a:effectLst/>
                <a:ea typeface="Calibri" panose="020F0502020204030204" pitchFamily="34" charset="0"/>
              </a:rPr>
              <a:t>and </a:t>
            </a:r>
            <a:r>
              <a:rPr lang="en-US">
                <a:ea typeface="Calibri" panose="020F0502020204030204" pitchFamily="34" charset="0"/>
              </a:rPr>
              <a:t>Change Level; not based on cut scores.</a:t>
            </a:r>
            <a:endParaRPr lang="en-US"/>
          </a:p>
          <a:p>
            <a:r>
              <a:rPr lang="en-US" sz="2800">
                <a:effectLst/>
                <a:ea typeface="Calibri" panose="020F0502020204030204" pitchFamily="34" charset="0"/>
              </a:rPr>
              <a:t>Color ratings include five performance levels from highest to lowest, Blue, Green, Yellow, Orange and Red.</a:t>
            </a:r>
          </a:p>
          <a:p>
            <a:pPr marL="0" indent="0">
              <a:buNone/>
            </a:pPr>
            <a:r>
              <a:rPr lang="en-US"/>
              <a:t>Note: School Report Card will be released later this calendar year.</a:t>
            </a:r>
          </a:p>
          <a:p>
            <a:endParaRPr lang="en-US"/>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Tree>
    <p:extLst>
      <p:ext uri="{BB962C8B-B14F-4D97-AF65-F5344CB8AC3E}">
        <p14:creationId xmlns:p14="http://schemas.microsoft.com/office/powerpoint/2010/main" val="2832004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EE43-2E48-48ED-AF79-D20AC4C0D8F1}"/>
              </a:ext>
            </a:extLst>
          </p:cNvPr>
          <p:cNvSpPr>
            <a:spLocks noGrp="1"/>
          </p:cNvSpPr>
          <p:nvPr>
            <p:ph type="title"/>
          </p:nvPr>
        </p:nvSpPr>
        <p:spPr>
          <a:xfrm>
            <a:off x="0" y="1"/>
            <a:ext cx="11447896" cy="1026160"/>
          </a:xfrm>
        </p:spPr>
        <p:txBody>
          <a:bodyPr>
            <a:normAutofit/>
          </a:bodyPr>
          <a:lstStyle/>
          <a:p>
            <a:r>
              <a:rPr lang="en-US" sz="4000"/>
              <a:t>Overall Performance Rating Cut Scores</a:t>
            </a:r>
          </a:p>
        </p:txBody>
      </p:sp>
      <p:graphicFrame>
        <p:nvGraphicFramePr>
          <p:cNvPr id="6" name="Table 5">
            <a:extLst>
              <a:ext uri="{FF2B5EF4-FFF2-40B4-BE49-F238E27FC236}">
                <a16:creationId xmlns:a16="http://schemas.microsoft.com/office/drawing/2014/main" id="{85D76975-6AAE-4C64-A2DA-35F5FCB49A0A}"/>
              </a:ext>
            </a:extLst>
          </p:cNvPr>
          <p:cNvGraphicFramePr>
            <a:graphicFrameLocks noGrp="1"/>
          </p:cNvGraphicFramePr>
          <p:nvPr/>
        </p:nvGraphicFramePr>
        <p:xfrm>
          <a:off x="403123" y="1288025"/>
          <a:ext cx="11169444" cy="4100052"/>
        </p:xfrm>
        <a:graphic>
          <a:graphicData uri="http://schemas.openxmlformats.org/drawingml/2006/table">
            <a:tbl>
              <a:tblPr firstRow="1">
                <a:tableStyleId>{5C22544A-7EE6-4342-B048-85BDC9FD1C3A}</a:tableStyleId>
              </a:tblPr>
              <a:tblGrid>
                <a:gridCol w="2005415">
                  <a:extLst>
                    <a:ext uri="{9D8B030D-6E8A-4147-A177-3AD203B41FA5}">
                      <a16:colId xmlns:a16="http://schemas.microsoft.com/office/drawing/2014/main" val="3036791999"/>
                    </a:ext>
                  </a:extLst>
                </a:gridCol>
                <a:gridCol w="1756438">
                  <a:extLst>
                    <a:ext uri="{9D8B030D-6E8A-4147-A177-3AD203B41FA5}">
                      <a16:colId xmlns:a16="http://schemas.microsoft.com/office/drawing/2014/main" val="598145530"/>
                    </a:ext>
                  </a:extLst>
                </a:gridCol>
                <a:gridCol w="1793372">
                  <a:extLst>
                    <a:ext uri="{9D8B030D-6E8A-4147-A177-3AD203B41FA5}">
                      <a16:colId xmlns:a16="http://schemas.microsoft.com/office/drawing/2014/main" val="345761626"/>
                    </a:ext>
                  </a:extLst>
                </a:gridCol>
                <a:gridCol w="2084602">
                  <a:extLst>
                    <a:ext uri="{9D8B030D-6E8A-4147-A177-3AD203B41FA5}">
                      <a16:colId xmlns:a16="http://schemas.microsoft.com/office/drawing/2014/main" val="910627275"/>
                    </a:ext>
                  </a:extLst>
                </a:gridCol>
                <a:gridCol w="1969848">
                  <a:extLst>
                    <a:ext uri="{9D8B030D-6E8A-4147-A177-3AD203B41FA5}">
                      <a16:colId xmlns:a16="http://schemas.microsoft.com/office/drawing/2014/main" val="2892798353"/>
                    </a:ext>
                  </a:extLst>
                </a:gridCol>
                <a:gridCol w="1559769">
                  <a:extLst>
                    <a:ext uri="{9D8B030D-6E8A-4147-A177-3AD203B41FA5}">
                      <a16:colId xmlns:a16="http://schemas.microsoft.com/office/drawing/2014/main" val="3481195290"/>
                    </a:ext>
                  </a:extLst>
                </a:gridCol>
              </a:tblGrid>
              <a:tr h="715397">
                <a:tc>
                  <a:txBody>
                    <a:bodyPr/>
                    <a:lstStyle/>
                    <a:p>
                      <a:pPr marL="0" marR="0" algn="ctr">
                        <a:spcBef>
                          <a:spcPts val="0"/>
                        </a:spcBef>
                        <a:spcAft>
                          <a:spcPts val="0"/>
                        </a:spcAft>
                      </a:pPr>
                      <a:r>
                        <a:rPr lang="en-US" sz="1800">
                          <a:solidFill>
                            <a:schemeClr val="tx1"/>
                          </a:solidFill>
                          <a:effectLst/>
                          <a:latin typeface="Calibri"/>
                          <a:ea typeface="Calibri" panose="020F0502020204030204" pitchFamily="34" charset="0"/>
                          <a:cs typeface="Times New Roman"/>
                        </a:rPr>
                        <a:t>School Level</a:t>
                      </a:r>
                      <a:endParaRPr lang="en-US" sz="1800">
                        <a:solidFill>
                          <a:schemeClr val="tx1"/>
                        </a:solidFill>
                        <a:effectLst/>
                        <a:latin typeface="Calibri"/>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800">
                          <a:solidFill>
                            <a:schemeClr val="tx1"/>
                          </a:solidFill>
                          <a:effectLst/>
                        </a:rPr>
                        <a:t>Red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800">
                          <a:solidFill>
                            <a:schemeClr val="tx1"/>
                          </a:solidFill>
                          <a:effectLst/>
                        </a:rPr>
                        <a:t>Orange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800">
                          <a:solidFill>
                            <a:schemeClr val="tx1"/>
                          </a:solidFill>
                          <a:effectLst/>
                        </a:rPr>
                        <a:t>Yellow</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rPr>
                        <a:t>Green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800">
                          <a:solidFill>
                            <a:schemeClr val="tx1"/>
                          </a:solidFill>
                          <a:effectLst/>
                        </a:rPr>
                        <a:t>Blue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868211"/>
                  </a:ext>
                </a:extLst>
              </a:tr>
              <a:tr h="1087861">
                <a:tc>
                  <a:txBody>
                    <a:bodyPr/>
                    <a:lstStyle/>
                    <a:p>
                      <a:pPr marL="0" marR="0" algn="ctr">
                        <a:spcBef>
                          <a:spcPts val="0"/>
                        </a:spcBef>
                        <a:spcAft>
                          <a:spcPts val="0"/>
                        </a:spcAft>
                      </a:pPr>
                      <a:r>
                        <a:rPr lang="en-US" sz="1800">
                          <a:effectLst/>
                        </a:rPr>
                        <a:t>Elementary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38.0-54.9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55.0-69.9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70.0-82.9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83.0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68971855"/>
                  </a:ext>
                </a:extLst>
              </a:tr>
              <a:tr h="1148397">
                <a:tc>
                  <a:txBody>
                    <a:bodyPr/>
                    <a:lstStyle/>
                    <a:p>
                      <a:pPr marL="0" marR="0" algn="ctr">
                        <a:spcBef>
                          <a:spcPts val="0"/>
                        </a:spcBef>
                        <a:spcAft>
                          <a:spcPts val="0"/>
                        </a:spcAft>
                      </a:pPr>
                      <a:r>
                        <a:rPr lang="en-US" sz="1800">
                          <a:effectLst/>
                        </a:rPr>
                        <a:t>Middle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0-35.9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36.0-50.9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51.0-63.9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64.0-76.9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77.0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28992165"/>
                  </a:ext>
                </a:extLst>
              </a:tr>
              <a:tr h="1148397">
                <a:tc>
                  <a:txBody>
                    <a:bodyPr/>
                    <a:lstStyle/>
                    <a:p>
                      <a:pPr marL="0" marR="0" algn="ctr">
                        <a:spcBef>
                          <a:spcPts val="0"/>
                        </a:spcBef>
                        <a:spcAft>
                          <a:spcPts val="0"/>
                        </a:spcAft>
                      </a:pPr>
                      <a:r>
                        <a:rPr lang="en-US" sz="1800">
                          <a:effectLst/>
                        </a:rPr>
                        <a:t>High Schools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a:effectLst/>
                        </a:rPr>
                        <a:t>0-48.9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9"/>
                    </a:solidFill>
                  </a:tcPr>
                </a:tc>
                <a:tc>
                  <a:txBody>
                    <a:bodyPr/>
                    <a:lstStyle/>
                    <a:p>
                      <a:pPr marL="0" marR="0" algn="ctr">
                        <a:spcBef>
                          <a:spcPts val="0"/>
                        </a:spcBef>
                        <a:spcAft>
                          <a:spcPts val="0"/>
                        </a:spcAft>
                      </a:pPr>
                      <a:r>
                        <a:rPr lang="en-US" sz="1800">
                          <a:effectLst/>
                        </a:rPr>
                        <a:t>49.0-59.9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a:effectLst/>
                        </a:rPr>
                        <a:t>60.0-70.9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800">
                          <a:effectLst/>
                        </a:rPr>
                        <a:t>71.0-80.9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800">
                          <a:effectLst/>
                        </a:rPr>
                        <a:t>81.0 or more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711871"/>
                  </a:ext>
                </a:extLst>
              </a:tr>
            </a:tbl>
          </a:graphicData>
        </a:graphic>
      </p:graphicFrame>
    </p:spTree>
    <p:extLst>
      <p:ext uri="{BB962C8B-B14F-4D97-AF65-F5344CB8AC3E}">
        <p14:creationId xmlns:p14="http://schemas.microsoft.com/office/powerpoint/2010/main" val="1836930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2F1F-A5ED-474B-8E0A-A91373860FBA}"/>
              </a:ext>
            </a:extLst>
          </p:cNvPr>
          <p:cNvSpPr>
            <a:spLocks noGrp="1"/>
          </p:cNvSpPr>
          <p:nvPr>
            <p:ph type="title"/>
          </p:nvPr>
        </p:nvSpPr>
        <p:spPr>
          <a:xfrm>
            <a:off x="0" y="0"/>
            <a:ext cx="10745724" cy="1028700"/>
          </a:xfrm>
        </p:spPr>
        <p:txBody>
          <a:bodyPr>
            <a:normAutofit/>
          </a:bodyPr>
          <a:lstStyle/>
          <a:p>
            <a:pPr marL="228600"/>
            <a:r>
              <a:rPr lang="en-US" sz="4000"/>
              <a:t>School Configurations</a:t>
            </a:r>
          </a:p>
        </p:txBody>
      </p:sp>
      <p:sp>
        <p:nvSpPr>
          <p:cNvPr id="3" name="Content Placeholder 2">
            <a:extLst>
              <a:ext uri="{FF2B5EF4-FFF2-40B4-BE49-F238E27FC236}">
                <a16:creationId xmlns:a16="http://schemas.microsoft.com/office/drawing/2014/main" id="{BD2828B4-5BB3-402F-8C15-920FD3EA4351}"/>
              </a:ext>
            </a:extLst>
          </p:cNvPr>
          <p:cNvSpPr>
            <a:spLocks noGrp="1"/>
          </p:cNvSpPr>
          <p:nvPr>
            <p:ph idx="1"/>
          </p:nvPr>
        </p:nvSpPr>
        <p:spPr>
          <a:xfrm>
            <a:off x="582929" y="924061"/>
            <a:ext cx="11407141" cy="4779509"/>
          </a:xfrm>
        </p:spPr>
        <p:txBody>
          <a:bodyPr vert="horz" lIns="91440" tIns="45720" rIns="91440" bIns="45720" rtlCol="0" anchor="t">
            <a:noAutofit/>
          </a:bodyPr>
          <a:lstStyle/>
          <a:p>
            <a:pPr marL="0" indent="0">
              <a:buNone/>
            </a:pPr>
            <a:r>
              <a:rPr lang="en-US" sz="2400">
                <a:cs typeface="Arial" panose="020B0604020202020204" pitchFamily="34" charset="0"/>
              </a:rPr>
              <a:t>For accountability, standard configuration is:</a:t>
            </a:r>
          </a:p>
          <a:p>
            <a:pPr lvl="1"/>
            <a:r>
              <a:rPr lang="en-US">
                <a:cs typeface="Arial" panose="020B0604020202020204" pitchFamily="34" charset="0"/>
              </a:rPr>
              <a:t>Elementary schools- K-5</a:t>
            </a:r>
          </a:p>
          <a:p>
            <a:pPr lvl="1"/>
            <a:r>
              <a:rPr lang="en-US">
                <a:cs typeface="Arial" panose="020B0604020202020204" pitchFamily="34" charset="0"/>
              </a:rPr>
              <a:t>Middle schools- 6-8</a:t>
            </a:r>
          </a:p>
          <a:p>
            <a:pPr lvl="1"/>
            <a:r>
              <a:rPr lang="en-US">
                <a:cs typeface="Arial" panose="020B0604020202020204" pitchFamily="34" charset="0"/>
              </a:rPr>
              <a:t>High schools- 9-12</a:t>
            </a:r>
          </a:p>
          <a:p>
            <a:pPr marL="0" indent="0">
              <a:buNone/>
            </a:pPr>
            <a:r>
              <a:rPr lang="en-US" sz="2400">
                <a:cs typeface="Arial" panose="020B0604020202020204" pitchFamily="34" charset="0"/>
              </a:rPr>
              <a:t>Other school configurations</a:t>
            </a:r>
          </a:p>
          <a:p>
            <a:pPr lvl="1"/>
            <a:r>
              <a:rPr lang="en-US">
                <a:cs typeface="Arial" panose="020B0604020202020204" pitchFamily="34" charset="0"/>
              </a:rPr>
              <a:t>K-5 schools- 1-5 for elementary</a:t>
            </a:r>
          </a:p>
          <a:p>
            <a:pPr lvl="1"/>
            <a:r>
              <a:rPr lang="en-US">
                <a:cs typeface="Arial" panose="020B0604020202020204" pitchFamily="34" charset="0"/>
              </a:rPr>
              <a:t>K-8 schools- 1-5 for elementary, 6-8 for middle school</a:t>
            </a:r>
          </a:p>
          <a:p>
            <a:pPr lvl="1"/>
            <a:r>
              <a:rPr lang="en-US">
                <a:cs typeface="Arial" panose="020B0604020202020204" pitchFamily="34" charset="0"/>
              </a:rPr>
              <a:t>K-6 schools- 1-6 for the elementary</a:t>
            </a:r>
          </a:p>
          <a:p>
            <a:pPr lvl="1"/>
            <a:r>
              <a:rPr lang="en-US">
                <a:cs typeface="Arial" panose="020B0604020202020204" pitchFamily="34" charset="0"/>
              </a:rPr>
              <a:t>K-3 schools- 1-3 for elementary</a:t>
            </a:r>
          </a:p>
          <a:p>
            <a:pPr lvl="1"/>
            <a:r>
              <a:rPr lang="en-US">
                <a:cs typeface="Arial" panose="020B0604020202020204" pitchFamily="34" charset="0"/>
              </a:rPr>
              <a:t>K-12 schools- 1-5 for elementary, 6-8 for the middle school, 9-12 for high schools</a:t>
            </a:r>
          </a:p>
          <a:p>
            <a:pPr lvl="1"/>
            <a:r>
              <a:rPr lang="en-US">
                <a:cs typeface="Arial" panose="020B0604020202020204" pitchFamily="34" charset="0"/>
              </a:rPr>
              <a:t>Grade 9 A1 school only- would be included in the 10-12 school for all accountability reporting.</a:t>
            </a:r>
          </a:p>
          <a:p>
            <a:pPr lvl="1"/>
            <a:endParaRPr lang="en-US">
              <a:latin typeface="Arial" panose="020B0604020202020204" pitchFamily="34" charset="0"/>
              <a:cs typeface="Arial" panose="020B0604020202020204" pitchFamily="34" charset="0"/>
            </a:endParaRPr>
          </a:p>
          <a:p>
            <a:pPr lvl="1"/>
            <a:endParaRPr lang="en-US" sz="2000">
              <a:latin typeface="Arial" panose="020B0604020202020204" pitchFamily="34" charset="0"/>
              <a:cs typeface="Arial" panose="020B0604020202020204" pitchFamily="34" charset="0"/>
            </a:endParaRPr>
          </a:p>
          <a:p>
            <a:pPr lvl="1"/>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23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9CAC-CA47-4751-A5BB-D5372CA96982}"/>
              </a:ext>
            </a:extLst>
          </p:cNvPr>
          <p:cNvSpPr>
            <a:spLocks noGrp="1"/>
          </p:cNvSpPr>
          <p:nvPr>
            <p:ph type="title"/>
          </p:nvPr>
        </p:nvSpPr>
        <p:spPr>
          <a:xfrm>
            <a:off x="13290" y="15007"/>
            <a:ext cx="10968307" cy="1150853"/>
          </a:xfrm>
        </p:spPr>
        <p:txBody>
          <a:bodyPr>
            <a:normAutofit/>
          </a:bodyPr>
          <a:lstStyle/>
          <a:p>
            <a:pPr marL="228600"/>
            <a:r>
              <a:rPr lang="en-US" sz="4000"/>
              <a:t>Feeder Schools</a:t>
            </a:r>
          </a:p>
        </p:txBody>
      </p:sp>
      <p:sp>
        <p:nvSpPr>
          <p:cNvPr id="3" name="Content Placeholder 2">
            <a:extLst>
              <a:ext uri="{FF2B5EF4-FFF2-40B4-BE49-F238E27FC236}">
                <a16:creationId xmlns:a16="http://schemas.microsoft.com/office/drawing/2014/main" id="{5B59DB6B-08FF-42D2-B5BF-C5B7BB7CC7FA}"/>
              </a:ext>
            </a:extLst>
          </p:cNvPr>
          <p:cNvSpPr>
            <a:spLocks noGrp="1"/>
          </p:cNvSpPr>
          <p:nvPr>
            <p:ph idx="1"/>
          </p:nvPr>
        </p:nvSpPr>
        <p:spPr>
          <a:xfrm>
            <a:off x="465997" y="1340570"/>
            <a:ext cx="10515600" cy="4176859"/>
          </a:xfrm>
        </p:spPr>
        <p:txBody>
          <a:bodyPr>
            <a:normAutofit fontScale="92500" lnSpcReduction="10000"/>
          </a:bodyPr>
          <a:lstStyle/>
          <a:p>
            <a:r>
              <a:rPr lang="en-US" sz="2600">
                <a:cs typeface="Arial" panose="020B0604020202020204" pitchFamily="34" charset="0"/>
              </a:rPr>
              <a:t>Kentucky’s accountability system includes schools without tested grades (i.e., K-1 and K-2 schools). These K-1 and K-2 schools feed to a higher-level school(s) which receives a federally required accountability classification. The feeder school(s) receive the classification of the higher- level school where the majority of the students are enrolled. Feeder schools include K-1 and K-2 schools that feed to elementary schools and grade 9 that feed to a high school.   </a:t>
            </a:r>
          </a:p>
          <a:p>
            <a:r>
              <a:rPr lang="en-US" sz="2600">
                <a:cs typeface="Arial" panose="020B0604020202020204" pitchFamily="34" charset="0"/>
              </a:rPr>
              <a:t>Using the state’s student information system, students at schools that have a high grade of 2 or lower are tracked to see where the student attended the next grade up. Based on where student enrolled, the feeder school must have 90% of its students attending the higher-level school to be assigned the same federal status as the higher-level school. Currently Kentucky has a 1 to 1 school connection using this process.</a:t>
            </a:r>
          </a:p>
          <a:p>
            <a:endParaRPr lang="en-US">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95478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AD78-2AA8-0BC5-F237-FAC4A8CEB5FE}"/>
              </a:ext>
            </a:extLst>
          </p:cNvPr>
          <p:cNvSpPr>
            <a:spLocks noGrp="1"/>
          </p:cNvSpPr>
          <p:nvPr>
            <p:ph type="title"/>
          </p:nvPr>
        </p:nvSpPr>
        <p:spPr/>
        <p:txBody>
          <a:bodyPr>
            <a:normAutofit/>
          </a:bodyPr>
          <a:lstStyle/>
          <a:p>
            <a:r>
              <a:rPr lang="en-US"/>
              <a:t>Glossary</a:t>
            </a:r>
          </a:p>
        </p:txBody>
      </p:sp>
      <p:sp>
        <p:nvSpPr>
          <p:cNvPr id="3" name="Content Placeholder 2">
            <a:extLst>
              <a:ext uri="{FF2B5EF4-FFF2-40B4-BE49-F238E27FC236}">
                <a16:creationId xmlns:a16="http://schemas.microsoft.com/office/drawing/2014/main" id="{3EE13AE5-97CE-6831-EF28-172698751613}"/>
              </a:ext>
            </a:extLst>
          </p:cNvPr>
          <p:cNvSpPr>
            <a:spLocks noGrp="1"/>
          </p:cNvSpPr>
          <p:nvPr>
            <p:ph idx="1"/>
          </p:nvPr>
        </p:nvSpPr>
        <p:spPr>
          <a:xfrm>
            <a:off x="375621" y="1041253"/>
            <a:ext cx="11218333" cy="4619271"/>
          </a:xfrm>
        </p:spPr>
        <p:txBody>
          <a:bodyPr>
            <a:normAutofit fontScale="70000" lnSpcReduction="20000"/>
          </a:bodyPr>
          <a:lstStyle/>
          <a:p>
            <a:pPr>
              <a:lnSpc>
                <a:spcPct val="110000"/>
              </a:lnSpc>
            </a:pPr>
            <a:r>
              <a:rPr lang="en-US" b="1"/>
              <a:t>Status Score</a:t>
            </a:r>
            <a:r>
              <a:rPr lang="en-US"/>
              <a:t>: Numerical value based on student performance from each indicator </a:t>
            </a:r>
          </a:p>
          <a:p>
            <a:pPr>
              <a:lnSpc>
                <a:spcPct val="110000"/>
              </a:lnSpc>
            </a:pPr>
            <a:r>
              <a:rPr lang="en-US" b="1"/>
              <a:t>Status Level: </a:t>
            </a:r>
            <a:r>
              <a:rPr lang="en-US"/>
              <a:t>Five levels ranging from Very Low to Very High for the current year </a:t>
            </a:r>
          </a:p>
          <a:p>
            <a:pPr>
              <a:lnSpc>
                <a:spcPct val="110000"/>
              </a:lnSpc>
            </a:pPr>
            <a:r>
              <a:rPr lang="en-US" b="1"/>
              <a:t>Change Score:  </a:t>
            </a:r>
            <a:r>
              <a:rPr lang="en-US"/>
              <a:t>The numerical value of the difference between the current year and the prior year Status Scores</a:t>
            </a:r>
          </a:p>
          <a:p>
            <a:pPr rtl="0">
              <a:lnSpc>
                <a:spcPct val="110000"/>
              </a:lnSpc>
              <a:spcAft>
                <a:spcPts val="0"/>
              </a:spcAft>
            </a:pPr>
            <a:r>
              <a:rPr lang="en-US" b="1"/>
              <a:t>Change Level: </a:t>
            </a:r>
            <a:r>
              <a:rPr lang="en-US"/>
              <a:t>Five levels ranging from Declined Significantly to Increased Significantly </a:t>
            </a:r>
          </a:p>
          <a:p>
            <a:pPr rtl="0">
              <a:lnSpc>
                <a:spcPct val="110000"/>
              </a:lnSpc>
              <a:spcAft>
                <a:spcPts val="0"/>
              </a:spcAft>
            </a:pPr>
            <a:r>
              <a:rPr lang="en-US" b="1"/>
              <a:t>Indicator Score: </a:t>
            </a:r>
            <a:r>
              <a:rPr lang="en-US"/>
              <a:t>Numerical value of Current Year Status Score + Change Score</a:t>
            </a:r>
          </a:p>
          <a:p>
            <a:pPr rtl="0">
              <a:lnSpc>
                <a:spcPct val="110000"/>
              </a:lnSpc>
              <a:spcAft>
                <a:spcPts val="0"/>
              </a:spcAft>
            </a:pPr>
            <a:r>
              <a:rPr lang="en-US" b="1"/>
              <a:t>Indicator Performance Rating: </a:t>
            </a:r>
            <a:r>
              <a:rPr lang="en-US"/>
              <a:t>One of five color coded performance levels for each state indicator, the result of unique combination of Status Level and Change Level; not based on cut scores</a:t>
            </a:r>
          </a:p>
          <a:p>
            <a:pPr rtl="0">
              <a:lnSpc>
                <a:spcPct val="110000"/>
              </a:lnSpc>
              <a:spcAft>
                <a:spcPts val="0"/>
              </a:spcAft>
            </a:pPr>
            <a:r>
              <a:rPr lang="en-US" b="1"/>
              <a:t>Overall Score: </a:t>
            </a:r>
            <a:r>
              <a:rPr lang="en-US"/>
              <a:t>Combination of Weighted Indicator Scores</a:t>
            </a:r>
          </a:p>
          <a:p>
            <a:pPr rtl="0">
              <a:lnSpc>
                <a:spcPct val="110000"/>
              </a:lnSpc>
              <a:spcAft>
                <a:spcPts val="0"/>
              </a:spcAft>
            </a:pPr>
            <a:r>
              <a:rPr lang="en-US" b="1"/>
              <a:t>Overall Performance Rating: </a:t>
            </a:r>
            <a:r>
              <a:rPr lang="en-US"/>
              <a:t>one of five colors - red through blue</a:t>
            </a:r>
          </a:p>
          <a:p>
            <a:pPr rtl="0">
              <a:lnSpc>
                <a:spcPct val="110000"/>
              </a:lnSpc>
              <a:spcAft>
                <a:spcPts val="0"/>
              </a:spcAft>
            </a:pPr>
            <a:r>
              <a:rPr lang="en-US" b="1"/>
              <a:t>Weighted Indicator Score: </a:t>
            </a:r>
            <a:r>
              <a:rPr lang="en-US"/>
              <a:t>Numerical value of indicator scores multiplied by the weight of each indicator</a:t>
            </a:r>
          </a:p>
          <a:p>
            <a:endParaRPr lang="en-US"/>
          </a:p>
        </p:txBody>
      </p:sp>
    </p:spTree>
    <p:extLst>
      <p:ext uri="{BB962C8B-B14F-4D97-AF65-F5344CB8AC3E}">
        <p14:creationId xmlns:p14="http://schemas.microsoft.com/office/powerpoint/2010/main" val="73774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3161-E6EF-160D-7D1D-912EEDC043CF}"/>
              </a:ext>
            </a:extLst>
          </p:cNvPr>
          <p:cNvSpPr>
            <a:spLocks noGrp="1"/>
          </p:cNvSpPr>
          <p:nvPr>
            <p:ph type="title"/>
          </p:nvPr>
        </p:nvSpPr>
        <p:spPr>
          <a:xfrm>
            <a:off x="0" y="0"/>
            <a:ext cx="10515600" cy="1138743"/>
          </a:xfrm>
        </p:spPr>
        <p:txBody>
          <a:bodyPr>
            <a:normAutofit/>
          </a:bodyPr>
          <a:lstStyle/>
          <a:p>
            <a:pPr marL="228600"/>
            <a:r>
              <a:rPr lang="en-US" sz="4000"/>
              <a:t>Feeder Schools Example</a:t>
            </a:r>
          </a:p>
        </p:txBody>
      </p:sp>
      <p:sp>
        <p:nvSpPr>
          <p:cNvPr id="3" name="Content Placeholder 2">
            <a:extLst>
              <a:ext uri="{FF2B5EF4-FFF2-40B4-BE49-F238E27FC236}">
                <a16:creationId xmlns:a16="http://schemas.microsoft.com/office/drawing/2014/main" id="{CB34830F-0FE5-C00F-3FC1-87DEA3A21E1E}"/>
              </a:ext>
            </a:extLst>
          </p:cNvPr>
          <p:cNvSpPr>
            <a:spLocks noGrp="1"/>
          </p:cNvSpPr>
          <p:nvPr>
            <p:ph idx="1"/>
          </p:nvPr>
        </p:nvSpPr>
        <p:spPr>
          <a:xfrm>
            <a:off x="438729" y="1626142"/>
            <a:ext cx="10515600" cy="4093115"/>
          </a:xfrm>
        </p:spPr>
        <p:txBody>
          <a:bodyPr vert="horz" lIns="91440" tIns="45720" rIns="91440" bIns="45720" rtlCol="0" anchor="t">
            <a:normAutofit/>
          </a:bodyPr>
          <a:lstStyle/>
          <a:p>
            <a:r>
              <a:rPr lang="en-US" sz="2400"/>
              <a:t>If the school has a grade configuration, like Grades 3-6, EL students who took tests in grades 1 and 2 at preceding schools could be counted towards the minimum N for the indicator.</a:t>
            </a:r>
          </a:p>
        </p:txBody>
      </p:sp>
    </p:spTree>
    <p:extLst>
      <p:ext uri="{BB962C8B-B14F-4D97-AF65-F5344CB8AC3E}">
        <p14:creationId xmlns:p14="http://schemas.microsoft.com/office/powerpoint/2010/main" val="593950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A196-5792-A4A0-CEDE-7DE7DDF595E8}"/>
              </a:ext>
            </a:extLst>
          </p:cNvPr>
          <p:cNvSpPr>
            <a:spLocks noGrp="1"/>
          </p:cNvSpPr>
          <p:nvPr>
            <p:ph type="title"/>
          </p:nvPr>
        </p:nvSpPr>
        <p:spPr>
          <a:xfrm>
            <a:off x="1586" y="0"/>
            <a:ext cx="12190413" cy="1143000"/>
          </a:xfrm>
        </p:spPr>
        <p:txBody>
          <a:bodyPr>
            <a:noAutofit/>
          </a:bodyPr>
          <a:lstStyle/>
          <a:p>
            <a:pPr marL="228600"/>
            <a:r>
              <a:rPr lang="en-US" sz="4000"/>
              <a:t>Students That Are and Are Not Included in the Calculation</a:t>
            </a:r>
          </a:p>
        </p:txBody>
      </p:sp>
      <p:graphicFrame>
        <p:nvGraphicFramePr>
          <p:cNvPr id="4" name="Table 4">
            <a:extLst>
              <a:ext uri="{FF2B5EF4-FFF2-40B4-BE49-F238E27FC236}">
                <a16:creationId xmlns:a16="http://schemas.microsoft.com/office/drawing/2014/main" id="{A0E086B6-7093-B713-EB18-1F8F6917F1DB}"/>
              </a:ext>
            </a:extLst>
          </p:cNvPr>
          <p:cNvGraphicFramePr>
            <a:graphicFrameLocks noGrp="1"/>
          </p:cNvGraphicFramePr>
          <p:nvPr>
            <p:ph idx="1"/>
            <p:extLst>
              <p:ext uri="{D42A27DB-BD31-4B8C-83A1-F6EECF244321}">
                <p14:modId xmlns:p14="http://schemas.microsoft.com/office/powerpoint/2010/main" val="2858918563"/>
              </p:ext>
            </p:extLst>
          </p:nvPr>
        </p:nvGraphicFramePr>
        <p:xfrm>
          <a:off x="576431" y="2449661"/>
          <a:ext cx="11093618" cy="4175760"/>
        </p:xfrm>
        <a:graphic>
          <a:graphicData uri="http://schemas.openxmlformats.org/drawingml/2006/table">
            <a:tbl>
              <a:tblPr firstRow="1" bandRow="1">
                <a:tableStyleId>{5C22544A-7EE6-4342-B048-85BDC9FD1C3A}</a:tableStyleId>
              </a:tblPr>
              <a:tblGrid>
                <a:gridCol w="8568924">
                  <a:extLst>
                    <a:ext uri="{9D8B030D-6E8A-4147-A177-3AD203B41FA5}">
                      <a16:colId xmlns:a16="http://schemas.microsoft.com/office/drawing/2014/main" val="3934109994"/>
                    </a:ext>
                  </a:extLst>
                </a:gridCol>
                <a:gridCol w="2524694">
                  <a:extLst>
                    <a:ext uri="{9D8B030D-6E8A-4147-A177-3AD203B41FA5}">
                      <a16:colId xmlns:a16="http://schemas.microsoft.com/office/drawing/2014/main" val="1367215540"/>
                    </a:ext>
                  </a:extLst>
                </a:gridCol>
              </a:tblGrid>
              <a:tr h="204639">
                <a:tc>
                  <a:txBody>
                    <a:bodyPr/>
                    <a:lstStyle/>
                    <a:p>
                      <a:r>
                        <a:rPr lang="en-US" sz="2000">
                          <a:latin typeface="+mn-lt"/>
                        </a:rPr>
                        <a:t> EL (English Learner) Student Status</a:t>
                      </a:r>
                    </a:p>
                  </a:txBody>
                  <a:tcPr>
                    <a:solidFill>
                      <a:srgbClr val="007780"/>
                    </a:solidFill>
                  </a:tcPr>
                </a:tc>
                <a:tc>
                  <a:txBody>
                    <a:bodyPr/>
                    <a:lstStyle/>
                    <a:p>
                      <a:r>
                        <a:rPr lang="en-US" sz="2000">
                          <a:latin typeface="+mn-lt"/>
                        </a:rPr>
                        <a:t>Included in N Count</a:t>
                      </a:r>
                    </a:p>
                  </a:txBody>
                  <a:tcPr>
                    <a:solidFill>
                      <a:srgbClr val="007780"/>
                    </a:solidFill>
                  </a:tcPr>
                </a:tc>
                <a:extLst>
                  <a:ext uri="{0D108BD9-81ED-4DB2-BD59-A6C34878D82A}">
                    <a16:rowId xmlns:a16="http://schemas.microsoft.com/office/drawing/2014/main" val="3784060287"/>
                  </a:ext>
                </a:extLst>
              </a:tr>
              <a:tr h="370840">
                <a:tc>
                  <a:txBody>
                    <a:bodyPr/>
                    <a:lstStyle/>
                    <a:p>
                      <a:r>
                        <a:rPr lang="en-US" sz="2000">
                          <a:latin typeface="+mn-lt"/>
                        </a:rPr>
                        <a:t>Exited in Prior Year</a:t>
                      </a:r>
                    </a:p>
                  </a:txBody>
                  <a:tcPr>
                    <a:solidFill>
                      <a:srgbClr val="A7CBCD"/>
                    </a:solidFill>
                  </a:tcPr>
                </a:tc>
                <a:tc>
                  <a:txBody>
                    <a:bodyPr/>
                    <a:lstStyle/>
                    <a:p>
                      <a:r>
                        <a:rPr lang="en-US" sz="2000">
                          <a:latin typeface="+mn-lt"/>
                        </a:rPr>
                        <a:t>No</a:t>
                      </a:r>
                    </a:p>
                  </a:txBody>
                  <a:tcPr>
                    <a:solidFill>
                      <a:srgbClr val="A7CBCD"/>
                    </a:solidFill>
                  </a:tcPr>
                </a:tc>
                <a:extLst>
                  <a:ext uri="{0D108BD9-81ED-4DB2-BD59-A6C34878D82A}">
                    <a16:rowId xmlns:a16="http://schemas.microsoft.com/office/drawing/2014/main" val="1369904028"/>
                  </a:ext>
                </a:extLst>
              </a:tr>
              <a:tr h="370840">
                <a:tc>
                  <a:txBody>
                    <a:bodyPr/>
                    <a:lstStyle/>
                    <a:p>
                      <a:r>
                        <a:rPr lang="en-US" sz="2000">
                          <a:latin typeface="+mn-lt"/>
                        </a:rPr>
                        <a:t>Has Approved Nonparticipation (medical) for Either Year</a:t>
                      </a:r>
                    </a:p>
                  </a:txBody>
                  <a:tcPr>
                    <a:solidFill>
                      <a:srgbClr val="A7CBCD"/>
                    </a:solidFill>
                  </a:tcPr>
                </a:tc>
                <a:tc>
                  <a:txBody>
                    <a:bodyPr/>
                    <a:lstStyle/>
                    <a:p>
                      <a:r>
                        <a:rPr lang="en-US" sz="2000">
                          <a:latin typeface="+mn-lt"/>
                        </a:rPr>
                        <a:t>No</a:t>
                      </a:r>
                    </a:p>
                  </a:txBody>
                  <a:tcPr>
                    <a:solidFill>
                      <a:srgbClr val="A7CBCD"/>
                    </a:solidFill>
                  </a:tcPr>
                </a:tc>
                <a:extLst>
                  <a:ext uri="{0D108BD9-81ED-4DB2-BD59-A6C34878D82A}">
                    <a16:rowId xmlns:a16="http://schemas.microsoft.com/office/drawing/2014/main" val="1743948683"/>
                  </a:ext>
                </a:extLst>
              </a:tr>
              <a:tr h="370840">
                <a:tc>
                  <a:txBody>
                    <a:bodyPr/>
                    <a:lstStyle/>
                    <a:p>
                      <a:r>
                        <a:rPr lang="en-US" sz="2000">
                          <a:latin typeface="+mn-lt"/>
                        </a:rPr>
                        <a:t>Tested with Different Test in Prior Year</a:t>
                      </a:r>
                    </a:p>
                  </a:txBody>
                  <a:tcPr>
                    <a:solidFill>
                      <a:srgbClr val="A7CBCD"/>
                    </a:solidFill>
                  </a:tcPr>
                </a:tc>
                <a:tc>
                  <a:txBody>
                    <a:bodyPr/>
                    <a:lstStyle/>
                    <a:p>
                      <a:r>
                        <a:rPr lang="en-US" sz="2000">
                          <a:latin typeface="+mn-lt"/>
                        </a:rPr>
                        <a:t>No</a:t>
                      </a:r>
                    </a:p>
                  </a:txBody>
                  <a:tcPr>
                    <a:solidFill>
                      <a:srgbClr val="A7CBCD"/>
                    </a:solidFill>
                  </a:tcPr>
                </a:tc>
                <a:extLst>
                  <a:ext uri="{0D108BD9-81ED-4DB2-BD59-A6C34878D82A}">
                    <a16:rowId xmlns:a16="http://schemas.microsoft.com/office/drawing/2014/main" val="3758482509"/>
                  </a:ext>
                </a:extLst>
              </a:tr>
              <a:tr h="370840">
                <a:tc>
                  <a:txBody>
                    <a:bodyPr/>
                    <a:lstStyle/>
                    <a:p>
                      <a:r>
                        <a:rPr lang="en-US" sz="2000">
                          <a:latin typeface="+mn-lt"/>
                        </a:rPr>
                        <a:t>Tested in Current Year Only (E.G. kindergarten)</a:t>
                      </a:r>
                    </a:p>
                  </a:txBody>
                  <a:tcPr>
                    <a:solidFill>
                      <a:srgbClr val="A7CBCD"/>
                    </a:solidFill>
                  </a:tcPr>
                </a:tc>
                <a:tc>
                  <a:txBody>
                    <a:bodyPr/>
                    <a:lstStyle/>
                    <a:p>
                      <a:r>
                        <a:rPr lang="en-US" sz="2000">
                          <a:latin typeface="+mn-lt"/>
                        </a:rPr>
                        <a:t>No</a:t>
                      </a:r>
                    </a:p>
                  </a:txBody>
                  <a:tcPr>
                    <a:solidFill>
                      <a:srgbClr val="A7CBCD"/>
                    </a:solidFill>
                  </a:tcPr>
                </a:tc>
                <a:extLst>
                  <a:ext uri="{0D108BD9-81ED-4DB2-BD59-A6C34878D82A}">
                    <a16:rowId xmlns:a16="http://schemas.microsoft.com/office/drawing/2014/main" val="1499935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cs typeface="Arial"/>
                        </a:rPr>
                        <a:t>Student was promoted grade levels (ex. Grade 10-Grade 12)</a:t>
                      </a:r>
                    </a:p>
                  </a:txBody>
                  <a:tcPr>
                    <a:solidFill>
                      <a:srgbClr val="A7CBCD"/>
                    </a:solidFill>
                  </a:tcPr>
                </a:tc>
                <a:tc>
                  <a:txBody>
                    <a:bodyPr/>
                    <a:lstStyle/>
                    <a:p>
                      <a:r>
                        <a:rPr lang="en-US" sz="2000">
                          <a:latin typeface="+mn-lt"/>
                        </a:rPr>
                        <a:t>No</a:t>
                      </a:r>
                    </a:p>
                  </a:txBody>
                  <a:tcPr>
                    <a:solidFill>
                      <a:srgbClr val="A7CBCD"/>
                    </a:solidFill>
                  </a:tcPr>
                </a:tc>
                <a:extLst>
                  <a:ext uri="{0D108BD9-81ED-4DB2-BD59-A6C34878D82A}">
                    <a16:rowId xmlns:a16="http://schemas.microsoft.com/office/drawing/2014/main" val="41955427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cs typeface="Arial"/>
                        </a:rPr>
                        <a:t>Student who took ACCESS or Alternate ACCESS in another state</a:t>
                      </a:r>
                    </a:p>
                  </a:txBody>
                  <a:tcPr>
                    <a:solidFill>
                      <a:srgbClr val="A7CBCD"/>
                    </a:solidFill>
                  </a:tcPr>
                </a:tc>
                <a:tc>
                  <a:txBody>
                    <a:bodyPr/>
                    <a:lstStyle/>
                    <a:p>
                      <a:r>
                        <a:rPr lang="en-US" sz="2000">
                          <a:latin typeface="+mn-lt"/>
                        </a:rPr>
                        <a:t>No</a:t>
                      </a:r>
                    </a:p>
                  </a:txBody>
                  <a:tcPr>
                    <a:solidFill>
                      <a:srgbClr val="A7CBCD"/>
                    </a:solidFill>
                  </a:tcPr>
                </a:tc>
                <a:extLst>
                  <a:ext uri="{0D108BD9-81ED-4DB2-BD59-A6C34878D82A}">
                    <a16:rowId xmlns:a16="http://schemas.microsoft.com/office/drawing/2014/main" val="3918870352"/>
                  </a:ext>
                </a:extLst>
              </a:tr>
              <a:tr h="370840">
                <a:tc>
                  <a:txBody>
                    <a:bodyPr/>
                    <a:lstStyle/>
                    <a:p>
                      <a:r>
                        <a:rPr lang="en-US" sz="2000">
                          <a:latin typeface="+mn-lt"/>
                        </a:rPr>
                        <a:t>Tested in Current Year </a:t>
                      </a:r>
                      <a:r>
                        <a:rPr lang="en-US" sz="2000" b="1">
                          <a:latin typeface="+mn-lt"/>
                        </a:rPr>
                        <a:t>and</a:t>
                      </a:r>
                      <a:r>
                        <a:rPr lang="en-US" sz="2000">
                          <a:latin typeface="+mn-lt"/>
                        </a:rPr>
                        <a:t> Prior Year</a:t>
                      </a:r>
                    </a:p>
                  </a:txBody>
                  <a:tcPr>
                    <a:solidFill>
                      <a:srgbClr val="A7CBCD"/>
                    </a:solidFill>
                  </a:tcPr>
                </a:tc>
                <a:tc>
                  <a:txBody>
                    <a:bodyPr/>
                    <a:lstStyle/>
                    <a:p>
                      <a:r>
                        <a:rPr lang="en-US" sz="2000">
                          <a:latin typeface="+mn-lt"/>
                        </a:rPr>
                        <a:t>Yes</a:t>
                      </a:r>
                    </a:p>
                  </a:txBody>
                  <a:tcPr>
                    <a:solidFill>
                      <a:srgbClr val="A7CBCD"/>
                    </a:solidFill>
                  </a:tcPr>
                </a:tc>
                <a:extLst>
                  <a:ext uri="{0D108BD9-81ED-4DB2-BD59-A6C34878D82A}">
                    <a16:rowId xmlns:a16="http://schemas.microsoft.com/office/drawing/2014/main" val="2090215680"/>
                  </a:ext>
                </a:extLst>
              </a:tr>
              <a:tr h="370840">
                <a:tc>
                  <a:txBody>
                    <a:bodyPr/>
                    <a:lstStyle/>
                    <a:p>
                      <a:r>
                        <a:rPr lang="en-US" sz="2000">
                          <a:latin typeface="+mn-lt"/>
                        </a:rPr>
                        <a:t>Tested in Prior Year and not in the Current Year (without approved nonparticipation {medical})</a:t>
                      </a:r>
                    </a:p>
                  </a:txBody>
                  <a:tcPr>
                    <a:solidFill>
                      <a:srgbClr val="A7CBCD"/>
                    </a:solidFill>
                  </a:tcPr>
                </a:tc>
                <a:tc>
                  <a:txBody>
                    <a:bodyPr/>
                    <a:lstStyle/>
                    <a:p>
                      <a:r>
                        <a:rPr lang="en-US" sz="2000" i="1">
                          <a:latin typeface="+mn-lt"/>
                        </a:rPr>
                        <a:t>Yes *(with lowest possible score on current year on test)</a:t>
                      </a:r>
                    </a:p>
                  </a:txBody>
                  <a:tcPr>
                    <a:solidFill>
                      <a:srgbClr val="A7CBCD"/>
                    </a:solidFill>
                  </a:tcPr>
                </a:tc>
                <a:extLst>
                  <a:ext uri="{0D108BD9-81ED-4DB2-BD59-A6C34878D82A}">
                    <a16:rowId xmlns:a16="http://schemas.microsoft.com/office/drawing/2014/main" val="1416753823"/>
                  </a:ext>
                </a:extLst>
              </a:tr>
            </a:tbl>
          </a:graphicData>
        </a:graphic>
      </p:graphicFrame>
      <p:sp>
        <p:nvSpPr>
          <p:cNvPr id="5" name="TextBox 4">
            <a:extLst>
              <a:ext uri="{FF2B5EF4-FFF2-40B4-BE49-F238E27FC236}">
                <a16:creationId xmlns:a16="http://schemas.microsoft.com/office/drawing/2014/main" id="{D70EA032-11AB-2E9B-5EA9-4E923298F563}"/>
              </a:ext>
            </a:extLst>
          </p:cNvPr>
          <p:cNvSpPr txBox="1"/>
          <p:nvPr/>
        </p:nvSpPr>
        <p:spPr>
          <a:xfrm>
            <a:off x="731481" y="1288499"/>
            <a:ext cx="9894013"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ea typeface="+mn-ea"/>
                <a:cs typeface="Arial"/>
              </a:rPr>
              <a:t>The table below contains a list of Student Status that are and those not included in the N Count and calculation for more comprehensive information please review our guidance on the </a:t>
            </a:r>
            <a:r>
              <a:rPr kumimoji="0" lang="en-US" sz="2000" b="0" i="0" u="none" strike="noStrike" kern="1200" cap="none" spc="0" normalizeH="0" baseline="0" noProof="0">
                <a:ln>
                  <a:noFill/>
                </a:ln>
                <a:solidFill>
                  <a:prstClr val="black"/>
                </a:solidFill>
                <a:effectLst/>
                <a:uLnTx/>
                <a:uFillTx/>
                <a:ea typeface="+mn-ea"/>
                <a:cs typeface="Arial"/>
                <a:hlinkClick r:id="rId3"/>
              </a:rPr>
              <a:t>Minimum N Count</a:t>
            </a:r>
            <a:r>
              <a:rPr kumimoji="0" lang="en-US" sz="2000" b="0" i="0" u="none" strike="noStrike" kern="1200" cap="none" spc="0" normalizeH="0" baseline="0" noProof="0">
                <a:ln>
                  <a:noFill/>
                </a:ln>
                <a:solidFill>
                  <a:prstClr val="black"/>
                </a:solidFill>
                <a:effectLst/>
                <a:uLnTx/>
                <a:uFillTx/>
                <a:ea typeface="+mn-ea"/>
                <a:cs typeface="Arial"/>
              </a:rPr>
              <a:t>.  </a:t>
            </a:r>
            <a:endParaRPr kumimoji="0" lang="en-US" sz="20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51062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17BC-DE7D-4307-982B-66F8E7092B8F}"/>
              </a:ext>
            </a:extLst>
          </p:cNvPr>
          <p:cNvSpPr>
            <a:spLocks noGrp="1"/>
          </p:cNvSpPr>
          <p:nvPr>
            <p:ph type="title"/>
          </p:nvPr>
        </p:nvSpPr>
        <p:spPr>
          <a:xfrm>
            <a:off x="0" y="1"/>
            <a:ext cx="10515600" cy="1154430"/>
          </a:xfrm>
        </p:spPr>
        <p:txBody>
          <a:bodyPr>
            <a:normAutofit/>
          </a:bodyPr>
          <a:lstStyle/>
          <a:p>
            <a:pPr marL="228600"/>
            <a:r>
              <a:rPr lang="en-US" sz="4000"/>
              <a:t>Long Term Goals</a:t>
            </a:r>
          </a:p>
        </p:txBody>
      </p:sp>
      <p:sp>
        <p:nvSpPr>
          <p:cNvPr id="3" name="Content Placeholder 2">
            <a:extLst>
              <a:ext uri="{FF2B5EF4-FFF2-40B4-BE49-F238E27FC236}">
                <a16:creationId xmlns:a16="http://schemas.microsoft.com/office/drawing/2014/main" id="{5CE9F43E-73CA-4140-A124-2B1A37136FDE}"/>
              </a:ext>
            </a:extLst>
          </p:cNvPr>
          <p:cNvSpPr>
            <a:spLocks noGrp="1"/>
          </p:cNvSpPr>
          <p:nvPr>
            <p:ph idx="1"/>
          </p:nvPr>
        </p:nvSpPr>
        <p:spPr>
          <a:xfrm>
            <a:off x="595441" y="1382442"/>
            <a:ext cx="10515600" cy="4093115"/>
          </a:xfrm>
        </p:spPr>
        <p:txBody>
          <a:bodyPr vert="horz" lIns="91440" tIns="45720" rIns="91440" bIns="45720" rtlCol="0" anchor="t">
            <a:normAutofit fontScale="92500" lnSpcReduction="10000"/>
          </a:bodyPr>
          <a:lstStyle/>
          <a:p>
            <a:pPr marL="0" indent="0">
              <a:buNone/>
            </a:pPr>
            <a:r>
              <a:rPr lang="en-US" sz="2600" b="1">
                <a:cs typeface="Arial"/>
              </a:rPr>
              <a:t>ESSA</a:t>
            </a:r>
            <a:r>
              <a:rPr lang="en-US" sz="2600">
                <a:cs typeface="Arial"/>
              </a:rPr>
              <a:t> requires long-term goals for improved academic achievement, as measured by proficiency on the annual statewide assessments, for all students and for each group of students. The long-term goals are as follows: to reduce the percentage of students scoring lower than proficient by 50 percent from 2019 by 2030. Because of COVID 19’s impact on instruction and accountability, all long-term goals will be shifted 2 years starting in 2020 (IE 2020’s goal will become 2022. With 2030 shifting to 2032).</a:t>
            </a:r>
          </a:p>
          <a:p>
            <a:r>
              <a:rPr lang="en-US" sz="2600">
                <a:cs typeface="Arial"/>
              </a:rPr>
              <a:t>Based upon WIDA ACCESS for ELLs progress toward proficiency</a:t>
            </a:r>
          </a:p>
          <a:p>
            <a:r>
              <a:rPr lang="en-US" sz="2600">
                <a:cs typeface="Arial"/>
              </a:rPr>
              <a:t>It is currently based on a student reaching proficiency in five years, so it takes the student’s first year and creates a trajectory for each student to be proficient by the end of year five. If the student is at or above the target value then the student is classified as being on track.</a:t>
            </a:r>
          </a:p>
          <a:p>
            <a:endParaRPr lang="en-US"/>
          </a:p>
        </p:txBody>
      </p:sp>
    </p:spTree>
    <p:extLst>
      <p:ext uri="{BB962C8B-B14F-4D97-AF65-F5344CB8AC3E}">
        <p14:creationId xmlns:p14="http://schemas.microsoft.com/office/powerpoint/2010/main" val="3755522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p:txBody>
          <a:bodyPr>
            <a:normAutofit/>
          </a:bodyPr>
          <a:lstStyle/>
          <a:p>
            <a:r>
              <a:rPr lang="en-US"/>
              <a:t>State Accountability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a:xfrm>
            <a:off x="354106" y="1174956"/>
            <a:ext cx="10515600" cy="4093115"/>
          </a:xfrm>
        </p:spPr>
        <p:txBody>
          <a:bodyPr>
            <a:normAutofit/>
          </a:bodyPr>
          <a:lstStyle/>
          <a:p>
            <a:r>
              <a:rPr lang="en-US"/>
              <a:t>Accountability Overview</a:t>
            </a:r>
          </a:p>
          <a:p>
            <a:r>
              <a:rPr lang="en-US"/>
              <a:t>State Assessment Results for Reading and Mathematics/State Assessment Results for Science, Social Studies, and Writing</a:t>
            </a:r>
          </a:p>
          <a:p>
            <a:r>
              <a:rPr lang="en-US"/>
              <a:t>Quality of School Climate and Safety</a:t>
            </a:r>
          </a:p>
          <a:p>
            <a:r>
              <a:rPr lang="en-US" b="1"/>
              <a:t>Progress on English Language Proficiency</a:t>
            </a:r>
          </a:p>
          <a:p>
            <a:r>
              <a:rPr lang="en-US"/>
              <a:t>Postsecondary Readiness</a:t>
            </a:r>
          </a:p>
          <a:p>
            <a:r>
              <a:rPr lang="en-US"/>
              <a:t>Graduation Rate</a:t>
            </a:r>
          </a:p>
          <a:p>
            <a:pPr>
              <a:lnSpc>
                <a:spcPct val="110000"/>
              </a:lnSpc>
              <a:spcBef>
                <a:spcPts val="0"/>
              </a:spcBef>
            </a:pPr>
            <a:endParaRPr lang="en-US"/>
          </a:p>
        </p:txBody>
      </p:sp>
    </p:spTree>
    <p:extLst>
      <p:ext uri="{BB962C8B-B14F-4D97-AF65-F5344CB8AC3E}">
        <p14:creationId xmlns:p14="http://schemas.microsoft.com/office/powerpoint/2010/main" val="1358609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p:txBody>
          <a:bodyPr>
            <a:normAutofit/>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461682" y="1198758"/>
            <a:ext cx="10515600" cy="4093115"/>
          </a:xfrm>
        </p:spPr>
        <p:txBody>
          <a:bodyPr>
            <a:normAutofit fontScale="92500" lnSpcReduction="10000"/>
          </a:bodyPr>
          <a:lstStyle/>
          <a:p>
            <a:r>
              <a:rPr lang="en-US">
                <a:hlinkClick r:id="rId2"/>
              </a:rPr>
              <a:t>Jennifer Stafford</a:t>
            </a:r>
            <a:r>
              <a:rPr lang="en-US"/>
              <a:t>, Division Director</a:t>
            </a:r>
          </a:p>
          <a:p>
            <a:r>
              <a:rPr lang="en-US">
                <a:hlinkClick r:id="rId3"/>
              </a:rPr>
              <a:t>Helen Jones</a:t>
            </a:r>
            <a:r>
              <a:rPr lang="en-US"/>
              <a:t>, Academic Program Manager</a:t>
            </a:r>
            <a:endParaRPr lang="en-US">
              <a:hlinkClick r:id="rId4"/>
            </a:endParaRPr>
          </a:p>
          <a:p>
            <a:r>
              <a:rPr lang="en-US">
                <a:hlinkClick r:id="rId5"/>
              </a:rPr>
              <a:t>Shara Savage</a:t>
            </a:r>
            <a:r>
              <a:rPr lang="en-US"/>
              <a:t>, Education Administration Program Manager</a:t>
            </a:r>
            <a:endParaRPr lang="en-US">
              <a:hlinkClick r:id="rId4"/>
            </a:endParaRPr>
          </a:p>
          <a:p>
            <a:r>
              <a:rPr lang="en-US">
                <a:hlinkClick r:id="rId4"/>
              </a:rPr>
              <a:t>Ben Riley</a:t>
            </a:r>
            <a:r>
              <a:rPr lang="en-US"/>
              <a:t>, Systems Consultant</a:t>
            </a:r>
          </a:p>
          <a:p>
            <a:r>
              <a:rPr lang="en-US">
                <a:hlinkClick r:id="rId6"/>
              </a:rPr>
              <a:t>Devon Avery</a:t>
            </a:r>
            <a:r>
              <a:rPr lang="en-US"/>
              <a:t>, Program Consultant</a:t>
            </a:r>
          </a:p>
          <a:p>
            <a:r>
              <a:rPr lang="en-US">
                <a:hlinkClick r:id="rId7"/>
              </a:rPr>
              <a:t>Chris Williams</a:t>
            </a:r>
            <a:r>
              <a:rPr lang="en-US"/>
              <a:t>, Program Consultant</a:t>
            </a:r>
          </a:p>
          <a:p>
            <a:r>
              <a:rPr lang="en-US">
                <a:hlinkClick r:id="rId8"/>
              </a:rPr>
              <a:t>Christen Roseberry</a:t>
            </a:r>
            <a:r>
              <a:rPr lang="en-US"/>
              <a:t>, Program Consultant </a:t>
            </a:r>
          </a:p>
          <a:p>
            <a:r>
              <a:rPr lang="en-US">
                <a:hlinkClick r:id="rId9"/>
              </a:rPr>
              <a:t>Krista Mullins</a:t>
            </a:r>
            <a:r>
              <a:rPr lang="en-US"/>
              <a:t>, Program Consultant</a:t>
            </a:r>
          </a:p>
          <a:p>
            <a:r>
              <a:rPr lang="en-US">
                <a:hlinkClick r:id="rId10"/>
              </a:rPr>
              <a:t>Melissa Chandler</a:t>
            </a:r>
            <a:r>
              <a:rPr lang="en-US"/>
              <a:t>, Program Consultant</a:t>
            </a:r>
          </a:p>
          <a:p>
            <a:endParaRPr lang="en-US"/>
          </a:p>
        </p:txBody>
      </p:sp>
    </p:spTree>
    <p:extLst>
      <p:ext uri="{BB962C8B-B14F-4D97-AF65-F5344CB8AC3E}">
        <p14:creationId xmlns:p14="http://schemas.microsoft.com/office/powerpoint/2010/main" val="1153131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5054E38-6AD9-E7CC-6549-780F611E3B28}"/>
              </a:ext>
            </a:extLst>
          </p:cNvPr>
          <p:cNvSpPr txBox="1">
            <a:spLocks noGrp="1"/>
          </p:cNvSpPr>
          <p:nvPr>
            <p:ph type="title" idx="4294967295"/>
          </p:nvPr>
        </p:nvSpPr>
        <p:spPr>
          <a:xfrm>
            <a:off x="1" y="430946"/>
            <a:ext cx="705231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780"/>
                </a:solidFill>
                <a:effectLst/>
                <a:uLnTx/>
                <a:uFillTx/>
                <a:latin typeface="+mj-lt"/>
                <a:ea typeface="+mj-ea"/>
                <a:cs typeface="+mj-cs"/>
              </a:rPr>
              <a:t>Division of Assessment and Accountability Support</a:t>
            </a:r>
          </a:p>
        </p:txBody>
      </p:sp>
      <p:sp>
        <p:nvSpPr>
          <p:cNvPr id="3" name="Rectangle: Rounded Corners 2">
            <a:extLst>
              <a:ext uri="{FF2B5EF4-FFF2-40B4-BE49-F238E27FC236}">
                <a16:creationId xmlns:a16="http://schemas.microsoft.com/office/drawing/2014/main" id="{3BC4AB8E-8CD8-1DE0-730C-47710C96E773}"/>
              </a:ext>
            </a:extLst>
          </p:cNvPr>
          <p:cNvSpPr/>
          <p:nvPr/>
        </p:nvSpPr>
        <p:spPr>
          <a:xfrm>
            <a:off x="1318820" y="1907757"/>
            <a:ext cx="4526170" cy="4075150"/>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tx1"/>
                </a:solidFill>
              </a:rPr>
              <a:t>OAA/DAAS </a:t>
            </a:r>
            <a:br>
              <a:rPr lang="en-US" sz="2800"/>
            </a:br>
            <a:r>
              <a:rPr lang="en-US" sz="2800">
                <a:solidFill>
                  <a:schemeClr val="tx1"/>
                </a:solidFill>
              </a:rPr>
              <a:t>(502) 564-4394 </a:t>
            </a:r>
            <a:br>
              <a:rPr lang="en-US" sz="2800"/>
            </a:br>
            <a:r>
              <a:rPr lang="en-US" sz="2800">
                <a:solidFill>
                  <a:schemeClr val="tx1"/>
                </a:solidFill>
                <a:hlinkClick r:id="rId2">
                  <a:extLst>
                    <a:ext uri="{A12FA001-AC4F-418D-AE19-62706E023703}">
                      <ahyp:hlinkClr xmlns:ahyp="http://schemas.microsoft.com/office/drawing/2018/hyperlinkcolor" val="tx"/>
                    </a:ext>
                  </a:extLst>
                </a:hlinkClick>
              </a:rPr>
              <a:t>dacinfo@education.ky.gov</a:t>
            </a:r>
            <a:endParaRPr lang="en-US" sz="2800">
              <a:solidFill>
                <a:schemeClr val="tx1"/>
              </a:solidFill>
            </a:endParaRPr>
          </a:p>
          <a:p>
            <a:pPr algn="ctr"/>
            <a:endParaRPr lang="en-US"/>
          </a:p>
        </p:txBody>
      </p:sp>
    </p:spTree>
    <p:extLst>
      <p:ext uri="{BB962C8B-B14F-4D97-AF65-F5344CB8AC3E}">
        <p14:creationId xmlns:p14="http://schemas.microsoft.com/office/powerpoint/2010/main" val="420791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B8E2-FF09-9EDE-E0D0-4697F4263691}"/>
              </a:ext>
              <a:ext uri="{C183D7F6-B498-43B3-948B-1728B52AA6E4}">
                <adec:decorative xmlns:adec="http://schemas.microsoft.com/office/drawing/2017/decorative" val="0"/>
              </a:ext>
            </a:extLst>
          </p:cNvPr>
          <p:cNvSpPr>
            <a:spLocks noGrp="1"/>
          </p:cNvSpPr>
          <p:nvPr>
            <p:ph type="title" idx="4294967295"/>
          </p:nvPr>
        </p:nvSpPr>
        <p:spPr>
          <a:xfrm>
            <a:off x="210065" y="429096"/>
            <a:ext cx="10515600" cy="1325563"/>
          </a:xfrm>
        </p:spPr>
        <p:txBody>
          <a:bodyPr vert="horz" lIns="91440" tIns="45720" rIns="91440" bIns="45720" rtlCol="0" anchor="b">
            <a:normAutofit/>
          </a:bodyPr>
          <a:lstStyle/>
          <a:p>
            <a:r>
              <a:rPr lang="en-US" sz="3600"/>
              <a:t>Thanks for Attending</a:t>
            </a:r>
            <a:br>
              <a:rPr lang="en-US"/>
            </a:br>
            <a:endParaRPr lang="en-US"/>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E275-E8D2-7ABC-6C2E-6230D58BCB15}"/>
              </a:ext>
            </a:extLst>
          </p:cNvPr>
          <p:cNvSpPr>
            <a:spLocks noGrp="1"/>
          </p:cNvSpPr>
          <p:nvPr>
            <p:ph type="title"/>
          </p:nvPr>
        </p:nvSpPr>
        <p:spPr>
          <a:xfrm>
            <a:off x="0" y="0"/>
            <a:ext cx="12192000" cy="851716"/>
          </a:xfrm>
        </p:spPr>
        <p:txBody>
          <a:bodyPr>
            <a:normAutofit/>
          </a:bodyPr>
          <a:lstStyle/>
          <a:p>
            <a:r>
              <a:rPr lang="en-US"/>
              <a:t>Overall Accountability Weights</a:t>
            </a:r>
          </a:p>
        </p:txBody>
      </p:sp>
      <p:graphicFrame>
        <p:nvGraphicFramePr>
          <p:cNvPr id="5" name="Content Placeholder 4">
            <a:extLst>
              <a:ext uri="{FF2B5EF4-FFF2-40B4-BE49-F238E27FC236}">
                <a16:creationId xmlns:a16="http://schemas.microsoft.com/office/drawing/2014/main" id="{84257795-02F7-8757-48B5-C6283559F275}"/>
              </a:ext>
            </a:extLst>
          </p:cNvPr>
          <p:cNvGraphicFramePr>
            <a:graphicFrameLocks noGrp="1"/>
          </p:cNvGraphicFramePr>
          <p:nvPr>
            <p:ph idx="1"/>
          </p:nvPr>
        </p:nvGraphicFramePr>
        <p:xfrm>
          <a:off x="349928" y="852256"/>
          <a:ext cx="11316372" cy="3792237"/>
        </p:xfrm>
        <a:graphic>
          <a:graphicData uri="http://schemas.openxmlformats.org/drawingml/2006/table">
            <a:tbl>
              <a:tblPr firstRow="1" firstCol="1" bandRow="1">
                <a:tableStyleId>{5C22544A-7EE6-4342-B048-85BDC9FD1C3A}</a:tableStyleId>
              </a:tblPr>
              <a:tblGrid>
                <a:gridCol w="1698345">
                  <a:extLst>
                    <a:ext uri="{9D8B030D-6E8A-4147-A177-3AD203B41FA5}">
                      <a16:colId xmlns:a16="http://schemas.microsoft.com/office/drawing/2014/main" val="1715406714"/>
                    </a:ext>
                  </a:extLst>
                </a:gridCol>
                <a:gridCol w="1762753">
                  <a:extLst>
                    <a:ext uri="{9D8B030D-6E8A-4147-A177-3AD203B41FA5}">
                      <a16:colId xmlns:a16="http://schemas.microsoft.com/office/drawing/2014/main" val="509019251"/>
                    </a:ext>
                  </a:extLst>
                </a:gridCol>
                <a:gridCol w="1751737">
                  <a:extLst>
                    <a:ext uri="{9D8B030D-6E8A-4147-A177-3AD203B41FA5}">
                      <a16:colId xmlns:a16="http://schemas.microsoft.com/office/drawing/2014/main" val="3963046618"/>
                    </a:ext>
                  </a:extLst>
                </a:gridCol>
                <a:gridCol w="1366134">
                  <a:extLst>
                    <a:ext uri="{9D8B030D-6E8A-4147-A177-3AD203B41FA5}">
                      <a16:colId xmlns:a16="http://schemas.microsoft.com/office/drawing/2014/main" val="3347810059"/>
                    </a:ext>
                  </a:extLst>
                </a:gridCol>
                <a:gridCol w="1465276">
                  <a:extLst>
                    <a:ext uri="{9D8B030D-6E8A-4147-A177-3AD203B41FA5}">
                      <a16:colId xmlns:a16="http://schemas.microsoft.com/office/drawing/2014/main" val="24002511"/>
                    </a:ext>
                  </a:extLst>
                </a:gridCol>
                <a:gridCol w="1818001">
                  <a:extLst>
                    <a:ext uri="{9D8B030D-6E8A-4147-A177-3AD203B41FA5}">
                      <a16:colId xmlns:a16="http://schemas.microsoft.com/office/drawing/2014/main" val="141036980"/>
                    </a:ext>
                  </a:extLst>
                </a:gridCol>
                <a:gridCol w="1454126">
                  <a:extLst>
                    <a:ext uri="{9D8B030D-6E8A-4147-A177-3AD203B41FA5}">
                      <a16:colId xmlns:a16="http://schemas.microsoft.com/office/drawing/2014/main" val="1653264345"/>
                    </a:ext>
                  </a:extLst>
                </a:gridCol>
              </a:tblGrid>
              <a:tr h="1756132">
                <a:tc>
                  <a:txBody>
                    <a:bodyPr/>
                    <a:lstStyle/>
                    <a:p>
                      <a:pPr marL="0" marR="0" algn="just">
                        <a:lnSpc>
                          <a:spcPct val="107000"/>
                        </a:lnSpc>
                        <a:spcBef>
                          <a:spcPts val="0"/>
                        </a:spcBef>
                        <a:spcAft>
                          <a:spcPts val="0"/>
                        </a:spcAft>
                        <a:tabLst>
                          <a:tab pos="182880" algn="l"/>
                        </a:tabLst>
                      </a:pPr>
                      <a:endParaRPr lang="en-US" sz="200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solidFill>
                      <a:srgbClr val="057780"/>
                    </a:solidFill>
                  </a:tcPr>
                </a:tc>
                <a:tc>
                  <a:txBody>
                    <a:bodyPr/>
                    <a:lstStyle/>
                    <a:p>
                      <a:pPr marL="0" marR="0" algn="ctr">
                        <a:lnSpc>
                          <a:spcPct val="100000"/>
                        </a:lnSpc>
                        <a:spcBef>
                          <a:spcPts val="0"/>
                        </a:spcBef>
                        <a:spcAft>
                          <a:spcPts val="0"/>
                        </a:spcAft>
                        <a:tabLst>
                          <a:tab pos="182880" algn="l"/>
                        </a:tabLst>
                      </a:pPr>
                      <a:r>
                        <a:rPr lang="en-US" sz="2000" b="0" u="none">
                          <a:solidFill>
                            <a:schemeClr val="tx1"/>
                          </a:solidFill>
                          <a:effectLst/>
                        </a:rPr>
                        <a:t>State</a:t>
                      </a:r>
                      <a:endParaRPr lang="en-US" sz="1800" b="0" u="none">
                        <a:solidFill>
                          <a:schemeClr val="tx1"/>
                        </a:solidFill>
                        <a:effectLst/>
                      </a:endParaRPr>
                    </a:p>
                    <a:p>
                      <a:pPr marL="0" marR="0" algn="ctr">
                        <a:lnSpc>
                          <a:spcPct val="100000"/>
                        </a:lnSpc>
                        <a:spcBef>
                          <a:spcPts val="0"/>
                        </a:spcBef>
                        <a:spcAft>
                          <a:spcPts val="0"/>
                        </a:spcAft>
                        <a:tabLst>
                          <a:tab pos="182880" algn="l"/>
                        </a:tabLst>
                      </a:pPr>
                      <a:r>
                        <a:rPr lang="en-US" sz="2000" b="0" u="none">
                          <a:solidFill>
                            <a:schemeClr val="tx1"/>
                          </a:solidFill>
                          <a:effectLst/>
                        </a:rPr>
                        <a:t>Assessment Results (Reading and Mathematics)</a:t>
                      </a:r>
                      <a:endParaRPr lang="en-US"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0000"/>
                        </a:lnSpc>
                        <a:spcBef>
                          <a:spcPts val="0"/>
                        </a:spcBef>
                        <a:spcAft>
                          <a:spcPts val="0"/>
                        </a:spcAft>
                      </a:pPr>
                      <a:r>
                        <a:rPr lang="en-US" sz="2000" b="0" u="none">
                          <a:solidFill>
                            <a:schemeClr val="tx1"/>
                          </a:solidFill>
                          <a:effectLst/>
                        </a:rPr>
                        <a:t>State </a:t>
                      </a:r>
                      <a:endParaRPr lang="en-US" sz="1800" b="0" u="none">
                        <a:solidFill>
                          <a:schemeClr val="tx1"/>
                        </a:solidFill>
                        <a:effectLst/>
                      </a:endParaRPr>
                    </a:p>
                    <a:p>
                      <a:pPr marL="0" marR="0" algn="ctr">
                        <a:lnSpc>
                          <a:spcPct val="100000"/>
                        </a:lnSpc>
                        <a:spcBef>
                          <a:spcPts val="0"/>
                        </a:spcBef>
                        <a:spcAft>
                          <a:spcPts val="0"/>
                        </a:spcAft>
                      </a:pPr>
                      <a:r>
                        <a:rPr lang="en-US" sz="2000" b="0" u="none">
                          <a:solidFill>
                            <a:schemeClr val="tx1"/>
                          </a:solidFill>
                          <a:effectLst/>
                        </a:rPr>
                        <a:t>Assessment </a:t>
                      </a:r>
                    </a:p>
                    <a:p>
                      <a:pPr marL="0" marR="0" algn="ctr">
                        <a:lnSpc>
                          <a:spcPct val="100000"/>
                        </a:lnSpc>
                        <a:spcBef>
                          <a:spcPts val="0"/>
                        </a:spcBef>
                        <a:spcAft>
                          <a:spcPts val="0"/>
                        </a:spcAft>
                        <a:tabLst>
                          <a:tab pos="182880" algn="l"/>
                        </a:tabLst>
                      </a:pPr>
                      <a:r>
                        <a:rPr lang="en-US" sz="2000" b="0" u="none">
                          <a:solidFill>
                            <a:schemeClr val="tx1"/>
                          </a:solidFill>
                          <a:effectLst/>
                        </a:rPr>
                        <a:t>Results (Science, Social Studies and Combined Writing)</a:t>
                      </a:r>
                      <a:endParaRPr lang="en-US"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0000"/>
                        </a:lnSpc>
                        <a:spcBef>
                          <a:spcPts val="0"/>
                        </a:spcBef>
                        <a:spcAft>
                          <a:spcPts val="0"/>
                        </a:spcAft>
                        <a:tabLst>
                          <a:tab pos="182880" algn="l"/>
                        </a:tabLst>
                      </a:pPr>
                      <a:r>
                        <a:rPr lang="en-US" sz="2000" b="0" u="none">
                          <a:solidFill>
                            <a:schemeClr val="tx1"/>
                          </a:solidFill>
                          <a:effectLst/>
                        </a:rPr>
                        <a:t>English Learner Progress</a:t>
                      </a:r>
                      <a:endParaRPr lang="en-US" sz="1800" b="0" u="none">
                        <a:solidFill>
                          <a:schemeClr val="tx1"/>
                        </a:solidFill>
                        <a:effectLst/>
                      </a:endParaRPr>
                    </a:p>
                  </a:txBody>
                  <a:tcPr marL="80121" marR="80121" marT="0" marB="0" anchor="ctr">
                    <a:solidFill>
                      <a:srgbClr val="A7CBCD"/>
                    </a:solidFill>
                  </a:tcPr>
                </a:tc>
                <a:tc>
                  <a:txBody>
                    <a:bodyPr/>
                    <a:lstStyle/>
                    <a:p>
                      <a:pPr marL="0" marR="0" algn="ctr">
                        <a:lnSpc>
                          <a:spcPct val="100000"/>
                        </a:lnSpc>
                        <a:spcBef>
                          <a:spcPts val="0"/>
                        </a:spcBef>
                        <a:spcAft>
                          <a:spcPts val="0"/>
                        </a:spcAft>
                      </a:pPr>
                      <a:r>
                        <a:rPr lang="en-US" sz="2000" b="0" u="none">
                          <a:solidFill>
                            <a:schemeClr val="tx1"/>
                          </a:solidFill>
                          <a:effectLst/>
                          <a:latin typeface="Calibri"/>
                          <a:ea typeface="Calibri" panose="020F0502020204030204" pitchFamily="34" charset="0"/>
                          <a:cs typeface="Times New Roman"/>
                        </a:rPr>
                        <a:t>Quality of School Climate and Safety</a:t>
                      </a:r>
                    </a:p>
                  </a:txBody>
                  <a:tcPr marL="80121" marR="80121" marT="0" marB="0" anchor="ctr">
                    <a:solidFill>
                      <a:srgbClr val="A7CBCD"/>
                    </a:solidFill>
                  </a:tcPr>
                </a:tc>
                <a:tc>
                  <a:txBody>
                    <a:bodyPr/>
                    <a:lstStyle/>
                    <a:p>
                      <a:pPr marL="0" marR="0" algn="ctr">
                        <a:lnSpc>
                          <a:spcPct val="100000"/>
                        </a:lnSpc>
                        <a:spcBef>
                          <a:spcPts val="0"/>
                        </a:spcBef>
                        <a:spcAft>
                          <a:spcPts val="0"/>
                        </a:spcAft>
                        <a:tabLst>
                          <a:tab pos="182880" algn="l"/>
                        </a:tabLst>
                      </a:pPr>
                      <a:r>
                        <a:rPr lang="en-US" sz="2000" b="0" u="none">
                          <a:solidFill>
                            <a:schemeClr val="tx1"/>
                          </a:solidFill>
                          <a:effectLst/>
                        </a:rPr>
                        <a:t>Postsecondary</a:t>
                      </a:r>
                      <a:endParaRPr lang="en-US" sz="1800" b="0" u="none">
                        <a:solidFill>
                          <a:schemeClr val="tx1"/>
                        </a:solidFill>
                        <a:effectLst/>
                      </a:endParaRPr>
                    </a:p>
                    <a:p>
                      <a:pPr marL="0" marR="0" algn="ctr">
                        <a:lnSpc>
                          <a:spcPct val="100000"/>
                        </a:lnSpc>
                        <a:spcBef>
                          <a:spcPts val="0"/>
                        </a:spcBef>
                        <a:spcAft>
                          <a:spcPts val="0"/>
                        </a:spcAft>
                        <a:tabLst>
                          <a:tab pos="182880" algn="l"/>
                        </a:tabLst>
                      </a:pPr>
                      <a:r>
                        <a:rPr lang="en-US" sz="2000" b="0" u="none">
                          <a:solidFill>
                            <a:schemeClr val="tx1"/>
                          </a:solidFill>
                          <a:effectLst/>
                        </a:rPr>
                        <a:t>Readiness</a:t>
                      </a:r>
                      <a:endParaRPr lang="en-US" sz="1800" b="0" u="none">
                        <a:solidFill>
                          <a:schemeClr val="tx1"/>
                        </a:solidFill>
                        <a:effectLst/>
                      </a:endParaRPr>
                    </a:p>
                    <a:p>
                      <a:pPr marL="0" marR="0" algn="ctr">
                        <a:lnSpc>
                          <a:spcPct val="100000"/>
                        </a:lnSpc>
                        <a:spcBef>
                          <a:spcPts val="0"/>
                        </a:spcBef>
                        <a:spcAft>
                          <a:spcPts val="0"/>
                        </a:spcAft>
                        <a:tabLst>
                          <a:tab pos="182880" algn="l"/>
                        </a:tabLst>
                      </a:pPr>
                      <a:r>
                        <a:rPr lang="en-US" sz="2000" b="0" u="none">
                          <a:solidFill>
                            <a:schemeClr val="tx1"/>
                          </a:solidFill>
                          <a:effectLst/>
                        </a:rPr>
                        <a:t>	</a:t>
                      </a:r>
                      <a:endParaRPr lang="en-US"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0000"/>
                        </a:lnSpc>
                        <a:spcBef>
                          <a:spcPts val="0"/>
                        </a:spcBef>
                        <a:spcAft>
                          <a:spcPts val="0"/>
                        </a:spcAft>
                        <a:tabLst>
                          <a:tab pos="182880" algn="l"/>
                        </a:tabLst>
                      </a:pPr>
                      <a:r>
                        <a:rPr lang="en-US" sz="2000" b="0" u="none">
                          <a:solidFill>
                            <a:schemeClr val="tx1"/>
                          </a:solidFill>
                          <a:effectLst/>
                        </a:rPr>
                        <a:t>Graduation Rate</a:t>
                      </a:r>
                      <a:endParaRPr lang="en-US" sz="1800" b="0" u="none">
                        <a:solidFill>
                          <a:schemeClr val="tx1"/>
                        </a:solidFill>
                        <a:effectLst/>
                      </a:endParaRPr>
                    </a:p>
                    <a:p>
                      <a:pPr marL="0" marR="0" algn="ctr">
                        <a:lnSpc>
                          <a:spcPct val="100000"/>
                        </a:lnSpc>
                        <a:spcBef>
                          <a:spcPts val="0"/>
                        </a:spcBef>
                        <a:spcAft>
                          <a:spcPts val="0"/>
                        </a:spcAft>
                        <a:tabLst>
                          <a:tab pos="182880" algn="l"/>
                        </a:tabLst>
                      </a:pPr>
                      <a:r>
                        <a:rPr lang="en-US" sz="2000" b="0" u="none">
                          <a:solidFill>
                            <a:schemeClr val="tx1"/>
                          </a:solidFill>
                          <a:effectLst/>
                        </a:rPr>
                        <a:t>(4- and 5-year cohort)</a:t>
                      </a:r>
                      <a:endParaRPr lang="en-US"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extLst>
                  <a:ext uri="{0D108BD9-81ED-4DB2-BD59-A6C34878D82A}">
                    <a16:rowId xmlns:a16="http://schemas.microsoft.com/office/drawing/2014/main" val="2526109188"/>
                  </a:ext>
                </a:extLst>
              </a:tr>
              <a:tr h="575554">
                <a:tc>
                  <a:txBody>
                    <a:bodyPr/>
                    <a:lstStyle/>
                    <a:p>
                      <a:pPr marL="0" marR="0" algn="l">
                        <a:lnSpc>
                          <a:spcPct val="107000"/>
                        </a:lnSpc>
                        <a:spcBef>
                          <a:spcPts val="0"/>
                        </a:spcBef>
                        <a:spcAft>
                          <a:spcPts val="0"/>
                        </a:spcAft>
                        <a:tabLst>
                          <a:tab pos="182880" algn="l"/>
                        </a:tabLst>
                      </a:pPr>
                      <a:r>
                        <a:rPr lang="en-US" sz="2000" b="0" u="none">
                          <a:effectLst/>
                        </a:rPr>
                        <a:t>Elementary Schools</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057780"/>
                    </a:solidFill>
                  </a:tcPr>
                </a:tc>
                <a:tc>
                  <a:txBody>
                    <a:bodyPr/>
                    <a:lstStyle/>
                    <a:p>
                      <a:pPr marL="0" marR="0" algn="ctr">
                        <a:lnSpc>
                          <a:spcPct val="107000"/>
                        </a:lnSpc>
                        <a:spcBef>
                          <a:spcPts val="0"/>
                        </a:spcBef>
                        <a:spcAft>
                          <a:spcPts val="0"/>
                        </a:spcAft>
                      </a:pPr>
                      <a:r>
                        <a:rPr lang="en-US" sz="2000" b="0" u="none">
                          <a:effectLst/>
                        </a:rPr>
                        <a:t>51 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b="0" u="none">
                          <a:effectLst/>
                        </a:rPr>
                        <a:t>40 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b="0" u="none">
                          <a:effectLst/>
                        </a:rPr>
                        <a:t>5 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tabLst>
                          <a:tab pos="182880" algn="l"/>
                        </a:tabLst>
                      </a:pPr>
                      <a:r>
                        <a:rPr lang="en-US" sz="2000" b="0" u="none">
                          <a:effectLst/>
                          <a:latin typeface="Calibri"/>
                          <a:ea typeface="Calibri" panose="020F0502020204030204" pitchFamily="34" charset="0"/>
                          <a:cs typeface="Times New Roman"/>
                        </a:rPr>
                        <a:t>4</a:t>
                      </a: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tabLst>
                          <a:tab pos="182880" algn="l"/>
                        </a:tabLst>
                      </a:pPr>
                      <a:r>
                        <a:rPr lang="en-US" sz="2000" b="0" u="none">
                          <a:effectLst/>
                        </a:rPr>
                        <a:t>--</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tabLst>
                          <a:tab pos="182880" algn="l"/>
                        </a:tabLst>
                      </a:pPr>
                      <a:r>
                        <a:rPr lang="en-US" sz="2000" b="0" u="none">
                          <a:effectLst/>
                        </a:rPr>
                        <a:t>---</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extLst>
                  <a:ext uri="{0D108BD9-81ED-4DB2-BD59-A6C34878D82A}">
                    <a16:rowId xmlns:a16="http://schemas.microsoft.com/office/drawing/2014/main" val="960436877"/>
                  </a:ext>
                </a:extLst>
              </a:tr>
              <a:tr h="575554">
                <a:tc>
                  <a:txBody>
                    <a:bodyPr/>
                    <a:lstStyle/>
                    <a:p>
                      <a:pPr marL="0" marR="0" algn="l">
                        <a:lnSpc>
                          <a:spcPct val="107000"/>
                        </a:lnSpc>
                        <a:spcBef>
                          <a:spcPts val="0"/>
                        </a:spcBef>
                        <a:spcAft>
                          <a:spcPts val="0"/>
                        </a:spcAft>
                        <a:tabLst>
                          <a:tab pos="182880" algn="l"/>
                        </a:tabLst>
                      </a:pPr>
                      <a:r>
                        <a:rPr lang="en-US" sz="2000" b="0" u="none">
                          <a:effectLst/>
                        </a:rPr>
                        <a:t>Middle Schools</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057780"/>
                    </a:solidFill>
                  </a:tcPr>
                </a:tc>
                <a:tc>
                  <a:txBody>
                    <a:bodyPr/>
                    <a:lstStyle/>
                    <a:p>
                      <a:pPr marL="0" marR="0" algn="ctr">
                        <a:lnSpc>
                          <a:spcPct val="107000"/>
                        </a:lnSpc>
                        <a:spcBef>
                          <a:spcPts val="0"/>
                        </a:spcBef>
                        <a:spcAft>
                          <a:spcPts val="0"/>
                        </a:spcAft>
                        <a:tabLst>
                          <a:tab pos="182880" algn="l"/>
                        </a:tabLst>
                      </a:pPr>
                      <a:r>
                        <a:rPr lang="en-US" sz="2000" b="0" u="none">
                          <a:effectLst/>
                        </a:rPr>
                        <a:t>46</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7000"/>
                        </a:lnSpc>
                        <a:spcBef>
                          <a:spcPts val="0"/>
                        </a:spcBef>
                        <a:spcAft>
                          <a:spcPts val="0"/>
                        </a:spcAft>
                        <a:tabLst>
                          <a:tab pos="182880" algn="l"/>
                        </a:tabLst>
                      </a:pPr>
                      <a:r>
                        <a:rPr lang="en-US" sz="2000" b="0" u="none">
                          <a:effectLst/>
                        </a:rPr>
                        <a:t>45</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7000"/>
                        </a:lnSpc>
                        <a:spcBef>
                          <a:spcPts val="0"/>
                        </a:spcBef>
                        <a:spcAft>
                          <a:spcPts val="0"/>
                        </a:spcAft>
                        <a:tabLst>
                          <a:tab pos="182880" algn="l"/>
                        </a:tabLst>
                      </a:pPr>
                      <a:r>
                        <a:rPr lang="en-US" sz="2000" b="0" u="none">
                          <a:effectLst/>
                        </a:rPr>
                        <a:t>5</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7000"/>
                        </a:lnSpc>
                        <a:spcBef>
                          <a:spcPts val="0"/>
                        </a:spcBef>
                        <a:spcAft>
                          <a:spcPts val="0"/>
                        </a:spcAft>
                        <a:tabLst>
                          <a:tab pos="182880" algn="l"/>
                        </a:tabLst>
                      </a:pPr>
                      <a:r>
                        <a:rPr lang="en-US" sz="2000" b="0" u="none">
                          <a:effectLst/>
                          <a:latin typeface="Calibri"/>
                          <a:ea typeface="Calibri" panose="020F0502020204030204" pitchFamily="34" charset="0"/>
                          <a:cs typeface="Times New Roman"/>
                        </a:rPr>
                        <a:t>4</a:t>
                      </a:r>
                    </a:p>
                  </a:txBody>
                  <a:tcPr marL="80121" marR="80121" marT="0" marB="0" anchor="ctr">
                    <a:solidFill>
                      <a:srgbClr val="A7CBCD"/>
                    </a:solidFill>
                  </a:tcPr>
                </a:tc>
                <a:tc>
                  <a:txBody>
                    <a:bodyPr/>
                    <a:lstStyle/>
                    <a:p>
                      <a:pPr marL="0" marR="0" algn="ctr">
                        <a:lnSpc>
                          <a:spcPct val="107000"/>
                        </a:lnSpc>
                        <a:spcBef>
                          <a:spcPts val="0"/>
                        </a:spcBef>
                        <a:spcAft>
                          <a:spcPts val="0"/>
                        </a:spcAft>
                        <a:tabLst>
                          <a:tab pos="182880" algn="l"/>
                        </a:tabLst>
                      </a:pPr>
                      <a:r>
                        <a:rPr lang="en-US" sz="2000" b="0" u="none">
                          <a:effectLst/>
                        </a:rPr>
                        <a:t>--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7000"/>
                        </a:lnSpc>
                        <a:spcBef>
                          <a:spcPts val="0"/>
                        </a:spcBef>
                        <a:spcAft>
                          <a:spcPts val="0"/>
                        </a:spcAft>
                        <a:tabLst>
                          <a:tab pos="182880" algn="l"/>
                        </a:tabLst>
                      </a:pPr>
                      <a:r>
                        <a:rPr lang="en-US" sz="2000" b="0" u="none">
                          <a:effectLst/>
                        </a:rPr>
                        <a:t>--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extLst>
                  <a:ext uri="{0D108BD9-81ED-4DB2-BD59-A6C34878D82A}">
                    <a16:rowId xmlns:a16="http://schemas.microsoft.com/office/drawing/2014/main" val="1245102656"/>
                  </a:ext>
                </a:extLst>
              </a:tr>
              <a:tr h="386731">
                <a:tc>
                  <a:txBody>
                    <a:bodyPr/>
                    <a:lstStyle/>
                    <a:p>
                      <a:pPr marL="0" marR="0" algn="l">
                        <a:lnSpc>
                          <a:spcPct val="107000"/>
                        </a:lnSpc>
                        <a:spcBef>
                          <a:spcPts val="0"/>
                        </a:spcBef>
                        <a:spcAft>
                          <a:spcPts val="0"/>
                        </a:spcAft>
                      </a:pPr>
                      <a:r>
                        <a:rPr lang="en-US" sz="2000" b="0" u="none">
                          <a:effectLst/>
                        </a:rPr>
                        <a:t>High  Schools</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057780"/>
                    </a:solidFill>
                  </a:tcPr>
                </a:tc>
                <a:tc>
                  <a:txBody>
                    <a:bodyPr/>
                    <a:lstStyle/>
                    <a:p>
                      <a:pPr marL="0" marR="0" algn="ctr">
                        <a:lnSpc>
                          <a:spcPct val="107000"/>
                        </a:lnSpc>
                        <a:spcBef>
                          <a:spcPts val="0"/>
                        </a:spcBef>
                        <a:spcAft>
                          <a:spcPts val="0"/>
                        </a:spcAft>
                        <a:tabLst>
                          <a:tab pos="182880" algn="l"/>
                        </a:tabLst>
                      </a:pPr>
                      <a:r>
                        <a:rPr lang="en-US" sz="2000" b="0" u="none">
                          <a:effectLst/>
                        </a:rPr>
                        <a:t>45</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b="0" u="none">
                          <a:effectLst/>
                        </a:rPr>
                        <a:t>20 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b="0" u="none">
                          <a:effectLst/>
                        </a:rPr>
                        <a:t>5 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tabLst>
                          <a:tab pos="182880" algn="l"/>
                        </a:tabLst>
                      </a:pPr>
                      <a:r>
                        <a:rPr lang="en-US" sz="2000" b="0" u="none">
                          <a:effectLst/>
                          <a:latin typeface="Calibri"/>
                          <a:ea typeface="Calibri" panose="020F0502020204030204" pitchFamily="34" charset="0"/>
                          <a:cs typeface="Times New Roman"/>
                        </a:rPr>
                        <a:t>4</a:t>
                      </a: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b="0" u="none">
                          <a:effectLst/>
                        </a:rPr>
                        <a:t>20 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tabLst>
                          <a:tab pos="182880" algn="l"/>
                        </a:tabLst>
                      </a:pPr>
                      <a:r>
                        <a:rPr lang="en-US" sz="2000" b="0" u="none">
                          <a:effectLst/>
                        </a:rPr>
                        <a:t>6</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extLst>
                  <a:ext uri="{0D108BD9-81ED-4DB2-BD59-A6C34878D82A}">
                    <a16:rowId xmlns:a16="http://schemas.microsoft.com/office/drawing/2014/main" val="4239429072"/>
                  </a:ext>
                </a:extLst>
              </a:tr>
            </a:tbl>
          </a:graphicData>
        </a:graphic>
      </p:graphicFrame>
      <p:sp>
        <p:nvSpPr>
          <p:cNvPr id="6" name="TextBox 5">
            <a:extLst>
              <a:ext uri="{FF2B5EF4-FFF2-40B4-BE49-F238E27FC236}">
                <a16:creationId xmlns:a16="http://schemas.microsoft.com/office/drawing/2014/main" id="{CB857E68-29B0-9D89-C886-6774BFEB3108}"/>
              </a:ext>
            </a:extLst>
          </p:cNvPr>
          <p:cNvSpPr txBox="1"/>
          <p:nvPr/>
        </p:nvSpPr>
        <p:spPr>
          <a:xfrm>
            <a:off x="364942" y="4747831"/>
            <a:ext cx="11086513" cy="1015663"/>
          </a:xfrm>
          <a:prstGeom prst="rect">
            <a:avLst/>
          </a:prstGeom>
          <a:noFill/>
        </p:spPr>
        <p:txBody>
          <a:bodyPr wrap="square" lIns="91440" tIns="45720" rIns="91440" bIns="45720" rtlCol="0" anchor="t">
            <a:spAutoFit/>
          </a:bodyPr>
          <a:lstStyle/>
          <a:p>
            <a:r>
              <a:rPr lang="en-US" sz="2000">
                <a:cs typeface="Arial"/>
              </a:rPr>
              <a:t>Federal law requires the greatest emphasis on Reading and Mathematics and English Language progress at elementary and middle schools. If a school does not have an EL population, then the weights get distributed proportionally towards the other indicators.</a:t>
            </a:r>
          </a:p>
        </p:txBody>
      </p:sp>
    </p:spTree>
    <p:extLst>
      <p:ext uri="{BB962C8B-B14F-4D97-AF65-F5344CB8AC3E}">
        <p14:creationId xmlns:p14="http://schemas.microsoft.com/office/powerpoint/2010/main" val="336048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4C8B-5775-9597-5627-E8AA0A257FCE}"/>
              </a:ext>
            </a:extLst>
          </p:cNvPr>
          <p:cNvSpPr>
            <a:spLocks noGrp="1"/>
          </p:cNvSpPr>
          <p:nvPr>
            <p:ph type="title"/>
          </p:nvPr>
        </p:nvSpPr>
        <p:spPr>
          <a:xfrm>
            <a:off x="0" y="1"/>
            <a:ext cx="12192000" cy="1038578"/>
          </a:xfrm>
        </p:spPr>
        <p:txBody>
          <a:bodyPr>
            <a:normAutofit/>
          </a:bodyPr>
          <a:lstStyle/>
          <a:p>
            <a:r>
              <a:rPr lang="en-US"/>
              <a:t>Agenda</a:t>
            </a:r>
          </a:p>
        </p:txBody>
      </p:sp>
      <p:sp>
        <p:nvSpPr>
          <p:cNvPr id="3" name="Content Placeholder 2">
            <a:extLst>
              <a:ext uri="{FF2B5EF4-FFF2-40B4-BE49-F238E27FC236}">
                <a16:creationId xmlns:a16="http://schemas.microsoft.com/office/drawing/2014/main" id="{F2D5CB9C-6CE0-4918-F84D-BB29C808D29D}"/>
              </a:ext>
            </a:extLst>
          </p:cNvPr>
          <p:cNvSpPr>
            <a:spLocks noGrp="1"/>
          </p:cNvSpPr>
          <p:nvPr>
            <p:ph idx="1"/>
          </p:nvPr>
        </p:nvSpPr>
        <p:spPr>
          <a:xfrm>
            <a:off x="411352" y="1167421"/>
            <a:ext cx="10626762" cy="4488796"/>
          </a:xfrm>
        </p:spPr>
        <p:txBody>
          <a:bodyPr>
            <a:normAutofit fontScale="77500" lnSpcReduction="20000"/>
          </a:bodyPr>
          <a:lstStyle/>
          <a:p>
            <a:r>
              <a:rPr lang="en-US" sz="2800">
                <a:cs typeface="Arial" panose="020B0604020202020204" pitchFamily="34" charset="0"/>
              </a:rPr>
              <a:t>ESSA Plan Indicator</a:t>
            </a:r>
          </a:p>
          <a:p>
            <a:r>
              <a:rPr lang="en-US" sz="2800">
                <a:cs typeface="Arial" panose="020B0604020202020204" pitchFamily="34" charset="0"/>
              </a:rPr>
              <a:t>EL Indicator Tables-ACCESS and Alternate ACCESS</a:t>
            </a:r>
          </a:p>
          <a:p>
            <a:r>
              <a:rPr lang="en-US" sz="2800">
                <a:cs typeface="Arial" panose="020B0604020202020204" pitchFamily="34" charset="0"/>
              </a:rPr>
              <a:t>Examples of English Learner (EL) Progress</a:t>
            </a:r>
          </a:p>
          <a:p>
            <a:r>
              <a:rPr lang="en-US" sz="2800">
                <a:cs typeface="Arial" panose="020B0604020202020204" pitchFamily="34" charset="0"/>
              </a:rPr>
              <a:t>Score Calculation for Status</a:t>
            </a:r>
          </a:p>
          <a:p>
            <a:r>
              <a:rPr lang="en-US" sz="2800">
                <a:cs typeface="Arial" panose="020B0604020202020204" pitchFamily="34" charset="0"/>
              </a:rPr>
              <a:t>Change</a:t>
            </a:r>
          </a:p>
          <a:p>
            <a:r>
              <a:rPr lang="en-US" sz="2800">
                <a:cs typeface="Arial" panose="020B0604020202020204" pitchFamily="34" charset="0"/>
              </a:rPr>
              <a:t>Change Calculation</a:t>
            </a:r>
          </a:p>
          <a:p>
            <a:r>
              <a:rPr lang="en-US" sz="2800">
                <a:cs typeface="Arial" panose="020B0604020202020204" pitchFamily="34" charset="0"/>
              </a:rPr>
              <a:t>Indicator Performance Rating</a:t>
            </a:r>
          </a:p>
          <a:p>
            <a:r>
              <a:rPr lang="en-US" sz="2800">
                <a:cs typeface="Arial" panose="020B0604020202020204" pitchFamily="34" charset="0"/>
              </a:rPr>
              <a:t>Overall Performance Score</a:t>
            </a:r>
          </a:p>
          <a:p>
            <a:r>
              <a:rPr lang="en-US" sz="2800">
                <a:cs typeface="Arial" panose="020B0604020202020204" pitchFamily="34" charset="0"/>
              </a:rPr>
              <a:t>School Configuration</a:t>
            </a:r>
          </a:p>
          <a:p>
            <a:r>
              <a:rPr lang="en-US" sz="2800">
                <a:cs typeface="Arial" panose="020B0604020202020204" pitchFamily="34" charset="0"/>
              </a:rPr>
              <a:t>Feeder Schools</a:t>
            </a:r>
          </a:p>
          <a:p>
            <a:r>
              <a:rPr lang="en-US" sz="2800">
                <a:cs typeface="Arial" panose="020B0604020202020204" pitchFamily="34" charset="0"/>
              </a:rPr>
              <a:t>Students Not Included in the Calculation</a:t>
            </a:r>
          </a:p>
          <a:p>
            <a:r>
              <a:rPr lang="en-US" sz="2800">
                <a:cs typeface="Arial" panose="020B0604020202020204" pitchFamily="34" charset="0"/>
              </a:rPr>
              <a:t>English</a:t>
            </a:r>
            <a:r>
              <a:rPr lang="en-US" sz="2800">
                <a:ea typeface="+mn-lt"/>
                <a:cs typeface="Arial" panose="020B0604020202020204" pitchFamily="34" charset="0"/>
              </a:rPr>
              <a:t> Learner Long Term Goals</a:t>
            </a:r>
            <a:endParaRPr lang="en-US" sz="2800">
              <a:cs typeface="Arial" panose="020B0604020202020204" pitchFamily="34" charset="0"/>
            </a:endParaRPr>
          </a:p>
          <a:p>
            <a:endParaRPr lang="en-US"/>
          </a:p>
        </p:txBody>
      </p:sp>
    </p:spTree>
    <p:extLst>
      <p:ext uri="{BB962C8B-B14F-4D97-AF65-F5344CB8AC3E}">
        <p14:creationId xmlns:p14="http://schemas.microsoft.com/office/powerpoint/2010/main" val="101674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F760-D8F3-44E6-911F-98470E649D15}"/>
              </a:ext>
            </a:extLst>
          </p:cNvPr>
          <p:cNvSpPr>
            <a:spLocks noGrp="1"/>
          </p:cNvSpPr>
          <p:nvPr>
            <p:ph type="title"/>
          </p:nvPr>
        </p:nvSpPr>
        <p:spPr>
          <a:xfrm>
            <a:off x="0" y="0"/>
            <a:ext cx="11041602" cy="1204549"/>
          </a:xfrm>
        </p:spPr>
        <p:txBody>
          <a:bodyPr>
            <a:normAutofit/>
          </a:bodyPr>
          <a:lstStyle/>
          <a:p>
            <a:r>
              <a:rPr lang="en-US"/>
              <a:t>Kentucky’s ESSA Plan</a:t>
            </a:r>
          </a:p>
        </p:txBody>
      </p:sp>
      <p:sp>
        <p:nvSpPr>
          <p:cNvPr id="3" name="Content Placeholder 2">
            <a:extLst>
              <a:ext uri="{FF2B5EF4-FFF2-40B4-BE49-F238E27FC236}">
                <a16:creationId xmlns:a16="http://schemas.microsoft.com/office/drawing/2014/main" id="{18BA98B4-0423-44F2-860D-B55B0E71AF52}"/>
              </a:ext>
            </a:extLst>
          </p:cNvPr>
          <p:cNvSpPr>
            <a:spLocks noGrp="1"/>
          </p:cNvSpPr>
          <p:nvPr>
            <p:ph idx="1"/>
          </p:nvPr>
        </p:nvSpPr>
        <p:spPr>
          <a:xfrm>
            <a:off x="313719" y="1204549"/>
            <a:ext cx="11878281" cy="4448901"/>
          </a:xfrm>
        </p:spPr>
        <p:txBody>
          <a:bodyPr vert="horz" lIns="91440" tIns="45720" rIns="91440" bIns="45720" rtlCol="0" anchor="t">
            <a:noAutofit/>
          </a:bodyPr>
          <a:lstStyle/>
          <a:p>
            <a:pPr marL="0" indent="0">
              <a:buNone/>
            </a:pPr>
            <a:r>
              <a:rPr lang="en-US" sz="2400">
                <a:cs typeface="Arial"/>
                <a:hlinkClick r:id="rId3"/>
              </a:rPr>
              <a:t>Access to Kentucky’s ESSA Plan</a:t>
            </a:r>
            <a:endParaRPr lang="en-US" sz="2400">
              <a:cs typeface="Arial"/>
            </a:endParaRPr>
          </a:p>
          <a:p>
            <a:pPr marL="0" indent="0">
              <a:buNone/>
            </a:pPr>
            <a:r>
              <a:rPr lang="en-US" sz="2400">
                <a:cs typeface="Arial"/>
              </a:rPr>
              <a:t>Progress on English Language Proficiency Indicator</a:t>
            </a:r>
          </a:p>
          <a:p>
            <a:pPr marL="0" indent="0">
              <a:buNone/>
            </a:pPr>
            <a:r>
              <a:rPr lang="en-US" sz="2400">
                <a:cs typeface="Arial"/>
              </a:rPr>
              <a:t>(ESEA section 3113(b)(6)): Describe how the State Education Agency (SEA) will assist eligible entities in meeting:  (</a:t>
            </a:r>
            <a:r>
              <a:rPr lang="en-US" sz="2400" err="1">
                <a:cs typeface="Arial"/>
              </a:rPr>
              <a:t>i</a:t>
            </a:r>
            <a:r>
              <a:rPr lang="en-US" sz="2400">
                <a:cs typeface="Arial"/>
              </a:rPr>
              <a:t>) The State-designed long-term goals established under ESEA section 1111(c)(4)(A)(ii), including measurements of interim progress towards meeting such goals, based on the State’s English language proficiency assessments under ESEA section 1111(b)(2)(G)</a:t>
            </a:r>
          </a:p>
          <a:p>
            <a:r>
              <a:rPr lang="en-US" sz="2400">
                <a:cs typeface="Arial"/>
              </a:rPr>
              <a:t>Points from the EL Table based on the current composite score from the English Language Proficiency (ELP) assessment-ACCESS or Alternate ACCESS</a:t>
            </a:r>
          </a:p>
          <a:p>
            <a:r>
              <a:rPr lang="en-US" sz="2400">
                <a:cs typeface="Arial"/>
              </a:rPr>
              <a:t>To show progress on this indicator, schools and districts must look at individual student’s scores from previous year to current year</a:t>
            </a:r>
          </a:p>
          <a:p>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15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68B7-1E48-4EBC-BDF5-2EE78158568F}"/>
              </a:ext>
            </a:extLst>
          </p:cNvPr>
          <p:cNvSpPr>
            <a:spLocks noGrp="1"/>
          </p:cNvSpPr>
          <p:nvPr>
            <p:ph type="title"/>
          </p:nvPr>
        </p:nvSpPr>
        <p:spPr>
          <a:xfrm>
            <a:off x="0" y="-442"/>
            <a:ext cx="12116696" cy="901368"/>
          </a:xfrm>
        </p:spPr>
        <p:txBody>
          <a:bodyPr anchor="b">
            <a:normAutofit/>
          </a:bodyPr>
          <a:lstStyle/>
          <a:p>
            <a:r>
              <a:rPr lang="en-US"/>
              <a:t>EL Progress Indicator Tables-ACCESS </a:t>
            </a:r>
          </a:p>
        </p:txBody>
      </p:sp>
      <p:sp>
        <p:nvSpPr>
          <p:cNvPr id="5" name="Text Placeholder 3">
            <a:extLst>
              <a:ext uri="{FF2B5EF4-FFF2-40B4-BE49-F238E27FC236}">
                <a16:creationId xmlns:a16="http://schemas.microsoft.com/office/drawing/2014/main" id="{F2006703-628C-C433-53BF-06F6F8B93147}"/>
              </a:ext>
            </a:extLst>
          </p:cNvPr>
          <p:cNvSpPr>
            <a:spLocks noGrp="1"/>
          </p:cNvSpPr>
          <p:nvPr>
            <p:ph idx="1"/>
          </p:nvPr>
        </p:nvSpPr>
        <p:spPr>
          <a:xfrm>
            <a:off x="192742" y="1194099"/>
            <a:ext cx="3561677" cy="3709748"/>
          </a:xfrm>
        </p:spPr>
        <p:txBody>
          <a:bodyPr>
            <a:noAutofit/>
          </a:bodyPr>
          <a:lstStyle/>
          <a:p>
            <a:pPr marL="285750" indent="-285750">
              <a:buFont typeface="Arial" panose="020B0604020202020204" pitchFamily="34" charset="0"/>
              <a:buChar char="•"/>
            </a:pPr>
            <a:r>
              <a:rPr lang="en-US" sz="2400">
                <a:cs typeface="Arial" panose="020B0604020202020204" pitchFamily="34" charset="0"/>
              </a:rPr>
              <a:t>Proficiency Levels of 1.0-6.0 on ACCESS, 1 being the lowest and 6 being the highest</a:t>
            </a:r>
          </a:p>
          <a:p>
            <a:pPr marL="285750" indent="-285750">
              <a:buFont typeface="Arial" panose="020B0604020202020204" pitchFamily="34" charset="0"/>
              <a:buChar char="•"/>
            </a:pPr>
            <a:r>
              <a:rPr lang="en-US" sz="2400">
                <a:cs typeface="Arial" panose="020B0604020202020204" pitchFamily="34" charset="0"/>
              </a:rPr>
              <a:t>Prior year score on the left of the table</a:t>
            </a:r>
          </a:p>
          <a:p>
            <a:pPr marL="285750" indent="-285750">
              <a:buFont typeface="Arial" panose="020B0604020202020204" pitchFamily="34" charset="0"/>
              <a:buChar char="•"/>
            </a:pPr>
            <a:r>
              <a:rPr lang="en-US" sz="2400">
                <a:cs typeface="Arial" panose="020B0604020202020204" pitchFamily="34" charset="0"/>
              </a:rPr>
              <a:t>Current year score across the top of the table</a:t>
            </a:r>
          </a:p>
          <a:p>
            <a:pPr marL="285750" indent="-285750">
              <a:buFont typeface="Arial" panose="020B0604020202020204" pitchFamily="34" charset="0"/>
              <a:buChar char="•"/>
            </a:pPr>
            <a:r>
              <a:rPr lang="en-US" sz="2400">
                <a:cs typeface="Arial" panose="020B0604020202020204" pitchFamily="34" charset="0"/>
              </a:rPr>
              <a:t>Exit criteria for ACCESS is an overall composite of a 4.5 on a Tier B/C</a:t>
            </a:r>
          </a:p>
        </p:txBody>
      </p:sp>
      <p:graphicFrame>
        <p:nvGraphicFramePr>
          <p:cNvPr id="6" name="Table 6">
            <a:extLst>
              <a:ext uri="{FF2B5EF4-FFF2-40B4-BE49-F238E27FC236}">
                <a16:creationId xmlns:a16="http://schemas.microsoft.com/office/drawing/2014/main" id="{57C5F0AA-EAE5-0838-72AB-5A45CD6A7349}"/>
              </a:ext>
            </a:extLst>
          </p:cNvPr>
          <p:cNvGraphicFramePr>
            <a:graphicFrameLocks noGrp="1"/>
          </p:cNvGraphicFramePr>
          <p:nvPr>
            <p:extLst>
              <p:ext uri="{D42A27DB-BD31-4B8C-83A1-F6EECF244321}">
                <p14:modId xmlns:p14="http://schemas.microsoft.com/office/powerpoint/2010/main" val="1877219002"/>
              </p:ext>
            </p:extLst>
          </p:nvPr>
        </p:nvGraphicFramePr>
        <p:xfrm>
          <a:off x="3647973" y="900927"/>
          <a:ext cx="8224631" cy="901368"/>
        </p:xfrm>
        <a:graphic>
          <a:graphicData uri="http://schemas.openxmlformats.org/drawingml/2006/table">
            <a:tbl>
              <a:tblPr firstRow="1" bandRow="1">
                <a:tableStyleId>{5C22544A-7EE6-4342-B048-85BDC9FD1C3A}</a:tableStyleId>
              </a:tblPr>
              <a:tblGrid>
                <a:gridCol w="8224631">
                  <a:extLst>
                    <a:ext uri="{9D8B030D-6E8A-4147-A177-3AD203B41FA5}">
                      <a16:colId xmlns:a16="http://schemas.microsoft.com/office/drawing/2014/main" val="3108463004"/>
                    </a:ext>
                  </a:extLst>
                </a:gridCol>
              </a:tblGrid>
              <a:tr h="446410">
                <a:tc>
                  <a:txBody>
                    <a:bodyPr/>
                    <a:lstStyle/>
                    <a:p>
                      <a:pPr algn="ctr"/>
                      <a:r>
                        <a:rPr lang="en-US" sz="2000">
                          <a:latin typeface="+mn-lt"/>
                          <a:cs typeface="Arial"/>
                        </a:rPr>
                        <a:t>English Language Progress Value Table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4111787530"/>
                  </a:ext>
                </a:extLst>
              </a:tr>
              <a:tr h="454958">
                <a:tc>
                  <a:txBody>
                    <a:bodyPr/>
                    <a:lstStyle/>
                    <a:p>
                      <a:pPr algn="ctr"/>
                      <a:r>
                        <a:rPr lang="en-US" sz="2000" b="1">
                          <a:solidFill>
                            <a:schemeClr val="bg1"/>
                          </a:solidFill>
                          <a:latin typeface="+mn-lt"/>
                          <a:cs typeface="Arial"/>
                        </a:rPr>
                        <a:t>Regular Assessed Students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3897575332"/>
                  </a:ext>
                </a:extLst>
              </a:tr>
            </a:tbl>
          </a:graphicData>
        </a:graphic>
      </p:graphicFrame>
      <p:graphicFrame>
        <p:nvGraphicFramePr>
          <p:cNvPr id="4" name="Table 4">
            <a:extLst>
              <a:ext uri="{FF2B5EF4-FFF2-40B4-BE49-F238E27FC236}">
                <a16:creationId xmlns:a16="http://schemas.microsoft.com/office/drawing/2014/main" id="{55224369-BD2E-05B3-E4A0-920704B345D1}"/>
              </a:ext>
            </a:extLst>
          </p:cNvPr>
          <p:cNvGraphicFramePr>
            <a:graphicFrameLocks noGrp="1"/>
          </p:cNvGraphicFramePr>
          <p:nvPr>
            <p:extLst>
              <p:ext uri="{D42A27DB-BD31-4B8C-83A1-F6EECF244321}">
                <p14:modId xmlns:p14="http://schemas.microsoft.com/office/powerpoint/2010/main" val="3797976562"/>
              </p:ext>
            </p:extLst>
          </p:nvPr>
        </p:nvGraphicFramePr>
        <p:xfrm>
          <a:off x="3647976" y="1780444"/>
          <a:ext cx="8224631" cy="515183"/>
        </p:xfrm>
        <a:graphic>
          <a:graphicData uri="http://schemas.openxmlformats.org/drawingml/2006/table">
            <a:tbl>
              <a:tblPr firstRow="1" bandRow="1">
                <a:tableStyleId>{5C22544A-7EE6-4342-B048-85BDC9FD1C3A}</a:tableStyleId>
              </a:tblPr>
              <a:tblGrid>
                <a:gridCol w="8224631">
                  <a:extLst>
                    <a:ext uri="{9D8B030D-6E8A-4147-A177-3AD203B41FA5}">
                      <a16:colId xmlns:a16="http://schemas.microsoft.com/office/drawing/2014/main" val="3165489529"/>
                    </a:ext>
                  </a:extLst>
                </a:gridCol>
              </a:tblGrid>
              <a:tr h="515183">
                <a:tc>
                  <a:txBody>
                    <a:bodyPr/>
                    <a:lstStyle/>
                    <a:p>
                      <a:pPr algn="ctr"/>
                      <a:r>
                        <a:rPr lang="en-US" sz="2000"/>
                        <a:t>Current year Performance Level on Access for ELLs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2523914305"/>
                  </a:ext>
                </a:extLst>
              </a:tr>
            </a:tbl>
          </a:graphicData>
        </a:graphic>
      </p:graphicFrame>
      <p:graphicFrame>
        <p:nvGraphicFramePr>
          <p:cNvPr id="3" name="Table 3">
            <a:extLst>
              <a:ext uri="{FF2B5EF4-FFF2-40B4-BE49-F238E27FC236}">
                <a16:creationId xmlns:a16="http://schemas.microsoft.com/office/drawing/2014/main" id="{A37B8E2E-9BD0-4E8E-4AD7-A71F0A585C5D}"/>
              </a:ext>
            </a:extLst>
          </p:cNvPr>
          <p:cNvGraphicFramePr>
            <a:graphicFrameLocks noGrp="1"/>
          </p:cNvGraphicFramePr>
          <p:nvPr>
            <p:extLst>
              <p:ext uri="{D42A27DB-BD31-4B8C-83A1-F6EECF244321}">
                <p14:modId xmlns:p14="http://schemas.microsoft.com/office/powerpoint/2010/main" val="3784923932"/>
              </p:ext>
            </p:extLst>
          </p:nvPr>
        </p:nvGraphicFramePr>
        <p:xfrm>
          <a:off x="3647976" y="2279879"/>
          <a:ext cx="8224618" cy="4124834"/>
        </p:xfrm>
        <a:graphic>
          <a:graphicData uri="http://schemas.openxmlformats.org/drawingml/2006/table">
            <a:tbl>
              <a:tblPr firstRow="1" bandRow="1">
                <a:tableStyleId>{073A0DAA-6AF3-43AB-8588-CEC1D06C72B9}</a:tableStyleId>
              </a:tblPr>
              <a:tblGrid>
                <a:gridCol w="1116529">
                  <a:extLst>
                    <a:ext uri="{9D8B030D-6E8A-4147-A177-3AD203B41FA5}">
                      <a16:colId xmlns:a16="http://schemas.microsoft.com/office/drawing/2014/main" val="1471151434"/>
                    </a:ext>
                  </a:extLst>
                </a:gridCol>
                <a:gridCol w="537134">
                  <a:extLst>
                    <a:ext uri="{9D8B030D-6E8A-4147-A177-3AD203B41FA5}">
                      <a16:colId xmlns:a16="http://schemas.microsoft.com/office/drawing/2014/main" val="1419733012"/>
                    </a:ext>
                  </a:extLst>
                </a:gridCol>
                <a:gridCol w="826830">
                  <a:extLst>
                    <a:ext uri="{9D8B030D-6E8A-4147-A177-3AD203B41FA5}">
                      <a16:colId xmlns:a16="http://schemas.microsoft.com/office/drawing/2014/main" val="226110179"/>
                    </a:ext>
                  </a:extLst>
                </a:gridCol>
                <a:gridCol w="826830">
                  <a:extLst>
                    <a:ext uri="{9D8B030D-6E8A-4147-A177-3AD203B41FA5}">
                      <a16:colId xmlns:a16="http://schemas.microsoft.com/office/drawing/2014/main" val="191736517"/>
                    </a:ext>
                  </a:extLst>
                </a:gridCol>
                <a:gridCol w="826830">
                  <a:extLst>
                    <a:ext uri="{9D8B030D-6E8A-4147-A177-3AD203B41FA5}">
                      <a16:colId xmlns:a16="http://schemas.microsoft.com/office/drawing/2014/main" val="976428619"/>
                    </a:ext>
                  </a:extLst>
                </a:gridCol>
                <a:gridCol w="826830">
                  <a:extLst>
                    <a:ext uri="{9D8B030D-6E8A-4147-A177-3AD203B41FA5}">
                      <a16:colId xmlns:a16="http://schemas.microsoft.com/office/drawing/2014/main" val="722089398"/>
                    </a:ext>
                  </a:extLst>
                </a:gridCol>
                <a:gridCol w="826830">
                  <a:extLst>
                    <a:ext uri="{9D8B030D-6E8A-4147-A177-3AD203B41FA5}">
                      <a16:colId xmlns:a16="http://schemas.microsoft.com/office/drawing/2014/main" val="2742621461"/>
                    </a:ext>
                  </a:extLst>
                </a:gridCol>
                <a:gridCol w="826830">
                  <a:extLst>
                    <a:ext uri="{9D8B030D-6E8A-4147-A177-3AD203B41FA5}">
                      <a16:colId xmlns:a16="http://schemas.microsoft.com/office/drawing/2014/main" val="1694807921"/>
                    </a:ext>
                  </a:extLst>
                </a:gridCol>
                <a:gridCol w="826830">
                  <a:extLst>
                    <a:ext uri="{9D8B030D-6E8A-4147-A177-3AD203B41FA5}">
                      <a16:colId xmlns:a16="http://schemas.microsoft.com/office/drawing/2014/main" val="1517631480"/>
                    </a:ext>
                  </a:extLst>
                </a:gridCol>
                <a:gridCol w="783145">
                  <a:extLst>
                    <a:ext uri="{9D8B030D-6E8A-4147-A177-3AD203B41FA5}">
                      <a16:colId xmlns:a16="http://schemas.microsoft.com/office/drawing/2014/main" val="3247504962"/>
                    </a:ext>
                  </a:extLst>
                </a:gridCol>
              </a:tblGrid>
              <a:tr h="221463">
                <a:tc>
                  <a:txBody>
                    <a:bodyPr/>
                    <a:lstStyle/>
                    <a:p>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1.0-1.4</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1.5-1.9</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2.0-2.4</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2.5-2.9</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3.0-3.4</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3.5-3.9</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4.0-4.4</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4.5-6.0</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747759595"/>
                  </a:ext>
                </a:extLst>
              </a:tr>
              <a:tr h="1107314">
                <a:tc>
                  <a:txBody>
                    <a:bodyPr/>
                    <a:lstStyle/>
                    <a:p>
                      <a:r>
                        <a:rPr lang="en-US" sz="1200">
                          <a:latin typeface="+mn-lt"/>
                        </a:rPr>
                        <a:t>Prior Year performance Level on Access for ELLs</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latin typeface="+mn-lt"/>
                        </a:rPr>
                        <a:t>4.0-4.4</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0 </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80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0752533"/>
                  </a:ext>
                </a:extLst>
              </a:tr>
              <a:tr h="369105">
                <a:tc>
                  <a:txBody>
                    <a:bodyPr/>
                    <a:lstStyle/>
                    <a:p>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latin typeface="+mn-lt"/>
                        </a:rPr>
                        <a:t>3.5-3.9</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60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100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408719"/>
                  </a:ext>
                </a:extLst>
              </a:tr>
              <a:tr h="369105">
                <a:tc>
                  <a:txBody>
                    <a:bodyPr/>
                    <a:lstStyle/>
                    <a:p>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latin typeface="+mn-lt"/>
                        </a:rPr>
                        <a:t>3.0-3.4</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60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100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2504573"/>
                  </a:ext>
                </a:extLst>
              </a:tr>
              <a:tr h="369105">
                <a:tc>
                  <a:txBody>
                    <a:bodyPr/>
                    <a:lstStyle/>
                    <a:p>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latin typeface="+mn-lt"/>
                        </a:rPr>
                        <a:t>2.5-2.9</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60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100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022609"/>
                  </a:ext>
                </a:extLst>
              </a:tr>
              <a:tr h="369105">
                <a:tc>
                  <a:txBody>
                    <a:bodyPr/>
                    <a:lstStyle/>
                    <a:p>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latin typeface="+mn-lt"/>
                        </a:rPr>
                        <a:t>2.0-2.4</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60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100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5380990"/>
                  </a:ext>
                </a:extLst>
              </a:tr>
              <a:tr h="369105">
                <a:tc>
                  <a:txBody>
                    <a:bodyPr/>
                    <a:lstStyle/>
                    <a:p>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latin typeface="+mn-lt"/>
                        </a:rPr>
                        <a:t>1.5-1.9</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60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100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3027005"/>
                  </a:ext>
                </a:extLst>
              </a:tr>
              <a:tr h="369105">
                <a:tc>
                  <a:txBody>
                    <a:bodyPr/>
                    <a:lstStyle/>
                    <a:p>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cs typeface="Arial" panose="020B0604020202020204" pitchFamily="34" charset="0"/>
                        </a:rPr>
                        <a:t>1.0-</a:t>
                      </a:r>
                    </a:p>
                    <a:p>
                      <a:r>
                        <a:rPr lang="en-US" sz="1200">
                          <a:latin typeface="+mn-lt"/>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60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100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mn-lt"/>
                        </a:rPr>
                        <a:t>140</a:t>
                      </a:r>
                      <a:endParaRPr lang="en-US" sz="120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3868628"/>
                  </a:ext>
                </a:extLst>
              </a:tr>
            </a:tbl>
          </a:graphicData>
        </a:graphic>
      </p:graphicFrame>
    </p:spTree>
    <p:extLst>
      <p:ext uri="{BB962C8B-B14F-4D97-AF65-F5344CB8AC3E}">
        <p14:creationId xmlns:p14="http://schemas.microsoft.com/office/powerpoint/2010/main" val="243972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68B7-1E48-4EBC-BDF5-2EE78158568F}"/>
              </a:ext>
            </a:extLst>
          </p:cNvPr>
          <p:cNvSpPr>
            <a:spLocks noGrp="1"/>
          </p:cNvSpPr>
          <p:nvPr>
            <p:ph type="title"/>
          </p:nvPr>
        </p:nvSpPr>
        <p:spPr>
          <a:xfrm>
            <a:off x="-82125" y="-88880"/>
            <a:ext cx="12192000" cy="935024"/>
          </a:xfrm>
        </p:spPr>
        <p:txBody>
          <a:bodyPr anchor="b">
            <a:normAutofit/>
          </a:bodyPr>
          <a:lstStyle/>
          <a:p>
            <a:r>
              <a:rPr lang="en-US"/>
              <a:t>EL Progress Indicator Tables- WIDA Alternate ACCESS </a:t>
            </a:r>
          </a:p>
        </p:txBody>
      </p:sp>
      <p:sp>
        <p:nvSpPr>
          <p:cNvPr id="10" name="Text Placeholder 3">
            <a:extLst>
              <a:ext uri="{FF2B5EF4-FFF2-40B4-BE49-F238E27FC236}">
                <a16:creationId xmlns:a16="http://schemas.microsoft.com/office/drawing/2014/main" id="{3FF21325-3993-23A6-9C70-2F04FB5304B3}"/>
              </a:ext>
            </a:extLst>
          </p:cNvPr>
          <p:cNvSpPr>
            <a:spLocks noGrp="1"/>
          </p:cNvSpPr>
          <p:nvPr>
            <p:ph idx="1"/>
          </p:nvPr>
        </p:nvSpPr>
        <p:spPr>
          <a:xfrm>
            <a:off x="188981" y="1393032"/>
            <a:ext cx="4078045" cy="4529944"/>
          </a:xfrm>
        </p:spPr>
        <p:txBody>
          <a:bodyPr vert="horz" lIns="91440" tIns="45720" rIns="91440" bIns="45720" rtlCol="0" anchor="t">
            <a:noAutofit/>
          </a:bodyPr>
          <a:lstStyle/>
          <a:p>
            <a:pPr marL="285750" indent="-285750"/>
            <a:r>
              <a:rPr lang="en-US" sz="2400">
                <a:cs typeface="Arial"/>
              </a:rPr>
              <a:t>Proficiency levels of A1-P2 for Alternate ACCESS, can only get a P3 in writing domain, A1 being the lowest and P2 being the highest</a:t>
            </a:r>
          </a:p>
          <a:p>
            <a:pPr marL="285750" indent="-285750">
              <a:buFont typeface="Arial" panose="020B0604020202020204" pitchFamily="34" charset="0"/>
              <a:buChar char="•"/>
            </a:pPr>
            <a:r>
              <a:rPr lang="en-US" sz="2400">
                <a:cs typeface="Arial"/>
              </a:rPr>
              <a:t>Prior year score on the left of the table</a:t>
            </a:r>
          </a:p>
          <a:p>
            <a:pPr marL="285750" indent="-285750">
              <a:buFont typeface="Arial" panose="020B0604020202020204" pitchFamily="34" charset="0"/>
              <a:buChar char="•"/>
            </a:pPr>
            <a:r>
              <a:rPr lang="en-US" sz="2400">
                <a:cs typeface="Arial"/>
              </a:rPr>
              <a:t>Current year score across the top of the table</a:t>
            </a:r>
          </a:p>
        </p:txBody>
      </p:sp>
      <p:graphicFrame>
        <p:nvGraphicFramePr>
          <p:cNvPr id="6" name="Table 6">
            <a:extLst>
              <a:ext uri="{FF2B5EF4-FFF2-40B4-BE49-F238E27FC236}">
                <a16:creationId xmlns:a16="http://schemas.microsoft.com/office/drawing/2014/main" id="{57C5F0AA-EAE5-0838-72AB-5A45CD6A7349}"/>
              </a:ext>
            </a:extLst>
          </p:cNvPr>
          <p:cNvGraphicFramePr>
            <a:graphicFrameLocks noGrp="1"/>
          </p:cNvGraphicFramePr>
          <p:nvPr>
            <p:extLst>
              <p:ext uri="{D42A27DB-BD31-4B8C-83A1-F6EECF244321}">
                <p14:modId xmlns:p14="http://schemas.microsoft.com/office/powerpoint/2010/main" val="3066577881"/>
              </p:ext>
            </p:extLst>
          </p:nvPr>
        </p:nvGraphicFramePr>
        <p:xfrm>
          <a:off x="4263042" y="1028440"/>
          <a:ext cx="7784755" cy="792480"/>
        </p:xfrm>
        <a:graphic>
          <a:graphicData uri="http://schemas.openxmlformats.org/drawingml/2006/table">
            <a:tbl>
              <a:tblPr firstRow="1" bandRow="1">
                <a:tableStyleId>{5C22544A-7EE6-4342-B048-85BDC9FD1C3A}</a:tableStyleId>
              </a:tblPr>
              <a:tblGrid>
                <a:gridCol w="7784755">
                  <a:extLst>
                    <a:ext uri="{9D8B030D-6E8A-4147-A177-3AD203B41FA5}">
                      <a16:colId xmlns:a16="http://schemas.microsoft.com/office/drawing/2014/main" val="3108463004"/>
                    </a:ext>
                  </a:extLst>
                </a:gridCol>
              </a:tblGrid>
              <a:tr h="386953">
                <a:tc>
                  <a:txBody>
                    <a:bodyPr/>
                    <a:lstStyle/>
                    <a:p>
                      <a:pPr algn="ctr"/>
                      <a:r>
                        <a:rPr lang="en-US" sz="2000">
                          <a:latin typeface="+mn-lt"/>
                          <a:cs typeface="Arial" panose="020B0604020202020204" pitchFamily="34" charset="0"/>
                        </a:rPr>
                        <a:t>English Language Progress Value Table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4111787530"/>
                  </a:ext>
                </a:extLst>
              </a:tr>
              <a:tr h="271228">
                <a:tc>
                  <a:txBody>
                    <a:bodyPr/>
                    <a:lstStyle/>
                    <a:p>
                      <a:pPr algn="ctr"/>
                      <a:r>
                        <a:rPr lang="en-US" sz="2000" b="1">
                          <a:solidFill>
                            <a:schemeClr val="bg1"/>
                          </a:solidFill>
                          <a:latin typeface="+mn-lt"/>
                          <a:cs typeface="Arial" panose="020B0604020202020204" pitchFamily="34" charset="0"/>
                        </a:rPr>
                        <a:t>Alternate Assessed Students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3897575332"/>
                  </a:ext>
                </a:extLst>
              </a:tr>
            </a:tbl>
          </a:graphicData>
        </a:graphic>
      </p:graphicFrame>
      <p:graphicFrame>
        <p:nvGraphicFramePr>
          <p:cNvPr id="4" name="Table 4">
            <a:extLst>
              <a:ext uri="{FF2B5EF4-FFF2-40B4-BE49-F238E27FC236}">
                <a16:creationId xmlns:a16="http://schemas.microsoft.com/office/drawing/2014/main" id="{55224369-BD2E-05B3-E4A0-920704B345D1}"/>
              </a:ext>
            </a:extLst>
          </p:cNvPr>
          <p:cNvGraphicFramePr>
            <a:graphicFrameLocks noGrp="1"/>
          </p:cNvGraphicFramePr>
          <p:nvPr>
            <p:extLst>
              <p:ext uri="{D42A27DB-BD31-4B8C-83A1-F6EECF244321}">
                <p14:modId xmlns:p14="http://schemas.microsoft.com/office/powerpoint/2010/main" val="1494773263"/>
              </p:ext>
            </p:extLst>
          </p:nvPr>
        </p:nvGraphicFramePr>
        <p:xfrm>
          <a:off x="4265506" y="1800888"/>
          <a:ext cx="7784755" cy="542343"/>
        </p:xfrm>
        <a:graphic>
          <a:graphicData uri="http://schemas.openxmlformats.org/drawingml/2006/table">
            <a:tbl>
              <a:tblPr firstRow="1" bandRow="1">
                <a:tableStyleId>{5C22544A-7EE6-4342-B048-85BDC9FD1C3A}</a:tableStyleId>
              </a:tblPr>
              <a:tblGrid>
                <a:gridCol w="7784755">
                  <a:extLst>
                    <a:ext uri="{9D8B030D-6E8A-4147-A177-3AD203B41FA5}">
                      <a16:colId xmlns:a16="http://schemas.microsoft.com/office/drawing/2014/main" val="3165489529"/>
                    </a:ext>
                  </a:extLst>
                </a:gridCol>
              </a:tblGrid>
              <a:tr h="542343">
                <a:tc>
                  <a:txBody>
                    <a:bodyPr/>
                    <a:lstStyle/>
                    <a:p>
                      <a:pPr algn="ctr"/>
                      <a:r>
                        <a:rPr lang="en-US" sz="2000"/>
                        <a:t>Current year Performance Level on WIDA Alternate Access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2523914305"/>
                  </a:ext>
                </a:extLst>
              </a:tr>
            </a:tbl>
          </a:graphicData>
        </a:graphic>
      </p:graphicFrame>
      <p:graphicFrame>
        <p:nvGraphicFramePr>
          <p:cNvPr id="3" name="Table 3">
            <a:extLst>
              <a:ext uri="{FF2B5EF4-FFF2-40B4-BE49-F238E27FC236}">
                <a16:creationId xmlns:a16="http://schemas.microsoft.com/office/drawing/2014/main" id="{A37B8E2E-9BD0-4E8E-4AD7-A71F0A585C5D}"/>
              </a:ext>
            </a:extLst>
          </p:cNvPr>
          <p:cNvGraphicFramePr>
            <a:graphicFrameLocks noGrp="1"/>
          </p:cNvGraphicFramePr>
          <p:nvPr>
            <p:extLst>
              <p:ext uri="{D42A27DB-BD31-4B8C-83A1-F6EECF244321}">
                <p14:modId xmlns:p14="http://schemas.microsoft.com/office/powerpoint/2010/main" val="629776244"/>
              </p:ext>
            </p:extLst>
          </p:nvPr>
        </p:nvGraphicFramePr>
        <p:xfrm>
          <a:off x="4265505" y="2343231"/>
          <a:ext cx="7784756" cy="3579745"/>
        </p:xfrm>
        <a:graphic>
          <a:graphicData uri="http://schemas.openxmlformats.org/drawingml/2006/table">
            <a:tbl>
              <a:tblPr firstRow="1" bandRow="1">
                <a:tableStyleId>{073A0DAA-6AF3-43AB-8588-CEC1D06C72B9}</a:tableStyleId>
              </a:tblPr>
              <a:tblGrid>
                <a:gridCol w="1446896">
                  <a:extLst>
                    <a:ext uri="{9D8B030D-6E8A-4147-A177-3AD203B41FA5}">
                      <a16:colId xmlns:a16="http://schemas.microsoft.com/office/drawing/2014/main" val="1471151434"/>
                    </a:ext>
                  </a:extLst>
                </a:gridCol>
                <a:gridCol w="650310">
                  <a:extLst>
                    <a:ext uri="{9D8B030D-6E8A-4147-A177-3AD203B41FA5}">
                      <a16:colId xmlns:a16="http://schemas.microsoft.com/office/drawing/2014/main" val="1419733012"/>
                    </a:ext>
                  </a:extLst>
                </a:gridCol>
                <a:gridCol w="1111410">
                  <a:extLst>
                    <a:ext uri="{9D8B030D-6E8A-4147-A177-3AD203B41FA5}">
                      <a16:colId xmlns:a16="http://schemas.microsoft.com/office/drawing/2014/main" val="226110179"/>
                    </a:ext>
                  </a:extLst>
                </a:gridCol>
                <a:gridCol w="1111410">
                  <a:extLst>
                    <a:ext uri="{9D8B030D-6E8A-4147-A177-3AD203B41FA5}">
                      <a16:colId xmlns:a16="http://schemas.microsoft.com/office/drawing/2014/main" val="191736517"/>
                    </a:ext>
                  </a:extLst>
                </a:gridCol>
                <a:gridCol w="1111410">
                  <a:extLst>
                    <a:ext uri="{9D8B030D-6E8A-4147-A177-3AD203B41FA5}">
                      <a16:colId xmlns:a16="http://schemas.microsoft.com/office/drawing/2014/main" val="976428619"/>
                    </a:ext>
                  </a:extLst>
                </a:gridCol>
                <a:gridCol w="1111410">
                  <a:extLst>
                    <a:ext uri="{9D8B030D-6E8A-4147-A177-3AD203B41FA5}">
                      <a16:colId xmlns:a16="http://schemas.microsoft.com/office/drawing/2014/main" val="722089398"/>
                    </a:ext>
                  </a:extLst>
                </a:gridCol>
                <a:gridCol w="1241910">
                  <a:extLst>
                    <a:ext uri="{9D8B030D-6E8A-4147-A177-3AD203B41FA5}">
                      <a16:colId xmlns:a16="http://schemas.microsoft.com/office/drawing/2014/main" val="2742621461"/>
                    </a:ext>
                  </a:extLst>
                </a:gridCol>
              </a:tblGrid>
              <a:tr h="305438">
                <a:tc>
                  <a:txBody>
                    <a:bodyPr/>
                    <a:lstStyle/>
                    <a:p>
                      <a:pPr marL="0" algn="l" defTabSz="914400" rtl="0" eaLnBrk="1" latinLnBrk="0" hangingPunct="1"/>
                      <a:endParaRPr lang="en-US" sz="1200" b="1" kern="1200">
                        <a:solidFill>
                          <a:schemeClr val="lt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latin typeface="Arial"/>
                          <a:cs typeface="Arial"/>
                        </a:rPr>
                        <a:t>A1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latin typeface="Arial"/>
                          <a:cs typeface="Arial"/>
                        </a:rPr>
                        <a:t>A2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latin typeface="Arial"/>
                          <a:cs typeface="Arial"/>
                        </a:rPr>
                        <a:t>A3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latin typeface="Arial"/>
                          <a:cs typeface="Arial"/>
                        </a:rPr>
                        <a:t>P1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latin typeface="Arial"/>
                          <a:cs typeface="Arial"/>
                        </a:rPr>
                        <a:t>P2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2580752533"/>
                  </a:ext>
                </a:extLst>
              </a:tr>
              <a:tr h="122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mn-lt"/>
                          <a:cs typeface="Arial"/>
                        </a:rPr>
                        <a:t>Prior Year Performance on WIDA Alternate Access </a:t>
                      </a:r>
                    </a:p>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b="1">
                          <a:latin typeface="Arial"/>
                          <a:cs typeface="Arial"/>
                        </a:rPr>
                        <a:t>P1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408719"/>
                  </a:ext>
                </a:extLst>
              </a:tr>
              <a:tr h="455515">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b="1">
                          <a:latin typeface="Arial"/>
                          <a:cs typeface="Arial"/>
                        </a:rPr>
                        <a:t>A3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2504573"/>
                  </a:ext>
                </a:extLst>
              </a:tr>
              <a:tr h="455515">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b="1">
                          <a:latin typeface="Arial"/>
                          <a:cs typeface="Arial"/>
                        </a:rPr>
                        <a:t>A2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022609"/>
                  </a:ext>
                </a:extLst>
              </a:tr>
              <a:tr h="778317">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a:latin typeface="Arial"/>
                          <a:cs typeface="Arial"/>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5380990"/>
                  </a:ext>
                </a:extLst>
              </a:tr>
            </a:tbl>
          </a:graphicData>
        </a:graphic>
      </p:graphicFrame>
    </p:spTree>
    <p:extLst>
      <p:ext uri="{BB962C8B-B14F-4D97-AF65-F5344CB8AC3E}">
        <p14:creationId xmlns:p14="http://schemas.microsoft.com/office/powerpoint/2010/main" val="361197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17F1-040B-4974-9C14-D3E94418EA14}"/>
              </a:ext>
            </a:extLst>
          </p:cNvPr>
          <p:cNvSpPr>
            <a:spLocks noGrp="1"/>
          </p:cNvSpPr>
          <p:nvPr>
            <p:ph type="title"/>
          </p:nvPr>
        </p:nvSpPr>
        <p:spPr>
          <a:xfrm>
            <a:off x="0" y="0"/>
            <a:ext cx="12192000" cy="1085739"/>
          </a:xfrm>
        </p:spPr>
        <p:txBody>
          <a:bodyPr>
            <a:normAutofit/>
          </a:bodyPr>
          <a:lstStyle/>
          <a:p>
            <a:r>
              <a:rPr lang="en-US"/>
              <a:t>EL Progress Status Examples</a:t>
            </a:r>
          </a:p>
        </p:txBody>
      </p:sp>
      <p:sp>
        <p:nvSpPr>
          <p:cNvPr id="5" name="Text Placeholder 4">
            <a:extLst>
              <a:ext uri="{FF2B5EF4-FFF2-40B4-BE49-F238E27FC236}">
                <a16:creationId xmlns:a16="http://schemas.microsoft.com/office/drawing/2014/main" id="{E1B56219-B271-40AA-B84B-9F10515CD84A}"/>
              </a:ext>
            </a:extLst>
          </p:cNvPr>
          <p:cNvSpPr>
            <a:spLocks noGrp="1"/>
          </p:cNvSpPr>
          <p:nvPr>
            <p:ph type="body" idx="1"/>
          </p:nvPr>
        </p:nvSpPr>
        <p:spPr>
          <a:xfrm>
            <a:off x="650500" y="1378800"/>
            <a:ext cx="5266055" cy="1085738"/>
          </a:xfrm>
        </p:spPr>
        <p:txBody>
          <a:bodyPr>
            <a:normAutofit fontScale="85000" lnSpcReduction="10000"/>
          </a:bodyPr>
          <a:lstStyle/>
          <a:p>
            <a:r>
              <a:rPr lang="en-US" sz="3300"/>
              <a:t>Positive Progress Toward English </a:t>
            </a:r>
            <a:r>
              <a:rPr lang="en-US" sz="3300" u="sng"/>
              <a:t>Language Proficiency</a:t>
            </a:r>
            <a:r>
              <a:rPr lang="en-US" sz="3300"/>
              <a:t>	</a:t>
            </a:r>
            <a:r>
              <a:rPr lang="en-US"/>
              <a:t>	</a:t>
            </a:r>
          </a:p>
        </p:txBody>
      </p:sp>
      <p:sp>
        <p:nvSpPr>
          <p:cNvPr id="6" name="Content Placeholder 5">
            <a:extLst>
              <a:ext uri="{FF2B5EF4-FFF2-40B4-BE49-F238E27FC236}">
                <a16:creationId xmlns:a16="http://schemas.microsoft.com/office/drawing/2014/main" id="{132B015D-8033-4062-B890-6D6431773F9A}"/>
              </a:ext>
            </a:extLst>
          </p:cNvPr>
          <p:cNvSpPr>
            <a:spLocks noGrp="1"/>
          </p:cNvSpPr>
          <p:nvPr>
            <p:ph sz="half" idx="2"/>
          </p:nvPr>
        </p:nvSpPr>
        <p:spPr>
          <a:xfrm>
            <a:off x="758768" y="2505075"/>
            <a:ext cx="5157787" cy="3684588"/>
          </a:xfrm>
        </p:spPr>
        <p:txBody>
          <a:bodyPr/>
          <a:lstStyle/>
          <a:p>
            <a:r>
              <a:rPr lang="en-US">
                <a:cs typeface="Arial" panose="020B0604020202020204" pitchFamily="34" charset="0"/>
              </a:rPr>
              <a:t>Student previous score on ACCESS for ELLs is 2.0</a:t>
            </a:r>
          </a:p>
          <a:p>
            <a:r>
              <a:rPr lang="en-US">
                <a:cs typeface="Arial" panose="020B0604020202020204" pitchFamily="34" charset="0"/>
              </a:rPr>
              <a:t>Current student score on ACCESS for ELLs is 2.5</a:t>
            </a:r>
          </a:p>
          <a:p>
            <a:r>
              <a:rPr lang="en-US">
                <a:cs typeface="Arial" panose="020B0604020202020204" pitchFamily="34" charset="0"/>
              </a:rPr>
              <a:t>Student points is 60 points</a:t>
            </a:r>
          </a:p>
        </p:txBody>
      </p:sp>
      <p:sp>
        <p:nvSpPr>
          <p:cNvPr id="7" name="Text Placeholder 6">
            <a:extLst>
              <a:ext uri="{FF2B5EF4-FFF2-40B4-BE49-F238E27FC236}">
                <a16:creationId xmlns:a16="http://schemas.microsoft.com/office/drawing/2014/main" id="{889E5195-8E09-4F2B-B069-E0189A29EE25}"/>
              </a:ext>
            </a:extLst>
          </p:cNvPr>
          <p:cNvSpPr>
            <a:spLocks noGrp="1"/>
          </p:cNvSpPr>
          <p:nvPr>
            <p:ph type="body" sz="quarter" idx="3"/>
          </p:nvPr>
        </p:nvSpPr>
        <p:spPr>
          <a:xfrm>
            <a:off x="6096000" y="1640626"/>
            <a:ext cx="5362635" cy="823912"/>
          </a:xfrm>
        </p:spPr>
        <p:txBody>
          <a:bodyPr>
            <a:noAutofit/>
          </a:bodyPr>
          <a:lstStyle/>
          <a:p>
            <a:r>
              <a:rPr lang="en-US" sz="2800"/>
              <a:t>Negative Progress Toward English</a:t>
            </a:r>
            <a:r>
              <a:rPr lang="en-US" sz="2800" u="sng"/>
              <a:t> Language Proficiency</a:t>
            </a:r>
          </a:p>
        </p:txBody>
      </p:sp>
      <p:sp>
        <p:nvSpPr>
          <p:cNvPr id="8" name="Content Placeholder 7">
            <a:extLst>
              <a:ext uri="{FF2B5EF4-FFF2-40B4-BE49-F238E27FC236}">
                <a16:creationId xmlns:a16="http://schemas.microsoft.com/office/drawing/2014/main" id="{FD56B1EF-C387-437E-9209-96EA3A4E9F75}"/>
              </a:ext>
            </a:extLst>
          </p:cNvPr>
          <p:cNvSpPr>
            <a:spLocks noGrp="1"/>
          </p:cNvSpPr>
          <p:nvPr>
            <p:ph sz="quarter" idx="4"/>
          </p:nvPr>
        </p:nvSpPr>
        <p:spPr>
          <a:xfrm>
            <a:off x="6172200" y="2505075"/>
            <a:ext cx="5183188" cy="3007958"/>
          </a:xfrm>
        </p:spPr>
        <p:txBody>
          <a:bodyPr/>
          <a:lstStyle/>
          <a:p>
            <a:r>
              <a:rPr lang="en-US">
                <a:cs typeface="Arial" panose="020B0604020202020204" pitchFamily="34" charset="0"/>
              </a:rPr>
              <a:t>Student previous score on ACCESS for ELLs is 3.5</a:t>
            </a:r>
          </a:p>
          <a:p>
            <a:r>
              <a:rPr lang="en-US">
                <a:cs typeface="Arial" panose="020B0604020202020204" pitchFamily="34" charset="0"/>
              </a:rPr>
              <a:t>Current student score on ACCESS for ELLs is 3.0</a:t>
            </a:r>
          </a:p>
          <a:p>
            <a:r>
              <a:rPr lang="en-US">
                <a:cs typeface="Arial" panose="020B0604020202020204" pitchFamily="34" charset="0"/>
              </a:rPr>
              <a:t>Student points would be 0</a:t>
            </a:r>
          </a:p>
        </p:txBody>
      </p:sp>
    </p:spTree>
    <p:extLst>
      <p:ext uri="{BB962C8B-B14F-4D97-AF65-F5344CB8AC3E}">
        <p14:creationId xmlns:p14="http://schemas.microsoft.com/office/powerpoint/2010/main" val="3246807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BTS_Training_KScreen" id="{F6E8932F-5E00-4BC3-B626-A3811A4AAD8E}" vid="{686AC029-F217-441C-8B86-71FEF4FDA48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
        <AccountId xsi:nil="true"/>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2024-08-15T17:48:34+00:00</Publication_x0020_Date>
    <Audience1 xmlns="3a62de7d-ba57-4f43-9dae-9623ba637be0"/>
    <_dlc_DocId xmlns="3a62de7d-ba57-4f43-9dae-9623ba637be0">KYED-14-1897</_dlc_DocId>
    <_dlc_DocIdUrl xmlns="3a62de7d-ba57-4f43-9dae-9623ba637be0">
      <Url>https://www.education.ky.gov/AA/distsupp/_layouts/15/DocIdRedir.aspx?ID=KYED-14-1897</Url>
      <Description>KYED-14-1897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9e447306-43c9-46fc-85e8-9d0ed75a31bf"/>
    <ds:schemaRef ds:uri="d2e0887b-4a8a-4736-99cf-56284292f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3BB6FC74-2E1C-4590-9616-FCCEC62B5A72}"/>
</file>

<file path=customXml/itemProps4.xml><?xml version="1.0" encoding="utf-8"?>
<ds:datastoreItem xmlns:ds="http://schemas.openxmlformats.org/officeDocument/2006/customXml" ds:itemID="{66535F62-5991-4D1A-A5B5-64C386AC3ED6}"/>
</file>

<file path=docProps/app.xml><?xml version="1.0" encoding="utf-8"?>
<Properties xmlns="http://schemas.openxmlformats.org/officeDocument/2006/extended-properties" xmlns:vt="http://schemas.openxmlformats.org/officeDocument/2006/docPropsVTypes">
  <Template>2024_BTS_Training_Template</Template>
  <Application>Microsoft Office PowerPoint</Application>
  <PresentationFormat>Widescreen</PresentationFormat>
  <Slides>36</Slides>
  <Notes>32</Notes>
  <HiddenSlides>0</HiddenSlide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Office Theme</vt:lpstr>
      <vt:lpstr>1_Office Theme</vt:lpstr>
      <vt:lpstr>2_Office Theme</vt:lpstr>
      <vt:lpstr>3_Office Theme</vt:lpstr>
      <vt:lpstr>Accountability Indicator Training: Progress on English Language Proficiency</vt:lpstr>
      <vt:lpstr>State Indicators in the Accountability System</vt:lpstr>
      <vt:lpstr>Glossary</vt:lpstr>
      <vt:lpstr>Overall Accountability Weights</vt:lpstr>
      <vt:lpstr>Agenda</vt:lpstr>
      <vt:lpstr>Kentucky’s ESSA Plan</vt:lpstr>
      <vt:lpstr>EL Progress Indicator Tables-ACCESS </vt:lpstr>
      <vt:lpstr>EL Progress Indicator Tables- WIDA Alternate ACCESS </vt:lpstr>
      <vt:lpstr>EL Progress Status Examples</vt:lpstr>
      <vt:lpstr> Calculation for Status</vt:lpstr>
      <vt:lpstr>EL Indicator Status Calculation</vt:lpstr>
      <vt:lpstr>Status Scores</vt:lpstr>
      <vt:lpstr>Status Levels</vt:lpstr>
      <vt:lpstr>Status Cut Scores for Elementary Schools</vt:lpstr>
      <vt:lpstr>Status Cut Scores for Middle Schools</vt:lpstr>
      <vt:lpstr>Status Cut Scores for High Schools</vt:lpstr>
      <vt:lpstr>Change Score</vt:lpstr>
      <vt:lpstr>Example of Change Score</vt:lpstr>
      <vt:lpstr>Change Scores</vt:lpstr>
      <vt:lpstr>Change Cut Scores for Elementary Schools</vt:lpstr>
      <vt:lpstr>Change Cut Scores for Middle Schools</vt:lpstr>
      <vt:lpstr>Change Cut Scores for High Schools</vt:lpstr>
      <vt:lpstr>Indicator Scores</vt:lpstr>
      <vt:lpstr>Indicator Performance Ratings</vt:lpstr>
      <vt:lpstr>Overall Score – High School </vt:lpstr>
      <vt:lpstr>Overall and Indicator Performance Ratings</vt:lpstr>
      <vt:lpstr>Overall Performance Rating Cut Scores</vt:lpstr>
      <vt:lpstr>School Configurations</vt:lpstr>
      <vt:lpstr>Feeder Schools</vt:lpstr>
      <vt:lpstr>Feeder Schools Example</vt:lpstr>
      <vt:lpstr>Students That Are and Are Not Included in the Calculation</vt:lpstr>
      <vt:lpstr>Long Term Goals</vt:lpstr>
      <vt:lpstr>State Accountability Trainings</vt:lpstr>
      <vt:lpstr>Contact Us</vt:lpstr>
      <vt:lpstr>Division of Assessment and Accountability Support</vt:lpstr>
      <vt:lpstr>Thanks for Attending </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Training Template</dc:title>
  <dc:creator>Chandler, Melissa - Division of Assessment and Accountability Support</dc:creator>
  <cp:revision>1</cp:revision>
  <dcterms:created xsi:type="dcterms:W3CDTF">2024-07-12T12:12:04Z</dcterms:created>
  <dcterms:modified xsi:type="dcterms:W3CDTF">2024-08-15T11:30:49Z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MSIP_Label_eb544694-0027-44fa-bee4-2648c0363f9d_Enabled">
    <vt:lpwstr>true</vt:lpwstr>
  </property>
  <property fmtid="{D5CDD505-2E9C-101B-9397-08002B2CF9AE}" pid="11" name="MSIP_Label_eb544694-0027-44fa-bee4-2648c0363f9d_SetDate">
    <vt:lpwstr>2024-06-17T18:31:50Z</vt:lpwstr>
  </property>
  <property fmtid="{D5CDD505-2E9C-101B-9397-08002B2CF9AE}" pid="12" name="MSIP_Label_eb544694-0027-44fa-bee4-2648c0363f9d_Method">
    <vt:lpwstr>Standard</vt:lpwstr>
  </property>
  <property fmtid="{D5CDD505-2E9C-101B-9397-08002B2CF9AE}" pid="13" name="MSIP_Label_eb544694-0027-44fa-bee4-2648c0363f9d_Name">
    <vt:lpwstr>defa4170-0d19-0005-0004-bc88714345d2</vt:lpwstr>
  </property>
  <property fmtid="{D5CDD505-2E9C-101B-9397-08002B2CF9AE}" pid="14" name="MSIP_Label_eb544694-0027-44fa-bee4-2648c0363f9d_SiteId">
    <vt:lpwstr>9360c11f-90e6-4706-ad00-25fcdc9e2ed1</vt:lpwstr>
  </property>
  <property fmtid="{D5CDD505-2E9C-101B-9397-08002B2CF9AE}" pid="15" name="MSIP_Label_eb544694-0027-44fa-bee4-2648c0363f9d_ActionId">
    <vt:lpwstr>32522c57-d8e1-4098-ac3c-ccfcb6db0c28</vt:lpwstr>
  </property>
  <property fmtid="{D5CDD505-2E9C-101B-9397-08002B2CF9AE}" pid="16" name="MSIP_Label_eb544694-0027-44fa-bee4-2648c0363f9d_ContentBits">
    <vt:lpwstr>0</vt:lpwstr>
  </property>
  <property fmtid="{D5CDD505-2E9C-101B-9397-08002B2CF9AE}" pid="17" name="_dlc_DocIdItemGuid">
    <vt:lpwstr>674f6035-4794-48f9-89d5-baa710556d64</vt:lpwstr>
  </property>
</Properties>
</file>