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0"/>
  </p:notesMasterIdLst>
  <p:handoutMasterIdLst>
    <p:handoutMasterId r:id="rId31"/>
  </p:handoutMasterIdLst>
  <p:sldIdLst>
    <p:sldId id="1071" r:id="rId6"/>
    <p:sldId id="257" r:id="rId7"/>
    <p:sldId id="1060" r:id="rId8"/>
    <p:sldId id="996" r:id="rId9"/>
    <p:sldId id="300" r:id="rId10"/>
    <p:sldId id="1154" r:id="rId11"/>
    <p:sldId id="1062" r:id="rId12"/>
    <p:sldId id="1063" r:id="rId13"/>
    <p:sldId id="1159" r:id="rId14"/>
    <p:sldId id="1160" r:id="rId15"/>
    <p:sldId id="1161" r:id="rId16"/>
    <p:sldId id="297" r:id="rId17"/>
    <p:sldId id="1057" r:id="rId18"/>
    <p:sldId id="1050" r:id="rId19"/>
    <p:sldId id="954" r:id="rId20"/>
    <p:sldId id="1070" r:id="rId21"/>
    <p:sldId id="1148" r:id="rId22"/>
    <p:sldId id="1152" r:id="rId23"/>
    <p:sldId id="1153" r:id="rId24"/>
    <p:sldId id="1000" r:id="rId25"/>
    <p:sldId id="301" r:id="rId26"/>
    <p:sldId id="1158" r:id="rId27"/>
    <p:sldId id="303" r:id="rId28"/>
    <p:sldId id="1072"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4B5D1D-765F-BFE7-56D5-0BCCDCB3DB6B}" name="Prater, Michael - Division of Accountability Data and Analysis" initials="PA" userId="S::michael.prater@education.ky.gov::d1706e83-bbbf-420a-9299-477f144fa9a1" providerId="AD"/>
  <p188:author id="{2C0FC13C-748B-D961-772C-145112EE73E3}" name="Sims, Rhonda - KDE Associate Commissioner" initials="SC" userId="S::rhonda.sims@education.ky.gov::bad20b3f-b7c8-4cb3-ae2a-6808ba4166df" providerId="AD"/>
  <p188:author id="{5BD90D4C-25CF-D8C0-EF06-27663B70180B}" name="Perkins, Jacob - Division of Communications" initials="PJDoC" userId="S::Jacob.Perkins@education.ky.gov::c40ba2c0-b4ef-4c71-9781-8024fdc37b7e"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F52542E0-8598-802C-4F54-07E1BFF984EC}" name="Guest User" initials="GU" userId="S::urn:spo:anon#3b6fdfafcd3ce5a8967fb56d890266da3db10cf65ce6d4ef0c990f4bc0334d45::" providerId="AD"/>
  <p188:author id="{C3D873E3-4DC4-748B-D574-646FE133D5AE}" name="Turner, Rosalind - Division of Communications" initials="TRDoC" userId="S::rosalind.turner@education.ky.gov::7c9c7ca7-1d99-46ec-ad67-a660f1da40fc" providerId="AD"/>
  <p188:author id="{4D3359FE-3F21-DD37-8C39-B8B1FBF56728}" name="Stills, Shelby - Division of Communications" initials="SC" userId="S::shelby.stills@education.ky.gov::4c29101b-063f-47ef-86d2-478743c7c4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ace, Sarah - Office of Teaching and Learning" initials="PS-OoTaL" lastIdx="27" clrIdx="0">
    <p:extLst>
      <p:ext uri="{19B8F6BF-5375-455C-9EA6-DF929625EA0E}">
        <p15:presenceInfo xmlns:p15="http://schemas.microsoft.com/office/powerpoint/2012/main" userId="S::sarah.peace@education.ky.gov::6af79f7c-26c6-4199-b8eb-69eeb1e7ae71" providerId="AD"/>
      </p:ext>
    </p:extLst>
  </p:cmAuthor>
  <p:cmAuthor id="2" name="Ray, Micki - Office of Teaching and Learning" initials="RM-OoTaL" lastIdx="4" clrIdx="1">
    <p:extLst>
      <p:ext uri="{19B8F6BF-5375-455C-9EA6-DF929625EA0E}">
        <p15:presenceInfo xmlns:p15="http://schemas.microsoft.com/office/powerpoint/2012/main" userId="S::micki.ray@education.ky.gov::a08fef2d-e290-42a4-abc6-bdc92162ba8c" providerId="AD"/>
      </p:ext>
    </p:extLst>
  </p:cmAuthor>
  <p:cmAuthor id="3" name="Guest User" initials="GU" lastIdx="1" clrIdx="2">
    <p:extLst>
      <p:ext uri="{19B8F6BF-5375-455C-9EA6-DF929625EA0E}">
        <p15:presenceInfo xmlns:p15="http://schemas.microsoft.com/office/powerpoint/2012/main" userId="S::urn:spo:anon#0acc83cadcfdde6c6ed5016c77c81b3f30f4aa9b37e3b106811f5d0b43b4a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A8"/>
    <a:srgbClr val="6F48A8"/>
    <a:srgbClr val="66FFFF"/>
    <a:srgbClr val="9999FF"/>
    <a:srgbClr val="99FF33"/>
    <a:srgbClr val="007780"/>
    <a:srgbClr val="7BCFB5"/>
    <a:srgbClr val="4472C4"/>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80925-CCEC-4290-BBF3-1F885E0F7FEE}" v="1" dt="2024-07-26T19:20:25.975"/>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4" y="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4DBA856-F5D2-4B67-B373-09427E522EBC}"/>
    <pc:docChg chg="">
      <pc:chgData name="" userId="" providerId="" clId="Web-{D4DBA856-F5D2-4B67-B373-09427E522EBC}" dt="2024-07-17T21:23:20.141" v="0"/>
      <pc:docMkLst>
        <pc:docMk/>
      </pc:docMkLst>
      <pc:sldChg chg="modCm">
        <pc:chgData name="" userId="" providerId="" clId="Web-{D4DBA856-F5D2-4B67-B373-09427E522EBC}" dt="2024-07-17T21:23:20.141" v="0"/>
        <pc:sldMkLst>
          <pc:docMk/>
          <pc:sldMk cId="958431239" sldId="1057"/>
        </pc:sldMkLst>
        <pc:extLst>
          <p:ext xmlns:p="http://schemas.openxmlformats.org/presentationml/2006/main" uri="{D6D511B9-2390-475A-947B-AFAB55BFBCF1}">
            <pc226:cmChg xmlns:pc226="http://schemas.microsoft.com/office/powerpoint/2022/06/main/command" chg="">
              <pc226:chgData name="" userId="" providerId="" clId="Web-{D4DBA856-F5D2-4B67-B373-09427E522EBC}" dt="2024-07-17T21:23:20.141" v="0"/>
              <pc2:cmMkLst xmlns:pc2="http://schemas.microsoft.com/office/powerpoint/2019/9/main/command">
                <pc:docMk/>
                <pc:sldMk cId="958431239" sldId="1057"/>
                <pc2:cmMk id="{0688617D-B64B-48DC-A0D7-D7C1121DB35E}"/>
              </pc2:cmMkLst>
              <pc226:cmRplyChg chg="add">
                <pc226:chgData name="" userId="" providerId="" clId="Web-{D4DBA856-F5D2-4B67-B373-09427E522EBC}" dt="2024-07-17T21:23:20.141" v="0"/>
                <pc2:cmRplyMkLst xmlns:pc2="http://schemas.microsoft.com/office/powerpoint/2019/9/main/command">
                  <pc:docMk/>
                  <pc:sldMk cId="958431239" sldId="1057"/>
                  <pc2:cmMk id="{0688617D-B64B-48DC-A0D7-D7C1121DB35E}"/>
                  <pc2:cmRplyMk id="{C5089A5E-A935-40AC-BF22-6A5D582221F3}"/>
                </pc2:cmRplyMkLst>
              </pc226:cmRplyChg>
            </pc226:cmChg>
          </p:ext>
        </pc:extLst>
      </pc:sldChg>
    </pc:docChg>
  </pc:docChgLst>
  <pc:docChgLst>
    <pc:chgData name="Jones, Helen - Division of Assessment and Accountability Support" userId="b7d6fb4f-88fd-4227-920b-6a3119e5e7a1" providerId="ADAL" clId="{C42160AA-F8DF-4F54-898B-D62FB1719414}"/>
    <pc:docChg chg="undo custSel addSld delSld modSld">
      <pc:chgData name="Jones, Helen - Division of Assessment and Accountability Support" userId="b7d6fb4f-88fd-4227-920b-6a3119e5e7a1" providerId="ADAL" clId="{C42160AA-F8DF-4F54-898B-D62FB1719414}" dt="2024-07-10T20:05:19.571" v="169" actId="20577"/>
      <pc:docMkLst>
        <pc:docMk/>
      </pc:docMkLst>
      <pc:sldChg chg="modSp add mod">
        <pc:chgData name="Jones, Helen - Division of Assessment and Accountability Support" userId="b7d6fb4f-88fd-4227-920b-6a3119e5e7a1" providerId="ADAL" clId="{C42160AA-F8DF-4F54-898B-D62FB1719414}" dt="2024-07-10T15:04:00.853" v="17" actId="14100"/>
        <pc:sldMkLst>
          <pc:docMk/>
          <pc:sldMk cId="3427154641" sldId="1002"/>
        </pc:sldMkLst>
        <pc:spChg chg="mod">
          <ac:chgData name="Jones, Helen - Division of Assessment and Accountability Support" userId="b7d6fb4f-88fd-4227-920b-6a3119e5e7a1" providerId="ADAL" clId="{C42160AA-F8DF-4F54-898B-D62FB1719414}" dt="2024-07-10T15:02:23.061" v="9" actId="20577"/>
          <ac:spMkLst>
            <pc:docMk/>
            <pc:sldMk cId="3427154641" sldId="1002"/>
            <ac:spMk id="16" creationId="{49EB0C35-AA53-1D2F-F3EF-D9CACAF45C6E}"/>
          </ac:spMkLst>
        </pc:spChg>
        <pc:spChg chg="mod">
          <ac:chgData name="Jones, Helen - Division of Assessment and Accountability Support" userId="b7d6fb4f-88fd-4227-920b-6a3119e5e7a1" providerId="ADAL" clId="{C42160AA-F8DF-4F54-898B-D62FB1719414}" dt="2024-07-10T15:02:57.307" v="10" actId="20577"/>
          <ac:spMkLst>
            <pc:docMk/>
            <pc:sldMk cId="3427154641" sldId="1002"/>
            <ac:spMk id="23" creationId="{8182CEE5-CBF6-B217-75A8-42CC236EA4F3}"/>
          </ac:spMkLst>
        </pc:spChg>
        <pc:grpChg chg="mod">
          <ac:chgData name="Jones, Helen - Division of Assessment and Accountability Support" userId="b7d6fb4f-88fd-4227-920b-6a3119e5e7a1" providerId="ADAL" clId="{C42160AA-F8DF-4F54-898B-D62FB1719414}" dt="2024-07-10T15:03:41.823" v="14" actId="1076"/>
          <ac:grpSpMkLst>
            <pc:docMk/>
            <pc:sldMk cId="3427154641" sldId="1002"/>
            <ac:grpSpMk id="4" creationId="{D84081F4-8956-AD5F-5C60-AD5326A8C81C}"/>
          </ac:grpSpMkLst>
        </pc:grpChg>
        <pc:grpChg chg="mod">
          <ac:chgData name="Jones, Helen - Division of Assessment and Accountability Support" userId="b7d6fb4f-88fd-4227-920b-6a3119e5e7a1" providerId="ADAL" clId="{C42160AA-F8DF-4F54-898B-D62FB1719414}" dt="2024-07-10T15:04:00.853" v="17" actId="14100"/>
          <ac:grpSpMkLst>
            <pc:docMk/>
            <pc:sldMk cId="3427154641" sldId="1002"/>
            <ac:grpSpMk id="9" creationId="{9B948FF7-9295-8DE7-56AA-5DF5C1D79671}"/>
          </ac:grpSpMkLst>
        </pc:grpChg>
        <pc:grpChg chg="mod">
          <ac:chgData name="Jones, Helen - Division of Assessment and Accountability Support" userId="b7d6fb4f-88fd-4227-920b-6a3119e5e7a1" providerId="ADAL" clId="{C42160AA-F8DF-4F54-898B-D62FB1719414}" dt="2024-07-10T15:03:37.291" v="13" actId="1076"/>
          <ac:grpSpMkLst>
            <pc:docMk/>
            <pc:sldMk cId="3427154641" sldId="1002"/>
            <ac:grpSpMk id="17" creationId="{9B948FF7-9295-8DE7-56AA-5DF5C1D79671}"/>
          </ac:grpSpMkLst>
        </pc:grpChg>
        <pc:grpChg chg="mod">
          <ac:chgData name="Jones, Helen - Division of Assessment and Accountability Support" userId="b7d6fb4f-88fd-4227-920b-6a3119e5e7a1" providerId="ADAL" clId="{C42160AA-F8DF-4F54-898B-D62FB1719414}" dt="2024-07-10T15:03:51.724" v="16" actId="1076"/>
          <ac:grpSpMkLst>
            <pc:docMk/>
            <pc:sldMk cId="3427154641" sldId="1002"/>
            <ac:grpSpMk id="21" creationId="{81CAB6F2-326B-2EFA-4259-824C9206D776}"/>
          </ac:grpSpMkLst>
        </pc:grpChg>
      </pc:sldChg>
      <pc:sldChg chg="modCm">
        <pc:chgData name="Jones, Helen - Division of Assessment and Accountability Support" userId="b7d6fb4f-88fd-4227-920b-6a3119e5e7a1" providerId="ADAL" clId="{C42160AA-F8DF-4F54-898B-D62FB1719414}" dt="2024-07-08T16:42:46.056" v="3"/>
        <pc:sldMkLst>
          <pc:docMk/>
          <pc:sldMk cId="3615437279" sldId="1047"/>
        </pc:sldMkLst>
        <pc:extLst>
          <p:ext xmlns:p="http://schemas.openxmlformats.org/presentationml/2006/main" uri="{D6D511B9-2390-475A-947B-AFAB55BFBCF1}">
            <pc226:cmChg xmlns:pc226="http://schemas.microsoft.com/office/powerpoint/2022/06/main/command" chg="">
              <pc226:chgData name="Jones, Helen - Division of Assessment and Accountability Support" userId="b7d6fb4f-88fd-4227-920b-6a3119e5e7a1" providerId="ADAL" clId="{C42160AA-F8DF-4F54-898B-D62FB1719414}" dt="2024-07-08T16:42:46.056" v="3"/>
              <pc2:cmMkLst xmlns:pc2="http://schemas.microsoft.com/office/powerpoint/2019/9/main/command">
                <pc:docMk/>
                <pc:sldMk cId="3615437279" sldId="1047"/>
                <pc2:cmMk id="{5ADAFD6E-3EFE-42EE-A302-919D6A0E7296}"/>
              </pc2:cmMkLst>
              <pc226:cmRplyChg chg="add mod">
                <pc226:chgData name="Jones, Helen - Division of Assessment and Accountability Support" userId="b7d6fb4f-88fd-4227-920b-6a3119e5e7a1" providerId="ADAL" clId="{C42160AA-F8DF-4F54-898B-D62FB1719414}" dt="2024-07-08T16:42:46.056" v="3"/>
                <pc2:cmRplyMkLst xmlns:pc2="http://schemas.microsoft.com/office/powerpoint/2019/9/main/command">
                  <pc:docMk/>
                  <pc:sldMk cId="3615437279" sldId="1047"/>
                  <pc2:cmMk id="{5ADAFD6E-3EFE-42EE-A302-919D6A0E7296}"/>
                  <pc2:cmRplyMk id="{987F7E4F-79A7-4343-AD9D-27804509C926}"/>
                </pc2:cmRplyMkLst>
              </pc226:cmRplyChg>
            </pc226:cmChg>
          </p:ext>
        </pc:extLst>
      </pc:sldChg>
      <pc:sldChg chg="del">
        <pc:chgData name="Jones, Helen - Division of Assessment and Accountability Support" userId="b7d6fb4f-88fd-4227-920b-6a3119e5e7a1" providerId="ADAL" clId="{C42160AA-F8DF-4F54-898B-D62FB1719414}" dt="2024-07-10T15:32:20.401" v="68" actId="2696"/>
        <pc:sldMkLst>
          <pc:docMk/>
          <pc:sldMk cId="2930789827" sldId="1061"/>
        </pc:sldMkLst>
      </pc:sldChg>
      <pc:sldChg chg="modSp mod">
        <pc:chgData name="Jones, Helen - Division of Assessment and Accountability Support" userId="b7d6fb4f-88fd-4227-920b-6a3119e5e7a1" providerId="ADAL" clId="{C42160AA-F8DF-4F54-898B-D62FB1719414}" dt="2024-07-10T15:31:39.113" v="67" actId="113"/>
        <pc:sldMkLst>
          <pc:docMk/>
          <pc:sldMk cId="683306334" sldId="1062"/>
        </pc:sldMkLst>
        <pc:spChg chg="mod">
          <ac:chgData name="Jones, Helen - Division of Assessment and Accountability Support" userId="b7d6fb4f-88fd-4227-920b-6a3119e5e7a1" providerId="ADAL" clId="{C42160AA-F8DF-4F54-898B-D62FB1719414}" dt="2024-07-10T15:31:28.621" v="65" actId="113"/>
          <ac:spMkLst>
            <pc:docMk/>
            <pc:sldMk cId="683306334" sldId="1062"/>
            <ac:spMk id="7" creationId="{D0280D1A-05FB-82F9-FB85-E1A9B0723F91}"/>
          </ac:spMkLst>
        </pc:spChg>
        <pc:spChg chg="mod">
          <ac:chgData name="Jones, Helen - Division of Assessment and Accountability Support" userId="b7d6fb4f-88fd-4227-920b-6a3119e5e7a1" providerId="ADAL" clId="{C42160AA-F8DF-4F54-898B-D62FB1719414}" dt="2024-07-10T15:31:33.514" v="66" actId="113"/>
          <ac:spMkLst>
            <pc:docMk/>
            <pc:sldMk cId="683306334" sldId="1062"/>
            <ac:spMk id="9" creationId="{D20D9CA8-3D02-E82E-84D1-DA27D56F69DA}"/>
          </ac:spMkLst>
        </pc:spChg>
        <pc:spChg chg="mod">
          <ac:chgData name="Jones, Helen - Division of Assessment and Accountability Support" userId="b7d6fb4f-88fd-4227-920b-6a3119e5e7a1" providerId="ADAL" clId="{C42160AA-F8DF-4F54-898B-D62FB1719414}" dt="2024-07-10T15:24:53.178" v="50" actId="14100"/>
          <ac:spMkLst>
            <pc:docMk/>
            <pc:sldMk cId="683306334" sldId="1062"/>
            <ac:spMk id="10" creationId="{501D2D80-A9F7-6AAF-FB0F-C5A7A1039422}"/>
          </ac:spMkLst>
        </pc:spChg>
        <pc:spChg chg="mod">
          <ac:chgData name="Jones, Helen - Division of Assessment and Accountability Support" userId="b7d6fb4f-88fd-4227-920b-6a3119e5e7a1" providerId="ADAL" clId="{C42160AA-F8DF-4F54-898B-D62FB1719414}" dt="2024-07-10T15:28:26.297" v="56" actId="207"/>
          <ac:spMkLst>
            <pc:docMk/>
            <pc:sldMk cId="683306334" sldId="1062"/>
            <ac:spMk id="12" creationId="{7B6907E7-242A-79D0-4A7D-1E56C04537E5}"/>
          </ac:spMkLst>
        </pc:spChg>
        <pc:spChg chg="mod">
          <ac:chgData name="Jones, Helen - Division of Assessment and Accountability Support" userId="b7d6fb4f-88fd-4227-920b-6a3119e5e7a1" providerId="ADAL" clId="{C42160AA-F8DF-4F54-898B-D62FB1719414}" dt="2024-07-10T15:31:39.113" v="67" actId="113"/>
          <ac:spMkLst>
            <pc:docMk/>
            <pc:sldMk cId="683306334" sldId="1062"/>
            <ac:spMk id="13" creationId="{29467909-F919-BDC1-C881-FE208F94F02F}"/>
          </ac:spMkLst>
        </pc:spChg>
        <pc:spChg chg="mod">
          <ac:chgData name="Jones, Helen - Division of Assessment and Accountability Support" userId="b7d6fb4f-88fd-4227-920b-6a3119e5e7a1" providerId="ADAL" clId="{C42160AA-F8DF-4F54-898B-D62FB1719414}" dt="2024-07-10T15:24:38.166" v="47" actId="339"/>
          <ac:spMkLst>
            <pc:docMk/>
            <pc:sldMk cId="683306334" sldId="1062"/>
            <ac:spMk id="18" creationId="{A0DD2ABC-6527-B529-1711-97DE015DF4AB}"/>
          </ac:spMkLst>
        </pc:spChg>
        <pc:spChg chg="mod">
          <ac:chgData name="Jones, Helen - Division of Assessment and Accountability Support" userId="b7d6fb4f-88fd-4227-920b-6a3119e5e7a1" providerId="ADAL" clId="{C42160AA-F8DF-4F54-898B-D62FB1719414}" dt="2024-07-10T15:25:58.704" v="52" actId="339"/>
          <ac:spMkLst>
            <pc:docMk/>
            <pc:sldMk cId="683306334" sldId="1062"/>
            <ac:spMk id="33" creationId="{4E5E3724-8109-B380-AF47-7F691087B287}"/>
          </ac:spMkLst>
        </pc:spChg>
        <pc:spChg chg="mod">
          <ac:chgData name="Jones, Helen - Division of Assessment and Accountability Support" userId="b7d6fb4f-88fd-4227-920b-6a3119e5e7a1" providerId="ADAL" clId="{C42160AA-F8DF-4F54-898B-D62FB1719414}" dt="2024-07-10T15:26:44.593" v="54" actId="339"/>
          <ac:spMkLst>
            <pc:docMk/>
            <pc:sldMk cId="683306334" sldId="1062"/>
            <ac:spMk id="34" creationId="{C5ED96E8-AD14-A1D6-EF4A-74E9B8FD5837}"/>
          </ac:spMkLst>
        </pc:spChg>
      </pc:sldChg>
      <pc:sldChg chg="modSp mod">
        <pc:chgData name="Jones, Helen - Division of Assessment and Accountability Support" userId="b7d6fb4f-88fd-4227-920b-6a3119e5e7a1" providerId="ADAL" clId="{C42160AA-F8DF-4F54-898B-D62FB1719414}" dt="2024-07-10T15:42:55.930" v="88" actId="339"/>
        <pc:sldMkLst>
          <pc:docMk/>
          <pc:sldMk cId="277886469" sldId="1063"/>
        </pc:sldMkLst>
        <pc:spChg chg="mod">
          <ac:chgData name="Jones, Helen - Division of Assessment and Accountability Support" userId="b7d6fb4f-88fd-4227-920b-6a3119e5e7a1" providerId="ADAL" clId="{C42160AA-F8DF-4F54-898B-D62FB1719414}" dt="2024-07-10T15:35:06.236" v="71" actId="113"/>
          <ac:spMkLst>
            <pc:docMk/>
            <pc:sldMk cId="277886469" sldId="1063"/>
            <ac:spMk id="7" creationId="{D0280D1A-05FB-82F9-FB85-E1A9B0723F91}"/>
          </ac:spMkLst>
        </pc:spChg>
        <pc:spChg chg="mod">
          <ac:chgData name="Jones, Helen - Division of Assessment and Accountability Support" userId="b7d6fb4f-88fd-4227-920b-6a3119e5e7a1" providerId="ADAL" clId="{C42160AA-F8DF-4F54-898B-D62FB1719414}" dt="2024-07-10T15:35:18.181" v="72" actId="113"/>
          <ac:spMkLst>
            <pc:docMk/>
            <pc:sldMk cId="277886469" sldId="1063"/>
            <ac:spMk id="9" creationId="{D20D9CA8-3D02-E82E-84D1-DA27D56F69DA}"/>
          </ac:spMkLst>
        </pc:spChg>
        <pc:spChg chg="mod">
          <ac:chgData name="Jones, Helen - Division of Assessment and Accountability Support" userId="b7d6fb4f-88fd-4227-920b-6a3119e5e7a1" providerId="ADAL" clId="{C42160AA-F8DF-4F54-898B-D62FB1719414}" dt="2024-07-10T15:36:13.771" v="77" actId="339"/>
          <ac:spMkLst>
            <pc:docMk/>
            <pc:sldMk cId="277886469" sldId="1063"/>
            <ac:spMk id="11" creationId="{8F5CF169-1946-A6A9-0017-B06F5CB00095}"/>
          </ac:spMkLst>
        </pc:spChg>
        <pc:spChg chg="mod">
          <ac:chgData name="Jones, Helen - Division of Assessment and Accountability Support" userId="b7d6fb4f-88fd-4227-920b-6a3119e5e7a1" providerId="ADAL" clId="{C42160AA-F8DF-4F54-898B-D62FB1719414}" dt="2024-07-10T15:35:23.596" v="73" actId="113"/>
          <ac:spMkLst>
            <pc:docMk/>
            <pc:sldMk cId="277886469" sldId="1063"/>
            <ac:spMk id="13" creationId="{29467909-F919-BDC1-C881-FE208F94F02F}"/>
          </ac:spMkLst>
        </pc:spChg>
        <pc:spChg chg="mod">
          <ac:chgData name="Jones, Helen - Division of Assessment and Accountability Support" userId="b7d6fb4f-88fd-4227-920b-6a3119e5e7a1" providerId="ADAL" clId="{C42160AA-F8DF-4F54-898B-D62FB1719414}" dt="2024-07-10T15:34:50.323" v="70" actId="339"/>
          <ac:spMkLst>
            <pc:docMk/>
            <pc:sldMk cId="277886469" sldId="1063"/>
            <ac:spMk id="29" creationId="{09EF598B-DC7E-5775-184C-8C91907797B2}"/>
          </ac:spMkLst>
        </pc:spChg>
        <pc:spChg chg="mod">
          <ac:chgData name="Jones, Helen - Division of Assessment and Accountability Support" userId="b7d6fb4f-88fd-4227-920b-6a3119e5e7a1" providerId="ADAL" clId="{C42160AA-F8DF-4F54-898B-D62FB1719414}" dt="2024-07-10T15:40:22.474" v="82" actId="339"/>
          <ac:spMkLst>
            <pc:docMk/>
            <pc:sldMk cId="277886469" sldId="1063"/>
            <ac:spMk id="34" creationId="{BCE5188D-1E66-8E57-1864-D9DE64C9636C}"/>
          </ac:spMkLst>
        </pc:spChg>
        <pc:spChg chg="mod">
          <ac:chgData name="Jones, Helen - Division of Assessment and Accountability Support" userId="b7d6fb4f-88fd-4227-920b-6a3119e5e7a1" providerId="ADAL" clId="{C42160AA-F8DF-4F54-898B-D62FB1719414}" dt="2024-07-10T15:35:40.670" v="75" actId="339"/>
          <ac:spMkLst>
            <pc:docMk/>
            <pc:sldMk cId="277886469" sldId="1063"/>
            <ac:spMk id="49" creationId="{0B080727-7FB6-2BA8-D87D-468A9BC2FAB8}"/>
          </ac:spMkLst>
        </pc:spChg>
        <pc:spChg chg="mod">
          <ac:chgData name="Jones, Helen - Division of Assessment and Accountability Support" userId="b7d6fb4f-88fd-4227-920b-6a3119e5e7a1" providerId="ADAL" clId="{C42160AA-F8DF-4F54-898B-D62FB1719414}" dt="2024-07-10T15:40:47.150" v="84" actId="339"/>
          <ac:spMkLst>
            <pc:docMk/>
            <pc:sldMk cId="277886469" sldId="1063"/>
            <ac:spMk id="52" creationId="{E7EA04DB-E592-6A17-328E-2F9FCB8EAC57}"/>
          </ac:spMkLst>
        </pc:spChg>
        <pc:spChg chg="mod">
          <ac:chgData name="Jones, Helen - Division of Assessment and Accountability Support" userId="b7d6fb4f-88fd-4227-920b-6a3119e5e7a1" providerId="ADAL" clId="{C42160AA-F8DF-4F54-898B-D62FB1719414}" dt="2024-07-10T15:42:25.164" v="86" actId="207"/>
          <ac:spMkLst>
            <pc:docMk/>
            <pc:sldMk cId="277886469" sldId="1063"/>
            <ac:spMk id="56" creationId="{E6932AC4-D699-9431-DF7A-E0326047320B}"/>
          </ac:spMkLst>
        </pc:spChg>
        <pc:spChg chg="mod">
          <ac:chgData name="Jones, Helen - Division of Assessment and Accountability Support" userId="b7d6fb4f-88fd-4227-920b-6a3119e5e7a1" providerId="ADAL" clId="{C42160AA-F8DF-4F54-898B-D62FB1719414}" dt="2024-07-10T15:42:55.930" v="88" actId="339"/>
          <ac:spMkLst>
            <pc:docMk/>
            <pc:sldMk cId="277886469" sldId="1063"/>
            <ac:spMk id="60" creationId="{EE073C8A-B11A-0005-0E67-F78D6CF06EB0}"/>
          </ac:spMkLst>
        </pc:spChg>
      </pc:sldChg>
      <pc:sldChg chg="del addCm modCm">
        <pc:chgData name="Jones, Helen - Division of Assessment and Accountability Support" userId="b7d6fb4f-88fd-4227-920b-6a3119e5e7a1" providerId="ADAL" clId="{C42160AA-F8DF-4F54-898B-D62FB1719414}" dt="2024-07-10T15:01:31.395" v="5" actId="2696"/>
        <pc:sldMkLst>
          <pc:docMk/>
          <pc:sldMk cId="614170164" sldId="1154"/>
        </pc:sldMkLst>
        <pc:extLst>
          <p:ext xmlns:p="http://schemas.openxmlformats.org/presentationml/2006/main" uri="{D6D511B9-2390-475A-947B-AFAB55BFBCF1}">
            <pc226:cmChg xmlns:pc226="http://schemas.microsoft.com/office/powerpoint/2022/06/main/command" chg="add mod">
              <pc226:chgData name="Jones, Helen - Division of Assessment and Accountability Support" userId="b7d6fb4f-88fd-4227-920b-6a3119e5e7a1" providerId="ADAL" clId="{C42160AA-F8DF-4F54-898B-D62FB1719414}" dt="2024-07-08T15:20:36.276" v="1"/>
              <pc2:cmMkLst xmlns:pc2="http://schemas.microsoft.com/office/powerpoint/2019/9/main/command">
                <pc:docMk/>
                <pc:sldMk cId="614170164" sldId="1154"/>
                <pc2:cmMk id="{59C67085-BC28-4A13-87C7-A51D2D71AB6D}"/>
              </pc2:cmMkLst>
            </pc226:cmChg>
          </p:ext>
        </pc:extLst>
      </pc:sldChg>
      <pc:sldChg chg="addSp delSp modSp add mod setBg modCm">
        <pc:chgData name="Jones, Helen - Division of Assessment and Accountability Support" userId="b7d6fb4f-88fd-4227-920b-6a3119e5e7a1" providerId="ADAL" clId="{C42160AA-F8DF-4F54-898B-D62FB1719414}" dt="2024-07-10T20:05:19.571" v="169" actId="20577"/>
        <pc:sldMkLst>
          <pc:docMk/>
          <pc:sldMk cId="2449209925" sldId="1154"/>
        </pc:sldMkLst>
        <pc:spChg chg="add del">
          <ac:chgData name="Jones, Helen - Division of Assessment and Accountability Support" userId="b7d6fb4f-88fd-4227-920b-6a3119e5e7a1" providerId="ADAL" clId="{C42160AA-F8DF-4F54-898B-D62FB1719414}" dt="2024-07-10T15:08:27.645" v="22" actId="478"/>
          <ac:spMkLst>
            <pc:docMk/>
            <pc:sldMk cId="2449209925" sldId="1154"/>
            <ac:spMk id="2" creationId="{6A620772-E588-F2C7-7343-D43F1538F367}"/>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3" creationId="{AFA5D540-9C99-4FA8-6756-47366D110300}"/>
          </ac:spMkLst>
        </pc:spChg>
        <pc:spChg chg="mod">
          <ac:chgData name="Jones, Helen - Division of Assessment and Accountability Support" userId="b7d6fb4f-88fd-4227-920b-6a3119e5e7a1" providerId="ADAL" clId="{C42160AA-F8DF-4F54-898B-D62FB1719414}" dt="2024-07-10T20:05:05.140" v="166" actId="20577"/>
          <ac:spMkLst>
            <pc:docMk/>
            <pc:sldMk cId="2449209925" sldId="1154"/>
            <ac:spMk id="5" creationId="{D4FDC2CC-D005-17B6-CA9A-AD14B7CB60CE}"/>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7" creationId="{D0280D1A-05FB-82F9-FB85-E1A9B0723F91}"/>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9" creationId="{D20D9CA8-3D02-E82E-84D1-DA27D56F69DA}"/>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13" creationId="{29467909-F919-BDC1-C881-FE208F94F02F}"/>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14" creationId="{D8DAB03E-996A-93D4-BE41-25928A5BF256}"/>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15" creationId="{A76DE3C2-AB08-EBDB-E162-362BCEB9D341}"/>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16" creationId="{1FDBD931-3FE2-F4C3-5703-51C1757CF002}"/>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17" creationId="{8C23FE03-F275-CFE3-ECE1-F505ED698735}"/>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19" creationId="{584ADCE3-8C20-64FA-6148-94D34F70BC81}"/>
          </ac:spMkLst>
        </pc:spChg>
        <pc:spChg chg="mod">
          <ac:chgData name="Jones, Helen - Division of Assessment and Accountability Support" userId="b7d6fb4f-88fd-4227-920b-6a3119e5e7a1" providerId="ADAL" clId="{C42160AA-F8DF-4F54-898B-D62FB1719414}" dt="2024-07-10T20:05:09.540" v="167" actId="20577"/>
          <ac:spMkLst>
            <pc:docMk/>
            <pc:sldMk cId="2449209925" sldId="1154"/>
            <ac:spMk id="20" creationId="{E76C9E1D-ACEE-604F-7954-315E53207703}"/>
          </ac:spMkLst>
        </pc:spChg>
        <pc:spChg chg="mod">
          <ac:chgData name="Jones, Helen - Division of Assessment and Accountability Support" userId="b7d6fb4f-88fd-4227-920b-6a3119e5e7a1" providerId="ADAL" clId="{C42160AA-F8DF-4F54-898B-D62FB1719414}" dt="2024-07-10T20:05:15.716" v="168" actId="20577"/>
          <ac:spMkLst>
            <pc:docMk/>
            <pc:sldMk cId="2449209925" sldId="1154"/>
            <ac:spMk id="23" creationId="{58560ECB-F146-C3C6-4429-DE9114DD3701}"/>
          </ac:spMkLst>
        </pc:spChg>
        <pc:spChg chg="mod">
          <ac:chgData name="Jones, Helen - Division of Assessment and Accountability Support" userId="b7d6fb4f-88fd-4227-920b-6a3119e5e7a1" providerId="ADAL" clId="{C42160AA-F8DF-4F54-898B-D62FB1719414}" dt="2024-07-10T20:05:19.571" v="169" actId="20577"/>
          <ac:spMkLst>
            <pc:docMk/>
            <pc:sldMk cId="2449209925" sldId="1154"/>
            <ac:spMk id="26" creationId="{E9C2278A-D721-FB8E-717C-D2CAEB790444}"/>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29" creationId="{09EF598B-DC7E-5775-184C-8C91907797B2}"/>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30" creationId="{07BEE165-3DE6-A6D1-9046-D2436F53C3DD}"/>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31" creationId="{0E6032AD-4ED2-9B40-5CF0-E6547F1ECED2}"/>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32" creationId="{EAD7F84A-3CEA-0416-CCB6-AF8877949231}"/>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38" creationId="{8AA19D69-7A6D-B9A3-C7BE-C946D5A84D79}"/>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41" creationId="{66F3FBA2-3DA9-F5BF-C40F-F6DFEF478986}"/>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44" creationId="{C2FA0E07-BE1B-50DE-EAA1-2B80A4B85A29}"/>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45" creationId="{DF3FDF99-7431-419C-1049-A32807ED9530}"/>
          </ac:spMkLst>
        </pc:spChg>
        <pc:spChg chg="mod">
          <ac:chgData name="Jones, Helen - Division of Assessment and Accountability Support" userId="b7d6fb4f-88fd-4227-920b-6a3119e5e7a1" providerId="ADAL" clId="{C42160AA-F8DF-4F54-898B-D62FB1719414}" dt="2024-07-10T20:04:14.245" v="164" actId="26606"/>
          <ac:spMkLst>
            <pc:docMk/>
            <pc:sldMk cId="2449209925" sldId="1154"/>
            <ac:spMk id="49" creationId="{0B080727-7FB6-2BA8-D87D-468A9BC2FAB8}"/>
          </ac:spMkLst>
        </pc:spChg>
        <pc:spChg chg="mod">
          <ac:chgData name="Jones, Helen - Division of Assessment and Accountability Support" userId="b7d6fb4f-88fd-4227-920b-6a3119e5e7a1" providerId="ADAL" clId="{C42160AA-F8DF-4F54-898B-D62FB1719414}" dt="2024-07-10T20:04:46.808" v="165" actId="6549"/>
          <ac:spMkLst>
            <pc:docMk/>
            <pc:sldMk cId="2449209925" sldId="1154"/>
            <ac:spMk id="50" creationId="{B4343B84-074C-C35D-1707-DE37673BA13F}"/>
          </ac:spMkLst>
        </pc:spChg>
        <pc:spChg chg="add del">
          <ac:chgData name="Jones, Helen - Division of Assessment and Accountability Support" userId="b7d6fb4f-88fd-4227-920b-6a3119e5e7a1" providerId="ADAL" clId="{C42160AA-F8DF-4F54-898B-D62FB1719414}" dt="2024-07-10T19:56:14.745" v="120" actId="26606"/>
          <ac:spMkLst>
            <pc:docMk/>
            <pc:sldMk cId="2449209925" sldId="1154"/>
            <ac:spMk id="52" creationId="{BACC6370-2D7E-4714-9D71-7542949D7D5D}"/>
          </ac:spMkLst>
        </pc:spChg>
        <pc:spChg chg="add del">
          <ac:chgData name="Jones, Helen - Division of Assessment and Accountability Support" userId="b7d6fb4f-88fd-4227-920b-6a3119e5e7a1" providerId="ADAL" clId="{C42160AA-F8DF-4F54-898B-D62FB1719414}" dt="2024-07-10T19:56:14.745" v="120" actId="26606"/>
          <ac:spMkLst>
            <pc:docMk/>
            <pc:sldMk cId="2449209925" sldId="1154"/>
            <ac:spMk id="53" creationId="{256B2C21-A230-48C0-8DF1-C46611373C44}"/>
          </ac:spMkLst>
        </pc:spChg>
        <pc:spChg chg="add del">
          <ac:chgData name="Jones, Helen - Division of Assessment and Accountability Support" userId="b7d6fb4f-88fd-4227-920b-6a3119e5e7a1" providerId="ADAL" clId="{C42160AA-F8DF-4F54-898B-D62FB1719414}" dt="2024-07-10T19:56:14.745" v="120" actId="26606"/>
          <ac:spMkLst>
            <pc:docMk/>
            <pc:sldMk cId="2449209925" sldId="1154"/>
            <ac:spMk id="54" creationId="{3847E18C-932D-4C95-AABA-FEC7C9499AD7}"/>
          </ac:spMkLst>
        </pc:spChg>
        <pc:spChg chg="add del">
          <ac:chgData name="Jones, Helen - Division of Assessment and Accountability Support" userId="b7d6fb4f-88fd-4227-920b-6a3119e5e7a1" providerId="ADAL" clId="{C42160AA-F8DF-4F54-898B-D62FB1719414}" dt="2024-07-10T19:53:31.571" v="109" actId="26606"/>
          <ac:spMkLst>
            <pc:docMk/>
            <pc:sldMk cId="2449209925" sldId="1154"/>
            <ac:spMk id="55" creationId="{9D8233B0-41B5-4D9A-AEEC-13DB66A8C9B5}"/>
          </ac:spMkLst>
        </pc:spChg>
        <pc:spChg chg="add del">
          <ac:chgData name="Jones, Helen - Division of Assessment and Accountability Support" userId="b7d6fb4f-88fd-4227-920b-6a3119e5e7a1" providerId="ADAL" clId="{C42160AA-F8DF-4F54-898B-D62FB1719414}" dt="2024-07-10T19:56:14.745" v="120" actId="26606"/>
          <ac:spMkLst>
            <pc:docMk/>
            <pc:sldMk cId="2449209925" sldId="1154"/>
            <ac:spMk id="56" creationId="{3150CB11-0C61-439E-910F-5787759E72A0}"/>
          </ac:spMkLst>
        </pc:spChg>
        <pc:spChg chg="add del">
          <ac:chgData name="Jones, Helen - Division of Assessment and Accountability Support" userId="b7d6fb4f-88fd-4227-920b-6a3119e5e7a1" providerId="ADAL" clId="{C42160AA-F8DF-4F54-898B-D62FB1719414}" dt="2024-07-10T19:56:14.745" v="120" actId="26606"/>
          <ac:spMkLst>
            <pc:docMk/>
            <pc:sldMk cId="2449209925" sldId="1154"/>
            <ac:spMk id="58" creationId="{43F8A58B-5155-44CE-A5FF-7647B47D0A7A}"/>
          </ac:spMkLst>
        </pc:spChg>
        <pc:spChg chg="add del">
          <ac:chgData name="Jones, Helen - Division of Assessment and Accountability Support" userId="b7d6fb4f-88fd-4227-920b-6a3119e5e7a1" providerId="ADAL" clId="{C42160AA-F8DF-4F54-898B-D62FB1719414}" dt="2024-07-10T19:54:43.416" v="113" actId="26606"/>
          <ac:spMkLst>
            <pc:docMk/>
            <pc:sldMk cId="2449209925" sldId="1154"/>
            <ac:spMk id="59" creationId="{9DECDBF4-02B6-4BB4-B65B-B8107AD6A9E8}"/>
          </ac:spMkLst>
        </pc:spChg>
        <pc:spChg chg="add del">
          <ac:chgData name="Jones, Helen - Division of Assessment and Accountability Support" userId="b7d6fb4f-88fd-4227-920b-6a3119e5e7a1" providerId="ADAL" clId="{C42160AA-F8DF-4F54-898B-D62FB1719414}" dt="2024-07-10T19:59:02.408" v="146" actId="26606"/>
          <ac:spMkLst>
            <pc:docMk/>
            <pc:sldMk cId="2449209925" sldId="1154"/>
            <ac:spMk id="60" creationId="{16AC3602-3348-4F31-9E43-076B03514ECB}"/>
          </ac:spMkLst>
        </pc:spChg>
        <pc:spChg chg="add del">
          <ac:chgData name="Jones, Helen - Division of Assessment and Accountability Support" userId="b7d6fb4f-88fd-4227-920b-6a3119e5e7a1" providerId="ADAL" clId="{C42160AA-F8DF-4F54-898B-D62FB1719414}" dt="2024-07-10T19:53:31.571" v="109" actId="26606"/>
          <ac:spMkLst>
            <pc:docMk/>
            <pc:sldMk cId="2449209925" sldId="1154"/>
            <ac:spMk id="61" creationId="{E659831F-0D9A-4C63-9EBB-8435B85A440F}"/>
          </ac:spMkLst>
        </pc:spChg>
        <pc:spChg chg="add del">
          <ac:chgData name="Jones, Helen - Division of Assessment and Accountability Support" userId="b7d6fb4f-88fd-4227-920b-6a3119e5e7a1" providerId="ADAL" clId="{C42160AA-F8DF-4F54-898B-D62FB1719414}" dt="2024-07-10T19:59:02.408" v="146" actId="26606"/>
          <ac:spMkLst>
            <pc:docMk/>
            <pc:sldMk cId="2449209925" sldId="1154"/>
            <ac:spMk id="62" creationId="{394094B0-A6C9-44BE-9042-66EF0612F625}"/>
          </ac:spMkLst>
        </pc:spChg>
        <pc:spChg chg="add del">
          <ac:chgData name="Jones, Helen - Division of Assessment and Accountability Support" userId="b7d6fb4f-88fd-4227-920b-6a3119e5e7a1" providerId="ADAL" clId="{C42160AA-F8DF-4F54-898B-D62FB1719414}" dt="2024-07-10T19:54:04.095" v="111" actId="26606"/>
          <ac:spMkLst>
            <pc:docMk/>
            <pc:sldMk cId="2449209925" sldId="1154"/>
            <ac:spMk id="63" creationId="{70DFC902-7D23-471A-B557-B6B6917D7A0D}"/>
          </ac:spMkLst>
        </pc:spChg>
        <pc:spChg chg="add del">
          <ac:chgData name="Jones, Helen - Division of Assessment and Accountability Support" userId="b7d6fb4f-88fd-4227-920b-6a3119e5e7a1" providerId="ADAL" clId="{C42160AA-F8DF-4F54-898B-D62FB1719414}" dt="2024-07-10T19:54:04.095" v="111" actId="26606"/>
          <ac:spMkLst>
            <pc:docMk/>
            <pc:sldMk cId="2449209925" sldId="1154"/>
            <ac:spMk id="64" creationId="{A55D5633-D557-4DCA-982C-FF36EB7A1C00}"/>
          </ac:spMkLst>
        </pc:spChg>
        <pc:spChg chg="add del">
          <ac:chgData name="Jones, Helen - Division of Assessment and Accountability Support" userId="b7d6fb4f-88fd-4227-920b-6a3119e5e7a1" providerId="ADAL" clId="{C42160AA-F8DF-4F54-898B-D62FB1719414}" dt="2024-07-10T19:56:14.745" v="120" actId="26606"/>
          <ac:spMkLst>
            <pc:docMk/>
            <pc:sldMk cId="2449209925" sldId="1154"/>
            <ac:spMk id="65" creationId="{443F2ACA-E6D6-4028-82DD-F03C262D5DE6}"/>
          </ac:spMkLst>
        </pc:spChg>
        <pc:spChg chg="add del">
          <ac:chgData name="Jones, Helen - Division of Assessment and Accountability Support" userId="b7d6fb4f-88fd-4227-920b-6a3119e5e7a1" providerId="ADAL" clId="{C42160AA-F8DF-4F54-898B-D62FB1719414}" dt="2024-07-10T19:54:43.416" v="113" actId="26606"/>
          <ac:spMkLst>
            <pc:docMk/>
            <pc:sldMk cId="2449209925" sldId="1154"/>
            <ac:spMk id="66" creationId="{53B021B3-DE93-4AB7-8A18-CF5F1CED88B8}"/>
          </ac:spMkLst>
        </pc:spChg>
        <pc:spChg chg="add del">
          <ac:chgData name="Jones, Helen - Division of Assessment and Accountability Support" userId="b7d6fb4f-88fd-4227-920b-6a3119e5e7a1" providerId="ADAL" clId="{C42160AA-F8DF-4F54-898B-D62FB1719414}" dt="2024-07-10T19:54:43.416" v="113" actId="26606"/>
          <ac:spMkLst>
            <pc:docMk/>
            <pc:sldMk cId="2449209925" sldId="1154"/>
            <ac:spMk id="67" creationId="{52D502E5-F6B4-4D58-B4AE-FC466FF15EE8}"/>
          </ac:spMkLst>
        </pc:spChg>
        <pc:spChg chg="add del">
          <ac:chgData name="Jones, Helen - Division of Assessment and Accountability Support" userId="b7d6fb4f-88fd-4227-920b-6a3119e5e7a1" providerId="ADAL" clId="{C42160AA-F8DF-4F54-898B-D62FB1719414}" dt="2024-07-10T19:56:21.348" v="122" actId="26606"/>
          <ac:spMkLst>
            <pc:docMk/>
            <pc:sldMk cId="2449209925" sldId="1154"/>
            <ac:spMk id="68" creationId="{738F59A4-4431-460D-8E49-6E65C189A566}"/>
          </ac:spMkLst>
        </pc:spChg>
        <pc:spChg chg="add del">
          <ac:chgData name="Jones, Helen - Division of Assessment and Accountability Support" userId="b7d6fb4f-88fd-4227-920b-6a3119e5e7a1" providerId="ADAL" clId="{C42160AA-F8DF-4F54-898B-D62FB1719414}" dt="2024-07-10T19:59:02.408" v="146" actId="26606"/>
          <ac:spMkLst>
            <pc:docMk/>
            <pc:sldMk cId="2449209925" sldId="1154"/>
            <ac:spMk id="70" creationId="{64C2CA96-0B16-4AA7-B340-33044D238597}"/>
          </ac:spMkLst>
        </pc:spChg>
        <pc:spChg chg="add del">
          <ac:chgData name="Jones, Helen - Division of Assessment and Accountability Support" userId="b7d6fb4f-88fd-4227-920b-6a3119e5e7a1" providerId="ADAL" clId="{C42160AA-F8DF-4F54-898B-D62FB1719414}" dt="2024-07-10T19:59:02.408" v="146" actId="26606"/>
          <ac:spMkLst>
            <pc:docMk/>
            <pc:sldMk cId="2449209925" sldId="1154"/>
            <ac:spMk id="71" creationId="{1D50D7A8-F1D5-4306-8A9B-DD7A73EB8BCE}"/>
          </ac:spMkLst>
        </pc:spChg>
        <pc:spChg chg="add del">
          <ac:chgData name="Jones, Helen - Division of Assessment and Accountability Support" userId="b7d6fb4f-88fd-4227-920b-6a3119e5e7a1" providerId="ADAL" clId="{C42160AA-F8DF-4F54-898B-D62FB1719414}" dt="2024-07-10T19:59:51.395" v="148" actId="26606"/>
          <ac:spMkLst>
            <pc:docMk/>
            <pc:sldMk cId="2449209925" sldId="1154"/>
            <ac:spMk id="72" creationId="{08953E74-D241-4DDF-8508-F0365EA13A92}"/>
          </ac:spMkLst>
        </pc:spChg>
        <pc:spChg chg="add del">
          <ac:chgData name="Jones, Helen - Division of Assessment and Accountability Support" userId="b7d6fb4f-88fd-4227-920b-6a3119e5e7a1" providerId="ADAL" clId="{C42160AA-F8DF-4F54-898B-D62FB1719414}" dt="2024-07-10T19:56:25.135" v="124" actId="26606"/>
          <ac:spMkLst>
            <pc:docMk/>
            <pc:sldMk cId="2449209925" sldId="1154"/>
            <ac:spMk id="73" creationId="{7517A47C-B2E5-4B79-8061-D74B1311AF6E}"/>
          </ac:spMkLst>
        </pc:spChg>
        <pc:spChg chg="add del">
          <ac:chgData name="Jones, Helen - Division of Assessment and Accountability Support" userId="b7d6fb4f-88fd-4227-920b-6a3119e5e7a1" providerId="ADAL" clId="{C42160AA-F8DF-4F54-898B-D62FB1719414}" dt="2024-07-10T19:56:25.135" v="124" actId="26606"/>
          <ac:spMkLst>
            <pc:docMk/>
            <pc:sldMk cId="2449209925" sldId="1154"/>
            <ac:spMk id="74" creationId="{C505E780-2083-4CB5-A42A-5E0E2908ECC3}"/>
          </ac:spMkLst>
        </pc:spChg>
        <pc:spChg chg="add del">
          <ac:chgData name="Jones, Helen - Division of Assessment and Accountability Support" userId="b7d6fb4f-88fd-4227-920b-6a3119e5e7a1" providerId="ADAL" clId="{C42160AA-F8DF-4F54-898B-D62FB1719414}" dt="2024-07-10T19:56:25.135" v="124" actId="26606"/>
          <ac:spMkLst>
            <pc:docMk/>
            <pc:sldMk cId="2449209925" sldId="1154"/>
            <ac:spMk id="75" creationId="{D2C0AE1C-0118-41AE-8A10-7CDCBF10E96F}"/>
          </ac:spMkLst>
        </pc:spChg>
        <pc:spChg chg="add del">
          <ac:chgData name="Jones, Helen - Division of Assessment and Accountability Support" userId="b7d6fb4f-88fd-4227-920b-6a3119e5e7a1" providerId="ADAL" clId="{C42160AA-F8DF-4F54-898B-D62FB1719414}" dt="2024-07-10T19:56:25.135" v="124" actId="26606"/>
          <ac:spMkLst>
            <pc:docMk/>
            <pc:sldMk cId="2449209925" sldId="1154"/>
            <ac:spMk id="76" creationId="{463EEC44-1BA3-44ED-81FC-A644B04B2A44}"/>
          </ac:spMkLst>
        </pc:spChg>
        <pc:spChg chg="add del">
          <ac:chgData name="Jones, Helen - Division of Assessment and Accountability Support" userId="b7d6fb4f-88fd-4227-920b-6a3119e5e7a1" providerId="ADAL" clId="{C42160AA-F8DF-4F54-898B-D62FB1719414}" dt="2024-07-10T19:59:51.395" v="148" actId="26606"/>
          <ac:spMkLst>
            <pc:docMk/>
            <pc:sldMk cId="2449209925" sldId="1154"/>
            <ac:spMk id="77" creationId="{5C3C901A-B2F4-4A3C-BCDD-7C8D587ECA2E}"/>
          </ac:spMkLst>
        </pc:spChg>
        <pc:spChg chg="add del">
          <ac:chgData name="Jones, Helen - Division of Assessment and Accountability Support" userId="b7d6fb4f-88fd-4227-920b-6a3119e5e7a1" providerId="ADAL" clId="{C42160AA-F8DF-4F54-898B-D62FB1719414}" dt="2024-07-10T19:56:34.390" v="126" actId="26606"/>
          <ac:spMkLst>
            <pc:docMk/>
            <pc:sldMk cId="2449209925" sldId="1154"/>
            <ac:spMk id="78" creationId="{08953E74-D241-4DDF-8508-F0365EA13A92}"/>
          </ac:spMkLst>
        </pc:spChg>
        <pc:spChg chg="add del">
          <ac:chgData name="Jones, Helen - Division of Assessment and Accountability Support" userId="b7d6fb4f-88fd-4227-920b-6a3119e5e7a1" providerId="ADAL" clId="{C42160AA-F8DF-4F54-898B-D62FB1719414}" dt="2024-07-10T19:56:34.390" v="126" actId="26606"/>
          <ac:spMkLst>
            <pc:docMk/>
            <pc:sldMk cId="2449209925" sldId="1154"/>
            <ac:spMk id="79" creationId="{5C3C901A-B2F4-4A3C-BCDD-7C8D587ECA2E}"/>
          </ac:spMkLst>
        </pc:spChg>
        <pc:spChg chg="add del">
          <ac:chgData name="Jones, Helen - Division of Assessment and Accountability Support" userId="b7d6fb4f-88fd-4227-920b-6a3119e5e7a1" providerId="ADAL" clId="{C42160AA-F8DF-4F54-898B-D62FB1719414}" dt="2024-07-10T19:59:54.690" v="150" actId="26606"/>
          <ac:spMkLst>
            <pc:docMk/>
            <pc:sldMk cId="2449209925" sldId="1154"/>
            <ac:spMk id="80" creationId="{7517A47C-B2E5-4B79-8061-D74B1311AF6E}"/>
          </ac:spMkLst>
        </pc:spChg>
        <pc:spChg chg="add del">
          <ac:chgData name="Jones, Helen - Division of Assessment and Accountability Support" userId="b7d6fb4f-88fd-4227-920b-6a3119e5e7a1" providerId="ADAL" clId="{C42160AA-F8DF-4F54-898B-D62FB1719414}" dt="2024-07-10T19:56:39.083" v="128" actId="26606"/>
          <ac:spMkLst>
            <pc:docMk/>
            <pc:sldMk cId="2449209925" sldId="1154"/>
            <ac:spMk id="81" creationId="{C05CBC3C-2E5A-4839-8B9B-2E5A6ADF0F58}"/>
          </ac:spMkLst>
        </pc:spChg>
        <pc:spChg chg="add del">
          <ac:chgData name="Jones, Helen - Division of Assessment and Accountability Support" userId="b7d6fb4f-88fd-4227-920b-6a3119e5e7a1" providerId="ADAL" clId="{C42160AA-F8DF-4F54-898B-D62FB1719414}" dt="2024-07-10T19:56:39.083" v="128" actId="26606"/>
          <ac:spMkLst>
            <pc:docMk/>
            <pc:sldMk cId="2449209925" sldId="1154"/>
            <ac:spMk id="82" creationId="{DB5B423A-57CC-4C58-AA26-8E2E862B03A0}"/>
          </ac:spMkLst>
        </pc:spChg>
        <pc:spChg chg="add del">
          <ac:chgData name="Jones, Helen - Division of Assessment and Accountability Support" userId="b7d6fb4f-88fd-4227-920b-6a3119e5e7a1" providerId="ADAL" clId="{C42160AA-F8DF-4F54-898B-D62FB1719414}" dt="2024-07-10T19:59:54.690" v="150" actId="26606"/>
          <ac:spMkLst>
            <pc:docMk/>
            <pc:sldMk cId="2449209925" sldId="1154"/>
            <ac:spMk id="83" creationId="{C505E780-2083-4CB5-A42A-5E0E2908ECC3}"/>
          </ac:spMkLst>
        </pc:spChg>
        <pc:spChg chg="add del">
          <ac:chgData name="Jones, Helen - Division of Assessment and Accountability Support" userId="b7d6fb4f-88fd-4227-920b-6a3119e5e7a1" providerId="ADAL" clId="{C42160AA-F8DF-4F54-898B-D62FB1719414}" dt="2024-07-10T19:56:57.974" v="130" actId="26606"/>
          <ac:spMkLst>
            <pc:docMk/>
            <pc:sldMk cId="2449209925" sldId="1154"/>
            <ac:spMk id="84" creationId="{9D8233B0-41B5-4D9A-AEEC-13DB66A8C9B5}"/>
          </ac:spMkLst>
        </pc:spChg>
        <pc:spChg chg="add del">
          <ac:chgData name="Jones, Helen - Division of Assessment and Accountability Support" userId="b7d6fb4f-88fd-4227-920b-6a3119e5e7a1" providerId="ADAL" clId="{C42160AA-F8DF-4F54-898B-D62FB1719414}" dt="2024-07-10T19:59:54.690" v="150" actId="26606"/>
          <ac:spMkLst>
            <pc:docMk/>
            <pc:sldMk cId="2449209925" sldId="1154"/>
            <ac:spMk id="86" creationId="{D2C0AE1C-0118-41AE-8A10-7CDCBF10E96F}"/>
          </ac:spMkLst>
        </pc:spChg>
        <pc:spChg chg="add del">
          <ac:chgData name="Jones, Helen - Division of Assessment and Accountability Support" userId="b7d6fb4f-88fd-4227-920b-6a3119e5e7a1" providerId="ADAL" clId="{C42160AA-F8DF-4F54-898B-D62FB1719414}" dt="2024-07-10T19:59:54.690" v="150" actId="26606"/>
          <ac:spMkLst>
            <pc:docMk/>
            <pc:sldMk cId="2449209925" sldId="1154"/>
            <ac:spMk id="87" creationId="{463EEC44-1BA3-44ED-81FC-A644B04B2A44}"/>
          </ac:spMkLst>
        </pc:spChg>
        <pc:spChg chg="add del">
          <ac:chgData name="Jones, Helen - Division of Assessment and Accountability Support" userId="b7d6fb4f-88fd-4227-920b-6a3119e5e7a1" providerId="ADAL" clId="{C42160AA-F8DF-4F54-898B-D62FB1719414}" dt="2024-07-10T19:56:57.974" v="130" actId="26606"/>
          <ac:spMkLst>
            <pc:docMk/>
            <pc:sldMk cId="2449209925" sldId="1154"/>
            <ac:spMk id="88" creationId="{E659831F-0D9A-4C63-9EBB-8435B85A440F}"/>
          </ac:spMkLst>
        </pc:spChg>
        <pc:spChg chg="add del">
          <ac:chgData name="Jones, Helen - Division of Assessment and Accountability Support" userId="b7d6fb4f-88fd-4227-920b-6a3119e5e7a1" providerId="ADAL" clId="{C42160AA-F8DF-4F54-898B-D62FB1719414}" dt="2024-07-10T20:03:58.996" v="160" actId="26606"/>
          <ac:spMkLst>
            <pc:docMk/>
            <pc:sldMk cId="2449209925" sldId="1154"/>
            <ac:spMk id="89" creationId="{4C10CBC8-7837-4750-8EE9-B4C3D50488F6}"/>
          </ac:spMkLst>
        </pc:spChg>
        <pc:spChg chg="add del">
          <ac:chgData name="Jones, Helen - Division of Assessment and Accountability Support" userId="b7d6fb4f-88fd-4227-920b-6a3119e5e7a1" providerId="ADAL" clId="{C42160AA-F8DF-4F54-898B-D62FB1719414}" dt="2024-07-10T19:57:02.143" v="132" actId="26606"/>
          <ac:spMkLst>
            <pc:docMk/>
            <pc:sldMk cId="2449209925" sldId="1154"/>
            <ac:spMk id="90" creationId="{345A976A-8DE3-4B67-B94B-2044FDD12899}"/>
          </ac:spMkLst>
        </pc:spChg>
        <pc:spChg chg="add del">
          <ac:chgData name="Jones, Helen - Division of Assessment and Accountability Support" userId="b7d6fb4f-88fd-4227-920b-6a3119e5e7a1" providerId="ADAL" clId="{C42160AA-F8DF-4F54-898B-D62FB1719414}" dt="2024-07-10T19:57:02.143" v="132" actId="26606"/>
          <ac:spMkLst>
            <pc:docMk/>
            <pc:sldMk cId="2449209925" sldId="1154"/>
            <ac:spMk id="91" creationId="{6EAAA1B9-2DDB-49C9-A037-A523D2F13C15}"/>
          </ac:spMkLst>
        </pc:spChg>
        <pc:spChg chg="add del">
          <ac:chgData name="Jones, Helen - Division of Assessment and Accountability Support" userId="b7d6fb4f-88fd-4227-920b-6a3119e5e7a1" providerId="ADAL" clId="{C42160AA-F8DF-4F54-898B-D62FB1719414}" dt="2024-07-10T20:03:58.996" v="160" actId="26606"/>
          <ac:spMkLst>
            <pc:docMk/>
            <pc:sldMk cId="2449209925" sldId="1154"/>
            <ac:spMk id="93" creationId="{69014793-11D4-4A17-9261-1A2E683ADF75}"/>
          </ac:spMkLst>
        </pc:spChg>
        <pc:spChg chg="add del">
          <ac:chgData name="Jones, Helen - Division of Assessment and Accountability Support" userId="b7d6fb4f-88fd-4227-920b-6a3119e5e7a1" providerId="ADAL" clId="{C42160AA-F8DF-4F54-898B-D62FB1719414}" dt="2024-07-10T20:04:05.186" v="162" actId="26606"/>
          <ac:spMkLst>
            <pc:docMk/>
            <pc:sldMk cId="2449209925" sldId="1154"/>
            <ac:spMk id="96" creationId="{70DFC902-7D23-471A-B557-B6B6917D7A0D}"/>
          </ac:spMkLst>
        </pc:spChg>
        <pc:spChg chg="add del">
          <ac:chgData name="Jones, Helen - Division of Assessment and Accountability Support" userId="b7d6fb4f-88fd-4227-920b-6a3119e5e7a1" providerId="ADAL" clId="{C42160AA-F8DF-4F54-898B-D62FB1719414}" dt="2024-07-10T20:04:05.186" v="162" actId="26606"/>
          <ac:spMkLst>
            <pc:docMk/>
            <pc:sldMk cId="2449209925" sldId="1154"/>
            <ac:spMk id="97" creationId="{A55D5633-D557-4DCA-982C-FF36EB7A1C00}"/>
          </ac:spMkLst>
        </pc:spChg>
        <pc:spChg chg="add del">
          <ac:chgData name="Jones, Helen - Division of Assessment and Accountability Support" userId="b7d6fb4f-88fd-4227-920b-6a3119e5e7a1" providerId="ADAL" clId="{C42160AA-F8DF-4F54-898B-D62FB1719414}" dt="2024-07-10T20:04:14.245" v="164" actId="26606"/>
          <ac:spMkLst>
            <pc:docMk/>
            <pc:sldMk cId="2449209925" sldId="1154"/>
            <ac:spMk id="99" creationId="{35DB3719-6FDC-4E5D-891D-FF40B7300F64}"/>
          </ac:spMkLst>
        </pc:spChg>
        <pc:spChg chg="add del">
          <ac:chgData name="Jones, Helen - Division of Assessment and Accountability Support" userId="b7d6fb4f-88fd-4227-920b-6a3119e5e7a1" providerId="ADAL" clId="{C42160AA-F8DF-4F54-898B-D62FB1719414}" dt="2024-07-10T20:04:14.245" v="164" actId="26606"/>
          <ac:spMkLst>
            <pc:docMk/>
            <pc:sldMk cId="2449209925" sldId="1154"/>
            <ac:spMk id="100" creationId="{E0CBAC23-2E3F-4A90-BA59-F8299F6A5439}"/>
          </ac:spMkLst>
        </pc:spChg>
        <pc:spChg chg="add del">
          <ac:chgData name="Jones, Helen - Division of Assessment and Accountability Support" userId="b7d6fb4f-88fd-4227-920b-6a3119e5e7a1" providerId="ADAL" clId="{C42160AA-F8DF-4F54-898B-D62FB1719414}" dt="2024-07-10T19:57:10.080" v="134" actId="26606"/>
          <ac:spMkLst>
            <pc:docMk/>
            <pc:sldMk cId="2449209925" sldId="1154"/>
            <ac:spMk id="101" creationId="{D9A7F3BF-8763-4074-AD77-92790AF314D1}"/>
          </ac:spMkLst>
        </pc:spChg>
        <pc:spChg chg="add del">
          <ac:chgData name="Jones, Helen - Division of Assessment and Accountability Support" userId="b7d6fb4f-88fd-4227-920b-6a3119e5e7a1" providerId="ADAL" clId="{C42160AA-F8DF-4F54-898B-D62FB1719414}" dt="2024-07-10T19:57:32.215" v="136" actId="26606"/>
          <ac:spMkLst>
            <pc:docMk/>
            <pc:sldMk cId="2449209925" sldId="1154"/>
            <ac:spMk id="108" creationId="{AE2B703B-46F9-481A-A605-82E2A828C4FA}"/>
          </ac:spMkLst>
        </pc:spChg>
        <pc:spChg chg="add del">
          <ac:chgData name="Jones, Helen - Division of Assessment and Accountability Support" userId="b7d6fb4f-88fd-4227-920b-6a3119e5e7a1" providerId="ADAL" clId="{C42160AA-F8DF-4F54-898B-D62FB1719414}" dt="2024-07-10T19:57:32.215" v="136" actId="26606"/>
          <ac:spMkLst>
            <pc:docMk/>
            <pc:sldMk cId="2449209925" sldId="1154"/>
            <ac:spMk id="109" creationId="{F13BE4D7-0C3D-4906-B230-A1C5B4665CCF}"/>
          </ac:spMkLst>
        </pc:spChg>
        <pc:spChg chg="add del">
          <ac:chgData name="Jones, Helen - Division of Assessment and Accountability Support" userId="b7d6fb4f-88fd-4227-920b-6a3119e5e7a1" providerId="ADAL" clId="{C42160AA-F8DF-4F54-898B-D62FB1719414}" dt="2024-07-10T19:58:09.565" v="138" actId="26606"/>
          <ac:spMkLst>
            <pc:docMk/>
            <pc:sldMk cId="2449209925" sldId="1154"/>
            <ac:spMk id="111" creationId="{70DFC902-7D23-471A-B557-B6B6917D7A0D}"/>
          </ac:spMkLst>
        </pc:spChg>
        <pc:spChg chg="add del">
          <ac:chgData name="Jones, Helen - Division of Assessment and Accountability Support" userId="b7d6fb4f-88fd-4227-920b-6a3119e5e7a1" providerId="ADAL" clId="{C42160AA-F8DF-4F54-898B-D62FB1719414}" dt="2024-07-10T19:58:09.565" v="138" actId="26606"/>
          <ac:spMkLst>
            <pc:docMk/>
            <pc:sldMk cId="2449209925" sldId="1154"/>
            <ac:spMk id="112" creationId="{A55D5633-D557-4DCA-982C-FF36EB7A1C00}"/>
          </ac:spMkLst>
        </pc:spChg>
        <pc:spChg chg="add del">
          <ac:chgData name="Jones, Helen - Division of Assessment and Accountability Support" userId="b7d6fb4f-88fd-4227-920b-6a3119e5e7a1" providerId="ADAL" clId="{C42160AA-F8DF-4F54-898B-D62FB1719414}" dt="2024-07-10T19:58:14.798" v="140" actId="26606"/>
          <ac:spMkLst>
            <pc:docMk/>
            <pc:sldMk cId="2449209925" sldId="1154"/>
            <ac:spMk id="114" creationId="{2659FDB4-FCBE-4A89-B46D-43D4FA54464D}"/>
          </ac:spMkLst>
        </pc:spChg>
        <pc:spChg chg="add del">
          <ac:chgData name="Jones, Helen - Division of Assessment and Accountability Support" userId="b7d6fb4f-88fd-4227-920b-6a3119e5e7a1" providerId="ADAL" clId="{C42160AA-F8DF-4F54-898B-D62FB1719414}" dt="2024-07-10T19:58:14.798" v="140" actId="26606"/>
          <ac:spMkLst>
            <pc:docMk/>
            <pc:sldMk cId="2449209925" sldId="1154"/>
            <ac:spMk id="116" creationId="{58BDB0EE-D238-415B-9ED8-62AA6AB2AAD1}"/>
          </ac:spMkLst>
        </pc:spChg>
        <pc:spChg chg="add del">
          <ac:chgData name="Jones, Helen - Division of Assessment and Accountability Support" userId="b7d6fb4f-88fd-4227-920b-6a3119e5e7a1" providerId="ADAL" clId="{C42160AA-F8DF-4F54-898B-D62FB1719414}" dt="2024-07-10T19:58:14.798" v="140" actId="26606"/>
          <ac:spMkLst>
            <pc:docMk/>
            <pc:sldMk cId="2449209925" sldId="1154"/>
            <ac:spMk id="117" creationId="{C5B55FC3-961D-4325-82F1-DE92B0D04E03}"/>
          </ac:spMkLst>
        </pc:spChg>
        <pc:spChg chg="add del">
          <ac:chgData name="Jones, Helen - Division of Assessment and Accountability Support" userId="b7d6fb4f-88fd-4227-920b-6a3119e5e7a1" providerId="ADAL" clId="{C42160AA-F8DF-4F54-898B-D62FB1719414}" dt="2024-07-10T19:58:14.798" v="140" actId="26606"/>
          <ac:spMkLst>
            <pc:docMk/>
            <pc:sldMk cId="2449209925" sldId="1154"/>
            <ac:spMk id="118" creationId="{4C8AB332-D09E-4F28-943C-DABDD4716A3C}"/>
          </ac:spMkLst>
        </pc:spChg>
        <pc:spChg chg="add del">
          <ac:chgData name="Jones, Helen - Division of Assessment and Accountability Support" userId="b7d6fb4f-88fd-4227-920b-6a3119e5e7a1" providerId="ADAL" clId="{C42160AA-F8DF-4F54-898B-D62FB1719414}" dt="2024-07-10T19:58:19.289" v="142" actId="26606"/>
          <ac:spMkLst>
            <pc:docMk/>
            <pc:sldMk cId="2449209925" sldId="1154"/>
            <ac:spMk id="120" creationId="{545D489D-16E1-484D-867B-144368D74B83}"/>
          </ac:spMkLst>
        </pc:spChg>
        <pc:spChg chg="add del">
          <ac:chgData name="Jones, Helen - Division of Assessment and Accountability Support" userId="b7d6fb4f-88fd-4227-920b-6a3119e5e7a1" providerId="ADAL" clId="{C42160AA-F8DF-4F54-898B-D62FB1719414}" dt="2024-07-10T19:58:19.289" v="142" actId="26606"/>
          <ac:spMkLst>
            <pc:docMk/>
            <pc:sldMk cId="2449209925" sldId="1154"/>
            <ac:spMk id="121" creationId="{49A496F5-B01E-4BF8-9D1E-C4E53B6F9652}"/>
          </ac:spMkLst>
        </pc:spChg>
        <pc:spChg chg="add del">
          <ac:chgData name="Jones, Helen - Division of Assessment and Accountability Support" userId="b7d6fb4f-88fd-4227-920b-6a3119e5e7a1" providerId="ADAL" clId="{C42160AA-F8DF-4F54-898B-D62FB1719414}" dt="2024-07-10T19:58:19.289" v="142" actId="26606"/>
          <ac:spMkLst>
            <pc:docMk/>
            <pc:sldMk cId="2449209925" sldId="1154"/>
            <ac:spMk id="122" creationId="{6E895C8D-1379-40B8-8B1B-B6F5AEAF0A6C}"/>
          </ac:spMkLst>
        </pc:spChg>
        <pc:spChg chg="add del">
          <ac:chgData name="Jones, Helen - Division of Assessment and Accountability Support" userId="b7d6fb4f-88fd-4227-920b-6a3119e5e7a1" providerId="ADAL" clId="{C42160AA-F8DF-4F54-898B-D62FB1719414}" dt="2024-07-10T19:58:43.371" v="144" actId="26606"/>
          <ac:spMkLst>
            <pc:docMk/>
            <pc:sldMk cId="2449209925" sldId="1154"/>
            <ac:spMk id="124" creationId="{78FD1E94-B12F-434F-8027-5DBEAC55A132}"/>
          </ac:spMkLst>
        </pc:spChg>
        <pc:spChg chg="add del">
          <ac:chgData name="Jones, Helen - Division of Assessment and Accountability Support" userId="b7d6fb4f-88fd-4227-920b-6a3119e5e7a1" providerId="ADAL" clId="{C42160AA-F8DF-4F54-898B-D62FB1719414}" dt="2024-07-10T19:58:43.371" v="144" actId="26606"/>
          <ac:spMkLst>
            <pc:docMk/>
            <pc:sldMk cId="2449209925" sldId="1154"/>
            <ac:spMk id="125" creationId="{1BC8109F-B452-45EE-8BB3-65433C039601}"/>
          </ac:spMkLst>
        </pc:spChg>
        <pc:grpChg chg="add del">
          <ac:chgData name="Jones, Helen - Division of Assessment and Accountability Support" userId="b7d6fb4f-88fd-4227-920b-6a3119e5e7a1" providerId="ADAL" clId="{C42160AA-F8DF-4F54-898B-D62FB1719414}" dt="2024-07-10T19:53:31.571" v="109" actId="26606"/>
          <ac:grpSpMkLst>
            <pc:docMk/>
            <pc:sldMk cId="2449209925" sldId="1154"/>
            <ac:grpSpMk id="57" creationId="{28FAF094-D087-493F-8DF9-A486C2D6BBAA}"/>
          </ac:grpSpMkLst>
        </pc:grpChg>
        <pc:grpChg chg="add del">
          <ac:chgData name="Jones, Helen - Division of Assessment and Accountability Support" userId="b7d6fb4f-88fd-4227-920b-6a3119e5e7a1" providerId="ADAL" clId="{C42160AA-F8DF-4F54-898B-D62FB1719414}" dt="2024-07-10T19:56:21.348" v="122" actId="26606"/>
          <ac:grpSpMkLst>
            <pc:docMk/>
            <pc:sldMk cId="2449209925" sldId="1154"/>
            <ac:grpSpMk id="69" creationId="{8A919B9C-5C01-47E4-B2F2-45F589208ABF}"/>
          </ac:grpSpMkLst>
        </pc:grpChg>
        <pc:grpChg chg="add del">
          <ac:chgData name="Jones, Helen - Division of Assessment and Accountability Support" userId="b7d6fb4f-88fd-4227-920b-6a3119e5e7a1" providerId="ADAL" clId="{C42160AA-F8DF-4F54-898B-D62FB1719414}" dt="2024-07-10T19:56:57.974" v="130" actId="26606"/>
          <ac:grpSpMkLst>
            <pc:docMk/>
            <pc:sldMk cId="2449209925" sldId="1154"/>
            <ac:grpSpMk id="85" creationId="{28FAF094-D087-493F-8DF9-A486C2D6BBAA}"/>
          </ac:grpSpMkLst>
        </pc:grpChg>
        <pc:grpChg chg="add del">
          <ac:chgData name="Jones, Helen - Division of Assessment and Accountability Support" userId="b7d6fb4f-88fd-4227-920b-6a3119e5e7a1" providerId="ADAL" clId="{C42160AA-F8DF-4F54-898B-D62FB1719414}" dt="2024-07-10T19:57:02.143" v="132" actId="26606"/>
          <ac:grpSpMkLst>
            <pc:docMk/>
            <pc:sldMk cId="2449209925" sldId="1154"/>
            <ac:grpSpMk id="92" creationId="{B441F8D5-EBCE-4FB9-91A9-3425971C1F99}"/>
          </ac:grpSpMkLst>
        </pc:grpChg>
        <pc:grpChg chg="add del">
          <ac:chgData name="Jones, Helen - Division of Assessment and Accountability Support" userId="b7d6fb4f-88fd-4227-920b-6a3119e5e7a1" providerId="ADAL" clId="{C42160AA-F8DF-4F54-898B-D62FB1719414}" dt="2024-07-10T19:57:02.143" v="132" actId="26606"/>
          <ac:grpSpMkLst>
            <pc:docMk/>
            <pc:sldMk cId="2449209925" sldId="1154"/>
            <ac:grpSpMk id="95" creationId="{08701F99-7E4C-4B92-A4B5-307CDFB7A4DE}"/>
          </ac:grpSpMkLst>
        </pc:grpChg>
        <pc:grpChg chg="add del">
          <ac:chgData name="Jones, Helen - Division of Assessment and Accountability Support" userId="b7d6fb4f-88fd-4227-920b-6a3119e5e7a1" providerId="ADAL" clId="{C42160AA-F8DF-4F54-898B-D62FB1719414}" dt="2024-07-10T19:57:10.080" v="134" actId="26606"/>
          <ac:grpSpMkLst>
            <pc:docMk/>
            <pc:sldMk cId="2449209925" sldId="1154"/>
            <ac:grpSpMk id="102" creationId="{7A9648D6-B41B-42D0-A817-AE2607B0B5B8}"/>
          </ac:grpSpMkLst>
        </pc:grpChg>
        <pc:cxnChg chg="add del">
          <ac:chgData name="Jones, Helen - Division of Assessment and Accountability Support" userId="b7d6fb4f-88fd-4227-920b-6a3119e5e7a1" providerId="ADAL" clId="{C42160AA-F8DF-4F54-898B-D62FB1719414}" dt="2024-07-10T19:57:10.080" v="134" actId="26606"/>
          <ac:cxnSpMkLst>
            <pc:docMk/>
            <pc:sldMk cId="2449209925" sldId="1154"/>
            <ac:cxnSpMk id="106" creationId="{C49DA8F6-BCC1-4447-B54C-57856834B94B}"/>
          </ac:cxnSpMkLst>
        </pc:cxnChg>
        <pc:cxnChg chg="add del">
          <ac:chgData name="Jones, Helen - Division of Assessment and Accountability Support" userId="b7d6fb4f-88fd-4227-920b-6a3119e5e7a1" providerId="ADAL" clId="{C42160AA-F8DF-4F54-898B-D62FB1719414}" dt="2024-07-10T19:58:14.798" v="140" actId="26606"/>
          <ac:cxnSpMkLst>
            <pc:docMk/>
            <pc:sldMk cId="2449209925" sldId="1154"/>
            <ac:cxnSpMk id="115" creationId="{C8F51B3F-8331-4E4A-AE96-D47B1006EEAD}"/>
          </ac:cxnSpMkLst>
        </pc:cxnChg>
        <pc:extLst>
          <p:ext xmlns:p="http://schemas.openxmlformats.org/presentationml/2006/main" uri="{D6D511B9-2390-475A-947B-AFAB55BFBCF1}">
            <pc226:cmChg xmlns:pc226="http://schemas.microsoft.com/office/powerpoint/2022/06/main/command" chg="">
              <pc226:chgData name="Jones, Helen - Division of Assessment and Accountability Support" userId="b7d6fb4f-88fd-4227-920b-6a3119e5e7a1" providerId="ADAL" clId="{C42160AA-F8DF-4F54-898B-D62FB1719414}" dt="2024-07-10T15:45:48.624" v="89"/>
              <pc2:cmMkLst xmlns:pc2="http://schemas.microsoft.com/office/powerpoint/2019/9/main/command">
                <pc:docMk/>
                <pc:sldMk cId="2449209925" sldId="1154"/>
                <pc2:cmMk id="{BEDEADD9-5EDB-4F1E-88D8-332E58ADC86D}"/>
              </pc2:cmMkLst>
              <pc226:cmRplyChg chg="add">
                <pc226:chgData name="Jones, Helen - Division of Assessment and Accountability Support" userId="b7d6fb4f-88fd-4227-920b-6a3119e5e7a1" providerId="ADAL" clId="{C42160AA-F8DF-4F54-898B-D62FB1719414}" dt="2024-07-10T15:45:48.624" v="89"/>
                <pc2:cmRplyMkLst xmlns:pc2="http://schemas.microsoft.com/office/powerpoint/2019/9/main/command">
                  <pc:docMk/>
                  <pc:sldMk cId="2449209925" sldId="1154"/>
                  <pc2:cmMk id="{BEDEADD9-5EDB-4F1E-88D8-332E58ADC86D}"/>
                  <pc2:cmRplyMk id="{FC9FCEB7-365D-4821-AD8F-9676F1AD8121}"/>
                </pc2:cmRplyMkLst>
              </pc226:cmRplyChg>
            </pc226:cmChg>
          </p:ext>
        </pc:extLst>
      </pc:sldChg>
    </pc:docChg>
  </pc:docChgLst>
  <pc:docChgLst>
    <pc:chgData name="Savage, Shara - Division of Assessment and Accountability Support" userId="S::shara.savage@education.ky.gov::71eadb16-699f-453e-81d8-c9ac7aaf2dd6" providerId="AD" clId="Web-{8EBC393A-4EA1-92CA-F2A1-CAC12358FD1A}"/>
    <pc:docChg chg="modSld">
      <pc:chgData name="Savage, Shara - Division of Assessment and Accountability Support" userId="S::shara.savage@education.ky.gov::71eadb16-699f-453e-81d8-c9ac7aaf2dd6" providerId="AD" clId="Web-{8EBC393A-4EA1-92CA-F2A1-CAC12358FD1A}" dt="2024-07-17T15:33:50.803" v="1"/>
      <pc:docMkLst>
        <pc:docMk/>
      </pc:docMkLst>
      <pc:sldChg chg="modNotes">
        <pc:chgData name="Savage, Shara - Division of Assessment and Accountability Support" userId="S::shara.savage@education.ky.gov::71eadb16-699f-453e-81d8-c9ac7aaf2dd6" providerId="AD" clId="Web-{8EBC393A-4EA1-92CA-F2A1-CAC12358FD1A}" dt="2024-07-17T15:33:50.803" v="1"/>
        <pc:sldMkLst>
          <pc:docMk/>
          <pc:sldMk cId="1393089281" sldId="1060"/>
        </pc:sldMkLst>
      </pc:sldChg>
    </pc:docChg>
  </pc:docChgLst>
  <pc:docChgLst>
    <pc:chgData name="Stafford, Jennifer - KDE Division Director" userId="S::jennifer.stafford@education.ky.gov::0151abd4-297e-443f-a77b-a8c249c015ab" providerId="AD" clId="Web-{62DEFC24-B56A-F4BA-B7FF-9CE4B5E5540B}"/>
    <pc:docChg chg="modSld">
      <pc:chgData name="Stafford, Jennifer - KDE Division Director" userId="S::jennifer.stafford@education.ky.gov::0151abd4-297e-443f-a77b-a8c249c015ab" providerId="AD" clId="Web-{62DEFC24-B56A-F4BA-B7FF-9CE4B5E5540B}" dt="2024-07-10T20:04:56.573" v="0"/>
      <pc:docMkLst>
        <pc:docMk/>
      </pc:docMkLst>
      <pc:sldChg chg="delSp">
        <pc:chgData name="Stafford, Jennifer - KDE Division Director" userId="S::jennifer.stafford@education.ky.gov::0151abd4-297e-443f-a77b-a8c249c015ab" providerId="AD" clId="Web-{62DEFC24-B56A-F4BA-B7FF-9CE4B5E5540B}" dt="2024-07-10T20:04:56.573" v="0"/>
        <pc:sldMkLst>
          <pc:docMk/>
          <pc:sldMk cId="2449209925" sldId="1154"/>
        </pc:sldMkLst>
        <pc:spChg chg="del">
          <ac:chgData name="Stafford, Jennifer - KDE Division Director" userId="S::jennifer.stafford@education.ky.gov::0151abd4-297e-443f-a77b-a8c249c015ab" providerId="AD" clId="Web-{62DEFC24-B56A-F4BA-B7FF-9CE4B5E5540B}" dt="2024-07-10T20:04:56.573" v="0"/>
          <ac:spMkLst>
            <pc:docMk/>
            <pc:sldMk cId="2449209925" sldId="1154"/>
            <ac:spMk id="50" creationId="{B4343B84-074C-C35D-1707-DE37673BA13F}"/>
          </ac:spMkLst>
        </pc:spChg>
      </pc:sldChg>
    </pc:docChg>
  </pc:docChgLst>
  <pc:docChgLst>
    <pc:chgData name="Wickizer, John - Division of Accountability Data and Analysis" userId="S::john.wickizer@education.ky.gov::1c22ac94-8f1d-4cc0-ad19-578a4f29fa40" providerId="AD" clId="Web-{4618E40B-FA42-912F-87F2-19A0D5B99DB4}"/>
    <pc:docChg chg="">
      <pc:chgData name="Wickizer, John - Division of Accountability Data and Analysis" userId="S::john.wickizer@education.ky.gov::1c22ac94-8f1d-4cc0-ad19-578a4f29fa40" providerId="AD" clId="Web-{4618E40B-FA42-912F-87F2-19A0D5B99DB4}" dt="2024-07-12T12:37:03.325" v="2"/>
      <pc:docMkLst>
        <pc:docMk/>
      </pc:docMkLst>
      <pc:sldChg chg="addCm">
        <pc:chgData name="Wickizer, John - Division of Accountability Data and Analysis" userId="S::john.wickizer@education.ky.gov::1c22ac94-8f1d-4cc0-ad19-578a4f29fa40" providerId="AD" clId="Web-{4618E40B-FA42-912F-87F2-19A0D5B99DB4}" dt="2024-07-12T12:37:03.325" v="2"/>
        <pc:sldMkLst>
          <pc:docMk/>
          <pc:sldMk cId="1772418972" sldId="1055"/>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4618E40B-FA42-912F-87F2-19A0D5B99DB4}" dt="2024-07-12T12:37:03.325" v="2"/>
              <pc2:cmMkLst xmlns:pc2="http://schemas.microsoft.com/office/powerpoint/2019/9/main/command">
                <pc:docMk/>
                <pc:sldMk cId="1772418972" sldId="1055"/>
                <pc2:cmMk id="{A03BB545-5AB3-40F9-ADB7-B79C9EC8E192}"/>
              </pc2:cmMkLst>
            </pc226:cmChg>
          </p:ext>
        </pc:extLst>
      </pc:sldChg>
      <pc:sldChg chg="addCm">
        <pc:chgData name="Wickizer, John - Division of Accountability Data and Analysis" userId="S::john.wickizer@education.ky.gov::1c22ac94-8f1d-4cc0-ad19-578a4f29fa40" providerId="AD" clId="Web-{4618E40B-FA42-912F-87F2-19A0D5B99DB4}" dt="2024-07-12T12:30:33.483" v="1"/>
        <pc:sldMkLst>
          <pc:docMk/>
          <pc:sldMk cId="958431239" sldId="1057"/>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4618E40B-FA42-912F-87F2-19A0D5B99DB4}" dt="2024-07-12T12:30:33.483" v="1"/>
              <pc2:cmMkLst xmlns:pc2="http://schemas.microsoft.com/office/powerpoint/2019/9/main/command">
                <pc:docMk/>
                <pc:sldMk cId="958431239" sldId="1057"/>
                <pc2:cmMk id="{0E648DEB-81F0-42AE-AE23-644689E4C8B4}"/>
              </pc2:cmMkLst>
            </pc226:cmChg>
          </p:ext>
        </pc:extLst>
      </pc:sldChg>
      <pc:sldChg chg="addCm">
        <pc:chgData name="Wickizer, John - Division of Accountability Data and Analysis" userId="S::john.wickizer@education.ky.gov::1c22ac94-8f1d-4cc0-ad19-578a4f29fa40" providerId="AD" clId="Web-{4618E40B-FA42-912F-87F2-19A0D5B99DB4}" dt="2024-07-12T12:27:45.655" v="0"/>
        <pc:sldMkLst>
          <pc:docMk/>
          <pc:sldMk cId="2031876543" sldId="1071"/>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4618E40B-FA42-912F-87F2-19A0D5B99DB4}" dt="2024-07-12T12:27:45.655" v="0"/>
              <pc2:cmMkLst xmlns:pc2="http://schemas.microsoft.com/office/powerpoint/2019/9/main/command">
                <pc:docMk/>
                <pc:sldMk cId="2031876543" sldId="1071"/>
                <pc2:cmMk id="{3DF5B7AC-1BA4-48DC-A477-DE0753C8471E}"/>
              </pc2:cmMkLst>
            </pc226:cmChg>
          </p:ext>
        </pc:extLst>
      </pc:sldChg>
    </pc:docChg>
  </pc:docChgLst>
  <pc:docChgLst>
    <pc:chgData name="Savage, Shara - Division of Assessment and Accountability Support" userId="S::shara.savage@education.ky.gov::71eadb16-699f-453e-81d8-c9ac7aaf2dd6" providerId="AD" clId="Web-{4480C42F-13FD-22A2-F0D8-6187D108F0A7}"/>
    <pc:docChg chg="mod">
      <pc:chgData name="Savage, Shara - Division of Assessment and Accountability Support" userId="S::shara.savage@education.ky.gov::71eadb16-699f-453e-81d8-c9ac7aaf2dd6" providerId="AD" clId="Web-{4480C42F-13FD-22A2-F0D8-6187D108F0A7}" dt="2024-07-11T21:19:49.776" v="1"/>
      <pc:docMkLst>
        <pc:docMk/>
      </pc:docMkLst>
      <pc:sldChg chg="modCm">
        <pc:chgData name="Savage, Shara - Division of Assessment and Accountability Support" userId="S::shara.savage@education.ky.gov::71eadb16-699f-453e-81d8-c9ac7aaf2dd6" providerId="AD" clId="Web-{4480C42F-13FD-22A2-F0D8-6187D108F0A7}" dt="2024-07-11T21:19:49.776" v="1"/>
        <pc:sldMkLst>
          <pc:docMk/>
          <pc:sldMk cId="1153131532" sldId="301"/>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S::shara.savage@education.ky.gov::71eadb16-699f-453e-81d8-c9ac7aaf2dd6" providerId="AD" clId="Web-{4480C42F-13FD-22A2-F0D8-6187D108F0A7}" dt="2024-07-11T21:19:49.776" v="1"/>
              <pc2:cmMkLst xmlns:pc2="http://schemas.microsoft.com/office/powerpoint/2019/9/main/command">
                <pc:docMk/>
                <pc:sldMk cId="1153131532" sldId="301"/>
                <pc2:cmMk id="{07F0BABD-E165-48B7-ABD0-63748D9C5D50}"/>
              </pc2:cmMkLst>
              <pc226:cmRplyChg chg="add">
                <pc226:chgData name="Savage, Shara - Division of Assessment and Accountability Support" userId="S::shara.savage@education.ky.gov::71eadb16-699f-453e-81d8-c9ac7aaf2dd6" providerId="AD" clId="Web-{4480C42F-13FD-22A2-F0D8-6187D108F0A7}" dt="2024-07-11T21:19:49.776" v="1"/>
                <pc2:cmRplyMkLst xmlns:pc2="http://schemas.microsoft.com/office/powerpoint/2019/9/main/command">
                  <pc:docMk/>
                  <pc:sldMk cId="1153131532" sldId="301"/>
                  <pc2:cmMk id="{07F0BABD-E165-48B7-ABD0-63748D9C5D50}"/>
                  <pc2:cmRplyMk id="{014704E4-01FE-45B9-9FC0-352EA810CEBE}"/>
                </pc2:cmRplyMkLst>
              </pc226:cmRplyChg>
            </pc226:cmChg>
          </p:ext>
        </pc:extLst>
      </pc:sldChg>
    </pc:docChg>
  </pc:docChgLst>
  <pc:docChgLst>
    <pc:chgData name="Larkins, Jennifer - Office of Assessment and Accountability" userId="S::jennifer.larkins@education.ky.gov::093879bc-4454-48e7-95b0-93a7f4bf4b00" providerId="AD" clId="Web-{EBAD91C5-8C3F-6AF4-FFAA-5ECF9C83813C}"/>
    <pc:docChg chg="modSld">
      <pc:chgData name="Larkins, Jennifer - Office of Assessment and Accountability" userId="S::jennifer.larkins@education.ky.gov::093879bc-4454-48e7-95b0-93a7f4bf4b00" providerId="AD" clId="Web-{EBAD91C5-8C3F-6AF4-FFAA-5ECF9C83813C}" dt="2024-07-15T18:43:52.711" v="4" actId="20577"/>
      <pc:docMkLst>
        <pc:docMk/>
      </pc:docMkLst>
      <pc:sldChg chg="addSp delSp modSp modCm">
        <pc:chgData name="Larkins, Jennifer - Office of Assessment and Accountability" userId="S::jennifer.larkins@education.ky.gov::093879bc-4454-48e7-95b0-93a7f4bf4b00" providerId="AD" clId="Web-{EBAD91C5-8C3F-6AF4-FFAA-5ECF9C83813C}" dt="2024-07-15T18:43:52.711" v="4" actId="20577"/>
        <pc:sldMkLst>
          <pc:docMk/>
          <pc:sldMk cId="958431239" sldId="1057"/>
        </pc:sldMkLst>
        <pc:spChg chg="mod">
          <ac:chgData name="Larkins, Jennifer - Office of Assessment and Accountability" userId="S::jennifer.larkins@education.ky.gov::093879bc-4454-48e7-95b0-93a7f4bf4b00" providerId="AD" clId="Web-{EBAD91C5-8C3F-6AF4-FFAA-5ECF9C83813C}" dt="2024-07-15T18:43:52.711" v="4" actId="20577"/>
          <ac:spMkLst>
            <pc:docMk/>
            <pc:sldMk cId="958431239" sldId="1057"/>
            <ac:spMk id="3" creationId="{D99F2F24-B5E3-CFDB-73EB-C47DEF25B4E9}"/>
          </ac:spMkLst>
        </pc:spChg>
        <pc:picChg chg="add del mod">
          <ac:chgData name="Larkins, Jennifer - Office of Assessment and Accountability" userId="S::jennifer.larkins@education.ky.gov::093879bc-4454-48e7-95b0-93a7f4bf4b00" providerId="AD" clId="Web-{EBAD91C5-8C3F-6AF4-FFAA-5ECF9C83813C}" dt="2024-07-15T18:43:28.445" v="1"/>
          <ac:picMkLst>
            <pc:docMk/>
            <pc:sldMk cId="958431239" sldId="1057"/>
            <ac:picMk id="5" creationId="{EA28AB3A-3AF8-CB90-B449-F790772629F4}"/>
          </ac:picMkLst>
        </pc:picChg>
        <pc:extLst>
          <p:ext xmlns:p="http://schemas.openxmlformats.org/presentationml/2006/main" uri="{D6D511B9-2390-475A-947B-AFAB55BFBCF1}">
            <pc226:cmChg xmlns:pc226="http://schemas.microsoft.com/office/powerpoint/2022/06/main/command" chg="mod">
              <pc226:chgData name="Larkins, Jennifer - Office of Assessment and Accountability" userId="S::jennifer.larkins@education.ky.gov::093879bc-4454-48e7-95b0-93a7f4bf4b00" providerId="AD" clId="Web-{EBAD91C5-8C3F-6AF4-FFAA-5ECF9C83813C}" dt="2024-07-15T18:43:44.258" v="2" actId="20577"/>
              <pc2:cmMkLst xmlns:pc2="http://schemas.microsoft.com/office/powerpoint/2019/9/main/command">
                <pc:docMk/>
                <pc:sldMk cId="958431239" sldId="1057"/>
                <pc2:cmMk id="{795B530F-35F1-42A0-A5CA-0046AB033D99}"/>
              </pc2:cmMkLst>
            </pc226:cmChg>
            <pc226:cmChg xmlns:pc226="http://schemas.microsoft.com/office/powerpoint/2022/06/main/command" chg="mod">
              <pc226:chgData name="Larkins, Jennifer - Office of Assessment and Accountability" userId="S::jennifer.larkins@education.ky.gov::093879bc-4454-48e7-95b0-93a7f4bf4b00" providerId="AD" clId="Web-{EBAD91C5-8C3F-6AF4-FFAA-5ECF9C83813C}" dt="2024-07-15T18:43:52.711" v="4" actId="20577"/>
              <pc2:cmMkLst xmlns:pc2="http://schemas.microsoft.com/office/powerpoint/2019/9/main/command">
                <pc:docMk/>
                <pc:sldMk cId="958431239" sldId="1057"/>
                <pc2:cmMk id="{0E648DEB-81F0-42AE-AE23-644689E4C8B4}"/>
              </pc2:cmMkLst>
            </pc226:cmChg>
          </p:ext>
        </pc:extLst>
      </pc:sldChg>
    </pc:docChg>
  </pc:docChgLst>
  <pc:docChgLst>
    <pc:chgData name="Prater, Michael - Division of Accountability Data and Analysis" userId="S::michael.prater@education.ky.gov::d1706e83-bbbf-420a-9299-477f144fa9a1" providerId="AD" clId="Web-{86CF6B17-CDD7-8194-282A-5CCB0918E0DE}"/>
    <pc:docChg chg="mod">
      <pc:chgData name="Prater, Michael - Division of Accountability Data and Analysis" userId="S::michael.prater@education.ky.gov::d1706e83-bbbf-420a-9299-477f144fa9a1" providerId="AD" clId="Web-{86CF6B17-CDD7-8194-282A-5CCB0918E0DE}" dt="2024-07-11T13:24:25.503" v="1"/>
      <pc:docMkLst>
        <pc:docMk/>
      </pc:docMkLst>
      <pc:sldChg chg="addCm">
        <pc:chgData name="Prater, Michael - Division of Accountability Data and Analysis" userId="S::michael.prater@education.ky.gov::d1706e83-bbbf-420a-9299-477f144fa9a1" providerId="AD" clId="Web-{86CF6B17-CDD7-8194-282A-5CCB0918E0DE}" dt="2024-07-11T13:24:25.503" v="1"/>
        <pc:sldMkLst>
          <pc:docMk/>
          <pc:sldMk cId="1112980395" sldId="257"/>
        </pc:sldMkLst>
        <pc:extLst>
          <p:ext xmlns:p="http://schemas.openxmlformats.org/presentationml/2006/main" uri="{D6D511B9-2390-475A-947B-AFAB55BFBCF1}">
            <pc226:cmChg xmlns:pc226="http://schemas.microsoft.com/office/powerpoint/2022/06/main/command" chg="add">
              <pc226:chgData name="Prater, Michael - Division of Accountability Data and Analysis" userId="S::michael.prater@education.ky.gov::d1706e83-bbbf-420a-9299-477f144fa9a1" providerId="AD" clId="Web-{86CF6B17-CDD7-8194-282A-5CCB0918E0DE}" dt="2024-07-11T13:24:25.503" v="1"/>
              <pc2:cmMkLst xmlns:pc2="http://schemas.microsoft.com/office/powerpoint/2019/9/main/command">
                <pc:docMk/>
                <pc:sldMk cId="1112980395" sldId="257"/>
                <pc2:cmMk id="{E7A968AA-9402-4A21-B9F5-AA4FDDAFE19D}"/>
              </pc2:cmMkLst>
            </pc226:cmChg>
          </p:ext>
        </pc:extLst>
      </pc:sldChg>
    </pc:docChg>
  </pc:docChgLst>
  <pc:docChgLst>
    <pc:chgData name="Stafford, Jennifer - KDE Division Director" userId="S::jennifer.stafford@education.ky.gov::0151abd4-297e-443f-a77b-a8c249c015ab" providerId="AD" clId="Web-{8491C0B0-44E8-056B-FEF5-7C175EFDF7E4}"/>
    <pc:docChg chg="modSld">
      <pc:chgData name="Stafford, Jennifer - KDE Division Director" userId="S::jennifer.stafford@education.ky.gov::0151abd4-297e-443f-a77b-a8c249c015ab" providerId="AD" clId="Web-{8491C0B0-44E8-056B-FEF5-7C175EFDF7E4}" dt="2024-07-18T15:59:47.381" v="138" actId="20577"/>
      <pc:docMkLst>
        <pc:docMk/>
      </pc:docMkLst>
      <pc:sldChg chg="modSp modNotes">
        <pc:chgData name="Stafford, Jennifer - KDE Division Director" userId="S::jennifer.stafford@education.ky.gov::0151abd4-297e-443f-a77b-a8c249c015ab" providerId="AD" clId="Web-{8491C0B0-44E8-056B-FEF5-7C175EFDF7E4}" dt="2024-07-18T15:38:36.395" v="133"/>
        <pc:sldMkLst>
          <pc:docMk/>
          <pc:sldMk cId="2995313015" sldId="1050"/>
        </pc:sldMkLst>
        <pc:spChg chg="mod">
          <ac:chgData name="Stafford, Jennifer - KDE Division Director" userId="S::jennifer.stafford@education.ky.gov::0151abd4-297e-443f-a77b-a8c249c015ab" providerId="AD" clId="Web-{8491C0B0-44E8-056B-FEF5-7C175EFDF7E4}" dt="2024-07-18T15:30:39.455" v="29" actId="14100"/>
          <ac:spMkLst>
            <pc:docMk/>
            <pc:sldMk cId="2995313015" sldId="1050"/>
            <ac:spMk id="2" creationId="{8AA659E2-5DB3-048C-FE57-2968D6A46297}"/>
          </ac:spMkLst>
        </pc:spChg>
        <pc:spChg chg="mod">
          <ac:chgData name="Stafford, Jennifer - KDE Division Director" userId="S::jennifer.stafford@education.ky.gov::0151abd4-297e-443f-a77b-a8c249c015ab" providerId="AD" clId="Web-{8491C0B0-44E8-056B-FEF5-7C175EFDF7E4}" dt="2024-07-18T15:29:13.468" v="26" actId="1076"/>
          <ac:spMkLst>
            <pc:docMk/>
            <pc:sldMk cId="2995313015" sldId="1050"/>
            <ac:spMk id="3" creationId="{297E8423-2C4D-4AC4-35C2-FE2BA498B2B7}"/>
          </ac:spMkLst>
        </pc:spChg>
        <pc:spChg chg="mod">
          <ac:chgData name="Stafford, Jennifer - KDE Division Director" userId="S::jennifer.stafford@education.ky.gov::0151abd4-297e-443f-a77b-a8c249c015ab" providerId="AD" clId="Web-{8491C0B0-44E8-056B-FEF5-7C175EFDF7E4}" dt="2024-07-18T15:38:33.630" v="132" actId="20577"/>
          <ac:spMkLst>
            <pc:docMk/>
            <pc:sldMk cId="2995313015" sldId="1050"/>
            <ac:spMk id="4" creationId="{24B1C048-863D-DE03-C698-7A88AAD935EF}"/>
          </ac:spMkLst>
        </pc:spChg>
        <pc:spChg chg="mod">
          <ac:chgData name="Stafford, Jennifer - KDE Division Director" userId="S::jennifer.stafford@education.ky.gov::0151abd4-297e-443f-a77b-a8c249c015ab" providerId="AD" clId="Web-{8491C0B0-44E8-056B-FEF5-7C175EFDF7E4}" dt="2024-07-18T15:37:18.455" v="110" actId="1076"/>
          <ac:spMkLst>
            <pc:docMk/>
            <pc:sldMk cId="2995313015" sldId="1050"/>
            <ac:spMk id="5" creationId="{8C93679E-9FC8-64FD-3243-E0CA0DA367A3}"/>
          </ac:spMkLst>
        </pc:spChg>
      </pc:sldChg>
      <pc:sldChg chg="modSp">
        <pc:chgData name="Stafford, Jennifer - KDE Division Director" userId="S::jennifer.stafford@education.ky.gov::0151abd4-297e-443f-a77b-a8c249c015ab" providerId="AD" clId="Web-{8491C0B0-44E8-056B-FEF5-7C175EFDF7E4}" dt="2024-07-18T15:59:47.381" v="138" actId="20577"/>
        <pc:sldMkLst>
          <pc:docMk/>
          <pc:sldMk cId="958431239" sldId="1057"/>
        </pc:sldMkLst>
        <pc:spChg chg="mod">
          <ac:chgData name="Stafford, Jennifer - KDE Division Director" userId="S::jennifer.stafford@education.ky.gov::0151abd4-297e-443f-a77b-a8c249c015ab" providerId="AD" clId="Web-{8491C0B0-44E8-056B-FEF5-7C175EFDF7E4}" dt="2024-07-18T15:59:47.381" v="138" actId="20577"/>
          <ac:spMkLst>
            <pc:docMk/>
            <pc:sldMk cId="958431239" sldId="1057"/>
            <ac:spMk id="3" creationId="{D99F2F24-B5E3-CFDB-73EB-C47DEF25B4E9}"/>
          </ac:spMkLst>
        </pc:spChg>
      </pc:sldChg>
      <pc:sldChg chg="modSp">
        <pc:chgData name="Stafford, Jennifer - KDE Division Director" userId="S::jennifer.stafford@education.ky.gov::0151abd4-297e-443f-a77b-a8c249c015ab" providerId="AD" clId="Web-{8491C0B0-44E8-056B-FEF5-7C175EFDF7E4}" dt="2024-07-18T15:19:29.007" v="21"/>
        <pc:sldMkLst>
          <pc:docMk/>
          <pc:sldMk cId="3474957928" sldId="1159"/>
        </pc:sldMkLst>
        <pc:graphicFrameChg chg="mod modGraphic">
          <ac:chgData name="Stafford, Jennifer - KDE Division Director" userId="S::jennifer.stafford@education.ky.gov::0151abd4-297e-443f-a77b-a8c249c015ab" providerId="AD" clId="Web-{8491C0B0-44E8-056B-FEF5-7C175EFDF7E4}" dt="2024-07-18T15:19:29.007" v="21"/>
          <ac:graphicFrameMkLst>
            <pc:docMk/>
            <pc:sldMk cId="3474957928" sldId="1159"/>
            <ac:graphicFrameMk id="7" creationId="{092B1E5D-0352-3A6F-3863-70BCBF0EC430}"/>
          </ac:graphicFrameMkLst>
        </pc:graphicFrameChg>
      </pc:sldChg>
      <pc:sldChg chg="modSp">
        <pc:chgData name="Stafford, Jennifer - KDE Division Director" userId="S::jennifer.stafford@education.ky.gov::0151abd4-297e-443f-a77b-a8c249c015ab" providerId="AD" clId="Web-{8491C0B0-44E8-056B-FEF5-7C175EFDF7E4}" dt="2024-07-18T15:20:38.682" v="23" actId="20577"/>
        <pc:sldMkLst>
          <pc:docMk/>
          <pc:sldMk cId="1384660103" sldId="1160"/>
        </pc:sldMkLst>
        <pc:spChg chg="mod">
          <ac:chgData name="Stafford, Jennifer - KDE Division Director" userId="S::jennifer.stafford@education.ky.gov::0151abd4-297e-443f-a77b-a8c249c015ab" providerId="AD" clId="Web-{8491C0B0-44E8-056B-FEF5-7C175EFDF7E4}" dt="2024-07-18T15:20:38.682" v="23" actId="20577"/>
          <ac:spMkLst>
            <pc:docMk/>
            <pc:sldMk cId="1384660103" sldId="1160"/>
            <ac:spMk id="3" creationId="{5BAFE7B7-DD12-25B4-EB2B-FC577D2B783A}"/>
          </ac:spMkLst>
        </pc:spChg>
      </pc:sldChg>
      <pc:sldChg chg="modSp">
        <pc:chgData name="Stafford, Jennifer - KDE Division Director" userId="S::jennifer.stafford@education.ky.gov::0151abd4-297e-443f-a77b-a8c249c015ab" providerId="AD" clId="Web-{8491C0B0-44E8-056B-FEF5-7C175EFDF7E4}" dt="2024-07-18T15:20:53.651" v="25" actId="20577"/>
        <pc:sldMkLst>
          <pc:docMk/>
          <pc:sldMk cId="3548444446" sldId="1161"/>
        </pc:sldMkLst>
        <pc:spChg chg="mod">
          <ac:chgData name="Stafford, Jennifer - KDE Division Director" userId="S::jennifer.stafford@education.ky.gov::0151abd4-297e-443f-a77b-a8c249c015ab" providerId="AD" clId="Web-{8491C0B0-44E8-056B-FEF5-7C175EFDF7E4}" dt="2024-07-18T15:20:53.651" v="25" actId="20577"/>
          <ac:spMkLst>
            <pc:docMk/>
            <pc:sldMk cId="3548444446" sldId="1161"/>
            <ac:spMk id="3" creationId="{5BAFE7B7-DD12-25B4-EB2B-FC577D2B783A}"/>
          </ac:spMkLst>
        </pc:spChg>
      </pc:sldChg>
    </pc:docChg>
  </pc:docChgLst>
  <pc:docChgLst>
    <pc:chgData name="Guest User" userId="S::urn:spo:anon#10bbe3e46789367343ff9dec2a9b458e6b6aed7457a408bf4105d558390f84e0::" providerId="AD" clId="Web-{420ED34B-1180-47B4-BD1B-804EC03AA4D9}"/>
    <pc:docChg chg="modSld">
      <pc:chgData name="Guest User" userId="S::urn:spo:anon#10bbe3e46789367343ff9dec2a9b458e6b6aed7457a408bf4105d558390f84e0::" providerId="AD" clId="Web-{420ED34B-1180-47B4-BD1B-804EC03AA4D9}" dt="2024-07-08T12:00:53.173" v="1" actId="20577"/>
      <pc:docMkLst>
        <pc:docMk/>
      </pc:docMkLst>
      <pc:sldChg chg="modSp">
        <pc:chgData name="Guest User" userId="S::urn:spo:anon#10bbe3e46789367343ff9dec2a9b458e6b6aed7457a408bf4105d558390f84e0::" providerId="AD" clId="Web-{420ED34B-1180-47B4-BD1B-804EC03AA4D9}" dt="2024-07-08T12:00:53.173" v="1" actId="20577"/>
        <pc:sldMkLst>
          <pc:docMk/>
          <pc:sldMk cId="614170164" sldId="1154"/>
        </pc:sldMkLst>
        <pc:spChg chg="mod">
          <ac:chgData name="Guest User" userId="S::urn:spo:anon#10bbe3e46789367343ff9dec2a9b458e6b6aed7457a408bf4105d558390f84e0::" providerId="AD" clId="Web-{420ED34B-1180-47B4-BD1B-804EC03AA4D9}" dt="2024-07-08T12:00:53.173" v="1" actId="20577"/>
          <ac:spMkLst>
            <pc:docMk/>
            <pc:sldMk cId="614170164" sldId="1154"/>
            <ac:spMk id="23" creationId="{8182CEE5-CBF6-B217-75A8-42CC236EA4F3}"/>
          </ac:spMkLst>
        </pc:spChg>
      </pc:sldChg>
    </pc:docChg>
  </pc:docChgLst>
  <pc:docChgLst>
    <pc:chgData name="Riley, Ben - Division of Assessment and Accountability Support" userId="4cd6cdff-1273-49fa-8860-d0f5fa3fb9f7" providerId="ADAL" clId="{C74629CA-EE98-4820-A644-E84C821238DA}"/>
    <pc:docChg chg="custSel delSld modSld">
      <pc:chgData name="Riley, Ben - Division of Assessment and Accountability Support" userId="4cd6cdff-1273-49fa-8860-d0f5fa3fb9f7" providerId="ADAL" clId="{C74629CA-EE98-4820-A644-E84C821238DA}" dt="2024-07-12T16:49:49.392" v="2" actId="1076"/>
      <pc:docMkLst>
        <pc:docMk/>
      </pc:docMkLst>
      <pc:sldChg chg="del">
        <pc:chgData name="Riley, Ben - Division of Assessment and Accountability Support" userId="4cd6cdff-1273-49fa-8860-d0f5fa3fb9f7" providerId="ADAL" clId="{C74629CA-EE98-4820-A644-E84C821238DA}" dt="2024-07-12T16:49:35.861" v="1" actId="47"/>
        <pc:sldMkLst>
          <pc:docMk/>
          <pc:sldMk cId="1153131532" sldId="301"/>
        </pc:sldMkLst>
      </pc:sldChg>
      <pc:sldChg chg="modSp mod">
        <pc:chgData name="Riley, Ben - Division of Assessment and Accountability Support" userId="4cd6cdff-1273-49fa-8860-d0f5fa3fb9f7" providerId="ADAL" clId="{C74629CA-EE98-4820-A644-E84C821238DA}" dt="2024-07-12T16:49:49.392" v="2" actId="1076"/>
        <pc:sldMkLst>
          <pc:docMk/>
          <pc:sldMk cId="3025335836" sldId="1157"/>
        </pc:sldMkLst>
        <pc:spChg chg="mod">
          <ac:chgData name="Riley, Ben - Division of Assessment and Accountability Support" userId="4cd6cdff-1273-49fa-8860-d0f5fa3fb9f7" providerId="ADAL" clId="{C74629CA-EE98-4820-A644-E84C821238DA}" dt="2024-07-12T16:49:49.392" v="2" actId="1076"/>
          <ac:spMkLst>
            <pc:docMk/>
            <pc:sldMk cId="3025335836" sldId="1157"/>
            <ac:spMk id="3" creationId="{C7BD9FBF-741F-DF25-35AC-341F755EEEEA}"/>
          </ac:spMkLst>
        </pc:spChg>
      </pc:sldChg>
    </pc:docChg>
  </pc:docChgLst>
  <pc:docChgLst>
    <pc:chgData name="Chandler, Melissa - Division of Assessment and Accountability Support" userId="c7c40c5a-5db2-409e-9ac5-b3fa8556cae3" providerId="ADAL" clId="{48ADD23C-C017-45B4-A519-C1329D4B8E81}"/>
    <pc:docChg chg="custSel modSld">
      <pc:chgData name="Chandler, Melissa - Division of Assessment and Accountability Support" userId="c7c40c5a-5db2-409e-9ac5-b3fa8556cae3" providerId="ADAL" clId="{48ADD23C-C017-45B4-A519-C1329D4B8E81}" dt="2024-07-22T16:44:48.531" v="51" actId="1036"/>
      <pc:docMkLst>
        <pc:docMk/>
      </pc:docMkLst>
      <pc:sldChg chg="addSp modSp">
        <pc:chgData name="Chandler, Melissa - Division of Assessment and Accountability Support" userId="c7c40c5a-5db2-409e-9ac5-b3fa8556cae3" providerId="ADAL" clId="{48ADD23C-C017-45B4-A519-C1329D4B8E81}" dt="2024-07-22T14:44:18.941" v="16"/>
        <pc:sldMkLst>
          <pc:docMk/>
          <pc:sldMk cId="1112980395" sldId="257"/>
        </pc:sldMkLst>
        <pc:spChg chg="add mod">
          <ac:chgData name="Chandler, Melissa - Division of Assessment and Accountability Support" userId="c7c40c5a-5db2-409e-9ac5-b3fa8556cae3" providerId="ADAL" clId="{48ADD23C-C017-45B4-A519-C1329D4B8E81}" dt="2024-07-22T14:44:18.941" v="16"/>
          <ac:spMkLst>
            <pc:docMk/>
            <pc:sldMk cId="1112980395" sldId="257"/>
            <ac:spMk id="4" creationId="{63BB0573-A78A-F30C-DA7C-F03ADF0767A5}"/>
          </ac:spMkLst>
        </pc:spChg>
      </pc:sldChg>
      <pc:sldChg chg="addSp modSp">
        <pc:chgData name="Chandler, Melissa - Division of Assessment and Accountability Support" userId="c7c40c5a-5db2-409e-9ac5-b3fa8556cae3" providerId="ADAL" clId="{48ADD23C-C017-45B4-A519-C1329D4B8E81}" dt="2024-07-22T14:43:52.441" v="12"/>
        <pc:sldMkLst>
          <pc:docMk/>
          <pc:sldMk cId="1153131532" sldId="301"/>
        </pc:sldMkLst>
        <pc:spChg chg="add mod">
          <ac:chgData name="Chandler, Melissa - Division of Assessment and Accountability Support" userId="c7c40c5a-5db2-409e-9ac5-b3fa8556cae3" providerId="ADAL" clId="{48ADD23C-C017-45B4-A519-C1329D4B8E81}" dt="2024-07-22T14:43:52.441" v="12"/>
          <ac:spMkLst>
            <pc:docMk/>
            <pc:sldMk cId="1153131532" sldId="301"/>
            <ac:spMk id="4" creationId="{2C036CD8-EBBB-CDF6-D862-E87754C3734F}"/>
          </ac:spMkLst>
        </pc:spChg>
      </pc:sldChg>
      <pc:sldChg chg="addSp modSp mod">
        <pc:chgData name="Chandler, Melissa - Division of Assessment and Accountability Support" userId="c7c40c5a-5db2-409e-9ac5-b3fa8556cae3" providerId="ADAL" clId="{48ADD23C-C017-45B4-A519-C1329D4B8E81}" dt="2024-07-22T15:31:03.550" v="46" actId="255"/>
        <pc:sldMkLst>
          <pc:docMk/>
          <pc:sldMk cId="420791263" sldId="303"/>
        </pc:sldMkLst>
        <pc:spChg chg="add mod">
          <ac:chgData name="Chandler, Melissa - Division of Assessment and Accountability Support" userId="c7c40c5a-5db2-409e-9ac5-b3fa8556cae3" providerId="ADAL" clId="{48ADD23C-C017-45B4-A519-C1329D4B8E81}" dt="2024-07-22T14:44:01.038" v="14"/>
          <ac:spMkLst>
            <pc:docMk/>
            <pc:sldMk cId="420791263" sldId="303"/>
            <ac:spMk id="2" creationId="{C37D4553-B81A-2DBD-C60F-44A290F6FBCC}"/>
          </ac:spMkLst>
        </pc:spChg>
        <pc:spChg chg="mod">
          <ac:chgData name="Chandler, Melissa - Division of Assessment and Accountability Support" userId="c7c40c5a-5db2-409e-9ac5-b3fa8556cae3" providerId="ADAL" clId="{48ADD23C-C017-45B4-A519-C1329D4B8E81}" dt="2024-07-22T15:31:03.550" v="46" actId="255"/>
          <ac:spMkLst>
            <pc:docMk/>
            <pc:sldMk cId="420791263" sldId="303"/>
            <ac:spMk id="4" creationId="{AEE2B17B-A855-04EC-39EE-12DCD3C1D134}"/>
          </ac:spMkLst>
        </pc:spChg>
      </pc:sldChg>
      <pc:sldChg chg="modSp mod">
        <pc:chgData name="Chandler, Melissa - Division of Assessment and Accountability Support" userId="c7c40c5a-5db2-409e-9ac5-b3fa8556cae3" providerId="ADAL" clId="{48ADD23C-C017-45B4-A519-C1329D4B8E81}" dt="2024-07-22T14:40:02.282" v="8" actId="13926"/>
        <pc:sldMkLst>
          <pc:docMk/>
          <pc:sldMk cId="3426990356" sldId="1000"/>
        </pc:sldMkLst>
        <pc:spChg chg="mod">
          <ac:chgData name="Chandler, Melissa - Division of Assessment and Accountability Support" userId="c7c40c5a-5db2-409e-9ac5-b3fa8556cae3" providerId="ADAL" clId="{48ADD23C-C017-45B4-A519-C1329D4B8E81}" dt="2024-07-22T14:40:02.282" v="8" actId="13926"/>
          <ac:spMkLst>
            <pc:docMk/>
            <pc:sldMk cId="3426990356" sldId="1000"/>
            <ac:spMk id="3" creationId="{9D9D57D5-FF14-BFC8-382E-E1958C7AACD9}"/>
          </ac:spMkLst>
        </pc:spChg>
      </pc:sldChg>
      <pc:sldChg chg="modSp mod">
        <pc:chgData name="Chandler, Melissa - Division of Assessment and Accountability Support" userId="c7c40c5a-5db2-409e-9ac5-b3fa8556cae3" providerId="ADAL" clId="{48ADD23C-C017-45B4-A519-C1329D4B8E81}" dt="2024-07-22T14:51:16.320" v="41" actId="1076"/>
        <pc:sldMkLst>
          <pc:docMk/>
          <pc:sldMk cId="2995313015" sldId="1050"/>
        </pc:sldMkLst>
        <pc:spChg chg="mod">
          <ac:chgData name="Chandler, Melissa - Division of Assessment and Accountability Support" userId="c7c40c5a-5db2-409e-9ac5-b3fa8556cae3" providerId="ADAL" clId="{48ADD23C-C017-45B4-A519-C1329D4B8E81}" dt="2024-07-22T14:51:16.320" v="41" actId="1076"/>
          <ac:spMkLst>
            <pc:docMk/>
            <pc:sldMk cId="2995313015" sldId="1050"/>
            <ac:spMk id="3" creationId="{297E8423-2C4D-4AC4-35C2-FE2BA498B2B7}"/>
          </ac:spMkLst>
        </pc:spChg>
        <pc:spChg chg="mod">
          <ac:chgData name="Chandler, Melissa - Division of Assessment and Accountability Support" userId="c7c40c5a-5db2-409e-9ac5-b3fa8556cae3" providerId="ADAL" clId="{48ADD23C-C017-45B4-A519-C1329D4B8E81}" dt="2024-07-22T14:41:45.389" v="9" actId="1076"/>
          <ac:spMkLst>
            <pc:docMk/>
            <pc:sldMk cId="2995313015" sldId="1050"/>
            <ac:spMk id="4" creationId="{24B1C048-863D-DE03-C698-7A88AAD935EF}"/>
          </ac:spMkLst>
        </pc:spChg>
      </pc:sldChg>
      <pc:sldChg chg="modSp mod">
        <pc:chgData name="Chandler, Melissa - Division of Assessment and Accountability Support" userId="c7c40c5a-5db2-409e-9ac5-b3fa8556cae3" providerId="ADAL" clId="{48ADD23C-C017-45B4-A519-C1329D4B8E81}" dt="2024-07-22T14:50:13.283" v="37" actId="404"/>
        <pc:sldMkLst>
          <pc:docMk/>
          <pc:sldMk cId="958431239" sldId="1057"/>
        </pc:sldMkLst>
        <pc:spChg chg="mod">
          <ac:chgData name="Chandler, Melissa - Division of Assessment and Accountability Support" userId="c7c40c5a-5db2-409e-9ac5-b3fa8556cae3" providerId="ADAL" clId="{48ADD23C-C017-45B4-A519-C1329D4B8E81}" dt="2024-07-22T14:50:13.283" v="37" actId="404"/>
          <ac:spMkLst>
            <pc:docMk/>
            <pc:sldMk cId="958431239" sldId="1057"/>
            <ac:spMk id="3" creationId="{D99F2F24-B5E3-CFDB-73EB-C47DEF25B4E9}"/>
          </ac:spMkLst>
        </pc:spChg>
      </pc:sldChg>
      <pc:sldChg chg="modSp mod">
        <pc:chgData name="Chandler, Melissa - Division of Assessment and Accountability Support" userId="c7c40c5a-5db2-409e-9ac5-b3fa8556cae3" providerId="ADAL" clId="{48ADD23C-C017-45B4-A519-C1329D4B8E81}" dt="2024-07-22T14:45:35.313" v="23" actId="14100"/>
        <pc:sldMkLst>
          <pc:docMk/>
          <pc:sldMk cId="3012935374" sldId="1070"/>
        </pc:sldMkLst>
        <pc:picChg chg="mod">
          <ac:chgData name="Chandler, Melissa - Division of Assessment and Accountability Support" userId="c7c40c5a-5db2-409e-9ac5-b3fa8556cae3" providerId="ADAL" clId="{48ADD23C-C017-45B4-A519-C1329D4B8E81}" dt="2024-07-22T14:45:35.313" v="23" actId="14100"/>
          <ac:picMkLst>
            <pc:docMk/>
            <pc:sldMk cId="3012935374" sldId="1070"/>
            <ac:picMk id="5" creationId="{44147158-12E2-593E-A4F0-E3C2B053C83D}"/>
          </ac:picMkLst>
        </pc:picChg>
      </pc:sldChg>
      <pc:sldChg chg="modSp mod">
        <pc:chgData name="Chandler, Melissa - Division of Assessment and Accountability Support" userId="c7c40c5a-5db2-409e-9ac5-b3fa8556cae3" providerId="ADAL" clId="{48ADD23C-C017-45B4-A519-C1329D4B8E81}" dt="2024-07-22T15:47:08.679" v="47" actId="255"/>
        <pc:sldMkLst>
          <pc:docMk/>
          <pc:sldMk cId="2031876543" sldId="1071"/>
        </pc:sldMkLst>
        <pc:spChg chg="mod">
          <ac:chgData name="Chandler, Melissa - Division of Assessment and Accountability Support" userId="c7c40c5a-5db2-409e-9ac5-b3fa8556cae3" providerId="ADAL" clId="{48ADD23C-C017-45B4-A519-C1329D4B8E81}" dt="2024-07-22T15:47:08.679" v="47" actId="255"/>
          <ac:spMkLst>
            <pc:docMk/>
            <pc:sldMk cId="2031876543" sldId="1071"/>
            <ac:spMk id="3" creationId="{15975756-7273-374D-877B-DD347CC3BB25}"/>
          </ac:spMkLst>
        </pc:spChg>
      </pc:sldChg>
      <pc:sldChg chg="addSp modSp">
        <pc:chgData name="Chandler, Melissa - Division of Assessment and Accountability Support" userId="c7c40c5a-5db2-409e-9ac5-b3fa8556cae3" providerId="ADAL" clId="{48ADD23C-C017-45B4-A519-C1329D4B8E81}" dt="2024-07-22T14:44:05.921" v="15"/>
        <pc:sldMkLst>
          <pc:docMk/>
          <pc:sldMk cId="1481697069" sldId="1072"/>
        </pc:sldMkLst>
        <pc:spChg chg="add mod">
          <ac:chgData name="Chandler, Melissa - Division of Assessment and Accountability Support" userId="c7c40c5a-5db2-409e-9ac5-b3fa8556cae3" providerId="ADAL" clId="{48ADD23C-C017-45B4-A519-C1329D4B8E81}" dt="2024-07-22T14:44:05.921" v="15"/>
          <ac:spMkLst>
            <pc:docMk/>
            <pc:sldMk cId="1481697069" sldId="1072"/>
            <ac:spMk id="4" creationId="{955769C8-B42B-16E6-33D5-A11A4798D6CB}"/>
          </ac:spMkLst>
        </pc:spChg>
      </pc:sldChg>
      <pc:sldChg chg="addSp modSp mod">
        <pc:chgData name="Chandler, Melissa - Division of Assessment and Accountability Support" userId="c7c40c5a-5db2-409e-9ac5-b3fa8556cae3" providerId="ADAL" clId="{48ADD23C-C017-45B4-A519-C1329D4B8E81}" dt="2024-07-22T14:45:00.645" v="20"/>
        <pc:sldMkLst>
          <pc:docMk/>
          <pc:sldMk cId="201350210" sldId="1152"/>
        </pc:sldMkLst>
        <pc:spChg chg="mod">
          <ac:chgData name="Chandler, Melissa - Division of Assessment and Accountability Support" userId="c7c40c5a-5db2-409e-9ac5-b3fa8556cae3" providerId="ADAL" clId="{48ADD23C-C017-45B4-A519-C1329D4B8E81}" dt="2024-07-22T14:39:20.684" v="7" actId="14100"/>
          <ac:spMkLst>
            <pc:docMk/>
            <pc:sldMk cId="201350210" sldId="1152"/>
            <ac:spMk id="2" creationId="{FE3A155D-3CAE-522F-22EB-695E2F0AA2DA}"/>
          </ac:spMkLst>
        </pc:spChg>
        <pc:spChg chg="add mod">
          <ac:chgData name="Chandler, Melissa - Division of Assessment and Accountability Support" userId="c7c40c5a-5db2-409e-9ac5-b3fa8556cae3" providerId="ADAL" clId="{48ADD23C-C017-45B4-A519-C1329D4B8E81}" dt="2024-07-22T14:45:00.645" v="20"/>
          <ac:spMkLst>
            <pc:docMk/>
            <pc:sldMk cId="201350210" sldId="1152"/>
            <ac:spMk id="3" creationId="{80016689-9827-6518-1264-A5262534C309}"/>
          </ac:spMkLst>
        </pc:spChg>
        <pc:spChg chg="mod">
          <ac:chgData name="Chandler, Melissa - Division of Assessment and Accountability Support" userId="c7c40c5a-5db2-409e-9ac5-b3fa8556cae3" providerId="ADAL" clId="{48ADD23C-C017-45B4-A519-C1329D4B8E81}" dt="2024-07-22T14:43:28.756" v="11" actId="20577"/>
          <ac:spMkLst>
            <pc:docMk/>
            <pc:sldMk cId="201350210" sldId="1152"/>
            <ac:spMk id="13" creationId="{C29E064D-3A58-40DC-30D2-45A5536000E9}"/>
          </ac:spMkLst>
        </pc:spChg>
      </pc:sldChg>
      <pc:sldChg chg="addSp modSp">
        <pc:chgData name="Chandler, Melissa - Division of Assessment and Accountability Support" userId="c7c40c5a-5db2-409e-9ac5-b3fa8556cae3" providerId="ADAL" clId="{48ADD23C-C017-45B4-A519-C1329D4B8E81}" dt="2024-07-22T14:45:05.202" v="21"/>
        <pc:sldMkLst>
          <pc:docMk/>
          <pc:sldMk cId="1059559007" sldId="1153"/>
        </pc:sldMkLst>
        <pc:spChg chg="add mod">
          <ac:chgData name="Chandler, Melissa - Division of Assessment and Accountability Support" userId="c7c40c5a-5db2-409e-9ac5-b3fa8556cae3" providerId="ADAL" clId="{48ADD23C-C017-45B4-A519-C1329D4B8E81}" dt="2024-07-22T14:45:05.202" v="21"/>
          <ac:spMkLst>
            <pc:docMk/>
            <pc:sldMk cId="1059559007" sldId="1153"/>
            <ac:spMk id="2" creationId="{59BC084C-171C-C604-3076-2EB25B0B1462}"/>
          </ac:spMkLst>
        </pc:spChg>
      </pc:sldChg>
      <pc:sldChg chg="addSp modSp mod">
        <pc:chgData name="Chandler, Melissa - Division of Assessment and Accountability Support" userId="c7c40c5a-5db2-409e-9ac5-b3fa8556cae3" providerId="ADAL" clId="{48ADD23C-C017-45B4-A519-C1329D4B8E81}" dt="2024-07-22T16:44:48.531" v="51" actId="1036"/>
        <pc:sldMkLst>
          <pc:docMk/>
          <pc:sldMk cId="796434505" sldId="1158"/>
        </pc:sldMkLst>
        <pc:spChg chg="add mod">
          <ac:chgData name="Chandler, Melissa - Division of Assessment and Accountability Support" userId="c7c40c5a-5db2-409e-9ac5-b3fa8556cae3" providerId="ADAL" clId="{48ADD23C-C017-45B4-A519-C1329D4B8E81}" dt="2024-07-22T16:44:48.531" v="51" actId="1036"/>
          <ac:spMkLst>
            <pc:docMk/>
            <pc:sldMk cId="796434505" sldId="1158"/>
            <ac:spMk id="4" creationId="{55712267-E0AB-61CB-3A98-D72CD26E238D}"/>
          </ac:spMkLst>
        </pc:spChg>
      </pc:sldChg>
      <pc:sldChg chg="addSp modSp">
        <pc:chgData name="Chandler, Melissa - Division of Assessment and Accountability Support" userId="c7c40c5a-5db2-409e-9ac5-b3fa8556cae3" providerId="ADAL" clId="{48ADD23C-C017-45B4-A519-C1329D4B8E81}" dt="2024-07-22T14:44:32.072" v="17"/>
        <pc:sldMkLst>
          <pc:docMk/>
          <pc:sldMk cId="3474957928" sldId="1159"/>
        </pc:sldMkLst>
        <pc:spChg chg="add mod">
          <ac:chgData name="Chandler, Melissa - Division of Assessment and Accountability Support" userId="c7c40c5a-5db2-409e-9ac5-b3fa8556cae3" providerId="ADAL" clId="{48ADD23C-C017-45B4-A519-C1329D4B8E81}" dt="2024-07-22T14:44:32.072" v="17"/>
          <ac:spMkLst>
            <pc:docMk/>
            <pc:sldMk cId="3474957928" sldId="1159"/>
            <ac:spMk id="4" creationId="{239F49A1-435D-8563-F59B-941E7B01F3C9}"/>
          </ac:spMkLst>
        </pc:spChg>
      </pc:sldChg>
      <pc:sldChg chg="addSp modSp">
        <pc:chgData name="Chandler, Melissa - Division of Assessment and Accountability Support" userId="c7c40c5a-5db2-409e-9ac5-b3fa8556cae3" providerId="ADAL" clId="{48ADD23C-C017-45B4-A519-C1329D4B8E81}" dt="2024-07-22T14:44:39.278" v="18"/>
        <pc:sldMkLst>
          <pc:docMk/>
          <pc:sldMk cId="1384660103" sldId="1160"/>
        </pc:sldMkLst>
        <pc:spChg chg="add mod">
          <ac:chgData name="Chandler, Melissa - Division of Assessment and Accountability Support" userId="c7c40c5a-5db2-409e-9ac5-b3fa8556cae3" providerId="ADAL" clId="{48ADD23C-C017-45B4-A519-C1329D4B8E81}" dt="2024-07-22T14:44:39.278" v="18"/>
          <ac:spMkLst>
            <pc:docMk/>
            <pc:sldMk cId="1384660103" sldId="1160"/>
            <ac:spMk id="4" creationId="{039CC9AD-A320-672F-0017-31CA2E0D851F}"/>
          </ac:spMkLst>
        </pc:spChg>
      </pc:sldChg>
      <pc:sldChg chg="addSp modSp">
        <pc:chgData name="Chandler, Melissa - Division of Assessment and Accountability Support" userId="c7c40c5a-5db2-409e-9ac5-b3fa8556cae3" providerId="ADAL" clId="{48ADD23C-C017-45B4-A519-C1329D4B8E81}" dt="2024-07-22T14:44:43.012" v="19"/>
        <pc:sldMkLst>
          <pc:docMk/>
          <pc:sldMk cId="3548444446" sldId="1161"/>
        </pc:sldMkLst>
        <pc:spChg chg="add mod">
          <ac:chgData name="Chandler, Melissa - Division of Assessment and Accountability Support" userId="c7c40c5a-5db2-409e-9ac5-b3fa8556cae3" providerId="ADAL" clId="{48ADD23C-C017-45B4-A519-C1329D4B8E81}" dt="2024-07-22T14:44:43.012" v="19"/>
          <ac:spMkLst>
            <pc:docMk/>
            <pc:sldMk cId="3548444446" sldId="1161"/>
            <ac:spMk id="4" creationId="{F4E6B52F-D57E-38E2-63A0-67546870CA7F}"/>
          </ac:spMkLst>
        </pc:spChg>
      </pc:sldChg>
    </pc:docChg>
  </pc:docChgLst>
  <pc:docChgLst>
    <pc:chgData name="Riley, Ben - Division of Assessment and Accountability Support" userId="4cd6cdff-1273-49fa-8860-d0f5fa3fb9f7" providerId="ADAL" clId="{7D2B58F0-EB58-4EC7-8290-F9D47273EA79}"/>
    <pc:docChg chg="undo custSel delSld modSld modMainMaster">
      <pc:chgData name="Riley, Ben - Division of Assessment and Accountability Support" userId="4cd6cdff-1273-49fa-8860-d0f5fa3fb9f7" providerId="ADAL" clId="{7D2B58F0-EB58-4EC7-8290-F9D47273EA79}" dt="2024-07-18T17:28:46.876" v="942" actId="255"/>
      <pc:docMkLst>
        <pc:docMk/>
      </pc:docMkLst>
      <pc:sldChg chg="modSp mod">
        <pc:chgData name="Riley, Ben - Division of Assessment and Accountability Support" userId="4cd6cdff-1273-49fa-8860-d0f5fa3fb9f7" providerId="ADAL" clId="{7D2B58F0-EB58-4EC7-8290-F9D47273EA79}" dt="2024-07-18T17:26:21.509" v="925" actId="27636"/>
        <pc:sldMkLst>
          <pc:docMk/>
          <pc:sldMk cId="1112980395" sldId="257"/>
        </pc:sldMkLst>
        <pc:spChg chg="mod">
          <ac:chgData name="Riley, Ben - Division of Assessment and Accountability Support" userId="4cd6cdff-1273-49fa-8860-d0f5fa3fb9f7" providerId="ADAL" clId="{7D2B58F0-EB58-4EC7-8290-F9D47273EA79}" dt="2024-07-18T17:26:21.509" v="925" actId="27636"/>
          <ac:spMkLst>
            <pc:docMk/>
            <pc:sldMk cId="1112980395" sldId="257"/>
            <ac:spMk id="2" creationId="{1C8F977E-2F40-491B-8F96-3CD9459AE886}"/>
          </ac:spMkLst>
        </pc:spChg>
        <pc:spChg chg="mod">
          <ac:chgData name="Riley, Ben - Division of Assessment and Accountability Support" userId="4cd6cdff-1273-49fa-8860-d0f5fa3fb9f7" providerId="ADAL" clId="{7D2B58F0-EB58-4EC7-8290-F9D47273EA79}" dt="2024-07-18T16:07:52.004" v="868" actId="12"/>
          <ac:spMkLst>
            <pc:docMk/>
            <pc:sldMk cId="1112980395" sldId="257"/>
            <ac:spMk id="3" creationId="{F1546C76-FB12-449D-B6D0-1146DF838184}"/>
          </ac:spMkLst>
        </pc:spChg>
      </pc:sldChg>
      <pc:sldChg chg="modSp mod">
        <pc:chgData name="Riley, Ben - Division of Assessment and Accountability Support" userId="4cd6cdff-1273-49fa-8860-d0f5fa3fb9f7" providerId="ADAL" clId="{7D2B58F0-EB58-4EC7-8290-F9D47273EA79}" dt="2024-07-18T16:15:31.818" v="912" actId="14100"/>
        <pc:sldMkLst>
          <pc:docMk/>
          <pc:sldMk cId="2914817164" sldId="297"/>
        </pc:sldMkLst>
        <pc:spChg chg="mod">
          <ac:chgData name="Riley, Ben - Division of Assessment and Accountability Support" userId="4cd6cdff-1273-49fa-8860-d0f5fa3fb9f7" providerId="ADAL" clId="{7D2B58F0-EB58-4EC7-8290-F9D47273EA79}" dt="2024-07-18T16:15:31.818" v="912" actId="14100"/>
          <ac:spMkLst>
            <pc:docMk/>
            <pc:sldMk cId="2914817164" sldId="297"/>
            <ac:spMk id="248" creationId="{00000000-0000-0000-0000-000000000000}"/>
          </ac:spMkLst>
        </pc:spChg>
        <pc:graphicFrameChg chg="modGraphic">
          <ac:chgData name="Riley, Ben - Division of Assessment and Accountability Support" userId="4cd6cdff-1273-49fa-8860-d0f5fa3fb9f7" providerId="ADAL" clId="{7D2B58F0-EB58-4EC7-8290-F9D47273EA79}" dt="2024-07-18T16:06:14.802" v="859" actId="2711"/>
          <ac:graphicFrameMkLst>
            <pc:docMk/>
            <pc:sldMk cId="2914817164" sldId="297"/>
            <ac:graphicFrameMk id="2" creationId="{FEB8C815-5A13-9930-36F4-EC52E4283106}"/>
          </ac:graphicFrameMkLst>
        </pc:graphicFrameChg>
      </pc:sldChg>
      <pc:sldChg chg="modSp mod">
        <pc:chgData name="Riley, Ben - Division of Assessment and Accountability Support" userId="4cd6cdff-1273-49fa-8860-d0f5fa3fb9f7" providerId="ADAL" clId="{7D2B58F0-EB58-4EC7-8290-F9D47273EA79}" dt="2024-07-18T17:26:21.525" v="928" actId="27636"/>
        <pc:sldMkLst>
          <pc:docMk/>
          <pc:sldMk cId="2441572632" sldId="300"/>
        </pc:sldMkLst>
        <pc:spChg chg="mod">
          <ac:chgData name="Riley, Ben - Division of Assessment and Accountability Support" userId="4cd6cdff-1273-49fa-8860-d0f5fa3fb9f7" providerId="ADAL" clId="{7D2B58F0-EB58-4EC7-8290-F9D47273EA79}" dt="2024-07-18T17:26:21.525" v="928" actId="27636"/>
          <ac:spMkLst>
            <pc:docMk/>
            <pc:sldMk cId="2441572632" sldId="300"/>
            <ac:spMk id="2" creationId="{7628F0AB-520D-9884-5031-2AA9CE326770}"/>
          </ac:spMkLst>
        </pc:spChg>
      </pc:sldChg>
      <pc:sldChg chg="modSp mod">
        <pc:chgData name="Riley, Ben - Division of Assessment and Accountability Support" userId="4cd6cdff-1273-49fa-8860-d0f5fa3fb9f7" providerId="ADAL" clId="{7D2B58F0-EB58-4EC7-8290-F9D47273EA79}" dt="2024-07-18T17:26:21.541" v="933" actId="27636"/>
        <pc:sldMkLst>
          <pc:docMk/>
          <pc:sldMk cId="1153131532" sldId="301"/>
        </pc:sldMkLst>
        <pc:spChg chg="mod">
          <ac:chgData name="Riley, Ben - Division of Assessment and Accountability Support" userId="4cd6cdff-1273-49fa-8860-d0f5fa3fb9f7" providerId="ADAL" clId="{7D2B58F0-EB58-4EC7-8290-F9D47273EA79}" dt="2024-07-18T17:26:21.541" v="933" actId="27636"/>
          <ac:spMkLst>
            <pc:docMk/>
            <pc:sldMk cId="1153131532" sldId="301"/>
            <ac:spMk id="2" creationId="{91A05AB1-044A-CDA1-D9E8-72A7AA863B89}"/>
          </ac:spMkLst>
        </pc:spChg>
      </pc:sldChg>
      <pc:sldChg chg="del">
        <pc:chgData name="Riley, Ben - Division of Assessment and Accountability Support" userId="4cd6cdff-1273-49fa-8860-d0f5fa3fb9f7" providerId="ADAL" clId="{7D2B58F0-EB58-4EC7-8290-F9D47273EA79}" dt="2024-07-15T19:39:22.070" v="335" actId="47"/>
        <pc:sldMkLst>
          <pc:docMk/>
          <pc:sldMk cId="3980678854" sldId="302"/>
        </pc:sldMkLst>
      </pc:sldChg>
      <pc:sldChg chg="modSp mod">
        <pc:chgData name="Riley, Ben - Division of Assessment and Accountability Support" userId="4cd6cdff-1273-49fa-8860-d0f5fa3fb9f7" providerId="ADAL" clId="{7D2B58F0-EB58-4EC7-8290-F9D47273EA79}" dt="2024-07-18T17:26:21.525" v="927" actId="27636"/>
        <pc:sldMkLst>
          <pc:docMk/>
          <pc:sldMk cId="2231297251" sldId="996"/>
        </pc:sldMkLst>
        <pc:spChg chg="mod">
          <ac:chgData name="Riley, Ben - Division of Assessment and Accountability Support" userId="4cd6cdff-1273-49fa-8860-d0f5fa3fb9f7" providerId="ADAL" clId="{7D2B58F0-EB58-4EC7-8290-F9D47273EA79}" dt="2024-07-18T17:26:21.525" v="927" actId="27636"/>
          <ac:spMkLst>
            <pc:docMk/>
            <pc:sldMk cId="2231297251" sldId="996"/>
            <ac:spMk id="2" creationId="{1B080FD6-D637-5369-27D9-DEE543BEB3D3}"/>
          </ac:spMkLst>
        </pc:spChg>
      </pc:sldChg>
      <pc:sldChg chg="modSp">
        <pc:chgData name="Riley, Ben - Division of Assessment and Accountability Support" userId="4cd6cdff-1273-49fa-8860-d0f5fa3fb9f7" providerId="ADAL" clId="{7D2B58F0-EB58-4EC7-8290-F9D47273EA79}" dt="2024-07-11T13:36:00.310" v="5"/>
        <pc:sldMkLst>
          <pc:docMk/>
          <pc:sldMk cId="3470576990" sldId="998"/>
        </pc:sldMkLst>
        <pc:graphicFrameChg chg="mod">
          <ac:chgData name="Riley, Ben - Division of Assessment and Accountability Support" userId="4cd6cdff-1273-49fa-8860-d0f5fa3fb9f7" providerId="ADAL" clId="{7D2B58F0-EB58-4EC7-8290-F9D47273EA79}" dt="2024-07-11T13:36:00.310" v="5"/>
          <ac:graphicFrameMkLst>
            <pc:docMk/>
            <pc:sldMk cId="3470576990" sldId="998"/>
            <ac:graphicFrameMk id="9" creationId="{3DCDB044-8BFF-CC0F-BD79-BB517A899DC2}"/>
          </ac:graphicFrameMkLst>
        </pc:graphicFrameChg>
      </pc:sldChg>
      <pc:sldChg chg="modSp mod">
        <pc:chgData name="Riley, Ben - Division of Assessment and Accountability Support" userId="4cd6cdff-1273-49fa-8860-d0f5fa3fb9f7" providerId="ADAL" clId="{7D2B58F0-EB58-4EC7-8290-F9D47273EA79}" dt="2024-07-18T17:26:21.541" v="932" actId="27636"/>
        <pc:sldMkLst>
          <pc:docMk/>
          <pc:sldMk cId="3426990356" sldId="1000"/>
        </pc:sldMkLst>
        <pc:spChg chg="mod">
          <ac:chgData name="Riley, Ben - Division of Assessment and Accountability Support" userId="4cd6cdff-1273-49fa-8860-d0f5fa3fb9f7" providerId="ADAL" clId="{7D2B58F0-EB58-4EC7-8290-F9D47273EA79}" dt="2024-07-18T17:26:21.541" v="932" actId="27636"/>
          <ac:spMkLst>
            <pc:docMk/>
            <pc:sldMk cId="3426990356" sldId="1000"/>
            <ac:spMk id="2" creationId="{EC4B71DF-6CB5-E308-319B-334EF29AE76C}"/>
          </ac:spMkLst>
        </pc:spChg>
        <pc:spChg chg="mod">
          <ac:chgData name="Riley, Ben - Division of Assessment and Accountability Support" userId="4cd6cdff-1273-49fa-8860-d0f5fa3fb9f7" providerId="ADAL" clId="{7D2B58F0-EB58-4EC7-8290-F9D47273EA79}" dt="2024-07-18T16:07:37.590" v="866" actId="1076"/>
          <ac:spMkLst>
            <pc:docMk/>
            <pc:sldMk cId="3426990356" sldId="1000"/>
            <ac:spMk id="3" creationId="{9D9D57D5-FF14-BFC8-382E-E1958C7AACD9}"/>
          </ac:spMkLst>
        </pc:spChg>
      </pc:sldChg>
      <pc:sldChg chg="modSp mod">
        <pc:chgData name="Riley, Ben - Division of Assessment and Accountability Support" userId="4cd6cdff-1273-49fa-8860-d0f5fa3fb9f7" providerId="ADAL" clId="{7D2B58F0-EB58-4EC7-8290-F9D47273EA79}" dt="2024-07-11T13:33:36.484" v="3"/>
        <pc:sldMkLst>
          <pc:docMk/>
          <pc:sldMk cId="3427154641" sldId="1002"/>
        </pc:sldMkLst>
        <pc:grpChg chg="ord">
          <ac:chgData name="Riley, Ben - Division of Assessment and Accountability Support" userId="4cd6cdff-1273-49fa-8860-d0f5fa3fb9f7" providerId="ADAL" clId="{7D2B58F0-EB58-4EC7-8290-F9D47273EA79}" dt="2024-07-11T13:33:36.484" v="3"/>
          <ac:grpSpMkLst>
            <pc:docMk/>
            <pc:sldMk cId="3427154641" sldId="1002"/>
            <ac:grpSpMk id="9" creationId="{9B948FF7-9295-8DE7-56AA-5DF5C1D79671}"/>
          </ac:grpSpMkLst>
        </pc:grpChg>
      </pc:sldChg>
      <pc:sldChg chg="modSp mod">
        <pc:chgData name="Riley, Ben - Division of Assessment and Accountability Support" userId="4cd6cdff-1273-49fa-8860-d0f5fa3fb9f7" providerId="ADAL" clId="{7D2B58F0-EB58-4EC7-8290-F9D47273EA79}" dt="2024-07-18T17:26:21.541" v="931" actId="27636"/>
        <pc:sldMkLst>
          <pc:docMk/>
          <pc:sldMk cId="2995313015" sldId="1050"/>
        </pc:sldMkLst>
        <pc:spChg chg="mod">
          <ac:chgData name="Riley, Ben - Division of Assessment and Accountability Support" userId="4cd6cdff-1273-49fa-8860-d0f5fa3fb9f7" providerId="ADAL" clId="{7D2B58F0-EB58-4EC7-8290-F9D47273EA79}" dt="2024-07-18T17:26:21.541" v="931" actId="27636"/>
          <ac:spMkLst>
            <pc:docMk/>
            <pc:sldMk cId="2995313015" sldId="1050"/>
            <ac:spMk id="2" creationId="{8AA659E2-5DB3-048C-FE57-2968D6A46297}"/>
          </ac:spMkLst>
        </pc:spChg>
        <pc:spChg chg="mod">
          <ac:chgData name="Riley, Ben - Division of Assessment and Accountability Support" userId="4cd6cdff-1273-49fa-8860-d0f5fa3fb9f7" providerId="ADAL" clId="{7D2B58F0-EB58-4EC7-8290-F9D47273EA79}" dt="2024-07-18T16:10:23.218" v="884" actId="20577"/>
          <ac:spMkLst>
            <pc:docMk/>
            <pc:sldMk cId="2995313015" sldId="1050"/>
            <ac:spMk id="4" creationId="{24B1C048-863D-DE03-C698-7A88AAD935EF}"/>
          </ac:spMkLst>
        </pc:spChg>
      </pc:sldChg>
      <pc:sldChg chg="modSp mod">
        <pc:chgData name="Riley, Ben - Division of Assessment and Accountability Support" userId="4cd6cdff-1273-49fa-8860-d0f5fa3fb9f7" providerId="ADAL" clId="{7D2B58F0-EB58-4EC7-8290-F9D47273EA79}" dt="2024-07-18T16:15:37.700" v="913" actId="14100"/>
        <pc:sldMkLst>
          <pc:docMk/>
          <pc:sldMk cId="958431239" sldId="1057"/>
        </pc:sldMkLst>
        <pc:spChg chg="mod">
          <ac:chgData name="Riley, Ben - Division of Assessment and Accountability Support" userId="4cd6cdff-1273-49fa-8860-d0f5fa3fb9f7" providerId="ADAL" clId="{7D2B58F0-EB58-4EC7-8290-F9D47273EA79}" dt="2024-07-18T16:15:37.700" v="913" actId="14100"/>
          <ac:spMkLst>
            <pc:docMk/>
            <pc:sldMk cId="958431239" sldId="1057"/>
            <ac:spMk id="2" creationId="{3A9E28AC-68DF-8257-4860-BEF5067A0039}"/>
          </ac:spMkLst>
        </pc:spChg>
        <pc:spChg chg="mod">
          <ac:chgData name="Riley, Ben - Division of Assessment and Accountability Support" userId="4cd6cdff-1273-49fa-8860-d0f5fa3fb9f7" providerId="ADAL" clId="{7D2B58F0-EB58-4EC7-8290-F9D47273EA79}" dt="2024-07-18T16:06:32.408" v="860" actId="14100"/>
          <ac:spMkLst>
            <pc:docMk/>
            <pc:sldMk cId="958431239" sldId="1057"/>
            <ac:spMk id="3" creationId="{D99F2F24-B5E3-CFDB-73EB-C47DEF25B4E9}"/>
          </ac:spMkLst>
        </pc:spChg>
      </pc:sldChg>
      <pc:sldChg chg="modSp mod">
        <pc:chgData name="Riley, Ben - Division of Assessment and Accountability Support" userId="4cd6cdff-1273-49fa-8860-d0f5fa3fb9f7" providerId="ADAL" clId="{7D2B58F0-EB58-4EC7-8290-F9D47273EA79}" dt="2024-07-18T17:26:21.525" v="926" actId="27636"/>
        <pc:sldMkLst>
          <pc:docMk/>
          <pc:sldMk cId="1393089281" sldId="1060"/>
        </pc:sldMkLst>
        <pc:spChg chg="mod">
          <ac:chgData name="Riley, Ben - Division of Assessment and Accountability Support" userId="4cd6cdff-1273-49fa-8860-d0f5fa3fb9f7" providerId="ADAL" clId="{7D2B58F0-EB58-4EC7-8290-F9D47273EA79}" dt="2024-07-18T17:26:21.525" v="926" actId="27636"/>
          <ac:spMkLst>
            <pc:docMk/>
            <pc:sldMk cId="1393089281" sldId="1060"/>
            <ac:spMk id="2" creationId="{86B37F6C-023A-42EC-847A-3A7B9AC668D8}"/>
          </ac:spMkLst>
        </pc:spChg>
        <pc:spChg chg="mod">
          <ac:chgData name="Riley, Ben - Division of Assessment and Accountability Support" userId="4cd6cdff-1273-49fa-8860-d0f5fa3fb9f7" providerId="ADAL" clId="{7D2B58F0-EB58-4EC7-8290-F9D47273EA79}" dt="2024-07-18T16:08:53.185" v="881" actId="20577"/>
          <ac:spMkLst>
            <pc:docMk/>
            <pc:sldMk cId="1393089281" sldId="1060"/>
            <ac:spMk id="3" creationId="{D49270EF-BDEE-4EE2-B3E8-FB59C7D368C0}"/>
          </ac:spMkLst>
        </pc:spChg>
      </pc:sldChg>
      <pc:sldChg chg="modSp mod">
        <pc:chgData name="Riley, Ben - Division of Assessment and Accountability Support" userId="4cd6cdff-1273-49fa-8860-d0f5fa3fb9f7" providerId="ADAL" clId="{7D2B58F0-EB58-4EC7-8290-F9D47273EA79}" dt="2024-07-18T16:15:01.420" v="905" actId="14100"/>
        <pc:sldMkLst>
          <pc:docMk/>
          <pc:sldMk cId="683306334" sldId="1062"/>
        </pc:sldMkLst>
        <pc:spChg chg="mod">
          <ac:chgData name="Riley, Ben - Division of Assessment and Accountability Support" userId="4cd6cdff-1273-49fa-8860-d0f5fa3fb9f7" providerId="ADAL" clId="{7D2B58F0-EB58-4EC7-8290-F9D47273EA79}" dt="2024-07-18T16:02:31.065" v="711" actId="962"/>
          <ac:spMkLst>
            <pc:docMk/>
            <pc:sldMk cId="683306334" sldId="1062"/>
            <ac:spMk id="3" creationId="{9349F402-9E84-7CFA-01BC-3343A093F63A}"/>
          </ac:spMkLst>
        </pc:spChg>
        <pc:spChg chg="mod ord">
          <ac:chgData name="Riley, Ben - Division of Assessment and Accountability Support" userId="4cd6cdff-1273-49fa-8860-d0f5fa3fb9f7" providerId="ADAL" clId="{7D2B58F0-EB58-4EC7-8290-F9D47273EA79}" dt="2024-07-18T16:02:28.909" v="710"/>
          <ac:spMkLst>
            <pc:docMk/>
            <pc:sldMk cId="683306334" sldId="1062"/>
            <ac:spMk id="4" creationId="{93770309-398A-A556-D62B-91868B349AF8}"/>
          </ac:spMkLst>
        </pc:spChg>
        <pc:spChg chg="mod">
          <ac:chgData name="Riley, Ben - Division of Assessment and Accountability Support" userId="4cd6cdff-1273-49fa-8860-d0f5fa3fb9f7" providerId="ADAL" clId="{7D2B58F0-EB58-4EC7-8290-F9D47273EA79}" dt="2024-07-18T16:15:01.420" v="905" actId="14100"/>
          <ac:spMkLst>
            <pc:docMk/>
            <pc:sldMk cId="683306334" sldId="1062"/>
            <ac:spMk id="19" creationId="{584ADCE3-8C20-64FA-6148-94D34F70BC81}"/>
          </ac:spMkLst>
        </pc:spChg>
        <pc:spChg chg="mod ord">
          <ac:chgData name="Riley, Ben - Division of Assessment and Accountability Support" userId="4cd6cdff-1273-49fa-8860-d0f5fa3fb9f7" providerId="ADAL" clId="{7D2B58F0-EB58-4EC7-8290-F9D47273EA79}" dt="2024-07-18T16:02:00.783" v="692"/>
          <ac:spMkLst>
            <pc:docMk/>
            <pc:sldMk cId="683306334" sldId="1062"/>
            <ac:spMk id="21" creationId="{7C711C9B-8C95-BA92-3929-9C9BC8D6DA9B}"/>
          </ac:spMkLst>
        </pc:spChg>
        <pc:picChg chg="mod ord">
          <ac:chgData name="Riley, Ben - Division of Assessment and Accountability Support" userId="4cd6cdff-1273-49fa-8860-d0f5fa3fb9f7" providerId="ADAL" clId="{7D2B58F0-EB58-4EC7-8290-F9D47273EA79}" dt="2024-07-18T16:04:49.838" v="854" actId="962"/>
          <ac:picMkLst>
            <pc:docMk/>
            <pc:sldMk cId="683306334" sldId="1062"/>
            <ac:picMk id="8" creationId="{E3D831E1-2605-7B97-FCD8-6CB2C4773FAC}"/>
          </ac:picMkLst>
        </pc:picChg>
      </pc:sldChg>
      <pc:sldChg chg="modSp mod">
        <pc:chgData name="Riley, Ben - Division of Assessment and Accountability Support" userId="4cd6cdff-1273-49fa-8860-d0f5fa3fb9f7" providerId="ADAL" clId="{7D2B58F0-EB58-4EC7-8290-F9D47273EA79}" dt="2024-07-18T16:15:05.764" v="906" actId="14100"/>
        <pc:sldMkLst>
          <pc:docMk/>
          <pc:sldMk cId="277886469" sldId="1063"/>
        </pc:sldMkLst>
        <pc:spChg chg="mod ord">
          <ac:chgData name="Riley, Ben - Division of Assessment and Accountability Support" userId="4cd6cdff-1273-49fa-8860-d0f5fa3fb9f7" providerId="ADAL" clId="{7D2B58F0-EB58-4EC7-8290-F9D47273EA79}" dt="2024-07-18T16:03:45.013" v="849"/>
          <ac:spMkLst>
            <pc:docMk/>
            <pc:sldMk cId="277886469" sldId="1063"/>
            <ac:spMk id="3" creationId="{09716341-F450-8679-07ED-89080EC24989}"/>
          </ac:spMkLst>
        </pc:spChg>
        <pc:spChg chg="ord">
          <ac:chgData name="Riley, Ben - Division of Assessment and Accountability Support" userId="4cd6cdff-1273-49fa-8860-d0f5fa3fb9f7" providerId="ADAL" clId="{7D2B58F0-EB58-4EC7-8290-F9D47273EA79}" dt="2024-07-18T16:03:18.878" v="740"/>
          <ac:spMkLst>
            <pc:docMk/>
            <pc:sldMk cId="277886469" sldId="1063"/>
            <ac:spMk id="4" creationId="{3BD2057E-AEE6-3E44-5D05-FB301CBE74C0}"/>
          </ac:spMkLst>
        </pc:spChg>
        <pc:spChg chg="mod">
          <ac:chgData name="Riley, Ben - Division of Assessment and Accountability Support" userId="4cd6cdff-1273-49fa-8860-d0f5fa3fb9f7" providerId="ADAL" clId="{7D2B58F0-EB58-4EC7-8290-F9D47273EA79}" dt="2024-07-18T16:04:25.436" v="850" actId="962"/>
          <ac:spMkLst>
            <pc:docMk/>
            <pc:sldMk cId="277886469" sldId="1063"/>
            <ac:spMk id="6" creationId="{0808156C-A6C2-C896-B803-E1CCE398028A}"/>
          </ac:spMkLst>
        </pc:spChg>
        <pc:spChg chg="mod">
          <ac:chgData name="Riley, Ben - Division of Assessment and Accountability Support" userId="4cd6cdff-1273-49fa-8860-d0f5fa3fb9f7" providerId="ADAL" clId="{7D2B58F0-EB58-4EC7-8290-F9D47273EA79}" dt="2024-07-11T17:09:03.058" v="322" actId="962"/>
          <ac:spMkLst>
            <pc:docMk/>
            <pc:sldMk cId="277886469" sldId="1063"/>
            <ac:spMk id="15" creationId="{A76DE3C2-AB08-EBDB-E162-362BCEB9D341}"/>
          </ac:spMkLst>
        </pc:spChg>
        <pc:spChg chg="mod">
          <ac:chgData name="Riley, Ben - Division of Assessment and Accountability Support" userId="4cd6cdff-1273-49fa-8860-d0f5fa3fb9f7" providerId="ADAL" clId="{7D2B58F0-EB58-4EC7-8290-F9D47273EA79}" dt="2024-07-11T17:09:07.380" v="325" actId="962"/>
          <ac:spMkLst>
            <pc:docMk/>
            <pc:sldMk cId="277886469" sldId="1063"/>
            <ac:spMk id="16" creationId="{1FDBD931-3FE2-F4C3-5703-51C1757CF002}"/>
          </ac:spMkLst>
        </pc:spChg>
        <pc:spChg chg="mod">
          <ac:chgData name="Riley, Ben - Division of Assessment and Accountability Support" userId="4cd6cdff-1273-49fa-8860-d0f5fa3fb9f7" providerId="ADAL" clId="{7D2B58F0-EB58-4EC7-8290-F9D47273EA79}" dt="2024-07-11T17:09:13.283" v="328" actId="962"/>
          <ac:spMkLst>
            <pc:docMk/>
            <pc:sldMk cId="277886469" sldId="1063"/>
            <ac:spMk id="17" creationId="{8C23FE03-F275-CFE3-ECE1-F505ED698735}"/>
          </ac:spMkLst>
        </pc:spChg>
        <pc:spChg chg="mod ord">
          <ac:chgData name="Riley, Ben - Division of Assessment and Accountability Support" userId="4cd6cdff-1273-49fa-8860-d0f5fa3fb9f7" providerId="ADAL" clId="{7D2B58F0-EB58-4EC7-8290-F9D47273EA79}" dt="2024-07-18T16:03:36.435" v="823"/>
          <ac:spMkLst>
            <pc:docMk/>
            <pc:sldMk cId="277886469" sldId="1063"/>
            <ac:spMk id="18" creationId="{C826766F-43AC-8E8B-9F20-11DAA2BD6D43}"/>
          </ac:spMkLst>
        </pc:spChg>
        <pc:spChg chg="mod">
          <ac:chgData name="Riley, Ben - Division of Assessment and Accountability Support" userId="4cd6cdff-1273-49fa-8860-d0f5fa3fb9f7" providerId="ADAL" clId="{7D2B58F0-EB58-4EC7-8290-F9D47273EA79}" dt="2024-07-18T16:15:05.764" v="906" actId="14100"/>
          <ac:spMkLst>
            <pc:docMk/>
            <pc:sldMk cId="277886469" sldId="1063"/>
            <ac:spMk id="19" creationId="{584ADCE3-8C20-64FA-6148-94D34F70BC81}"/>
          </ac:spMkLst>
        </pc:spChg>
        <pc:spChg chg="ord">
          <ac:chgData name="Riley, Ben - Division of Assessment and Accountability Support" userId="4cd6cdff-1273-49fa-8860-d0f5fa3fb9f7" providerId="ADAL" clId="{7D2B58F0-EB58-4EC7-8290-F9D47273EA79}" dt="2024-07-18T16:03:24.521" v="769"/>
          <ac:spMkLst>
            <pc:docMk/>
            <pc:sldMk cId="277886469" sldId="1063"/>
            <ac:spMk id="20" creationId="{31AB5B1C-7EC0-8E39-3AE5-264F45C778B9}"/>
          </ac:spMkLst>
        </pc:spChg>
        <pc:spChg chg="mod">
          <ac:chgData name="Riley, Ben - Division of Assessment and Accountability Support" userId="4cd6cdff-1273-49fa-8860-d0f5fa3fb9f7" providerId="ADAL" clId="{7D2B58F0-EB58-4EC7-8290-F9D47273EA79}" dt="2024-07-11T17:09:17.333" v="331" actId="962"/>
          <ac:spMkLst>
            <pc:docMk/>
            <pc:sldMk cId="277886469" sldId="1063"/>
            <ac:spMk id="80" creationId="{B6A8535D-850B-98F0-68D2-3BFDF08B811F}"/>
          </ac:spMkLst>
        </pc:spChg>
        <pc:spChg chg="mod">
          <ac:chgData name="Riley, Ben - Division of Assessment and Accountability Support" userId="4cd6cdff-1273-49fa-8860-d0f5fa3fb9f7" providerId="ADAL" clId="{7D2B58F0-EB58-4EC7-8290-F9D47273EA79}" dt="2024-07-11T17:09:23.173" v="334" actId="962"/>
          <ac:spMkLst>
            <pc:docMk/>
            <pc:sldMk cId="277886469" sldId="1063"/>
            <ac:spMk id="81" creationId="{976EBCC4-EB4A-029B-5B0A-19B61FC3E54F}"/>
          </ac:spMkLst>
        </pc:spChg>
        <pc:picChg chg="mod ord">
          <ac:chgData name="Riley, Ben - Division of Assessment and Accountability Support" userId="4cd6cdff-1273-49fa-8860-d0f5fa3fb9f7" providerId="ADAL" clId="{7D2B58F0-EB58-4EC7-8290-F9D47273EA79}" dt="2024-07-18T16:03:29.892" v="796"/>
          <ac:picMkLst>
            <pc:docMk/>
            <pc:sldMk cId="277886469" sldId="1063"/>
            <ac:picMk id="8" creationId="{CA33A305-15EC-4C15-2CE9-485559B8EED3}"/>
          </ac:picMkLst>
        </pc:picChg>
      </pc:sldChg>
      <pc:sldChg chg="modSp mod">
        <pc:chgData name="Riley, Ben - Division of Assessment and Accountability Support" userId="4cd6cdff-1273-49fa-8860-d0f5fa3fb9f7" providerId="ADAL" clId="{7D2B58F0-EB58-4EC7-8290-F9D47273EA79}" dt="2024-07-18T15:59:54.635" v="553" actId="962"/>
        <pc:sldMkLst>
          <pc:docMk/>
          <pc:sldMk cId="3012935374" sldId="1070"/>
        </pc:sldMkLst>
        <pc:picChg chg="mod">
          <ac:chgData name="Riley, Ben - Division of Assessment and Accountability Support" userId="4cd6cdff-1273-49fa-8860-d0f5fa3fb9f7" providerId="ADAL" clId="{7D2B58F0-EB58-4EC7-8290-F9D47273EA79}" dt="2024-07-18T15:59:54.635" v="553" actId="962"/>
          <ac:picMkLst>
            <pc:docMk/>
            <pc:sldMk cId="3012935374" sldId="1070"/>
            <ac:picMk id="5" creationId="{44147158-12E2-593E-A4F0-E3C2B053C83D}"/>
          </ac:picMkLst>
        </pc:picChg>
      </pc:sldChg>
      <pc:sldChg chg="modSp mod">
        <pc:chgData name="Riley, Ben - Division of Assessment and Accountability Support" userId="4cd6cdff-1273-49fa-8860-d0f5fa3fb9f7" providerId="ADAL" clId="{7D2B58F0-EB58-4EC7-8290-F9D47273EA79}" dt="2024-07-18T17:28:46.876" v="942" actId="255"/>
        <pc:sldMkLst>
          <pc:docMk/>
          <pc:sldMk cId="3591842189" sldId="1148"/>
        </pc:sldMkLst>
        <pc:spChg chg="mod">
          <ac:chgData name="Riley, Ben - Division of Assessment and Accountability Support" userId="4cd6cdff-1273-49fa-8860-d0f5fa3fb9f7" providerId="ADAL" clId="{7D2B58F0-EB58-4EC7-8290-F9D47273EA79}" dt="2024-07-18T17:28:46.876" v="942" actId="255"/>
          <ac:spMkLst>
            <pc:docMk/>
            <pc:sldMk cId="3591842189" sldId="1148"/>
            <ac:spMk id="2" creationId="{C2E49E2F-FEF1-2A7E-BD97-4C2455D4C2DF}"/>
          </ac:spMkLst>
        </pc:spChg>
      </pc:sldChg>
      <pc:sldChg chg="modSp mod addCm">
        <pc:chgData name="Riley, Ben - Division of Assessment and Accountability Support" userId="4cd6cdff-1273-49fa-8860-d0f5fa3fb9f7" providerId="ADAL" clId="{7D2B58F0-EB58-4EC7-8290-F9D47273EA79}" dt="2024-07-18T16:16:18.299" v="916" actId="14100"/>
        <pc:sldMkLst>
          <pc:docMk/>
          <pc:sldMk cId="201350210" sldId="1152"/>
        </pc:sldMkLst>
        <pc:spChg chg="mod">
          <ac:chgData name="Riley, Ben - Division of Assessment and Accountability Support" userId="4cd6cdff-1273-49fa-8860-d0f5fa3fb9f7" providerId="ADAL" clId="{7D2B58F0-EB58-4EC7-8290-F9D47273EA79}" dt="2024-07-18T16:16:18.299" v="916" actId="14100"/>
          <ac:spMkLst>
            <pc:docMk/>
            <pc:sldMk cId="201350210" sldId="1152"/>
            <ac:spMk id="13" creationId="{C29E064D-3A58-40DC-30D2-45A5536000E9}"/>
          </ac:spMkLst>
        </pc:sp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7D2B58F0-EB58-4EC7-8290-F9D47273EA79}" dt="2024-07-11T13:35:38.613" v="4"/>
              <pc2:cmMkLst xmlns:pc2="http://schemas.microsoft.com/office/powerpoint/2019/9/main/command">
                <pc:docMk/>
                <pc:sldMk cId="201350210" sldId="1152"/>
                <pc2:cmMk id="{32F737D5-4461-48BD-A50F-476FD2305510}"/>
              </pc2:cmMkLst>
            </pc226:cmChg>
          </p:ext>
        </pc:extLst>
      </pc:sldChg>
      <pc:sldChg chg="modSp mod">
        <pc:chgData name="Riley, Ben - Division of Assessment and Accountability Support" userId="4cd6cdff-1273-49fa-8860-d0f5fa3fb9f7" providerId="ADAL" clId="{7D2B58F0-EB58-4EC7-8290-F9D47273EA79}" dt="2024-07-18T16:16:24.580" v="917" actId="14100"/>
        <pc:sldMkLst>
          <pc:docMk/>
          <pc:sldMk cId="1059559007" sldId="1153"/>
        </pc:sldMkLst>
        <pc:spChg chg="mod">
          <ac:chgData name="Riley, Ben - Division of Assessment and Accountability Support" userId="4cd6cdff-1273-49fa-8860-d0f5fa3fb9f7" providerId="ADAL" clId="{7D2B58F0-EB58-4EC7-8290-F9D47273EA79}" dt="2024-07-18T16:16:24.580" v="917" actId="14100"/>
          <ac:spMkLst>
            <pc:docMk/>
            <pc:sldMk cId="1059559007" sldId="1153"/>
            <ac:spMk id="13" creationId="{C29E064D-3A58-40DC-30D2-45A5536000E9}"/>
          </ac:spMkLst>
        </pc:spChg>
      </pc:sldChg>
      <pc:sldChg chg="modSp mod">
        <pc:chgData name="Riley, Ben - Division of Assessment and Accountability Support" userId="4cd6cdff-1273-49fa-8860-d0f5fa3fb9f7" providerId="ADAL" clId="{7D2B58F0-EB58-4EC7-8290-F9D47273EA79}" dt="2024-07-18T16:14:52.124" v="904" actId="14100"/>
        <pc:sldMkLst>
          <pc:docMk/>
          <pc:sldMk cId="2449209925" sldId="1154"/>
        </pc:sldMkLst>
        <pc:spChg chg="mod">
          <ac:chgData name="Riley, Ben - Division of Assessment and Accountability Support" userId="4cd6cdff-1273-49fa-8860-d0f5fa3fb9f7" providerId="ADAL" clId="{7D2B58F0-EB58-4EC7-8290-F9D47273EA79}" dt="2024-07-18T16:01:19.488" v="654" actId="962"/>
          <ac:spMkLst>
            <pc:docMk/>
            <pc:sldMk cId="2449209925" sldId="1154"/>
            <ac:spMk id="3" creationId="{AFA5D540-9C99-4FA8-6756-47366D110300}"/>
          </ac:spMkLst>
        </pc:spChg>
        <pc:spChg chg="ord">
          <ac:chgData name="Riley, Ben - Division of Assessment and Accountability Support" userId="4cd6cdff-1273-49fa-8860-d0f5fa3fb9f7" providerId="ADAL" clId="{7D2B58F0-EB58-4EC7-8290-F9D47273EA79}" dt="2024-07-18T16:00:16.200" v="574"/>
          <ac:spMkLst>
            <pc:docMk/>
            <pc:sldMk cId="2449209925" sldId="1154"/>
            <ac:spMk id="4" creationId="{80643CDC-7074-CCD8-DCD1-12EF3521A6AB}"/>
          </ac:spMkLst>
        </pc:spChg>
        <pc:spChg chg="mod ord">
          <ac:chgData name="Riley, Ben - Division of Assessment and Accountability Support" userId="4cd6cdff-1273-49fa-8860-d0f5fa3fb9f7" providerId="ADAL" clId="{7D2B58F0-EB58-4EC7-8290-F9D47273EA79}" dt="2024-07-18T16:01:10.071" v="653"/>
          <ac:spMkLst>
            <pc:docMk/>
            <pc:sldMk cId="2449209925" sldId="1154"/>
            <ac:spMk id="6" creationId="{002B2BE4-FFA2-CA74-501A-9EFF99E85BE9}"/>
          </ac:spMkLst>
        </pc:spChg>
        <pc:spChg chg="mod ord">
          <ac:chgData name="Riley, Ben - Division of Assessment and Accountability Support" userId="4cd6cdff-1273-49fa-8860-d0f5fa3fb9f7" providerId="ADAL" clId="{7D2B58F0-EB58-4EC7-8290-F9D47273EA79}" dt="2024-07-18T16:00:37.993" v="635"/>
          <ac:spMkLst>
            <pc:docMk/>
            <pc:sldMk cId="2449209925" sldId="1154"/>
            <ac:spMk id="11" creationId="{AAE89609-28CA-2DE8-9483-AA6F08645EBD}"/>
          </ac:spMkLst>
        </pc:spChg>
        <pc:spChg chg="ord">
          <ac:chgData name="Riley, Ben - Division of Assessment and Accountability Support" userId="4cd6cdff-1273-49fa-8860-d0f5fa3fb9f7" providerId="ADAL" clId="{7D2B58F0-EB58-4EC7-8290-F9D47273EA79}" dt="2024-07-18T16:00:22.890" v="595"/>
          <ac:spMkLst>
            <pc:docMk/>
            <pc:sldMk cId="2449209925" sldId="1154"/>
            <ac:spMk id="12" creationId="{0AFA53AA-FD61-7752-0175-5B447A5DC819}"/>
          </ac:spMkLst>
        </pc:spChg>
        <pc:spChg chg="mod">
          <ac:chgData name="Riley, Ben - Division of Assessment and Accountability Support" userId="4cd6cdff-1273-49fa-8860-d0f5fa3fb9f7" providerId="ADAL" clId="{7D2B58F0-EB58-4EC7-8290-F9D47273EA79}" dt="2024-07-11T17:08:06.242" v="310" actId="962"/>
          <ac:spMkLst>
            <pc:docMk/>
            <pc:sldMk cId="2449209925" sldId="1154"/>
            <ac:spMk id="14" creationId="{D8DAB03E-996A-93D4-BE41-25928A5BF256}"/>
          </ac:spMkLst>
        </pc:spChg>
        <pc:spChg chg="mod">
          <ac:chgData name="Riley, Ben - Division of Assessment and Accountability Support" userId="4cd6cdff-1273-49fa-8860-d0f5fa3fb9f7" providerId="ADAL" clId="{7D2B58F0-EB58-4EC7-8290-F9D47273EA79}" dt="2024-07-11T17:08:15.320" v="313" actId="962"/>
          <ac:spMkLst>
            <pc:docMk/>
            <pc:sldMk cId="2449209925" sldId="1154"/>
            <ac:spMk id="15" creationId="{A76DE3C2-AB08-EBDB-E162-362BCEB9D341}"/>
          </ac:spMkLst>
        </pc:spChg>
        <pc:spChg chg="mod">
          <ac:chgData name="Riley, Ben - Division of Assessment and Accountability Support" userId="4cd6cdff-1273-49fa-8860-d0f5fa3fb9f7" providerId="ADAL" clId="{7D2B58F0-EB58-4EC7-8290-F9D47273EA79}" dt="2024-07-11T17:08:25.589" v="316" actId="962"/>
          <ac:spMkLst>
            <pc:docMk/>
            <pc:sldMk cId="2449209925" sldId="1154"/>
            <ac:spMk id="16" creationId="{1FDBD931-3FE2-F4C3-5703-51C1757CF002}"/>
          </ac:spMkLst>
        </pc:spChg>
        <pc:spChg chg="mod">
          <ac:chgData name="Riley, Ben - Division of Assessment and Accountability Support" userId="4cd6cdff-1273-49fa-8860-d0f5fa3fb9f7" providerId="ADAL" clId="{7D2B58F0-EB58-4EC7-8290-F9D47273EA79}" dt="2024-07-11T17:08:30.969" v="319" actId="962"/>
          <ac:spMkLst>
            <pc:docMk/>
            <pc:sldMk cId="2449209925" sldId="1154"/>
            <ac:spMk id="17" creationId="{8C23FE03-F275-CFE3-ECE1-F505ED698735}"/>
          </ac:spMkLst>
        </pc:spChg>
        <pc:spChg chg="mod">
          <ac:chgData name="Riley, Ben - Division of Assessment and Accountability Support" userId="4cd6cdff-1273-49fa-8860-d0f5fa3fb9f7" providerId="ADAL" clId="{7D2B58F0-EB58-4EC7-8290-F9D47273EA79}" dt="2024-07-18T16:14:52.124" v="904" actId="14100"/>
          <ac:spMkLst>
            <pc:docMk/>
            <pc:sldMk cId="2449209925" sldId="1154"/>
            <ac:spMk id="19" creationId="{584ADCE3-8C20-64FA-6148-94D34F70BC81}"/>
          </ac:spMkLst>
        </pc:spChg>
        <pc:picChg chg="mod ord">
          <ac:chgData name="Riley, Ben - Division of Assessment and Accountability Support" userId="4cd6cdff-1273-49fa-8860-d0f5fa3fb9f7" providerId="ADAL" clId="{7D2B58F0-EB58-4EC7-8290-F9D47273EA79}" dt="2024-07-18T16:00:33.189" v="616"/>
          <ac:picMkLst>
            <pc:docMk/>
            <pc:sldMk cId="2449209925" sldId="1154"/>
            <ac:picMk id="10" creationId="{5F120F58-2269-598D-31D8-81BA7898C183}"/>
          </ac:picMkLst>
        </pc:picChg>
      </pc:sldChg>
      <pc:sldChg chg="del">
        <pc:chgData name="Riley, Ben - Division of Assessment and Accountability Support" userId="4cd6cdff-1273-49fa-8860-d0f5fa3fb9f7" providerId="ADAL" clId="{7D2B58F0-EB58-4EC7-8290-F9D47273EA79}" dt="2024-07-15T19:39:22.070" v="335" actId="47"/>
        <pc:sldMkLst>
          <pc:docMk/>
          <pc:sldMk cId="3025335836" sldId="1157"/>
        </pc:sldMkLst>
      </pc:sldChg>
      <pc:sldChg chg="modSp mod">
        <pc:chgData name="Riley, Ben - Division of Assessment and Accountability Support" userId="4cd6cdff-1273-49fa-8860-d0f5fa3fb9f7" providerId="ADAL" clId="{7D2B58F0-EB58-4EC7-8290-F9D47273EA79}" dt="2024-07-18T17:26:21.541" v="934" actId="27636"/>
        <pc:sldMkLst>
          <pc:docMk/>
          <pc:sldMk cId="796434505" sldId="1158"/>
        </pc:sldMkLst>
        <pc:spChg chg="mod">
          <ac:chgData name="Riley, Ben - Division of Assessment and Accountability Support" userId="4cd6cdff-1273-49fa-8860-d0f5fa3fb9f7" providerId="ADAL" clId="{7D2B58F0-EB58-4EC7-8290-F9D47273EA79}" dt="2024-07-18T17:26:21.541" v="934" actId="27636"/>
          <ac:spMkLst>
            <pc:docMk/>
            <pc:sldMk cId="796434505" sldId="1158"/>
            <ac:spMk id="2" creationId="{7301CF35-281F-57B7-3BAE-D2F0F5C9888F}"/>
          </ac:spMkLst>
        </pc:spChg>
        <pc:spChg chg="mod">
          <ac:chgData name="Riley, Ben - Division of Assessment and Accountability Support" userId="4cd6cdff-1273-49fa-8860-d0f5fa3fb9f7" providerId="ADAL" clId="{7D2B58F0-EB58-4EC7-8290-F9D47273EA79}" dt="2024-07-18T14:54:29.765" v="370" actId="20577"/>
          <ac:spMkLst>
            <pc:docMk/>
            <pc:sldMk cId="796434505" sldId="1158"/>
            <ac:spMk id="3" creationId="{FB0706E7-5C9C-2C1D-9FBA-7AB990F3D24C}"/>
          </ac:spMkLst>
        </pc:spChg>
      </pc:sldChg>
      <pc:sldChg chg="modSp mod">
        <pc:chgData name="Riley, Ben - Division of Assessment and Accountability Support" userId="4cd6cdff-1273-49fa-8860-d0f5fa3fb9f7" providerId="ADAL" clId="{7D2B58F0-EB58-4EC7-8290-F9D47273EA79}" dt="2024-07-18T16:15:12.660" v="907" actId="14100"/>
        <pc:sldMkLst>
          <pc:docMk/>
          <pc:sldMk cId="3474957928" sldId="1159"/>
        </pc:sldMkLst>
        <pc:spChg chg="mod">
          <ac:chgData name="Riley, Ben - Division of Assessment and Accountability Support" userId="4cd6cdff-1273-49fa-8860-d0f5fa3fb9f7" providerId="ADAL" clId="{7D2B58F0-EB58-4EC7-8290-F9D47273EA79}" dt="2024-07-18T16:15:12.660" v="907" actId="14100"/>
          <ac:spMkLst>
            <pc:docMk/>
            <pc:sldMk cId="3474957928" sldId="1159"/>
            <ac:spMk id="2" creationId="{E4D117B2-27C6-8EF6-F6FD-FF93E1AB8239}"/>
          </ac:spMkLst>
        </pc:spChg>
        <pc:graphicFrameChg chg="mod modGraphic">
          <ac:chgData name="Riley, Ben - Division of Assessment and Accountability Support" userId="4cd6cdff-1273-49fa-8860-d0f5fa3fb9f7" providerId="ADAL" clId="{7D2B58F0-EB58-4EC7-8290-F9D47273EA79}" dt="2024-07-18T16:05:56.881" v="858" actId="1076"/>
          <ac:graphicFrameMkLst>
            <pc:docMk/>
            <pc:sldMk cId="3474957928" sldId="1159"/>
            <ac:graphicFrameMk id="7" creationId="{092B1E5D-0352-3A6F-3863-70BCBF0EC430}"/>
          </ac:graphicFrameMkLst>
        </pc:graphicFrameChg>
      </pc:sldChg>
      <pc:sldChg chg="modSp mod">
        <pc:chgData name="Riley, Ben - Division of Assessment and Accountability Support" userId="4cd6cdff-1273-49fa-8860-d0f5fa3fb9f7" providerId="ADAL" clId="{7D2B58F0-EB58-4EC7-8290-F9D47273EA79}" dt="2024-07-18T17:26:21.534" v="929" actId="27636"/>
        <pc:sldMkLst>
          <pc:docMk/>
          <pc:sldMk cId="1384660103" sldId="1160"/>
        </pc:sldMkLst>
        <pc:spChg chg="mod">
          <ac:chgData name="Riley, Ben - Division of Assessment and Accountability Support" userId="4cd6cdff-1273-49fa-8860-d0f5fa3fb9f7" providerId="ADAL" clId="{7D2B58F0-EB58-4EC7-8290-F9D47273EA79}" dt="2024-07-18T17:26:21.534" v="929" actId="27636"/>
          <ac:spMkLst>
            <pc:docMk/>
            <pc:sldMk cId="1384660103" sldId="1160"/>
            <ac:spMk id="2" creationId="{E4D117B2-27C6-8EF6-F6FD-FF93E1AB8239}"/>
          </ac:spMkLst>
        </pc:spChg>
      </pc:sldChg>
      <pc:sldChg chg="modSp mod">
        <pc:chgData name="Riley, Ben - Division of Assessment and Accountability Support" userId="4cd6cdff-1273-49fa-8860-d0f5fa3fb9f7" providerId="ADAL" clId="{7D2B58F0-EB58-4EC7-8290-F9D47273EA79}" dt="2024-07-18T17:26:21.534" v="930" actId="27636"/>
        <pc:sldMkLst>
          <pc:docMk/>
          <pc:sldMk cId="3548444446" sldId="1161"/>
        </pc:sldMkLst>
        <pc:spChg chg="mod">
          <ac:chgData name="Riley, Ben - Division of Assessment and Accountability Support" userId="4cd6cdff-1273-49fa-8860-d0f5fa3fb9f7" providerId="ADAL" clId="{7D2B58F0-EB58-4EC7-8290-F9D47273EA79}" dt="2024-07-18T17:26:21.534" v="930" actId="27636"/>
          <ac:spMkLst>
            <pc:docMk/>
            <pc:sldMk cId="3548444446" sldId="1161"/>
            <ac:spMk id="2" creationId="{E4D117B2-27C6-8EF6-F6FD-FF93E1AB8239}"/>
          </ac:spMkLst>
        </pc:spChg>
      </pc:sldChg>
      <pc:sldMasterChg chg="modSp mod modSldLayout">
        <pc:chgData name="Riley, Ben - Division of Assessment and Accountability Support" userId="4cd6cdff-1273-49fa-8860-d0f5fa3fb9f7" providerId="ADAL" clId="{7D2B58F0-EB58-4EC7-8290-F9D47273EA79}" dt="2024-07-18T17:27:34.757" v="941" actId="1076"/>
        <pc:sldMasterMkLst>
          <pc:docMk/>
          <pc:sldMasterMk cId="2271339680" sldId="2147483648"/>
        </pc:sldMasterMkLst>
        <pc:spChg chg="mod">
          <ac:chgData name="Riley, Ben - Division of Assessment and Accountability Support" userId="4cd6cdff-1273-49fa-8860-d0f5fa3fb9f7" providerId="ADAL" clId="{7D2B58F0-EB58-4EC7-8290-F9D47273EA79}" dt="2024-07-18T17:26:37.089" v="936" actId="14100"/>
          <ac:spMkLst>
            <pc:docMk/>
            <pc:sldMasterMk cId="2271339680" sldId="2147483648"/>
            <ac:spMk id="2" creationId="{6CFAA31E-A6D5-0042-9274-104B04F9ADFA}"/>
          </ac:spMkLst>
        </pc:spChg>
        <pc:spChg chg="mod">
          <ac:chgData name="Riley, Ben - Division of Assessment and Accountability Support" userId="4cd6cdff-1273-49fa-8860-d0f5fa3fb9f7" providerId="ADAL" clId="{7D2B58F0-EB58-4EC7-8290-F9D47273EA79}" dt="2024-07-18T17:27:34.757" v="941" actId="1076"/>
          <ac:spMkLst>
            <pc:docMk/>
            <pc:sldMasterMk cId="2271339680" sldId="2147483648"/>
            <ac:spMk id="3" creationId="{A91896C5-06B0-3147-AB94-8C999EE890FF}"/>
          </ac:spMkLst>
        </pc:spChg>
        <pc:sldLayoutChg chg="addSp delSp modSp mod">
          <pc:chgData name="Riley, Ben - Division of Assessment and Accountability Support" userId="4cd6cdff-1273-49fa-8860-d0f5fa3fb9f7" providerId="ADAL" clId="{7D2B58F0-EB58-4EC7-8290-F9D47273EA79}" dt="2024-07-18T17:26:27.190" v="935" actId="255"/>
          <pc:sldLayoutMkLst>
            <pc:docMk/>
            <pc:sldMasterMk cId="2271339680" sldId="2147483648"/>
            <pc:sldLayoutMk cId="3982362198" sldId="2147483649"/>
          </pc:sldLayoutMkLst>
          <pc:spChg chg="mod">
            <ac:chgData name="Riley, Ben - Division of Assessment and Accountability Support" userId="4cd6cdff-1273-49fa-8860-d0f5fa3fb9f7" providerId="ADAL" clId="{7D2B58F0-EB58-4EC7-8290-F9D47273EA79}" dt="2024-07-18T17:26:27.190" v="935" actId="255"/>
            <ac:spMkLst>
              <pc:docMk/>
              <pc:sldMasterMk cId="2271339680" sldId="2147483648"/>
              <pc:sldLayoutMk cId="3982362198" sldId="2147483649"/>
              <ac:spMk id="2" creationId="{D9308569-7959-0241-9BB6-EB4CB1A4E314}"/>
            </ac:spMkLst>
          </pc:spChg>
          <pc:spChg chg="del">
            <ac:chgData name="Riley, Ben - Division of Assessment and Accountability Support" userId="4cd6cdff-1273-49fa-8860-d0f5fa3fb9f7" providerId="ADAL" clId="{7D2B58F0-EB58-4EC7-8290-F9D47273EA79}" dt="2024-07-18T14:52:28.846" v="341"/>
            <ac:spMkLst>
              <pc:docMk/>
              <pc:sldMasterMk cId="2271339680" sldId="2147483648"/>
              <pc:sldLayoutMk cId="3982362198" sldId="2147483649"/>
              <ac:spMk id="4" creationId="{B9DA7D72-74A1-FB4F-ACD2-40B8F2296B3D}"/>
            </ac:spMkLst>
          </pc:spChg>
          <pc:spChg chg="del">
            <ac:chgData name="Riley, Ben - Division of Assessment and Accountability Support" userId="4cd6cdff-1273-49fa-8860-d0f5fa3fb9f7" providerId="ADAL" clId="{7D2B58F0-EB58-4EC7-8290-F9D47273EA79}" dt="2024-07-18T14:52:28.846" v="341"/>
            <ac:spMkLst>
              <pc:docMk/>
              <pc:sldMasterMk cId="2271339680" sldId="2147483648"/>
              <pc:sldLayoutMk cId="3982362198" sldId="2147483649"/>
              <ac:spMk id="5" creationId="{1EC3B05B-48C7-544E-97E6-CC2AA1DB1D6D}"/>
            </ac:spMkLst>
          </pc:spChg>
          <pc:spChg chg="del">
            <ac:chgData name="Riley, Ben - Division of Assessment and Accountability Support" userId="4cd6cdff-1273-49fa-8860-d0f5fa3fb9f7" providerId="ADAL" clId="{7D2B58F0-EB58-4EC7-8290-F9D47273EA79}" dt="2024-07-18T14:52:28.846" v="341"/>
            <ac:spMkLst>
              <pc:docMk/>
              <pc:sldMasterMk cId="2271339680" sldId="2147483648"/>
              <pc:sldLayoutMk cId="3982362198" sldId="2147483649"/>
              <ac:spMk id="6" creationId="{C7E0090F-0F27-4242-854F-4BE100FF7E80}"/>
            </ac:spMkLst>
          </pc:spChg>
          <pc:spChg chg="add del mod">
            <ac:chgData name="Riley, Ben - Division of Assessment and Accountability Support" userId="4cd6cdff-1273-49fa-8860-d0f5fa3fb9f7" providerId="ADAL" clId="{7D2B58F0-EB58-4EC7-8290-F9D47273EA79}" dt="2024-07-18T14:52:57.040" v="346" actId="478"/>
            <ac:spMkLst>
              <pc:docMk/>
              <pc:sldMasterMk cId="2271339680" sldId="2147483648"/>
              <pc:sldLayoutMk cId="3982362198" sldId="2147483649"/>
              <ac:spMk id="7" creationId="{B5AFEA44-14FF-B1F3-E563-D39850C50726}"/>
            </ac:spMkLst>
          </pc:spChg>
          <pc:spChg chg="add del mod">
            <ac:chgData name="Riley, Ben - Division of Assessment and Accountability Support" userId="4cd6cdff-1273-49fa-8860-d0f5fa3fb9f7" providerId="ADAL" clId="{7D2B58F0-EB58-4EC7-8290-F9D47273EA79}" dt="2024-07-18T14:52:47.821" v="343" actId="478"/>
            <ac:spMkLst>
              <pc:docMk/>
              <pc:sldMasterMk cId="2271339680" sldId="2147483648"/>
              <pc:sldLayoutMk cId="3982362198" sldId="2147483649"/>
              <ac:spMk id="8" creationId="{A489AA98-B11F-EAFE-DF16-ED0CA5DBCFF1}"/>
            </ac:spMkLst>
          </pc:spChg>
        </pc:sldLayoutChg>
        <pc:sldLayoutChg chg="delSp mod">
          <pc:chgData name="Riley, Ben - Division of Assessment and Accountability Support" userId="4cd6cdff-1273-49fa-8860-d0f5fa3fb9f7" providerId="ADAL" clId="{7D2B58F0-EB58-4EC7-8290-F9D47273EA79}" dt="2024-07-18T14:52:53.713" v="345" actId="478"/>
          <pc:sldLayoutMkLst>
            <pc:docMk/>
            <pc:sldMasterMk cId="2271339680" sldId="2147483648"/>
            <pc:sldLayoutMk cId="1146679629" sldId="2147483650"/>
          </pc:sldLayoutMkLst>
          <pc:spChg chg="del">
            <ac:chgData name="Riley, Ben - Division of Assessment and Accountability Support" userId="4cd6cdff-1273-49fa-8860-d0f5fa3fb9f7" providerId="ADAL" clId="{7D2B58F0-EB58-4EC7-8290-F9D47273EA79}" dt="2024-07-18T14:52:51.586" v="344" actId="478"/>
            <ac:spMkLst>
              <pc:docMk/>
              <pc:sldMasterMk cId="2271339680" sldId="2147483648"/>
              <pc:sldLayoutMk cId="1146679629" sldId="2147483650"/>
              <ac:spMk id="4" creationId="{26930E4B-79F6-0A4D-9360-91B7A9F1433A}"/>
            </ac:spMkLst>
          </pc:spChg>
          <pc:spChg chg="del">
            <ac:chgData name="Riley, Ben - Division of Assessment and Accountability Support" userId="4cd6cdff-1273-49fa-8860-d0f5fa3fb9f7" providerId="ADAL" clId="{7D2B58F0-EB58-4EC7-8290-F9D47273EA79}" dt="2024-07-18T14:52:53.713" v="345" actId="478"/>
            <ac:spMkLst>
              <pc:docMk/>
              <pc:sldMasterMk cId="2271339680" sldId="2147483648"/>
              <pc:sldLayoutMk cId="1146679629" sldId="2147483650"/>
              <ac:spMk id="5" creationId="{A3F54B59-D8EC-434F-A166-20C80AE0AC7C}"/>
            </ac:spMkLst>
          </pc:spChg>
        </pc:sldLayoutChg>
        <pc:sldLayoutChg chg="delSp modSp mod">
          <pc:chgData name="Riley, Ben - Division of Assessment and Accountability Support" userId="4cd6cdff-1273-49fa-8860-d0f5fa3fb9f7" providerId="ADAL" clId="{7D2B58F0-EB58-4EC7-8290-F9D47273EA79}" dt="2024-07-18T17:26:45.079" v="937" actId="255"/>
          <pc:sldLayoutMkLst>
            <pc:docMk/>
            <pc:sldMasterMk cId="2271339680" sldId="2147483648"/>
            <pc:sldLayoutMk cId="83887213" sldId="2147483651"/>
          </pc:sldLayoutMkLst>
          <pc:spChg chg="mod">
            <ac:chgData name="Riley, Ben - Division of Assessment and Accountability Support" userId="4cd6cdff-1273-49fa-8860-d0f5fa3fb9f7" providerId="ADAL" clId="{7D2B58F0-EB58-4EC7-8290-F9D47273EA79}" dt="2024-07-18T17:26:45.079" v="937" actId="255"/>
            <ac:spMkLst>
              <pc:docMk/>
              <pc:sldMasterMk cId="2271339680" sldId="2147483648"/>
              <pc:sldLayoutMk cId="83887213" sldId="2147483651"/>
              <ac:spMk id="2" creationId="{D892AF73-9A4E-D146-900B-0DCB69024481}"/>
            </ac:spMkLst>
          </pc:spChg>
          <pc:spChg chg="del">
            <ac:chgData name="Riley, Ben - Division of Assessment and Accountability Support" userId="4cd6cdff-1273-49fa-8860-d0f5fa3fb9f7" providerId="ADAL" clId="{7D2B58F0-EB58-4EC7-8290-F9D47273EA79}" dt="2024-07-18T14:53:00.686" v="347" actId="478"/>
            <ac:spMkLst>
              <pc:docMk/>
              <pc:sldMasterMk cId="2271339680" sldId="2147483648"/>
              <pc:sldLayoutMk cId="83887213" sldId="2147483651"/>
              <ac:spMk id="4" creationId="{73DE4AF1-AF32-5744-9E56-22A24F35B1D1}"/>
            </ac:spMkLst>
          </pc:spChg>
          <pc:spChg chg="del">
            <ac:chgData name="Riley, Ben - Division of Assessment and Accountability Support" userId="4cd6cdff-1273-49fa-8860-d0f5fa3fb9f7" providerId="ADAL" clId="{7D2B58F0-EB58-4EC7-8290-F9D47273EA79}" dt="2024-07-18T14:53:02.300" v="348" actId="478"/>
            <ac:spMkLst>
              <pc:docMk/>
              <pc:sldMasterMk cId="2271339680" sldId="2147483648"/>
              <pc:sldLayoutMk cId="83887213" sldId="2147483651"/>
              <ac:spMk id="5" creationId="{A39392A0-E4A1-8D48-AC5B-1687A954FC93}"/>
            </ac:spMkLst>
          </pc:spChg>
        </pc:sldLayoutChg>
        <pc:sldLayoutChg chg="delSp mod">
          <pc:chgData name="Riley, Ben - Division of Assessment and Accountability Support" userId="4cd6cdff-1273-49fa-8860-d0f5fa3fb9f7" providerId="ADAL" clId="{7D2B58F0-EB58-4EC7-8290-F9D47273EA79}" dt="2024-07-18T14:53:06.970" v="350" actId="478"/>
          <pc:sldLayoutMkLst>
            <pc:docMk/>
            <pc:sldMasterMk cId="2271339680" sldId="2147483648"/>
            <pc:sldLayoutMk cId="2582104175" sldId="2147483652"/>
          </pc:sldLayoutMkLst>
          <pc:spChg chg="del">
            <ac:chgData name="Riley, Ben - Division of Assessment and Accountability Support" userId="4cd6cdff-1273-49fa-8860-d0f5fa3fb9f7" providerId="ADAL" clId="{7D2B58F0-EB58-4EC7-8290-F9D47273EA79}" dt="2024-07-18T14:53:05.854" v="349" actId="478"/>
            <ac:spMkLst>
              <pc:docMk/>
              <pc:sldMasterMk cId="2271339680" sldId="2147483648"/>
              <pc:sldLayoutMk cId="2582104175" sldId="2147483652"/>
              <ac:spMk id="5" creationId="{0D8DDCC5-4054-D648-9589-53E6D120B71D}"/>
            </ac:spMkLst>
          </pc:spChg>
          <pc:spChg chg="del">
            <ac:chgData name="Riley, Ben - Division of Assessment and Accountability Support" userId="4cd6cdff-1273-49fa-8860-d0f5fa3fb9f7" providerId="ADAL" clId="{7D2B58F0-EB58-4EC7-8290-F9D47273EA79}" dt="2024-07-18T14:53:06.970" v="350" actId="478"/>
            <ac:spMkLst>
              <pc:docMk/>
              <pc:sldMasterMk cId="2271339680" sldId="2147483648"/>
              <pc:sldLayoutMk cId="2582104175" sldId="2147483652"/>
              <ac:spMk id="6" creationId="{23010285-C8F1-CC49-B417-CA5C71B95526}"/>
            </ac:spMkLst>
          </pc:spChg>
        </pc:sldLayoutChg>
        <pc:sldLayoutChg chg="delSp modSp mod">
          <pc:chgData name="Riley, Ben - Division of Assessment and Accountability Support" userId="4cd6cdff-1273-49fa-8860-d0f5fa3fb9f7" providerId="ADAL" clId="{7D2B58F0-EB58-4EC7-8290-F9D47273EA79}" dt="2024-07-18T17:26:59.032" v="938" actId="14100"/>
          <pc:sldLayoutMkLst>
            <pc:docMk/>
            <pc:sldMasterMk cId="2271339680" sldId="2147483648"/>
            <pc:sldLayoutMk cId="2964063122" sldId="2147483653"/>
          </pc:sldLayoutMkLst>
          <pc:spChg chg="mod">
            <ac:chgData name="Riley, Ben - Division of Assessment and Accountability Support" userId="4cd6cdff-1273-49fa-8860-d0f5fa3fb9f7" providerId="ADAL" clId="{7D2B58F0-EB58-4EC7-8290-F9D47273EA79}" dt="2024-07-18T17:26:59.032" v="938" actId="14100"/>
            <ac:spMkLst>
              <pc:docMk/>
              <pc:sldMasterMk cId="2271339680" sldId="2147483648"/>
              <pc:sldLayoutMk cId="2964063122" sldId="2147483653"/>
              <ac:spMk id="2" creationId="{570DC529-84D4-2947-8D87-A9FE98A465CD}"/>
            </ac:spMkLst>
          </pc:spChg>
          <pc:spChg chg="del">
            <ac:chgData name="Riley, Ben - Division of Assessment and Accountability Support" userId="4cd6cdff-1273-49fa-8860-d0f5fa3fb9f7" providerId="ADAL" clId="{7D2B58F0-EB58-4EC7-8290-F9D47273EA79}" dt="2024-07-18T14:53:10.062" v="351" actId="478"/>
            <ac:spMkLst>
              <pc:docMk/>
              <pc:sldMasterMk cId="2271339680" sldId="2147483648"/>
              <pc:sldLayoutMk cId="2964063122" sldId="2147483653"/>
              <ac:spMk id="7" creationId="{A2A177FD-8970-6E49-AE3A-3E99004152A2}"/>
            </ac:spMkLst>
          </pc:spChg>
          <pc:spChg chg="del">
            <ac:chgData name="Riley, Ben - Division of Assessment and Accountability Support" userId="4cd6cdff-1273-49fa-8860-d0f5fa3fb9f7" providerId="ADAL" clId="{7D2B58F0-EB58-4EC7-8290-F9D47273EA79}" dt="2024-07-18T14:53:11.100" v="352" actId="478"/>
            <ac:spMkLst>
              <pc:docMk/>
              <pc:sldMasterMk cId="2271339680" sldId="2147483648"/>
              <pc:sldLayoutMk cId="2964063122" sldId="2147483653"/>
              <ac:spMk id="8" creationId="{69B81514-1649-6142-AC73-F89804C2EA4E}"/>
            </ac:spMkLst>
          </pc:spChg>
        </pc:sldLayoutChg>
        <pc:sldLayoutChg chg="delSp mod">
          <pc:chgData name="Riley, Ben - Division of Assessment and Accountability Support" userId="4cd6cdff-1273-49fa-8860-d0f5fa3fb9f7" providerId="ADAL" clId="{7D2B58F0-EB58-4EC7-8290-F9D47273EA79}" dt="2024-07-18T14:53:16.236" v="354" actId="478"/>
          <pc:sldLayoutMkLst>
            <pc:docMk/>
            <pc:sldMasterMk cId="2271339680" sldId="2147483648"/>
            <pc:sldLayoutMk cId="3274293184" sldId="2147483654"/>
          </pc:sldLayoutMkLst>
          <pc:spChg chg="del">
            <ac:chgData name="Riley, Ben - Division of Assessment and Accountability Support" userId="4cd6cdff-1273-49fa-8860-d0f5fa3fb9f7" providerId="ADAL" clId="{7D2B58F0-EB58-4EC7-8290-F9D47273EA79}" dt="2024-07-18T14:53:15.102" v="353" actId="478"/>
            <ac:spMkLst>
              <pc:docMk/>
              <pc:sldMasterMk cId="2271339680" sldId="2147483648"/>
              <pc:sldLayoutMk cId="3274293184" sldId="2147483654"/>
              <ac:spMk id="3" creationId="{77453A43-613C-1740-9F57-1DA02F78D8E7}"/>
            </ac:spMkLst>
          </pc:spChg>
          <pc:spChg chg="del">
            <ac:chgData name="Riley, Ben - Division of Assessment and Accountability Support" userId="4cd6cdff-1273-49fa-8860-d0f5fa3fb9f7" providerId="ADAL" clId="{7D2B58F0-EB58-4EC7-8290-F9D47273EA79}" dt="2024-07-18T14:53:16.236" v="354" actId="478"/>
            <ac:spMkLst>
              <pc:docMk/>
              <pc:sldMasterMk cId="2271339680" sldId="2147483648"/>
              <pc:sldLayoutMk cId="3274293184" sldId="2147483654"/>
              <ac:spMk id="4" creationId="{E5737E07-BDE7-EE4F-A7D2-BCC968B7D3B9}"/>
            </ac:spMkLst>
          </pc:spChg>
        </pc:sldLayoutChg>
        <pc:sldLayoutChg chg="delSp mod">
          <pc:chgData name="Riley, Ben - Division of Assessment and Accountability Support" userId="4cd6cdff-1273-49fa-8860-d0f5fa3fb9f7" providerId="ADAL" clId="{7D2B58F0-EB58-4EC7-8290-F9D47273EA79}" dt="2024-07-18T14:53:19.933" v="356" actId="478"/>
          <pc:sldLayoutMkLst>
            <pc:docMk/>
            <pc:sldMasterMk cId="2271339680" sldId="2147483648"/>
            <pc:sldLayoutMk cId="1203898824" sldId="2147483655"/>
          </pc:sldLayoutMkLst>
          <pc:spChg chg="del">
            <ac:chgData name="Riley, Ben - Division of Assessment and Accountability Support" userId="4cd6cdff-1273-49fa-8860-d0f5fa3fb9f7" providerId="ADAL" clId="{7D2B58F0-EB58-4EC7-8290-F9D47273EA79}" dt="2024-07-18T14:53:18.818" v="355" actId="478"/>
            <ac:spMkLst>
              <pc:docMk/>
              <pc:sldMasterMk cId="2271339680" sldId="2147483648"/>
              <pc:sldLayoutMk cId="1203898824" sldId="2147483655"/>
              <ac:spMk id="2" creationId="{89CEA650-939E-F048-B947-6D573735B252}"/>
            </ac:spMkLst>
          </pc:spChg>
          <pc:spChg chg="del">
            <ac:chgData name="Riley, Ben - Division of Assessment and Accountability Support" userId="4cd6cdff-1273-49fa-8860-d0f5fa3fb9f7" providerId="ADAL" clId="{7D2B58F0-EB58-4EC7-8290-F9D47273EA79}" dt="2024-07-18T14:53:19.933" v="356" actId="478"/>
            <ac:spMkLst>
              <pc:docMk/>
              <pc:sldMasterMk cId="2271339680" sldId="2147483648"/>
              <pc:sldLayoutMk cId="1203898824" sldId="2147483655"/>
              <ac:spMk id="3" creationId="{2363B547-38B5-CE45-9D41-AB9885E10534}"/>
            </ac:spMkLst>
          </pc:spChg>
        </pc:sldLayoutChg>
        <pc:sldLayoutChg chg="delSp mod">
          <pc:chgData name="Riley, Ben - Division of Assessment and Accountability Support" userId="4cd6cdff-1273-49fa-8860-d0f5fa3fb9f7" providerId="ADAL" clId="{7D2B58F0-EB58-4EC7-8290-F9D47273EA79}" dt="2024-07-18T14:53:27.332" v="358" actId="478"/>
          <pc:sldLayoutMkLst>
            <pc:docMk/>
            <pc:sldMasterMk cId="2271339680" sldId="2147483648"/>
            <pc:sldLayoutMk cId="2832705260" sldId="2147483656"/>
          </pc:sldLayoutMkLst>
          <pc:spChg chg="del">
            <ac:chgData name="Riley, Ben - Division of Assessment and Accountability Support" userId="4cd6cdff-1273-49fa-8860-d0f5fa3fb9f7" providerId="ADAL" clId="{7D2B58F0-EB58-4EC7-8290-F9D47273EA79}" dt="2024-07-18T14:53:26.420" v="357" actId="478"/>
            <ac:spMkLst>
              <pc:docMk/>
              <pc:sldMasterMk cId="2271339680" sldId="2147483648"/>
              <pc:sldLayoutMk cId="2832705260" sldId="2147483656"/>
              <ac:spMk id="5" creationId="{585DCDF3-E889-1748-B70C-A614B28DB8A1}"/>
            </ac:spMkLst>
          </pc:spChg>
          <pc:spChg chg="del">
            <ac:chgData name="Riley, Ben - Division of Assessment and Accountability Support" userId="4cd6cdff-1273-49fa-8860-d0f5fa3fb9f7" providerId="ADAL" clId="{7D2B58F0-EB58-4EC7-8290-F9D47273EA79}" dt="2024-07-18T14:53:27.332" v="358" actId="478"/>
            <ac:spMkLst>
              <pc:docMk/>
              <pc:sldMasterMk cId="2271339680" sldId="2147483648"/>
              <pc:sldLayoutMk cId="2832705260" sldId="2147483656"/>
              <ac:spMk id="6" creationId="{B023D8E5-FB74-B545-B35C-110FA0DCFD66}"/>
            </ac:spMkLst>
          </pc:spChg>
        </pc:sldLayoutChg>
        <pc:sldLayoutChg chg="delSp mod">
          <pc:chgData name="Riley, Ben - Division of Assessment and Accountability Support" userId="4cd6cdff-1273-49fa-8860-d0f5fa3fb9f7" providerId="ADAL" clId="{7D2B58F0-EB58-4EC7-8290-F9D47273EA79}" dt="2024-07-18T14:53:30.835" v="360" actId="478"/>
          <pc:sldLayoutMkLst>
            <pc:docMk/>
            <pc:sldMasterMk cId="2271339680" sldId="2147483648"/>
            <pc:sldLayoutMk cId="1863610035" sldId="2147483657"/>
          </pc:sldLayoutMkLst>
          <pc:spChg chg="del">
            <ac:chgData name="Riley, Ben - Division of Assessment and Accountability Support" userId="4cd6cdff-1273-49fa-8860-d0f5fa3fb9f7" providerId="ADAL" clId="{7D2B58F0-EB58-4EC7-8290-F9D47273EA79}" dt="2024-07-18T14:53:30" v="359" actId="478"/>
            <ac:spMkLst>
              <pc:docMk/>
              <pc:sldMasterMk cId="2271339680" sldId="2147483648"/>
              <pc:sldLayoutMk cId="1863610035" sldId="2147483657"/>
              <ac:spMk id="5" creationId="{E6E9B453-B7EA-F54F-99BE-092E9693BC03}"/>
            </ac:spMkLst>
          </pc:spChg>
          <pc:spChg chg="del">
            <ac:chgData name="Riley, Ben - Division of Assessment and Accountability Support" userId="4cd6cdff-1273-49fa-8860-d0f5fa3fb9f7" providerId="ADAL" clId="{7D2B58F0-EB58-4EC7-8290-F9D47273EA79}" dt="2024-07-18T14:53:30.835" v="360" actId="478"/>
            <ac:spMkLst>
              <pc:docMk/>
              <pc:sldMasterMk cId="2271339680" sldId="2147483648"/>
              <pc:sldLayoutMk cId="1863610035" sldId="2147483657"/>
              <ac:spMk id="6" creationId="{B2BAE837-F714-D749-8672-F5ACD89ABDA3}"/>
            </ac:spMkLst>
          </pc:spChg>
        </pc:sldLayoutChg>
        <pc:sldLayoutChg chg="delSp mod">
          <pc:chgData name="Riley, Ben - Division of Assessment and Accountability Support" userId="4cd6cdff-1273-49fa-8860-d0f5fa3fb9f7" providerId="ADAL" clId="{7D2B58F0-EB58-4EC7-8290-F9D47273EA79}" dt="2024-07-18T14:53:34.399" v="362" actId="478"/>
          <pc:sldLayoutMkLst>
            <pc:docMk/>
            <pc:sldMasterMk cId="2271339680" sldId="2147483648"/>
            <pc:sldLayoutMk cId="3022027907" sldId="2147483658"/>
          </pc:sldLayoutMkLst>
          <pc:spChg chg="del">
            <ac:chgData name="Riley, Ben - Division of Assessment and Accountability Support" userId="4cd6cdff-1273-49fa-8860-d0f5fa3fb9f7" providerId="ADAL" clId="{7D2B58F0-EB58-4EC7-8290-F9D47273EA79}" dt="2024-07-18T14:53:33.326" v="361" actId="478"/>
            <ac:spMkLst>
              <pc:docMk/>
              <pc:sldMasterMk cId="2271339680" sldId="2147483648"/>
              <pc:sldLayoutMk cId="3022027907" sldId="2147483658"/>
              <ac:spMk id="4" creationId="{EA52C0B9-4A3D-004D-A3C2-A486C0B21C4E}"/>
            </ac:spMkLst>
          </pc:spChg>
          <pc:spChg chg="del">
            <ac:chgData name="Riley, Ben - Division of Assessment and Accountability Support" userId="4cd6cdff-1273-49fa-8860-d0f5fa3fb9f7" providerId="ADAL" clId="{7D2B58F0-EB58-4EC7-8290-F9D47273EA79}" dt="2024-07-18T14:53:34.399" v="362" actId="478"/>
            <ac:spMkLst>
              <pc:docMk/>
              <pc:sldMasterMk cId="2271339680" sldId="2147483648"/>
              <pc:sldLayoutMk cId="3022027907" sldId="2147483658"/>
              <ac:spMk id="5" creationId="{50D7C0FF-A49D-F241-8819-70F0A0CC272D}"/>
            </ac:spMkLst>
          </pc:spChg>
        </pc:sldLayoutChg>
        <pc:sldLayoutChg chg="delSp mod">
          <pc:chgData name="Riley, Ben - Division of Assessment and Accountability Support" userId="4cd6cdff-1273-49fa-8860-d0f5fa3fb9f7" providerId="ADAL" clId="{7D2B58F0-EB58-4EC7-8290-F9D47273EA79}" dt="2024-07-18T14:53:37.741" v="364" actId="478"/>
          <pc:sldLayoutMkLst>
            <pc:docMk/>
            <pc:sldMasterMk cId="2271339680" sldId="2147483648"/>
            <pc:sldLayoutMk cId="2416688925" sldId="2147483659"/>
          </pc:sldLayoutMkLst>
          <pc:spChg chg="del">
            <ac:chgData name="Riley, Ben - Division of Assessment and Accountability Support" userId="4cd6cdff-1273-49fa-8860-d0f5fa3fb9f7" providerId="ADAL" clId="{7D2B58F0-EB58-4EC7-8290-F9D47273EA79}" dt="2024-07-18T14:53:36.706" v="363" actId="478"/>
            <ac:spMkLst>
              <pc:docMk/>
              <pc:sldMasterMk cId="2271339680" sldId="2147483648"/>
              <pc:sldLayoutMk cId="2416688925" sldId="2147483659"/>
              <ac:spMk id="4" creationId="{FB71A1BF-C169-454D-9CB3-0B7C89D9455C}"/>
            </ac:spMkLst>
          </pc:spChg>
          <pc:spChg chg="del">
            <ac:chgData name="Riley, Ben - Division of Assessment and Accountability Support" userId="4cd6cdff-1273-49fa-8860-d0f5fa3fb9f7" providerId="ADAL" clId="{7D2B58F0-EB58-4EC7-8290-F9D47273EA79}" dt="2024-07-18T14:53:37.741" v="364" actId="478"/>
            <ac:spMkLst>
              <pc:docMk/>
              <pc:sldMasterMk cId="2271339680" sldId="2147483648"/>
              <pc:sldLayoutMk cId="2416688925" sldId="2147483659"/>
              <ac:spMk id="5" creationId="{09E9A9C6-28A1-0644-81AA-16813709755C}"/>
            </ac:spMkLst>
          </pc:spChg>
        </pc:sldLayoutChg>
        <pc:sldLayoutChg chg="delSp mod">
          <pc:chgData name="Riley, Ben - Division of Assessment and Accountability Support" userId="4cd6cdff-1273-49fa-8860-d0f5fa3fb9f7" providerId="ADAL" clId="{7D2B58F0-EB58-4EC7-8290-F9D47273EA79}" dt="2024-07-18T14:53:41.997" v="366" actId="478"/>
          <pc:sldLayoutMkLst>
            <pc:docMk/>
            <pc:sldMasterMk cId="2271339680" sldId="2147483648"/>
            <pc:sldLayoutMk cId="2657028473" sldId="2147483660"/>
          </pc:sldLayoutMkLst>
          <pc:spChg chg="del">
            <ac:chgData name="Riley, Ben - Division of Assessment and Accountability Support" userId="4cd6cdff-1273-49fa-8860-d0f5fa3fb9f7" providerId="ADAL" clId="{7D2B58F0-EB58-4EC7-8290-F9D47273EA79}" dt="2024-07-18T14:53:40.462" v="365" actId="478"/>
            <ac:spMkLst>
              <pc:docMk/>
              <pc:sldMasterMk cId="2271339680" sldId="2147483648"/>
              <pc:sldLayoutMk cId="2657028473" sldId="2147483660"/>
              <ac:spMk id="3" creationId="{7D32FA69-F2CC-8E44-A069-E9A85C2CDD23}"/>
            </ac:spMkLst>
          </pc:spChg>
          <pc:spChg chg="del">
            <ac:chgData name="Riley, Ben - Division of Assessment and Accountability Support" userId="4cd6cdff-1273-49fa-8860-d0f5fa3fb9f7" providerId="ADAL" clId="{7D2B58F0-EB58-4EC7-8290-F9D47273EA79}" dt="2024-07-18T14:53:41.997" v="366" actId="478"/>
            <ac:spMkLst>
              <pc:docMk/>
              <pc:sldMasterMk cId="2271339680" sldId="2147483648"/>
              <pc:sldLayoutMk cId="2657028473" sldId="2147483660"/>
              <ac:spMk id="4" creationId="{19E013E8-1B59-1947-97AA-780C14576EFC}"/>
            </ac:spMkLst>
          </pc:spChg>
        </pc:sldLayoutChg>
        <pc:sldLayoutChg chg="modSp mod">
          <pc:chgData name="Riley, Ben - Division of Assessment and Accountability Support" userId="4cd6cdff-1273-49fa-8860-d0f5fa3fb9f7" providerId="ADAL" clId="{7D2B58F0-EB58-4EC7-8290-F9D47273EA79}" dt="2024-07-18T17:27:22.147" v="940" actId="14100"/>
          <pc:sldLayoutMkLst>
            <pc:docMk/>
            <pc:sldMasterMk cId="2271339680" sldId="2147483648"/>
            <pc:sldLayoutMk cId="4173396493" sldId="2147483661"/>
          </pc:sldLayoutMkLst>
          <pc:spChg chg="mod">
            <ac:chgData name="Riley, Ben - Division of Assessment and Accountability Support" userId="4cd6cdff-1273-49fa-8860-d0f5fa3fb9f7" providerId="ADAL" clId="{7D2B58F0-EB58-4EC7-8290-F9D47273EA79}" dt="2024-07-18T17:27:22.147" v="940" actId="14100"/>
            <ac:spMkLst>
              <pc:docMk/>
              <pc:sldMasterMk cId="2271339680" sldId="2147483648"/>
              <pc:sldLayoutMk cId="4173396493" sldId="2147483661"/>
              <ac:spMk id="2" creationId="{00000000-0000-0000-0000-000000000000}"/>
            </ac:spMkLst>
          </pc:spChg>
        </pc:sldLayoutChg>
      </pc:sldMasterChg>
    </pc:docChg>
  </pc:docChgLst>
  <pc:docChgLst>
    <pc:chgData name="Chandler, Melissa - Division of Assessment and Accountability Support" userId="S::melissa.chandler@education.ky.gov::c7c40c5a-5db2-409e-9ac5-b3fa8556cae3" providerId="AD" clId="Web-{88BB6D04-4A14-5AF1-9141-88C0CBCBD5BE}"/>
    <pc:docChg chg="modSld">
      <pc:chgData name="Chandler, Melissa - Division of Assessment and Accountability Support" userId="S::melissa.chandler@education.ky.gov::c7c40c5a-5db2-409e-9ac5-b3fa8556cae3" providerId="AD" clId="Web-{88BB6D04-4A14-5AF1-9141-88C0CBCBD5BE}" dt="2024-07-22T14:36:29.730" v="2" actId="20577"/>
      <pc:docMkLst>
        <pc:docMk/>
      </pc:docMkLst>
      <pc:sldChg chg="modSp">
        <pc:chgData name="Chandler, Melissa - Division of Assessment and Accountability Support" userId="S::melissa.chandler@education.ky.gov::c7c40c5a-5db2-409e-9ac5-b3fa8556cae3" providerId="AD" clId="Web-{88BB6D04-4A14-5AF1-9141-88C0CBCBD5BE}" dt="2024-07-22T14:35:48.682" v="0" actId="20577"/>
        <pc:sldMkLst>
          <pc:docMk/>
          <pc:sldMk cId="2914817164" sldId="297"/>
        </pc:sldMkLst>
        <pc:spChg chg="mod">
          <ac:chgData name="Chandler, Melissa - Division of Assessment and Accountability Support" userId="S::melissa.chandler@education.ky.gov::c7c40c5a-5db2-409e-9ac5-b3fa8556cae3" providerId="AD" clId="Web-{88BB6D04-4A14-5AF1-9141-88C0CBCBD5BE}" dt="2024-07-22T14:35:48.682" v="0" actId="20577"/>
          <ac:spMkLst>
            <pc:docMk/>
            <pc:sldMk cId="2914817164" sldId="297"/>
            <ac:spMk id="248" creationId="{00000000-0000-0000-0000-000000000000}"/>
          </ac:spMkLst>
        </pc:spChg>
      </pc:sldChg>
      <pc:sldChg chg="modSp">
        <pc:chgData name="Chandler, Melissa - Division of Assessment and Accountability Support" userId="S::melissa.chandler@education.ky.gov::c7c40c5a-5db2-409e-9ac5-b3fa8556cae3" providerId="AD" clId="Web-{88BB6D04-4A14-5AF1-9141-88C0CBCBD5BE}" dt="2024-07-22T14:36:29.730" v="2" actId="20577"/>
        <pc:sldMkLst>
          <pc:docMk/>
          <pc:sldMk cId="3426990356" sldId="1000"/>
        </pc:sldMkLst>
        <pc:spChg chg="mod">
          <ac:chgData name="Chandler, Melissa - Division of Assessment and Accountability Support" userId="S::melissa.chandler@education.ky.gov::c7c40c5a-5db2-409e-9ac5-b3fa8556cae3" providerId="AD" clId="Web-{88BB6D04-4A14-5AF1-9141-88C0CBCBD5BE}" dt="2024-07-22T14:36:29.730" v="2" actId="20577"/>
          <ac:spMkLst>
            <pc:docMk/>
            <pc:sldMk cId="3426990356" sldId="1000"/>
            <ac:spMk id="3" creationId="{9D9D57D5-FF14-BFC8-382E-E1958C7AACD9}"/>
          </ac:spMkLst>
        </pc:spChg>
      </pc:sldChg>
    </pc:docChg>
  </pc:docChgLst>
  <pc:docChgLst>
    <pc:chgData name="Chandler, Melissa - Division of Assessment and Accountability Support" userId="S::melissa.chandler@education.ky.gov::c7c40c5a-5db2-409e-9ac5-b3fa8556cae3" providerId="AD" clId="Web-{6D7DCC1E-135F-5D65-3FE6-17BB034AF8DC}"/>
    <pc:docChg chg="delSld modSld">
      <pc:chgData name="Chandler, Melissa - Division of Assessment and Accountability Support" userId="S::melissa.chandler@education.ky.gov::c7c40c5a-5db2-409e-9ac5-b3fa8556cae3" providerId="AD" clId="Web-{6D7DCC1E-135F-5D65-3FE6-17BB034AF8DC}" dt="2024-07-11T19:43:04.410" v="1"/>
      <pc:docMkLst>
        <pc:docMk/>
      </pc:docMkLst>
      <pc:sldChg chg="del">
        <pc:chgData name="Chandler, Melissa - Division of Assessment and Accountability Support" userId="S::melissa.chandler@education.ky.gov::c7c40c5a-5db2-409e-9ac5-b3fa8556cae3" providerId="AD" clId="Web-{6D7DCC1E-135F-5D65-3FE6-17BB034AF8DC}" dt="2024-07-11T19:43:04.410" v="1"/>
        <pc:sldMkLst>
          <pc:docMk/>
          <pc:sldMk cId="3427154641" sldId="1002"/>
        </pc:sldMkLst>
      </pc:sldChg>
      <pc:sldChg chg="addSp modSp">
        <pc:chgData name="Chandler, Melissa - Division of Assessment and Accountability Support" userId="S::melissa.chandler@education.ky.gov::c7c40c5a-5db2-409e-9ac5-b3fa8556cae3" providerId="AD" clId="Web-{6D7DCC1E-135F-5D65-3FE6-17BB034AF8DC}" dt="2024-07-11T19:41:57.174" v="0"/>
        <pc:sldMkLst>
          <pc:docMk/>
          <pc:sldMk cId="3012935374" sldId="1070"/>
        </pc:sldMkLst>
        <pc:picChg chg="add mod">
          <ac:chgData name="Chandler, Melissa - Division of Assessment and Accountability Support" userId="S::melissa.chandler@education.ky.gov::c7c40c5a-5db2-409e-9ac5-b3fa8556cae3" providerId="AD" clId="Web-{6D7DCC1E-135F-5D65-3FE6-17BB034AF8DC}" dt="2024-07-11T19:41:57.174" v="0"/>
          <ac:picMkLst>
            <pc:docMk/>
            <pc:sldMk cId="3012935374" sldId="1070"/>
            <ac:picMk id="5" creationId="{44147158-12E2-593E-A4F0-E3C2B053C83D}"/>
          </ac:picMkLst>
        </pc:picChg>
      </pc:sldChg>
    </pc:docChg>
  </pc:docChgLst>
  <pc:docChgLst>
    <pc:chgData name="Prater, Michael - Division of Accountability Data and Analysis" userId="S::michael.prater@education.ky.gov::d1706e83-bbbf-420a-9299-477f144fa9a1" providerId="AD" clId="Web-{757A76E7-A7A9-92F1-875E-A13ADA7B2086}"/>
    <pc:docChg chg="">
      <pc:chgData name="Prater, Michael - Division of Accountability Data and Analysis" userId="S::michael.prater@education.ky.gov::d1706e83-bbbf-420a-9299-477f144fa9a1" providerId="AD" clId="Web-{757A76E7-A7A9-92F1-875E-A13ADA7B2086}" dt="2024-07-12T11:27:43.914" v="1"/>
      <pc:docMkLst>
        <pc:docMk/>
      </pc:docMkLst>
      <pc:sldChg chg="modCm">
        <pc:chgData name="Prater, Michael - Division of Accountability Data and Analysis" userId="S::michael.prater@education.ky.gov::d1706e83-bbbf-420a-9299-477f144fa9a1" providerId="AD" clId="Web-{757A76E7-A7A9-92F1-875E-A13ADA7B2086}" dt="2024-07-12T11:27:43.914" v="1"/>
        <pc:sldMkLst>
          <pc:docMk/>
          <pc:sldMk cId="338866298" sldId="1043"/>
        </pc:sldMkLst>
        <pc:extLst>
          <p:ext xmlns:p="http://schemas.openxmlformats.org/presentationml/2006/main" uri="{D6D511B9-2390-475A-947B-AFAB55BFBCF1}">
            <pc226:cmChg xmlns:pc226="http://schemas.microsoft.com/office/powerpoint/2022/06/main/command" chg="mod modRxn">
              <pc226:chgData name="Prater, Michael - Division of Accountability Data and Analysis" userId="S::michael.prater@education.ky.gov::d1706e83-bbbf-420a-9299-477f144fa9a1" providerId="AD" clId="Web-{757A76E7-A7A9-92F1-875E-A13ADA7B2086}" dt="2024-07-12T11:27:43.914" v="1"/>
              <pc2:cmMkLst xmlns:pc2="http://schemas.microsoft.com/office/powerpoint/2019/9/main/command">
                <pc:docMk/>
                <pc:sldMk cId="338866298" sldId="1043"/>
                <pc2:cmMk id="{164B6424-3634-45C2-B42E-705B89051A18}"/>
              </pc2:cmMkLst>
            </pc226:cmChg>
          </p:ext>
        </pc:extLst>
      </pc:sldChg>
      <pc:sldChg chg="addCm">
        <pc:chgData name="Prater, Michael - Division of Accountability Data and Analysis" userId="S::michael.prater@education.ky.gov::d1706e83-bbbf-420a-9299-477f144fa9a1" providerId="AD" clId="Web-{757A76E7-A7A9-92F1-875E-A13ADA7B2086}" dt="2024-07-12T11:27:32.725" v="0"/>
        <pc:sldMkLst>
          <pc:docMk/>
          <pc:sldMk cId="2293136255" sldId="1054"/>
        </pc:sldMkLst>
        <pc:extLst>
          <p:ext xmlns:p="http://schemas.openxmlformats.org/presentationml/2006/main" uri="{D6D511B9-2390-475A-947B-AFAB55BFBCF1}">
            <pc226:cmChg xmlns:pc226="http://schemas.microsoft.com/office/powerpoint/2022/06/main/command" chg="add">
              <pc226:chgData name="Prater, Michael - Division of Accountability Data and Analysis" userId="S::michael.prater@education.ky.gov::d1706e83-bbbf-420a-9299-477f144fa9a1" providerId="AD" clId="Web-{757A76E7-A7A9-92F1-875E-A13ADA7B2086}" dt="2024-07-12T11:27:32.725" v="0"/>
              <pc2:cmMkLst xmlns:pc2="http://schemas.microsoft.com/office/powerpoint/2019/9/main/command">
                <pc:docMk/>
                <pc:sldMk cId="2293136255" sldId="1054"/>
                <pc2:cmMk id="{798AC184-FA5F-4070-85A8-7BC5F6ED224A}"/>
              </pc2:cmMkLst>
            </pc226:cmChg>
          </p:ext>
        </pc:extLst>
      </pc:sldChg>
    </pc:docChg>
  </pc:docChgLst>
  <pc:docChgLst>
    <pc:chgData name="Sims, Rhonda - KDE Associate Commissioner" userId="S::rhonda.sims@education.ky.gov::bad20b3f-b7c8-4cb3-ae2a-6808ba4166df" providerId="AD" clId="Web-{B4F4F8EC-CBC2-EB9E-F44C-667E9C4D43D3}"/>
    <pc:docChg chg="">
      <pc:chgData name="Sims, Rhonda - KDE Associate Commissioner" userId="S::rhonda.sims@education.ky.gov::bad20b3f-b7c8-4cb3-ae2a-6808ba4166df" providerId="AD" clId="Web-{B4F4F8EC-CBC2-EB9E-F44C-667E9C4D43D3}" dt="2024-07-12T11:28:50.220" v="0"/>
      <pc:docMkLst>
        <pc:docMk/>
      </pc:docMkLst>
      <pc:sldChg chg="modCm">
        <pc:chgData name="Sims, Rhonda - KDE Associate Commissioner" userId="S::rhonda.sims@education.ky.gov::bad20b3f-b7c8-4cb3-ae2a-6808ba4166df" providerId="AD" clId="Web-{B4F4F8EC-CBC2-EB9E-F44C-667E9C4D43D3}" dt="2024-07-12T11:28:50.220" v="0"/>
        <pc:sldMkLst>
          <pc:docMk/>
          <pc:sldMk cId="3615437279" sldId="1047"/>
        </pc:sldMkLst>
        <pc:extLst>
          <p:ext xmlns:p="http://schemas.openxmlformats.org/presentationml/2006/main" uri="{D6D511B9-2390-475A-947B-AFAB55BFBCF1}">
            <pc226:cmChg xmlns:pc226="http://schemas.microsoft.com/office/powerpoint/2022/06/main/command" chg="">
              <pc226:chgData name="Sims, Rhonda - KDE Associate Commissioner" userId="S::rhonda.sims@education.ky.gov::bad20b3f-b7c8-4cb3-ae2a-6808ba4166df" providerId="AD" clId="Web-{B4F4F8EC-CBC2-EB9E-F44C-667E9C4D43D3}" dt="2024-07-12T11:28:50.220" v="0"/>
              <pc2:cmMkLst xmlns:pc2="http://schemas.microsoft.com/office/powerpoint/2019/9/main/command">
                <pc:docMk/>
                <pc:sldMk cId="3615437279" sldId="1047"/>
                <pc2:cmMk id="{5ADAFD6E-3EFE-42EE-A302-919D6A0E7296}"/>
              </pc2:cmMkLst>
              <pc226:cmRplyChg chg="add">
                <pc226:chgData name="Sims, Rhonda - KDE Associate Commissioner" userId="S::rhonda.sims@education.ky.gov::bad20b3f-b7c8-4cb3-ae2a-6808ba4166df" providerId="AD" clId="Web-{B4F4F8EC-CBC2-EB9E-F44C-667E9C4D43D3}" dt="2024-07-12T11:28:50.220" v="0"/>
                <pc2:cmRplyMkLst xmlns:pc2="http://schemas.microsoft.com/office/powerpoint/2019/9/main/command">
                  <pc:docMk/>
                  <pc:sldMk cId="3615437279" sldId="1047"/>
                  <pc2:cmMk id="{5ADAFD6E-3EFE-42EE-A302-919D6A0E7296}"/>
                  <pc2:cmRplyMk id="{C20FA107-49FA-4586-A7F5-AFA2502FE41F}"/>
                </pc2:cmRplyMkLst>
              </pc226:cmRplyChg>
            </pc226:cmChg>
          </p:ext>
        </pc:extLst>
      </pc:sldChg>
    </pc:docChg>
  </pc:docChgLst>
  <pc:docChgLst>
    <pc:chgData name="Sims, Rhonda - KDE Associate Commissioner" userId="S::rhonda.sims@education.ky.gov::bad20b3f-b7c8-4cb3-ae2a-6808ba4166df" providerId="AD" clId="Web-{DCACFFDC-69F8-2C95-94B6-B012C1B29AFE}"/>
    <pc:docChg chg="">
      <pc:chgData name="Sims, Rhonda - KDE Associate Commissioner" userId="S::rhonda.sims@education.ky.gov::bad20b3f-b7c8-4cb3-ae2a-6808ba4166df" providerId="AD" clId="Web-{DCACFFDC-69F8-2C95-94B6-B012C1B29AFE}" dt="2024-07-12T11:23:06.229" v="6"/>
      <pc:docMkLst>
        <pc:docMk/>
      </pc:docMkLst>
      <pc:sldChg chg="modCm">
        <pc:chgData name="Sims, Rhonda - KDE Associate Commissioner" userId="S::rhonda.sims@education.ky.gov::bad20b3f-b7c8-4cb3-ae2a-6808ba4166df" providerId="AD" clId="Web-{DCACFFDC-69F8-2C95-94B6-B012C1B29AFE}" dt="2024-07-12T10:51:11.732" v="0"/>
        <pc:sldMkLst>
          <pc:docMk/>
          <pc:sldMk cId="1112980395" sldId="257"/>
        </pc:sldMkLst>
        <pc:extLst>
          <p:ext xmlns:p="http://schemas.openxmlformats.org/presentationml/2006/main" uri="{D6D511B9-2390-475A-947B-AFAB55BFBCF1}">
            <pc226:cmChg xmlns:pc226="http://schemas.microsoft.com/office/powerpoint/2022/06/main/command" chg="">
              <pc226:chgData name="Sims, Rhonda - KDE Associate Commissioner" userId="S::rhonda.sims@education.ky.gov::bad20b3f-b7c8-4cb3-ae2a-6808ba4166df" providerId="AD" clId="Web-{DCACFFDC-69F8-2C95-94B6-B012C1B29AFE}" dt="2024-07-12T10:51:11.732" v="0"/>
              <pc2:cmMkLst xmlns:pc2="http://schemas.microsoft.com/office/powerpoint/2019/9/main/command">
                <pc:docMk/>
                <pc:sldMk cId="1112980395" sldId="257"/>
                <pc2:cmMk id="{E7A968AA-9402-4A21-B9F5-AA4FDDAFE19D}"/>
              </pc2:cmMkLst>
              <pc226:cmRplyChg chg="add">
                <pc226:chgData name="Sims, Rhonda - KDE Associate Commissioner" userId="S::rhonda.sims@education.ky.gov::bad20b3f-b7c8-4cb3-ae2a-6808ba4166df" providerId="AD" clId="Web-{DCACFFDC-69F8-2C95-94B6-B012C1B29AFE}" dt="2024-07-12T10:51:11.732" v="0"/>
                <pc2:cmRplyMkLst xmlns:pc2="http://schemas.microsoft.com/office/powerpoint/2019/9/main/command">
                  <pc:docMk/>
                  <pc:sldMk cId="1112980395" sldId="257"/>
                  <pc2:cmMk id="{E7A968AA-9402-4A21-B9F5-AA4FDDAFE19D}"/>
                  <pc2:cmRplyMk id="{11ECBD83-6794-435C-964A-F532699754FF}"/>
                </pc2:cmRplyMkLst>
              </pc226:cmRplyChg>
            </pc226:cmChg>
          </p:ext>
        </pc:extLst>
      </pc:sldChg>
      <pc:sldChg chg="addCm">
        <pc:chgData name="Sims, Rhonda - KDE Associate Commissioner" userId="S::rhonda.sims@education.ky.gov::bad20b3f-b7c8-4cb3-ae2a-6808ba4166df" providerId="AD" clId="Web-{DCACFFDC-69F8-2C95-94B6-B012C1B29AFE}" dt="2024-07-12T10:57:36.244" v="2"/>
        <pc:sldMkLst>
          <pc:docMk/>
          <pc:sldMk cId="2231297251" sldId="996"/>
        </pc:sldMkLst>
        <pc:extLst>
          <p:ext xmlns:p="http://schemas.openxmlformats.org/presentationml/2006/main" uri="{D6D511B9-2390-475A-947B-AFAB55BFBCF1}">
            <pc226:cmChg xmlns:pc226="http://schemas.microsoft.com/office/powerpoint/2022/06/main/command" chg="add">
              <pc226:chgData name="Sims, Rhonda - KDE Associate Commissioner" userId="S::rhonda.sims@education.ky.gov::bad20b3f-b7c8-4cb3-ae2a-6808ba4166df" providerId="AD" clId="Web-{DCACFFDC-69F8-2C95-94B6-B012C1B29AFE}" dt="2024-07-12T10:57:36.244" v="2"/>
              <pc2:cmMkLst xmlns:pc2="http://schemas.microsoft.com/office/powerpoint/2019/9/main/command">
                <pc:docMk/>
                <pc:sldMk cId="2231297251" sldId="996"/>
                <pc2:cmMk id="{69E7B1C4-5881-4236-B1EE-9DC05DA9E40D}"/>
              </pc2:cmMkLst>
            </pc226:cmChg>
          </p:ext>
        </pc:extLst>
      </pc:sldChg>
      <pc:sldChg chg="modCm">
        <pc:chgData name="Sims, Rhonda - KDE Associate Commissioner" userId="S::rhonda.sims@education.ky.gov::bad20b3f-b7c8-4cb3-ae2a-6808ba4166df" providerId="AD" clId="Web-{DCACFFDC-69F8-2C95-94B6-B012C1B29AFE}" dt="2024-07-12T11:19:41.027" v="5"/>
        <pc:sldMkLst>
          <pc:docMk/>
          <pc:sldMk cId="338866298" sldId="1043"/>
        </pc:sldMkLst>
        <pc:extLst>
          <p:ext xmlns:p="http://schemas.openxmlformats.org/presentationml/2006/main" uri="{D6D511B9-2390-475A-947B-AFAB55BFBCF1}">
            <pc226:cmChg xmlns:pc226="http://schemas.microsoft.com/office/powerpoint/2022/06/main/command" chg="">
              <pc226:chgData name="Sims, Rhonda - KDE Associate Commissioner" userId="S::rhonda.sims@education.ky.gov::bad20b3f-b7c8-4cb3-ae2a-6808ba4166df" providerId="AD" clId="Web-{DCACFFDC-69F8-2C95-94B6-B012C1B29AFE}" dt="2024-07-12T11:19:41.027" v="5"/>
              <pc2:cmMkLst xmlns:pc2="http://schemas.microsoft.com/office/powerpoint/2019/9/main/command">
                <pc:docMk/>
                <pc:sldMk cId="338866298" sldId="1043"/>
                <pc2:cmMk id="{164B6424-3634-45C2-B42E-705B89051A18}"/>
              </pc2:cmMkLst>
              <pc226:cmRplyChg chg="add">
                <pc226:chgData name="Sims, Rhonda - KDE Associate Commissioner" userId="S::rhonda.sims@education.ky.gov::bad20b3f-b7c8-4cb3-ae2a-6808ba4166df" providerId="AD" clId="Web-{DCACFFDC-69F8-2C95-94B6-B012C1B29AFE}" dt="2024-07-12T11:19:41.027" v="5"/>
                <pc2:cmRplyMkLst xmlns:pc2="http://schemas.microsoft.com/office/powerpoint/2019/9/main/command">
                  <pc:docMk/>
                  <pc:sldMk cId="338866298" sldId="1043"/>
                  <pc2:cmMk id="{164B6424-3634-45C2-B42E-705B89051A18}"/>
                  <pc2:cmRplyMk id="{5C34E83F-F963-4BDF-BF1D-00F7CB347C3C}"/>
                </pc2:cmRplyMkLst>
              </pc226:cmRplyChg>
            </pc226:cmChg>
          </p:ext>
        </pc:extLst>
      </pc:sldChg>
      <pc:sldChg chg="addCm">
        <pc:chgData name="Sims, Rhonda - KDE Associate Commissioner" userId="S::rhonda.sims@education.ky.gov::bad20b3f-b7c8-4cb3-ae2a-6808ba4166df" providerId="AD" clId="Web-{DCACFFDC-69F8-2C95-94B6-B012C1B29AFE}" dt="2024-07-12T11:18:49.852" v="4"/>
        <pc:sldMkLst>
          <pc:docMk/>
          <pc:sldMk cId="958431239" sldId="1057"/>
        </pc:sldMkLst>
        <pc:extLst>
          <p:ext xmlns:p="http://schemas.openxmlformats.org/presentationml/2006/main" uri="{D6D511B9-2390-475A-947B-AFAB55BFBCF1}">
            <pc226:cmChg xmlns:pc226="http://schemas.microsoft.com/office/powerpoint/2022/06/main/command" chg="add">
              <pc226:chgData name="Sims, Rhonda - KDE Associate Commissioner" userId="S::rhonda.sims@education.ky.gov::bad20b3f-b7c8-4cb3-ae2a-6808ba4166df" providerId="AD" clId="Web-{DCACFFDC-69F8-2C95-94B6-B012C1B29AFE}" dt="2024-07-12T11:03:29.363" v="3"/>
              <pc2:cmMkLst xmlns:pc2="http://schemas.microsoft.com/office/powerpoint/2019/9/main/command">
                <pc:docMk/>
                <pc:sldMk cId="958431239" sldId="1057"/>
                <pc2:cmMk id="{80DCFA2F-3EB0-4DCF-A12B-439306084FE3}"/>
              </pc2:cmMkLst>
            </pc226:cmChg>
            <pc226:cmChg xmlns:pc226="http://schemas.microsoft.com/office/powerpoint/2022/06/main/command" chg="add">
              <pc226:chgData name="Sims, Rhonda - KDE Associate Commissioner" userId="S::rhonda.sims@education.ky.gov::bad20b3f-b7c8-4cb3-ae2a-6808ba4166df" providerId="AD" clId="Web-{DCACFFDC-69F8-2C95-94B6-B012C1B29AFE}" dt="2024-07-12T11:18:49.852" v="4"/>
              <pc2:cmMkLst xmlns:pc2="http://schemas.microsoft.com/office/powerpoint/2019/9/main/command">
                <pc:docMk/>
                <pc:sldMk cId="958431239" sldId="1057"/>
                <pc2:cmMk id="{15025D5F-3FEC-4E40-8A39-27E87C72EC9F}"/>
              </pc2:cmMkLst>
            </pc226:cmChg>
          </p:ext>
        </pc:extLst>
      </pc:sldChg>
      <pc:sldChg chg="modCm">
        <pc:chgData name="Sims, Rhonda - KDE Associate Commissioner" userId="S::rhonda.sims@education.ky.gov::bad20b3f-b7c8-4cb3-ae2a-6808ba4166df" providerId="AD" clId="Web-{DCACFFDC-69F8-2C95-94B6-B012C1B29AFE}" dt="2024-07-12T10:52:53.177" v="1"/>
        <pc:sldMkLst>
          <pc:docMk/>
          <pc:sldMk cId="1393089281" sldId="1060"/>
        </pc:sldMkLst>
        <pc:extLst>
          <p:ext xmlns:p="http://schemas.openxmlformats.org/presentationml/2006/main" uri="{D6D511B9-2390-475A-947B-AFAB55BFBCF1}">
            <pc226:cmChg xmlns:pc226="http://schemas.microsoft.com/office/powerpoint/2022/06/main/command" chg="">
              <pc226:chgData name="Sims, Rhonda - KDE Associate Commissioner" userId="S::rhonda.sims@education.ky.gov::bad20b3f-b7c8-4cb3-ae2a-6808ba4166df" providerId="AD" clId="Web-{DCACFFDC-69F8-2C95-94B6-B012C1B29AFE}" dt="2024-07-12T10:52:53.177" v="1"/>
              <pc2:cmMkLst xmlns:pc2="http://schemas.microsoft.com/office/powerpoint/2019/9/main/command">
                <pc:docMk/>
                <pc:sldMk cId="1393089281" sldId="1060"/>
                <pc2:cmMk id="{7871D888-1177-4C98-95B6-B35E23C7CCA2}"/>
              </pc2:cmMkLst>
              <pc226:cmRplyChg chg="add">
                <pc226:chgData name="Sims, Rhonda - KDE Associate Commissioner" userId="S::rhonda.sims@education.ky.gov::bad20b3f-b7c8-4cb3-ae2a-6808ba4166df" providerId="AD" clId="Web-{DCACFFDC-69F8-2C95-94B6-B012C1B29AFE}" dt="2024-07-12T10:52:53.177" v="1"/>
                <pc2:cmRplyMkLst xmlns:pc2="http://schemas.microsoft.com/office/powerpoint/2019/9/main/command">
                  <pc:docMk/>
                  <pc:sldMk cId="1393089281" sldId="1060"/>
                  <pc2:cmMk id="{7871D888-1177-4C98-95B6-B35E23C7CCA2}"/>
                  <pc2:cmRplyMk id="{31071C34-5F0A-48F2-A26E-02DF72ACFAE8}"/>
                </pc2:cmRplyMkLst>
              </pc226:cmRplyChg>
            </pc226:cmChg>
          </p:ext>
        </pc:extLst>
      </pc:sldChg>
      <pc:sldChg chg="modCm">
        <pc:chgData name="Sims, Rhonda - KDE Associate Commissioner" userId="S::rhonda.sims@education.ky.gov::bad20b3f-b7c8-4cb3-ae2a-6808ba4166df" providerId="AD" clId="Web-{DCACFFDC-69F8-2C95-94B6-B012C1B29AFE}" dt="2024-07-12T11:23:06.229" v="6"/>
        <pc:sldMkLst>
          <pc:docMk/>
          <pc:sldMk cId="3591842189" sldId="1148"/>
        </pc:sldMkLst>
        <pc:extLst>
          <p:ext xmlns:p="http://schemas.openxmlformats.org/presentationml/2006/main" uri="{D6D511B9-2390-475A-947B-AFAB55BFBCF1}">
            <pc226:cmChg xmlns:pc226="http://schemas.microsoft.com/office/powerpoint/2022/06/main/command" chg="">
              <pc226:chgData name="Sims, Rhonda - KDE Associate Commissioner" userId="S::rhonda.sims@education.ky.gov::bad20b3f-b7c8-4cb3-ae2a-6808ba4166df" providerId="AD" clId="Web-{DCACFFDC-69F8-2C95-94B6-B012C1B29AFE}" dt="2024-07-12T11:23:06.229" v="6"/>
              <pc2:cmMkLst xmlns:pc2="http://schemas.microsoft.com/office/powerpoint/2019/9/main/command">
                <pc:docMk/>
                <pc:sldMk cId="3591842189" sldId="1148"/>
                <pc2:cmMk id="{CDCF32FD-A85A-4F2C-B423-5EAE3723B689}"/>
              </pc2:cmMkLst>
              <pc226:cmRplyChg chg="add">
                <pc226:chgData name="Sims, Rhonda - KDE Associate Commissioner" userId="S::rhonda.sims@education.ky.gov::bad20b3f-b7c8-4cb3-ae2a-6808ba4166df" providerId="AD" clId="Web-{DCACFFDC-69F8-2C95-94B6-B012C1B29AFE}" dt="2024-07-12T11:23:06.229" v="6"/>
                <pc2:cmRplyMkLst xmlns:pc2="http://schemas.microsoft.com/office/powerpoint/2019/9/main/command">
                  <pc:docMk/>
                  <pc:sldMk cId="3591842189" sldId="1148"/>
                  <pc2:cmMk id="{CDCF32FD-A85A-4F2C-B423-5EAE3723B689}"/>
                  <pc2:cmRplyMk id="{15556CA6-035F-4413-8A04-1BA1D861AEDE}"/>
                </pc2:cmRplyMkLst>
              </pc226:cmRplyChg>
            </pc226:cmChg>
          </p:ext>
        </pc:extLst>
      </pc:sldChg>
    </pc:docChg>
  </pc:docChgLst>
  <pc:docChgLst>
    <pc:chgData name="Larkins, Jennifer - Office of Assessment and Accountability" userId="S::jennifer.larkins@education.ky.gov::093879bc-4454-48e7-95b0-93a7f4bf4b00" providerId="AD" clId="Web-{ED3572D2-6689-0510-0E5E-FA9DFAC430B8}"/>
    <pc:docChg chg="delSld modSld">
      <pc:chgData name="Larkins, Jennifer - Office of Assessment and Accountability" userId="S::jennifer.larkins@education.ky.gov::093879bc-4454-48e7-95b0-93a7f4bf4b00" providerId="AD" clId="Web-{ED3572D2-6689-0510-0E5E-FA9DFAC430B8}" dt="2024-07-15T17:15:28.572" v="2"/>
      <pc:docMkLst>
        <pc:docMk/>
      </pc:docMkLst>
      <pc:sldChg chg="del">
        <pc:chgData name="Larkins, Jennifer - Office of Assessment and Accountability" userId="S::jennifer.larkins@education.ky.gov::093879bc-4454-48e7-95b0-93a7f4bf4b00" providerId="AD" clId="Web-{ED3572D2-6689-0510-0E5E-FA9DFAC430B8}" dt="2024-07-15T17:13:46.986" v="1"/>
        <pc:sldMkLst>
          <pc:docMk/>
          <pc:sldMk cId="2273648586" sldId="1155"/>
        </pc:sldMkLst>
      </pc:sldChg>
      <pc:sldChg chg="modSp del">
        <pc:chgData name="Larkins, Jennifer - Office of Assessment and Accountability" userId="S::jennifer.larkins@education.ky.gov::093879bc-4454-48e7-95b0-93a7f4bf4b00" providerId="AD" clId="Web-{ED3572D2-6689-0510-0E5E-FA9DFAC430B8}" dt="2024-07-15T17:15:28.572" v="2"/>
        <pc:sldMkLst>
          <pc:docMk/>
          <pc:sldMk cId="3696989484" sldId="1156"/>
        </pc:sldMkLst>
        <pc:spChg chg="mod">
          <ac:chgData name="Larkins, Jennifer - Office of Assessment and Accountability" userId="S::jennifer.larkins@education.ky.gov::093879bc-4454-48e7-95b0-93a7f4bf4b00" providerId="AD" clId="Web-{ED3572D2-6689-0510-0E5E-FA9DFAC430B8}" dt="2024-07-15T17:13:28.719" v="0" actId="1076"/>
          <ac:spMkLst>
            <pc:docMk/>
            <pc:sldMk cId="3696989484" sldId="1156"/>
            <ac:spMk id="3" creationId="{1194AB2F-6EBE-BF30-D071-1704E55AD663}"/>
          </ac:spMkLst>
        </pc:spChg>
      </pc:sldChg>
    </pc:docChg>
  </pc:docChgLst>
  <pc:docChgLst>
    <pc:chgData name="Savage, Shara - Division of Assessment and Accountability Support" userId="71eadb16-699f-453e-81d8-c9ac7aaf2dd6" providerId="ADAL" clId="{B3880925-CCEC-4290-BBF3-1F885E0F7FEE}"/>
    <pc:docChg chg="undo custSel delSld modSld sldOrd modNotesMaster modHandout">
      <pc:chgData name="Savage, Shara - Division of Assessment and Accountability Support" userId="71eadb16-699f-453e-81d8-c9ac7aaf2dd6" providerId="ADAL" clId="{B3880925-CCEC-4290-BBF3-1F885E0F7FEE}" dt="2024-07-26T19:20:25.980" v="1686" actId="20577"/>
      <pc:docMkLst>
        <pc:docMk/>
      </pc:docMkLst>
      <pc:sldChg chg="modSp mod delCm modCm modNotesTx">
        <pc:chgData name="Savage, Shara - Division of Assessment and Accountability Support" userId="71eadb16-699f-453e-81d8-c9ac7aaf2dd6" providerId="ADAL" clId="{B3880925-CCEC-4290-BBF3-1F885E0F7FEE}" dt="2024-07-17T15:38:46.605" v="462" actId="6549"/>
        <pc:sldMkLst>
          <pc:docMk/>
          <pc:sldMk cId="1112980395" sldId="257"/>
        </pc:sldMkLst>
        <pc:spChg chg="mod">
          <ac:chgData name="Savage, Shara - Division of Assessment and Accountability Support" userId="71eadb16-699f-453e-81d8-c9ac7aaf2dd6" providerId="ADAL" clId="{B3880925-CCEC-4290-BBF3-1F885E0F7FEE}" dt="2024-07-17T15:34:14.482" v="396" actId="20577"/>
          <ac:spMkLst>
            <pc:docMk/>
            <pc:sldMk cId="1112980395" sldId="257"/>
            <ac:spMk id="3" creationId="{F1546C76-FB12-449D-B6D0-1146DF838184}"/>
          </ac:spMkLst>
        </pc:sp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B3880925-CCEC-4290-BBF3-1F885E0F7FEE}" dt="2024-07-15T19:06:27.065" v="307"/>
              <pc2:cmMkLst xmlns:pc2="http://schemas.microsoft.com/office/powerpoint/2019/9/main/command">
                <pc:docMk/>
                <pc:sldMk cId="1112980395" sldId="257"/>
                <pc2:cmMk id="{DE908428-CEF4-4634-B9F7-FD76877E09EB}"/>
              </pc2:cmMkLst>
            </pc226:cmChg>
            <pc226:cmChg xmlns:pc226="http://schemas.microsoft.com/office/powerpoint/2022/06/main/command" chg="del mod">
              <pc226:chgData name="Savage, Shara - Division of Assessment and Accountability Support" userId="71eadb16-699f-453e-81d8-c9ac7aaf2dd6" providerId="ADAL" clId="{B3880925-CCEC-4290-BBF3-1F885E0F7FEE}" dt="2024-07-15T19:06:31.315" v="308"/>
              <pc2:cmMkLst xmlns:pc2="http://schemas.microsoft.com/office/powerpoint/2019/9/main/command">
                <pc:docMk/>
                <pc:sldMk cId="1112980395" sldId="257"/>
                <pc2:cmMk id="{E7A968AA-9402-4A21-B9F5-AA4FDDAFE19D}"/>
              </pc2:cmMkLst>
            </pc226:cmChg>
          </p:ext>
        </pc:extLst>
      </pc:sldChg>
      <pc:sldChg chg="del">
        <pc:chgData name="Savage, Shara - Division of Assessment and Accountability Support" userId="71eadb16-699f-453e-81d8-c9ac7aaf2dd6" providerId="ADAL" clId="{B3880925-CCEC-4290-BBF3-1F885E0F7FEE}" dt="2024-07-15T16:57:49.549" v="122" actId="47"/>
        <pc:sldMkLst>
          <pc:docMk/>
          <pc:sldMk cId="0" sldId="264"/>
        </pc:sldMkLst>
      </pc:sldChg>
      <pc:sldChg chg="del">
        <pc:chgData name="Savage, Shara - Division of Assessment and Accountability Support" userId="71eadb16-699f-453e-81d8-c9ac7aaf2dd6" providerId="ADAL" clId="{B3880925-CCEC-4290-BBF3-1F885E0F7FEE}" dt="2024-07-15T16:57:49.549" v="122" actId="47"/>
        <pc:sldMkLst>
          <pc:docMk/>
          <pc:sldMk cId="527117322" sldId="288"/>
        </pc:sldMkLst>
      </pc:sldChg>
      <pc:sldChg chg="modNotes modNotesTx">
        <pc:chgData name="Savage, Shara - Division of Assessment and Accountability Support" userId="71eadb16-699f-453e-81d8-c9ac7aaf2dd6" providerId="ADAL" clId="{B3880925-CCEC-4290-BBF3-1F885E0F7FEE}" dt="2024-07-23T12:49:32.011" v="1652" actId="33524"/>
        <pc:sldMkLst>
          <pc:docMk/>
          <pc:sldMk cId="2914817164" sldId="297"/>
        </pc:sldMkLst>
      </pc:sldChg>
      <pc:sldChg chg="modNotesTx">
        <pc:chgData name="Savage, Shara - Division of Assessment and Accountability Support" userId="71eadb16-699f-453e-81d8-c9ac7aaf2dd6" providerId="ADAL" clId="{B3880925-CCEC-4290-BBF3-1F885E0F7FEE}" dt="2024-07-23T12:36:35.632" v="1648" actId="20577"/>
        <pc:sldMkLst>
          <pc:docMk/>
          <pc:sldMk cId="2441572632" sldId="300"/>
        </pc:sldMkLst>
      </pc:sldChg>
      <pc:sldChg chg="modSp mod delCm">
        <pc:chgData name="Savage, Shara - Division of Assessment and Accountability Support" userId="71eadb16-699f-453e-81d8-c9ac7aaf2dd6" providerId="ADAL" clId="{B3880925-CCEC-4290-BBF3-1F885E0F7FEE}" dt="2024-07-15T16:35:34.888" v="11"/>
        <pc:sldMkLst>
          <pc:docMk/>
          <pc:sldMk cId="3980678854" sldId="302"/>
        </pc:sldMkLst>
        <pc:spChg chg="mod">
          <ac:chgData name="Savage, Shara - Division of Assessment and Accountability Support" userId="71eadb16-699f-453e-81d8-c9ac7aaf2dd6" providerId="ADAL" clId="{B3880925-CCEC-4290-BBF3-1F885E0F7FEE}" dt="2024-07-15T16:35:23.006" v="8" actId="1076"/>
          <ac:spMkLst>
            <pc:docMk/>
            <pc:sldMk cId="3980678854" sldId="302"/>
            <ac:spMk id="2" creationId="{7301CF35-281F-57B7-3BAE-D2F0F5C9888F}"/>
          </ac:spMkLst>
        </pc:spChg>
        <pc:spChg chg="mod">
          <ac:chgData name="Savage, Shara - Division of Assessment and Accountability Support" userId="71eadb16-699f-453e-81d8-c9ac7aaf2dd6" providerId="ADAL" clId="{B3880925-CCEC-4290-BBF3-1F885E0F7FEE}" dt="2024-07-15T16:35:28.778" v="9" actId="1076"/>
          <ac:spMkLst>
            <pc:docMk/>
            <pc:sldMk cId="3980678854" sldId="302"/>
            <ac:spMk id="3" creationId="{FB0706E7-5C9C-2C1D-9FBA-7AB990F3D24C}"/>
          </ac:spMkLst>
        </pc:sp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B3880925-CCEC-4290-BBF3-1F885E0F7FEE}" dt="2024-07-15T16:35:32.424" v="10"/>
              <pc2:cmMkLst xmlns:pc2="http://schemas.microsoft.com/office/powerpoint/2019/9/main/command">
                <pc:docMk/>
                <pc:sldMk cId="3980678854" sldId="302"/>
                <pc2:cmMk id="{716F6276-AF6E-4C69-9805-183BF3671BE4}"/>
              </pc2:cmMkLst>
            </pc226:cmChg>
            <pc226:cmChg xmlns:pc226="http://schemas.microsoft.com/office/powerpoint/2022/06/main/command" chg="del">
              <pc226:chgData name="Savage, Shara - Division of Assessment and Accountability Support" userId="71eadb16-699f-453e-81d8-c9ac7aaf2dd6" providerId="ADAL" clId="{B3880925-CCEC-4290-BBF3-1F885E0F7FEE}" dt="2024-07-15T16:35:34.888" v="11"/>
              <pc2:cmMkLst xmlns:pc2="http://schemas.microsoft.com/office/powerpoint/2019/9/main/command">
                <pc:docMk/>
                <pc:sldMk cId="3980678854" sldId="302"/>
                <pc2:cmMk id="{5DBFFFB9-EDF7-45EC-9FB8-ACBF1F5274AA}"/>
              </pc2:cmMkLst>
            </pc226:cmChg>
          </p:ext>
        </pc:extLst>
      </pc:sldChg>
      <pc:sldChg chg="modNotesTx">
        <pc:chgData name="Savage, Shara - Division of Assessment and Accountability Support" userId="71eadb16-699f-453e-81d8-c9ac7aaf2dd6" providerId="ADAL" clId="{B3880925-CCEC-4290-BBF3-1F885E0F7FEE}" dt="2024-07-17T16:44:26.331" v="798" actId="20577"/>
        <pc:sldMkLst>
          <pc:docMk/>
          <pc:sldMk cId="843776160" sldId="954"/>
        </pc:sldMkLst>
      </pc:sldChg>
      <pc:sldChg chg="modSp mod delCm modCm modNotesTx">
        <pc:chgData name="Savage, Shara - Division of Assessment and Accountability Support" userId="71eadb16-699f-453e-81d8-c9ac7aaf2dd6" providerId="ADAL" clId="{B3880925-CCEC-4290-BBF3-1F885E0F7FEE}" dt="2024-07-23T12:34:46.032" v="1629" actId="20577"/>
        <pc:sldMkLst>
          <pc:docMk/>
          <pc:sldMk cId="2231297251" sldId="996"/>
        </pc:sldMkLst>
        <pc:spChg chg="mod">
          <ac:chgData name="Savage, Shara - Division of Assessment and Accountability Support" userId="71eadb16-699f-453e-81d8-c9ac7aaf2dd6" providerId="ADAL" clId="{B3880925-CCEC-4290-BBF3-1F885E0F7FEE}" dt="2024-07-15T17:13:26.844" v="172" actId="20577"/>
          <ac:spMkLst>
            <pc:docMk/>
            <pc:sldMk cId="2231297251" sldId="996"/>
            <ac:spMk id="3" creationId="{E2F6FF51-70E0-34D4-1A14-A9DC822207F1}"/>
          </ac:spMkLst>
        </pc:spChg>
        <pc:extLst>
          <p:ext xmlns:p="http://schemas.openxmlformats.org/presentationml/2006/main" uri="{D6D511B9-2390-475A-947B-AFAB55BFBCF1}">
            <pc226:cmChg xmlns:pc226="http://schemas.microsoft.com/office/powerpoint/2022/06/main/command" chg="del mod modRxn">
              <pc226:chgData name="Savage, Shara - Division of Assessment and Accountability Support" userId="71eadb16-699f-453e-81d8-c9ac7aaf2dd6" providerId="ADAL" clId="{B3880925-CCEC-4290-BBF3-1F885E0F7FEE}" dt="2024-07-17T20:50:13.737" v="1242"/>
              <pc2:cmMkLst xmlns:pc2="http://schemas.microsoft.com/office/powerpoint/2019/9/main/command">
                <pc:docMk/>
                <pc:sldMk cId="2231297251" sldId="996"/>
                <pc2:cmMk id="{38DAA471-BEA1-4304-A40B-70F0C7AD13D2}"/>
              </pc2:cmMkLst>
            </pc226:cmChg>
            <pc226:cmChg xmlns:pc226="http://schemas.microsoft.com/office/powerpoint/2022/06/main/command" chg="del">
              <pc226:chgData name="Savage, Shara - Division of Assessment and Accountability Support" userId="71eadb16-699f-453e-81d8-c9ac7aaf2dd6" providerId="ADAL" clId="{B3880925-CCEC-4290-BBF3-1F885E0F7FEE}" dt="2024-07-15T17:14:24.183" v="173"/>
              <pc2:cmMkLst xmlns:pc2="http://schemas.microsoft.com/office/powerpoint/2019/9/main/command">
                <pc:docMk/>
                <pc:sldMk cId="2231297251" sldId="996"/>
                <pc2:cmMk id="{69E7B1C4-5881-4236-B1EE-9DC05DA9E40D}"/>
              </pc2:cmMkLst>
            </pc226:cmChg>
            <pc226:cmChg xmlns:pc226="http://schemas.microsoft.com/office/powerpoint/2022/06/main/command" chg="del">
              <pc226:chgData name="Savage, Shara - Division of Assessment and Accountability Support" userId="71eadb16-699f-453e-81d8-c9ac7aaf2dd6" providerId="ADAL" clId="{B3880925-CCEC-4290-BBF3-1F885E0F7FEE}" dt="2024-07-15T19:03:52.665" v="306"/>
              <pc2:cmMkLst xmlns:pc2="http://schemas.microsoft.com/office/powerpoint/2019/9/main/command">
                <pc:docMk/>
                <pc:sldMk cId="2231297251" sldId="996"/>
                <pc2:cmMk id="{84A9C1EB-4F59-45E0-8FA1-2F377648A839}"/>
              </pc2:cmMkLst>
            </pc226:cmChg>
          </p:ext>
        </pc:extLst>
      </pc:sldChg>
      <pc:sldChg chg="del">
        <pc:chgData name="Savage, Shara - Division of Assessment and Accountability Support" userId="71eadb16-699f-453e-81d8-c9ac7aaf2dd6" providerId="ADAL" clId="{B3880925-CCEC-4290-BBF3-1F885E0F7FEE}" dt="2024-07-15T16:57:57.392" v="123" actId="47"/>
        <pc:sldMkLst>
          <pc:docMk/>
          <pc:sldMk cId="3470576990" sldId="998"/>
        </pc:sldMkLst>
      </pc:sldChg>
      <pc:sldChg chg="modSp mod delCm modNotesTx">
        <pc:chgData name="Savage, Shara - Division of Assessment and Accountability Support" userId="71eadb16-699f-453e-81d8-c9ac7aaf2dd6" providerId="ADAL" clId="{B3880925-CCEC-4290-BBF3-1F885E0F7FEE}" dt="2024-07-23T17:13:33.869" v="1685" actId="20577"/>
        <pc:sldMkLst>
          <pc:docMk/>
          <pc:sldMk cId="3426990356" sldId="1000"/>
        </pc:sldMkLst>
        <pc:spChg chg="mod">
          <ac:chgData name="Savage, Shara - Division of Assessment and Accountability Support" userId="71eadb16-699f-453e-81d8-c9ac7aaf2dd6" providerId="ADAL" clId="{B3880925-CCEC-4290-BBF3-1F885E0F7FEE}" dt="2024-07-15T16:40:28.135" v="31" actId="1076"/>
          <ac:spMkLst>
            <pc:docMk/>
            <pc:sldMk cId="3426990356" sldId="1000"/>
            <ac:spMk id="2" creationId="{EC4B71DF-6CB5-E308-319B-334EF29AE76C}"/>
          </ac:spMkLst>
        </pc:spChg>
        <pc:spChg chg="mod">
          <ac:chgData name="Savage, Shara - Division of Assessment and Accountability Support" userId="71eadb16-699f-453e-81d8-c9ac7aaf2dd6" providerId="ADAL" clId="{B3880925-CCEC-4290-BBF3-1F885E0F7FEE}" dt="2024-07-23T16:11:28.155" v="1683" actId="13926"/>
          <ac:spMkLst>
            <pc:docMk/>
            <pc:sldMk cId="3426990356" sldId="1000"/>
            <ac:spMk id="3" creationId="{9D9D57D5-FF14-BFC8-382E-E1958C7AACD9}"/>
          </ac:spMkLst>
        </pc:sp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B3880925-CCEC-4290-BBF3-1F885E0F7FEE}" dt="2024-07-15T16:40:57.626" v="35"/>
              <pc2:cmMkLst xmlns:pc2="http://schemas.microsoft.com/office/powerpoint/2019/9/main/command">
                <pc:docMk/>
                <pc:sldMk cId="3426990356" sldId="1000"/>
                <pc2:cmMk id="{C00007E6-404F-45AA-B10F-B2848831F870}"/>
              </pc2:cmMkLst>
            </pc226:cmChg>
          </p:ext>
        </pc:extLst>
      </pc:sldChg>
      <pc:sldChg chg="del">
        <pc:chgData name="Savage, Shara - Division of Assessment and Accountability Support" userId="71eadb16-699f-453e-81d8-c9ac7aaf2dd6" providerId="ADAL" clId="{B3880925-CCEC-4290-BBF3-1F885E0F7FEE}" dt="2024-07-15T16:57:49.549" v="122" actId="47"/>
        <pc:sldMkLst>
          <pc:docMk/>
          <pc:sldMk cId="3811533405" sldId="1003"/>
        </pc:sldMkLst>
      </pc:sldChg>
      <pc:sldChg chg="del">
        <pc:chgData name="Savage, Shara - Division of Assessment and Accountability Support" userId="71eadb16-699f-453e-81d8-c9ac7aaf2dd6" providerId="ADAL" clId="{B3880925-CCEC-4290-BBF3-1F885E0F7FEE}" dt="2024-07-15T16:57:49.549" v="122" actId="47"/>
        <pc:sldMkLst>
          <pc:docMk/>
          <pc:sldMk cId="1166643645" sldId="1004"/>
        </pc:sldMkLst>
      </pc:sldChg>
      <pc:sldChg chg="del">
        <pc:chgData name="Savage, Shara - Division of Assessment and Accountability Support" userId="71eadb16-699f-453e-81d8-c9ac7aaf2dd6" providerId="ADAL" clId="{B3880925-CCEC-4290-BBF3-1F885E0F7FEE}" dt="2024-07-15T16:57:49.549" v="122" actId="47"/>
        <pc:sldMkLst>
          <pc:docMk/>
          <pc:sldMk cId="338866298" sldId="1043"/>
        </pc:sldMkLst>
      </pc:sldChg>
      <pc:sldChg chg="del">
        <pc:chgData name="Savage, Shara - Division of Assessment and Accountability Support" userId="71eadb16-699f-453e-81d8-c9ac7aaf2dd6" providerId="ADAL" clId="{B3880925-CCEC-4290-BBF3-1F885E0F7FEE}" dt="2024-07-15T16:57:49.549" v="122" actId="47"/>
        <pc:sldMkLst>
          <pc:docMk/>
          <pc:sldMk cId="593746204" sldId="1046"/>
        </pc:sldMkLst>
      </pc:sldChg>
      <pc:sldChg chg="del">
        <pc:chgData name="Savage, Shara - Division of Assessment and Accountability Support" userId="71eadb16-699f-453e-81d8-c9ac7aaf2dd6" providerId="ADAL" clId="{B3880925-CCEC-4290-BBF3-1F885E0F7FEE}" dt="2024-07-15T17:02:36.066" v="131" actId="47"/>
        <pc:sldMkLst>
          <pc:docMk/>
          <pc:sldMk cId="3615437279" sldId="1047"/>
        </pc:sldMkLst>
      </pc:sldChg>
      <pc:sldChg chg="addSp delSp modSp mod modNotesTx">
        <pc:chgData name="Savage, Shara - Division of Assessment and Accountability Support" userId="71eadb16-699f-453e-81d8-c9ac7aaf2dd6" providerId="ADAL" clId="{B3880925-CCEC-4290-BBF3-1F885E0F7FEE}" dt="2024-07-23T12:56:24.252" v="1665" actId="20577"/>
        <pc:sldMkLst>
          <pc:docMk/>
          <pc:sldMk cId="2995313015" sldId="1050"/>
        </pc:sldMkLst>
        <pc:spChg chg="mod">
          <ac:chgData name="Savage, Shara - Division of Assessment and Accountability Support" userId="71eadb16-699f-453e-81d8-c9ac7aaf2dd6" providerId="ADAL" clId="{B3880925-CCEC-4290-BBF3-1F885E0F7FEE}" dt="2024-07-18T15:35:12.616" v="1514" actId="14100"/>
          <ac:spMkLst>
            <pc:docMk/>
            <pc:sldMk cId="2995313015" sldId="1050"/>
            <ac:spMk id="2" creationId="{8AA659E2-5DB3-048C-FE57-2968D6A46297}"/>
          </ac:spMkLst>
        </pc:spChg>
        <pc:spChg chg="mod">
          <ac:chgData name="Savage, Shara - Division of Assessment and Accountability Support" userId="71eadb16-699f-453e-81d8-c9ac7aaf2dd6" providerId="ADAL" clId="{B3880925-CCEC-4290-BBF3-1F885E0F7FEE}" dt="2024-07-18T15:30:29.993" v="1355" actId="27636"/>
          <ac:spMkLst>
            <pc:docMk/>
            <pc:sldMk cId="2995313015" sldId="1050"/>
            <ac:spMk id="3" creationId="{297E8423-2C4D-4AC4-35C2-FE2BA498B2B7}"/>
          </ac:spMkLst>
        </pc:spChg>
        <pc:spChg chg="del">
          <ac:chgData name="Savage, Shara - Division of Assessment and Accountability Support" userId="71eadb16-699f-453e-81d8-c9ac7aaf2dd6" providerId="ADAL" clId="{B3880925-CCEC-4290-BBF3-1F885E0F7FEE}" dt="2024-07-15T16:58:10.920" v="124" actId="478"/>
          <ac:spMkLst>
            <pc:docMk/>
            <pc:sldMk cId="2995313015" sldId="1050"/>
            <ac:spMk id="4" creationId="{DCEA1138-D49D-E875-0B4A-767F32325885}"/>
          </ac:spMkLst>
        </pc:spChg>
        <pc:spChg chg="mod">
          <ac:chgData name="Savage, Shara - Division of Assessment and Accountability Support" userId="71eadb16-699f-453e-81d8-c9ac7aaf2dd6" providerId="ADAL" clId="{B3880925-CCEC-4290-BBF3-1F885E0F7FEE}" dt="2024-07-18T15:30:23.564" v="1352" actId="1076"/>
          <ac:spMkLst>
            <pc:docMk/>
            <pc:sldMk cId="2995313015" sldId="1050"/>
            <ac:spMk id="5" creationId="{8C93679E-9FC8-64FD-3243-E0CA0DA367A3}"/>
          </ac:spMkLst>
        </pc:spChg>
        <pc:spChg chg="mod">
          <ac:chgData name="Savage, Shara - Division of Assessment and Accountability Support" userId="71eadb16-699f-453e-81d8-c9ac7aaf2dd6" providerId="ADAL" clId="{B3880925-CCEC-4290-BBF3-1F885E0F7FEE}" dt="2024-07-18T15:34:06.707" v="1501" actId="1076"/>
          <ac:spMkLst>
            <pc:docMk/>
            <pc:sldMk cId="2995313015" sldId="1050"/>
            <ac:spMk id="6" creationId="{AF7C355D-B62F-26B9-8ED2-639255F12BF7}"/>
          </ac:spMkLst>
        </pc:spChg>
        <pc:spChg chg="add mod">
          <ac:chgData name="Savage, Shara - Division of Assessment and Accountability Support" userId="71eadb16-699f-453e-81d8-c9ac7aaf2dd6" providerId="ADAL" clId="{B3880925-CCEC-4290-BBF3-1F885E0F7FEE}" dt="2024-07-18T15:35:01.666" v="1513" actId="20577"/>
          <ac:spMkLst>
            <pc:docMk/>
            <pc:sldMk cId="2995313015" sldId="1050"/>
            <ac:spMk id="8" creationId="{73F7E280-0560-AE62-44BE-483FF9DAAC45}"/>
          </ac:spMkLst>
        </pc:spChg>
      </pc:sldChg>
      <pc:sldChg chg="del">
        <pc:chgData name="Savage, Shara - Division of Assessment and Accountability Support" userId="71eadb16-699f-453e-81d8-c9ac7aaf2dd6" providerId="ADAL" clId="{B3880925-CCEC-4290-BBF3-1F885E0F7FEE}" dt="2024-07-15T16:57:25.098" v="120" actId="47"/>
        <pc:sldMkLst>
          <pc:docMk/>
          <pc:sldMk cId="2293136255" sldId="1054"/>
        </pc:sldMkLst>
      </pc:sldChg>
      <pc:sldChg chg="addSp delSp del mod modCm">
        <pc:chgData name="Savage, Shara - Division of Assessment and Accountability Support" userId="71eadb16-699f-453e-81d8-c9ac7aaf2dd6" providerId="ADAL" clId="{B3880925-CCEC-4290-BBF3-1F885E0F7FEE}" dt="2024-07-15T16:57:33.421" v="121" actId="47"/>
        <pc:sldMkLst>
          <pc:docMk/>
          <pc:sldMk cId="1772418972" sldId="1055"/>
        </pc:sldMkLst>
        <pc:graphicFrameChg chg="add del">
          <ac:chgData name="Savage, Shara - Division of Assessment and Accountability Support" userId="71eadb16-699f-453e-81d8-c9ac7aaf2dd6" providerId="ADAL" clId="{B3880925-CCEC-4290-BBF3-1F885E0F7FEE}" dt="2024-07-15T16:57:03.540" v="119" actId="478"/>
          <ac:graphicFrameMkLst>
            <pc:docMk/>
            <pc:sldMk cId="1772418972" sldId="1055"/>
            <ac:graphicFrameMk id="4" creationId="{12455A5B-7021-8F6F-166F-0C1449E1BC25}"/>
          </ac:graphicFrameMkLst>
        </pc:graphicFrameChg>
        <pc:extLst>
          <p:ext xmlns:p="http://schemas.openxmlformats.org/presentationml/2006/main" uri="{D6D511B9-2390-475A-947B-AFAB55BFBCF1}">
            <pc226:cmChg xmlns:pc226="http://schemas.microsoft.com/office/powerpoint/2022/06/main/command" chg="mod">
              <pc226:chgData name="Savage, Shara - Division of Assessment and Accountability Support" userId="71eadb16-699f-453e-81d8-c9ac7aaf2dd6" providerId="ADAL" clId="{B3880925-CCEC-4290-BBF3-1F885E0F7FEE}" dt="2024-07-15T16:57:03.540" v="119" actId="478"/>
              <pc2:cmMkLst xmlns:pc2="http://schemas.microsoft.com/office/powerpoint/2019/9/main/command">
                <pc:docMk/>
                <pc:sldMk cId="1772418972" sldId="1055"/>
                <pc2:cmMk id="{A03BB545-5AB3-40F9-ADB7-B79C9EC8E192}"/>
              </pc2:cmMkLst>
            </pc226:cmChg>
          </p:ext>
        </pc:extLst>
      </pc:sldChg>
      <pc:sldChg chg="modSp mod delCm modCm modNotesTx">
        <pc:chgData name="Savage, Shara - Division of Assessment and Accountability Support" userId="71eadb16-699f-453e-81d8-c9ac7aaf2dd6" providerId="ADAL" clId="{B3880925-CCEC-4290-BBF3-1F885E0F7FEE}" dt="2024-07-26T19:20:25.980" v="1686" actId="20577"/>
        <pc:sldMkLst>
          <pc:docMk/>
          <pc:sldMk cId="958431239" sldId="1057"/>
        </pc:sldMkLst>
        <pc:spChg chg="mod">
          <ac:chgData name="Savage, Shara - Division of Assessment and Accountability Support" userId="71eadb16-699f-453e-81d8-c9ac7aaf2dd6" providerId="ADAL" clId="{B3880925-CCEC-4290-BBF3-1F885E0F7FEE}" dt="2024-07-18T16:00:37.419" v="1553" actId="13926"/>
          <ac:spMkLst>
            <pc:docMk/>
            <pc:sldMk cId="958431239" sldId="1057"/>
            <ac:spMk id="3" creationId="{D99F2F24-B5E3-CFDB-73EB-C47DEF25B4E9}"/>
          </ac:spMkLst>
        </pc:spChg>
        <pc:extLst>
          <p:ext xmlns:p="http://schemas.openxmlformats.org/presentationml/2006/main" uri="{D6D511B9-2390-475A-947B-AFAB55BFBCF1}">
            <pc226:cmChg xmlns:pc226="http://schemas.microsoft.com/office/powerpoint/2022/06/main/command" chg="del mod">
              <pc226:chgData name="Savage, Shara - Division of Assessment and Accountability Support" userId="71eadb16-699f-453e-81d8-c9ac7aaf2dd6" providerId="ADAL" clId="{B3880925-CCEC-4290-BBF3-1F885E0F7FEE}" dt="2024-07-15T18:48:27.737" v="295"/>
              <pc2:cmMkLst xmlns:pc2="http://schemas.microsoft.com/office/powerpoint/2019/9/main/command">
                <pc:docMk/>
                <pc:sldMk cId="958431239" sldId="1057"/>
                <pc2:cmMk id="{795B530F-35F1-42A0-A5CA-0046AB033D99}"/>
              </pc2:cmMkLst>
            </pc226:cmChg>
            <pc226:cmChg xmlns:pc226="http://schemas.microsoft.com/office/powerpoint/2022/06/main/command" chg="del">
              <pc226:chgData name="Savage, Shara - Division of Assessment and Accountability Support" userId="71eadb16-699f-453e-81d8-c9ac7aaf2dd6" providerId="ADAL" clId="{B3880925-CCEC-4290-BBF3-1F885E0F7FEE}" dt="2024-07-15T18:48:29.852" v="296"/>
              <pc2:cmMkLst xmlns:pc2="http://schemas.microsoft.com/office/powerpoint/2019/9/main/command">
                <pc:docMk/>
                <pc:sldMk cId="958431239" sldId="1057"/>
                <pc2:cmMk id="{80DCFA2F-3EB0-4DCF-A12B-439306084FE3}"/>
              </pc2:cmMkLst>
            </pc226:cmChg>
            <pc226:cmChg xmlns:pc226="http://schemas.microsoft.com/office/powerpoint/2022/06/main/command" chg="del">
              <pc226:chgData name="Savage, Shara - Division of Assessment and Accountability Support" userId="71eadb16-699f-453e-81d8-c9ac7aaf2dd6" providerId="ADAL" clId="{B3880925-CCEC-4290-BBF3-1F885E0F7FEE}" dt="2024-07-15T18:48:40.106" v="297"/>
              <pc2:cmMkLst xmlns:pc2="http://schemas.microsoft.com/office/powerpoint/2019/9/main/command">
                <pc:docMk/>
                <pc:sldMk cId="958431239" sldId="1057"/>
                <pc2:cmMk id="{15025D5F-3FEC-4E40-8A39-27E87C72EC9F}"/>
              </pc2:cmMkLst>
            </pc226:cmChg>
            <pc226:cmChg xmlns:pc226="http://schemas.microsoft.com/office/powerpoint/2022/06/main/command" chg="del">
              <pc226:chgData name="Savage, Shara - Division of Assessment and Accountability Support" userId="71eadb16-699f-453e-81d8-c9ac7aaf2dd6" providerId="ADAL" clId="{B3880925-CCEC-4290-BBF3-1F885E0F7FEE}" dt="2024-07-18T16:01:33.830" v="1554"/>
              <pc2:cmMkLst xmlns:pc2="http://schemas.microsoft.com/office/powerpoint/2019/9/main/command">
                <pc:docMk/>
                <pc:sldMk cId="958431239" sldId="1057"/>
                <pc2:cmMk id="{0688617D-B64B-48DC-A0D7-D7C1121DB35E}"/>
              </pc2:cmMkLst>
              <pc226:cmRplyChg chg="add">
                <pc226:chgData name="Savage, Shara - Division of Assessment and Accountability Support" userId="71eadb16-699f-453e-81d8-c9ac7aaf2dd6" providerId="ADAL" clId="{B3880925-CCEC-4290-BBF3-1F885E0F7FEE}" dt="2024-07-17T21:17:46.066" v="1278"/>
                <pc2:cmRplyMkLst xmlns:pc2="http://schemas.microsoft.com/office/powerpoint/2019/9/main/command">
                  <pc:docMk/>
                  <pc:sldMk cId="958431239" sldId="1057"/>
                  <pc2:cmMk id="{0688617D-B64B-48DC-A0D7-D7C1121DB35E}"/>
                  <pc2:cmRplyMk id="{A06394A6-0408-447C-A845-58986D444D92}"/>
                </pc2:cmRplyMkLst>
              </pc226:cmRplyChg>
            </pc226:cmChg>
            <pc226:cmChg xmlns:pc226="http://schemas.microsoft.com/office/powerpoint/2022/06/main/command" chg="del mod">
              <pc226:chgData name="Savage, Shara - Division of Assessment and Accountability Support" userId="71eadb16-699f-453e-81d8-c9ac7aaf2dd6" providerId="ADAL" clId="{B3880925-CCEC-4290-BBF3-1F885E0F7FEE}" dt="2024-07-15T18:48:42.424" v="298"/>
              <pc2:cmMkLst xmlns:pc2="http://schemas.microsoft.com/office/powerpoint/2019/9/main/command">
                <pc:docMk/>
                <pc:sldMk cId="958431239" sldId="1057"/>
                <pc2:cmMk id="{0E648DEB-81F0-42AE-AE23-644689E4C8B4}"/>
              </pc2:cmMkLst>
            </pc226:cmChg>
          </p:ext>
        </pc:extLst>
      </pc:sldChg>
      <pc:sldChg chg="modSp mod delCm modCm modNotesTx">
        <pc:chgData name="Savage, Shara - Division of Assessment and Accountability Support" userId="71eadb16-699f-453e-81d8-c9ac7aaf2dd6" providerId="ADAL" clId="{B3880925-CCEC-4290-BBF3-1F885E0F7FEE}" dt="2024-07-23T12:23:09.523" v="1579" actId="313"/>
        <pc:sldMkLst>
          <pc:docMk/>
          <pc:sldMk cId="1393089281" sldId="1060"/>
        </pc:sldMkLst>
        <pc:spChg chg="mod">
          <ac:chgData name="Savage, Shara - Division of Assessment and Accountability Support" userId="71eadb16-699f-453e-81d8-c9ac7aaf2dd6" providerId="ADAL" clId="{B3880925-CCEC-4290-BBF3-1F885E0F7FEE}" dt="2024-07-15T18:57:47.435" v="303" actId="6549"/>
          <ac:spMkLst>
            <pc:docMk/>
            <pc:sldMk cId="1393089281" sldId="1060"/>
            <ac:spMk id="2" creationId="{86B37F6C-023A-42EC-847A-3A7B9AC668D8}"/>
          </ac:spMkLst>
        </pc:spChg>
        <pc:spChg chg="mod">
          <ac:chgData name="Savage, Shara - Division of Assessment and Accountability Support" userId="71eadb16-699f-453e-81d8-c9ac7aaf2dd6" providerId="ADAL" clId="{B3880925-CCEC-4290-BBF3-1F885E0F7FEE}" dt="2024-07-15T17:14:36.140" v="177" actId="20577"/>
          <ac:spMkLst>
            <pc:docMk/>
            <pc:sldMk cId="1393089281" sldId="1060"/>
            <ac:spMk id="3" creationId="{D49270EF-BDEE-4EE2-B3E8-FB59C7D368C0}"/>
          </ac:spMkLst>
        </pc:spChg>
        <pc:extLst>
          <p:ext xmlns:p="http://schemas.openxmlformats.org/presentationml/2006/main" uri="{D6D511B9-2390-475A-947B-AFAB55BFBCF1}">
            <pc226:cmChg xmlns:pc226="http://schemas.microsoft.com/office/powerpoint/2022/06/main/command" chg="del mod">
              <pc226:chgData name="Savage, Shara - Division of Assessment and Accountability Support" userId="71eadb16-699f-453e-81d8-c9ac7aaf2dd6" providerId="ADAL" clId="{B3880925-CCEC-4290-BBF3-1F885E0F7FEE}" dt="2024-07-15T19:03:05.473" v="304"/>
              <pc2:cmMkLst xmlns:pc2="http://schemas.microsoft.com/office/powerpoint/2019/9/main/command">
                <pc:docMk/>
                <pc:sldMk cId="1393089281" sldId="1060"/>
                <pc2:cmMk id="{DE48B078-DC1E-48F9-8FD3-FF0FBBFA3686}"/>
              </pc2:cmMkLst>
            </pc226:cmChg>
            <pc226:cmChg xmlns:pc226="http://schemas.microsoft.com/office/powerpoint/2022/06/main/command" chg="del mod">
              <pc226:chgData name="Savage, Shara - Division of Assessment and Accountability Support" userId="71eadb16-699f-453e-81d8-c9ac7aaf2dd6" providerId="ADAL" clId="{B3880925-CCEC-4290-BBF3-1F885E0F7FEE}" dt="2024-07-15T17:14:59.829" v="178"/>
              <pc2:cmMkLst xmlns:pc2="http://schemas.microsoft.com/office/powerpoint/2019/9/main/command">
                <pc:docMk/>
                <pc:sldMk cId="1393089281" sldId="1060"/>
                <pc2:cmMk id="{7871D888-1177-4C98-95B6-B35E23C7CCA2}"/>
              </pc2:cmMkLst>
            </pc226:cmChg>
            <pc226:cmChg xmlns:pc226="http://schemas.microsoft.com/office/powerpoint/2022/06/main/command" chg="del mod modRxn">
              <pc226:chgData name="Savage, Shara - Division of Assessment and Accountability Support" userId="71eadb16-699f-453e-81d8-c9ac7aaf2dd6" providerId="ADAL" clId="{B3880925-CCEC-4290-BBF3-1F885E0F7FEE}" dt="2024-07-17T20:46:49.097" v="1240"/>
              <pc2:cmMkLst xmlns:pc2="http://schemas.microsoft.com/office/powerpoint/2019/9/main/command">
                <pc:docMk/>
                <pc:sldMk cId="1393089281" sldId="1060"/>
                <pc2:cmMk id="{120519F9-7B4B-4137-9E0F-85A9B5AC7B69}"/>
              </pc2:cmMkLst>
            </pc226:cmChg>
          </p:ext>
        </pc:extLst>
      </pc:sldChg>
      <pc:sldChg chg="modNotesTx">
        <pc:chgData name="Savage, Shara - Division of Assessment and Accountability Support" userId="71eadb16-699f-453e-81d8-c9ac7aaf2dd6" providerId="ADAL" clId="{B3880925-CCEC-4290-BBF3-1F885E0F7FEE}" dt="2024-07-17T16:20:38.853" v="721" actId="20577"/>
        <pc:sldMkLst>
          <pc:docMk/>
          <pc:sldMk cId="683306334" sldId="1062"/>
        </pc:sldMkLst>
      </pc:sldChg>
      <pc:sldChg chg="modSp mod modNotesTx">
        <pc:chgData name="Savage, Shara - Division of Assessment and Accountability Support" userId="71eadb16-699f-453e-81d8-c9ac7aaf2dd6" providerId="ADAL" clId="{B3880925-CCEC-4290-BBF3-1F885E0F7FEE}" dt="2024-07-17T21:26:07.026" v="1338" actId="6549"/>
        <pc:sldMkLst>
          <pc:docMk/>
          <pc:sldMk cId="277886469" sldId="1063"/>
        </pc:sldMkLst>
        <pc:spChg chg="mod">
          <ac:chgData name="Savage, Shara - Division of Assessment and Accountability Support" userId="71eadb16-699f-453e-81d8-c9ac7aaf2dd6" providerId="ADAL" clId="{B3880925-CCEC-4290-BBF3-1F885E0F7FEE}" dt="2024-07-17T16:14:53.166" v="669" actId="1076"/>
          <ac:spMkLst>
            <pc:docMk/>
            <pc:sldMk cId="277886469" sldId="1063"/>
            <ac:spMk id="5" creationId="{D4FDC2CC-D005-17B6-CA9A-AD14B7CB60CE}"/>
          </ac:spMkLst>
        </pc:spChg>
        <pc:spChg chg="mod">
          <ac:chgData name="Savage, Shara - Division of Assessment and Accountability Support" userId="71eadb16-699f-453e-81d8-c9ac7aaf2dd6" providerId="ADAL" clId="{B3880925-CCEC-4290-BBF3-1F885E0F7FEE}" dt="2024-07-17T16:14:25.797" v="663" actId="1076"/>
          <ac:spMkLst>
            <pc:docMk/>
            <pc:sldMk cId="277886469" sldId="1063"/>
            <ac:spMk id="14" creationId="{D8DAB03E-996A-93D4-BE41-25928A5BF256}"/>
          </ac:spMkLst>
        </pc:spChg>
        <pc:spChg chg="mod">
          <ac:chgData name="Savage, Shara - Division of Assessment and Accountability Support" userId="71eadb16-699f-453e-81d8-c9ac7aaf2dd6" providerId="ADAL" clId="{B3880925-CCEC-4290-BBF3-1F885E0F7FEE}" dt="2024-07-17T16:14:29.075" v="664" actId="1076"/>
          <ac:spMkLst>
            <pc:docMk/>
            <pc:sldMk cId="277886469" sldId="1063"/>
            <ac:spMk id="15" creationId="{A76DE3C2-AB08-EBDB-E162-362BCEB9D341}"/>
          </ac:spMkLst>
        </pc:spChg>
        <pc:spChg chg="mod">
          <ac:chgData name="Savage, Shara - Division of Assessment and Accountability Support" userId="71eadb16-699f-453e-81d8-c9ac7aaf2dd6" providerId="ADAL" clId="{B3880925-CCEC-4290-BBF3-1F885E0F7FEE}" dt="2024-07-17T16:14:35.165" v="665" actId="1076"/>
          <ac:spMkLst>
            <pc:docMk/>
            <pc:sldMk cId="277886469" sldId="1063"/>
            <ac:spMk id="16" creationId="{1FDBD931-3FE2-F4C3-5703-51C1757CF002}"/>
          </ac:spMkLst>
        </pc:spChg>
        <pc:spChg chg="mod">
          <ac:chgData name="Savage, Shara - Division of Assessment and Accountability Support" userId="71eadb16-699f-453e-81d8-c9ac7aaf2dd6" providerId="ADAL" clId="{B3880925-CCEC-4290-BBF3-1F885E0F7FEE}" dt="2024-07-17T16:14:37.941" v="666" actId="1076"/>
          <ac:spMkLst>
            <pc:docMk/>
            <pc:sldMk cId="277886469" sldId="1063"/>
            <ac:spMk id="17" creationId="{8C23FE03-F275-CFE3-ECE1-F505ED698735}"/>
          </ac:spMkLst>
        </pc:spChg>
        <pc:spChg chg="mod">
          <ac:chgData name="Savage, Shara - Division of Assessment and Accountability Support" userId="71eadb16-699f-453e-81d8-c9ac7aaf2dd6" providerId="ADAL" clId="{B3880925-CCEC-4290-BBF3-1F885E0F7FEE}" dt="2024-07-17T16:15:01.242" v="670" actId="1076"/>
          <ac:spMkLst>
            <pc:docMk/>
            <pc:sldMk cId="277886469" sldId="1063"/>
            <ac:spMk id="64" creationId="{D9F852D2-EEE9-E3C7-32D8-13FEAACB9FC4}"/>
          </ac:spMkLst>
        </pc:spChg>
        <pc:spChg chg="mod">
          <ac:chgData name="Savage, Shara - Division of Assessment and Accountability Support" userId="71eadb16-699f-453e-81d8-c9ac7aaf2dd6" providerId="ADAL" clId="{B3880925-CCEC-4290-BBF3-1F885E0F7FEE}" dt="2024-07-17T16:15:05.555" v="671" actId="1076"/>
          <ac:spMkLst>
            <pc:docMk/>
            <pc:sldMk cId="277886469" sldId="1063"/>
            <ac:spMk id="70" creationId="{8B280DB3-B328-BEC8-A820-D2D393F9B43A}"/>
          </ac:spMkLst>
        </pc:spChg>
        <pc:spChg chg="mod">
          <ac:chgData name="Savage, Shara - Division of Assessment and Accountability Support" userId="71eadb16-699f-453e-81d8-c9ac7aaf2dd6" providerId="ADAL" clId="{B3880925-CCEC-4290-BBF3-1F885E0F7FEE}" dt="2024-07-17T16:15:10.323" v="672" actId="1076"/>
          <ac:spMkLst>
            <pc:docMk/>
            <pc:sldMk cId="277886469" sldId="1063"/>
            <ac:spMk id="73" creationId="{D459150D-FB8D-460A-171F-86E05AF45702}"/>
          </ac:spMkLst>
        </pc:spChg>
        <pc:spChg chg="mod">
          <ac:chgData name="Savage, Shara - Division of Assessment and Accountability Support" userId="71eadb16-699f-453e-81d8-c9ac7aaf2dd6" providerId="ADAL" clId="{B3880925-CCEC-4290-BBF3-1F885E0F7FEE}" dt="2024-07-17T16:15:16.974" v="673" actId="1076"/>
          <ac:spMkLst>
            <pc:docMk/>
            <pc:sldMk cId="277886469" sldId="1063"/>
            <ac:spMk id="76" creationId="{A8D11888-AAF9-8E3A-070A-7239E12AC722}"/>
          </ac:spMkLst>
        </pc:spChg>
        <pc:spChg chg="mod">
          <ac:chgData name="Savage, Shara - Division of Assessment and Accountability Support" userId="71eadb16-699f-453e-81d8-c9ac7aaf2dd6" providerId="ADAL" clId="{B3880925-CCEC-4290-BBF3-1F885E0F7FEE}" dt="2024-07-17T16:15:20.283" v="674" actId="1076"/>
          <ac:spMkLst>
            <pc:docMk/>
            <pc:sldMk cId="277886469" sldId="1063"/>
            <ac:spMk id="79" creationId="{2B46A316-2035-0913-3A4A-A10507CAFDBB}"/>
          </ac:spMkLst>
        </pc:spChg>
        <pc:spChg chg="mod">
          <ac:chgData name="Savage, Shara - Division of Assessment and Accountability Support" userId="71eadb16-699f-453e-81d8-c9ac7aaf2dd6" providerId="ADAL" clId="{B3880925-CCEC-4290-BBF3-1F885E0F7FEE}" dt="2024-07-17T16:14:42.685" v="667" actId="1076"/>
          <ac:spMkLst>
            <pc:docMk/>
            <pc:sldMk cId="277886469" sldId="1063"/>
            <ac:spMk id="80" creationId="{B6A8535D-850B-98F0-68D2-3BFDF08B811F}"/>
          </ac:spMkLst>
        </pc:spChg>
        <pc:spChg chg="mod">
          <ac:chgData name="Savage, Shara - Division of Assessment and Accountability Support" userId="71eadb16-699f-453e-81d8-c9ac7aaf2dd6" providerId="ADAL" clId="{B3880925-CCEC-4290-BBF3-1F885E0F7FEE}" dt="2024-07-17T16:14:45.797" v="668" actId="1076"/>
          <ac:spMkLst>
            <pc:docMk/>
            <pc:sldMk cId="277886469" sldId="1063"/>
            <ac:spMk id="81" creationId="{976EBCC4-EB4A-029B-5B0A-19B61FC3E54F}"/>
          </ac:spMkLst>
        </pc:spChg>
      </pc:sldChg>
      <pc:sldChg chg="del">
        <pc:chgData name="Savage, Shara - Division of Assessment and Accountability Support" userId="71eadb16-699f-453e-81d8-c9ac7aaf2dd6" providerId="ADAL" clId="{B3880925-CCEC-4290-BBF3-1F885E0F7FEE}" dt="2024-07-15T16:57:49.549" v="122" actId="47"/>
        <pc:sldMkLst>
          <pc:docMk/>
          <pc:sldMk cId="0" sldId="1068"/>
        </pc:sldMkLst>
      </pc:sldChg>
      <pc:sldChg chg="del">
        <pc:chgData name="Savage, Shara - Division of Assessment and Accountability Support" userId="71eadb16-699f-453e-81d8-c9ac7aaf2dd6" providerId="ADAL" clId="{B3880925-CCEC-4290-BBF3-1F885E0F7FEE}" dt="2024-07-15T16:57:49.549" v="122" actId="47"/>
        <pc:sldMkLst>
          <pc:docMk/>
          <pc:sldMk cId="0" sldId="1069"/>
        </pc:sldMkLst>
      </pc:sldChg>
      <pc:sldChg chg="modSp mod delCm modNotesTx">
        <pc:chgData name="Savage, Shara - Division of Assessment and Accountability Support" userId="71eadb16-699f-453e-81d8-c9ac7aaf2dd6" providerId="ADAL" clId="{B3880925-CCEC-4290-BBF3-1F885E0F7FEE}" dt="2024-07-23T12:58:03.384" v="1666" actId="20577"/>
        <pc:sldMkLst>
          <pc:docMk/>
          <pc:sldMk cId="3012935374" sldId="1070"/>
        </pc:sldMkLst>
        <pc:picChg chg="mod">
          <ac:chgData name="Savage, Shara - Division of Assessment and Accountability Support" userId="71eadb16-699f-453e-81d8-c9ac7aaf2dd6" providerId="ADAL" clId="{B3880925-CCEC-4290-BBF3-1F885E0F7FEE}" dt="2024-07-12T18:28:17.535" v="1" actId="1076"/>
          <ac:picMkLst>
            <pc:docMk/>
            <pc:sldMk cId="3012935374" sldId="1070"/>
            <ac:picMk id="5" creationId="{44147158-12E2-593E-A4F0-E3C2B053C83D}"/>
          </ac:picMkLst>
        </pc:pic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B3880925-CCEC-4290-BBF3-1F885E0F7FEE}" dt="2024-07-15T18:18:30.109" v="276"/>
              <pc2:cmMkLst xmlns:pc2="http://schemas.microsoft.com/office/powerpoint/2019/9/main/command">
                <pc:docMk/>
                <pc:sldMk cId="3012935374" sldId="1070"/>
                <pc2:cmMk id="{1F47902A-DFEA-4FA7-BA42-F087EB729BDA}"/>
              </pc2:cmMkLst>
            </pc226:cmChg>
          </p:ext>
        </pc:extLst>
      </pc:sldChg>
      <pc:sldChg chg="modSp mod delCm modCm">
        <pc:chgData name="Savage, Shara - Division of Assessment and Accountability Support" userId="71eadb16-699f-453e-81d8-c9ac7aaf2dd6" providerId="ADAL" clId="{B3880925-CCEC-4290-BBF3-1F885E0F7FEE}" dt="2024-07-15T19:03:20.654" v="305"/>
        <pc:sldMkLst>
          <pc:docMk/>
          <pc:sldMk cId="2031876543" sldId="1071"/>
        </pc:sldMkLst>
        <pc:spChg chg="mod">
          <ac:chgData name="Savage, Shara - Division of Assessment and Accountability Support" userId="71eadb16-699f-453e-81d8-c9ac7aaf2dd6" providerId="ADAL" clId="{B3880925-CCEC-4290-BBF3-1F885E0F7FEE}" dt="2024-07-15T16:45:02.142" v="44"/>
          <ac:spMkLst>
            <pc:docMk/>
            <pc:sldMk cId="2031876543" sldId="1071"/>
            <ac:spMk id="2" creationId="{3183189A-6FB4-E44C-B710-7D3A72EB7571}"/>
          </ac:spMkLst>
        </pc:spChg>
        <pc:spChg chg="mod">
          <ac:chgData name="Savage, Shara - Division of Assessment and Accountability Support" userId="71eadb16-699f-453e-81d8-c9ac7aaf2dd6" providerId="ADAL" clId="{B3880925-CCEC-4290-BBF3-1F885E0F7FEE}" dt="2024-07-15T16:48:26.900" v="116" actId="255"/>
          <ac:spMkLst>
            <pc:docMk/>
            <pc:sldMk cId="2031876543" sldId="1071"/>
            <ac:spMk id="3" creationId="{15975756-7273-374D-877B-DD347CC3BB25}"/>
          </ac:spMkLst>
        </pc:sp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B3880925-CCEC-4290-BBF3-1F885E0F7FEE}" dt="2024-07-15T18:24:52.462" v="284"/>
              <pc2:cmMkLst xmlns:pc2="http://schemas.microsoft.com/office/powerpoint/2019/9/main/command">
                <pc:docMk/>
                <pc:sldMk cId="2031876543" sldId="1071"/>
                <pc2:cmMk id="{3DF5B7AC-1BA4-48DC-A477-DE0753C8471E}"/>
              </pc2:cmMkLst>
            </pc226:cmChg>
            <pc226:cmChg xmlns:pc226="http://schemas.microsoft.com/office/powerpoint/2022/06/main/command" chg="del mod modRxn">
              <pc226:chgData name="Savage, Shara - Division of Assessment and Accountability Support" userId="71eadb16-699f-453e-81d8-c9ac7aaf2dd6" providerId="ADAL" clId="{B3880925-CCEC-4290-BBF3-1F885E0F7FEE}" dt="2024-07-15T19:03:20.654" v="305"/>
              <pc2:cmMkLst xmlns:pc2="http://schemas.microsoft.com/office/powerpoint/2019/9/main/command">
                <pc:docMk/>
                <pc:sldMk cId="2031876543" sldId="1071"/>
                <pc2:cmMk id="{F07719EC-C88F-40A9-9FD3-E72CE2BD51D9}"/>
              </pc2:cmMkLst>
              <pc226:cmRplyChg chg="mod modRxn">
                <pc226:chgData name="Savage, Shara - Division of Assessment and Accountability Support" userId="71eadb16-699f-453e-81d8-c9ac7aaf2dd6" providerId="ADAL" clId="{B3880925-CCEC-4290-BBF3-1F885E0F7FEE}" dt="2024-07-15T16:42:05.845" v="37"/>
                <pc2:cmRplyMkLst xmlns:pc2="http://schemas.microsoft.com/office/powerpoint/2019/9/main/command">
                  <pc:docMk/>
                  <pc:sldMk cId="2031876543" sldId="1071"/>
                  <pc2:cmMk id="{F07719EC-C88F-40A9-9FD3-E72CE2BD51D9}"/>
                  <pc2:cmRplyMk id="{529603A4-B92E-4DB6-B6C0-152DCDB7BB5F}"/>
                </pc2:cmRplyMkLst>
              </pc226:cmRplyChg>
            </pc226:cmChg>
          </p:ext>
        </pc:extLst>
      </pc:sldChg>
      <pc:sldChg chg="delSp mod delCm">
        <pc:chgData name="Savage, Shara - Division of Assessment and Accountability Support" userId="71eadb16-699f-453e-81d8-c9ac7aaf2dd6" providerId="ADAL" clId="{B3880925-CCEC-4290-BBF3-1F885E0F7FEE}" dt="2024-07-23T13:01:57.113" v="1667" actId="478"/>
        <pc:sldMkLst>
          <pc:docMk/>
          <pc:sldMk cId="3591842189" sldId="1148"/>
        </pc:sldMkLst>
        <pc:spChg chg="del">
          <ac:chgData name="Savage, Shara - Division of Assessment and Accountability Support" userId="71eadb16-699f-453e-81d8-c9ac7aaf2dd6" providerId="ADAL" clId="{B3880925-CCEC-4290-BBF3-1F885E0F7FEE}" dt="2024-07-23T13:01:57.113" v="1667" actId="478"/>
          <ac:spMkLst>
            <pc:docMk/>
            <pc:sldMk cId="3591842189" sldId="1148"/>
            <ac:spMk id="3" creationId="{B49187D1-214B-42B2-F624-DE5ED6C20713}"/>
          </ac:spMkLst>
        </pc:sp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B3880925-CCEC-4290-BBF3-1F885E0F7FEE}" dt="2024-07-18T16:01:47.246" v="1555"/>
              <pc2:cmMkLst xmlns:pc2="http://schemas.microsoft.com/office/powerpoint/2019/9/main/command">
                <pc:docMk/>
                <pc:sldMk cId="3591842189" sldId="1148"/>
                <pc2:cmMk id="{CDCF32FD-A85A-4F2C-B423-5EAE3723B689}"/>
              </pc2:cmMkLst>
            </pc226:cmChg>
          </p:ext>
        </pc:extLst>
      </pc:sldChg>
      <pc:sldChg chg="delSp modSp mod delCm modCm modNotesTx">
        <pc:chgData name="Savage, Shara - Division of Assessment and Accountability Support" userId="71eadb16-699f-453e-81d8-c9ac7aaf2dd6" providerId="ADAL" clId="{B3880925-CCEC-4290-BBF3-1F885E0F7FEE}" dt="2024-07-23T13:10:08.863" v="1670" actId="20577"/>
        <pc:sldMkLst>
          <pc:docMk/>
          <pc:sldMk cId="201350210" sldId="1152"/>
        </pc:sldMkLst>
        <pc:spChg chg="mod">
          <ac:chgData name="Savage, Shara - Division of Assessment and Accountability Support" userId="71eadb16-699f-453e-81d8-c9ac7aaf2dd6" providerId="ADAL" clId="{B3880925-CCEC-4290-BBF3-1F885E0F7FEE}" dt="2024-07-15T16:59:14.615" v="125" actId="6549"/>
          <ac:spMkLst>
            <pc:docMk/>
            <pc:sldMk cId="201350210" sldId="1152"/>
            <ac:spMk id="2" creationId="{FE3A155D-3CAE-522F-22EB-695E2F0AA2DA}"/>
          </ac:spMkLst>
        </pc:spChg>
        <pc:spChg chg="del">
          <ac:chgData name="Savage, Shara - Division of Assessment and Accountability Support" userId="71eadb16-699f-453e-81d8-c9ac7aaf2dd6" providerId="ADAL" clId="{B3880925-CCEC-4290-BBF3-1F885E0F7FEE}" dt="2024-07-15T16:59:30.981" v="126" actId="478"/>
          <ac:spMkLst>
            <pc:docMk/>
            <pc:sldMk cId="201350210" sldId="1152"/>
            <ac:spMk id="3" creationId="{E97348ED-5413-0B5B-6E78-4816B65A3749}"/>
          </ac:spMkLst>
        </pc:spChg>
        <pc:extLst>
          <p:ext xmlns:p="http://schemas.openxmlformats.org/presentationml/2006/main" uri="{D6D511B9-2390-475A-947B-AFAB55BFBCF1}">
            <pc226:cmChg xmlns:pc226="http://schemas.microsoft.com/office/powerpoint/2022/06/main/command" chg="del mod">
              <pc226:chgData name="Savage, Shara - Division of Assessment and Accountability Support" userId="71eadb16-699f-453e-81d8-c9ac7aaf2dd6" providerId="ADAL" clId="{B3880925-CCEC-4290-BBF3-1F885E0F7FEE}" dt="2024-07-15T19:13:12.255" v="310"/>
              <pc2:cmMkLst xmlns:pc2="http://schemas.microsoft.com/office/powerpoint/2019/9/main/command">
                <pc:docMk/>
                <pc:sldMk cId="201350210" sldId="1152"/>
                <pc2:cmMk id="{B0DC65C1-FB74-4CA9-B6AA-508B391119BF}"/>
              </pc2:cmMkLst>
            </pc226:cmChg>
            <pc226:cmChg xmlns:pc226="http://schemas.microsoft.com/office/powerpoint/2022/06/main/command" chg="del mod">
              <pc226:chgData name="Savage, Shara - Division of Assessment and Accountability Support" userId="71eadb16-699f-453e-81d8-c9ac7aaf2dd6" providerId="ADAL" clId="{B3880925-CCEC-4290-BBF3-1F885E0F7FEE}" dt="2024-07-15T19:13:08.943" v="309"/>
              <pc2:cmMkLst xmlns:pc2="http://schemas.microsoft.com/office/powerpoint/2019/9/main/command">
                <pc:docMk/>
                <pc:sldMk cId="201350210" sldId="1152"/>
                <pc2:cmMk id="{32F737D5-4461-48BD-A50F-476FD2305510}"/>
              </pc2:cmMkLst>
            </pc226:cmChg>
          </p:ext>
        </pc:extLst>
      </pc:sldChg>
      <pc:sldChg chg="modSp mod ord addCm delCm modNotesTx">
        <pc:chgData name="Savage, Shara - Division of Assessment and Accountability Support" userId="71eadb16-699f-453e-81d8-c9ac7aaf2dd6" providerId="ADAL" clId="{B3880925-CCEC-4290-BBF3-1F885E0F7FEE}" dt="2024-07-23T13:28:19.274" v="1680" actId="20577"/>
        <pc:sldMkLst>
          <pc:docMk/>
          <pc:sldMk cId="1059559007" sldId="1153"/>
        </pc:sldMkLst>
        <pc:spChg chg="mod">
          <ac:chgData name="Savage, Shara - Division of Assessment and Accountability Support" userId="71eadb16-699f-453e-81d8-c9ac7aaf2dd6" providerId="ADAL" clId="{B3880925-CCEC-4290-BBF3-1F885E0F7FEE}" dt="2024-07-15T19:18:21.447" v="388" actId="20577"/>
          <ac:spMkLst>
            <pc:docMk/>
            <pc:sldMk cId="1059559007" sldId="1153"/>
            <ac:spMk id="6" creationId="{ACF9156C-12A6-44A6-E74C-164F93A46814}"/>
          </ac:spMkLst>
        </pc:spChg>
        <pc:extLst>
          <p:ext xmlns:p="http://schemas.openxmlformats.org/presentationml/2006/main" uri="{D6D511B9-2390-475A-947B-AFAB55BFBCF1}">
            <pc226:cmChg xmlns:pc226="http://schemas.microsoft.com/office/powerpoint/2022/06/main/command" chg="add del">
              <pc226:chgData name="Savage, Shara - Division of Assessment and Accountability Support" userId="71eadb16-699f-453e-81d8-c9ac7aaf2dd6" providerId="ADAL" clId="{B3880925-CCEC-4290-BBF3-1F885E0F7FEE}" dt="2024-07-15T19:18:29.642" v="389"/>
              <pc2:cmMkLst xmlns:pc2="http://schemas.microsoft.com/office/powerpoint/2019/9/main/command">
                <pc:docMk/>
                <pc:sldMk cId="1059559007" sldId="1153"/>
                <pc2:cmMk id="{E51AC795-8EED-4940-A3CD-EDF1BED70073}"/>
              </pc2:cmMkLst>
            </pc226:cmChg>
          </p:ext>
        </pc:extLst>
      </pc:sldChg>
      <pc:sldChg chg="delCm modCm modNotesTx">
        <pc:chgData name="Savage, Shara - Division of Assessment and Accountability Support" userId="71eadb16-699f-453e-81d8-c9ac7aaf2dd6" providerId="ADAL" clId="{B3880925-CCEC-4290-BBF3-1F885E0F7FEE}" dt="2024-07-17T16:11:26.326" v="491"/>
        <pc:sldMkLst>
          <pc:docMk/>
          <pc:sldMk cId="2449209925" sldId="1154"/>
        </pc:sldMkLst>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B3880925-CCEC-4290-BBF3-1F885E0F7FEE}" dt="2024-07-17T11:15:53.673" v="395"/>
              <pc2:cmMkLst xmlns:pc2="http://schemas.microsoft.com/office/powerpoint/2019/9/main/command">
                <pc:docMk/>
                <pc:sldMk cId="2449209925" sldId="1154"/>
                <pc2:cmMk id="{3A6B1A35-48D4-4A17-88DB-05C44A622F66}"/>
              </pc2:cmMkLst>
            </pc226:cmChg>
            <pc226:cmChg xmlns:pc226="http://schemas.microsoft.com/office/powerpoint/2022/06/main/command" chg="del">
              <pc226:chgData name="Savage, Shara - Division of Assessment and Accountability Support" userId="71eadb16-699f-453e-81d8-c9ac7aaf2dd6" providerId="ADAL" clId="{B3880925-CCEC-4290-BBF3-1F885E0F7FEE}" dt="2024-07-17T11:15:48.274" v="394"/>
              <pc2:cmMkLst xmlns:pc2="http://schemas.microsoft.com/office/powerpoint/2019/9/main/command">
                <pc:docMk/>
                <pc:sldMk cId="2449209925" sldId="1154"/>
                <pc2:cmMk id="{BEDEADD9-5EDB-4F1E-88D8-332E58ADC86D}"/>
              </pc2:cmMkLst>
              <pc226:cmRplyChg chg="add">
                <pc226:chgData name="Savage, Shara - Division of Assessment and Accountability Support" userId="71eadb16-699f-453e-81d8-c9ac7aaf2dd6" providerId="ADAL" clId="{B3880925-CCEC-4290-BBF3-1F885E0F7FEE}" dt="2024-07-15T17:03:41.096" v="132"/>
                <pc2:cmRplyMkLst xmlns:pc2="http://schemas.microsoft.com/office/powerpoint/2019/9/main/command">
                  <pc:docMk/>
                  <pc:sldMk cId="2449209925" sldId="1154"/>
                  <pc2:cmMk id="{BEDEADD9-5EDB-4F1E-88D8-332E58ADC86D}"/>
                  <pc2:cmRplyMk id="{42F1982A-EF8D-443A-872C-7FE53E5CDEFC}"/>
                </pc2:cmRplyMkLst>
              </pc226:cmRplyChg>
            </pc226:cmChg>
          </p:ext>
        </pc:extLst>
      </pc:sldChg>
      <pc:sldChg chg="modSp mod">
        <pc:chgData name="Savage, Shara - Division of Assessment and Accountability Support" userId="71eadb16-699f-453e-81d8-c9ac7aaf2dd6" providerId="ADAL" clId="{B3880925-CCEC-4290-BBF3-1F885E0F7FEE}" dt="2024-07-14T19:42:38.231" v="6"/>
        <pc:sldMkLst>
          <pc:docMk/>
          <pc:sldMk cId="3025335836" sldId="1157"/>
        </pc:sldMkLst>
        <pc:spChg chg="mod">
          <ac:chgData name="Savage, Shara - Division of Assessment and Accountability Support" userId="71eadb16-699f-453e-81d8-c9ac7aaf2dd6" providerId="ADAL" clId="{B3880925-CCEC-4290-BBF3-1F885E0F7FEE}" dt="2024-07-14T19:42:38.231" v="6"/>
          <ac:spMkLst>
            <pc:docMk/>
            <pc:sldMk cId="3025335836" sldId="1157"/>
            <ac:spMk id="3" creationId="{C7BD9FBF-741F-DF25-35AC-341F755EEEEA}"/>
          </ac:spMkLst>
        </pc:spChg>
      </pc:sldChg>
      <pc:sldChg chg="modSp mod">
        <pc:chgData name="Savage, Shara - Division of Assessment and Accountability Support" userId="71eadb16-699f-453e-81d8-c9ac7aaf2dd6" providerId="ADAL" clId="{B3880925-CCEC-4290-BBF3-1F885E0F7FEE}" dt="2024-07-17T20:30:59.882" v="1238" actId="20577"/>
        <pc:sldMkLst>
          <pc:docMk/>
          <pc:sldMk cId="796434505" sldId="1158"/>
        </pc:sldMkLst>
        <pc:spChg chg="mod">
          <ac:chgData name="Savage, Shara - Division of Assessment and Accountability Support" userId="71eadb16-699f-453e-81d8-c9ac7aaf2dd6" providerId="ADAL" clId="{B3880925-CCEC-4290-BBF3-1F885E0F7FEE}" dt="2024-07-17T20:30:59.882" v="1238" actId="20577"/>
          <ac:spMkLst>
            <pc:docMk/>
            <pc:sldMk cId="796434505" sldId="1158"/>
            <ac:spMk id="3" creationId="{FB0706E7-5C9C-2C1D-9FBA-7AB990F3D24C}"/>
          </ac:spMkLst>
        </pc:spChg>
      </pc:sldChg>
      <pc:sldChg chg="modSp mod modNotesTx">
        <pc:chgData name="Savage, Shara - Division of Assessment and Accountability Support" userId="71eadb16-699f-453e-81d8-c9ac7aaf2dd6" providerId="ADAL" clId="{B3880925-CCEC-4290-BBF3-1F885E0F7FEE}" dt="2024-07-23T16:41:43.896" v="1684" actId="13244"/>
        <pc:sldMkLst>
          <pc:docMk/>
          <pc:sldMk cId="3474957928" sldId="1159"/>
        </pc:sldMkLst>
        <pc:spChg chg="ord">
          <ac:chgData name="Savage, Shara - Division of Assessment and Accountability Support" userId="71eadb16-699f-453e-81d8-c9ac7aaf2dd6" providerId="ADAL" clId="{B3880925-CCEC-4290-BBF3-1F885E0F7FEE}" dt="2024-07-23T16:41:43.896" v="1684" actId="13244"/>
          <ac:spMkLst>
            <pc:docMk/>
            <pc:sldMk cId="3474957928" sldId="1159"/>
            <ac:spMk id="3" creationId="{21E9D18B-FC30-E951-2890-B30FCDB1AEFC}"/>
          </ac:spMkLst>
        </pc:spChg>
        <pc:graphicFrameChg chg="modGraphic">
          <ac:chgData name="Savage, Shara - Division of Assessment and Accountability Support" userId="71eadb16-699f-453e-81d8-c9ac7aaf2dd6" providerId="ADAL" clId="{B3880925-CCEC-4290-BBF3-1F885E0F7FEE}" dt="2024-07-18T15:19:26.020" v="1350" actId="20577"/>
          <ac:graphicFrameMkLst>
            <pc:docMk/>
            <pc:sldMk cId="3474957928" sldId="1159"/>
            <ac:graphicFrameMk id="7" creationId="{092B1E5D-0352-3A6F-3863-70BCBF0EC430}"/>
          </ac:graphicFrameMkLst>
        </pc:graphicFrameChg>
      </pc:sldChg>
      <pc:sldChg chg="modSp mod modNotesTx">
        <pc:chgData name="Savage, Shara - Division of Assessment and Accountability Support" userId="71eadb16-699f-453e-81d8-c9ac7aaf2dd6" providerId="ADAL" clId="{B3880925-CCEC-4290-BBF3-1F885E0F7FEE}" dt="2024-07-18T15:14:08.344" v="1340" actId="27636"/>
        <pc:sldMkLst>
          <pc:docMk/>
          <pc:sldMk cId="1384660103" sldId="1160"/>
        </pc:sldMkLst>
        <pc:spChg chg="mod">
          <ac:chgData name="Savage, Shara - Division of Assessment and Accountability Support" userId="71eadb16-699f-453e-81d8-c9ac7aaf2dd6" providerId="ADAL" clId="{B3880925-CCEC-4290-BBF3-1F885E0F7FEE}" dt="2024-07-18T15:14:08.344" v="1340" actId="27636"/>
          <ac:spMkLst>
            <pc:docMk/>
            <pc:sldMk cId="1384660103" sldId="1160"/>
            <ac:spMk id="3" creationId="{5BAFE7B7-DD12-25B4-EB2B-FC577D2B783A}"/>
          </ac:spMkLst>
        </pc:spChg>
      </pc:sldChg>
      <pc:sldChg chg="modNotesTx">
        <pc:chgData name="Savage, Shara - Division of Assessment and Accountability Support" userId="71eadb16-699f-453e-81d8-c9ac7aaf2dd6" providerId="ADAL" clId="{B3880925-CCEC-4290-BBF3-1F885E0F7FEE}" dt="2024-07-17T21:15:53.435" v="1276" actId="20577"/>
        <pc:sldMkLst>
          <pc:docMk/>
          <pc:sldMk cId="3548444446" sldId="1161"/>
        </pc:sldMkLst>
      </pc:sldChg>
    </pc:docChg>
  </pc:docChgLst>
  <pc:docChgLst>
    <pc:chgData name="Savage, Shara - Division of Assessment and Accountability Support" userId="71eadb16-699f-453e-81d8-c9ac7aaf2dd6" providerId="ADAL" clId="{ED5C897F-FA9B-403A-9834-CEC6C709C7F7}"/>
    <pc:docChg chg="modSld">
      <pc:chgData name="Savage, Shara - Division of Assessment and Accountability Support" userId="71eadb16-699f-453e-81d8-c9ac7aaf2dd6" providerId="ADAL" clId="{ED5C897F-FA9B-403A-9834-CEC6C709C7F7}" dt="2024-07-03T18:16:36.245" v="3" actId="20577"/>
      <pc:docMkLst>
        <pc:docMk/>
      </pc:docMkLst>
      <pc:sldChg chg="modSp mod">
        <pc:chgData name="Savage, Shara - Division of Assessment and Accountability Support" userId="71eadb16-699f-453e-81d8-c9ac7aaf2dd6" providerId="ADAL" clId="{ED5C897F-FA9B-403A-9834-CEC6C709C7F7}" dt="2024-07-03T18:16:36.245" v="3" actId="20577"/>
        <pc:sldMkLst>
          <pc:docMk/>
          <pc:sldMk cId="2031876543" sldId="1071"/>
        </pc:sldMkLst>
        <pc:spChg chg="mod">
          <ac:chgData name="Savage, Shara - Division of Assessment and Accountability Support" userId="71eadb16-699f-453e-81d8-c9ac7aaf2dd6" providerId="ADAL" clId="{ED5C897F-FA9B-403A-9834-CEC6C709C7F7}" dt="2024-07-03T18:16:36.245" v="3" actId="20577"/>
          <ac:spMkLst>
            <pc:docMk/>
            <pc:sldMk cId="2031876543" sldId="1071"/>
            <ac:spMk id="3" creationId="{15975756-7273-374D-877B-DD347CC3BB25}"/>
          </ac:spMkLst>
        </pc:spChg>
      </pc:sldChg>
    </pc:docChg>
  </pc:docChgLst>
  <pc:docChgLst>
    <pc:chgData name="Savage, Shara - Division of Assessment and Accountability Support" userId="S::shara.savage@education.ky.gov::71eadb16-699f-453e-81d8-c9ac7aaf2dd6" providerId="AD" clId="Web-{ACC4DDFE-BEB2-6BCE-F03A-5A3191CF0B80}"/>
    <pc:docChg chg="modSld">
      <pc:chgData name="Savage, Shara - Division of Assessment and Accountability Support" userId="S::shara.savage@education.ky.gov::71eadb16-699f-453e-81d8-c9ac7aaf2dd6" providerId="AD" clId="Web-{ACC4DDFE-BEB2-6BCE-F03A-5A3191CF0B80}" dt="2024-07-25T12:21:19.944" v="12"/>
      <pc:docMkLst>
        <pc:docMk/>
      </pc:docMkLst>
      <pc:sldChg chg="modSp">
        <pc:chgData name="Savage, Shara - Division of Assessment and Accountability Support" userId="S::shara.savage@education.ky.gov::71eadb16-699f-453e-81d8-c9ac7aaf2dd6" providerId="AD" clId="Web-{ACC4DDFE-BEB2-6BCE-F03A-5A3191CF0B80}" dt="2024-07-25T12:12:27.283" v="4" actId="20577"/>
        <pc:sldMkLst>
          <pc:docMk/>
          <pc:sldMk cId="1112980395" sldId="257"/>
        </pc:sldMkLst>
        <pc:spChg chg="mod">
          <ac:chgData name="Savage, Shara - Division of Assessment and Accountability Support" userId="S::shara.savage@education.ky.gov::71eadb16-699f-453e-81d8-c9ac7aaf2dd6" providerId="AD" clId="Web-{ACC4DDFE-BEB2-6BCE-F03A-5A3191CF0B80}" dt="2024-07-25T12:12:27.283" v="4" actId="20577"/>
          <ac:spMkLst>
            <pc:docMk/>
            <pc:sldMk cId="1112980395" sldId="257"/>
            <ac:spMk id="3" creationId="{F1546C76-FB12-449D-B6D0-1146DF838184}"/>
          </ac:spMkLst>
        </pc:spChg>
      </pc:sldChg>
      <pc:sldChg chg="modSp modNotes">
        <pc:chgData name="Savage, Shara - Division of Assessment and Accountability Support" userId="S::shara.savage@education.ky.gov::71eadb16-699f-453e-81d8-c9ac7aaf2dd6" providerId="AD" clId="Web-{ACC4DDFE-BEB2-6BCE-F03A-5A3191CF0B80}" dt="2024-07-25T12:21:19.944" v="12"/>
        <pc:sldMkLst>
          <pc:docMk/>
          <pc:sldMk cId="3426990356" sldId="1000"/>
        </pc:sldMkLst>
        <pc:spChg chg="mod">
          <ac:chgData name="Savage, Shara - Division of Assessment and Accountability Support" userId="S::shara.savage@education.ky.gov::71eadb16-699f-453e-81d8-c9ac7aaf2dd6" providerId="AD" clId="Web-{ACC4DDFE-BEB2-6BCE-F03A-5A3191CF0B80}" dt="2024-07-25T12:13:54.052" v="7" actId="20577"/>
          <ac:spMkLst>
            <pc:docMk/>
            <pc:sldMk cId="3426990356" sldId="1000"/>
            <ac:spMk id="2" creationId="{EC4B71DF-6CB5-E308-319B-334EF29AE76C}"/>
          </ac:spMkLst>
        </pc:spChg>
      </pc:sldChg>
      <pc:sldChg chg="modNotes">
        <pc:chgData name="Savage, Shara - Division of Assessment and Accountability Support" userId="S::shara.savage@education.ky.gov::71eadb16-699f-453e-81d8-c9ac7aaf2dd6" providerId="AD" clId="Web-{ACC4DDFE-BEB2-6BCE-F03A-5A3191CF0B80}" dt="2024-07-25T12:13:07.034" v="6"/>
        <pc:sldMkLst>
          <pc:docMk/>
          <pc:sldMk cId="201350210" sldId="1152"/>
        </pc:sldMkLst>
      </pc:sldChg>
    </pc:docChg>
  </pc:docChgLst>
  <pc:docChgLst>
    <pc:chgData name="Jones, Helen - Division of Assessment and Accountability Support" userId="S::helen.jones@education.ky.gov::b7d6fb4f-88fd-4227-920b-6a3119e5e7a1" providerId="AD" clId="Web-{9EBBFE35-3554-C914-64B0-E009CC68C840}"/>
    <pc:docChg chg="modSld">
      <pc:chgData name="Jones, Helen - Division of Assessment and Accountability Support" userId="S::helen.jones@education.ky.gov::b7d6fb4f-88fd-4227-920b-6a3119e5e7a1" providerId="AD" clId="Web-{9EBBFE35-3554-C914-64B0-E009CC68C840}" dt="2024-07-08T11:49:02.492" v="1" actId="20577"/>
      <pc:docMkLst>
        <pc:docMk/>
      </pc:docMkLst>
      <pc:sldChg chg="modSp">
        <pc:chgData name="Jones, Helen - Division of Assessment and Accountability Support" userId="S::helen.jones@education.ky.gov::b7d6fb4f-88fd-4227-920b-6a3119e5e7a1" providerId="AD" clId="Web-{9EBBFE35-3554-C914-64B0-E009CC68C840}" dt="2024-07-08T11:49:02.492" v="1" actId="20577"/>
        <pc:sldMkLst>
          <pc:docMk/>
          <pc:sldMk cId="614170164" sldId="1154"/>
        </pc:sldMkLst>
        <pc:spChg chg="mod">
          <ac:chgData name="Jones, Helen - Division of Assessment and Accountability Support" userId="S::helen.jones@education.ky.gov::b7d6fb4f-88fd-4227-920b-6a3119e5e7a1" providerId="AD" clId="Web-{9EBBFE35-3554-C914-64B0-E009CC68C840}" dt="2024-07-08T11:49:02.492" v="1" actId="20577"/>
          <ac:spMkLst>
            <pc:docMk/>
            <pc:sldMk cId="614170164" sldId="1154"/>
            <ac:spMk id="23" creationId="{8182CEE5-CBF6-B217-75A8-42CC236EA4F3}"/>
          </ac:spMkLst>
        </pc:spChg>
      </pc:sldChg>
    </pc:docChg>
  </pc:docChgLst>
  <pc:docChgLst>
    <pc:chgData name="O'Hair, Kevin - Office of Assessment and Accountability" userId="S::kevin.ohair@education.ky.gov::854929ff-e20a-4d14-a6ee-38bca46af5a2" providerId="AD" clId="Web-{1395CA10-89E1-1331-2149-443A876193CF}"/>
    <pc:docChg chg="">
      <pc:chgData name="O'Hair, Kevin - Office of Assessment and Accountability" userId="S::kevin.ohair@education.ky.gov::854929ff-e20a-4d14-a6ee-38bca46af5a2" providerId="AD" clId="Web-{1395CA10-89E1-1331-2149-443A876193CF}" dt="2024-07-11T20:20:39.099" v="0"/>
      <pc:docMkLst>
        <pc:docMk/>
      </pc:docMkLst>
      <pc:sldChg chg="addCm">
        <pc:chgData name="O'Hair, Kevin - Office of Assessment and Accountability" userId="S::kevin.ohair@education.ky.gov::854929ff-e20a-4d14-a6ee-38bca46af5a2" providerId="AD" clId="Web-{1395CA10-89E1-1331-2149-443A876193CF}" dt="2024-07-11T20:20:39.099" v="0"/>
        <pc:sldMkLst>
          <pc:docMk/>
          <pc:sldMk cId="3980678854" sldId="302"/>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395CA10-89E1-1331-2149-443A876193CF}" dt="2024-07-11T20:20:39.099" v="0"/>
              <pc2:cmMkLst xmlns:pc2="http://schemas.microsoft.com/office/powerpoint/2019/9/main/command">
                <pc:docMk/>
                <pc:sldMk cId="3980678854" sldId="302"/>
                <pc2:cmMk id="{716F6276-AF6E-4C69-9805-183BF3671BE4}"/>
              </pc2:cmMkLst>
            </pc226:cmChg>
          </p:ext>
        </pc:extLst>
      </pc:sldChg>
    </pc:docChg>
  </pc:docChgLst>
  <pc:docChgLst>
    <pc:chgData name="Stafford, Jennifer - KDE Division Director" userId="S::jennifer.stafford@education.ky.gov::0151abd4-297e-443f-a77b-a8c249c015ab" providerId="AD" clId="Web-{9BDF87B3-FA8A-06ED-7250-2B1C4DBFD33E}"/>
    <pc:docChg chg="">
      <pc:chgData name="Stafford, Jennifer - KDE Division Director" userId="S::jennifer.stafford@education.ky.gov::0151abd4-297e-443f-a77b-a8c249c015ab" providerId="AD" clId="Web-{9BDF87B3-FA8A-06ED-7250-2B1C4DBFD33E}" dt="2024-07-11T19:36:01.747" v="5"/>
      <pc:docMkLst>
        <pc:docMk/>
      </pc:docMkLst>
      <pc:sldChg chg="modCm">
        <pc:chgData name="Stafford, Jennifer - KDE Division Director" userId="S::jennifer.stafford@education.ky.gov::0151abd4-297e-443f-a77b-a8c249c015ab" providerId="AD" clId="Web-{9BDF87B3-FA8A-06ED-7250-2B1C4DBFD33E}" dt="2024-07-11T19:27:27.951" v="0"/>
        <pc:sldMkLst>
          <pc:docMk/>
          <pc:sldMk cId="1112980395" sldId="257"/>
        </pc:sldMkLst>
        <pc:extLst>
          <p:ext xmlns:p="http://schemas.openxmlformats.org/presentationml/2006/main" uri="{D6D511B9-2390-475A-947B-AFAB55BFBCF1}">
            <pc226:cmChg xmlns:pc226="http://schemas.microsoft.com/office/powerpoint/2022/06/main/command" chg="mod modRxn">
              <pc226:chgData name="Stafford, Jennifer - KDE Division Director" userId="S::jennifer.stafford@education.ky.gov::0151abd4-297e-443f-a77b-a8c249c015ab" providerId="AD" clId="Web-{9BDF87B3-FA8A-06ED-7250-2B1C4DBFD33E}" dt="2024-07-11T19:27:27.951" v="0"/>
              <pc2:cmMkLst xmlns:pc2="http://schemas.microsoft.com/office/powerpoint/2019/9/main/command">
                <pc:docMk/>
                <pc:sldMk cId="1112980395" sldId="257"/>
                <pc2:cmMk id="{E7A968AA-9402-4A21-B9F5-AA4FDDAFE19D}"/>
              </pc2:cmMkLst>
            </pc226:cmChg>
          </p:ext>
        </pc:extLst>
      </pc:sldChg>
      <pc:sldChg chg="addCm">
        <pc:chgData name="Stafford, Jennifer - KDE Division Director" userId="S::jennifer.stafford@education.ky.gov::0151abd4-297e-443f-a77b-a8c249c015ab" providerId="AD" clId="Web-{9BDF87B3-FA8A-06ED-7250-2B1C4DBFD33E}" dt="2024-07-11T19:33:53.384" v="3"/>
        <pc:sldMkLst>
          <pc:docMk/>
          <pc:sldMk cId="3427154641" sldId="1002"/>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9BDF87B3-FA8A-06ED-7250-2B1C4DBFD33E}" dt="2024-07-11T19:33:53.384" v="3"/>
              <pc2:cmMkLst xmlns:pc2="http://schemas.microsoft.com/office/powerpoint/2019/9/main/command">
                <pc:docMk/>
                <pc:sldMk cId="3427154641" sldId="1002"/>
                <pc2:cmMk id="{7D26B010-196A-4297-A738-B45B74B21C95}"/>
              </pc2:cmMkLst>
            </pc226:cmChg>
          </p:ext>
        </pc:extLst>
      </pc:sldChg>
      <pc:sldChg chg="modCm">
        <pc:chgData name="Stafford, Jennifer - KDE Division Director" userId="S::jennifer.stafford@education.ky.gov::0151abd4-297e-443f-a77b-a8c249c015ab" providerId="AD" clId="Web-{9BDF87B3-FA8A-06ED-7250-2B1C4DBFD33E}" dt="2024-07-11T19:30:51.145" v="2"/>
        <pc:sldMkLst>
          <pc:docMk/>
          <pc:sldMk cId="3615437279" sldId="1047"/>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9BDF87B3-FA8A-06ED-7250-2B1C4DBFD33E}" dt="2024-07-11T19:30:51.145" v="2"/>
              <pc2:cmMkLst xmlns:pc2="http://schemas.microsoft.com/office/powerpoint/2019/9/main/command">
                <pc:docMk/>
                <pc:sldMk cId="3615437279" sldId="1047"/>
                <pc2:cmMk id="{5ADAFD6E-3EFE-42EE-A302-919D6A0E7296}"/>
              </pc2:cmMkLst>
              <pc226:cmRplyChg chg="add">
                <pc226:chgData name="Stafford, Jennifer - KDE Division Director" userId="S::jennifer.stafford@education.ky.gov::0151abd4-297e-443f-a77b-a8c249c015ab" providerId="AD" clId="Web-{9BDF87B3-FA8A-06ED-7250-2B1C4DBFD33E}" dt="2024-07-11T19:30:51.145" v="2"/>
                <pc2:cmRplyMkLst xmlns:pc2="http://schemas.microsoft.com/office/powerpoint/2019/9/main/command">
                  <pc:docMk/>
                  <pc:sldMk cId="3615437279" sldId="1047"/>
                  <pc2:cmMk id="{5ADAFD6E-3EFE-42EE-A302-919D6A0E7296}"/>
                  <pc2:cmRplyMk id="{9B243297-043B-444E-B3F1-8508EF600627}"/>
                </pc2:cmRplyMkLst>
              </pc226:cmRplyChg>
            </pc226:cmChg>
          </p:ext>
        </pc:extLst>
      </pc:sldChg>
      <pc:sldChg chg="modCm">
        <pc:chgData name="Stafford, Jennifer - KDE Division Director" userId="S::jennifer.stafford@education.ky.gov::0151abd4-297e-443f-a77b-a8c249c015ab" providerId="AD" clId="Web-{9BDF87B3-FA8A-06ED-7250-2B1C4DBFD33E}" dt="2024-07-11T19:27:43.374" v="1"/>
        <pc:sldMkLst>
          <pc:docMk/>
          <pc:sldMk cId="1393089281" sldId="1060"/>
        </pc:sldMkLst>
        <pc:extLst>
          <p:ext xmlns:p="http://schemas.openxmlformats.org/presentationml/2006/main" uri="{D6D511B9-2390-475A-947B-AFAB55BFBCF1}">
            <pc226:cmChg xmlns:pc226="http://schemas.microsoft.com/office/powerpoint/2022/06/main/command" chg="mod modRxn">
              <pc226:chgData name="Stafford, Jennifer - KDE Division Director" userId="S::jennifer.stafford@education.ky.gov::0151abd4-297e-443f-a77b-a8c249c015ab" providerId="AD" clId="Web-{9BDF87B3-FA8A-06ED-7250-2B1C4DBFD33E}" dt="2024-07-11T19:27:43.374" v="1"/>
              <pc2:cmMkLst xmlns:pc2="http://schemas.microsoft.com/office/powerpoint/2019/9/main/command">
                <pc:docMk/>
                <pc:sldMk cId="1393089281" sldId="1060"/>
                <pc2:cmMk id="{DE48B078-DC1E-48F9-8FD3-FF0FBBFA3686}"/>
              </pc2:cmMkLst>
            </pc226:cmChg>
          </p:ext>
        </pc:extLst>
      </pc:sldChg>
      <pc:sldChg chg="addCm">
        <pc:chgData name="Stafford, Jennifer - KDE Division Director" userId="S::jennifer.stafford@education.ky.gov::0151abd4-297e-443f-a77b-a8c249c015ab" providerId="AD" clId="Web-{9BDF87B3-FA8A-06ED-7250-2B1C4DBFD33E}" dt="2024-07-11T19:34:55.902" v="4"/>
        <pc:sldMkLst>
          <pc:docMk/>
          <pc:sldMk cId="3591842189" sldId="1148"/>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9BDF87B3-FA8A-06ED-7250-2B1C4DBFD33E}" dt="2024-07-11T19:34:55.902" v="4"/>
              <pc2:cmMkLst xmlns:pc2="http://schemas.microsoft.com/office/powerpoint/2019/9/main/command">
                <pc:docMk/>
                <pc:sldMk cId="3591842189" sldId="1148"/>
                <pc2:cmMk id="{CDCF32FD-A85A-4F2C-B423-5EAE3723B689}"/>
              </pc2:cmMkLst>
            </pc226:cmChg>
          </p:ext>
        </pc:extLst>
      </pc:sldChg>
      <pc:sldChg chg="modCm">
        <pc:chgData name="Stafford, Jennifer - KDE Division Director" userId="S::jennifer.stafford@education.ky.gov::0151abd4-297e-443f-a77b-a8c249c015ab" providerId="AD" clId="Web-{9BDF87B3-FA8A-06ED-7250-2B1C4DBFD33E}" dt="2024-07-11T19:36:01.747" v="5"/>
        <pc:sldMkLst>
          <pc:docMk/>
          <pc:sldMk cId="1059559007" sldId="1153"/>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9BDF87B3-FA8A-06ED-7250-2B1C4DBFD33E}" dt="2024-07-11T19:36:01.747" v="5"/>
              <pc2:cmMkLst xmlns:pc2="http://schemas.microsoft.com/office/powerpoint/2019/9/main/command">
                <pc:docMk/>
                <pc:sldMk cId="1059559007" sldId="1153"/>
                <pc2:cmMk id="{E51AC795-8EED-4940-A3CD-EDF1BED70073}"/>
              </pc2:cmMkLst>
              <pc226:cmRplyChg chg="add">
                <pc226:chgData name="Stafford, Jennifer - KDE Division Director" userId="S::jennifer.stafford@education.ky.gov::0151abd4-297e-443f-a77b-a8c249c015ab" providerId="AD" clId="Web-{9BDF87B3-FA8A-06ED-7250-2B1C4DBFD33E}" dt="2024-07-11T19:36:01.747" v="5"/>
                <pc2:cmRplyMkLst xmlns:pc2="http://schemas.microsoft.com/office/powerpoint/2019/9/main/command">
                  <pc:docMk/>
                  <pc:sldMk cId="1059559007" sldId="1153"/>
                  <pc2:cmMk id="{E51AC795-8EED-4940-A3CD-EDF1BED70073}"/>
                  <pc2:cmRplyMk id="{C2CEADA4-9D1B-4DBD-82C6-6632A774538C}"/>
                </pc2:cmRplyMkLst>
              </pc226:cmRplyChg>
            </pc226:cmChg>
          </p:ext>
        </pc:extLst>
      </pc:sldChg>
    </pc:docChg>
  </pc:docChgLst>
  <pc:docChgLst>
    <pc:chgData name="Jones, Helen - Division of Assessment and Accountability Support" userId="b7d6fb4f-88fd-4227-920b-6a3119e5e7a1" providerId="ADAL" clId="{D76A401F-DCE1-43EA-B436-ACCCE13D4F51}"/>
    <pc:docChg chg="custSel modSld">
      <pc:chgData name="Jones, Helen - Division of Assessment and Accountability Support" userId="b7d6fb4f-88fd-4227-920b-6a3119e5e7a1" providerId="ADAL" clId="{D76A401F-DCE1-43EA-B436-ACCCE13D4F51}" dt="2024-07-11T17:04:20.318" v="83" actId="339"/>
      <pc:docMkLst>
        <pc:docMk/>
      </pc:docMkLst>
      <pc:sldChg chg="delSp modSp mod">
        <pc:chgData name="Jones, Helen - Division of Assessment and Accountability Support" userId="b7d6fb4f-88fd-4227-920b-6a3119e5e7a1" providerId="ADAL" clId="{D76A401F-DCE1-43EA-B436-ACCCE13D4F51}" dt="2024-07-11T17:03:22.626" v="77" actId="339"/>
        <pc:sldMkLst>
          <pc:docMk/>
          <pc:sldMk cId="683306334" sldId="1062"/>
        </pc:sldMkLst>
        <pc:spChg chg="mod">
          <ac:chgData name="Jones, Helen - Division of Assessment and Accountability Support" userId="b7d6fb4f-88fd-4227-920b-6a3119e5e7a1" providerId="ADAL" clId="{D76A401F-DCE1-43EA-B436-ACCCE13D4F51}" dt="2024-07-11T17:03:09.093" v="74" actId="339"/>
          <ac:spMkLst>
            <pc:docMk/>
            <pc:sldMk cId="683306334" sldId="1062"/>
            <ac:spMk id="5" creationId="{D4FDC2CC-D005-17B6-CA9A-AD14B7CB60CE}"/>
          </ac:spMkLst>
        </pc:spChg>
        <pc:spChg chg="mod">
          <ac:chgData name="Jones, Helen - Division of Assessment and Accountability Support" userId="b7d6fb4f-88fd-4227-920b-6a3119e5e7a1" providerId="ADAL" clId="{D76A401F-DCE1-43EA-B436-ACCCE13D4F51}" dt="2024-07-11T13:07:31.989" v="2" actId="207"/>
          <ac:spMkLst>
            <pc:docMk/>
            <pc:sldMk cId="683306334" sldId="1062"/>
            <ac:spMk id="12" creationId="{7B6907E7-242A-79D0-4A7D-1E56C04537E5}"/>
          </ac:spMkLst>
        </pc:spChg>
        <pc:spChg chg="mod">
          <ac:chgData name="Jones, Helen - Division of Assessment and Accountability Support" userId="b7d6fb4f-88fd-4227-920b-6a3119e5e7a1" providerId="ADAL" clId="{D76A401F-DCE1-43EA-B436-ACCCE13D4F51}" dt="2024-07-11T13:07:39.338" v="3" actId="207"/>
          <ac:spMkLst>
            <pc:docMk/>
            <pc:sldMk cId="683306334" sldId="1062"/>
            <ac:spMk id="18" creationId="{A0DD2ABC-6527-B529-1711-97DE015DF4AB}"/>
          </ac:spMkLst>
        </pc:spChg>
        <pc:spChg chg="mod">
          <ac:chgData name="Jones, Helen - Division of Assessment and Accountability Support" userId="b7d6fb4f-88fd-4227-920b-6a3119e5e7a1" providerId="ADAL" clId="{D76A401F-DCE1-43EA-B436-ACCCE13D4F51}" dt="2024-07-11T17:03:14.052" v="75" actId="339"/>
          <ac:spMkLst>
            <pc:docMk/>
            <pc:sldMk cId="683306334" sldId="1062"/>
            <ac:spMk id="20" creationId="{E76C9E1D-ACEE-604F-7954-315E53207703}"/>
          </ac:spMkLst>
        </pc:spChg>
        <pc:spChg chg="mod">
          <ac:chgData name="Jones, Helen - Division of Assessment and Accountability Support" userId="b7d6fb4f-88fd-4227-920b-6a3119e5e7a1" providerId="ADAL" clId="{D76A401F-DCE1-43EA-B436-ACCCE13D4F51}" dt="2024-07-11T17:03:18.150" v="76" actId="339"/>
          <ac:spMkLst>
            <pc:docMk/>
            <pc:sldMk cId="683306334" sldId="1062"/>
            <ac:spMk id="23" creationId="{58560ECB-F146-C3C6-4429-DE9114DD3701}"/>
          </ac:spMkLst>
        </pc:spChg>
        <pc:spChg chg="mod">
          <ac:chgData name="Jones, Helen - Division of Assessment and Accountability Support" userId="b7d6fb4f-88fd-4227-920b-6a3119e5e7a1" providerId="ADAL" clId="{D76A401F-DCE1-43EA-B436-ACCCE13D4F51}" dt="2024-07-11T17:03:22.626" v="77" actId="339"/>
          <ac:spMkLst>
            <pc:docMk/>
            <pc:sldMk cId="683306334" sldId="1062"/>
            <ac:spMk id="26" creationId="{E9C2278A-D721-FB8E-717C-D2CAEB790444}"/>
          </ac:spMkLst>
        </pc:spChg>
        <pc:spChg chg="mod">
          <ac:chgData name="Jones, Helen - Division of Assessment and Accountability Support" userId="b7d6fb4f-88fd-4227-920b-6a3119e5e7a1" providerId="ADAL" clId="{D76A401F-DCE1-43EA-B436-ACCCE13D4F51}" dt="2024-07-11T13:08:03.259" v="5" actId="207"/>
          <ac:spMkLst>
            <pc:docMk/>
            <pc:sldMk cId="683306334" sldId="1062"/>
            <ac:spMk id="33" creationId="{4E5E3724-8109-B380-AF47-7F691087B287}"/>
          </ac:spMkLst>
        </pc:spChg>
        <pc:spChg chg="mod">
          <ac:chgData name="Jones, Helen - Division of Assessment and Accountability Support" userId="b7d6fb4f-88fd-4227-920b-6a3119e5e7a1" providerId="ADAL" clId="{D76A401F-DCE1-43EA-B436-ACCCE13D4F51}" dt="2024-07-11T13:08:08.736" v="6" actId="207"/>
          <ac:spMkLst>
            <pc:docMk/>
            <pc:sldMk cId="683306334" sldId="1062"/>
            <ac:spMk id="34" creationId="{C5ED96E8-AD14-A1D6-EF4A-74E9B8FD5837}"/>
          </ac:spMkLst>
        </pc:spChg>
        <pc:spChg chg="del mod">
          <ac:chgData name="Jones, Helen - Division of Assessment and Accountability Support" userId="b7d6fb4f-88fd-4227-920b-6a3119e5e7a1" providerId="ADAL" clId="{D76A401F-DCE1-43EA-B436-ACCCE13D4F51}" dt="2024-07-11T13:19:25.555" v="60"/>
          <ac:spMkLst>
            <pc:docMk/>
            <pc:sldMk cId="683306334" sldId="1062"/>
            <ac:spMk id="50" creationId="{B4343B84-074C-C35D-1707-DE37673BA13F}"/>
          </ac:spMkLst>
        </pc:spChg>
      </pc:sldChg>
      <pc:sldChg chg="delSp modSp mod">
        <pc:chgData name="Jones, Helen - Division of Assessment and Accountability Support" userId="b7d6fb4f-88fd-4227-920b-6a3119e5e7a1" providerId="ADAL" clId="{D76A401F-DCE1-43EA-B436-ACCCE13D4F51}" dt="2024-07-11T17:04:20.318" v="83" actId="339"/>
        <pc:sldMkLst>
          <pc:docMk/>
          <pc:sldMk cId="277886469" sldId="1063"/>
        </pc:sldMkLst>
        <pc:spChg chg="mod">
          <ac:chgData name="Jones, Helen - Division of Assessment and Accountability Support" userId="b7d6fb4f-88fd-4227-920b-6a3119e5e7a1" providerId="ADAL" clId="{D76A401F-DCE1-43EA-B436-ACCCE13D4F51}" dt="2024-07-11T17:03:38.699" v="78" actId="339"/>
          <ac:spMkLst>
            <pc:docMk/>
            <pc:sldMk cId="277886469" sldId="1063"/>
            <ac:spMk id="5" creationId="{D4FDC2CC-D005-17B6-CA9A-AD14B7CB60CE}"/>
          </ac:spMkLst>
        </pc:spChg>
        <pc:spChg chg="mod">
          <ac:chgData name="Jones, Helen - Division of Assessment and Accountability Support" userId="b7d6fb4f-88fd-4227-920b-6a3119e5e7a1" providerId="ADAL" clId="{D76A401F-DCE1-43EA-B436-ACCCE13D4F51}" dt="2024-07-11T13:13:09.096" v="26" actId="207"/>
          <ac:spMkLst>
            <pc:docMk/>
            <pc:sldMk cId="277886469" sldId="1063"/>
            <ac:spMk id="11" creationId="{8F5CF169-1946-A6A9-0017-B06F5CB00095}"/>
          </ac:spMkLst>
        </pc:spChg>
        <pc:spChg chg="mod">
          <ac:chgData name="Jones, Helen - Division of Assessment and Accountability Support" userId="b7d6fb4f-88fd-4227-920b-6a3119e5e7a1" providerId="ADAL" clId="{D76A401F-DCE1-43EA-B436-ACCCE13D4F51}" dt="2024-07-11T13:13:02.164" v="25" actId="207"/>
          <ac:spMkLst>
            <pc:docMk/>
            <pc:sldMk cId="277886469" sldId="1063"/>
            <ac:spMk id="29" creationId="{09EF598B-DC7E-5775-184C-8C91907797B2}"/>
          </ac:spMkLst>
        </pc:spChg>
        <pc:spChg chg="mod">
          <ac:chgData name="Jones, Helen - Division of Assessment and Accountability Support" userId="b7d6fb4f-88fd-4227-920b-6a3119e5e7a1" providerId="ADAL" clId="{D76A401F-DCE1-43EA-B436-ACCCE13D4F51}" dt="2024-07-11T13:13:18.531" v="27" actId="207"/>
          <ac:spMkLst>
            <pc:docMk/>
            <pc:sldMk cId="277886469" sldId="1063"/>
            <ac:spMk id="34" creationId="{BCE5188D-1E66-8E57-1864-D9DE64C9636C}"/>
          </ac:spMkLst>
        </pc:spChg>
        <pc:spChg chg="del mod">
          <ac:chgData name="Jones, Helen - Division of Assessment and Accountability Support" userId="b7d6fb4f-88fd-4227-920b-6a3119e5e7a1" providerId="ADAL" clId="{D76A401F-DCE1-43EA-B436-ACCCE13D4F51}" dt="2024-07-11T13:19:42.562" v="63" actId="478"/>
          <ac:spMkLst>
            <pc:docMk/>
            <pc:sldMk cId="277886469" sldId="1063"/>
            <ac:spMk id="50" creationId="{B4343B84-074C-C35D-1707-DE37673BA13F}"/>
          </ac:spMkLst>
        </pc:spChg>
        <pc:spChg chg="mod">
          <ac:chgData name="Jones, Helen - Division of Assessment and Accountability Support" userId="b7d6fb4f-88fd-4227-920b-6a3119e5e7a1" providerId="ADAL" clId="{D76A401F-DCE1-43EA-B436-ACCCE13D4F51}" dt="2024-07-11T13:13:34.815" v="30" actId="207"/>
          <ac:spMkLst>
            <pc:docMk/>
            <pc:sldMk cId="277886469" sldId="1063"/>
            <ac:spMk id="52" creationId="{E7EA04DB-E592-6A17-328E-2F9FCB8EAC57}"/>
          </ac:spMkLst>
        </pc:spChg>
        <pc:spChg chg="mod">
          <ac:chgData name="Jones, Helen - Division of Assessment and Accountability Support" userId="b7d6fb4f-88fd-4227-920b-6a3119e5e7a1" providerId="ADAL" clId="{D76A401F-DCE1-43EA-B436-ACCCE13D4F51}" dt="2024-07-11T13:17:32.424" v="53" actId="207"/>
          <ac:spMkLst>
            <pc:docMk/>
            <pc:sldMk cId="277886469" sldId="1063"/>
            <ac:spMk id="60" creationId="{EE073C8A-B11A-0005-0E67-F78D6CF06EB0}"/>
          </ac:spMkLst>
        </pc:spChg>
        <pc:spChg chg="mod">
          <ac:chgData name="Jones, Helen - Division of Assessment and Accountability Support" userId="b7d6fb4f-88fd-4227-920b-6a3119e5e7a1" providerId="ADAL" clId="{D76A401F-DCE1-43EA-B436-ACCCE13D4F51}" dt="2024-07-11T17:03:43.062" v="79" actId="339"/>
          <ac:spMkLst>
            <pc:docMk/>
            <pc:sldMk cId="277886469" sldId="1063"/>
            <ac:spMk id="64" creationId="{D9F852D2-EEE9-E3C7-32D8-13FEAACB9FC4}"/>
          </ac:spMkLst>
        </pc:spChg>
        <pc:spChg chg="mod">
          <ac:chgData name="Jones, Helen - Division of Assessment and Accountability Support" userId="b7d6fb4f-88fd-4227-920b-6a3119e5e7a1" providerId="ADAL" clId="{D76A401F-DCE1-43EA-B436-ACCCE13D4F51}" dt="2024-07-11T17:03:48.575" v="80" actId="339"/>
          <ac:spMkLst>
            <pc:docMk/>
            <pc:sldMk cId="277886469" sldId="1063"/>
            <ac:spMk id="70" creationId="{8B280DB3-B328-BEC8-A820-D2D393F9B43A}"/>
          </ac:spMkLst>
        </pc:spChg>
        <pc:spChg chg="mod">
          <ac:chgData name="Jones, Helen - Division of Assessment and Accountability Support" userId="b7d6fb4f-88fd-4227-920b-6a3119e5e7a1" providerId="ADAL" clId="{D76A401F-DCE1-43EA-B436-ACCCE13D4F51}" dt="2024-07-11T17:03:53.908" v="81" actId="339"/>
          <ac:spMkLst>
            <pc:docMk/>
            <pc:sldMk cId="277886469" sldId="1063"/>
            <ac:spMk id="73" creationId="{D459150D-FB8D-460A-171F-86E05AF45702}"/>
          </ac:spMkLst>
        </pc:spChg>
        <pc:spChg chg="mod">
          <ac:chgData name="Jones, Helen - Division of Assessment and Accountability Support" userId="b7d6fb4f-88fd-4227-920b-6a3119e5e7a1" providerId="ADAL" clId="{D76A401F-DCE1-43EA-B436-ACCCE13D4F51}" dt="2024-07-11T17:04:01.437" v="82" actId="339"/>
          <ac:spMkLst>
            <pc:docMk/>
            <pc:sldMk cId="277886469" sldId="1063"/>
            <ac:spMk id="76" creationId="{A8D11888-AAF9-8E3A-070A-7239E12AC722}"/>
          </ac:spMkLst>
        </pc:spChg>
        <pc:spChg chg="mod">
          <ac:chgData name="Jones, Helen - Division of Assessment and Accountability Support" userId="b7d6fb4f-88fd-4227-920b-6a3119e5e7a1" providerId="ADAL" clId="{D76A401F-DCE1-43EA-B436-ACCCE13D4F51}" dt="2024-07-11T17:04:20.318" v="83" actId="339"/>
          <ac:spMkLst>
            <pc:docMk/>
            <pc:sldMk cId="277886469" sldId="1063"/>
            <ac:spMk id="79" creationId="{2B46A316-2035-0913-3A4A-A10507CAFDBB}"/>
          </ac:spMkLst>
        </pc:spChg>
      </pc:sldChg>
      <pc:sldChg chg="modSp mod">
        <pc:chgData name="Jones, Helen - Division of Assessment and Accountability Support" userId="b7d6fb4f-88fd-4227-920b-6a3119e5e7a1" providerId="ADAL" clId="{D76A401F-DCE1-43EA-B436-ACCCE13D4F51}" dt="2024-07-11T17:02:49.975" v="73" actId="339"/>
        <pc:sldMkLst>
          <pc:docMk/>
          <pc:sldMk cId="2449209925" sldId="1154"/>
        </pc:sldMkLst>
        <pc:spChg chg="mod">
          <ac:chgData name="Jones, Helen - Division of Assessment and Accountability Support" userId="b7d6fb4f-88fd-4227-920b-6a3119e5e7a1" providerId="ADAL" clId="{D76A401F-DCE1-43EA-B436-ACCCE13D4F51}" dt="2024-07-11T17:02:07.534" v="70" actId="339"/>
          <ac:spMkLst>
            <pc:docMk/>
            <pc:sldMk cId="2449209925" sldId="1154"/>
            <ac:spMk id="5" creationId="{D4FDC2CC-D005-17B6-CA9A-AD14B7CB60CE}"/>
          </ac:spMkLst>
        </pc:spChg>
        <pc:spChg chg="mod">
          <ac:chgData name="Jones, Helen - Division of Assessment and Accountability Support" userId="b7d6fb4f-88fd-4227-920b-6a3119e5e7a1" providerId="ADAL" clId="{D76A401F-DCE1-43EA-B436-ACCCE13D4F51}" dt="2024-07-11T17:02:30.168" v="71" actId="339"/>
          <ac:spMkLst>
            <pc:docMk/>
            <pc:sldMk cId="2449209925" sldId="1154"/>
            <ac:spMk id="20" creationId="{E76C9E1D-ACEE-604F-7954-315E53207703}"/>
          </ac:spMkLst>
        </pc:spChg>
        <pc:spChg chg="mod">
          <ac:chgData name="Jones, Helen - Division of Assessment and Accountability Support" userId="b7d6fb4f-88fd-4227-920b-6a3119e5e7a1" providerId="ADAL" clId="{D76A401F-DCE1-43EA-B436-ACCCE13D4F51}" dt="2024-07-11T17:02:43.481" v="72" actId="339"/>
          <ac:spMkLst>
            <pc:docMk/>
            <pc:sldMk cId="2449209925" sldId="1154"/>
            <ac:spMk id="23" creationId="{58560ECB-F146-C3C6-4429-DE9114DD3701}"/>
          </ac:spMkLst>
        </pc:spChg>
        <pc:spChg chg="mod">
          <ac:chgData name="Jones, Helen - Division of Assessment and Accountability Support" userId="b7d6fb4f-88fd-4227-920b-6a3119e5e7a1" providerId="ADAL" clId="{D76A401F-DCE1-43EA-B436-ACCCE13D4F51}" dt="2024-07-11T17:02:49.975" v="73" actId="339"/>
          <ac:spMkLst>
            <pc:docMk/>
            <pc:sldMk cId="2449209925" sldId="1154"/>
            <ac:spMk id="26" creationId="{E9C2278A-D721-FB8E-717C-D2CAEB790444}"/>
          </ac:spMkLst>
        </pc:spChg>
        <pc:spChg chg="mod">
          <ac:chgData name="Jones, Helen - Division of Assessment and Accountability Support" userId="b7d6fb4f-88fd-4227-920b-6a3119e5e7a1" providerId="ADAL" clId="{D76A401F-DCE1-43EA-B436-ACCCE13D4F51}" dt="2024-07-11T13:06:52.765" v="0" actId="207"/>
          <ac:spMkLst>
            <pc:docMk/>
            <pc:sldMk cId="2449209925" sldId="1154"/>
            <ac:spMk id="29" creationId="{09EF598B-DC7E-5775-184C-8C91907797B2}"/>
          </ac:spMkLst>
        </pc:spChg>
        <pc:spChg chg="mod">
          <ac:chgData name="Jones, Helen - Division of Assessment and Accountability Support" userId="b7d6fb4f-88fd-4227-920b-6a3119e5e7a1" providerId="ADAL" clId="{D76A401F-DCE1-43EA-B436-ACCCE13D4F51}" dt="2024-07-11T13:07:01.851" v="1" actId="207"/>
          <ac:spMkLst>
            <pc:docMk/>
            <pc:sldMk cId="2449209925" sldId="1154"/>
            <ac:spMk id="38" creationId="{8AA19D69-7A6D-B9A3-C7BE-C946D5A84D79}"/>
          </ac:spMkLst>
        </pc:spChg>
        <pc:spChg chg="mod">
          <ac:chgData name="Jones, Helen - Division of Assessment and Accountability Support" userId="b7d6fb4f-88fd-4227-920b-6a3119e5e7a1" providerId="ADAL" clId="{D76A401F-DCE1-43EA-B436-ACCCE13D4F51}" dt="2024-07-11T13:10:02.350" v="12" actId="207"/>
          <ac:spMkLst>
            <pc:docMk/>
            <pc:sldMk cId="2449209925" sldId="1154"/>
            <ac:spMk id="41" creationId="{66F3FBA2-3DA9-F5BF-C40F-F6DFEF478986}"/>
          </ac:spMkLst>
        </pc:spChg>
        <pc:spChg chg="mod">
          <ac:chgData name="Jones, Helen - Division of Assessment and Accountability Support" userId="b7d6fb4f-88fd-4227-920b-6a3119e5e7a1" providerId="ADAL" clId="{D76A401F-DCE1-43EA-B436-ACCCE13D4F51}" dt="2024-07-11T13:10:07.429" v="13" actId="207"/>
          <ac:spMkLst>
            <pc:docMk/>
            <pc:sldMk cId="2449209925" sldId="1154"/>
            <ac:spMk id="44" creationId="{C2FA0E07-BE1B-50DE-EAA1-2B80A4B85A29}"/>
          </ac:spMkLst>
        </pc:spChg>
      </pc:sldChg>
    </pc:docChg>
  </pc:docChgLst>
  <pc:docChgLst>
    <pc:chgData name="Larkins, Jennifer - Office of Assessment and Accountability" userId="093879bc-4454-48e7-95b0-93a7f4bf4b00" providerId="ADAL" clId="{33FCB600-FEBD-4227-966B-C824A1F2A4D1}"/>
    <pc:docChg chg="modSld">
      <pc:chgData name="Larkins, Jennifer - Office of Assessment and Accountability" userId="093879bc-4454-48e7-95b0-93a7f4bf4b00" providerId="ADAL" clId="{33FCB600-FEBD-4227-966B-C824A1F2A4D1}" dt="2024-07-11T21:59:15.727" v="65"/>
      <pc:docMkLst>
        <pc:docMk/>
      </pc:docMkLst>
      <pc:sldChg chg="modCm">
        <pc:chgData name="Larkins, Jennifer - Office of Assessment and Accountability" userId="093879bc-4454-48e7-95b0-93a7f4bf4b00" providerId="ADAL" clId="{33FCB600-FEBD-4227-966B-C824A1F2A4D1}" dt="2024-07-11T16:56:30.245" v="1"/>
        <pc:sldMkLst>
          <pc:docMk/>
          <pc:sldMk cId="1112980395" sldId="257"/>
        </pc:sldMkLst>
        <pc:extLst>
          <p:ext xmlns:p="http://schemas.openxmlformats.org/presentationml/2006/main" uri="{D6D511B9-2390-475A-947B-AFAB55BFBCF1}">
            <pc226:cmChg xmlns:pc226="http://schemas.microsoft.com/office/powerpoint/2022/06/main/command" chg="mod modRxn">
              <pc226:chgData name="Larkins, Jennifer - Office of Assessment and Accountability" userId="093879bc-4454-48e7-95b0-93a7f4bf4b00" providerId="ADAL" clId="{33FCB600-FEBD-4227-966B-C824A1F2A4D1}" dt="2024-07-11T16:56:30.245" v="1"/>
              <pc2:cmMkLst xmlns:pc2="http://schemas.microsoft.com/office/powerpoint/2019/9/main/command">
                <pc:docMk/>
                <pc:sldMk cId="1112980395" sldId="257"/>
                <pc2:cmMk id="{E7A968AA-9402-4A21-B9F5-AA4FDDAFE19D}"/>
              </pc2:cmMkLst>
              <pc226:cmRplyChg chg="add">
                <pc226:chgData name="Larkins, Jennifer - Office of Assessment and Accountability" userId="093879bc-4454-48e7-95b0-93a7f4bf4b00" providerId="ADAL" clId="{33FCB600-FEBD-4227-966B-C824A1F2A4D1}" dt="2024-07-11T16:56:19.500" v="0"/>
                <pc2:cmRplyMkLst xmlns:pc2="http://schemas.microsoft.com/office/powerpoint/2019/9/main/command">
                  <pc:docMk/>
                  <pc:sldMk cId="1112980395" sldId="257"/>
                  <pc2:cmMk id="{E7A968AA-9402-4A21-B9F5-AA4FDDAFE19D}"/>
                  <pc2:cmRplyMk id="{E5BA53C8-31CF-47F7-A63A-BE0AEEE24437}"/>
                </pc2:cmRplyMkLst>
              </pc226:cmRplyChg>
            </pc226:cmChg>
          </p:ext>
        </pc:extLst>
      </pc:sldChg>
      <pc:sldChg chg="modSp mod addCm modCm">
        <pc:chgData name="Larkins, Jennifer - Office of Assessment and Accountability" userId="093879bc-4454-48e7-95b0-93a7f4bf4b00" providerId="ADAL" clId="{33FCB600-FEBD-4227-966B-C824A1F2A4D1}" dt="2024-07-11T21:59:15.727" v="65"/>
        <pc:sldMkLst>
          <pc:docMk/>
          <pc:sldMk cId="1153131532" sldId="301"/>
        </pc:sldMkLst>
        <pc:spChg chg="mod">
          <ac:chgData name="Larkins, Jennifer - Office of Assessment and Accountability" userId="093879bc-4454-48e7-95b0-93a7f4bf4b00" providerId="ADAL" clId="{33FCB600-FEBD-4227-966B-C824A1F2A4D1}" dt="2024-07-11T20:22:44.687" v="44" actId="13926"/>
          <ac:spMkLst>
            <pc:docMk/>
            <pc:sldMk cId="1153131532" sldId="301"/>
            <ac:spMk id="3" creationId="{C7BD9FBF-741F-DF25-35AC-341F755EEEEA}"/>
          </ac:spMkLst>
        </pc:spChg>
        <pc:extLst>
          <p:ext xmlns:p="http://schemas.openxmlformats.org/presentationml/2006/main" uri="{D6D511B9-2390-475A-947B-AFAB55BFBCF1}">
            <pc226:cmChg xmlns:pc226="http://schemas.microsoft.com/office/powerpoint/2022/06/main/command" chg="add">
              <pc226:chgData name="Larkins, Jennifer - Office of Assessment and Accountability" userId="093879bc-4454-48e7-95b0-93a7f4bf4b00" providerId="ADAL" clId="{33FCB600-FEBD-4227-966B-C824A1F2A4D1}" dt="2024-07-11T20:22:26.544" v="43"/>
              <pc2:cmMkLst xmlns:pc2="http://schemas.microsoft.com/office/powerpoint/2019/9/main/command">
                <pc:docMk/>
                <pc:sldMk cId="1153131532" sldId="301"/>
                <pc2:cmMk id="{AB0C5679-8485-4456-8545-3ED749EF7693}"/>
              </pc2:cmMkLst>
            </pc226:cmChg>
            <pc226:cmChg xmlns:pc226="http://schemas.microsoft.com/office/powerpoint/2022/06/main/command" chg="add">
              <pc226:chgData name="Larkins, Jennifer - Office of Assessment and Accountability" userId="093879bc-4454-48e7-95b0-93a7f4bf4b00" providerId="ADAL" clId="{33FCB600-FEBD-4227-966B-C824A1F2A4D1}" dt="2024-07-11T21:59:15.727" v="65"/>
              <pc2:cmMkLst xmlns:pc2="http://schemas.microsoft.com/office/powerpoint/2019/9/main/command">
                <pc:docMk/>
                <pc:sldMk cId="1153131532" sldId="301"/>
                <pc2:cmMk id="{07F0BABD-E165-48B7-ABD0-63748D9C5D50}"/>
              </pc2:cmMkLst>
              <pc226:cmRplyChg chg="add mod">
                <pc226:chgData name="Larkins, Jennifer - Office of Assessment and Accountability" userId="093879bc-4454-48e7-95b0-93a7f4bf4b00" providerId="ADAL" clId="{33FCB600-FEBD-4227-966B-C824A1F2A4D1}" dt="2024-07-11T21:59:15.727" v="65"/>
                <pc2:cmRplyMkLst xmlns:pc2="http://schemas.microsoft.com/office/powerpoint/2019/9/main/command">
                  <pc:docMk/>
                  <pc:sldMk cId="1153131532" sldId="301"/>
                  <pc2:cmMk id="{07F0BABD-E165-48B7-ABD0-63748D9C5D50}"/>
                  <pc2:cmRplyMk id="{1BDEF395-DC43-41B0-85D1-93D278F3E1D0}"/>
                </pc2:cmRplyMkLst>
              </pc226:cmRplyChg>
              <pc226:cmRplyChg chg="add">
                <pc226:chgData name="Larkins, Jennifer - Office of Assessment and Accountability" userId="093879bc-4454-48e7-95b0-93a7f4bf4b00" providerId="ADAL" clId="{33FCB600-FEBD-4227-966B-C824A1F2A4D1}" dt="2024-07-11T20:26:02.804" v="47"/>
                <pc2:cmRplyMkLst xmlns:pc2="http://schemas.microsoft.com/office/powerpoint/2019/9/main/command">
                  <pc:docMk/>
                  <pc:sldMk cId="1153131532" sldId="301"/>
                  <pc2:cmMk id="{07F0BABD-E165-48B7-ABD0-63748D9C5D50}"/>
                  <pc2:cmRplyMk id="{7ECA20FA-947B-4AEF-894A-BF2D0CEFDDA0}"/>
                </pc2:cmRplyMkLst>
              </pc226:cmRplyChg>
            </pc226:cmChg>
          </p:ext>
        </pc:extLst>
      </pc:sldChg>
      <pc:sldChg chg="modCm">
        <pc:chgData name="Larkins, Jennifer - Office of Assessment and Accountability" userId="093879bc-4454-48e7-95b0-93a7f4bf4b00" providerId="ADAL" clId="{33FCB600-FEBD-4227-966B-C824A1F2A4D1}" dt="2024-07-11T20:25:49.572" v="46"/>
        <pc:sldMkLst>
          <pc:docMk/>
          <pc:sldMk cId="3980678854" sldId="302"/>
        </pc:sldMkLst>
        <pc:extLst>
          <p:ext xmlns:p="http://schemas.openxmlformats.org/presentationml/2006/main" uri="{D6D511B9-2390-475A-947B-AFAB55BFBCF1}">
            <pc226:cmChg xmlns:pc226="http://schemas.microsoft.com/office/powerpoint/2022/06/main/command" chg="">
              <pc226:chgData name="Larkins, Jennifer - Office of Assessment and Accountability" userId="093879bc-4454-48e7-95b0-93a7f4bf4b00" providerId="ADAL" clId="{33FCB600-FEBD-4227-966B-C824A1F2A4D1}" dt="2024-07-11T20:25:49.572" v="46"/>
              <pc2:cmMkLst xmlns:pc2="http://schemas.microsoft.com/office/powerpoint/2019/9/main/command">
                <pc:docMk/>
                <pc:sldMk cId="3980678854" sldId="302"/>
                <pc2:cmMk id="{5DBFFFB9-EDF7-45EC-9FB8-ACBF1F5274AA}"/>
              </pc2:cmMkLst>
              <pc226:cmRplyChg chg="add">
                <pc226:chgData name="Larkins, Jennifer - Office of Assessment and Accountability" userId="093879bc-4454-48e7-95b0-93a7f4bf4b00" providerId="ADAL" clId="{33FCB600-FEBD-4227-966B-C824A1F2A4D1}" dt="2024-07-11T20:25:49.572" v="46"/>
                <pc2:cmRplyMkLst xmlns:pc2="http://schemas.microsoft.com/office/powerpoint/2019/9/main/command">
                  <pc:docMk/>
                  <pc:sldMk cId="3980678854" sldId="302"/>
                  <pc2:cmMk id="{5DBFFFB9-EDF7-45EC-9FB8-ACBF1F5274AA}"/>
                  <pc2:cmRplyMk id="{BCDECF23-EB25-423C-9DAC-AA6270374C51}"/>
                </pc2:cmRplyMkLst>
              </pc226:cmRplyChg>
            </pc226:cmChg>
          </p:ext>
        </pc:extLst>
      </pc:sldChg>
      <pc:sldChg chg="modSp mod addCm">
        <pc:chgData name="Larkins, Jennifer - Office of Assessment and Accountability" userId="093879bc-4454-48e7-95b0-93a7f4bf4b00" providerId="ADAL" clId="{33FCB600-FEBD-4227-966B-C824A1F2A4D1}" dt="2024-07-11T20:52:33.392" v="49"/>
        <pc:sldMkLst>
          <pc:docMk/>
          <pc:sldMk cId="2231297251" sldId="996"/>
        </pc:sldMkLst>
        <pc:spChg chg="mod">
          <ac:chgData name="Larkins, Jennifer - Office of Assessment and Accountability" userId="093879bc-4454-48e7-95b0-93a7f4bf4b00" providerId="ADAL" clId="{33FCB600-FEBD-4227-966B-C824A1F2A4D1}" dt="2024-07-11T17:01:52.019" v="3" actId="1076"/>
          <ac:spMkLst>
            <pc:docMk/>
            <pc:sldMk cId="2231297251" sldId="996"/>
            <ac:spMk id="3" creationId="{E2F6FF51-70E0-34D4-1A14-A9DC822207F1}"/>
          </ac:spMkLst>
        </pc:spChg>
        <pc:extLst>
          <p:ext xmlns:p="http://schemas.openxmlformats.org/presentationml/2006/main" uri="{D6D511B9-2390-475A-947B-AFAB55BFBCF1}">
            <pc226:cmChg xmlns:pc226="http://schemas.microsoft.com/office/powerpoint/2022/06/main/command" chg="add">
              <pc226:chgData name="Larkins, Jennifer - Office of Assessment and Accountability" userId="093879bc-4454-48e7-95b0-93a7f4bf4b00" providerId="ADAL" clId="{33FCB600-FEBD-4227-966B-C824A1F2A4D1}" dt="2024-07-11T20:52:33.392" v="49"/>
              <pc2:cmMkLst xmlns:pc2="http://schemas.microsoft.com/office/powerpoint/2019/9/main/command">
                <pc:docMk/>
                <pc:sldMk cId="2231297251" sldId="996"/>
                <pc2:cmMk id="{84A9C1EB-4F59-45E0-8FA1-2F377648A839}"/>
              </pc2:cmMkLst>
            </pc226:cmChg>
          </p:ext>
        </pc:extLst>
      </pc:sldChg>
      <pc:sldChg chg="modCm">
        <pc:chgData name="Larkins, Jennifer - Office of Assessment and Accountability" userId="093879bc-4454-48e7-95b0-93a7f4bf4b00" providerId="ADAL" clId="{33FCB600-FEBD-4227-966B-C824A1F2A4D1}" dt="2024-07-11T21:46:27.475" v="60"/>
        <pc:sldMkLst>
          <pc:docMk/>
          <pc:sldMk cId="3426990356" sldId="1000"/>
        </pc:sldMkLst>
        <pc:extLst>
          <p:ext xmlns:p="http://schemas.openxmlformats.org/presentationml/2006/main" uri="{D6D511B9-2390-475A-947B-AFAB55BFBCF1}">
            <pc226:cmChg xmlns:pc226="http://schemas.microsoft.com/office/powerpoint/2022/06/main/command" chg="">
              <pc226:chgData name="Larkins, Jennifer - Office of Assessment and Accountability" userId="093879bc-4454-48e7-95b0-93a7f4bf4b00" providerId="ADAL" clId="{33FCB600-FEBD-4227-966B-C824A1F2A4D1}" dt="2024-07-11T21:46:27.475" v="60"/>
              <pc2:cmMkLst xmlns:pc2="http://schemas.microsoft.com/office/powerpoint/2019/9/main/command">
                <pc:docMk/>
                <pc:sldMk cId="3426990356" sldId="1000"/>
                <pc2:cmMk id="{C00007E6-404F-45AA-B10F-B2848831F870}"/>
              </pc2:cmMkLst>
              <pc226:cmRplyChg chg="add">
                <pc226:chgData name="Larkins, Jennifer - Office of Assessment and Accountability" userId="093879bc-4454-48e7-95b0-93a7f4bf4b00" providerId="ADAL" clId="{33FCB600-FEBD-4227-966B-C824A1F2A4D1}" dt="2024-07-11T21:46:27.475" v="60"/>
                <pc2:cmRplyMkLst xmlns:pc2="http://schemas.microsoft.com/office/powerpoint/2019/9/main/command">
                  <pc:docMk/>
                  <pc:sldMk cId="3426990356" sldId="1000"/>
                  <pc2:cmMk id="{C00007E6-404F-45AA-B10F-B2848831F870}"/>
                  <pc2:cmRplyMk id="{610C0B6E-D303-4C27-961F-DF3EF5E9F023}"/>
                </pc2:cmRplyMkLst>
              </pc226:cmRplyChg>
            </pc226:cmChg>
          </p:ext>
        </pc:extLst>
      </pc:sldChg>
      <pc:sldChg chg="modCm">
        <pc:chgData name="Larkins, Jennifer - Office of Assessment and Accountability" userId="093879bc-4454-48e7-95b0-93a7f4bf4b00" providerId="ADAL" clId="{33FCB600-FEBD-4227-966B-C824A1F2A4D1}" dt="2024-07-11T17:26:18.615" v="8"/>
        <pc:sldMkLst>
          <pc:docMk/>
          <pc:sldMk cId="338866298" sldId="1043"/>
        </pc:sldMkLst>
        <pc:extLst>
          <p:ext xmlns:p="http://schemas.openxmlformats.org/presentationml/2006/main" uri="{D6D511B9-2390-475A-947B-AFAB55BFBCF1}">
            <pc226:cmChg xmlns:pc226="http://schemas.microsoft.com/office/powerpoint/2022/06/main/command" chg="mod modRxn">
              <pc226:chgData name="Larkins, Jennifer - Office of Assessment and Accountability" userId="093879bc-4454-48e7-95b0-93a7f4bf4b00" providerId="ADAL" clId="{33FCB600-FEBD-4227-966B-C824A1F2A4D1}" dt="2024-07-11T17:26:18.615" v="8"/>
              <pc2:cmMkLst xmlns:pc2="http://schemas.microsoft.com/office/powerpoint/2019/9/main/command">
                <pc:docMk/>
                <pc:sldMk cId="338866298" sldId="1043"/>
                <pc2:cmMk id="{164B6424-3634-45C2-B42E-705B89051A18}"/>
              </pc2:cmMkLst>
            </pc226:cmChg>
          </p:ext>
        </pc:extLst>
      </pc:sldChg>
      <pc:sldChg chg="modCm">
        <pc:chgData name="Larkins, Jennifer - Office of Assessment and Accountability" userId="093879bc-4454-48e7-95b0-93a7f4bf4b00" providerId="ADAL" clId="{33FCB600-FEBD-4227-966B-C824A1F2A4D1}" dt="2024-07-11T20:15:35.476" v="15"/>
        <pc:sldMkLst>
          <pc:docMk/>
          <pc:sldMk cId="3615437279" sldId="1047"/>
        </pc:sldMkLst>
        <pc:extLst>
          <p:ext xmlns:p="http://schemas.openxmlformats.org/presentationml/2006/main" uri="{D6D511B9-2390-475A-947B-AFAB55BFBCF1}">
            <pc226:cmChg xmlns:pc226="http://schemas.microsoft.com/office/powerpoint/2022/06/main/command" chg="">
              <pc226:chgData name="Larkins, Jennifer - Office of Assessment and Accountability" userId="093879bc-4454-48e7-95b0-93a7f4bf4b00" providerId="ADAL" clId="{33FCB600-FEBD-4227-966B-C824A1F2A4D1}" dt="2024-07-11T20:15:35.476" v="15"/>
              <pc2:cmMkLst xmlns:pc2="http://schemas.microsoft.com/office/powerpoint/2019/9/main/command">
                <pc:docMk/>
                <pc:sldMk cId="3615437279" sldId="1047"/>
                <pc2:cmMk id="{5ADAFD6E-3EFE-42EE-A302-919D6A0E7296}"/>
              </pc2:cmMkLst>
              <pc226:cmRplyChg chg="add">
                <pc226:chgData name="Larkins, Jennifer - Office of Assessment and Accountability" userId="093879bc-4454-48e7-95b0-93a7f4bf4b00" providerId="ADAL" clId="{33FCB600-FEBD-4227-966B-C824A1F2A4D1}" dt="2024-07-11T17:17:22.163" v="4"/>
                <pc2:cmRplyMkLst xmlns:pc2="http://schemas.microsoft.com/office/powerpoint/2019/9/main/command">
                  <pc:docMk/>
                  <pc:sldMk cId="3615437279" sldId="1047"/>
                  <pc2:cmMk id="{5ADAFD6E-3EFE-42EE-A302-919D6A0E7296}"/>
                  <pc2:cmRplyMk id="{C5ADCD50-CD55-4300-A6E5-EC854520914E}"/>
                </pc2:cmRplyMkLst>
              </pc226:cmRplyChg>
              <pc226:cmRplyChg chg="add">
                <pc226:chgData name="Larkins, Jennifer - Office of Assessment and Accountability" userId="093879bc-4454-48e7-95b0-93a7f4bf4b00" providerId="ADAL" clId="{33FCB600-FEBD-4227-966B-C824A1F2A4D1}" dt="2024-07-11T20:15:35.476" v="15"/>
                <pc2:cmRplyMkLst xmlns:pc2="http://schemas.microsoft.com/office/powerpoint/2019/9/main/command">
                  <pc:docMk/>
                  <pc:sldMk cId="3615437279" sldId="1047"/>
                  <pc2:cmMk id="{5ADAFD6E-3EFE-42EE-A302-919D6A0E7296}"/>
                  <pc2:cmRplyMk id="{D91AD252-EEF0-44BF-AD72-8A3036B77781}"/>
                </pc2:cmRplyMkLst>
              </pc226:cmRplyChg>
              <pc226:cmRplyChg chg="add">
                <pc226:chgData name="Larkins, Jennifer - Office of Assessment and Accountability" userId="093879bc-4454-48e7-95b0-93a7f4bf4b00" providerId="ADAL" clId="{33FCB600-FEBD-4227-966B-C824A1F2A4D1}" dt="2024-07-11T17:20:55.204" v="5"/>
                <pc2:cmRplyMkLst xmlns:pc2="http://schemas.microsoft.com/office/powerpoint/2019/9/main/command">
                  <pc:docMk/>
                  <pc:sldMk cId="3615437279" sldId="1047"/>
                  <pc2:cmMk id="{5ADAFD6E-3EFE-42EE-A302-919D6A0E7296}"/>
                  <pc2:cmRplyMk id="{9F17696C-0C5B-4CCA-A2C7-A93CA39EC582}"/>
                </pc2:cmRplyMkLst>
              </pc226:cmRplyChg>
              <pc226:cmRplyChg chg="mod modRxn">
                <pc226:chgData name="Larkins, Jennifer - Office of Assessment and Accountability" userId="093879bc-4454-48e7-95b0-93a7f4bf4b00" providerId="ADAL" clId="{33FCB600-FEBD-4227-966B-C824A1F2A4D1}" dt="2024-07-11T20:12:15.081" v="14"/>
                <pc2:cmRplyMkLst xmlns:pc2="http://schemas.microsoft.com/office/powerpoint/2019/9/main/command">
                  <pc:docMk/>
                  <pc:sldMk cId="3615437279" sldId="1047"/>
                  <pc2:cmMk id="{5ADAFD6E-3EFE-42EE-A302-919D6A0E7296}"/>
                  <pc2:cmRplyMk id="{9B243297-043B-444E-B3F1-8508EF600627}"/>
                </pc2:cmRplyMkLst>
              </pc226:cmRplyChg>
            </pc226:cmChg>
          </p:ext>
        </pc:extLst>
      </pc:sldChg>
      <pc:sldChg chg="modSp modCm">
        <pc:chgData name="Larkins, Jennifer - Office of Assessment and Accountability" userId="093879bc-4454-48e7-95b0-93a7f4bf4b00" providerId="ADAL" clId="{33FCB600-FEBD-4227-966B-C824A1F2A4D1}" dt="2024-07-11T17:26:06.390" v="7"/>
        <pc:sldMkLst>
          <pc:docMk/>
          <pc:sldMk cId="1772418972" sldId="1055"/>
        </pc:sldMkLst>
        <pc:graphicFrameChg chg="mod">
          <ac:chgData name="Larkins, Jennifer - Office of Assessment and Accountability" userId="093879bc-4454-48e7-95b0-93a7f4bf4b00" providerId="ADAL" clId="{33FCB600-FEBD-4227-966B-C824A1F2A4D1}" dt="2024-07-11T17:22:37.808" v="6" actId="13926"/>
          <ac:graphicFrameMkLst>
            <pc:docMk/>
            <pc:sldMk cId="1772418972" sldId="1055"/>
            <ac:graphicFrameMk id="4" creationId="{12455A5B-7021-8F6F-166F-0C1449E1BC25}"/>
          </ac:graphicFrameMkLst>
        </pc:graphicFrameChg>
        <pc:extLst>
          <p:ext xmlns:p="http://schemas.openxmlformats.org/presentationml/2006/main" uri="{D6D511B9-2390-475A-947B-AFAB55BFBCF1}">
            <pc226:cmChg xmlns:pc226="http://schemas.microsoft.com/office/powerpoint/2022/06/main/command" chg="">
              <pc226:chgData name="Larkins, Jennifer - Office of Assessment and Accountability" userId="093879bc-4454-48e7-95b0-93a7f4bf4b00" providerId="ADAL" clId="{33FCB600-FEBD-4227-966B-C824A1F2A4D1}" dt="2024-07-11T17:26:06.390" v="7"/>
              <pc2:cmMkLst xmlns:pc2="http://schemas.microsoft.com/office/powerpoint/2019/9/main/command">
                <pc:docMk/>
                <pc:sldMk cId="1772418972" sldId="1055"/>
                <pc2:cmMk id="{39585371-56E9-4AAE-B45F-1473EEDEB1EF}"/>
              </pc2:cmMkLst>
              <pc226:cmRplyChg chg="add">
                <pc226:chgData name="Larkins, Jennifer - Office of Assessment and Accountability" userId="093879bc-4454-48e7-95b0-93a7f4bf4b00" providerId="ADAL" clId="{33FCB600-FEBD-4227-966B-C824A1F2A4D1}" dt="2024-07-11T17:26:06.390" v="7"/>
                <pc2:cmRplyMkLst xmlns:pc2="http://schemas.microsoft.com/office/powerpoint/2019/9/main/command">
                  <pc:docMk/>
                  <pc:sldMk cId="1772418972" sldId="1055"/>
                  <pc2:cmMk id="{39585371-56E9-4AAE-B45F-1473EEDEB1EF}"/>
                  <pc2:cmRplyMk id="{2BFFF414-6735-482B-86A0-2092A35E865D}"/>
                </pc2:cmRplyMkLst>
              </pc226:cmRplyChg>
            </pc226:cmChg>
          </p:ext>
        </pc:extLst>
      </pc:sldChg>
      <pc:sldChg chg="addCm">
        <pc:chgData name="Larkins, Jennifer - Office of Assessment and Accountability" userId="093879bc-4454-48e7-95b0-93a7f4bf4b00" providerId="ADAL" clId="{33FCB600-FEBD-4227-966B-C824A1F2A4D1}" dt="2024-07-11T20:36:38.828" v="48"/>
        <pc:sldMkLst>
          <pc:docMk/>
          <pc:sldMk cId="958431239" sldId="1057"/>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093879bc-4454-48e7-95b0-93a7f4bf4b00" providerId="ADAL" clId="{33FCB600-FEBD-4227-966B-C824A1F2A4D1}" dt="2024-07-11T20:36:38.828" v="48"/>
              <pc2:cmMkLst xmlns:pc2="http://schemas.microsoft.com/office/powerpoint/2019/9/main/command">
                <pc:docMk/>
                <pc:sldMk cId="958431239" sldId="1057"/>
                <pc2:cmMk id="{795B530F-35F1-42A0-A5CA-0046AB033D99}"/>
              </pc2:cmMkLst>
            </pc226:cmChg>
          </p:ext>
        </pc:extLst>
      </pc:sldChg>
      <pc:sldChg chg="addCm">
        <pc:chgData name="Larkins, Jennifer - Office of Assessment and Accountability" userId="093879bc-4454-48e7-95b0-93a7f4bf4b00" providerId="ADAL" clId="{33FCB600-FEBD-4227-966B-C824A1F2A4D1}" dt="2024-07-11T21:16:58.536" v="56"/>
        <pc:sldMkLst>
          <pc:docMk/>
          <pc:sldMk cId="1393089281" sldId="1060"/>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093879bc-4454-48e7-95b0-93a7f4bf4b00" providerId="ADAL" clId="{33FCB600-FEBD-4227-966B-C824A1F2A4D1}" dt="2024-07-11T17:00:38.347" v="2"/>
              <pc2:cmMkLst xmlns:pc2="http://schemas.microsoft.com/office/powerpoint/2019/9/main/command">
                <pc:docMk/>
                <pc:sldMk cId="1393089281" sldId="1060"/>
                <pc2:cmMk id="{DE48B078-DC1E-48F9-8FD3-FF0FBBFA3686}"/>
              </pc2:cmMkLst>
            </pc226:cmChg>
            <pc226:cmChg xmlns:pc226="http://schemas.microsoft.com/office/powerpoint/2022/06/main/command" chg="add">
              <pc226:chgData name="Larkins, Jennifer - Office of Assessment and Accountability" userId="093879bc-4454-48e7-95b0-93a7f4bf4b00" providerId="ADAL" clId="{33FCB600-FEBD-4227-966B-C824A1F2A4D1}" dt="2024-07-11T21:16:58.536" v="56"/>
              <pc2:cmMkLst xmlns:pc2="http://schemas.microsoft.com/office/powerpoint/2019/9/main/command">
                <pc:docMk/>
                <pc:sldMk cId="1393089281" sldId="1060"/>
                <pc2:cmMk id="{7871D888-1177-4C98-95B6-B35E23C7CCA2}"/>
              </pc2:cmMkLst>
            </pc226:cmChg>
          </p:ext>
        </pc:extLst>
      </pc:sldChg>
      <pc:sldChg chg="addCm modCm">
        <pc:chgData name="Larkins, Jennifer - Office of Assessment and Accountability" userId="093879bc-4454-48e7-95b0-93a7f4bf4b00" providerId="ADAL" clId="{33FCB600-FEBD-4227-966B-C824A1F2A4D1}" dt="2024-07-11T21:12:39.820" v="55"/>
        <pc:sldMkLst>
          <pc:docMk/>
          <pc:sldMk cId="2031876543" sldId="1071"/>
        </pc:sldMkLst>
        <pc:extLst>
          <p:ext xmlns:p="http://schemas.openxmlformats.org/presentationml/2006/main" uri="{D6D511B9-2390-475A-947B-AFAB55BFBCF1}">
            <pc226:cmChg xmlns:pc226="http://schemas.microsoft.com/office/powerpoint/2022/06/main/command" chg="add mod">
              <pc226:chgData name="Larkins, Jennifer - Office of Assessment and Accountability" userId="093879bc-4454-48e7-95b0-93a7f4bf4b00" providerId="ADAL" clId="{33FCB600-FEBD-4227-966B-C824A1F2A4D1}" dt="2024-07-11T21:12:39.820" v="55"/>
              <pc2:cmMkLst xmlns:pc2="http://schemas.microsoft.com/office/powerpoint/2019/9/main/command">
                <pc:docMk/>
                <pc:sldMk cId="2031876543" sldId="1071"/>
                <pc2:cmMk id="{F07719EC-C88F-40A9-9FD3-E72CE2BD51D9}"/>
              </pc2:cmMkLst>
              <pc226:cmRplyChg chg="add">
                <pc226:chgData name="Larkins, Jennifer - Office of Assessment and Accountability" userId="093879bc-4454-48e7-95b0-93a7f4bf4b00" providerId="ADAL" clId="{33FCB600-FEBD-4227-966B-C824A1F2A4D1}" dt="2024-07-11T21:01:28.429" v="54"/>
                <pc2:cmRplyMkLst xmlns:pc2="http://schemas.microsoft.com/office/powerpoint/2019/9/main/command">
                  <pc:docMk/>
                  <pc:sldMk cId="2031876543" sldId="1071"/>
                  <pc2:cmMk id="{F07719EC-C88F-40A9-9FD3-E72CE2BD51D9}"/>
                  <pc2:cmRplyMk id="{529603A4-B92E-4DB6-B6C0-152DCDB7BB5F}"/>
                </pc2:cmRplyMkLst>
              </pc226:cmRplyChg>
            </pc226:cmChg>
          </p:ext>
        </pc:extLst>
      </pc:sldChg>
      <pc:sldChg chg="modSp mod addCm modCm">
        <pc:chgData name="Larkins, Jennifer - Office of Assessment and Accountability" userId="093879bc-4454-48e7-95b0-93a7f4bf4b00" providerId="ADAL" clId="{33FCB600-FEBD-4227-966B-C824A1F2A4D1}" dt="2024-07-11T21:45:13.988" v="59" actId="947"/>
        <pc:sldMkLst>
          <pc:docMk/>
          <pc:sldMk cId="201350210" sldId="1152"/>
        </pc:sldMkLst>
        <pc:spChg chg="mod">
          <ac:chgData name="Larkins, Jennifer - Office of Assessment and Accountability" userId="093879bc-4454-48e7-95b0-93a7f4bf4b00" providerId="ADAL" clId="{33FCB600-FEBD-4227-966B-C824A1F2A4D1}" dt="2024-07-11T21:45:13.988" v="59" actId="947"/>
          <ac:spMkLst>
            <pc:docMk/>
            <pc:sldMk cId="201350210" sldId="1152"/>
            <ac:spMk id="2" creationId="{FE3A155D-3CAE-522F-22EB-695E2F0AA2DA}"/>
          </ac:spMkLst>
        </pc:spChg>
        <pc:spChg chg="mod">
          <ac:chgData name="Larkins, Jennifer - Office of Assessment and Accountability" userId="093879bc-4454-48e7-95b0-93a7f4bf4b00" providerId="ADAL" clId="{33FCB600-FEBD-4227-966B-C824A1F2A4D1}" dt="2024-07-11T20:20:49.852" v="39" actId="1076"/>
          <ac:spMkLst>
            <pc:docMk/>
            <pc:sldMk cId="201350210" sldId="1152"/>
            <ac:spMk id="13" creationId="{C29E064D-3A58-40DC-30D2-45A5536000E9}"/>
          </ac:spMkLst>
        </pc:spChg>
        <pc:extLst>
          <p:ext xmlns:p="http://schemas.openxmlformats.org/presentationml/2006/main" uri="{D6D511B9-2390-475A-947B-AFAB55BFBCF1}">
            <pc226:cmChg xmlns:pc226="http://schemas.microsoft.com/office/powerpoint/2022/06/main/command" chg="add mod">
              <pc226:chgData name="Larkins, Jennifer - Office of Assessment and Accountability" userId="093879bc-4454-48e7-95b0-93a7f4bf4b00" providerId="ADAL" clId="{33FCB600-FEBD-4227-966B-C824A1F2A4D1}" dt="2024-07-11T21:43:51.052" v="58"/>
              <pc2:cmMkLst xmlns:pc2="http://schemas.microsoft.com/office/powerpoint/2019/9/main/command">
                <pc:docMk/>
                <pc:sldMk cId="201350210" sldId="1152"/>
                <pc2:cmMk id="{B0DC65C1-FB74-4CA9-B6AA-508B391119BF}"/>
              </pc2:cmMkLst>
            </pc226:cmChg>
            <pc226:cmChg xmlns:pc226="http://schemas.microsoft.com/office/powerpoint/2022/06/main/command" chg="">
              <pc226:chgData name="Larkins, Jennifer - Office of Assessment and Accountability" userId="093879bc-4454-48e7-95b0-93a7f4bf4b00" providerId="ADAL" clId="{33FCB600-FEBD-4227-966B-C824A1F2A4D1}" dt="2024-07-11T17:28:20.856" v="11"/>
              <pc2:cmMkLst xmlns:pc2="http://schemas.microsoft.com/office/powerpoint/2019/9/main/command">
                <pc:docMk/>
                <pc:sldMk cId="201350210" sldId="1152"/>
                <pc2:cmMk id="{32F737D5-4461-48BD-A50F-476FD2305510}"/>
              </pc2:cmMkLst>
              <pc226:cmRplyChg chg="add">
                <pc226:chgData name="Larkins, Jennifer - Office of Assessment and Accountability" userId="093879bc-4454-48e7-95b0-93a7f4bf4b00" providerId="ADAL" clId="{33FCB600-FEBD-4227-966B-C824A1F2A4D1}" dt="2024-07-11T17:28:20.856" v="11"/>
                <pc2:cmRplyMkLst xmlns:pc2="http://schemas.microsoft.com/office/powerpoint/2019/9/main/command">
                  <pc:docMk/>
                  <pc:sldMk cId="201350210" sldId="1152"/>
                  <pc2:cmMk id="{32F737D5-4461-48BD-A50F-476FD2305510}"/>
                  <pc2:cmRplyMk id="{6D20EE4A-B6A9-43ED-BF6C-1350D484F089}"/>
                </pc2:cmRplyMkLst>
              </pc226:cmRplyChg>
              <pc226:cmRplyChg chg="add">
                <pc226:chgData name="Larkins, Jennifer - Office of Assessment and Accountability" userId="093879bc-4454-48e7-95b0-93a7f4bf4b00" providerId="ADAL" clId="{33FCB600-FEBD-4227-966B-C824A1F2A4D1}" dt="2024-07-11T17:28:00.286" v="10"/>
                <pc2:cmRplyMkLst xmlns:pc2="http://schemas.microsoft.com/office/powerpoint/2019/9/main/command">
                  <pc:docMk/>
                  <pc:sldMk cId="201350210" sldId="1152"/>
                  <pc2:cmMk id="{32F737D5-4461-48BD-A50F-476FD2305510}"/>
                  <pc2:cmRplyMk id="{2189019F-0483-4DCC-8E30-0F58AE2B9A0B}"/>
                </pc2:cmRplyMkLst>
              </pc226:cmRplyChg>
            </pc226:cmChg>
          </p:ext>
        </pc:extLst>
      </pc:sldChg>
      <pc:sldChg chg="modSp mod addCm modCm">
        <pc:chgData name="Larkins, Jennifer - Office of Assessment and Accountability" userId="093879bc-4454-48e7-95b0-93a7f4bf4b00" providerId="ADAL" clId="{33FCB600-FEBD-4227-966B-C824A1F2A4D1}" dt="2024-07-11T21:58:18.781" v="64" actId="947"/>
        <pc:sldMkLst>
          <pc:docMk/>
          <pc:sldMk cId="1059559007" sldId="1153"/>
        </pc:sldMkLst>
        <pc:spChg chg="mod">
          <ac:chgData name="Larkins, Jennifer - Office of Assessment and Accountability" userId="093879bc-4454-48e7-95b0-93a7f4bf4b00" providerId="ADAL" clId="{33FCB600-FEBD-4227-966B-C824A1F2A4D1}" dt="2024-07-11T21:58:18.781" v="64" actId="947"/>
          <ac:spMkLst>
            <pc:docMk/>
            <pc:sldMk cId="1059559007" sldId="1153"/>
            <ac:spMk id="6" creationId="{ACF9156C-12A6-44A6-E74C-164F93A46814}"/>
          </ac:spMkLst>
        </pc:spChg>
        <pc:extLst>
          <p:ext xmlns:p="http://schemas.openxmlformats.org/presentationml/2006/main" uri="{D6D511B9-2390-475A-947B-AFAB55BFBCF1}">
            <pc226:cmChg xmlns:pc226="http://schemas.microsoft.com/office/powerpoint/2022/06/main/command" chg="add">
              <pc226:chgData name="Larkins, Jennifer - Office of Assessment and Accountability" userId="093879bc-4454-48e7-95b0-93a7f4bf4b00" providerId="ADAL" clId="{33FCB600-FEBD-4227-966B-C824A1F2A4D1}" dt="2024-07-11T21:57:47.652" v="62"/>
              <pc2:cmMkLst xmlns:pc2="http://schemas.microsoft.com/office/powerpoint/2019/9/main/command">
                <pc:docMk/>
                <pc:sldMk cId="1059559007" sldId="1153"/>
                <pc2:cmMk id="{E51AC795-8EED-4940-A3CD-EDF1BED70073}"/>
              </pc2:cmMkLst>
              <pc226:cmRplyChg chg="add">
                <pc226:chgData name="Larkins, Jennifer - Office of Assessment and Accountability" userId="093879bc-4454-48e7-95b0-93a7f4bf4b00" providerId="ADAL" clId="{33FCB600-FEBD-4227-966B-C824A1F2A4D1}" dt="2024-07-11T20:19:57.931" v="16"/>
                <pc2:cmRplyMkLst xmlns:pc2="http://schemas.microsoft.com/office/powerpoint/2019/9/main/command">
                  <pc:docMk/>
                  <pc:sldMk cId="1059559007" sldId="1153"/>
                  <pc2:cmMk id="{E51AC795-8EED-4940-A3CD-EDF1BED70073}"/>
                  <pc2:cmRplyMk id="{B388C2AD-F8FB-41FA-B619-C0F03CFBB1EB}"/>
                </pc2:cmRplyMkLst>
              </pc226:cmRplyChg>
              <pc226:cmRplyChg chg="add">
                <pc226:chgData name="Larkins, Jennifer - Office of Assessment and Accountability" userId="093879bc-4454-48e7-95b0-93a7f4bf4b00" providerId="ADAL" clId="{33FCB600-FEBD-4227-966B-C824A1F2A4D1}" dt="2024-07-11T20:21:10.399" v="41"/>
                <pc2:cmRplyMkLst xmlns:pc2="http://schemas.microsoft.com/office/powerpoint/2019/9/main/command">
                  <pc:docMk/>
                  <pc:sldMk cId="1059559007" sldId="1153"/>
                  <pc2:cmMk id="{E51AC795-8EED-4940-A3CD-EDF1BED70073}"/>
                  <pc2:cmRplyMk id="{938133D9-399D-4A86-A771-DFBC81EA2058}"/>
                </pc2:cmRplyMkLst>
              </pc226:cmRplyChg>
              <pc226:cmRplyChg chg="add">
                <pc226:chgData name="Larkins, Jennifer - Office of Assessment and Accountability" userId="093879bc-4454-48e7-95b0-93a7f4bf4b00" providerId="ADAL" clId="{33FCB600-FEBD-4227-966B-C824A1F2A4D1}" dt="2024-07-11T21:57:47.652" v="62"/>
                <pc2:cmRplyMkLst xmlns:pc2="http://schemas.microsoft.com/office/powerpoint/2019/9/main/command">
                  <pc:docMk/>
                  <pc:sldMk cId="1059559007" sldId="1153"/>
                  <pc2:cmMk id="{E51AC795-8EED-4940-A3CD-EDF1BED70073}"/>
                  <pc2:cmRplyMk id="{A5A01ADC-4DD3-420E-A353-650B1C45522F}"/>
                </pc2:cmRplyMkLst>
              </pc226:cmRplyChg>
            </pc226:cmChg>
          </p:ext>
        </pc:extLst>
      </pc:sldChg>
      <pc:sldChg chg="addCm modCm">
        <pc:chgData name="Larkins, Jennifer - Office of Assessment and Accountability" userId="093879bc-4454-48e7-95b0-93a7f4bf4b00" providerId="ADAL" clId="{33FCB600-FEBD-4227-966B-C824A1F2A4D1}" dt="2024-07-11T21:42:53.387" v="57"/>
        <pc:sldMkLst>
          <pc:docMk/>
          <pc:sldMk cId="2449209925" sldId="1154"/>
        </pc:sldMkLst>
        <pc:extLst>
          <p:ext xmlns:p="http://schemas.openxmlformats.org/presentationml/2006/main" uri="{D6D511B9-2390-475A-947B-AFAB55BFBCF1}">
            <pc226:cmChg xmlns:pc226="http://schemas.microsoft.com/office/powerpoint/2022/06/main/command" chg="add mod">
              <pc226:chgData name="Larkins, Jennifer - Office of Assessment and Accountability" userId="093879bc-4454-48e7-95b0-93a7f4bf4b00" providerId="ADAL" clId="{33FCB600-FEBD-4227-966B-C824A1F2A4D1}" dt="2024-07-11T21:42:53.387" v="57"/>
              <pc2:cmMkLst xmlns:pc2="http://schemas.microsoft.com/office/powerpoint/2019/9/main/command">
                <pc:docMk/>
                <pc:sldMk cId="2449209925" sldId="1154"/>
                <pc2:cmMk id="{3A6B1A35-48D4-4A17-88DB-05C44A622F66}"/>
              </pc2:cmMkLst>
            </pc226:cmChg>
          </p:ext>
        </pc:extLst>
      </pc:sldChg>
    </pc:docChg>
  </pc:docChgLst>
  <pc:docChgLst>
    <pc:chgData name="O'Hair, Kevin - Office of Assessment and Accountability" userId="S::kevin.ohair@education.ky.gov::854929ff-e20a-4d14-a6ee-38bca46af5a2" providerId="AD" clId="Web-{8F1C2F55-E30F-B106-FA3E-62AE4D70636D}"/>
    <pc:docChg chg="mod">
      <pc:chgData name="O'Hair, Kevin - Office of Assessment and Accountability" userId="S::kevin.ohair@education.ky.gov::854929ff-e20a-4d14-a6ee-38bca46af5a2" providerId="AD" clId="Web-{8F1C2F55-E30F-B106-FA3E-62AE4D70636D}" dt="2024-07-11T15:07:39.490" v="1"/>
      <pc:docMkLst>
        <pc:docMk/>
      </pc:docMkLst>
      <pc:sldChg chg="modCm">
        <pc:chgData name="O'Hair, Kevin - Office of Assessment and Accountability" userId="S::kevin.ohair@education.ky.gov::854929ff-e20a-4d14-a6ee-38bca46af5a2" providerId="AD" clId="Web-{8F1C2F55-E30F-B106-FA3E-62AE4D70636D}" dt="2024-07-11T15:07:39.490" v="1"/>
        <pc:sldMkLst>
          <pc:docMk/>
          <pc:sldMk cId="338866298" sldId="1043"/>
        </pc:sldMkLst>
        <pc:extLst>
          <p:ext xmlns:p="http://schemas.openxmlformats.org/presentationml/2006/main" uri="{D6D511B9-2390-475A-947B-AFAB55BFBCF1}">
            <pc226:cmChg xmlns:pc226="http://schemas.microsoft.com/office/powerpoint/2022/06/main/command" chg="mod modRxn">
              <pc226:chgData name="O'Hair, Kevin - Office of Assessment and Accountability" userId="S::kevin.ohair@education.ky.gov::854929ff-e20a-4d14-a6ee-38bca46af5a2" providerId="AD" clId="Web-{8F1C2F55-E30F-B106-FA3E-62AE4D70636D}" dt="2024-07-11T15:07:39.490" v="1"/>
              <pc2:cmMkLst xmlns:pc2="http://schemas.microsoft.com/office/powerpoint/2019/9/main/command">
                <pc:docMk/>
                <pc:sldMk cId="338866298" sldId="1043"/>
                <pc2:cmMk id="{164B6424-3634-45C2-B42E-705B89051A18}"/>
              </pc2:cmMkLst>
            </pc226:cmChg>
          </p:ext>
        </pc:extLst>
      </pc:sldChg>
    </pc:docChg>
  </pc:docChgLst>
  <pc:docChgLst>
    <pc:chgData name="Savage, Shara - Division of Assessment and Accountability Support" userId="71eadb16-699f-453e-81d8-c9ac7aaf2dd6" providerId="ADAL" clId="{06918F24-5429-40BB-8BE7-8C96512EED57}"/>
    <pc:docChg chg="undo custSel delSld modSld">
      <pc:chgData name="Savage, Shara - Division of Assessment and Accountability Support" userId="71eadb16-699f-453e-81d8-c9ac7aaf2dd6" providerId="ADAL" clId="{06918F24-5429-40BB-8BE7-8C96512EED57}" dt="2024-07-03T15:53:53.623" v="105" actId="20577"/>
      <pc:docMkLst>
        <pc:docMk/>
      </pc:docMkLst>
      <pc:sldChg chg="addCm">
        <pc:chgData name="Savage, Shara - Division of Assessment and Accountability Support" userId="71eadb16-699f-453e-81d8-c9ac7aaf2dd6" providerId="ADAL" clId="{06918F24-5429-40BB-8BE7-8C96512EED57}" dt="2024-07-03T14:50:26.183" v="0"/>
        <pc:sldMkLst>
          <pc:docMk/>
          <pc:sldMk cId="1112980395" sldId="257"/>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06918F24-5429-40BB-8BE7-8C96512EED57}" dt="2024-07-03T14:50:26.183" v="0"/>
              <pc2:cmMkLst xmlns:pc2="http://schemas.microsoft.com/office/powerpoint/2019/9/main/command">
                <pc:docMk/>
                <pc:sldMk cId="1112980395" sldId="257"/>
                <pc2:cmMk id="{DE908428-CEF4-4634-B9F7-FD76877E09EB}"/>
              </pc2:cmMkLst>
            </pc226:cmChg>
          </p:ext>
        </pc:extLst>
      </pc:sldChg>
      <pc:sldChg chg="addCm">
        <pc:chgData name="Savage, Shara - Division of Assessment and Accountability Support" userId="71eadb16-699f-453e-81d8-c9ac7aaf2dd6" providerId="ADAL" clId="{06918F24-5429-40BB-8BE7-8C96512EED57}" dt="2024-07-03T15:50:19.450" v="102"/>
        <pc:sldMkLst>
          <pc:docMk/>
          <pc:sldMk cId="1153131532" sldId="301"/>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06918F24-5429-40BB-8BE7-8C96512EED57}" dt="2024-07-03T15:50:19.450" v="102"/>
              <pc2:cmMkLst xmlns:pc2="http://schemas.microsoft.com/office/powerpoint/2019/9/main/command">
                <pc:docMk/>
                <pc:sldMk cId="1153131532" sldId="301"/>
                <pc2:cmMk id="{EDF7990A-9609-43A1-AD2C-6AE73E768005}"/>
              </pc2:cmMkLst>
            </pc226:cmChg>
          </p:ext>
        </pc:extLst>
      </pc:sldChg>
      <pc:sldChg chg="addCm">
        <pc:chgData name="Savage, Shara - Division of Assessment and Accountability Support" userId="71eadb16-699f-453e-81d8-c9ac7aaf2dd6" providerId="ADAL" clId="{06918F24-5429-40BB-8BE7-8C96512EED57}" dt="2024-07-03T15:50:27.058" v="103"/>
        <pc:sldMkLst>
          <pc:docMk/>
          <pc:sldMk cId="3980678854" sldId="302"/>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06918F24-5429-40BB-8BE7-8C96512EED57}" dt="2024-07-03T15:50:27.058" v="103"/>
              <pc2:cmMkLst xmlns:pc2="http://schemas.microsoft.com/office/powerpoint/2019/9/main/command">
                <pc:docMk/>
                <pc:sldMk cId="3980678854" sldId="302"/>
                <pc2:cmMk id="{5DBFFFB9-EDF7-45EC-9FB8-ACBF1F5274AA}"/>
              </pc2:cmMkLst>
            </pc226:cmChg>
          </p:ext>
        </pc:extLst>
      </pc:sldChg>
      <pc:sldChg chg="modSp mod">
        <pc:chgData name="Savage, Shara - Division of Assessment and Accountability Support" userId="71eadb16-699f-453e-81d8-c9ac7aaf2dd6" providerId="ADAL" clId="{06918F24-5429-40BB-8BE7-8C96512EED57}" dt="2024-07-03T15:06:50.515" v="4" actId="20577"/>
        <pc:sldMkLst>
          <pc:docMk/>
          <pc:sldMk cId="843776160" sldId="954"/>
        </pc:sldMkLst>
        <pc:spChg chg="mod">
          <ac:chgData name="Savage, Shara - Division of Assessment and Accountability Support" userId="71eadb16-699f-453e-81d8-c9ac7aaf2dd6" providerId="ADAL" clId="{06918F24-5429-40BB-8BE7-8C96512EED57}" dt="2024-07-03T15:06:50.515" v="4" actId="20577"/>
          <ac:spMkLst>
            <pc:docMk/>
            <pc:sldMk cId="843776160" sldId="954"/>
            <ac:spMk id="2" creationId="{81702583-6DF2-9E03-D885-4E7A4DB188B0}"/>
          </ac:spMkLst>
        </pc:spChg>
      </pc:sldChg>
      <pc:sldChg chg="addCm">
        <pc:chgData name="Savage, Shara - Division of Assessment and Accountability Support" userId="71eadb16-699f-453e-81d8-c9ac7aaf2dd6" providerId="ADAL" clId="{06918F24-5429-40BB-8BE7-8C96512EED57}" dt="2024-07-03T15:08:49.675" v="8"/>
        <pc:sldMkLst>
          <pc:docMk/>
          <pc:sldMk cId="3470576990" sldId="998"/>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06918F24-5429-40BB-8BE7-8C96512EED57}" dt="2024-07-03T15:08:49.675" v="8"/>
              <pc2:cmMkLst xmlns:pc2="http://schemas.microsoft.com/office/powerpoint/2019/9/main/command">
                <pc:docMk/>
                <pc:sldMk cId="3470576990" sldId="998"/>
                <pc2:cmMk id="{3515A166-CCDC-4A5E-B9BA-634D5955E7CC}"/>
              </pc2:cmMkLst>
            </pc226:cmChg>
          </p:ext>
        </pc:extLst>
      </pc:sldChg>
      <pc:sldChg chg="addCm modCm">
        <pc:chgData name="Savage, Shara - Division of Assessment and Accountability Support" userId="71eadb16-699f-453e-81d8-c9ac7aaf2dd6" providerId="ADAL" clId="{06918F24-5429-40BB-8BE7-8C96512EED57}" dt="2024-07-03T15:49:02.446" v="101"/>
        <pc:sldMkLst>
          <pc:docMk/>
          <pc:sldMk cId="3426990356" sldId="1000"/>
        </pc:sldMkLst>
        <pc:extLst>
          <p:ext xmlns:p="http://schemas.openxmlformats.org/presentationml/2006/main" uri="{D6D511B9-2390-475A-947B-AFAB55BFBCF1}">
            <pc226:cmChg xmlns:pc226="http://schemas.microsoft.com/office/powerpoint/2022/06/main/command" chg="add mod">
              <pc226:chgData name="Savage, Shara - Division of Assessment and Accountability Support" userId="71eadb16-699f-453e-81d8-c9ac7aaf2dd6" providerId="ADAL" clId="{06918F24-5429-40BB-8BE7-8C96512EED57}" dt="2024-07-03T15:49:02.446" v="101"/>
              <pc2:cmMkLst xmlns:pc2="http://schemas.microsoft.com/office/powerpoint/2019/9/main/command">
                <pc:docMk/>
                <pc:sldMk cId="3426990356" sldId="1000"/>
                <pc2:cmMk id="{C00007E6-404F-45AA-B10F-B2848831F870}"/>
              </pc2:cmMkLst>
            </pc226:cmChg>
          </p:ext>
        </pc:extLst>
      </pc:sldChg>
      <pc:sldChg chg="del addCm">
        <pc:chgData name="Savage, Shara - Division of Assessment and Accountability Support" userId="71eadb16-699f-453e-81d8-c9ac7aaf2dd6" providerId="ADAL" clId="{06918F24-5429-40BB-8BE7-8C96512EED57}" dt="2024-07-03T15:43:06.570" v="98" actId="47"/>
        <pc:sldMkLst>
          <pc:docMk/>
          <pc:sldMk cId="3427154641" sldId="1002"/>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06918F24-5429-40BB-8BE7-8C96512EED57}" dt="2024-07-03T15:04:36.608" v="2"/>
              <pc2:cmMkLst xmlns:pc2="http://schemas.microsoft.com/office/powerpoint/2019/9/main/command">
                <pc:docMk/>
                <pc:sldMk cId="3427154641" sldId="1002"/>
                <pc2:cmMk id="{047C67E8-5B1D-41AB-8B27-4ABBE859F3D6}"/>
              </pc2:cmMkLst>
            </pc226:cmChg>
          </p:ext>
        </pc:extLst>
      </pc:sldChg>
      <pc:sldChg chg="addCm">
        <pc:chgData name="Savage, Shara - Division of Assessment and Accountability Support" userId="71eadb16-699f-453e-81d8-c9ac7aaf2dd6" providerId="ADAL" clId="{06918F24-5429-40BB-8BE7-8C96512EED57}" dt="2024-07-03T15:38:56.913" v="96"/>
        <pc:sldMkLst>
          <pc:docMk/>
          <pc:sldMk cId="338866298" sldId="1043"/>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06918F24-5429-40BB-8BE7-8C96512EED57}" dt="2024-07-03T15:38:56.913" v="96"/>
              <pc2:cmMkLst xmlns:pc2="http://schemas.microsoft.com/office/powerpoint/2019/9/main/command">
                <pc:docMk/>
                <pc:sldMk cId="338866298" sldId="1043"/>
                <pc2:cmMk id="{164B6424-3634-45C2-B42E-705B89051A18}"/>
              </pc2:cmMkLst>
            </pc226:cmChg>
          </p:ext>
        </pc:extLst>
      </pc:sldChg>
      <pc:sldChg chg="addCm modCm">
        <pc:chgData name="Savage, Shara - Division of Assessment and Accountability Support" userId="71eadb16-699f-453e-81d8-c9ac7aaf2dd6" providerId="ADAL" clId="{06918F24-5429-40BB-8BE7-8C96512EED57}" dt="2024-07-03T15:26:31.910" v="25"/>
        <pc:sldMkLst>
          <pc:docMk/>
          <pc:sldMk cId="3615437279" sldId="1047"/>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06918F24-5429-40BB-8BE7-8C96512EED57}" dt="2024-07-03T15:26:31.910" v="25"/>
              <pc2:cmMkLst xmlns:pc2="http://schemas.microsoft.com/office/powerpoint/2019/9/main/command">
                <pc:docMk/>
                <pc:sldMk cId="3615437279" sldId="1047"/>
                <pc2:cmMk id="{5ADAFD6E-3EFE-42EE-A302-919D6A0E7296}"/>
              </pc2:cmMkLst>
              <pc226:cmRplyChg chg="add">
                <pc226:chgData name="Savage, Shara - Division of Assessment and Accountability Support" userId="71eadb16-699f-453e-81d8-c9ac7aaf2dd6" providerId="ADAL" clId="{06918F24-5429-40BB-8BE7-8C96512EED57}" dt="2024-07-03T15:26:31.910" v="25"/>
                <pc2:cmRplyMkLst xmlns:pc2="http://schemas.microsoft.com/office/powerpoint/2019/9/main/command">
                  <pc:docMk/>
                  <pc:sldMk cId="3615437279" sldId="1047"/>
                  <pc2:cmMk id="{5ADAFD6E-3EFE-42EE-A302-919D6A0E7296}"/>
                  <pc2:cmRplyMk id="{A7554108-C075-44A6-84DE-10026A026C0D}"/>
                </pc2:cmRplyMkLst>
              </pc226:cmRplyChg>
            </pc226:cmChg>
          </p:ext>
        </pc:extLst>
      </pc:sldChg>
      <pc:sldChg chg="modSp mod">
        <pc:chgData name="Savage, Shara - Division of Assessment and Accountability Support" userId="71eadb16-699f-453e-81d8-c9ac7aaf2dd6" providerId="ADAL" clId="{06918F24-5429-40BB-8BE7-8C96512EED57}" dt="2024-07-03T15:35:45.259" v="77" actId="947"/>
        <pc:sldMkLst>
          <pc:docMk/>
          <pc:sldMk cId="2995313015" sldId="1050"/>
        </pc:sldMkLst>
        <pc:spChg chg="mod">
          <ac:chgData name="Savage, Shara - Division of Assessment and Accountability Support" userId="71eadb16-699f-453e-81d8-c9ac7aaf2dd6" providerId="ADAL" clId="{06918F24-5429-40BB-8BE7-8C96512EED57}" dt="2024-07-03T15:35:45.259" v="77" actId="947"/>
          <ac:spMkLst>
            <pc:docMk/>
            <pc:sldMk cId="2995313015" sldId="1050"/>
            <ac:spMk id="4" creationId="{DCEA1138-D49D-E875-0B4A-767F32325885}"/>
          </ac:spMkLst>
        </pc:spChg>
      </pc:sldChg>
      <pc:sldChg chg="modSp">
        <pc:chgData name="Savage, Shara - Division of Assessment and Accountability Support" userId="71eadb16-699f-453e-81d8-c9ac7aaf2dd6" providerId="ADAL" clId="{06918F24-5429-40BB-8BE7-8C96512EED57}" dt="2024-07-03T15:33:25.436" v="76" actId="20577"/>
        <pc:sldMkLst>
          <pc:docMk/>
          <pc:sldMk cId="2293136255" sldId="1054"/>
        </pc:sldMkLst>
        <pc:graphicFrameChg chg="mod">
          <ac:chgData name="Savage, Shara - Division of Assessment and Accountability Support" userId="71eadb16-699f-453e-81d8-c9ac7aaf2dd6" providerId="ADAL" clId="{06918F24-5429-40BB-8BE7-8C96512EED57}" dt="2024-07-03T15:33:25.436" v="76" actId="20577"/>
          <ac:graphicFrameMkLst>
            <pc:docMk/>
            <pc:sldMk cId="2293136255" sldId="1054"/>
            <ac:graphicFrameMk id="4" creationId="{BEF0787F-A3D1-F328-CE2C-A818985C2A6F}"/>
          </ac:graphicFrameMkLst>
        </pc:graphicFrameChg>
      </pc:sldChg>
      <pc:sldChg chg="modSp mod">
        <pc:chgData name="Savage, Shara - Division of Assessment and Accountability Support" userId="71eadb16-699f-453e-81d8-c9ac7aaf2dd6" providerId="ADAL" clId="{06918F24-5429-40BB-8BE7-8C96512EED57}" dt="2024-07-03T15:29:04.409" v="32" actId="947"/>
        <pc:sldMkLst>
          <pc:docMk/>
          <pc:sldMk cId="1772418972" sldId="1055"/>
        </pc:sldMkLst>
        <pc:spChg chg="mod">
          <ac:chgData name="Savage, Shara - Division of Assessment and Accountability Support" userId="71eadb16-699f-453e-81d8-c9ac7aaf2dd6" providerId="ADAL" clId="{06918F24-5429-40BB-8BE7-8C96512EED57}" dt="2024-07-03T15:29:04.409" v="32" actId="947"/>
          <ac:spMkLst>
            <pc:docMk/>
            <pc:sldMk cId="1772418972" sldId="1055"/>
            <ac:spMk id="2" creationId="{CBC73C42-F094-2FD3-8989-66213879A09B}"/>
          </ac:spMkLst>
        </pc:spChg>
      </pc:sldChg>
      <pc:sldChg chg="modSp mod">
        <pc:chgData name="Savage, Shara - Division of Assessment and Accountability Support" userId="71eadb16-699f-453e-81d8-c9ac7aaf2dd6" providerId="ADAL" clId="{06918F24-5429-40BB-8BE7-8C96512EED57}" dt="2024-07-03T15:37:08.308" v="95" actId="20577"/>
        <pc:sldMkLst>
          <pc:docMk/>
          <pc:sldMk cId="958431239" sldId="1057"/>
        </pc:sldMkLst>
        <pc:spChg chg="mod">
          <ac:chgData name="Savage, Shara - Division of Assessment and Accountability Support" userId="71eadb16-699f-453e-81d8-c9ac7aaf2dd6" providerId="ADAL" clId="{06918F24-5429-40BB-8BE7-8C96512EED57}" dt="2024-07-03T15:37:08.308" v="95" actId="20577"/>
          <ac:spMkLst>
            <pc:docMk/>
            <pc:sldMk cId="958431239" sldId="1057"/>
            <ac:spMk id="2" creationId="{3A9E28AC-68DF-8257-4860-BEF5067A0039}"/>
          </ac:spMkLst>
        </pc:spChg>
        <pc:spChg chg="mod">
          <ac:chgData name="Savage, Shara - Division of Assessment and Accountability Support" userId="71eadb16-699f-453e-81d8-c9ac7aaf2dd6" providerId="ADAL" clId="{06918F24-5429-40BB-8BE7-8C96512EED57}" dt="2024-07-03T15:36:59.236" v="93" actId="20577"/>
          <ac:spMkLst>
            <pc:docMk/>
            <pc:sldMk cId="958431239" sldId="1057"/>
            <ac:spMk id="3" creationId="{D99F2F24-B5E3-CFDB-73EB-C47DEF25B4E9}"/>
          </ac:spMkLst>
        </pc:spChg>
      </pc:sldChg>
      <pc:sldChg chg="modSp mod addCm">
        <pc:chgData name="Savage, Shara - Division of Assessment and Accountability Support" userId="71eadb16-699f-453e-81d8-c9ac7aaf2dd6" providerId="ADAL" clId="{06918F24-5429-40BB-8BE7-8C96512EED57}" dt="2024-07-03T15:07:48.776" v="7"/>
        <pc:sldMkLst>
          <pc:docMk/>
          <pc:sldMk cId="3012935374" sldId="1070"/>
        </pc:sldMkLst>
        <pc:spChg chg="mod">
          <ac:chgData name="Savage, Shara - Division of Assessment and Accountability Support" userId="71eadb16-699f-453e-81d8-c9ac7aaf2dd6" providerId="ADAL" clId="{06918F24-5429-40BB-8BE7-8C96512EED57}" dt="2024-07-03T15:07:13.027" v="6" actId="20577"/>
          <ac:spMkLst>
            <pc:docMk/>
            <pc:sldMk cId="3012935374" sldId="1070"/>
            <ac:spMk id="2" creationId="{947D1323-CC4E-6DB2-85BA-0DB871EFDF72}"/>
          </ac:spMkLst>
        </pc:spChg>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06918F24-5429-40BB-8BE7-8C96512EED57}" dt="2024-07-03T15:07:48.776" v="7"/>
              <pc2:cmMkLst xmlns:pc2="http://schemas.microsoft.com/office/powerpoint/2019/9/main/command">
                <pc:docMk/>
                <pc:sldMk cId="3012935374" sldId="1070"/>
                <pc2:cmMk id="{1F47902A-DFEA-4FA7-BA42-F087EB729BDA}"/>
              </pc2:cmMkLst>
            </pc226:cmChg>
          </p:ext>
        </pc:extLst>
      </pc:sldChg>
      <pc:sldChg chg="modSp mod">
        <pc:chgData name="Savage, Shara - Division of Assessment and Accountability Support" userId="71eadb16-699f-453e-81d8-c9ac7aaf2dd6" providerId="ADAL" clId="{06918F24-5429-40BB-8BE7-8C96512EED57}" dt="2024-07-03T15:53:53.623" v="105" actId="20577"/>
        <pc:sldMkLst>
          <pc:docMk/>
          <pc:sldMk cId="2031876543" sldId="1071"/>
        </pc:sldMkLst>
        <pc:spChg chg="mod">
          <ac:chgData name="Savage, Shara - Division of Assessment and Accountability Support" userId="71eadb16-699f-453e-81d8-c9ac7aaf2dd6" providerId="ADAL" clId="{06918F24-5429-40BB-8BE7-8C96512EED57}" dt="2024-07-03T15:53:53.623" v="105" actId="20577"/>
          <ac:spMkLst>
            <pc:docMk/>
            <pc:sldMk cId="2031876543" sldId="1071"/>
            <ac:spMk id="2" creationId="{3183189A-6FB4-E44C-B710-7D3A72EB7571}"/>
          </ac:spMkLst>
        </pc:spChg>
        <pc:spChg chg="mod">
          <ac:chgData name="Savage, Shara - Division of Assessment and Accountability Support" userId="71eadb16-699f-453e-81d8-c9ac7aaf2dd6" providerId="ADAL" clId="{06918F24-5429-40BB-8BE7-8C96512EED57}" dt="2024-07-03T15:25:06.965" v="24"/>
          <ac:spMkLst>
            <pc:docMk/>
            <pc:sldMk cId="2031876543" sldId="1071"/>
            <ac:spMk id="3" creationId="{15975756-7273-374D-877B-DD347CC3BB25}"/>
          </ac:spMkLst>
        </pc:spChg>
      </pc:sldChg>
      <pc:sldChg chg="modSp mod">
        <pc:chgData name="Savage, Shara - Division of Assessment and Accountability Support" userId="71eadb16-699f-453e-81d8-c9ac7aaf2dd6" providerId="ADAL" clId="{06918F24-5429-40BB-8BE7-8C96512EED57}" dt="2024-07-03T15:42:20.529" v="97" actId="20577"/>
        <pc:sldMkLst>
          <pc:docMk/>
          <pc:sldMk cId="3591842189" sldId="1148"/>
        </pc:sldMkLst>
        <pc:spChg chg="mod">
          <ac:chgData name="Savage, Shara - Division of Assessment and Accountability Support" userId="71eadb16-699f-453e-81d8-c9ac7aaf2dd6" providerId="ADAL" clId="{06918F24-5429-40BB-8BE7-8C96512EED57}" dt="2024-07-03T15:42:20.529" v="97" actId="20577"/>
          <ac:spMkLst>
            <pc:docMk/>
            <pc:sldMk cId="3591842189" sldId="1148"/>
            <ac:spMk id="3" creationId="{B49187D1-214B-42B2-F624-DE5ED6C20713}"/>
          </ac:spMkLst>
        </pc:spChg>
      </pc:sldChg>
      <pc:sldChg chg="modSp mod">
        <pc:chgData name="Savage, Shara - Division of Assessment and Accountability Support" userId="71eadb16-699f-453e-81d8-c9ac7aaf2dd6" providerId="ADAL" clId="{06918F24-5429-40BB-8BE7-8C96512EED57}" dt="2024-07-03T15:44:51.065" v="99" actId="120"/>
        <pc:sldMkLst>
          <pc:docMk/>
          <pc:sldMk cId="614170164" sldId="1154"/>
        </pc:sldMkLst>
        <pc:spChg chg="mod">
          <ac:chgData name="Savage, Shara - Division of Assessment and Accountability Support" userId="71eadb16-699f-453e-81d8-c9ac7aaf2dd6" providerId="ADAL" clId="{06918F24-5429-40BB-8BE7-8C96512EED57}" dt="2024-07-03T15:44:51.065" v="99" actId="120"/>
          <ac:spMkLst>
            <pc:docMk/>
            <pc:sldMk cId="614170164" sldId="1154"/>
            <ac:spMk id="2" creationId="{F9C4DE27-6D49-4CD3-9D78-6AA3AF499742}"/>
          </ac:spMkLst>
        </pc:spChg>
      </pc:sldChg>
    </pc:docChg>
  </pc:docChgLst>
  <pc:docChgLst>
    <pc:chgData name="Stafford, Jennifer - KDE Division Director" userId="S::jennifer.stafford@education.ky.gov::0151abd4-297e-443f-a77b-a8c249c015ab" providerId="AD" clId="Web-{1476D583-6DE8-A77B-AA5C-54313C8D491D}"/>
    <pc:docChg chg="modSld">
      <pc:chgData name="Stafford, Jennifer - KDE Division Director" userId="S::jennifer.stafford@education.ky.gov::0151abd4-297e-443f-a77b-a8c249c015ab" providerId="AD" clId="Web-{1476D583-6DE8-A77B-AA5C-54313C8D491D}" dt="2024-07-15T19:22:51.221" v="23" actId="20577"/>
      <pc:docMkLst>
        <pc:docMk/>
      </pc:docMkLst>
      <pc:sldChg chg="modSp">
        <pc:chgData name="Stafford, Jennifer - KDE Division Director" userId="S::jennifer.stafford@education.ky.gov::0151abd4-297e-443f-a77b-a8c249c015ab" providerId="AD" clId="Web-{1476D583-6DE8-A77B-AA5C-54313C8D491D}" dt="2024-07-15T19:22:51.221" v="23" actId="20577"/>
        <pc:sldMkLst>
          <pc:docMk/>
          <pc:sldMk cId="3426990356" sldId="1000"/>
        </pc:sldMkLst>
        <pc:spChg chg="mod">
          <ac:chgData name="Stafford, Jennifer - KDE Division Director" userId="S::jennifer.stafford@education.ky.gov::0151abd4-297e-443f-a77b-a8c249c015ab" providerId="AD" clId="Web-{1476D583-6DE8-A77B-AA5C-54313C8D491D}" dt="2024-07-15T19:22:51.221" v="23" actId="20577"/>
          <ac:spMkLst>
            <pc:docMk/>
            <pc:sldMk cId="3426990356" sldId="1000"/>
            <ac:spMk id="3" creationId="{9D9D57D5-FF14-BFC8-382E-E1958C7AACD9}"/>
          </ac:spMkLst>
        </pc:spChg>
      </pc:sldChg>
      <pc:sldChg chg="modSp">
        <pc:chgData name="Stafford, Jennifer - KDE Division Director" userId="S::jennifer.stafford@education.ky.gov::0151abd4-297e-443f-a77b-a8c249c015ab" providerId="AD" clId="Web-{1476D583-6DE8-A77B-AA5C-54313C8D491D}" dt="2024-07-15T19:22:02.124" v="21" actId="20577"/>
        <pc:sldMkLst>
          <pc:docMk/>
          <pc:sldMk cId="958431239" sldId="1057"/>
        </pc:sldMkLst>
        <pc:spChg chg="mod">
          <ac:chgData name="Stafford, Jennifer - KDE Division Director" userId="S::jennifer.stafford@education.ky.gov::0151abd4-297e-443f-a77b-a8c249c015ab" providerId="AD" clId="Web-{1476D583-6DE8-A77B-AA5C-54313C8D491D}" dt="2024-07-15T19:22:02.124" v="21" actId="20577"/>
          <ac:spMkLst>
            <pc:docMk/>
            <pc:sldMk cId="958431239" sldId="1057"/>
            <ac:spMk id="3" creationId="{D99F2F24-B5E3-CFDB-73EB-C47DEF25B4E9}"/>
          </ac:spMkLst>
        </pc:spChg>
      </pc:sldChg>
      <pc:sldChg chg="addSp">
        <pc:chgData name="Stafford, Jennifer - KDE Division Director" userId="S::jennifer.stafford@education.ky.gov::0151abd4-297e-443f-a77b-a8c249c015ab" providerId="AD" clId="Web-{1476D583-6DE8-A77B-AA5C-54313C8D491D}" dt="2024-07-15T19:19:03.877" v="12"/>
        <pc:sldMkLst>
          <pc:docMk/>
          <pc:sldMk cId="683306334" sldId="1062"/>
        </pc:sldMkLst>
        <pc:spChg chg="add">
          <ac:chgData name="Stafford, Jennifer - KDE Division Director" userId="S::jennifer.stafford@education.ky.gov::0151abd4-297e-443f-a77b-a8c249c015ab" providerId="AD" clId="Web-{1476D583-6DE8-A77B-AA5C-54313C8D491D}" dt="2024-07-15T19:19:03.799" v="10"/>
          <ac:spMkLst>
            <pc:docMk/>
            <pc:sldMk cId="683306334" sldId="1062"/>
            <ac:spMk id="4" creationId="{93770309-398A-A556-D62B-91868B349AF8}"/>
          </ac:spMkLst>
        </pc:spChg>
        <pc:spChg chg="add">
          <ac:chgData name="Stafford, Jennifer - KDE Division Director" userId="S::jennifer.stafford@education.ky.gov::0151abd4-297e-443f-a77b-a8c249c015ab" providerId="AD" clId="Web-{1476D583-6DE8-A77B-AA5C-54313C8D491D}" dt="2024-07-15T19:19:03.877" v="12"/>
          <ac:spMkLst>
            <pc:docMk/>
            <pc:sldMk cId="683306334" sldId="1062"/>
            <ac:spMk id="21" creationId="{7C711C9B-8C95-BA92-3929-9C9BC8D6DA9B}"/>
          </ac:spMkLst>
        </pc:spChg>
        <pc:picChg chg="add">
          <ac:chgData name="Stafford, Jennifer - KDE Division Director" userId="S::jennifer.stafford@education.ky.gov::0151abd4-297e-443f-a77b-a8c249c015ab" providerId="AD" clId="Web-{1476D583-6DE8-A77B-AA5C-54313C8D491D}" dt="2024-07-15T19:19:03.830" v="11"/>
          <ac:picMkLst>
            <pc:docMk/>
            <pc:sldMk cId="683306334" sldId="1062"/>
            <ac:picMk id="8" creationId="{E3D831E1-2605-7B97-FCD8-6CB2C4773FAC}"/>
          </ac:picMkLst>
        </pc:picChg>
      </pc:sldChg>
      <pc:sldChg chg="addSp">
        <pc:chgData name="Stafford, Jennifer - KDE Division Director" userId="S::jennifer.stafford@education.ky.gov::0151abd4-297e-443f-a77b-a8c249c015ab" providerId="AD" clId="Web-{1476D583-6DE8-A77B-AA5C-54313C8D491D}" dt="2024-07-15T19:19:14.018" v="15"/>
        <pc:sldMkLst>
          <pc:docMk/>
          <pc:sldMk cId="277886469" sldId="1063"/>
        </pc:sldMkLst>
        <pc:spChg chg="add">
          <ac:chgData name="Stafford, Jennifer - KDE Division Director" userId="S::jennifer.stafford@education.ky.gov::0151abd4-297e-443f-a77b-a8c249c015ab" providerId="AD" clId="Web-{1476D583-6DE8-A77B-AA5C-54313C8D491D}" dt="2024-07-15T19:19:13.909" v="13"/>
          <ac:spMkLst>
            <pc:docMk/>
            <pc:sldMk cId="277886469" sldId="1063"/>
            <ac:spMk id="3" creationId="{09716341-F450-8679-07ED-89080EC24989}"/>
          </ac:spMkLst>
        </pc:spChg>
        <pc:spChg chg="add">
          <ac:chgData name="Stafford, Jennifer - KDE Division Director" userId="S::jennifer.stafford@education.ky.gov::0151abd4-297e-443f-a77b-a8c249c015ab" providerId="AD" clId="Web-{1476D583-6DE8-A77B-AA5C-54313C8D491D}" dt="2024-07-15T19:19:14.018" v="15"/>
          <ac:spMkLst>
            <pc:docMk/>
            <pc:sldMk cId="277886469" sldId="1063"/>
            <ac:spMk id="18" creationId="{C826766F-43AC-8E8B-9F20-11DAA2BD6D43}"/>
          </ac:spMkLst>
        </pc:spChg>
        <pc:picChg chg="add">
          <ac:chgData name="Stafford, Jennifer - KDE Division Director" userId="S::jennifer.stafford@education.ky.gov::0151abd4-297e-443f-a77b-a8c249c015ab" providerId="AD" clId="Web-{1476D583-6DE8-A77B-AA5C-54313C8D491D}" dt="2024-07-15T19:19:13.972" v="14"/>
          <ac:picMkLst>
            <pc:docMk/>
            <pc:sldMk cId="277886469" sldId="1063"/>
            <ac:picMk id="8" creationId="{CA33A305-15EC-4C15-2CE9-485559B8EED3}"/>
          </ac:picMkLst>
        </pc:picChg>
      </pc:sldChg>
      <pc:sldChg chg="modSp">
        <pc:chgData name="Stafford, Jennifer - KDE Division Director" userId="S::jennifer.stafford@education.ky.gov::0151abd4-297e-443f-a77b-a8c249c015ab" providerId="AD" clId="Web-{1476D583-6DE8-A77B-AA5C-54313C8D491D}" dt="2024-07-15T19:11:45.441" v="1" actId="20577"/>
        <pc:sldMkLst>
          <pc:docMk/>
          <pc:sldMk cId="2031876543" sldId="1071"/>
        </pc:sldMkLst>
        <pc:spChg chg="mod">
          <ac:chgData name="Stafford, Jennifer - KDE Division Director" userId="S::jennifer.stafford@education.ky.gov::0151abd4-297e-443f-a77b-a8c249c015ab" providerId="AD" clId="Web-{1476D583-6DE8-A77B-AA5C-54313C8D491D}" dt="2024-07-15T19:11:45.441" v="1" actId="20577"/>
          <ac:spMkLst>
            <pc:docMk/>
            <pc:sldMk cId="2031876543" sldId="1071"/>
            <ac:spMk id="3" creationId="{15975756-7273-374D-877B-DD347CC3BB25}"/>
          </ac:spMkLst>
        </pc:spChg>
      </pc:sldChg>
      <pc:sldChg chg="modSp">
        <pc:chgData name="Stafford, Jennifer - KDE Division Director" userId="S::jennifer.stafford@education.ky.gov::0151abd4-297e-443f-a77b-a8c249c015ab" providerId="AD" clId="Web-{1476D583-6DE8-A77B-AA5C-54313C8D491D}" dt="2024-07-15T19:18:30.297" v="9" actId="20577"/>
        <pc:sldMkLst>
          <pc:docMk/>
          <pc:sldMk cId="1059559007" sldId="1153"/>
        </pc:sldMkLst>
        <pc:spChg chg="mod">
          <ac:chgData name="Stafford, Jennifer - KDE Division Director" userId="S::jennifer.stafford@education.ky.gov::0151abd4-297e-443f-a77b-a8c249c015ab" providerId="AD" clId="Web-{1476D583-6DE8-A77B-AA5C-54313C8D491D}" dt="2024-07-15T19:18:30.297" v="9" actId="20577"/>
          <ac:spMkLst>
            <pc:docMk/>
            <pc:sldMk cId="1059559007" sldId="1153"/>
            <ac:spMk id="6" creationId="{ACF9156C-12A6-44A6-E74C-164F93A46814}"/>
          </ac:spMkLst>
        </pc:spChg>
      </pc:sldChg>
    </pc:docChg>
  </pc:docChgLst>
  <pc:docChgLst>
    <pc:chgData name="Jones, Helen - Division of Assessment and Accountability Support" userId="S::helen.jones@education.ky.gov::b7d6fb4f-88fd-4227-920b-6a3119e5e7a1" providerId="AD" clId="Web-{36E60B02-C536-D5AC-CCB0-D1D9368CA78B}"/>
    <pc:docChg chg="modSld">
      <pc:chgData name="Jones, Helen - Division of Assessment and Accountability Support" userId="S::helen.jones@education.ky.gov::b7d6fb4f-88fd-4227-920b-6a3119e5e7a1" providerId="AD" clId="Web-{36E60B02-C536-D5AC-CCB0-D1D9368CA78B}" dt="2024-07-15T19:20:41.312" v="126" actId="20577"/>
      <pc:docMkLst>
        <pc:docMk/>
      </pc:docMkLst>
      <pc:sldChg chg="modSp">
        <pc:chgData name="Jones, Helen - Division of Assessment and Accountability Support" userId="S::helen.jones@education.ky.gov::b7d6fb4f-88fd-4227-920b-6a3119e5e7a1" providerId="AD" clId="Web-{36E60B02-C536-D5AC-CCB0-D1D9368CA78B}" dt="2024-07-15T19:18:32.651" v="104" actId="20577"/>
        <pc:sldMkLst>
          <pc:docMk/>
          <pc:sldMk cId="683306334" sldId="1062"/>
        </pc:sldMkLst>
        <pc:spChg chg="mod">
          <ac:chgData name="Jones, Helen - Division of Assessment and Accountability Support" userId="S::helen.jones@education.ky.gov::b7d6fb4f-88fd-4227-920b-6a3119e5e7a1" providerId="AD" clId="Web-{36E60B02-C536-D5AC-CCB0-D1D9368CA78B}" dt="2024-07-15T19:18:11.853" v="98" actId="20577"/>
          <ac:spMkLst>
            <pc:docMk/>
            <pc:sldMk cId="683306334" sldId="1062"/>
            <ac:spMk id="5" creationId="{D4FDC2CC-D005-17B6-CA9A-AD14B7CB60CE}"/>
          </ac:spMkLst>
        </pc:spChg>
        <pc:spChg chg="mod">
          <ac:chgData name="Jones, Helen - Division of Assessment and Accountability Support" userId="S::helen.jones@education.ky.gov::b7d6fb4f-88fd-4227-920b-6a3119e5e7a1" providerId="AD" clId="Web-{36E60B02-C536-D5AC-CCB0-D1D9368CA78B}" dt="2024-07-15T19:18:17.400" v="100" actId="20577"/>
          <ac:spMkLst>
            <pc:docMk/>
            <pc:sldMk cId="683306334" sldId="1062"/>
            <ac:spMk id="20" creationId="{E76C9E1D-ACEE-604F-7954-315E53207703}"/>
          </ac:spMkLst>
        </pc:spChg>
        <pc:spChg chg="mod">
          <ac:chgData name="Jones, Helen - Division of Assessment and Accountability Support" userId="S::helen.jones@education.ky.gov::b7d6fb4f-88fd-4227-920b-6a3119e5e7a1" providerId="AD" clId="Web-{36E60B02-C536-D5AC-CCB0-D1D9368CA78B}" dt="2024-07-15T19:18:24.838" v="102" actId="20577"/>
          <ac:spMkLst>
            <pc:docMk/>
            <pc:sldMk cId="683306334" sldId="1062"/>
            <ac:spMk id="23" creationId="{58560ECB-F146-C3C6-4429-DE9114DD3701}"/>
          </ac:spMkLst>
        </pc:spChg>
        <pc:spChg chg="mod">
          <ac:chgData name="Jones, Helen - Division of Assessment and Accountability Support" userId="S::helen.jones@education.ky.gov::b7d6fb4f-88fd-4227-920b-6a3119e5e7a1" providerId="AD" clId="Web-{36E60B02-C536-D5AC-CCB0-D1D9368CA78B}" dt="2024-07-15T19:18:32.651" v="104" actId="20577"/>
          <ac:spMkLst>
            <pc:docMk/>
            <pc:sldMk cId="683306334" sldId="1062"/>
            <ac:spMk id="26" creationId="{E9C2278A-D721-FB8E-717C-D2CAEB790444}"/>
          </ac:spMkLst>
        </pc:spChg>
      </pc:sldChg>
      <pc:sldChg chg="modSp">
        <pc:chgData name="Jones, Helen - Division of Assessment and Accountability Support" userId="S::helen.jones@education.ky.gov::b7d6fb4f-88fd-4227-920b-6a3119e5e7a1" providerId="AD" clId="Web-{36E60B02-C536-D5AC-CCB0-D1D9368CA78B}" dt="2024-07-15T19:20:41.312" v="126" actId="20577"/>
        <pc:sldMkLst>
          <pc:docMk/>
          <pc:sldMk cId="277886469" sldId="1063"/>
        </pc:sldMkLst>
        <pc:spChg chg="mod">
          <ac:chgData name="Jones, Helen - Division of Assessment and Accountability Support" userId="S::helen.jones@education.ky.gov::b7d6fb4f-88fd-4227-920b-6a3119e5e7a1" providerId="AD" clId="Web-{36E60B02-C536-D5AC-CCB0-D1D9368CA78B}" dt="2024-07-15T19:18:54.401" v="110" actId="20577"/>
          <ac:spMkLst>
            <pc:docMk/>
            <pc:sldMk cId="277886469" sldId="1063"/>
            <ac:spMk id="5" creationId="{D4FDC2CC-D005-17B6-CA9A-AD14B7CB60CE}"/>
          </ac:spMkLst>
        </pc:spChg>
        <pc:spChg chg="mod">
          <ac:chgData name="Jones, Helen - Division of Assessment and Accountability Support" userId="S::helen.jones@education.ky.gov::b7d6fb4f-88fd-4227-920b-6a3119e5e7a1" providerId="AD" clId="Web-{36E60B02-C536-D5AC-CCB0-D1D9368CA78B}" dt="2024-07-15T19:19:07.261" v="113" actId="20577"/>
          <ac:spMkLst>
            <pc:docMk/>
            <pc:sldMk cId="277886469" sldId="1063"/>
            <ac:spMk id="64" creationId="{D9F852D2-EEE9-E3C7-32D8-13FEAACB9FC4}"/>
          </ac:spMkLst>
        </pc:spChg>
        <pc:spChg chg="mod">
          <ac:chgData name="Jones, Helen - Division of Assessment and Accountability Support" userId="S::helen.jones@education.ky.gov::b7d6fb4f-88fd-4227-920b-6a3119e5e7a1" providerId="AD" clId="Web-{36E60B02-C536-D5AC-CCB0-D1D9368CA78B}" dt="2024-07-15T19:19:14.027" v="116" actId="20577"/>
          <ac:spMkLst>
            <pc:docMk/>
            <pc:sldMk cId="277886469" sldId="1063"/>
            <ac:spMk id="70" creationId="{8B280DB3-B328-BEC8-A820-D2D393F9B43A}"/>
          </ac:spMkLst>
        </pc:spChg>
        <pc:spChg chg="mod">
          <ac:chgData name="Jones, Helen - Division of Assessment and Accountability Support" userId="S::helen.jones@education.ky.gov::b7d6fb4f-88fd-4227-920b-6a3119e5e7a1" providerId="AD" clId="Web-{36E60B02-C536-D5AC-CCB0-D1D9368CA78B}" dt="2024-07-15T19:19:22.324" v="119" actId="20577"/>
          <ac:spMkLst>
            <pc:docMk/>
            <pc:sldMk cId="277886469" sldId="1063"/>
            <ac:spMk id="73" creationId="{D459150D-FB8D-460A-171F-86E05AF45702}"/>
          </ac:spMkLst>
        </pc:spChg>
        <pc:spChg chg="mod">
          <ac:chgData name="Jones, Helen - Division of Assessment and Accountability Support" userId="S::helen.jones@education.ky.gov::b7d6fb4f-88fd-4227-920b-6a3119e5e7a1" providerId="AD" clId="Web-{36E60B02-C536-D5AC-CCB0-D1D9368CA78B}" dt="2024-07-15T19:19:31.809" v="122" actId="20577"/>
          <ac:spMkLst>
            <pc:docMk/>
            <pc:sldMk cId="277886469" sldId="1063"/>
            <ac:spMk id="76" creationId="{A8D11888-AAF9-8E3A-070A-7239E12AC722}"/>
          </ac:spMkLst>
        </pc:spChg>
        <pc:spChg chg="mod">
          <ac:chgData name="Jones, Helen - Division of Assessment and Accountability Support" userId="S::helen.jones@education.ky.gov::b7d6fb4f-88fd-4227-920b-6a3119e5e7a1" providerId="AD" clId="Web-{36E60B02-C536-D5AC-CCB0-D1D9368CA78B}" dt="2024-07-15T19:20:41.312" v="126" actId="20577"/>
          <ac:spMkLst>
            <pc:docMk/>
            <pc:sldMk cId="277886469" sldId="1063"/>
            <ac:spMk id="79" creationId="{2B46A316-2035-0913-3A4A-A10507CAFDBB}"/>
          </ac:spMkLst>
        </pc:spChg>
      </pc:sldChg>
      <pc:sldChg chg="modSp">
        <pc:chgData name="Jones, Helen - Division of Assessment and Accountability Support" userId="S::helen.jones@education.ky.gov::b7d6fb4f-88fd-4227-920b-6a3119e5e7a1" providerId="AD" clId="Web-{36E60B02-C536-D5AC-CCB0-D1D9368CA78B}" dt="2024-07-15T19:17:54.337" v="96" actId="20577"/>
        <pc:sldMkLst>
          <pc:docMk/>
          <pc:sldMk cId="2449209925" sldId="1154"/>
        </pc:sldMkLst>
        <pc:spChg chg="mod">
          <ac:chgData name="Jones, Helen - Division of Assessment and Accountability Support" userId="S::helen.jones@education.ky.gov::b7d6fb4f-88fd-4227-920b-6a3119e5e7a1" providerId="AD" clId="Web-{36E60B02-C536-D5AC-CCB0-D1D9368CA78B}" dt="2024-07-15T19:15:07.737" v="20" actId="20577"/>
          <ac:spMkLst>
            <pc:docMk/>
            <pc:sldMk cId="2449209925" sldId="1154"/>
            <ac:spMk id="5" creationId="{D4FDC2CC-D005-17B6-CA9A-AD14B7CB60CE}"/>
          </ac:spMkLst>
        </pc:spChg>
        <pc:spChg chg="mod">
          <ac:chgData name="Jones, Helen - Division of Assessment and Accountability Support" userId="S::helen.jones@education.ky.gov::b7d6fb4f-88fd-4227-920b-6a3119e5e7a1" providerId="AD" clId="Web-{36E60B02-C536-D5AC-CCB0-D1D9368CA78B}" dt="2024-07-15T19:16:05.380" v="53" actId="20577"/>
          <ac:spMkLst>
            <pc:docMk/>
            <pc:sldMk cId="2449209925" sldId="1154"/>
            <ac:spMk id="20" creationId="{E76C9E1D-ACEE-604F-7954-315E53207703}"/>
          </ac:spMkLst>
        </pc:spChg>
        <pc:spChg chg="mod">
          <ac:chgData name="Jones, Helen - Division of Assessment and Accountability Support" userId="S::helen.jones@education.ky.gov::b7d6fb4f-88fd-4227-920b-6a3119e5e7a1" providerId="AD" clId="Web-{36E60B02-C536-D5AC-CCB0-D1D9368CA78B}" dt="2024-07-15T19:16:27.959" v="76" actId="20577"/>
          <ac:spMkLst>
            <pc:docMk/>
            <pc:sldMk cId="2449209925" sldId="1154"/>
            <ac:spMk id="23" creationId="{58560ECB-F146-C3C6-4429-DE9114DD3701}"/>
          </ac:spMkLst>
        </pc:spChg>
        <pc:spChg chg="mod">
          <ac:chgData name="Jones, Helen - Division of Assessment and Accountability Support" userId="S::helen.jones@education.ky.gov::b7d6fb4f-88fd-4227-920b-6a3119e5e7a1" providerId="AD" clId="Web-{36E60B02-C536-D5AC-CCB0-D1D9368CA78B}" dt="2024-07-15T19:17:54.337" v="96" actId="20577"/>
          <ac:spMkLst>
            <pc:docMk/>
            <pc:sldMk cId="2449209925" sldId="1154"/>
            <ac:spMk id="26" creationId="{E9C2278A-D721-FB8E-717C-D2CAEB790444}"/>
          </ac:spMkLst>
        </pc:spChg>
      </pc:sldChg>
    </pc:docChg>
  </pc:docChgLst>
  <pc:docChgLst>
    <pc:chgData name="Stafford, Jennifer - KDE Division Director" userId="S::jennifer.stafford@education.ky.gov::0151abd4-297e-443f-a77b-a8c249c015ab" providerId="AD" clId="Web-{18E6F1FD-0AED-1719-BDA8-0EA724B9979A}"/>
    <pc:docChg chg="modSld">
      <pc:chgData name="Stafford, Jennifer - KDE Division Director" userId="S::jennifer.stafford@education.ky.gov::0151abd4-297e-443f-a77b-a8c249c015ab" providerId="AD" clId="Web-{18E6F1FD-0AED-1719-BDA8-0EA724B9979A}" dt="2024-07-18T19:36:20.617" v="2" actId="20577"/>
      <pc:docMkLst>
        <pc:docMk/>
      </pc:docMkLst>
      <pc:sldChg chg="modSp">
        <pc:chgData name="Stafford, Jennifer - KDE Division Director" userId="S::jennifer.stafford@education.ky.gov::0151abd4-297e-443f-a77b-a8c249c015ab" providerId="AD" clId="Web-{18E6F1FD-0AED-1719-BDA8-0EA724B9979A}" dt="2024-07-18T19:36:20.617" v="2" actId="20577"/>
        <pc:sldMkLst>
          <pc:docMk/>
          <pc:sldMk cId="3548444446" sldId="1161"/>
        </pc:sldMkLst>
        <pc:spChg chg="mod">
          <ac:chgData name="Stafford, Jennifer - KDE Division Director" userId="S::jennifer.stafford@education.ky.gov::0151abd4-297e-443f-a77b-a8c249c015ab" providerId="AD" clId="Web-{18E6F1FD-0AED-1719-BDA8-0EA724B9979A}" dt="2024-07-18T19:36:20.617" v="2" actId="20577"/>
          <ac:spMkLst>
            <pc:docMk/>
            <pc:sldMk cId="3548444446" sldId="1161"/>
            <ac:spMk id="3" creationId="{5BAFE7B7-DD12-25B4-EB2B-FC577D2B783A}"/>
          </ac:spMkLst>
        </pc:spChg>
      </pc:sldChg>
    </pc:docChg>
  </pc:docChgLst>
  <pc:docChgLst>
    <pc:chgData name="Stafford, Jennifer - KDE Division Director" userId="S::jennifer.stafford@education.ky.gov::0151abd4-297e-443f-a77b-a8c249c015ab" providerId="AD" clId="Web-{62DDA19E-6ED7-E5B0-7287-74DE3D3B372D}"/>
    <pc:docChg chg="modSld">
      <pc:chgData name="Stafford, Jennifer - KDE Division Director" userId="S::jennifer.stafford@education.ky.gov::0151abd4-297e-443f-a77b-a8c249c015ab" providerId="AD" clId="Web-{62DDA19E-6ED7-E5B0-7287-74DE3D3B372D}" dt="2024-07-10T13:53:49.519" v="99"/>
      <pc:docMkLst>
        <pc:docMk/>
      </pc:docMkLst>
      <pc:sldChg chg="modSp">
        <pc:chgData name="Stafford, Jennifer - KDE Division Director" userId="S::jennifer.stafford@education.ky.gov::0151abd4-297e-443f-a77b-a8c249c015ab" providerId="AD" clId="Web-{62DDA19E-6ED7-E5B0-7287-74DE3D3B372D}" dt="2024-07-10T13:15:42.607" v="0" actId="20577"/>
        <pc:sldMkLst>
          <pc:docMk/>
          <pc:sldMk cId="1153131532" sldId="301"/>
        </pc:sldMkLst>
        <pc:spChg chg="mod">
          <ac:chgData name="Stafford, Jennifer - KDE Division Director" userId="S::jennifer.stafford@education.ky.gov::0151abd4-297e-443f-a77b-a8c249c015ab" providerId="AD" clId="Web-{62DDA19E-6ED7-E5B0-7287-74DE3D3B372D}" dt="2024-07-10T13:15:42.607" v="0" actId="20577"/>
          <ac:spMkLst>
            <pc:docMk/>
            <pc:sldMk cId="1153131532" sldId="301"/>
            <ac:spMk id="3" creationId="{C7BD9FBF-741F-DF25-35AC-341F755EEEEA}"/>
          </ac:spMkLst>
        </pc:spChg>
      </pc:sldChg>
      <pc:sldChg chg="modSp">
        <pc:chgData name="Stafford, Jennifer - KDE Division Director" userId="S::jennifer.stafford@education.ky.gov::0151abd4-297e-443f-a77b-a8c249c015ab" providerId="AD" clId="Web-{62DDA19E-6ED7-E5B0-7287-74DE3D3B372D}" dt="2024-07-10T13:45:14.830" v="96" actId="14100"/>
        <pc:sldMkLst>
          <pc:docMk/>
          <pc:sldMk cId="2231297251" sldId="996"/>
        </pc:sldMkLst>
        <pc:spChg chg="mod">
          <ac:chgData name="Stafford, Jennifer - KDE Division Director" userId="S::jennifer.stafford@education.ky.gov::0151abd4-297e-443f-a77b-a8c249c015ab" providerId="AD" clId="Web-{62DDA19E-6ED7-E5B0-7287-74DE3D3B372D}" dt="2024-07-10T13:26:39.062" v="12" actId="20577"/>
          <ac:spMkLst>
            <pc:docMk/>
            <pc:sldMk cId="2231297251" sldId="996"/>
            <ac:spMk id="2" creationId="{1B080FD6-D637-5369-27D9-DEE543BEB3D3}"/>
          </ac:spMkLst>
        </pc:spChg>
        <pc:spChg chg="mod">
          <ac:chgData name="Stafford, Jennifer - KDE Division Director" userId="S::jennifer.stafford@education.ky.gov::0151abd4-297e-443f-a77b-a8c249c015ab" providerId="AD" clId="Web-{62DDA19E-6ED7-E5B0-7287-74DE3D3B372D}" dt="2024-07-10T13:45:14.830" v="96" actId="14100"/>
          <ac:spMkLst>
            <pc:docMk/>
            <pc:sldMk cId="2231297251" sldId="996"/>
            <ac:spMk id="3" creationId="{E2F6FF51-70E0-34D4-1A14-A9DC822207F1}"/>
          </ac:spMkLst>
        </pc:spChg>
      </pc:sldChg>
      <pc:sldChg chg="modSp modCm">
        <pc:chgData name="Stafford, Jennifer - KDE Division Director" userId="S::jennifer.stafford@education.ky.gov::0151abd4-297e-443f-a77b-a8c249c015ab" providerId="AD" clId="Web-{62DDA19E-6ED7-E5B0-7287-74DE3D3B372D}" dt="2024-07-10T13:53:49.519" v="99"/>
        <pc:sldMkLst>
          <pc:docMk/>
          <pc:sldMk cId="3426990356" sldId="1000"/>
        </pc:sldMkLst>
        <pc:spChg chg="mod">
          <ac:chgData name="Stafford, Jennifer - KDE Division Director" userId="S::jennifer.stafford@education.ky.gov::0151abd4-297e-443f-a77b-a8c249c015ab" providerId="AD" clId="Web-{62DDA19E-6ED7-E5B0-7287-74DE3D3B372D}" dt="2024-07-10T13:52:13.703" v="98" actId="20577"/>
          <ac:spMkLst>
            <pc:docMk/>
            <pc:sldMk cId="3426990356" sldId="1000"/>
            <ac:spMk id="3" creationId="{9D9D57D5-FF14-BFC8-382E-E1958C7AACD9}"/>
          </ac:spMkLst>
        </pc:spChg>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62DDA19E-6ED7-E5B0-7287-74DE3D3B372D}" dt="2024-07-10T13:53:49.519" v="99"/>
              <pc2:cmMkLst xmlns:pc2="http://schemas.microsoft.com/office/powerpoint/2019/9/main/command">
                <pc:docMk/>
                <pc:sldMk cId="3426990356" sldId="1000"/>
                <pc2:cmMk id="{C00007E6-404F-45AA-B10F-B2848831F870}"/>
              </pc2:cmMkLst>
              <pc226:cmRplyChg chg="add">
                <pc226:chgData name="Stafford, Jennifer - KDE Division Director" userId="S::jennifer.stafford@education.ky.gov::0151abd4-297e-443f-a77b-a8c249c015ab" providerId="AD" clId="Web-{62DDA19E-6ED7-E5B0-7287-74DE3D3B372D}" dt="2024-07-10T13:53:49.519" v="99"/>
                <pc2:cmRplyMkLst xmlns:pc2="http://schemas.microsoft.com/office/powerpoint/2019/9/main/command">
                  <pc:docMk/>
                  <pc:sldMk cId="3426990356" sldId="1000"/>
                  <pc2:cmMk id="{C00007E6-404F-45AA-B10F-B2848831F870}"/>
                  <pc2:cmRplyMk id="{B8DAAD82-3F37-445D-A6A0-F56FDA9506A7}"/>
                </pc2:cmRplyMkLst>
              </pc226:cmRplyChg>
            </pc226:cmChg>
          </p:ext>
        </pc:extLst>
      </pc:sldChg>
      <pc:sldChg chg="modCm">
        <pc:chgData name="Stafford, Jennifer - KDE Division Director" userId="S::jennifer.stafford@education.ky.gov::0151abd4-297e-443f-a77b-a8c249c015ab" providerId="AD" clId="Web-{62DDA19E-6ED7-E5B0-7287-74DE3D3B372D}" dt="2024-07-10T13:39:27.553" v="50"/>
        <pc:sldMkLst>
          <pc:docMk/>
          <pc:sldMk cId="338866298" sldId="1043"/>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62DDA19E-6ED7-E5B0-7287-74DE3D3B372D}" dt="2024-07-10T13:39:27.553" v="50"/>
              <pc2:cmMkLst xmlns:pc2="http://schemas.microsoft.com/office/powerpoint/2019/9/main/command">
                <pc:docMk/>
                <pc:sldMk cId="338866298" sldId="1043"/>
                <pc2:cmMk id="{164B6424-3634-45C2-B42E-705B89051A18}"/>
              </pc2:cmMkLst>
              <pc226:cmRplyChg chg="add">
                <pc226:chgData name="Stafford, Jennifer - KDE Division Director" userId="S::jennifer.stafford@education.ky.gov::0151abd4-297e-443f-a77b-a8c249c015ab" providerId="AD" clId="Web-{62DDA19E-6ED7-E5B0-7287-74DE3D3B372D}" dt="2024-07-10T13:39:27.553" v="50"/>
                <pc2:cmRplyMkLst xmlns:pc2="http://schemas.microsoft.com/office/powerpoint/2019/9/main/command">
                  <pc:docMk/>
                  <pc:sldMk cId="338866298" sldId="1043"/>
                  <pc2:cmMk id="{164B6424-3634-45C2-B42E-705B89051A18}"/>
                  <pc2:cmRplyMk id="{FC3BB9C3-EA40-4710-89A1-8FCBFD1F960C}"/>
                </pc2:cmRplyMkLst>
              </pc226:cmRplyChg>
            </pc226:cmChg>
          </p:ext>
        </pc:extLst>
      </pc:sldChg>
      <pc:sldChg chg="mod modShow">
        <pc:chgData name="Stafford, Jennifer - KDE Division Director" userId="S::jennifer.stafford@education.ky.gov::0151abd4-297e-443f-a77b-a8c249c015ab" providerId="AD" clId="Web-{62DDA19E-6ED7-E5B0-7287-74DE3D3B372D}" dt="2024-07-10T13:26:50.843" v="13"/>
        <pc:sldMkLst>
          <pc:docMk/>
          <pc:sldMk cId="3615437279" sldId="1047"/>
        </pc:sldMkLst>
      </pc:sldChg>
      <pc:sldChg chg="modSp">
        <pc:chgData name="Stafford, Jennifer - KDE Division Director" userId="S::jennifer.stafford@education.ky.gov::0151abd4-297e-443f-a77b-a8c249c015ab" providerId="AD" clId="Web-{62DDA19E-6ED7-E5B0-7287-74DE3D3B372D}" dt="2024-07-10T13:41:25.385" v="52"/>
        <pc:sldMkLst>
          <pc:docMk/>
          <pc:sldMk cId="2995313015" sldId="1050"/>
        </pc:sldMkLst>
        <pc:spChg chg="mod">
          <ac:chgData name="Stafford, Jennifer - KDE Division Director" userId="S::jennifer.stafford@education.ky.gov::0151abd4-297e-443f-a77b-a8c249c015ab" providerId="AD" clId="Web-{62DDA19E-6ED7-E5B0-7287-74DE3D3B372D}" dt="2024-07-10T13:41:25.385" v="52"/>
          <ac:spMkLst>
            <pc:docMk/>
            <pc:sldMk cId="2995313015" sldId="1050"/>
            <ac:spMk id="4" creationId="{DCEA1138-D49D-E875-0B4A-767F32325885}"/>
          </ac:spMkLst>
        </pc:spChg>
      </pc:sldChg>
      <pc:sldChg chg="mod modShow">
        <pc:chgData name="Stafford, Jennifer - KDE Division Director" userId="S::jennifer.stafford@education.ky.gov::0151abd4-297e-443f-a77b-a8c249c015ab" providerId="AD" clId="Web-{62DDA19E-6ED7-E5B0-7287-74DE3D3B372D}" dt="2024-07-10T13:28:19.049" v="14"/>
        <pc:sldMkLst>
          <pc:docMk/>
          <pc:sldMk cId="2293136255" sldId="1054"/>
        </pc:sldMkLst>
      </pc:sldChg>
      <pc:sldChg chg="mod modShow addCm">
        <pc:chgData name="Stafford, Jennifer - KDE Division Director" userId="S::jennifer.stafford@education.ky.gov::0151abd4-297e-443f-a77b-a8c249c015ab" providerId="AD" clId="Web-{62DDA19E-6ED7-E5B0-7287-74DE3D3B372D}" dt="2024-07-10T13:43:05.857" v="53"/>
        <pc:sldMkLst>
          <pc:docMk/>
          <pc:sldMk cId="1772418972" sldId="1055"/>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62DDA19E-6ED7-E5B0-7287-74DE3D3B372D}" dt="2024-07-10T13:43:05.857" v="53"/>
              <pc2:cmMkLst xmlns:pc2="http://schemas.microsoft.com/office/powerpoint/2019/9/main/command">
                <pc:docMk/>
                <pc:sldMk cId="1772418972" sldId="1055"/>
                <pc2:cmMk id="{39585371-56E9-4AAE-B45F-1473EEDEB1EF}"/>
              </pc2:cmMkLst>
            </pc226:cmChg>
          </p:ext>
        </pc:extLst>
      </pc:sldChg>
      <pc:sldChg chg="modSp">
        <pc:chgData name="Stafford, Jennifer - KDE Division Director" userId="S::jennifer.stafford@education.ky.gov::0151abd4-297e-443f-a77b-a8c249c015ab" providerId="AD" clId="Web-{62DDA19E-6ED7-E5B0-7287-74DE3D3B372D}" dt="2024-07-10T13:30:06.709" v="44" actId="20577"/>
        <pc:sldMkLst>
          <pc:docMk/>
          <pc:sldMk cId="958431239" sldId="1057"/>
        </pc:sldMkLst>
        <pc:spChg chg="mod">
          <ac:chgData name="Stafford, Jennifer - KDE Division Director" userId="S::jennifer.stafford@education.ky.gov::0151abd4-297e-443f-a77b-a8c249c015ab" providerId="AD" clId="Web-{62DDA19E-6ED7-E5B0-7287-74DE3D3B372D}" dt="2024-07-10T13:30:06.709" v="44" actId="20577"/>
          <ac:spMkLst>
            <pc:docMk/>
            <pc:sldMk cId="958431239" sldId="1057"/>
            <ac:spMk id="3" creationId="{D99F2F24-B5E3-CFDB-73EB-C47DEF25B4E9}"/>
          </ac:spMkLst>
        </pc:spChg>
      </pc:sldChg>
      <pc:sldChg chg="addCm">
        <pc:chgData name="Stafford, Jennifer - KDE Division Director" userId="S::jennifer.stafford@education.ky.gov::0151abd4-297e-443f-a77b-a8c249c015ab" providerId="AD" clId="Web-{62DDA19E-6ED7-E5B0-7287-74DE3D3B372D}" dt="2024-07-10T13:49:14.447" v="97"/>
        <pc:sldMkLst>
          <pc:docMk/>
          <pc:sldMk cId="2930789827" sldId="1061"/>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62DDA19E-6ED7-E5B0-7287-74DE3D3B372D}" dt="2024-07-10T13:49:14.447" v="97"/>
              <pc2:cmMkLst xmlns:pc2="http://schemas.microsoft.com/office/powerpoint/2019/9/main/command">
                <pc:docMk/>
                <pc:sldMk cId="2930789827" sldId="1061"/>
                <pc2:cmMk id="{886BB657-52A4-4C0E-9B0B-B16A3ED6A5BD}"/>
              </pc2:cmMkLst>
            </pc226:cmChg>
          </p:ext>
        </pc:extLst>
      </pc:sldChg>
      <pc:sldChg chg="modCm">
        <pc:chgData name="Stafford, Jennifer - KDE Division Director" userId="S::jennifer.stafford@education.ky.gov::0151abd4-297e-443f-a77b-a8c249c015ab" providerId="AD" clId="Web-{62DDA19E-6ED7-E5B0-7287-74DE3D3B372D}" dt="2024-07-10T13:39:52.866" v="51"/>
        <pc:sldMkLst>
          <pc:docMk/>
          <pc:sldMk cId="614170164" sldId="1154"/>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62DDA19E-6ED7-E5B0-7287-74DE3D3B372D}" dt="2024-07-10T13:39:52.866" v="51"/>
              <pc2:cmMkLst xmlns:pc2="http://schemas.microsoft.com/office/powerpoint/2019/9/main/command">
                <pc:docMk/>
                <pc:sldMk cId="614170164" sldId="1154"/>
                <pc2:cmMk id="{59C67085-BC28-4A13-87C7-A51D2D71AB6D}"/>
              </pc2:cmMkLst>
              <pc226:cmRplyChg chg="add">
                <pc226:chgData name="Stafford, Jennifer - KDE Division Director" userId="S::jennifer.stafford@education.ky.gov::0151abd4-297e-443f-a77b-a8c249c015ab" providerId="AD" clId="Web-{62DDA19E-6ED7-E5B0-7287-74DE3D3B372D}" dt="2024-07-10T13:39:52.866" v="51"/>
                <pc2:cmRplyMkLst xmlns:pc2="http://schemas.microsoft.com/office/powerpoint/2019/9/main/command">
                  <pc:docMk/>
                  <pc:sldMk cId="614170164" sldId="1154"/>
                  <pc2:cmMk id="{59C67085-BC28-4A13-87C7-A51D2D71AB6D}"/>
                  <pc2:cmRplyMk id="{F49AAE66-0BB7-499A-9188-0E76148EB22F}"/>
                </pc2:cmRplyMkLst>
              </pc226:cmRplyChg>
            </pc226:cmChg>
          </p:ext>
        </pc:extLst>
      </pc:sldChg>
    </pc:docChg>
  </pc:docChgLst>
  <pc:docChgLst>
    <pc:chgData name="Larkins, Jennifer - Office of Assessment and Accountability" userId="S::jennifer.larkins@education.ky.gov::093879bc-4454-48e7-95b0-93a7f4bf4b00" providerId="AD" clId="Web-{6EAB90C5-D92F-5B72-5305-E53271DA5319}"/>
    <pc:docChg chg="addSld modSld">
      <pc:chgData name="Larkins, Jennifer - Office of Assessment and Accountability" userId="S::jennifer.larkins@education.ky.gov::093879bc-4454-48e7-95b0-93a7f4bf4b00" providerId="AD" clId="Web-{6EAB90C5-D92F-5B72-5305-E53271DA5319}" dt="2024-07-12T16:50:50.003" v="253"/>
      <pc:docMkLst>
        <pc:docMk/>
      </pc:docMkLst>
      <pc:sldChg chg="modCm">
        <pc:chgData name="Larkins, Jennifer - Office of Assessment and Accountability" userId="S::jennifer.larkins@education.ky.gov::093879bc-4454-48e7-95b0-93a7f4bf4b00" providerId="AD" clId="Web-{6EAB90C5-D92F-5B72-5305-E53271DA5319}" dt="2024-07-12T16:27:41.772" v="0"/>
        <pc:sldMkLst>
          <pc:docMk/>
          <pc:sldMk cId="3591842189" sldId="1148"/>
        </pc:sldMkLst>
        <pc:extLst>
          <p:ext xmlns:p="http://schemas.openxmlformats.org/presentationml/2006/main" uri="{D6D511B9-2390-475A-947B-AFAB55BFBCF1}">
            <pc226:cmChg xmlns:pc226="http://schemas.microsoft.com/office/powerpoint/2022/06/main/command" chg="">
              <pc226:chgData name="Larkins, Jennifer - Office of Assessment and Accountability" userId="S::jennifer.larkins@education.ky.gov::093879bc-4454-48e7-95b0-93a7f4bf4b00" providerId="AD" clId="Web-{6EAB90C5-D92F-5B72-5305-E53271DA5319}" dt="2024-07-12T16:27:41.772" v="0"/>
              <pc2:cmMkLst xmlns:pc2="http://schemas.microsoft.com/office/powerpoint/2019/9/main/command">
                <pc:docMk/>
                <pc:sldMk cId="3591842189" sldId="1148"/>
                <pc2:cmMk id="{CDCF32FD-A85A-4F2C-B423-5EAE3723B689}"/>
              </pc2:cmMkLst>
              <pc226:cmRplyChg chg="add">
                <pc226:chgData name="Larkins, Jennifer - Office of Assessment and Accountability" userId="S::jennifer.larkins@education.ky.gov::093879bc-4454-48e7-95b0-93a7f4bf4b00" providerId="AD" clId="Web-{6EAB90C5-D92F-5B72-5305-E53271DA5319}" dt="2024-07-12T16:27:41.772" v="0"/>
                <pc2:cmRplyMkLst xmlns:pc2="http://schemas.microsoft.com/office/powerpoint/2019/9/main/command">
                  <pc:docMk/>
                  <pc:sldMk cId="3591842189" sldId="1148"/>
                  <pc2:cmMk id="{CDCF32FD-A85A-4F2C-B423-5EAE3723B689}"/>
                  <pc2:cmRplyMk id="{577CAC66-CDA2-4A71-A673-EF3E7B868A48}"/>
                </pc2:cmRplyMkLst>
              </pc226:cmRplyChg>
            </pc226:cmChg>
          </p:ext>
        </pc:extLst>
      </pc:sldChg>
      <pc:sldChg chg="modSp">
        <pc:chgData name="Larkins, Jennifer - Office of Assessment and Accountability" userId="S::jennifer.larkins@education.ky.gov::093879bc-4454-48e7-95b0-93a7f4bf4b00" providerId="AD" clId="Web-{6EAB90C5-D92F-5B72-5305-E53271DA5319}" dt="2024-07-12T16:30:45.045" v="1" actId="1076"/>
        <pc:sldMkLst>
          <pc:docMk/>
          <pc:sldMk cId="201350210" sldId="1152"/>
        </pc:sldMkLst>
        <pc:spChg chg="mod">
          <ac:chgData name="Larkins, Jennifer - Office of Assessment and Accountability" userId="S::jennifer.larkins@education.ky.gov::093879bc-4454-48e7-95b0-93a7f4bf4b00" providerId="AD" clId="Web-{6EAB90C5-D92F-5B72-5305-E53271DA5319}" dt="2024-07-12T16:30:45.045" v="1" actId="1076"/>
          <ac:spMkLst>
            <pc:docMk/>
            <pc:sldMk cId="201350210" sldId="1152"/>
            <ac:spMk id="2" creationId="{FE3A155D-3CAE-522F-22EB-695E2F0AA2DA}"/>
          </ac:spMkLst>
        </pc:spChg>
      </pc:sldChg>
      <pc:sldChg chg="addSp delSp modSp">
        <pc:chgData name="Larkins, Jennifer - Office of Assessment and Accountability" userId="S::jennifer.larkins@education.ky.gov::093879bc-4454-48e7-95b0-93a7f4bf4b00" providerId="AD" clId="Web-{6EAB90C5-D92F-5B72-5305-E53271DA5319}" dt="2024-07-12T16:33:22.443" v="5"/>
        <pc:sldMkLst>
          <pc:docMk/>
          <pc:sldMk cId="1059559007" sldId="1153"/>
        </pc:sldMkLst>
        <pc:spChg chg="add del mod">
          <ac:chgData name="Larkins, Jennifer - Office of Assessment and Accountability" userId="S::jennifer.larkins@education.ky.gov::093879bc-4454-48e7-95b0-93a7f4bf4b00" providerId="AD" clId="Web-{6EAB90C5-D92F-5B72-5305-E53271DA5319}" dt="2024-07-12T16:33:22.443" v="5"/>
          <ac:spMkLst>
            <pc:docMk/>
            <pc:sldMk cId="1059559007" sldId="1153"/>
            <ac:spMk id="2" creationId="{44EB9B41-8943-52D2-E0FC-45EBB17EA4B0}"/>
          </ac:spMkLst>
        </pc:spChg>
      </pc:sldChg>
      <pc:sldChg chg="addSp delSp modSp modCm">
        <pc:chgData name="Larkins, Jennifer - Office of Assessment and Accountability" userId="S::jennifer.larkins@education.ky.gov::093879bc-4454-48e7-95b0-93a7f4bf4b00" providerId="AD" clId="Web-{6EAB90C5-D92F-5B72-5305-E53271DA5319}" dt="2024-07-12T16:50:50.003" v="253"/>
        <pc:sldMkLst>
          <pc:docMk/>
          <pc:sldMk cId="2449209925" sldId="1154"/>
        </pc:sldMkLst>
        <pc:spChg chg="add del mod">
          <ac:chgData name="Larkins, Jennifer - Office of Assessment and Accountability" userId="S::jennifer.larkins@education.ky.gov::093879bc-4454-48e7-95b0-93a7f4bf4b00" providerId="AD" clId="Web-{6EAB90C5-D92F-5B72-5305-E53271DA5319}" dt="2024-07-12T16:45:03.848" v="227"/>
          <ac:spMkLst>
            <pc:docMk/>
            <pc:sldMk cId="2449209925" sldId="1154"/>
            <ac:spMk id="2" creationId="{47214422-71FC-C091-4F8C-6D4121B35793}"/>
          </ac:spMkLst>
        </pc:spChg>
        <pc:spChg chg="add del mod">
          <ac:chgData name="Larkins, Jennifer - Office of Assessment and Accountability" userId="S::jennifer.larkins@education.ky.gov::093879bc-4454-48e7-95b0-93a7f4bf4b00" providerId="AD" clId="Web-{6EAB90C5-D92F-5B72-5305-E53271DA5319}" dt="2024-07-12T16:44:14.580" v="223"/>
          <ac:spMkLst>
            <pc:docMk/>
            <pc:sldMk cId="2449209925" sldId="1154"/>
            <ac:spMk id="4" creationId="{85DE6A87-AE18-9825-5DE0-5BC554A33CF3}"/>
          </ac:spMkLst>
        </pc:spChg>
        <pc:spChg chg="add mod">
          <ac:chgData name="Larkins, Jennifer - Office of Assessment and Accountability" userId="S::jennifer.larkins@education.ky.gov::093879bc-4454-48e7-95b0-93a7f4bf4b00" providerId="AD" clId="Web-{6EAB90C5-D92F-5B72-5305-E53271DA5319}" dt="2024-07-12T16:45:54.381" v="237" actId="14100"/>
          <ac:spMkLst>
            <pc:docMk/>
            <pc:sldMk cId="2449209925" sldId="1154"/>
            <ac:spMk id="6" creationId="{002B2BE4-FFA2-CA74-501A-9EFF99E85BE9}"/>
          </ac:spMkLst>
        </pc:spChg>
        <pc:spChg chg="add del">
          <ac:chgData name="Larkins, Jennifer - Office of Assessment and Accountability" userId="S::jennifer.larkins@education.ky.gov::093879bc-4454-48e7-95b0-93a7f4bf4b00" providerId="AD" clId="Web-{6EAB90C5-D92F-5B72-5305-E53271DA5319}" dt="2024-07-12T16:46:47.087" v="239"/>
          <ac:spMkLst>
            <pc:docMk/>
            <pc:sldMk cId="2449209925" sldId="1154"/>
            <ac:spMk id="8" creationId="{85DE6A87-AE18-9825-5DE0-5BC554A33CF3}"/>
          </ac:spMkLst>
        </pc:spChg>
        <pc:spChg chg="add mod">
          <ac:chgData name="Larkins, Jennifer - Office of Assessment and Accountability" userId="S::jennifer.larkins@education.ky.gov::093879bc-4454-48e7-95b0-93a7f4bf4b00" providerId="AD" clId="Web-{6EAB90C5-D92F-5B72-5305-E53271DA5319}" dt="2024-07-12T16:50:50.003" v="253"/>
          <ac:spMkLst>
            <pc:docMk/>
            <pc:sldMk cId="2449209925" sldId="1154"/>
            <ac:spMk id="11" creationId="{AAE89609-28CA-2DE8-9483-AA6F08645EBD}"/>
          </ac:spMkLst>
        </pc:spChg>
        <pc:spChg chg="mod">
          <ac:chgData name="Larkins, Jennifer - Office of Assessment and Accountability" userId="S::jennifer.larkins@education.ky.gov::093879bc-4454-48e7-95b0-93a7f4bf4b00" providerId="AD" clId="Web-{6EAB90C5-D92F-5B72-5305-E53271DA5319}" dt="2024-07-12T16:45:34.537" v="233" actId="1076"/>
          <ac:spMkLst>
            <pc:docMk/>
            <pc:sldMk cId="2449209925" sldId="1154"/>
            <ac:spMk id="45" creationId="{DF3FDF99-7431-419C-1049-A32807ED9530}"/>
          </ac:spMkLst>
        </pc:spChg>
        <pc:spChg chg="mod">
          <ac:chgData name="Larkins, Jennifer - Office of Assessment and Accountability" userId="S::jennifer.larkins@education.ky.gov::093879bc-4454-48e7-95b0-93a7f4bf4b00" providerId="AD" clId="Web-{6EAB90C5-D92F-5B72-5305-E53271DA5319}" dt="2024-07-12T16:45:30.755" v="232" actId="1076"/>
          <ac:spMkLst>
            <pc:docMk/>
            <pc:sldMk cId="2449209925" sldId="1154"/>
            <ac:spMk id="49" creationId="{0B080727-7FB6-2BA8-D87D-468A9BC2FAB8}"/>
          </ac:spMkLst>
        </pc:spChg>
        <pc:picChg chg="add mod">
          <ac:chgData name="Larkins, Jennifer - Office of Assessment and Accountability" userId="S::jennifer.larkins@education.ky.gov::093879bc-4454-48e7-95b0-93a7f4bf4b00" providerId="AD" clId="Web-{6EAB90C5-D92F-5B72-5305-E53271DA5319}" dt="2024-07-12T16:47:29.182" v="244" actId="1076"/>
          <ac:picMkLst>
            <pc:docMk/>
            <pc:sldMk cId="2449209925" sldId="1154"/>
            <ac:picMk id="10" creationId="{5F120F58-2269-598D-31D8-81BA7898C183}"/>
          </ac:picMkLst>
        </pc:picChg>
        <pc:extLst>
          <p:ext xmlns:p="http://schemas.openxmlformats.org/presentationml/2006/main" uri="{D6D511B9-2390-475A-947B-AFAB55BFBCF1}">
            <pc226:cmChg xmlns:pc226="http://schemas.microsoft.com/office/powerpoint/2022/06/main/command" chg="">
              <pc226:chgData name="Larkins, Jennifer - Office of Assessment and Accountability" userId="S::jennifer.larkins@education.ky.gov::093879bc-4454-48e7-95b0-93a7f4bf4b00" providerId="AD" clId="Web-{6EAB90C5-D92F-5B72-5305-E53271DA5319}" dt="2024-07-12T16:48:42.232" v="249"/>
              <pc2:cmMkLst xmlns:pc2="http://schemas.microsoft.com/office/powerpoint/2019/9/main/command">
                <pc:docMk/>
                <pc:sldMk cId="2449209925" sldId="1154"/>
                <pc2:cmMk id="{3A6B1A35-48D4-4A17-88DB-05C44A622F66}"/>
              </pc2:cmMkLst>
              <pc226:cmRplyChg chg="add">
                <pc226:chgData name="Larkins, Jennifer - Office of Assessment and Accountability" userId="S::jennifer.larkins@education.ky.gov::093879bc-4454-48e7-95b0-93a7f4bf4b00" providerId="AD" clId="Web-{6EAB90C5-D92F-5B72-5305-E53271DA5319}" dt="2024-07-12T16:48:42.232" v="249"/>
                <pc2:cmRplyMkLst xmlns:pc2="http://schemas.microsoft.com/office/powerpoint/2019/9/main/command">
                  <pc:docMk/>
                  <pc:sldMk cId="2449209925" sldId="1154"/>
                  <pc2:cmMk id="{3A6B1A35-48D4-4A17-88DB-05C44A622F66}"/>
                  <pc2:cmRplyMk id="{C7F5B33F-E129-424D-A9AB-67914FCFEB04}"/>
                </pc2:cmRplyMkLst>
              </pc226:cmRplyChg>
            </pc226:cmChg>
          </p:ext>
        </pc:extLst>
      </pc:sldChg>
      <pc:sldChg chg="modSp new addCm modCm">
        <pc:chgData name="Larkins, Jennifer - Office of Assessment and Accountability" userId="S::jennifer.larkins@education.ky.gov::093879bc-4454-48e7-95b0-93a7f4bf4b00" providerId="AD" clId="Web-{6EAB90C5-D92F-5B72-5305-E53271DA5319}" dt="2024-07-12T16:41:24.385" v="212"/>
        <pc:sldMkLst>
          <pc:docMk/>
          <pc:sldMk cId="2273648586" sldId="1155"/>
        </pc:sldMkLst>
        <pc:spChg chg="mod">
          <ac:chgData name="Larkins, Jennifer - Office of Assessment and Accountability" userId="S::jennifer.larkins@education.ky.gov::093879bc-4454-48e7-95b0-93a7f4bf4b00" providerId="AD" clId="Web-{6EAB90C5-D92F-5B72-5305-E53271DA5319}" dt="2024-07-12T16:38:23.471" v="153" actId="20577"/>
          <ac:spMkLst>
            <pc:docMk/>
            <pc:sldMk cId="2273648586" sldId="1155"/>
            <ac:spMk id="2" creationId="{3D4ACAE3-0AB1-2D73-7AD8-4CD8F1C3B834}"/>
          </ac:spMkLst>
        </pc:spChg>
        <pc:spChg chg="mod">
          <ac:chgData name="Larkins, Jennifer - Office of Assessment and Accountability" userId="S::jennifer.larkins@education.ky.gov::093879bc-4454-48e7-95b0-93a7f4bf4b00" providerId="AD" clId="Web-{6EAB90C5-D92F-5B72-5305-E53271DA5319}" dt="2024-07-12T16:38:18.268" v="140" actId="20577"/>
          <ac:spMkLst>
            <pc:docMk/>
            <pc:sldMk cId="2273648586" sldId="1155"/>
            <ac:spMk id="3" creationId="{1194AB2F-6EBE-BF30-D071-1704E55AD663}"/>
          </ac:spMkLst>
        </pc:spChg>
        <pc:extLst>
          <p:ext xmlns:p="http://schemas.openxmlformats.org/presentationml/2006/main" uri="{D6D511B9-2390-475A-947B-AFAB55BFBCF1}">
            <pc226:cmChg xmlns:pc226="http://schemas.microsoft.com/office/powerpoint/2022/06/main/command" chg="add mod">
              <pc226:chgData name="Larkins, Jennifer - Office of Assessment and Accountability" userId="S::jennifer.larkins@education.ky.gov::093879bc-4454-48e7-95b0-93a7f4bf4b00" providerId="AD" clId="Web-{6EAB90C5-D92F-5B72-5305-E53271DA5319}" dt="2024-07-12T16:41:24.385" v="212"/>
              <pc2:cmMkLst xmlns:pc2="http://schemas.microsoft.com/office/powerpoint/2019/9/main/command">
                <pc:docMk/>
                <pc:sldMk cId="2273648586" sldId="1155"/>
                <pc2:cmMk id="{223A2C17-30AE-4F3F-BF41-2A5DB42A793E}"/>
              </pc2:cmMkLst>
            </pc226:cmChg>
          </p:ext>
        </pc:extLst>
      </pc:sldChg>
      <pc:sldChg chg="modSp add replId addCm">
        <pc:chgData name="Larkins, Jennifer - Office of Assessment and Accountability" userId="S::jennifer.larkins@education.ky.gov::093879bc-4454-48e7-95b0-93a7f4bf4b00" providerId="AD" clId="Web-{6EAB90C5-D92F-5B72-5305-E53271DA5319}" dt="2024-07-12T16:40:58.681" v="211" actId="20577"/>
        <pc:sldMkLst>
          <pc:docMk/>
          <pc:sldMk cId="3696989484" sldId="1156"/>
        </pc:sldMkLst>
        <pc:spChg chg="mod">
          <ac:chgData name="Larkins, Jennifer - Office of Assessment and Accountability" userId="S::jennifer.larkins@education.ky.gov::093879bc-4454-48e7-95b0-93a7f4bf4b00" providerId="AD" clId="Web-{6EAB90C5-D92F-5B72-5305-E53271DA5319}" dt="2024-07-12T16:35:37.339" v="132" actId="20577"/>
          <ac:spMkLst>
            <pc:docMk/>
            <pc:sldMk cId="3696989484" sldId="1156"/>
            <ac:spMk id="2" creationId="{3D4ACAE3-0AB1-2D73-7AD8-4CD8F1C3B834}"/>
          </ac:spMkLst>
        </pc:spChg>
        <pc:spChg chg="mod">
          <ac:chgData name="Larkins, Jennifer - Office of Assessment and Accountability" userId="S::jennifer.larkins@education.ky.gov::093879bc-4454-48e7-95b0-93a7f4bf4b00" providerId="AD" clId="Web-{6EAB90C5-D92F-5B72-5305-E53271DA5319}" dt="2024-07-12T16:40:58.681" v="211" actId="20577"/>
          <ac:spMkLst>
            <pc:docMk/>
            <pc:sldMk cId="3696989484" sldId="1156"/>
            <ac:spMk id="3" creationId="{1194AB2F-6EBE-BF30-D071-1704E55AD663}"/>
          </ac:spMkLst>
        </pc:spChg>
        <pc:extLst>
          <p:ext xmlns:p="http://schemas.openxmlformats.org/presentationml/2006/main" uri="{D6D511B9-2390-475A-947B-AFAB55BFBCF1}">
            <pc226:cmChg xmlns:pc226="http://schemas.microsoft.com/office/powerpoint/2022/06/main/command" chg="add">
              <pc226:chgData name="Larkins, Jennifer - Office of Assessment and Accountability" userId="S::jennifer.larkins@education.ky.gov::093879bc-4454-48e7-95b0-93a7f4bf4b00" providerId="AD" clId="Web-{6EAB90C5-D92F-5B72-5305-E53271DA5319}" dt="2024-07-12T16:40:52.478" v="210"/>
              <pc2:cmMkLst xmlns:pc2="http://schemas.microsoft.com/office/powerpoint/2019/9/main/command">
                <pc:docMk/>
                <pc:sldMk cId="3696989484" sldId="1156"/>
                <pc2:cmMk id="{605B1622-86FD-4A0B-B2D9-6671986D2EED}"/>
              </pc2:cmMkLst>
            </pc226:cmChg>
          </p:ext>
        </pc:extLst>
      </pc:sldChg>
    </pc:docChg>
  </pc:docChgLst>
  <pc:docChgLst>
    <pc:chgData name="Chandler, Melissa - Division of Assessment and Accountability Support" userId="S::melissa.chandler@education.ky.gov::c7c40c5a-5db2-409e-9ac5-b3fa8556cae3" providerId="AD" clId="Web-{E3C72F07-2A96-E520-F920-165F28B0AED3}"/>
    <pc:docChg chg="modSld">
      <pc:chgData name="Chandler, Melissa - Division of Assessment and Accountability Support" userId="S::melissa.chandler@education.ky.gov::c7c40c5a-5db2-409e-9ac5-b3fa8556cae3" providerId="AD" clId="Web-{E3C72F07-2A96-E520-F920-165F28B0AED3}" dt="2024-07-18T19:54:03.620" v="42" actId="1076"/>
      <pc:docMkLst>
        <pc:docMk/>
      </pc:docMkLst>
      <pc:sldChg chg="modSp">
        <pc:chgData name="Chandler, Melissa - Division of Assessment and Accountability Support" userId="S::melissa.chandler@education.ky.gov::c7c40c5a-5db2-409e-9ac5-b3fa8556cae3" providerId="AD" clId="Web-{E3C72F07-2A96-E520-F920-165F28B0AED3}" dt="2024-07-18T19:54:03.620" v="42" actId="1076"/>
        <pc:sldMkLst>
          <pc:docMk/>
          <pc:sldMk cId="1153131532" sldId="301"/>
        </pc:sldMkLst>
        <pc:spChg chg="mod">
          <ac:chgData name="Chandler, Melissa - Division of Assessment and Accountability Support" userId="S::melissa.chandler@education.ky.gov::c7c40c5a-5db2-409e-9ac5-b3fa8556cae3" providerId="AD" clId="Web-{E3C72F07-2A96-E520-F920-165F28B0AED3}" dt="2024-07-18T19:54:03.620" v="42" actId="1076"/>
          <ac:spMkLst>
            <pc:docMk/>
            <pc:sldMk cId="1153131532" sldId="301"/>
            <ac:spMk id="3" creationId="{C7BD9FBF-741F-DF25-35AC-341F755EEEEA}"/>
          </ac:spMkLst>
        </pc:spChg>
      </pc:sldChg>
      <pc:sldChg chg="modSp">
        <pc:chgData name="Chandler, Melissa - Division of Assessment and Accountability Support" userId="S::melissa.chandler@education.ky.gov::c7c40c5a-5db2-409e-9ac5-b3fa8556cae3" providerId="AD" clId="Web-{E3C72F07-2A96-E520-F920-165F28B0AED3}" dt="2024-07-18T19:53:08.007" v="41" actId="1076"/>
        <pc:sldMkLst>
          <pc:docMk/>
          <pc:sldMk cId="2031876543" sldId="1071"/>
        </pc:sldMkLst>
        <pc:spChg chg="mod">
          <ac:chgData name="Chandler, Melissa - Division of Assessment and Accountability Support" userId="S::melissa.chandler@education.ky.gov::c7c40c5a-5db2-409e-9ac5-b3fa8556cae3" providerId="AD" clId="Web-{E3C72F07-2A96-E520-F920-165F28B0AED3}" dt="2024-07-18T19:53:07.991" v="40" actId="1076"/>
          <ac:spMkLst>
            <pc:docMk/>
            <pc:sldMk cId="2031876543" sldId="1071"/>
            <ac:spMk id="2" creationId="{3183189A-6FB4-E44C-B710-7D3A72EB7571}"/>
          </ac:spMkLst>
        </pc:spChg>
        <pc:spChg chg="mod">
          <ac:chgData name="Chandler, Melissa - Division of Assessment and Accountability Support" userId="S::melissa.chandler@education.ky.gov::c7c40c5a-5db2-409e-9ac5-b3fa8556cae3" providerId="AD" clId="Web-{E3C72F07-2A96-E520-F920-165F28B0AED3}" dt="2024-07-18T19:53:08.007" v="41" actId="1076"/>
          <ac:spMkLst>
            <pc:docMk/>
            <pc:sldMk cId="2031876543" sldId="1071"/>
            <ac:spMk id="3" creationId="{15975756-7273-374D-877B-DD347CC3BB25}"/>
          </ac:spMkLst>
        </pc:spChg>
      </pc:sldChg>
    </pc:docChg>
  </pc:docChgLst>
  <pc:docChgLst>
    <pc:chgData name="Stafford, Jennifer - KDE Division Director" userId="S::jennifer.stafford@education.ky.gov::0151abd4-297e-443f-a77b-a8c249c015ab" providerId="AD" clId="Web-{A0CCA846-7FEC-1828-5B64-621A5486E6A6}"/>
    <pc:docChg chg="modSld">
      <pc:chgData name="Stafford, Jennifer - KDE Division Director" userId="S::jennifer.stafford@education.ky.gov::0151abd4-297e-443f-a77b-a8c249c015ab" providerId="AD" clId="Web-{A0CCA846-7FEC-1828-5B64-621A5486E6A6}" dt="2024-07-17T20:33:33.498" v="1759" actId="20577"/>
      <pc:docMkLst>
        <pc:docMk/>
      </pc:docMkLst>
      <pc:sldChg chg="modNotes">
        <pc:chgData name="Stafford, Jennifer - KDE Division Director" userId="S::jennifer.stafford@education.ky.gov::0151abd4-297e-443f-a77b-a8c249c015ab" providerId="AD" clId="Web-{A0CCA846-7FEC-1828-5B64-621A5486E6A6}" dt="2024-07-17T20:31:29.290" v="1755"/>
        <pc:sldMkLst>
          <pc:docMk/>
          <pc:sldMk cId="2914817164" sldId="297"/>
        </pc:sldMkLst>
      </pc:sldChg>
      <pc:sldChg chg="modNotes">
        <pc:chgData name="Stafford, Jennifer - KDE Division Director" userId="S::jennifer.stafford@education.ky.gov::0151abd4-297e-443f-a77b-a8c249c015ab" providerId="AD" clId="Web-{A0CCA846-7FEC-1828-5B64-621A5486E6A6}" dt="2024-07-17T20:02:39.737" v="378"/>
        <pc:sldMkLst>
          <pc:docMk/>
          <pc:sldMk cId="2441572632" sldId="300"/>
        </pc:sldMkLst>
      </pc:sldChg>
      <pc:sldChg chg="addCm">
        <pc:chgData name="Stafford, Jennifer - KDE Division Director" userId="S::jennifer.stafford@education.ky.gov::0151abd4-297e-443f-a77b-a8c249c015ab" providerId="AD" clId="Web-{A0CCA846-7FEC-1828-5B64-621A5486E6A6}" dt="2024-07-17T20:02:01.548" v="375"/>
        <pc:sldMkLst>
          <pc:docMk/>
          <pc:sldMk cId="2231297251" sldId="996"/>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A0CCA846-7FEC-1828-5B64-621A5486E6A6}" dt="2024-07-17T20:02:01.548" v="375"/>
              <pc2:cmMkLst xmlns:pc2="http://schemas.microsoft.com/office/powerpoint/2019/9/main/command">
                <pc:docMk/>
                <pc:sldMk cId="2231297251" sldId="996"/>
                <pc2:cmMk id="{38DAA471-BEA1-4304-A40B-70F0C7AD13D2}"/>
              </pc2:cmMkLst>
            </pc226:cmChg>
          </p:ext>
        </pc:extLst>
      </pc:sldChg>
      <pc:sldChg chg="modSp">
        <pc:chgData name="Stafford, Jennifer - KDE Division Director" userId="S::jennifer.stafford@education.ky.gov::0151abd4-297e-443f-a77b-a8c249c015ab" providerId="AD" clId="Web-{A0CCA846-7FEC-1828-5B64-621A5486E6A6}" dt="2024-07-17T19:43:48.804" v="357" actId="1076"/>
        <pc:sldMkLst>
          <pc:docMk/>
          <pc:sldMk cId="3426990356" sldId="1000"/>
        </pc:sldMkLst>
        <pc:spChg chg="mod">
          <ac:chgData name="Stafford, Jennifer - KDE Division Director" userId="S::jennifer.stafford@education.ky.gov::0151abd4-297e-443f-a77b-a8c249c015ab" providerId="AD" clId="Web-{A0CCA846-7FEC-1828-5B64-621A5486E6A6}" dt="2024-07-17T19:43:43.147" v="356" actId="1076"/>
          <ac:spMkLst>
            <pc:docMk/>
            <pc:sldMk cId="3426990356" sldId="1000"/>
            <ac:spMk id="2" creationId="{EC4B71DF-6CB5-E308-319B-334EF29AE76C}"/>
          </ac:spMkLst>
        </pc:spChg>
        <pc:spChg chg="mod">
          <ac:chgData name="Stafford, Jennifer - KDE Division Director" userId="S::jennifer.stafford@education.ky.gov::0151abd4-297e-443f-a77b-a8c249c015ab" providerId="AD" clId="Web-{A0CCA846-7FEC-1828-5B64-621A5486E6A6}" dt="2024-07-17T19:43:48.804" v="357" actId="1076"/>
          <ac:spMkLst>
            <pc:docMk/>
            <pc:sldMk cId="3426990356" sldId="1000"/>
            <ac:spMk id="3" creationId="{9D9D57D5-FF14-BFC8-382E-E1958C7AACD9}"/>
          </ac:spMkLst>
        </pc:spChg>
      </pc:sldChg>
      <pc:sldChg chg="addSp modSp">
        <pc:chgData name="Stafford, Jennifer - KDE Division Director" userId="S::jennifer.stafford@education.ky.gov::0151abd4-297e-443f-a77b-a8c249c015ab" providerId="AD" clId="Web-{A0CCA846-7FEC-1828-5B64-621A5486E6A6}" dt="2024-07-17T19:38:38.839" v="340" actId="1076"/>
        <pc:sldMkLst>
          <pc:docMk/>
          <pc:sldMk cId="2995313015" sldId="1050"/>
        </pc:sldMkLst>
        <pc:spChg chg="mod">
          <ac:chgData name="Stafford, Jennifer - KDE Division Director" userId="S::jennifer.stafford@education.ky.gov::0151abd4-297e-443f-a77b-a8c249c015ab" providerId="AD" clId="Web-{A0CCA846-7FEC-1828-5B64-621A5486E6A6}" dt="2024-07-17T19:37:51.777" v="324" actId="14100"/>
          <ac:spMkLst>
            <pc:docMk/>
            <pc:sldMk cId="2995313015" sldId="1050"/>
            <ac:spMk id="3" creationId="{297E8423-2C4D-4AC4-35C2-FE2BA498B2B7}"/>
          </ac:spMkLst>
        </pc:spChg>
        <pc:spChg chg="add mod">
          <ac:chgData name="Stafford, Jennifer - KDE Division Director" userId="S::jennifer.stafford@education.ky.gov::0151abd4-297e-443f-a77b-a8c249c015ab" providerId="AD" clId="Web-{A0CCA846-7FEC-1828-5B64-621A5486E6A6}" dt="2024-07-17T19:38:38.839" v="340" actId="1076"/>
          <ac:spMkLst>
            <pc:docMk/>
            <pc:sldMk cId="2995313015" sldId="1050"/>
            <ac:spMk id="4" creationId="{24B1C048-863D-DE03-C698-7A88AAD935EF}"/>
          </ac:spMkLst>
        </pc:spChg>
      </pc:sldChg>
      <pc:sldChg chg="modSp addCm modNotes">
        <pc:chgData name="Stafford, Jennifer - KDE Division Director" userId="S::jennifer.stafford@education.ky.gov::0151abd4-297e-443f-a77b-a8c249c015ab" providerId="AD" clId="Web-{A0CCA846-7FEC-1828-5B64-621A5486E6A6}" dt="2024-07-17T20:33:33.498" v="1759" actId="20577"/>
        <pc:sldMkLst>
          <pc:docMk/>
          <pc:sldMk cId="958431239" sldId="1057"/>
        </pc:sldMkLst>
        <pc:spChg chg="mod">
          <ac:chgData name="Stafford, Jennifer - KDE Division Director" userId="S::jennifer.stafford@education.ky.gov::0151abd4-297e-443f-a77b-a8c249c015ab" providerId="AD" clId="Web-{A0CCA846-7FEC-1828-5B64-621A5486E6A6}" dt="2024-07-17T20:33:33.498" v="1759" actId="20577"/>
          <ac:spMkLst>
            <pc:docMk/>
            <pc:sldMk cId="958431239" sldId="1057"/>
            <ac:spMk id="3" creationId="{D99F2F24-B5E3-CFDB-73EB-C47DEF25B4E9}"/>
          </ac:spMkLst>
        </pc:spChg>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A0CCA846-7FEC-1828-5B64-621A5486E6A6}" dt="2024-07-17T20:33:24.263" v="1758"/>
              <pc2:cmMkLst xmlns:pc2="http://schemas.microsoft.com/office/powerpoint/2019/9/main/command">
                <pc:docMk/>
                <pc:sldMk cId="958431239" sldId="1057"/>
                <pc2:cmMk id="{0688617D-B64B-48DC-A0D7-D7C1121DB35E}"/>
              </pc2:cmMkLst>
            </pc226:cmChg>
          </p:ext>
        </pc:extLst>
      </pc:sldChg>
      <pc:sldChg chg="addCm modNotes">
        <pc:chgData name="Stafford, Jennifer - KDE Division Director" userId="S::jennifer.stafford@education.ky.gov::0151abd4-297e-443f-a77b-a8c249c015ab" providerId="AD" clId="Web-{A0CCA846-7FEC-1828-5B64-621A5486E6A6}" dt="2024-07-17T20:00:21.138" v="374"/>
        <pc:sldMkLst>
          <pc:docMk/>
          <pc:sldMk cId="1393089281" sldId="1060"/>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A0CCA846-7FEC-1828-5B64-621A5486E6A6}" dt="2024-07-17T20:00:21.138" v="374"/>
              <pc2:cmMkLst xmlns:pc2="http://schemas.microsoft.com/office/powerpoint/2019/9/main/command">
                <pc:docMk/>
                <pc:sldMk cId="1393089281" sldId="1060"/>
                <pc2:cmMk id="{120519F9-7B4B-4137-9E0F-85A9B5AC7B69}"/>
              </pc2:cmMkLst>
            </pc226:cmChg>
          </p:ext>
        </pc:extLst>
      </pc:sldChg>
      <pc:sldChg chg="modSp modNotes">
        <pc:chgData name="Stafford, Jennifer - KDE Division Director" userId="S::jennifer.stafford@education.ky.gov::0151abd4-297e-443f-a77b-a8c249c015ab" providerId="AD" clId="Web-{A0CCA846-7FEC-1828-5B64-621A5486E6A6}" dt="2024-07-17T20:04:04.881" v="417"/>
        <pc:sldMkLst>
          <pc:docMk/>
          <pc:sldMk cId="683306334" sldId="1062"/>
        </pc:sldMkLst>
        <pc:spChg chg="mod">
          <ac:chgData name="Stafford, Jennifer - KDE Division Director" userId="S::jennifer.stafford@education.ky.gov::0151abd4-297e-443f-a77b-a8c249c015ab" providerId="AD" clId="Web-{A0CCA846-7FEC-1828-5B64-621A5486E6A6}" dt="2024-07-17T19:45:17.120" v="360" actId="1076"/>
          <ac:spMkLst>
            <pc:docMk/>
            <pc:sldMk cId="683306334" sldId="1062"/>
            <ac:spMk id="45" creationId="{DF3FDF99-7431-419C-1049-A32807ED9530}"/>
          </ac:spMkLst>
        </pc:spChg>
      </pc:sldChg>
      <pc:sldChg chg="addSp delSp modNotes">
        <pc:chgData name="Stafford, Jennifer - KDE Division Director" userId="S::jennifer.stafford@education.ky.gov::0151abd4-297e-443f-a77b-a8c249c015ab" providerId="AD" clId="Web-{A0CCA846-7FEC-1828-5B64-621A5486E6A6}" dt="2024-07-17T20:04:46.867" v="420"/>
        <pc:sldMkLst>
          <pc:docMk/>
          <pc:sldMk cId="277886469" sldId="1063"/>
        </pc:sldMkLst>
        <pc:spChg chg="add">
          <ac:chgData name="Stafford, Jennifer - KDE Division Director" userId="S::jennifer.stafford@education.ky.gov::0151abd4-297e-443f-a77b-a8c249c015ab" providerId="AD" clId="Web-{A0CCA846-7FEC-1828-5B64-621A5486E6A6}" dt="2024-07-17T19:45:39.824" v="368"/>
          <ac:spMkLst>
            <pc:docMk/>
            <pc:sldMk cId="277886469" sldId="1063"/>
            <ac:spMk id="4" creationId="{3BD2057E-AEE6-3E44-5D05-FB301CBE74C0}"/>
          </ac:spMkLst>
        </pc:spChg>
        <pc:spChg chg="add">
          <ac:chgData name="Stafford, Jennifer - KDE Division Director" userId="S::jennifer.stafford@education.ky.gov::0151abd4-297e-443f-a77b-a8c249c015ab" providerId="AD" clId="Web-{A0CCA846-7FEC-1828-5B64-621A5486E6A6}" dt="2024-07-17T19:45:39.902" v="369"/>
          <ac:spMkLst>
            <pc:docMk/>
            <pc:sldMk cId="277886469" sldId="1063"/>
            <ac:spMk id="20" creationId="{31AB5B1C-7EC0-8E39-3AE5-264F45C778B9}"/>
          </ac:spMkLst>
        </pc:spChg>
        <pc:spChg chg="del">
          <ac:chgData name="Stafford, Jennifer - KDE Division Director" userId="S::jennifer.stafford@education.ky.gov::0151abd4-297e-443f-a77b-a8c249c015ab" providerId="AD" clId="Web-{A0CCA846-7FEC-1828-5B64-621A5486E6A6}" dt="2024-07-17T19:45:38.636" v="366"/>
          <ac:spMkLst>
            <pc:docMk/>
            <pc:sldMk cId="277886469" sldId="1063"/>
            <ac:spMk id="45" creationId="{DF3FDF99-7431-419C-1049-A32807ED9530}"/>
          </ac:spMkLst>
        </pc:spChg>
        <pc:spChg chg="del">
          <ac:chgData name="Stafford, Jennifer - KDE Division Director" userId="S::jennifer.stafford@education.ky.gov::0151abd4-297e-443f-a77b-a8c249c015ab" providerId="AD" clId="Web-{A0CCA846-7FEC-1828-5B64-621A5486E6A6}" dt="2024-07-17T19:45:38.636" v="367"/>
          <ac:spMkLst>
            <pc:docMk/>
            <pc:sldMk cId="277886469" sldId="1063"/>
            <ac:spMk id="49" creationId="{0B080727-7FB6-2BA8-D87D-468A9BC2FAB8}"/>
          </ac:spMkLst>
        </pc:spChg>
      </pc:sldChg>
      <pc:sldChg chg="addSp delSp modSp modNotes">
        <pc:chgData name="Stafford, Jennifer - KDE Division Director" userId="S::jennifer.stafford@education.ky.gov::0151abd4-297e-443f-a77b-a8c249c015ab" providerId="AD" clId="Web-{A0CCA846-7FEC-1828-5B64-621A5486E6A6}" dt="2024-07-17T20:03:49.709" v="412"/>
        <pc:sldMkLst>
          <pc:docMk/>
          <pc:sldMk cId="2449209925" sldId="1154"/>
        </pc:sldMkLst>
        <pc:spChg chg="add">
          <ac:chgData name="Stafford, Jennifer - KDE Division Director" userId="S::jennifer.stafford@education.ky.gov::0151abd4-297e-443f-a77b-a8c249c015ab" providerId="AD" clId="Web-{A0CCA846-7FEC-1828-5B64-621A5486E6A6}" dt="2024-07-17T19:45:32.464" v="364"/>
          <ac:spMkLst>
            <pc:docMk/>
            <pc:sldMk cId="2449209925" sldId="1154"/>
            <ac:spMk id="4" creationId="{80643CDC-7074-CCD8-DCD1-12EF3521A6AB}"/>
          </ac:spMkLst>
        </pc:spChg>
        <pc:spChg chg="add">
          <ac:chgData name="Stafford, Jennifer - KDE Division Director" userId="S::jennifer.stafford@education.ky.gov::0151abd4-297e-443f-a77b-a8c249c015ab" providerId="AD" clId="Web-{A0CCA846-7FEC-1828-5B64-621A5486E6A6}" dt="2024-07-17T19:45:32.511" v="365"/>
          <ac:spMkLst>
            <pc:docMk/>
            <pc:sldMk cId="2449209925" sldId="1154"/>
            <ac:spMk id="12" creationId="{0AFA53AA-FD61-7752-0175-5B447A5DC819}"/>
          </ac:spMkLst>
        </pc:spChg>
        <pc:spChg chg="del mod">
          <ac:chgData name="Stafford, Jennifer - KDE Division Director" userId="S::jennifer.stafford@education.ky.gov::0151abd4-297e-443f-a77b-a8c249c015ab" providerId="AD" clId="Web-{A0CCA846-7FEC-1828-5B64-621A5486E6A6}" dt="2024-07-17T19:45:31.198" v="363"/>
          <ac:spMkLst>
            <pc:docMk/>
            <pc:sldMk cId="2449209925" sldId="1154"/>
            <ac:spMk id="45" creationId="{DF3FDF99-7431-419C-1049-A32807ED9530}"/>
          </ac:spMkLst>
        </pc:spChg>
        <pc:spChg chg="del mod">
          <ac:chgData name="Stafford, Jennifer - KDE Division Director" userId="S::jennifer.stafford@education.ky.gov::0151abd4-297e-443f-a77b-a8c249c015ab" providerId="AD" clId="Web-{A0CCA846-7FEC-1828-5B64-621A5486E6A6}" dt="2024-07-17T19:45:29.089" v="362"/>
          <ac:spMkLst>
            <pc:docMk/>
            <pc:sldMk cId="2449209925" sldId="1154"/>
            <ac:spMk id="49" creationId="{0B080727-7FB6-2BA8-D87D-468A9BC2FAB8}"/>
          </ac:spMkLst>
        </pc:spChg>
      </pc:sldChg>
      <pc:sldChg chg="modSp">
        <pc:chgData name="Stafford, Jennifer - KDE Division Director" userId="S::jennifer.stafford@education.ky.gov::0151abd4-297e-443f-a77b-a8c249c015ab" providerId="AD" clId="Web-{A0CCA846-7FEC-1828-5B64-621A5486E6A6}" dt="2024-07-17T19:14:24.193" v="168" actId="20577"/>
        <pc:sldMkLst>
          <pc:docMk/>
          <pc:sldMk cId="1384660103" sldId="1160"/>
        </pc:sldMkLst>
        <pc:spChg chg="mod">
          <ac:chgData name="Stafford, Jennifer - KDE Division Director" userId="S::jennifer.stafford@education.ky.gov::0151abd4-297e-443f-a77b-a8c249c015ab" providerId="AD" clId="Web-{A0CCA846-7FEC-1828-5B64-621A5486E6A6}" dt="2024-07-17T19:14:24.193" v="168" actId="20577"/>
          <ac:spMkLst>
            <pc:docMk/>
            <pc:sldMk cId="1384660103" sldId="1160"/>
            <ac:spMk id="3" creationId="{5BAFE7B7-DD12-25B4-EB2B-FC577D2B783A}"/>
          </ac:spMkLst>
        </pc:spChg>
      </pc:sldChg>
    </pc:docChg>
  </pc:docChgLst>
  <pc:docChgLst>
    <pc:chgData name="Stafford, Jennifer - KDE Division Director" userId="S::jennifer.stafford@education.ky.gov::0151abd4-297e-443f-a77b-a8c249c015ab" providerId="AD" clId="Web-{6E66A980-A6C1-3B1D-237B-DE93F21D91C4}"/>
    <pc:docChg chg="addSld modSld">
      <pc:chgData name="Stafford, Jennifer - KDE Division Director" userId="S::jennifer.stafford@education.ky.gov::0151abd4-297e-443f-a77b-a8c249c015ab" providerId="AD" clId="Web-{6E66A980-A6C1-3B1D-237B-DE93F21D91C4}" dt="2024-07-17T18:15:03.232" v="178" actId="20577"/>
      <pc:docMkLst>
        <pc:docMk/>
      </pc:docMkLst>
      <pc:sldChg chg="modSp">
        <pc:chgData name="Stafford, Jennifer - KDE Division Director" userId="S::jennifer.stafford@education.ky.gov::0151abd4-297e-443f-a77b-a8c249c015ab" providerId="AD" clId="Web-{6E66A980-A6C1-3B1D-237B-DE93F21D91C4}" dt="2024-07-17T18:12:20.660" v="97" actId="20577"/>
        <pc:sldMkLst>
          <pc:docMk/>
          <pc:sldMk cId="1112980395" sldId="257"/>
        </pc:sldMkLst>
        <pc:spChg chg="mod">
          <ac:chgData name="Stafford, Jennifer - KDE Division Director" userId="S::jennifer.stafford@education.ky.gov::0151abd4-297e-443f-a77b-a8c249c015ab" providerId="AD" clId="Web-{6E66A980-A6C1-3B1D-237B-DE93F21D91C4}" dt="2024-07-17T18:12:20.660" v="97" actId="20577"/>
          <ac:spMkLst>
            <pc:docMk/>
            <pc:sldMk cId="1112980395" sldId="257"/>
            <ac:spMk id="3" creationId="{F1546C76-FB12-449D-B6D0-1146DF838184}"/>
          </ac:spMkLst>
        </pc:spChg>
      </pc:sldChg>
      <pc:sldChg chg="add">
        <pc:chgData name="Stafford, Jennifer - KDE Division Director" userId="S::jennifer.stafford@education.ky.gov::0151abd4-297e-443f-a77b-a8c249c015ab" providerId="AD" clId="Web-{6E66A980-A6C1-3B1D-237B-DE93F21D91C4}" dt="2024-07-17T17:48:06.583" v="0"/>
        <pc:sldMkLst>
          <pc:docMk/>
          <pc:sldMk cId="3474957928" sldId="1159"/>
        </pc:sldMkLst>
      </pc:sldChg>
      <pc:sldChg chg="modSp add">
        <pc:chgData name="Stafford, Jennifer - KDE Division Director" userId="S::jennifer.stafford@education.ky.gov::0151abd4-297e-443f-a77b-a8c249c015ab" providerId="AD" clId="Web-{6E66A980-A6C1-3B1D-237B-DE93F21D91C4}" dt="2024-07-17T18:14:59.029" v="177" actId="20577"/>
        <pc:sldMkLst>
          <pc:docMk/>
          <pc:sldMk cId="1384660103" sldId="1160"/>
        </pc:sldMkLst>
        <pc:spChg chg="mod">
          <ac:chgData name="Stafford, Jennifer - KDE Division Director" userId="S::jennifer.stafford@education.ky.gov::0151abd4-297e-443f-a77b-a8c249c015ab" providerId="AD" clId="Web-{6E66A980-A6C1-3B1D-237B-DE93F21D91C4}" dt="2024-07-17T18:14:59.029" v="177" actId="20577"/>
          <ac:spMkLst>
            <pc:docMk/>
            <pc:sldMk cId="1384660103" sldId="1160"/>
            <ac:spMk id="3" creationId="{5BAFE7B7-DD12-25B4-EB2B-FC577D2B783A}"/>
          </ac:spMkLst>
        </pc:spChg>
      </pc:sldChg>
      <pc:sldChg chg="modSp add">
        <pc:chgData name="Stafford, Jennifer - KDE Division Director" userId="S::jennifer.stafford@education.ky.gov::0151abd4-297e-443f-a77b-a8c249c015ab" providerId="AD" clId="Web-{6E66A980-A6C1-3B1D-237B-DE93F21D91C4}" dt="2024-07-17T18:15:03.232" v="178" actId="20577"/>
        <pc:sldMkLst>
          <pc:docMk/>
          <pc:sldMk cId="3548444446" sldId="1161"/>
        </pc:sldMkLst>
        <pc:spChg chg="mod">
          <ac:chgData name="Stafford, Jennifer - KDE Division Director" userId="S::jennifer.stafford@education.ky.gov::0151abd4-297e-443f-a77b-a8c249c015ab" providerId="AD" clId="Web-{6E66A980-A6C1-3B1D-237B-DE93F21D91C4}" dt="2024-07-17T18:15:03.232" v="178" actId="20577"/>
          <ac:spMkLst>
            <pc:docMk/>
            <pc:sldMk cId="3548444446" sldId="1161"/>
            <ac:spMk id="3" creationId="{5BAFE7B7-DD12-25B4-EB2B-FC577D2B78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814040-4577-1B6C-1447-D6EF22B4679B}"/>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4EA2122D-E4DC-B0E0-21AA-6A5124FEAE80}"/>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2C1E6C4-FB2A-4AE9-BD90-466F4B72E895}" type="datetimeFigureOut">
              <a:rPr lang="en-US" smtClean="0"/>
              <a:t>8/21/2024</a:t>
            </a:fld>
            <a:endParaRPr lang="en-US"/>
          </a:p>
        </p:txBody>
      </p:sp>
      <p:sp>
        <p:nvSpPr>
          <p:cNvPr id="4" name="Footer Placeholder 3">
            <a:extLst>
              <a:ext uri="{FF2B5EF4-FFF2-40B4-BE49-F238E27FC236}">
                <a16:creationId xmlns:a16="http://schemas.microsoft.com/office/drawing/2014/main" id="{13D0DB70-3E8D-8B63-EFF6-61BC9C68227A}"/>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680C59-731A-B787-6A69-E5545931C794}"/>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A634EA7-0124-483C-9E6C-43DFFEA743E4}" type="slidenum">
              <a:rPr lang="en-US" smtClean="0"/>
              <a:t>‹#›</a:t>
            </a:fld>
            <a:endParaRPr lang="en-US"/>
          </a:p>
        </p:txBody>
      </p:sp>
    </p:spTree>
    <p:extLst>
      <p:ext uri="{BB962C8B-B14F-4D97-AF65-F5344CB8AC3E}">
        <p14:creationId xmlns:p14="http://schemas.microsoft.com/office/powerpoint/2010/main" val="1321896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18C3C96-5B7F-4E5C-AFCE-142A5E5CAECF}" type="datetimeFigureOut">
              <a:rPr lang="en-US" smtClean="0"/>
              <a:t>8/21/2024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CF61560-D506-4BEE-8D46-B8FCEDFF9FED}" type="slidenum">
              <a:rPr lang="en-US" smtClean="0"/>
              <a:t>‹#›</a:t>
            </a:fld>
            <a:endParaRPr lang="en-US"/>
          </a:p>
        </p:txBody>
      </p:sp>
    </p:spTree>
    <p:extLst>
      <p:ext uri="{BB962C8B-B14F-4D97-AF65-F5344CB8AC3E}">
        <p14:creationId xmlns:p14="http://schemas.microsoft.com/office/powerpoint/2010/main" val="27975799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ky.gov/AA/distsupp/Documents/Indicator_Metric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418668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Understanding Change Scores</a:t>
            </a:r>
          </a:p>
          <a:p>
            <a:endParaRPr lang="en-US"/>
          </a:p>
          <a:p>
            <a:r>
              <a:rPr lang="en-US"/>
              <a:t>Change Scores are calculated by simply subtracting the Prior Year Status Scores from the Current Year Status Scores. This method is applied consistently across all indicators.</a:t>
            </a:r>
          </a:p>
          <a:p>
            <a:endParaRPr lang="en-US"/>
          </a:p>
          <a:p>
            <a:r>
              <a:rPr lang="en-US"/>
              <a:t>Here's the formula used for calculating Change Scores:</a:t>
            </a:r>
          </a:p>
          <a:p>
            <a:pPr>
              <a:buFont typeface="Arial" panose="020B0604020202020204" pitchFamily="34" charset="0"/>
              <a:buChar char="•"/>
            </a:pPr>
            <a:r>
              <a:rPr lang="en-US" b="1"/>
              <a:t>Current Year Status Score – Prior Year Status Score = Change Score</a:t>
            </a:r>
          </a:p>
          <a:p>
            <a:pPr>
              <a:buFont typeface="Arial" panose="020B0604020202020204" pitchFamily="34" charset="0"/>
              <a:buNone/>
            </a:pPr>
            <a:endParaRPr lang="en-US"/>
          </a:p>
          <a:p>
            <a:r>
              <a:rPr lang="en-US"/>
              <a:t>For example, to calculate the Change Score for 2024, you would subtract the 2023 Status Score from the 2024 Status Score.</a:t>
            </a:r>
          </a:p>
          <a:p>
            <a:endParaRPr lang="en-US"/>
          </a:p>
          <a:p>
            <a:r>
              <a:rPr lang="en-US"/>
              <a:t>It's important to note that Prior Year Status Scores are only used for calculating Change Scores. They do not influence the Indicator Performance Ratings.</a:t>
            </a:r>
          </a:p>
          <a:p>
            <a:endParaRPr lang="en-US"/>
          </a:p>
          <a:p>
            <a:r>
              <a:rPr lang="en-US"/>
              <a:t>Additionally, Change Scores from prior years are not used in any calculations. Only the current and prior year Status Scores are considered for the current Change Score calculation.</a:t>
            </a:r>
          </a:p>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10</a:t>
            </a:fld>
            <a:endParaRPr lang="en-US"/>
          </a:p>
        </p:txBody>
      </p:sp>
    </p:spTree>
    <p:extLst>
      <p:ext uri="{BB962C8B-B14F-4D97-AF65-F5344CB8AC3E}">
        <p14:creationId xmlns:p14="http://schemas.microsoft.com/office/powerpoint/2010/main" val="396976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Indicator Scores are derived by combining Status Scores and Change Scores. This method is uniformly applied across all indicators.</a:t>
            </a:r>
          </a:p>
          <a:p>
            <a:endParaRPr lang="en-US"/>
          </a:p>
          <a:p>
            <a:r>
              <a:rPr lang="en-US"/>
              <a:t>Here's the formula used for calculating Indicator Scores:</a:t>
            </a:r>
          </a:p>
          <a:p>
            <a:endParaRPr lang="en-US"/>
          </a:p>
          <a:p>
            <a:pPr>
              <a:buFont typeface="Arial" panose="020B0604020202020204" pitchFamily="34" charset="0"/>
              <a:buNone/>
            </a:pPr>
            <a:r>
              <a:rPr lang="en-US" b="1"/>
              <a:t>Current Year Status Score + Change Score = Indicator Score</a:t>
            </a:r>
          </a:p>
          <a:p>
            <a:pPr>
              <a:buFont typeface="Arial" panose="020B0604020202020204" pitchFamily="34" charset="0"/>
              <a:buNone/>
            </a:pPr>
            <a:endParaRPr lang="en-US"/>
          </a:p>
          <a:p>
            <a:r>
              <a:rPr lang="en-US"/>
              <a:t>For example, to calculate the 2024 Indicator Score, you would add the 2024 Status Score to the 2024 Change Score.</a:t>
            </a:r>
          </a:p>
          <a:p>
            <a:endParaRPr lang="en-US"/>
          </a:p>
          <a:p>
            <a:r>
              <a:rPr lang="en-US"/>
              <a:t>Indicator Scores are essential for calculating the Overall Scores but do not directly influence Indicator Performance Ratings.</a:t>
            </a:r>
          </a:p>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11</a:t>
            </a:fld>
            <a:endParaRPr lang="en-US"/>
          </a:p>
        </p:txBody>
      </p:sp>
    </p:spTree>
    <p:extLst>
      <p:ext uri="{BB962C8B-B14F-4D97-AF65-F5344CB8AC3E}">
        <p14:creationId xmlns:p14="http://schemas.microsoft.com/office/powerpoint/2010/main" val="2585725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lang="en-US"/>
          </a:p>
          <a:p>
            <a:r>
              <a:rPr lang="en-US"/>
              <a:t>The </a:t>
            </a:r>
            <a:r>
              <a:rPr lang="en-US" b="1"/>
              <a:t>Indicator Performance Rating</a:t>
            </a:r>
            <a:r>
              <a:rPr lang="en-US"/>
              <a:t> will be reported as a color on the state’s Open House for the Fall of 2024, ranging from Red (lowest) to Blue (highest). Indicator ratings are determined by the intersection of the status and change in this table for each indicator. For example, on the indicator State Assessment Results for Reading and Math, a school may have a change level that increased and a status for the current year that is medium. This combination result in a green color for the school on the State Assessment Results for Reading and Math indicator.</a:t>
            </a:r>
            <a:endParaRPr lang="en-US">
              <a:cs typeface="Calibri"/>
            </a:endParaRPr>
          </a:p>
        </p:txBody>
      </p:sp>
      <p:sp>
        <p:nvSpPr>
          <p:cNvPr id="246" name="Google Shape;246;g1dde77bb554_0_10: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12</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Federal Classification</a:t>
            </a:r>
          </a:p>
          <a:p>
            <a:endParaRPr lang="en-US"/>
          </a:p>
          <a:p>
            <a:r>
              <a:rPr lang="en-US"/>
              <a:t>Federal classification designations include Comprehensive Support and Improvement (CSI), Targeted Support and Improvement (TSI), and Additional Targeted Support and Improvement (ATSI).</a:t>
            </a:r>
          </a:p>
          <a:p>
            <a:endParaRPr lang="en-US"/>
          </a:p>
          <a:p>
            <a:pPr>
              <a:buFont typeface="Arial" panose="020B0604020202020204" pitchFamily="34" charset="0"/>
              <a:buChar char="•"/>
            </a:pPr>
            <a:r>
              <a:rPr lang="en-US" b="1"/>
              <a:t>Targeted Support and Improvement (TSI):</a:t>
            </a:r>
            <a:r>
              <a:rPr lang="en-US"/>
              <a:t> Identification is required annually. Fall 2024 identification will be based on three consecutive years of data (2021-2022, 2022-2023, 2023-2024).</a:t>
            </a:r>
          </a:p>
          <a:p>
            <a:pPr>
              <a:buFont typeface="Arial" panose="020B0604020202020204" pitchFamily="34" charset="0"/>
              <a:buNone/>
            </a:pPr>
            <a:endParaRPr lang="en-US"/>
          </a:p>
          <a:p>
            <a:pPr>
              <a:buFont typeface="Arial" panose="020B0604020202020204" pitchFamily="34" charset="0"/>
              <a:buChar char="•"/>
            </a:pPr>
            <a:r>
              <a:rPr lang="en-US" b="1"/>
              <a:t>Comprehensive Support and Improvement (CSI I, CSI II, and ATSI):</a:t>
            </a:r>
            <a:r>
              <a:rPr lang="en-US"/>
              <a:t> The next identification will be in the fall of 2025.</a:t>
            </a:r>
          </a:p>
          <a:p>
            <a:pPr>
              <a:buFont typeface="Arial" panose="020B0604020202020204" pitchFamily="34" charset="0"/>
              <a:buChar char="•"/>
            </a:pPr>
            <a:endParaRPr lang="en-US"/>
          </a:p>
          <a:p>
            <a:pPr>
              <a:buFont typeface="Arial" panose="020B0604020202020204" pitchFamily="34" charset="0"/>
              <a:buChar char="•"/>
            </a:pPr>
            <a:r>
              <a:rPr lang="en-US"/>
              <a:t>Schools that no longer meet identification criteria and have demonstrated progress will exit federal classification status in 2024.</a:t>
            </a:r>
          </a:p>
          <a:p>
            <a:pPr marR="52495">
              <a:spcBef>
                <a:spcPts val="1097"/>
              </a:spcBef>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404800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Change Measure in Accountability</a:t>
            </a:r>
            <a:endParaRPr lang="en-US" b="1">
              <a:ea typeface="Calibri"/>
              <a:cs typeface="Calibri"/>
            </a:endParaRPr>
          </a:p>
          <a:p>
            <a:endParaRPr lang="en-US"/>
          </a:p>
          <a:p>
            <a:r>
              <a:rPr lang="en-US"/>
              <a:t>Kentucky's accountability system, as outlined in KRS 158.6455, ensures that both Status and Change are given equal weight in determining overall performance.</a:t>
            </a:r>
            <a:endParaRPr lang="en-US">
              <a:ea typeface="Calibri"/>
              <a:cs typeface="Calibri"/>
            </a:endParaRPr>
          </a:p>
          <a:p>
            <a:endParaRPr lang="en-US"/>
          </a:p>
          <a:p>
            <a:pPr>
              <a:buFont typeface="Arial" panose="020B0604020202020204" pitchFamily="34" charset="0"/>
              <a:buChar char="•"/>
            </a:pPr>
            <a:r>
              <a:rPr lang="en-US" b="1"/>
              <a:t>Status</a:t>
            </a:r>
            <a:r>
              <a:rPr lang="en-US"/>
              <a:t> is determined by using the current year's performance data.</a:t>
            </a:r>
            <a:endParaRPr lang="en-US">
              <a:ea typeface="Calibri"/>
              <a:cs typeface="Calibri"/>
            </a:endParaRPr>
          </a:p>
          <a:p>
            <a:pPr>
              <a:buFont typeface="Arial" panose="020B0604020202020204" pitchFamily="34" charset="0"/>
              <a:buChar char="•"/>
            </a:pPr>
            <a:r>
              <a:rPr lang="en-US" b="1"/>
              <a:t>Change</a:t>
            </a:r>
            <a:r>
              <a:rPr lang="en-US"/>
              <a:t> is calculated by comparing the current year's performance with the previous year's data.</a:t>
            </a:r>
            <a:endParaRPr lang="en-US">
              <a:ea typeface="Calibri"/>
              <a:cs typeface="Calibri"/>
            </a:endParaRPr>
          </a:p>
          <a:p>
            <a:endParaRPr lang="en-US"/>
          </a:p>
          <a:p>
            <a:r>
              <a:rPr lang="en-US"/>
              <a:t>This applies to all students as a group, as well as to individual student groups.</a:t>
            </a:r>
            <a:endParaRPr lang="en-US">
              <a:ea typeface="Calibri"/>
              <a:cs typeface="Calibri"/>
            </a:endParaRPr>
          </a:p>
          <a:p>
            <a:endParaRPr lang="en-US"/>
          </a:p>
          <a:p>
            <a:r>
              <a:rPr lang="en-US"/>
              <a:t>However, for the purpose of identifying the lowest-performing 5% of schools, the Change measure will be based on the performance difference over the past three years. This is essential for both state and federal accountability to ensure a comprehensive and fair evaluation of school performance.</a:t>
            </a:r>
            <a:endParaRPr lang="en-US">
              <a:ea typeface="Calibri"/>
              <a:cs typeface="Calibri"/>
            </a:endParaRPr>
          </a:p>
          <a:p>
            <a:endParaRPr lang="en-US"/>
          </a:p>
          <a:p>
            <a:r>
              <a:rPr lang="en-US"/>
              <a:t>Please note: The calculation will be the same for state and federal accountability in 2024</a:t>
            </a:r>
            <a:r>
              <a:rPr lang="en-US" b="1"/>
              <a:t>. </a:t>
            </a:r>
            <a:r>
              <a:rPr lang="en-US"/>
              <a:t>The</a:t>
            </a:r>
            <a:r>
              <a:rPr lang="en-US" b="1"/>
              <a:t> </a:t>
            </a:r>
            <a:r>
              <a:rPr lang="en-US"/>
              <a:t>difference will begin in 2025 when three years of change data are available.</a:t>
            </a:r>
            <a:endParaRPr lang="en-US">
              <a:ea typeface="Calibri"/>
              <a:cs typeface="Calibri"/>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B9C324DF-C190-43FC-8C04-1AEFE31E6ED5}" type="slidenum">
              <a:rPr lang="en-US" smtClean="0"/>
              <a:t>14</a:t>
            </a:fld>
            <a:endParaRPr lang="en-US"/>
          </a:p>
        </p:txBody>
      </p:sp>
    </p:spTree>
    <p:extLst>
      <p:ext uri="{BB962C8B-B14F-4D97-AF65-F5344CB8AC3E}">
        <p14:creationId xmlns:p14="http://schemas.microsoft.com/office/powerpoint/2010/main" val="1497897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15</a:t>
            </a:fld>
            <a:endParaRPr lang="en-US"/>
          </a:p>
        </p:txBody>
      </p:sp>
    </p:spTree>
    <p:extLst>
      <p:ext uri="{BB962C8B-B14F-4D97-AF65-F5344CB8AC3E}">
        <p14:creationId xmlns:p14="http://schemas.microsoft.com/office/powerpoint/2010/main" val="2162515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tentative reporting timeline for our assessment and accountability data</a:t>
            </a:r>
          </a:p>
          <a:p>
            <a:endParaRPr lang="en-US"/>
          </a:p>
          <a:p>
            <a:pPr>
              <a:buFont typeface="Arial" panose="020B0604020202020204" pitchFamily="34" charset="0"/>
              <a:buChar char="•"/>
            </a:pPr>
            <a:r>
              <a:rPr lang="en-US" b="1"/>
              <a:t>August 2:</a:t>
            </a:r>
            <a:r>
              <a:rPr lang="en-US"/>
              <a:t> Assessment student data will be released. KSA and AKSA data will be available to districts in Pearson Access Next (PAN).</a:t>
            </a:r>
          </a:p>
          <a:p>
            <a:pPr>
              <a:buFont typeface="Arial" panose="020B0604020202020204" pitchFamily="34" charset="0"/>
              <a:buNone/>
            </a:pPr>
            <a:endParaRPr lang="en-US"/>
          </a:p>
          <a:p>
            <a:pPr>
              <a:buFont typeface="Arial" panose="020B0604020202020204" pitchFamily="34" charset="0"/>
              <a:buChar char="•"/>
            </a:pPr>
            <a:r>
              <a:rPr lang="en-US" b="1"/>
              <a:t>August 7-14:</a:t>
            </a:r>
            <a:r>
              <a:rPr lang="en-US"/>
              <a:t> Fall Quality Control (QC) Data Review begins. During this period, new tickets can be submitted for data issues, with ticket resolution continuing until August 15. District Assessment Coordinators (DACs) will review student participation, demographic, and accountability data.</a:t>
            </a:r>
          </a:p>
          <a:p>
            <a:pPr>
              <a:buFont typeface="Arial" panose="020B0604020202020204" pitchFamily="34" charset="0"/>
              <a:buNone/>
            </a:pPr>
            <a:endParaRPr lang="en-US"/>
          </a:p>
          <a:p>
            <a:pPr>
              <a:buFont typeface="Arial" panose="020B0604020202020204" pitchFamily="34" charset="0"/>
              <a:buChar char="•"/>
            </a:pPr>
            <a:r>
              <a:rPr lang="en-US" b="1"/>
              <a:t>September 19:</a:t>
            </a:r>
            <a:r>
              <a:rPr lang="en-US"/>
              <a:t> Quality Control Day. DACs will have their first look at accountability data to identify any possible systematic issues.</a:t>
            </a:r>
          </a:p>
          <a:p>
            <a:pPr>
              <a:buFont typeface="Arial" panose="020B0604020202020204" pitchFamily="34" charset="0"/>
              <a:buChar char="•"/>
            </a:pPr>
            <a:endParaRPr lang="en-US"/>
          </a:p>
          <a:p>
            <a:pPr>
              <a:buFont typeface="Arial" panose="020B0604020202020204" pitchFamily="34" charset="0"/>
              <a:buChar char="•"/>
            </a:pPr>
            <a:r>
              <a:rPr lang="en-US" b="1"/>
              <a:t>October 1:</a:t>
            </a:r>
            <a:r>
              <a:rPr lang="en-US"/>
              <a:t> Data will be embargoed to the district. DACs and selected district staff will have access to the data.</a:t>
            </a:r>
          </a:p>
          <a:p>
            <a:pPr>
              <a:buFont typeface="Arial" panose="020B0604020202020204" pitchFamily="34" charset="0"/>
              <a:buChar char="•"/>
            </a:pPr>
            <a:endParaRPr lang="en-US"/>
          </a:p>
          <a:p>
            <a:pPr>
              <a:buFont typeface="Arial" panose="020B0604020202020204" pitchFamily="34" charset="0"/>
              <a:buChar char="•"/>
            </a:pPr>
            <a:r>
              <a:rPr lang="en-US" b="1"/>
              <a:t>October 3:</a:t>
            </a:r>
            <a:r>
              <a:rPr lang="en-US"/>
              <a:t> Public reporting begins. The data will be available in Open House, with the School Report Card (SRC) released later.</a:t>
            </a:r>
          </a:p>
          <a:p>
            <a:pPr>
              <a:buFont typeface="Arial" panose="020B0604020202020204" pitchFamily="34" charset="0"/>
              <a:buChar char="•"/>
            </a:pPr>
            <a:endParaRPr lang="en-US"/>
          </a:p>
          <a:p>
            <a:pPr>
              <a:buFont typeface="Arial" panose="020B0604020202020204" pitchFamily="34" charset="0"/>
              <a:buChar char="•"/>
            </a:pPr>
            <a:r>
              <a:rPr lang="en-US" b="1"/>
              <a:t>October 3-14:</a:t>
            </a:r>
            <a:r>
              <a:rPr lang="en-US"/>
              <a:t> A 10-day regulatory data review period will commence. New tickets can be submitted for any final data issues, with ticket resolution extending to October 15. This will be the DACs' final opportunity to review publicly released data.</a:t>
            </a:r>
          </a:p>
        </p:txBody>
      </p:sp>
      <p:sp>
        <p:nvSpPr>
          <p:cNvPr id="4" name="Slide Number Placeholder 3"/>
          <p:cNvSpPr>
            <a:spLocks noGrp="1"/>
          </p:cNvSpPr>
          <p:nvPr>
            <p:ph type="sldNum" sz="quarter" idx="5"/>
          </p:nvPr>
        </p:nvSpPr>
        <p:spPr/>
        <p:txBody>
          <a:bodyPr/>
          <a:lstStyle/>
          <a:p>
            <a:fld id="{ECF61560-D506-4BEE-8D46-B8FCEDFF9FED}" type="slidenum">
              <a:rPr lang="en-US" smtClean="0"/>
              <a:t>16</a:t>
            </a:fld>
            <a:endParaRPr lang="en-US"/>
          </a:p>
        </p:txBody>
      </p:sp>
    </p:spTree>
    <p:extLst>
      <p:ext uri="{BB962C8B-B14F-4D97-AF65-F5344CB8AC3E}">
        <p14:creationId xmlns:p14="http://schemas.microsoft.com/office/powerpoint/2010/main" val="91391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17</a:t>
            </a:fld>
            <a:endParaRPr lang="en-US"/>
          </a:p>
        </p:txBody>
      </p:sp>
    </p:spTree>
    <p:extLst>
      <p:ext uri="{BB962C8B-B14F-4D97-AF65-F5344CB8AC3E}">
        <p14:creationId xmlns:p14="http://schemas.microsoft.com/office/powerpoint/2010/main" val="2861273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t>House Bill 6 (2024) Website Requirements for Each District and Each School</a:t>
            </a:r>
            <a:endParaRPr lang="en-US"/>
          </a:p>
          <a:p>
            <a:endParaRPr lang="en-US"/>
          </a:p>
          <a:p>
            <a:r>
              <a:rPr lang="en-US"/>
              <a:t>House Bill 6 outlines specific website requirements for each local education agency (LEA) and school. Here's what needs to be prominently displayed on their internet landing page:</a:t>
            </a:r>
            <a:endParaRPr lang="en-US">
              <a:cs typeface="Calibri"/>
            </a:endParaRPr>
          </a:p>
          <a:p>
            <a:endParaRPr lang="en-US"/>
          </a:p>
          <a:p>
            <a:pPr>
              <a:buFont typeface="+mj-lt"/>
              <a:buAutoNum type="arabicPeriod"/>
            </a:pPr>
            <a:r>
              <a:rPr lang="en-US"/>
              <a:t> In a font size of at least 16 points, the percentage of students scoring:</a:t>
            </a:r>
            <a:endParaRPr lang="en-US">
              <a:cs typeface="Calibri"/>
            </a:endParaRPr>
          </a:p>
          <a:p>
            <a:pPr marL="758190" lvl="1" indent="-291465">
              <a:buFont typeface="Arial" panose="020F0302020204030204"/>
              <a:buChar char="•"/>
            </a:pPr>
            <a:r>
              <a:rPr lang="en-US"/>
              <a:t>Proficient in Reading</a:t>
            </a:r>
            <a:endParaRPr lang="en-US">
              <a:cs typeface="Calibri" panose="020F0502020204030204"/>
            </a:endParaRPr>
          </a:p>
          <a:p>
            <a:pPr marL="758190" lvl="1" indent="-291465">
              <a:buFont typeface="Arial" panose="020F0302020204030204"/>
              <a:buChar char="•"/>
            </a:pPr>
            <a:r>
              <a:rPr lang="en-US"/>
              <a:t>Distinguished in Reading</a:t>
            </a:r>
            <a:endParaRPr lang="en-US">
              <a:cs typeface="Calibri" panose="020F0502020204030204"/>
            </a:endParaRPr>
          </a:p>
          <a:p>
            <a:pPr marL="758190" lvl="1" indent="-291465">
              <a:buFont typeface="Arial" panose="020F0302020204030204"/>
              <a:buChar char="•"/>
            </a:pPr>
            <a:r>
              <a:rPr lang="en-US"/>
              <a:t>Proficient in Mathematics</a:t>
            </a:r>
            <a:endParaRPr lang="en-US">
              <a:cs typeface="Calibri" panose="020F0502020204030204"/>
            </a:endParaRPr>
          </a:p>
          <a:p>
            <a:pPr marL="758190" lvl="1" indent="-291465">
              <a:buFont typeface="Arial" panose="020F0302020204030204"/>
              <a:buChar char="•"/>
            </a:pPr>
            <a:r>
              <a:rPr lang="en-US"/>
              <a:t>Distinguished in Mathematics</a:t>
            </a:r>
            <a:endParaRPr lang="en-US">
              <a:cs typeface="Calibri" panose="020F0502020204030204"/>
            </a:endParaRPr>
          </a:p>
          <a:p>
            <a:pPr marL="466618" lvl="1"/>
            <a:endParaRPr lang="en-US"/>
          </a:p>
          <a:p>
            <a:pPr>
              <a:buFont typeface="+mj-lt"/>
              <a:buAutoNum type="arabicPeriod"/>
            </a:pPr>
            <a:r>
              <a:rPr lang="en-US"/>
              <a:t>A web link to the district’s or school’s detailed results on the most recent KSA (School Report Card).</a:t>
            </a:r>
            <a:endParaRPr lang="en-US">
              <a:cs typeface="Calibri"/>
            </a:endParaRPr>
          </a:p>
          <a:p>
            <a:pPr>
              <a:buFont typeface="+mj-lt"/>
              <a:buAutoNum type="arabicPeriod"/>
            </a:pPr>
            <a:endParaRPr lang="en-US"/>
          </a:p>
          <a:p>
            <a:r>
              <a:rPr lang="en-US"/>
              <a:t>Additionally, this information must be displayed in a banner format at the top of each page of the district’s and school’s website.</a:t>
            </a:r>
            <a:endParaRPr lang="en-US">
              <a:cs typeface="Calibri"/>
            </a:endParaRPr>
          </a:p>
          <a:p>
            <a:pPr>
              <a:spcBef>
                <a:spcPct val="0"/>
              </a:spcBef>
              <a:defRPr/>
            </a:pPr>
            <a:endParaRPr lang="en-US" altLang="en-US" baseline="0"/>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81382" indent="-300531">
              <a:defRPr>
                <a:solidFill>
                  <a:schemeClr val="tx1"/>
                </a:solidFill>
                <a:latin typeface="Franklin Gothic Medium" panose="020B0603020102020204" pitchFamily="34" charset="0"/>
              </a:defRPr>
            </a:lvl2pPr>
            <a:lvl3pPr marL="1202126" indent="-240425">
              <a:defRPr>
                <a:solidFill>
                  <a:schemeClr val="tx1"/>
                </a:solidFill>
                <a:latin typeface="Franklin Gothic Medium" panose="020B0603020102020204" pitchFamily="34" charset="0"/>
              </a:defRPr>
            </a:lvl3pPr>
            <a:lvl4pPr marL="1682976" indent="-240425">
              <a:defRPr>
                <a:solidFill>
                  <a:schemeClr val="tx1"/>
                </a:solidFill>
                <a:latin typeface="Franklin Gothic Medium" panose="020B0603020102020204" pitchFamily="34" charset="0"/>
              </a:defRPr>
            </a:lvl4pPr>
            <a:lvl5pPr marL="2163826" indent="-240425">
              <a:defRPr>
                <a:solidFill>
                  <a:schemeClr val="tx1"/>
                </a:solidFill>
                <a:latin typeface="Franklin Gothic Medium" panose="020B0603020102020204" pitchFamily="34" charset="0"/>
              </a:defRPr>
            </a:lvl5pPr>
            <a:lvl6pPr marL="2644676" indent="-240425" eaLnBrk="0" fontAlgn="base" hangingPunct="0">
              <a:spcBef>
                <a:spcPct val="0"/>
              </a:spcBef>
              <a:spcAft>
                <a:spcPct val="0"/>
              </a:spcAft>
              <a:defRPr>
                <a:solidFill>
                  <a:schemeClr val="tx1"/>
                </a:solidFill>
                <a:latin typeface="Franklin Gothic Medium" panose="020B0603020102020204" pitchFamily="34" charset="0"/>
              </a:defRPr>
            </a:lvl6pPr>
            <a:lvl7pPr marL="3125526" indent="-240425" eaLnBrk="0" fontAlgn="base" hangingPunct="0">
              <a:spcBef>
                <a:spcPct val="0"/>
              </a:spcBef>
              <a:spcAft>
                <a:spcPct val="0"/>
              </a:spcAft>
              <a:defRPr>
                <a:solidFill>
                  <a:schemeClr val="tx1"/>
                </a:solidFill>
                <a:latin typeface="Franklin Gothic Medium" panose="020B0603020102020204" pitchFamily="34" charset="0"/>
              </a:defRPr>
            </a:lvl7pPr>
            <a:lvl8pPr marL="3606377" indent="-240425" eaLnBrk="0" fontAlgn="base" hangingPunct="0">
              <a:spcBef>
                <a:spcPct val="0"/>
              </a:spcBef>
              <a:spcAft>
                <a:spcPct val="0"/>
              </a:spcAft>
              <a:defRPr>
                <a:solidFill>
                  <a:schemeClr val="tx1"/>
                </a:solidFill>
                <a:latin typeface="Franklin Gothic Medium" panose="020B0603020102020204" pitchFamily="34" charset="0"/>
              </a:defRPr>
            </a:lvl8pPr>
            <a:lvl9pPr marL="4087226" indent="-240425" eaLnBrk="0" fontAlgn="base" hangingPunct="0">
              <a:spcBef>
                <a:spcPct val="0"/>
              </a:spcBef>
              <a:spcAft>
                <a:spcPct val="0"/>
              </a:spcAft>
              <a:defRPr>
                <a:solidFill>
                  <a:schemeClr val="tx1"/>
                </a:solidFill>
                <a:latin typeface="Franklin Gothic Medium" panose="020B0603020102020204" pitchFamily="34" charset="0"/>
              </a:defRPr>
            </a:lvl9pPr>
          </a:lstStyle>
          <a:p>
            <a:pPr defTabSz="961700" fontAlgn="base">
              <a:spcBef>
                <a:spcPct val="0"/>
              </a:spcBef>
              <a:spcAft>
                <a:spcPct val="0"/>
              </a:spcAft>
              <a:defRPr/>
            </a:pPr>
            <a:fld id="{D00104DF-B6EE-46A6-A3D3-1E101D6CF203}" type="slidenum">
              <a:rPr lang="en-US" altLang="en-US">
                <a:solidFill>
                  <a:prstClr val="black"/>
                </a:solidFill>
                <a:latin typeface="Calibri" panose="020F0502020204030204" pitchFamily="34" charset="0"/>
              </a:rPr>
              <a:pPr defTabSz="961700" fontAlgn="base">
                <a:spcBef>
                  <a:spcPct val="0"/>
                </a:spcBef>
                <a:spcAft>
                  <a:spcPct val="0"/>
                </a:spcAft>
                <a:defRPr/>
              </a:pPr>
              <a:t>18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44700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5CB4-46C3-234D-F9A1-302AC470103A}"/>
            </a:ext>
          </a:extLst>
        </p:cNvPr>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22BBF7-345E-CA98-6F20-633898856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2124345-F69B-418D-53BE-0E9D040C5A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House Bill 6 sets specific website requirements that the Kentucky Department of Education (KDE) must follow:</a:t>
            </a:r>
          </a:p>
          <a:p>
            <a:endParaRPr lang="en-US"/>
          </a:p>
          <a:p>
            <a:pPr>
              <a:buFont typeface="+mj-lt"/>
              <a:buAutoNum type="arabicPeriod"/>
            </a:pPr>
            <a:r>
              <a:rPr lang="en-US" b="1"/>
              <a:t> Rank Order Posting:</a:t>
            </a:r>
            <a:r>
              <a:rPr lang="en-US"/>
              <a:t> KDE must post a rank order of all schools based on overall academic performance on its website, Open House.</a:t>
            </a:r>
          </a:p>
          <a:p>
            <a:pPr>
              <a:buFont typeface="+mj-lt"/>
              <a:buAutoNum type="arabicPeriod"/>
            </a:pPr>
            <a:r>
              <a:rPr lang="en-US" b="1"/>
              <a:t> Compliance Assurance:</a:t>
            </a:r>
            <a:r>
              <a:rPr lang="en-US"/>
              <a:t> KDE must ensure that every district complies with the requirements outlined in House Bill 6, as mentioned in the previous slide. </a:t>
            </a:r>
          </a:p>
          <a:p>
            <a:pPr>
              <a:buFont typeface="+mj-lt"/>
              <a:buAutoNum type="arabicPeriod"/>
            </a:pPr>
            <a:r>
              <a:rPr lang="en-US" b="1"/>
              <a:t> Support and Assistance:</a:t>
            </a:r>
            <a:r>
              <a:rPr lang="en-US"/>
              <a:t> KDE will offer assistance to districts as needed to meet these requirements.</a:t>
            </a:r>
          </a:p>
          <a:p>
            <a:pPr>
              <a:buFont typeface="+mj-lt"/>
              <a:buAutoNum type="arabicPeriod"/>
            </a:pPr>
            <a:endParaRPr lang="en-US"/>
          </a:p>
          <a:p>
            <a:r>
              <a:rPr lang="en-US"/>
              <a:t>For more detailed information, please refer to the House Bill 6 (2024) Requirement to Report Academic Performance on Websites Document.</a:t>
            </a:r>
          </a:p>
          <a:p>
            <a:pPr>
              <a:spcBef>
                <a:spcPct val="0"/>
              </a:spcBef>
              <a:defRPr/>
            </a:pPr>
            <a:endParaRPr lang="en-US" altLang="en-US" baseline="0"/>
          </a:p>
        </p:txBody>
      </p:sp>
      <p:sp>
        <p:nvSpPr>
          <p:cNvPr id="18436" name="Slide Number Placeholder 3">
            <a:extLst>
              <a:ext uri="{FF2B5EF4-FFF2-40B4-BE49-F238E27FC236}">
                <a16:creationId xmlns:a16="http://schemas.microsoft.com/office/drawing/2014/main" id="{135A8C2D-090E-7008-8563-358CBF8CE5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81382" indent="-300531">
              <a:defRPr>
                <a:solidFill>
                  <a:schemeClr val="tx1"/>
                </a:solidFill>
                <a:latin typeface="Franklin Gothic Medium" panose="020B0603020102020204" pitchFamily="34" charset="0"/>
              </a:defRPr>
            </a:lvl2pPr>
            <a:lvl3pPr marL="1202126" indent="-240425">
              <a:defRPr>
                <a:solidFill>
                  <a:schemeClr val="tx1"/>
                </a:solidFill>
                <a:latin typeface="Franklin Gothic Medium" panose="020B0603020102020204" pitchFamily="34" charset="0"/>
              </a:defRPr>
            </a:lvl3pPr>
            <a:lvl4pPr marL="1682976" indent="-240425">
              <a:defRPr>
                <a:solidFill>
                  <a:schemeClr val="tx1"/>
                </a:solidFill>
                <a:latin typeface="Franklin Gothic Medium" panose="020B0603020102020204" pitchFamily="34" charset="0"/>
              </a:defRPr>
            </a:lvl4pPr>
            <a:lvl5pPr marL="2163826" indent="-240425">
              <a:defRPr>
                <a:solidFill>
                  <a:schemeClr val="tx1"/>
                </a:solidFill>
                <a:latin typeface="Franklin Gothic Medium" panose="020B0603020102020204" pitchFamily="34" charset="0"/>
              </a:defRPr>
            </a:lvl5pPr>
            <a:lvl6pPr marL="2644676" indent="-240425" eaLnBrk="0" fontAlgn="base" hangingPunct="0">
              <a:spcBef>
                <a:spcPct val="0"/>
              </a:spcBef>
              <a:spcAft>
                <a:spcPct val="0"/>
              </a:spcAft>
              <a:defRPr>
                <a:solidFill>
                  <a:schemeClr val="tx1"/>
                </a:solidFill>
                <a:latin typeface="Franklin Gothic Medium" panose="020B0603020102020204" pitchFamily="34" charset="0"/>
              </a:defRPr>
            </a:lvl6pPr>
            <a:lvl7pPr marL="3125526" indent="-240425" eaLnBrk="0" fontAlgn="base" hangingPunct="0">
              <a:spcBef>
                <a:spcPct val="0"/>
              </a:spcBef>
              <a:spcAft>
                <a:spcPct val="0"/>
              </a:spcAft>
              <a:defRPr>
                <a:solidFill>
                  <a:schemeClr val="tx1"/>
                </a:solidFill>
                <a:latin typeface="Franklin Gothic Medium" panose="020B0603020102020204" pitchFamily="34" charset="0"/>
              </a:defRPr>
            </a:lvl7pPr>
            <a:lvl8pPr marL="3606377" indent="-240425" eaLnBrk="0" fontAlgn="base" hangingPunct="0">
              <a:spcBef>
                <a:spcPct val="0"/>
              </a:spcBef>
              <a:spcAft>
                <a:spcPct val="0"/>
              </a:spcAft>
              <a:defRPr>
                <a:solidFill>
                  <a:schemeClr val="tx1"/>
                </a:solidFill>
                <a:latin typeface="Franklin Gothic Medium" panose="020B0603020102020204" pitchFamily="34" charset="0"/>
              </a:defRPr>
            </a:lvl8pPr>
            <a:lvl9pPr marL="4087226" indent="-240425" eaLnBrk="0" fontAlgn="base" hangingPunct="0">
              <a:spcBef>
                <a:spcPct val="0"/>
              </a:spcBef>
              <a:spcAft>
                <a:spcPct val="0"/>
              </a:spcAft>
              <a:defRPr>
                <a:solidFill>
                  <a:schemeClr val="tx1"/>
                </a:solidFill>
                <a:latin typeface="Franklin Gothic Medium" panose="020B0603020102020204" pitchFamily="34" charset="0"/>
              </a:defRPr>
            </a:lvl9pPr>
          </a:lstStyle>
          <a:p>
            <a:pPr defTabSz="961700" fontAlgn="base">
              <a:spcBef>
                <a:spcPct val="0"/>
              </a:spcBef>
              <a:spcAft>
                <a:spcPct val="0"/>
              </a:spcAft>
              <a:defRPr/>
            </a:pPr>
            <a:fld id="{D00104DF-B6EE-46A6-A3D3-1E101D6CF203}" type="slidenum">
              <a:rPr lang="en-US" altLang="en-US">
                <a:solidFill>
                  <a:prstClr val="black"/>
                </a:solidFill>
                <a:latin typeface="Calibri" panose="020F0502020204030204" pitchFamily="34" charset="0"/>
              </a:rPr>
              <a:pPr defTabSz="961700" fontAlgn="base">
                <a:spcBef>
                  <a:spcPct val="0"/>
                </a:spcBef>
                <a:spcAft>
                  <a:spcPct val="0"/>
                </a:spcAft>
                <a:defRPr/>
              </a:pPr>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71735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variety of resources available to support accountability indicator trainings that was created in 2023. Since the accountability system has not change, we want to share these for now while we are refreshing the 2024 indicator trainings. </a:t>
            </a:r>
          </a:p>
          <a:p>
            <a:endParaRPr lang="en-US">
              <a:cs typeface="Calibri"/>
            </a:endParaRPr>
          </a:p>
          <a:p>
            <a:r>
              <a:rPr lang="en-US"/>
              <a:t>Additionally, we have a resource titled </a:t>
            </a:r>
            <a:r>
              <a:rPr lang="en-US" b="1"/>
              <a:t>Accountability At A Glance,</a:t>
            </a:r>
            <a:r>
              <a:rPr lang="en-US"/>
              <a:t> which provides a quick overview of all the key accountability measures.</a:t>
            </a:r>
            <a:endParaRPr lang="en-US">
              <a:cs typeface="Calibri"/>
            </a:endParaRPr>
          </a:p>
          <a:p>
            <a:endParaRPr lang="en-US"/>
          </a:p>
          <a:p>
            <a:r>
              <a:rPr lang="en-US"/>
              <a:t>These resources are designed to provide comprehensive support and ensure a thorough understanding of the accountability indicators.</a:t>
            </a:r>
            <a:endParaRPr lang="en-US">
              <a:cs typeface="Calibri" panose="020F0502020204030204"/>
            </a:endParaRPr>
          </a:p>
          <a:p>
            <a:endParaRPr lang="en-US"/>
          </a:p>
          <a:p>
            <a:r>
              <a:rPr lang="en-US"/>
              <a:t>The 2024 Indictor Trainings will be released mid to late August.</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CF61560-D506-4BEE-8D46-B8FCEDFF9FED}" type="slidenum">
              <a:rPr lang="en-US" smtClean="0"/>
              <a:t>20</a:t>
            </a:fld>
            <a:endParaRPr lang="en-US"/>
          </a:p>
        </p:txBody>
      </p:sp>
    </p:spTree>
    <p:extLst>
      <p:ext uri="{BB962C8B-B14F-4D97-AF65-F5344CB8AC3E}">
        <p14:creationId xmlns:p14="http://schemas.microsoft.com/office/powerpoint/2010/main" val="1336441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21</a:t>
            </a:fld>
            <a:endParaRPr lang="en-US"/>
          </a:p>
        </p:txBody>
      </p:sp>
    </p:spTree>
    <p:extLst>
      <p:ext uri="{BB962C8B-B14F-4D97-AF65-F5344CB8AC3E}">
        <p14:creationId xmlns:p14="http://schemas.microsoft.com/office/powerpoint/2010/main" val="576365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22</a:t>
            </a:fld>
            <a:endParaRPr lang="en-US"/>
          </a:p>
        </p:txBody>
      </p:sp>
    </p:spTree>
    <p:extLst>
      <p:ext uri="{BB962C8B-B14F-4D97-AF65-F5344CB8AC3E}">
        <p14:creationId xmlns:p14="http://schemas.microsoft.com/office/powerpoint/2010/main" val="1036798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23</a:t>
            </a:fld>
            <a:endParaRPr lang="en-US"/>
          </a:p>
        </p:txBody>
      </p:sp>
    </p:spTree>
    <p:extLst>
      <p:ext uri="{BB962C8B-B14F-4D97-AF65-F5344CB8AC3E}">
        <p14:creationId xmlns:p14="http://schemas.microsoft.com/office/powerpoint/2010/main" val="4062969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24</a:t>
            </a:fld>
            <a:endParaRPr lang="en-US"/>
          </a:p>
        </p:txBody>
      </p:sp>
    </p:spTree>
    <p:extLst>
      <p:ext uri="{BB962C8B-B14F-4D97-AF65-F5344CB8AC3E}">
        <p14:creationId xmlns:p14="http://schemas.microsoft.com/office/powerpoint/2010/main" val="347306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Kentucky's Accountability System provides essential information about the quality of education in schools, helping to identify those performing well and those needing assistance. Schools in Kentucky are accountable at both state and federal levels:</a:t>
            </a:r>
          </a:p>
          <a:p>
            <a:endParaRPr lang="en-US"/>
          </a:p>
          <a:p>
            <a:pPr marL="174982" indent="-174982">
              <a:buFont typeface="Arial" panose="020B0604020202020204" pitchFamily="34" charset="0"/>
              <a:buChar char="•"/>
            </a:pPr>
            <a:r>
              <a:rPr lang="en-US" b="1"/>
              <a:t>State Accountability:</a:t>
            </a:r>
            <a:r>
              <a:rPr lang="en-US"/>
              <a:t> Defined by KRS 158.6455, this law specifies elements to ensure school accountability.</a:t>
            </a:r>
            <a:endParaRPr lang="en-US">
              <a:cs typeface="Calibri"/>
            </a:endParaRPr>
          </a:p>
          <a:p>
            <a:pPr marL="174982" indent="-174982">
              <a:buFont typeface="Arial" panose="020B0604020202020204" pitchFamily="34" charset="0"/>
              <a:buChar char="•"/>
            </a:pPr>
            <a:r>
              <a:rPr lang="en-US" b="1"/>
              <a:t>Federal Accountability:</a:t>
            </a:r>
            <a:r>
              <a:rPr lang="en-US"/>
              <a:t> Governed by the Elementary and Secondary Education Act of 1965 (ESEA), as amended by the Every Student Succeeds Act (2015).</a:t>
            </a:r>
            <a:endParaRPr lang="en-US">
              <a:cs typeface="Calibri"/>
            </a:endParaRPr>
          </a:p>
          <a:p>
            <a:endParaRPr lang="en-US">
              <a:ea typeface="Calibri"/>
              <a:cs typeface="Calibri"/>
            </a:endParaRPr>
          </a:p>
          <a:p>
            <a:r>
              <a:rPr lang="en-US" b="1"/>
              <a:t>Recent Legislative Changes:</a:t>
            </a:r>
            <a:r>
              <a:rPr lang="en-US"/>
              <a:t> </a:t>
            </a:r>
            <a:endParaRPr lang="en-US">
              <a:cs typeface="Calibri"/>
            </a:endParaRPr>
          </a:p>
          <a:p>
            <a:endParaRPr lang="en-US"/>
          </a:p>
          <a:p>
            <a:r>
              <a:rPr lang="en-US"/>
              <a:t>In the 2020 legislative session, amendments to KRS 158.6455 brought significant changes to Kentucky’s Accountability System. These changes include:</a:t>
            </a:r>
            <a:endParaRPr lang="en-US">
              <a:cs typeface="Calibri"/>
            </a:endParaRPr>
          </a:p>
          <a:p>
            <a:endParaRPr lang="en-US"/>
          </a:p>
          <a:p>
            <a:pPr marL="171450" indent="-171450" defTabSz="933237">
              <a:buFont typeface="Arial" panose="020B0604020202020204" pitchFamily="34" charset="0"/>
              <a:buChar char="•"/>
              <a:defRPr/>
            </a:pPr>
            <a:r>
              <a:rPr lang="en-US"/>
              <a:t>An exclusive list of accountability indicators are based on Status (current year performance) and Change (difference between prior year and current year status score).</a:t>
            </a:r>
          </a:p>
          <a:p>
            <a:pPr marL="1108219" lvl="2" indent="-174982">
              <a:buFont typeface="Arial" panose="020B0604020202020204" pitchFamily="34" charset="0"/>
              <a:buChar char="•"/>
            </a:pPr>
            <a:r>
              <a:rPr lang="en-US"/>
              <a:t>State Assessment Results in Reading and Mathematics;</a:t>
            </a:r>
          </a:p>
          <a:p>
            <a:pPr marL="1108219" lvl="2" indent="-174982">
              <a:buFont typeface="Arial" panose="020B0604020202020204" pitchFamily="34" charset="0"/>
              <a:buChar char="•"/>
            </a:pPr>
            <a:r>
              <a:rPr lang="en-US"/>
              <a:t>State Assessment Results in Science, Social Studies and Writing (on-demand and editing/mechanics);</a:t>
            </a:r>
          </a:p>
          <a:p>
            <a:pPr marL="1108219" lvl="2" indent="-174982">
              <a:buFont typeface="Arial" panose="020B0604020202020204" pitchFamily="34" charset="0"/>
              <a:buChar char="•"/>
            </a:pPr>
            <a:r>
              <a:rPr lang="en-US"/>
              <a:t> Progress on English Language Proficiency;</a:t>
            </a:r>
          </a:p>
          <a:p>
            <a:pPr marL="1108219" lvl="2" indent="-174982">
              <a:buFont typeface="Arial" panose="020B0604020202020204" pitchFamily="34" charset="0"/>
              <a:buChar char="•"/>
            </a:pPr>
            <a:r>
              <a:rPr lang="en-US"/>
              <a:t> Quality of School Climate and Safety;</a:t>
            </a:r>
          </a:p>
          <a:p>
            <a:pPr marL="1108219" lvl="2" indent="-174982">
              <a:buFont typeface="Arial" panose="020B0604020202020204" pitchFamily="34" charset="0"/>
              <a:buChar char="•"/>
            </a:pPr>
            <a:r>
              <a:rPr lang="en-US"/>
              <a:t> Postsecondary Readiness (high school only); and</a:t>
            </a:r>
          </a:p>
          <a:p>
            <a:pPr marL="1108219" lvl="2" indent="-174982">
              <a:buFont typeface="Arial" panose="020B0604020202020204" pitchFamily="34" charset="0"/>
              <a:buChar char="•"/>
            </a:pPr>
            <a:r>
              <a:rPr lang="en-US"/>
              <a:t> Graduation Rate (high school only</a:t>
            </a:r>
            <a:endParaRPr lang="en-US">
              <a:cs typeface="Calibri"/>
            </a:endParaRPr>
          </a:p>
          <a:p>
            <a:pPr>
              <a:buFont typeface="Arial" panose="020B0604020202020204" pitchFamily="34" charset="0"/>
              <a:buChar char="•"/>
            </a:pPr>
            <a:endParaRPr lang="en-US"/>
          </a:p>
          <a:p>
            <a:pPr marL="171450" indent="-171450">
              <a:buFont typeface="Arial" panose="020B0604020202020204" pitchFamily="34" charset="0"/>
              <a:buChar char="•"/>
            </a:pPr>
            <a:r>
              <a:rPr lang="en-US"/>
              <a:t>Evaluation based on three metrics:</a:t>
            </a:r>
            <a:endParaRPr lang="en-US">
              <a:cs typeface="Calibri"/>
            </a:endParaRPr>
          </a:p>
          <a:p>
            <a:pPr marL="758255" lvl="1" indent="-291636">
              <a:buFont typeface="Arial" panose="020B0604020202020204" pitchFamily="34" charset="0"/>
              <a:buChar char="•"/>
            </a:pPr>
            <a:r>
              <a:rPr lang="en-US" b="1"/>
              <a:t>Status:</a:t>
            </a:r>
            <a:r>
              <a:rPr lang="en-US"/>
              <a:t> Current year performance.</a:t>
            </a:r>
            <a:endParaRPr lang="en-US">
              <a:cs typeface="Calibri"/>
            </a:endParaRPr>
          </a:p>
          <a:p>
            <a:pPr marL="758255" lvl="1" indent="-291636">
              <a:buFont typeface="Arial" panose="020B0604020202020204" pitchFamily="34" charset="0"/>
              <a:buChar char="•"/>
            </a:pPr>
            <a:r>
              <a:rPr lang="en-US" b="1"/>
              <a:t>Change:</a:t>
            </a:r>
            <a:r>
              <a:rPr lang="en-US"/>
              <a:t> Difference between current and prior year status.</a:t>
            </a:r>
            <a:endParaRPr lang="en-US">
              <a:cs typeface="Calibri"/>
            </a:endParaRPr>
          </a:p>
          <a:p>
            <a:pPr marL="758255" lvl="1" indent="-291636">
              <a:buFont typeface="Arial" panose="020B0604020202020204" pitchFamily="34" charset="0"/>
              <a:buChar char="•"/>
            </a:pPr>
            <a:r>
              <a:rPr lang="en-US" b="1"/>
              <a:t>Overall Performance:</a:t>
            </a:r>
            <a:r>
              <a:rPr lang="en-US"/>
              <a:t> Combination of all available indicators.</a:t>
            </a:r>
            <a:endParaRPr lang="en-US">
              <a:cs typeface="Calibri"/>
            </a:endParaRPr>
          </a:p>
          <a:p>
            <a:pPr marL="171450" indent="-171450">
              <a:buFont typeface="Arial" panose="020B0604020202020204" pitchFamily="34" charset="0"/>
              <a:buChar char="•"/>
            </a:pPr>
            <a:r>
              <a:rPr lang="en-US"/>
              <a:t>Public reporting of measures on a color-coded dashboard.</a:t>
            </a:r>
            <a:endParaRPr lang="en-US">
              <a:cs typeface="Calibri"/>
            </a:endParaRPr>
          </a:p>
          <a:p>
            <a:endParaRPr lang="en-US" b="1"/>
          </a:p>
          <a:p>
            <a:r>
              <a:rPr lang="en-US" b="1"/>
              <a:t>Compliance and Distinction:</a:t>
            </a:r>
            <a:endParaRPr lang="en-US"/>
          </a:p>
          <a:p>
            <a:pPr marL="171450" indent="-171450">
              <a:buFont typeface="Arial" panose="020B0604020202020204" pitchFamily="34" charset="0"/>
              <a:buChar char="•"/>
            </a:pPr>
            <a:r>
              <a:rPr lang="en-US"/>
              <a:t>The system must comply with federal requirements outlined in ESSA, including identifying the lowest-performing schools.</a:t>
            </a:r>
            <a:endParaRPr lang="en-US">
              <a:cs typeface="Calibri"/>
            </a:endParaRPr>
          </a:p>
          <a:p>
            <a:pPr marL="171450" indent="-171450">
              <a:buFont typeface="Arial" panose="020B0604020202020204" pitchFamily="34" charset="0"/>
              <a:buChar char="•"/>
            </a:pPr>
            <a:r>
              <a:rPr lang="en-US"/>
              <a:t>Meaningful distinction of schools is essential, as specified in Kentucky’s Consolidated State Plan.</a:t>
            </a:r>
            <a:endParaRPr lang="en-US">
              <a:cs typeface="Calibri"/>
            </a:endParaRPr>
          </a:p>
          <a:p>
            <a:pPr>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3</a:t>
            </a:fld>
            <a:endParaRPr lang="en-US"/>
          </a:p>
        </p:txBody>
      </p:sp>
    </p:spTree>
    <p:extLst>
      <p:ext uri="{BB962C8B-B14F-4D97-AF65-F5344CB8AC3E}">
        <p14:creationId xmlns:p14="http://schemas.microsoft.com/office/powerpoint/2010/main" val="104920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overall performance score combines performance on the exclusive state indicators for elementary, middle, and high schools. These scores will be communicated using a color rating system, where blue represents the highest rating, and red represents the lowest rating. The five performance levels, from highest to lowest, are Blue, Green, Yellow, Orange, and Red.</a:t>
            </a:r>
          </a:p>
          <a:p>
            <a:endParaRPr lang="en-US"/>
          </a:p>
          <a:p>
            <a:pPr algn="l" rtl="0" fontAlgn="base"/>
            <a:r>
              <a:rPr lang="en-US" sz="1200">
                <a:solidFill>
                  <a:srgbClr val="223942"/>
                </a:solidFill>
                <a:latin typeface="+mn-lt"/>
              </a:rPr>
              <a:t>The Kentucky Department of Education will release 2023-2024 assessment and accountability data in a phased approach this fall. The assessment and accountability data will be released in datasets before the new School Report Card (SRC) dashboard is available. Data will be released in datasets in Open House. </a:t>
            </a:r>
            <a:r>
              <a:rPr lang="en-US" sz="1200">
                <a:solidFill>
                  <a:srgbClr val="000000"/>
                </a:solidFill>
                <a:latin typeface="+mn-lt"/>
              </a:rPr>
              <a:t> This platform provides comprehensive information on school performance, enabling stakeholders to review and analyze educational outcomes. Please visit </a:t>
            </a:r>
            <a:r>
              <a:rPr lang="en-US" sz="1200" u="sng">
                <a:solidFill>
                  <a:srgbClr val="0000FF"/>
                </a:solidFill>
                <a:latin typeface="+mn-lt"/>
              </a:rPr>
              <a:t>Open House</a:t>
            </a:r>
            <a:r>
              <a:rPr lang="en-US" sz="1200">
                <a:solidFill>
                  <a:srgbClr val="000000"/>
                </a:solidFill>
                <a:latin typeface="+mn-lt"/>
              </a:rPr>
              <a:t> to access the latest data and insights. </a:t>
            </a:r>
          </a:p>
          <a:p>
            <a:pPr algn="l" rtl="0" fontAlgn="base"/>
            <a:endParaRPr lang="en-US" sz="1200" b="0" i="0">
              <a:solidFill>
                <a:srgbClr val="000000"/>
              </a:solidFill>
              <a:effectLst/>
              <a:latin typeface="+mn-lt"/>
            </a:endParaRPr>
          </a:p>
          <a:p>
            <a:pPr algn="l" rtl="0" fontAlgn="base"/>
            <a:r>
              <a:rPr lang="en-US" sz="1200">
                <a:solidFill>
                  <a:srgbClr val="223942"/>
                </a:solidFill>
                <a:latin typeface="+mn-lt"/>
              </a:rPr>
              <a:t>Due to a vendor change, a new SRC dashboard will be available later this year. The current SRC dashboard will sunset and be replaced. </a:t>
            </a:r>
            <a:endParaRPr lang="en-US" sz="1200" b="0" i="0">
              <a:solidFill>
                <a:srgbClr val="000000"/>
              </a:solidFill>
              <a:effectLst/>
              <a:latin typeface="+mn-lt"/>
            </a:endParaRP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87892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Kentucky Board of Education (KBE) determined the weights for each indicator, which are reflected in the table in this slide showing the board's values for each grade level.</a:t>
            </a:r>
          </a:p>
          <a:p>
            <a:endParaRPr lang="en-US"/>
          </a:p>
          <a:p>
            <a:r>
              <a:rPr lang="en-US"/>
              <a:t>The KDE adopted accountability indicator weights to align with the Every Student Succeeds Act (ESSA). Federal law emphasizes Reading, Mathematics, and English Language progress at elementary and middle schools. At the high school level, the focus is on Reading, Mathematics, and Graduation Rate.</a:t>
            </a:r>
            <a:endParaRPr lang="en-US">
              <a:cs typeface="Calibri"/>
            </a:endParaRPr>
          </a:p>
          <a:p>
            <a:endParaRPr lang="en-US"/>
          </a:p>
          <a:p>
            <a:r>
              <a:rPr lang="en-US"/>
              <a:t>Please note that if data for any indicator is unavailable, the weights will be redistributed proportionally among the remaining indicators.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5</a:t>
            </a:fld>
            <a:endParaRPr lang="en-US"/>
          </a:p>
        </p:txBody>
      </p:sp>
    </p:spTree>
    <p:extLst>
      <p:ext uri="{BB962C8B-B14F-4D97-AF65-F5344CB8AC3E}">
        <p14:creationId xmlns:p14="http://schemas.microsoft.com/office/powerpoint/2010/main" val="19038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illustrates an example of the elementary school performance evaluation within Kentucky’s Accountability System.</a:t>
            </a:r>
          </a:p>
          <a:p>
            <a:endParaRPr lang="en-US"/>
          </a:p>
          <a:p>
            <a:r>
              <a:rPr lang="en-US"/>
              <a:t>First, we have the </a:t>
            </a:r>
            <a:r>
              <a:rPr lang="en-US" b="1"/>
              <a:t>Overall Performance Score</a:t>
            </a:r>
            <a:r>
              <a:rPr lang="en-US"/>
              <a:t>, which is a composite of various indicator performances.</a:t>
            </a:r>
            <a:endParaRPr lang="en-US">
              <a:cs typeface="Calibri"/>
            </a:endParaRPr>
          </a:p>
          <a:p>
            <a:endParaRPr lang="en-US"/>
          </a:p>
          <a:p>
            <a:r>
              <a:rPr lang="en-US" b="1"/>
              <a:t>Indicator Performance</a:t>
            </a:r>
            <a:r>
              <a:rPr lang="en-US"/>
              <a:t> includes several key areas:</a:t>
            </a:r>
            <a:endParaRPr lang="en-US">
              <a:cs typeface="Calibri"/>
            </a:endParaRPr>
          </a:p>
          <a:p>
            <a:endParaRPr lang="en-US"/>
          </a:p>
          <a:p>
            <a:pPr>
              <a:buFont typeface="Arial" panose="020B0604020202020204" pitchFamily="34" charset="0"/>
              <a:buChar char="•"/>
            </a:pPr>
            <a:r>
              <a:rPr lang="en-US" b="1"/>
              <a:t>State Assessments for Reading and Math</a:t>
            </a:r>
            <a:r>
              <a:rPr lang="en-US"/>
              <a:t> contribute significantly, weighted at 51%.</a:t>
            </a:r>
            <a:endParaRPr lang="en-US">
              <a:cs typeface="Calibri"/>
            </a:endParaRPr>
          </a:p>
          <a:p>
            <a:pPr>
              <a:buFont typeface="Arial" panose="020B0604020202020204" pitchFamily="34" charset="0"/>
              <a:buChar char="•"/>
            </a:pPr>
            <a:r>
              <a:rPr lang="en-US" b="1"/>
              <a:t>State Assessments for Science, Social Studies, and Writing</a:t>
            </a:r>
            <a:r>
              <a:rPr lang="en-US"/>
              <a:t> follow, with a 40% weight.</a:t>
            </a:r>
            <a:endParaRPr lang="en-US">
              <a:cs typeface="Calibri"/>
            </a:endParaRPr>
          </a:p>
          <a:p>
            <a:pPr>
              <a:buFont typeface="Arial" panose="020B0604020202020204" pitchFamily="34" charset="0"/>
              <a:buChar char="•"/>
            </a:pPr>
            <a:r>
              <a:rPr lang="en-US" b="1"/>
              <a:t>English Learner Progress</a:t>
            </a:r>
            <a:r>
              <a:rPr lang="en-US"/>
              <a:t> is weighted at 5%.</a:t>
            </a:r>
            <a:endParaRPr lang="en-US">
              <a:cs typeface="Calibri"/>
            </a:endParaRPr>
          </a:p>
          <a:p>
            <a:pPr>
              <a:buFont typeface="Arial" panose="020B0604020202020204" pitchFamily="34" charset="0"/>
              <a:buChar char="•"/>
            </a:pPr>
            <a:r>
              <a:rPr lang="en-US" b="1"/>
              <a:t>Quality of School Climate and Safety (QSCS)</a:t>
            </a:r>
            <a:r>
              <a:rPr lang="en-US"/>
              <a:t> contributes 4%.</a:t>
            </a:r>
            <a:endParaRPr lang="en-US">
              <a:cs typeface="Calibri"/>
            </a:endParaRPr>
          </a:p>
          <a:p>
            <a:endParaRPr lang="en-US"/>
          </a:p>
          <a:p>
            <a:r>
              <a:rPr lang="en-US"/>
              <a:t>Each of these indicators is assessed based on the </a:t>
            </a:r>
            <a:r>
              <a:rPr lang="en-US" b="1"/>
              <a:t>Status and Change</a:t>
            </a:r>
            <a:r>
              <a:rPr lang="en-US"/>
              <a:t> for the current year, combining to provide the overall scores.</a:t>
            </a:r>
            <a:endParaRPr lang="en-US">
              <a:cs typeface="Calibri"/>
            </a:endParaRPr>
          </a:p>
          <a:p>
            <a:endParaRPr lang="en-US"/>
          </a:p>
          <a:p>
            <a:r>
              <a:rPr lang="en-US"/>
              <a:t>These scores are then translated into a color-coded rating system to clearly communicate school performance. </a:t>
            </a:r>
            <a:endParaRPr lang="en-US">
              <a:cs typeface="Calibri"/>
            </a:endParaRPr>
          </a:p>
          <a:p>
            <a:endParaRPr lang="en-US"/>
          </a:p>
          <a:p>
            <a:r>
              <a:rPr lang="en-US"/>
              <a:t>As noted on the previous slide, if data for any indicator are not available, the weights will be redistributed proportionally among the remaining indicators.</a:t>
            </a:r>
            <a:endParaRPr lang="en-US">
              <a:cs typeface="Calibri"/>
            </a:endParaRPr>
          </a:p>
          <a:p>
            <a:r>
              <a:rPr lang="en-US"/>
              <a:t>.</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6</a:t>
            </a:fld>
            <a:endParaRPr lang="en-US"/>
          </a:p>
        </p:txBody>
      </p:sp>
    </p:spTree>
    <p:extLst>
      <p:ext uri="{BB962C8B-B14F-4D97-AF65-F5344CB8AC3E}">
        <p14:creationId xmlns:p14="http://schemas.microsoft.com/office/powerpoint/2010/main" val="144974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 middle school example. It is relatively the same as the elementary example; however, the weights for this example are different for the middle level. </a:t>
            </a:r>
          </a:p>
        </p:txBody>
      </p:sp>
      <p:sp>
        <p:nvSpPr>
          <p:cNvPr id="4" name="Slide Number Placeholder 3"/>
          <p:cNvSpPr>
            <a:spLocks noGrp="1"/>
          </p:cNvSpPr>
          <p:nvPr>
            <p:ph type="sldNum" sz="quarter" idx="5"/>
          </p:nvPr>
        </p:nvSpPr>
        <p:spPr/>
        <p:txBody>
          <a:bodyPr/>
          <a:lstStyle/>
          <a:p>
            <a:fld id="{ECF61560-D506-4BEE-8D46-B8FCEDFF9FED}" type="slidenum">
              <a:rPr lang="en-US" smtClean="0"/>
              <a:t>7</a:t>
            </a:fld>
            <a:endParaRPr lang="en-US"/>
          </a:p>
        </p:txBody>
      </p:sp>
    </p:spTree>
    <p:extLst>
      <p:ext uri="{BB962C8B-B14F-4D97-AF65-F5344CB8AC3E}">
        <p14:creationId xmlns:p14="http://schemas.microsoft.com/office/powerpoint/2010/main" val="64986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demonstrates an example of the high school performance evaluation within Kentucky’s Accountability System.</a:t>
            </a:r>
          </a:p>
          <a:p>
            <a:endParaRPr lang="en-US"/>
          </a:p>
          <a:p>
            <a:r>
              <a:rPr lang="en-US"/>
              <a:t>At the top, we have the </a:t>
            </a:r>
            <a:r>
              <a:rPr lang="en-US" b="1"/>
              <a:t>Overall Performance Score</a:t>
            </a:r>
            <a:r>
              <a:rPr lang="en-US"/>
              <a:t>, calculated by combining various indicator performances.</a:t>
            </a:r>
            <a:endParaRPr lang="en-US">
              <a:cs typeface="Calibri"/>
            </a:endParaRPr>
          </a:p>
          <a:p>
            <a:endParaRPr lang="en-US" b="1"/>
          </a:p>
          <a:p>
            <a:r>
              <a:rPr lang="en-US" b="1"/>
              <a:t>Indicator Performance</a:t>
            </a:r>
            <a:r>
              <a:rPr lang="en-US"/>
              <a:t> weights are added together :</a:t>
            </a:r>
            <a:endParaRPr lang="en-US">
              <a:cs typeface="Calibri"/>
            </a:endParaRPr>
          </a:p>
          <a:p>
            <a:endParaRPr lang="en-US"/>
          </a:p>
          <a:p>
            <a:pPr>
              <a:buFont typeface="Arial" panose="020B0604020202020204" pitchFamily="34" charset="0"/>
              <a:buChar char="•"/>
            </a:pPr>
            <a:r>
              <a:rPr lang="en-US" b="1"/>
              <a:t>State Assessments for Reading and Math</a:t>
            </a:r>
            <a:r>
              <a:rPr lang="en-US"/>
              <a:t> contribute significantly, with a weight of 45%.</a:t>
            </a:r>
            <a:endParaRPr lang="en-US">
              <a:cs typeface="Calibri"/>
            </a:endParaRPr>
          </a:p>
          <a:p>
            <a:pPr>
              <a:buFont typeface="Arial" panose="020B0604020202020204" pitchFamily="34" charset="0"/>
              <a:buChar char="•"/>
            </a:pPr>
            <a:r>
              <a:rPr lang="en-US" b="1"/>
              <a:t>State Assessments for Science, Social Studies, and Writing</a:t>
            </a:r>
            <a:r>
              <a:rPr lang="en-US"/>
              <a:t> are weighted at 20%.</a:t>
            </a:r>
            <a:endParaRPr lang="en-US">
              <a:cs typeface="Calibri"/>
            </a:endParaRPr>
          </a:p>
          <a:p>
            <a:pPr>
              <a:buFont typeface="Arial" panose="020B0604020202020204" pitchFamily="34" charset="0"/>
              <a:buChar char="•"/>
            </a:pPr>
            <a:r>
              <a:rPr lang="en-US" b="1"/>
              <a:t>English Learner Progress</a:t>
            </a:r>
            <a:r>
              <a:rPr lang="en-US"/>
              <a:t> is weighted at 5%.</a:t>
            </a:r>
            <a:endParaRPr lang="en-US">
              <a:cs typeface="Calibri"/>
            </a:endParaRPr>
          </a:p>
          <a:p>
            <a:pPr>
              <a:buFont typeface="Arial" panose="020B0604020202020204" pitchFamily="34" charset="0"/>
              <a:buChar char="•"/>
            </a:pPr>
            <a:r>
              <a:rPr lang="en-US" b="1"/>
              <a:t>Quality of School Climate and Safety (QSCS)</a:t>
            </a:r>
            <a:r>
              <a:rPr lang="en-US"/>
              <a:t> contributes 4%.</a:t>
            </a:r>
            <a:endParaRPr lang="en-US">
              <a:cs typeface="Calibri"/>
            </a:endParaRPr>
          </a:p>
          <a:p>
            <a:pPr>
              <a:buFont typeface="Arial" panose="020B0604020202020204" pitchFamily="34" charset="0"/>
              <a:buChar char="•"/>
            </a:pPr>
            <a:r>
              <a:rPr lang="en-US" b="1"/>
              <a:t>Postsecondary Readiness</a:t>
            </a:r>
            <a:r>
              <a:rPr lang="en-US"/>
              <a:t> has a weight of 20%.</a:t>
            </a:r>
            <a:endParaRPr lang="en-US">
              <a:cs typeface="Calibri"/>
            </a:endParaRPr>
          </a:p>
          <a:p>
            <a:pPr>
              <a:buFont typeface="Arial" panose="020B0604020202020204" pitchFamily="34" charset="0"/>
              <a:buChar char="•"/>
            </a:pPr>
            <a:r>
              <a:rPr lang="en-US" b="1"/>
              <a:t>Graduation Rate</a:t>
            </a:r>
            <a:r>
              <a:rPr lang="en-US"/>
              <a:t> is weighted at 6%.</a:t>
            </a:r>
            <a:endParaRPr lang="en-US">
              <a:cs typeface="Calibri"/>
            </a:endParaRPr>
          </a:p>
          <a:p>
            <a:pPr>
              <a:buFont typeface="Arial" panose="020B0604020202020204" pitchFamily="34" charset="0"/>
              <a:buChar char="•"/>
            </a:pPr>
            <a:endParaRPr lang="en-US"/>
          </a:p>
          <a:p>
            <a:r>
              <a:rPr lang="en-US"/>
              <a:t>Each indicator's performance is assessed based on the </a:t>
            </a:r>
            <a:r>
              <a:rPr lang="en-US" b="1"/>
              <a:t>Status and Change</a:t>
            </a:r>
            <a:r>
              <a:rPr lang="en-US"/>
              <a:t> for the current year, combining to form the overall scores.</a:t>
            </a:r>
            <a:endParaRPr lang="en-US">
              <a:cs typeface="Calibri"/>
            </a:endParaRPr>
          </a:p>
          <a:p>
            <a:endParaRPr lang="en-US"/>
          </a:p>
          <a:p>
            <a:r>
              <a:rPr lang="en-US"/>
              <a:t>These scores are then translated into a color-coded rating system for easy understanding of school performance:</a:t>
            </a:r>
            <a:endParaRPr lang="en-US">
              <a:cs typeface="Calibri"/>
            </a:endParaRPr>
          </a:p>
          <a:p>
            <a:pPr>
              <a:buFont typeface="Arial" panose="020B0604020202020204" pitchFamily="34" charset="0"/>
              <a:buChar char="•"/>
            </a:pPr>
            <a:r>
              <a:rPr lang="en-US"/>
              <a:t>Blue represents the highest performance,</a:t>
            </a:r>
            <a:endParaRPr lang="en-US">
              <a:cs typeface="Calibri"/>
            </a:endParaRPr>
          </a:p>
          <a:p>
            <a:pPr>
              <a:buFont typeface="Arial" panose="020B0604020202020204" pitchFamily="34" charset="0"/>
              <a:buChar char="•"/>
            </a:pPr>
            <a:r>
              <a:rPr lang="en-US"/>
              <a:t>Green indicates above average,</a:t>
            </a:r>
            <a:endParaRPr lang="en-US">
              <a:cs typeface="Calibri"/>
            </a:endParaRPr>
          </a:p>
          <a:p>
            <a:pPr>
              <a:buFont typeface="Arial" panose="020B0604020202020204" pitchFamily="34" charset="0"/>
              <a:buChar char="•"/>
            </a:pPr>
            <a:r>
              <a:rPr lang="en-US"/>
              <a:t>Yellow shows average performance,</a:t>
            </a:r>
            <a:endParaRPr lang="en-US">
              <a:cs typeface="Calibri"/>
            </a:endParaRPr>
          </a:p>
          <a:p>
            <a:pPr>
              <a:buFont typeface="Arial" panose="020B0604020202020204" pitchFamily="34" charset="0"/>
              <a:buChar char="•"/>
            </a:pPr>
            <a:r>
              <a:rPr lang="en-US"/>
              <a:t>Orange signifies below average,</a:t>
            </a:r>
            <a:endParaRPr lang="en-US">
              <a:cs typeface="Calibri"/>
            </a:endParaRPr>
          </a:p>
          <a:p>
            <a:pPr>
              <a:buFont typeface="Arial" panose="020B0604020202020204" pitchFamily="34" charset="0"/>
              <a:buChar char="•"/>
            </a:pPr>
            <a:r>
              <a:rPr lang="en-US"/>
              <a:t>Red represents the lowest performance levels.</a:t>
            </a:r>
            <a:endParaRPr lang="en-US">
              <a:cs typeface="Calibri"/>
            </a:endParaRPr>
          </a:p>
          <a:p>
            <a:pPr>
              <a:buFont typeface="Arial" panose="020B0604020202020204" pitchFamily="34" charset="0"/>
              <a:buChar char="•"/>
            </a:pPr>
            <a:endParaRPr lang="en-US"/>
          </a:p>
          <a:p>
            <a:r>
              <a:rPr lang="en-US"/>
              <a:t>This color-coded system provides a clear visual representation of a school’s performance.</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8</a:t>
            </a:fld>
            <a:endParaRPr lang="en-US"/>
          </a:p>
        </p:txBody>
      </p:sp>
    </p:spTree>
    <p:extLst>
      <p:ext uri="{BB962C8B-B14F-4D97-AF65-F5344CB8AC3E}">
        <p14:creationId xmlns:p14="http://schemas.microsoft.com/office/powerpoint/2010/main" val="356599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800">
                <a:latin typeface="Arial" panose="020B0604020202020204" pitchFamily="34" charset="0"/>
                <a:ea typeface="Times New Roman" panose="02020603050405020304" pitchFamily="18" charset="0"/>
              </a:rPr>
              <a:t>The Status Score represents the current year outcome for a given indicator. Status is calculated for each indicator according to the measures described in the </a:t>
            </a:r>
            <a:r>
              <a:rPr lang="en-US" sz="1800" u="sng">
                <a:solidFill>
                  <a:srgbClr val="0563C1"/>
                </a:solidFill>
                <a:latin typeface="Arial" panose="020B0604020202020204" pitchFamily="34" charset="0"/>
                <a:ea typeface="Times New Roman" panose="02020603050405020304" pitchFamily="18" charset="0"/>
                <a:hlinkClick r:id="rId3"/>
              </a:rPr>
              <a:t>Indicator Metrics</a:t>
            </a:r>
            <a:r>
              <a:rPr lang="en-US" sz="1800">
                <a:latin typeface="Arial" panose="020B0604020202020204" pitchFamily="34" charset="0"/>
                <a:ea typeface="Times New Roman" panose="02020603050405020304" pitchFamily="18" charset="0"/>
              </a:rPr>
              <a:t> document. </a:t>
            </a:r>
            <a:r>
              <a:rPr lang="en-US" sz="1800">
                <a:latin typeface="Arial" panose="020B0604020202020204" pitchFamily="34" charset="0"/>
                <a:ea typeface="Times New Roman" panose="02020603050405020304" pitchFamily="18" charset="0"/>
                <a:cs typeface="Segoe UI" panose="020B0502040204020203" pitchFamily="34" charset="0"/>
              </a:rPr>
              <a:t>Each status score is grounded in individual student performance, achievement, or contribution.</a:t>
            </a:r>
            <a:endParaRPr lang="en-US" sz="1800">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9</a:t>
            </a:fld>
            <a:endParaRPr lang="en-US"/>
          </a:p>
        </p:txBody>
      </p:sp>
    </p:spTree>
    <p:extLst>
      <p:ext uri="{BB962C8B-B14F-4D97-AF65-F5344CB8AC3E}">
        <p14:creationId xmlns:p14="http://schemas.microsoft.com/office/powerpoint/2010/main" val="451604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normAutofit/>
          </a:bodyPr>
          <a:lstStyle>
            <a:lvl1pPr algn="ctr">
              <a:defRPr sz="4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02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709127"/>
          </a:xfrm>
        </p:spPr>
        <p:txBody>
          <a:bodyPr/>
          <a:lstStyle/>
          <a:p>
            <a:r>
              <a:rPr lang="en-US"/>
              <a:t>Click to edit Master title style</a:t>
            </a:r>
          </a:p>
        </p:txBody>
      </p:sp>
      <p:sp>
        <p:nvSpPr>
          <p:cNvPr id="5" name="Text Placeholder 4"/>
          <p:cNvSpPr>
            <a:spLocks noGrp="1"/>
          </p:cNvSpPr>
          <p:nvPr>
            <p:ph type="body" sz="quarter" idx="13"/>
          </p:nvPr>
        </p:nvSpPr>
        <p:spPr>
          <a:xfrm>
            <a:off x="555786" y="1566878"/>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03518" y="5476115"/>
            <a:ext cx="683339" cy="365125"/>
          </a:xfrm>
        </p:spPr>
        <p:txBody>
          <a:bodyPr/>
          <a:lstStyle>
            <a:lvl1pPr>
              <a:defRPr sz="1800">
                <a:solidFill>
                  <a:schemeClr val="tx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7339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0"/>
            <a:ext cx="10515600" cy="6683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8256"/>
            <a:ext cx="10515600" cy="6627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marL="230188"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ky.gov/AA/Acct/Documents/HB6_ReadingMathPerformance_WebsiteRequirement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education.ky.gov/_layouts/download.aspx?SourceUrl=https://www.education.ky.gov/AA/distsupp/Documents/AIT_Graduation_Rate_Indicator.pptx" TargetMode="External"/><Relationship Id="rId3" Type="http://schemas.openxmlformats.org/officeDocument/2006/relationships/hyperlink" Target="https://mediaportal.education.ky.gov/assessment-and-accountability/2024/08/accountability-indicator-training-2024/" TargetMode="External"/><Relationship Id="rId7" Type="http://schemas.openxmlformats.org/officeDocument/2006/relationships/hyperlink" Target="https://www.education.ky.gov/_layouts/download.aspx?SourceUrl=https://www.education.ky.gov/AA/distsupp/Documents/AIT_EL_%20Proficiency_%20Indicator.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education.ky.gov/_layouts/download.aspx?SourceUrl=https://www.education.ky.gov/AA/distsupp/Documents/AIT_QSCS.pptx" TargetMode="External"/><Relationship Id="rId5" Type="http://schemas.openxmlformats.org/officeDocument/2006/relationships/hyperlink" Target="https://www.education.ky.gov/_layouts/download.aspx?SourceUrl=https://www.education.ky.gov/AA/distsupp/Documents/AIT_Rdng_Mth_Sci_SS_Writing.pptx" TargetMode="External"/><Relationship Id="rId4" Type="http://schemas.openxmlformats.org/officeDocument/2006/relationships/hyperlink" Target="https://www.education.ky.gov/_layouts/download.aspx?SourceUrl=https://www.education.ky.gov/AA/distsupp/Documents/AIT_Accountability_Overview.pptx" TargetMode="External"/><Relationship Id="rId9" Type="http://schemas.openxmlformats.org/officeDocument/2006/relationships/hyperlink" Target="https://www.education.ky.gov/_layouts/download.aspx?SourceUrl=https://www.education.ky.gov/AA/distsupp/Documents/AIT_Postsecondary_Readiness_Indicator.pptx"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chris.williams@education.ky.gov" TargetMode="External"/><Relationship Id="rId3" Type="http://schemas.openxmlformats.org/officeDocument/2006/relationships/hyperlink" Target="mailto:jennifer.stafford@education.ky.gov" TargetMode="External"/><Relationship Id="rId7" Type="http://schemas.openxmlformats.org/officeDocument/2006/relationships/hyperlink" Target="mailto:devon.avery@education.ky.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shara.savage@education.ky.gov" TargetMode="External"/><Relationship Id="rId11" Type="http://schemas.openxmlformats.org/officeDocument/2006/relationships/hyperlink" Target="mailto:melissa.chandler@education.ky.gov" TargetMode="External"/><Relationship Id="rId5" Type="http://schemas.openxmlformats.org/officeDocument/2006/relationships/hyperlink" Target="mailto:ben.riley@education.ky.gov" TargetMode="External"/><Relationship Id="rId10" Type="http://schemas.openxmlformats.org/officeDocument/2006/relationships/hyperlink" Target="mailto:krista.mullins@education.ky.gov" TargetMode="External"/><Relationship Id="rId4" Type="http://schemas.openxmlformats.org/officeDocument/2006/relationships/hyperlink" Target="mailto:Helen.jones@education.ky.gov" TargetMode="External"/><Relationship Id="rId9" Type="http://schemas.openxmlformats.org/officeDocument/2006/relationships/hyperlink" Target="mailto:christen.roseberry@education.ky.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pps.legislature.ky.gov/law/kar/703/005/270.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251788" y="1629921"/>
            <a:ext cx="9144000" cy="1189135"/>
          </a:xfrm>
        </p:spPr>
        <p:txBody>
          <a:bodyPr>
            <a:noAutofit/>
          </a:bodyPr>
          <a:lstStyle/>
          <a:p>
            <a:r>
              <a:rPr lang="en-US" sz="4400"/>
              <a:t>2024-2025 Back to School Trainings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647939" y="3210943"/>
            <a:ext cx="10397881" cy="2851022"/>
          </a:xfrm>
        </p:spPr>
        <p:txBody>
          <a:bodyPr vert="horz" lIns="91440" tIns="45720" rIns="91440" bIns="45720" rtlCol="0" anchor="t">
            <a:normAutofit/>
          </a:bodyPr>
          <a:lstStyle/>
          <a:p>
            <a:pPr algn="r">
              <a:spcBef>
                <a:spcPts val="0"/>
              </a:spcBef>
            </a:pPr>
            <a:r>
              <a:rPr lang="en-US" sz="2800"/>
              <a:t>Accountability Overview</a:t>
            </a:r>
          </a:p>
          <a:p>
            <a:pPr algn="r">
              <a:spcBef>
                <a:spcPts val="0"/>
              </a:spcBef>
            </a:pPr>
            <a:r>
              <a:rPr lang="en-US" sz="2800"/>
              <a:t>Shara Savage, Education Administration Program Manager</a:t>
            </a:r>
          </a:p>
          <a:p>
            <a:pPr algn="r">
              <a:spcBef>
                <a:spcPts val="0"/>
              </a:spcBef>
            </a:pPr>
            <a:r>
              <a:rPr lang="en-US" sz="2800"/>
              <a:t>Office of Assessment and Accountability</a:t>
            </a:r>
          </a:p>
          <a:p>
            <a:endParaRPr lang="en-US"/>
          </a:p>
        </p:txBody>
      </p:sp>
    </p:spTree>
    <p:extLst>
      <p:ext uri="{BB962C8B-B14F-4D97-AF65-F5344CB8AC3E}">
        <p14:creationId xmlns:p14="http://schemas.microsoft.com/office/powerpoint/2010/main" val="2031876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18255"/>
            <a:ext cx="10515600" cy="667545"/>
          </a:xfrm>
        </p:spPr>
        <p:txBody>
          <a:bodyPr>
            <a:normAutofit/>
          </a:bodyPr>
          <a:lstStyle/>
          <a:p>
            <a:r>
              <a:rPr lang="en-US"/>
              <a:t>Change Scores</a:t>
            </a:r>
          </a:p>
        </p:txBody>
      </p:sp>
      <p:sp>
        <p:nvSpPr>
          <p:cNvPr id="3" name="Content Placeholder 2">
            <a:extLst>
              <a:ext uri="{FF2B5EF4-FFF2-40B4-BE49-F238E27FC236}">
                <a16:creationId xmlns:a16="http://schemas.microsoft.com/office/drawing/2014/main" id="{5BAFE7B7-DD12-25B4-EB2B-FC577D2B783A}"/>
              </a:ext>
            </a:extLst>
          </p:cNvPr>
          <p:cNvSpPr>
            <a:spLocks noGrp="1"/>
          </p:cNvSpPr>
          <p:nvPr>
            <p:ph idx="1"/>
          </p:nvPr>
        </p:nvSpPr>
        <p:spPr>
          <a:xfrm>
            <a:off x="838200" y="1690688"/>
            <a:ext cx="10515600" cy="4351338"/>
          </a:xfrm>
        </p:spPr>
        <p:txBody>
          <a:bodyPr vert="horz" lIns="91440" tIns="45720" rIns="91440" bIns="45720" rtlCol="0" anchor="t">
            <a:normAutofit/>
          </a:bodyPr>
          <a:lstStyle/>
          <a:p>
            <a:pPr rtl="0">
              <a:spcBef>
                <a:spcPts val="800"/>
              </a:spcBef>
              <a:spcAft>
                <a:spcPts val="0"/>
              </a:spcAft>
            </a:pPr>
            <a:r>
              <a:rPr lang="en-US" sz="2400" b="0" i="0" u="none" strike="noStrike">
                <a:solidFill>
                  <a:schemeClr val="tx1"/>
                </a:solidFill>
                <a:effectLst/>
              </a:rPr>
              <a:t>Change Scores are a simple subtraction of Prior </a:t>
            </a:r>
            <a:r>
              <a:rPr lang="en-US" sz="2400">
                <a:solidFill>
                  <a:schemeClr val="tx1"/>
                </a:solidFill>
              </a:rPr>
              <a:t>Year </a:t>
            </a:r>
            <a:r>
              <a:rPr lang="en-US" sz="2400" b="0" i="0" u="none" strike="noStrike">
                <a:solidFill>
                  <a:schemeClr val="tx1"/>
                </a:solidFill>
                <a:effectLst/>
              </a:rPr>
              <a:t>Status Scores from Current </a:t>
            </a:r>
            <a:r>
              <a:rPr lang="en-US" sz="2400">
                <a:solidFill>
                  <a:schemeClr val="tx1"/>
                </a:solidFill>
              </a:rPr>
              <a:t>Year </a:t>
            </a:r>
            <a:r>
              <a:rPr lang="en-US" sz="2400" b="0" i="0" u="none" strike="noStrike">
                <a:solidFill>
                  <a:schemeClr val="tx1"/>
                </a:solidFill>
                <a:effectLst/>
              </a:rPr>
              <a:t>Status Scores.</a:t>
            </a:r>
            <a:endParaRPr lang="en-US" sz="2400" b="0">
              <a:solidFill>
                <a:schemeClr val="tx1"/>
              </a:solidFill>
              <a:effectLst/>
            </a:endParaRPr>
          </a:p>
          <a:p>
            <a:pPr rtl="0">
              <a:spcBef>
                <a:spcPts val="800"/>
              </a:spcBef>
              <a:spcAft>
                <a:spcPts val="0"/>
              </a:spcAft>
            </a:pPr>
            <a:r>
              <a:rPr lang="en-US" sz="2400" b="0" i="0" u="none" strike="noStrike">
                <a:solidFill>
                  <a:schemeClr val="tx1"/>
                </a:solidFill>
                <a:effectLst/>
              </a:rPr>
              <a:t>They are calculated the same way for every Indicator.</a:t>
            </a:r>
            <a:endParaRPr lang="en-US" sz="2400" b="0">
              <a:solidFill>
                <a:schemeClr val="tx1"/>
              </a:solidFill>
              <a:effectLst/>
            </a:endParaRPr>
          </a:p>
          <a:p>
            <a:pPr marL="0" indent="0" algn="ctr">
              <a:spcBef>
                <a:spcPts val="800"/>
              </a:spcBef>
              <a:buNone/>
            </a:pPr>
            <a:br>
              <a:rPr lang="en-US" sz="2400" b="0">
                <a:effectLst/>
              </a:rPr>
            </a:br>
            <a:r>
              <a:rPr lang="en-US" sz="2400" b="1" i="1" u="none" strike="noStrike">
                <a:solidFill>
                  <a:schemeClr val="tx1"/>
                </a:solidFill>
                <a:effectLst/>
              </a:rPr>
              <a:t>Current Year Status Score – Prior Year Status Score = Change Score</a:t>
            </a:r>
            <a:endParaRPr lang="en-US" sz="2400">
              <a:solidFill>
                <a:schemeClr val="tx1"/>
              </a:solidFill>
            </a:endParaRPr>
          </a:p>
          <a:p>
            <a:pPr marL="0" indent="0" algn="ctr">
              <a:spcBef>
                <a:spcPts val="800"/>
              </a:spcBef>
              <a:buNone/>
            </a:pPr>
            <a:r>
              <a:rPr lang="en-US" sz="2400" i="1"/>
              <a:t>For example: 2024 Status Score – 2023 Status Score  = Change Score</a:t>
            </a:r>
            <a:br>
              <a:rPr lang="en-US" sz="2400" b="0" i="1" u="none" strike="noStrike">
                <a:effectLst/>
              </a:rPr>
            </a:br>
            <a:endParaRPr lang="en-US" sz="2400" b="0">
              <a:solidFill>
                <a:schemeClr val="tx1"/>
              </a:solidFill>
              <a:effectLst/>
            </a:endParaRPr>
          </a:p>
          <a:p>
            <a:pPr>
              <a:spcBef>
                <a:spcPts val="800"/>
              </a:spcBef>
            </a:pPr>
            <a:r>
              <a:rPr lang="en-US" sz="2400" b="0" i="0" u="none" strike="noStrike">
                <a:solidFill>
                  <a:schemeClr val="tx1"/>
                </a:solidFill>
                <a:effectLst/>
              </a:rPr>
              <a:t>Prior Year </a:t>
            </a:r>
            <a:r>
              <a:rPr lang="en-US" sz="2400">
                <a:solidFill>
                  <a:schemeClr val="tx1"/>
                </a:solidFill>
              </a:rPr>
              <a:t>Status </a:t>
            </a:r>
            <a:r>
              <a:rPr lang="en-US" sz="2400" b="0" i="0" u="none" strike="noStrike">
                <a:solidFill>
                  <a:schemeClr val="tx1"/>
                </a:solidFill>
                <a:effectLst/>
              </a:rPr>
              <a:t>Scores are used to calculate Change Scores.</a:t>
            </a:r>
            <a:r>
              <a:rPr lang="en-US" sz="2400">
                <a:solidFill>
                  <a:schemeClr val="tx1"/>
                </a:solidFill>
              </a:rPr>
              <a:t> </a:t>
            </a:r>
            <a:endParaRPr lang="en-US" sz="2400" b="0">
              <a:solidFill>
                <a:schemeClr val="tx1"/>
              </a:solidFill>
              <a:effectLst/>
            </a:endParaRPr>
          </a:p>
          <a:p>
            <a:pPr>
              <a:spcBef>
                <a:spcPts val="800"/>
              </a:spcBef>
            </a:pPr>
            <a:r>
              <a:rPr lang="en-US" sz="2400">
                <a:solidFill>
                  <a:schemeClr val="tx1"/>
                </a:solidFill>
              </a:rPr>
              <a:t>Change scores from prior years are not used in any calculations.</a:t>
            </a:r>
          </a:p>
          <a:p>
            <a:pPr marL="0" indent="0">
              <a:buNone/>
            </a:pPr>
            <a:br>
              <a:rPr lang="en-US" sz="2400"/>
            </a:br>
            <a:endParaRPr lang="en-US" sz="2400"/>
          </a:p>
        </p:txBody>
      </p:sp>
      <p:sp>
        <p:nvSpPr>
          <p:cNvPr id="4" name="Google Shape;103;p2">
            <a:extLst>
              <a:ext uri="{FF2B5EF4-FFF2-40B4-BE49-F238E27FC236}">
                <a16:creationId xmlns:a16="http://schemas.microsoft.com/office/drawing/2014/main" id="{039CC9AD-A320-672F-0017-31CA2E0D851F}"/>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10</a:t>
            </a:fld>
            <a:endParaRPr lang="en-US">
              <a:solidFill>
                <a:schemeClr val="bg1"/>
              </a:solidFill>
            </a:endParaRPr>
          </a:p>
        </p:txBody>
      </p:sp>
    </p:spTree>
    <p:extLst>
      <p:ext uri="{BB962C8B-B14F-4D97-AF65-F5344CB8AC3E}">
        <p14:creationId xmlns:p14="http://schemas.microsoft.com/office/powerpoint/2010/main" val="138466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18256"/>
            <a:ext cx="10515600" cy="662782"/>
          </a:xfrm>
        </p:spPr>
        <p:txBody>
          <a:bodyPr>
            <a:normAutofit/>
          </a:bodyPr>
          <a:lstStyle/>
          <a:p>
            <a:r>
              <a:rPr lang="en-US"/>
              <a:t>Indicator Scores</a:t>
            </a:r>
          </a:p>
        </p:txBody>
      </p:sp>
      <p:sp>
        <p:nvSpPr>
          <p:cNvPr id="3" name="Content Placeholder 2">
            <a:extLst>
              <a:ext uri="{FF2B5EF4-FFF2-40B4-BE49-F238E27FC236}">
                <a16:creationId xmlns:a16="http://schemas.microsoft.com/office/drawing/2014/main" id="{5BAFE7B7-DD12-25B4-EB2B-FC577D2B783A}"/>
              </a:ext>
            </a:extLst>
          </p:cNvPr>
          <p:cNvSpPr>
            <a:spLocks noGrp="1"/>
          </p:cNvSpPr>
          <p:nvPr>
            <p:ph idx="1"/>
          </p:nvPr>
        </p:nvSpPr>
        <p:spPr/>
        <p:txBody>
          <a:bodyPr vert="horz" lIns="91440" tIns="45720" rIns="91440" bIns="45720" rtlCol="0" anchor="t">
            <a:normAutofit/>
          </a:bodyPr>
          <a:lstStyle/>
          <a:p>
            <a:pPr rtl="0">
              <a:spcBef>
                <a:spcPts val="800"/>
              </a:spcBef>
              <a:spcAft>
                <a:spcPts val="0"/>
              </a:spcAft>
            </a:pPr>
            <a:r>
              <a:rPr lang="en-US" sz="2400" b="0" i="0" u="none" strike="noStrike">
                <a:solidFill>
                  <a:schemeClr val="tx1"/>
                </a:solidFill>
                <a:effectLst/>
              </a:rPr>
              <a:t>Indicator Scores are a simple combination of Status Scores and Change Scores.</a:t>
            </a:r>
            <a:endParaRPr lang="en-US" sz="2400" b="0">
              <a:solidFill>
                <a:schemeClr val="tx1"/>
              </a:solidFill>
              <a:effectLst/>
            </a:endParaRPr>
          </a:p>
          <a:p>
            <a:pPr rtl="0">
              <a:spcBef>
                <a:spcPts val="800"/>
              </a:spcBef>
              <a:spcAft>
                <a:spcPts val="0"/>
              </a:spcAft>
            </a:pPr>
            <a:r>
              <a:rPr lang="en-US" sz="2400" b="0" i="0" u="none" strike="noStrike">
                <a:solidFill>
                  <a:schemeClr val="tx1"/>
                </a:solidFill>
                <a:effectLst/>
              </a:rPr>
              <a:t>They are calculated the same way for every Indicator.</a:t>
            </a:r>
            <a:endParaRPr lang="en-US" sz="2400" b="0">
              <a:solidFill>
                <a:schemeClr val="tx1"/>
              </a:solidFill>
              <a:effectLst/>
            </a:endParaRPr>
          </a:p>
          <a:p>
            <a:pPr marL="0" indent="0" algn="ctr">
              <a:spcBef>
                <a:spcPts val="800"/>
              </a:spcBef>
              <a:buNone/>
            </a:pPr>
            <a:br>
              <a:rPr lang="en-US" sz="2400" b="0">
                <a:effectLst/>
              </a:rPr>
            </a:br>
            <a:r>
              <a:rPr lang="en-US" sz="2400" b="1" i="1" u="none" strike="noStrike">
                <a:solidFill>
                  <a:schemeClr val="tx1"/>
                </a:solidFill>
                <a:effectLst/>
              </a:rPr>
              <a:t>Current Year Status Score + Change Score = Indicator Score</a:t>
            </a:r>
            <a:endParaRPr lang="en-US" sz="2400" b="1">
              <a:solidFill>
                <a:schemeClr val="tx1"/>
              </a:solidFill>
            </a:endParaRPr>
          </a:p>
          <a:p>
            <a:pPr marL="0" indent="0" algn="ctr">
              <a:spcBef>
                <a:spcPts val="800"/>
              </a:spcBef>
              <a:buNone/>
            </a:pPr>
            <a:r>
              <a:rPr lang="en-US" sz="2400" i="1"/>
              <a:t>For example: 2024 Status Score + 2024 Change Score = Indicator Score</a:t>
            </a:r>
            <a:br>
              <a:rPr lang="en-US" sz="2400" i="1">
                <a:highlight>
                  <a:srgbClr val="00FFFF"/>
                </a:highlight>
              </a:rPr>
            </a:br>
            <a:endParaRPr lang="en-US" sz="2400" b="1" i="1">
              <a:effectLst/>
            </a:endParaRPr>
          </a:p>
          <a:p>
            <a:pPr rtl="0">
              <a:spcBef>
                <a:spcPts val="800"/>
              </a:spcBef>
              <a:spcAft>
                <a:spcPts val="0"/>
              </a:spcAft>
            </a:pPr>
            <a:r>
              <a:rPr lang="en-US" sz="2400" b="0" i="0" u="none" strike="noStrike">
                <a:solidFill>
                  <a:schemeClr val="tx1"/>
                </a:solidFill>
                <a:effectLst/>
              </a:rPr>
              <a:t>Indicator Scores are used to calculate Overall Scores. </a:t>
            </a:r>
            <a:br>
              <a:rPr lang="en-US" sz="2400"/>
            </a:br>
            <a:endParaRPr lang="en-US" sz="2400"/>
          </a:p>
        </p:txBody>
      </p:sp>
      <p:sp>
        <p:nvSpPr>
          <p:cNvPr id="4" name="Google Shape;103;p2">
            <a:extLst>
              <a:ext uri="{FF2B5EF4-FFF2-40B4-BE49-F238E27FC236}">
                <a16:creationId xmlns:a16="http://schemas.microsoft.com/office/drawing/2014/main" id="{F4E6B52F-D57E-38E2-63A0-67546870CA7F}"/>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11</a:t>
            </a:fld>
            <a:endParaRPr lang="en-US">
              <a:solidFill>
                <a:schemeClr val="bg1"/>
              </a:solidFill>
            </a:endParaRPr>
          </a:p>
        </p:txBody>
      </p:sp>
    </p:spTree>
    <p:extLst>
      <p:ext uri="{BB962C8B-B14F-4D97-AF65-F5344CB8AC3E}">
        <p14:creationId xmlns:p14="http://schemas.microsoft.com/office/powerpoint/2010/main" val="354844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6646"/>
            <a:ext cx="10515600" cy="688680"/>
          </a:xfrm>
          <a:prstGeom prst="rect">
            <a:avLst/>
          </a:prstGeom>
        </p:spPr>
        <p:txBody>
          <a:bodyPr spcFirstLastPara="1" wrap="square" lIns="91425" tIns="45700" rIns="91425" bIns="45700" anchor="ctr" anchorCtr="0">
            <a:normAutofit/>
          </a:bodyPr>
          <a:lstStyle/>
          <a:p>
            <a:pPr marL="228600" lvl="0" indent="0" algn="l" rtl="0">
              <a:spcBef>
                <a:spcPts val="0"/>
              </a:spcBef>
              <a:spcAft>
                <a:spcPts val="0"/>
              </a:spcAft>
              <a:buNone/>
            </a:pPr>
            <a:r>
              <a:rPr lang="en-US" sz="4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type="body" idx="1"/>
          </p:nvPr>
        </p:nvSpPr>
        <p:spPr>
          <a:xfrm>
            <a:off x="345831" y="1063511"/>
            <a:ext cx="10836599" cy="618078"/>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a:t>Table: Indicator Performance Ratings based on combined Change and Status ratings *</a:t>
            </a:r>
          </a:p>
        </p:txBody>
      </p:sp>
      <p:graphicFrame>
        <p:nvGraphicFramePr>
          <p:cNvPr id="2" name="Table 1">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85549524"/>
              </p:ext>
            </p:extLst>
          </p:nvPr>
        </p:nvGraphicFramePr>
        <p:xfrm>
          <a:off x="524556" y="1685172"/>
          <a:ext cx="10158150" cy="3701451"/>
        </p:xfrm>
        <a:graphic>
          <a:graphicData uri="http://schemas.openxmlformats.org/drawingml/2006/table">
            <a:tbl>
              <a:tblPr firstRow="1" firstCol="1" bandRow="1"/>
              <a:tblGrid>
                <a:gridCol w="2227812">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mn-lt"/>
                        </a:rPr>
                        <a:t> </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Change Declined Significantly</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Change Declined </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Change Maintained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Change Increased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Change Increased Significantly</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mn-lt"/>
                        </a:rPr>
                        <a:t>Very High Status in current year</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mn-lt"/>
                        </a:rPr>
                        <a:t>Green</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mn-lt"/>
                        </a:rPr>
                        <a:t>Blue</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mn-lt"/>
                        </a:rPr>
                        <a:t>Blue</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mn-lt"/>
                        </a:rPr>
                        <a:t>Blue</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mn-lt"/>
                        </a:rPr>
                        <a:t>High Status in current year</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mn-lt"/>
                        </a:rPr>
                        <a:t>Green</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mn-lt"/>
                        </a:rPr>
                        <a:t>Green</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mn-lt"/>
                        </a:rPr>
                        <a:t>Blue</a:t>
                      </a:r>
                      <a:endParaRPr lang="en-US" sz="1600" kern="1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mn-lt"/>
                        </a:rPr>
                        <a:t>Medium Status in current year</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Orange</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mn-lt"/>
                        </a:rPr>
                        <a:t>Orange</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mn-lt"/>
                        </a:rPr>
                        <a:t>Green</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mn-lt"/>
                        </a:rPr>
                        <a:t>Green</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mn-lt"/>
                        </a:rPr>
                        <a:t>Low Status in current year</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Red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mn-lt"/>
                        </a:rPr>
                        <a:t>Orange</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mn-lt"/>
                        </a:rPr>
                        <a:t>Orange</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mn-lt"/>
                        </a:rPr>
                        <a:t>Very Low Status in current year</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mn-lt"/>
                        </a:rPr>
                        <a:t>Red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mn-lt"/>
                        </a:rPr>
                        <a:t>Red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mn-lt"/>
                        </a:rPr>
                        <a:t>Red</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mn-lt"/>
                        </a:rPr>
                        <a:t>Orange</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mn-lt"/>
                        </a:rPr>
                        <a:t>Yellow</a:t>
                      </a:r>
                      <a:endParaRPr lang="en-US" sz="1600" kern="100">
                        <a:effectLst/>
                        <a:latin typeface="+mn-lt"/>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3" name="TextBox 2">
            <a:extLst>
              <a:ext uri="{FF2B5EF4-FFF2-40B4-BE49-F238E27FC236}">
                <a16:creationId xmlns:a16="http://schemas.microsoft.com/office/drawing/2014/main" id="{7BC80F38-6B79-8DC9-9ECE-A40592129C8B}"/>
              </a:ext>
              <a:ext uri="{C183D7F6-B498-43B3-948B-1728B52AA6E4}">
                <adec:decorative xmlns:adec="http://schemas.microsoft.com/office/drawing/2017/decorative" val="0"/>
              </a:ext>
            </a:extLst>
          </p:cNvPr>
          <p:cNvSpPr txBox="1"/>
          <p:nvPr/>
        </p:nvSpPr>
        <p:spPr>
          <a:xfrm>
            <a:off x="265285" y="6046834"/>
            <a:ext cx="6260123" cy="307777"/>
          </a:xfrm>
          <a:prstGeom prst="rect">
            <a:avLst/>
          </a:prstGeom>
          <a:noFill/>
        </p:spPr>
        <p:txBody>
          <a:bodyPr wrap="square" rtlCol="0">
            <a:spAutoFit/>
          </a:bodyPr>
          <a:lstStyle/>
          <a:p>
            <a:r>
              <a:rPr lang="en-US">
                <a:solidFill>
                  <a:schemeClr val="bg1"/>
                </a:solidFill>
              </a:rPr>
              <a:t>*Guidance established by the Kentucky Board of Education, December 2020</a:t>
            </a:r>
          </a:p>
        </p:txBody>
      </p:sp>
      <p:sp>
        <p:nvSpPr>
          <p:cNvPr id="4" name="Google Shape;103;p2">
            <a:extLst>
              <a:ext uri="{FF2B5EF4-FFF2-40B4-BE49-F238E27FC236}">
                <a16:creationId xmlns:a16="http://schemas.microsoft.com/office/drawing/2014/main" id="{5A550E6F-EE53-D987-41D4-C2C7C66452C1}"/>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12</a:t>
            </a:fld>
            <a:endParaRPr lang="en-US">
              <a:solidFill>
                <a:schemeClr val="bg1"/>
              </a:solidFill>
            </a:endParaRPr>
          </a:p>
        </p:txBody>
      </p:sp>
    </p:spTree>
    <p:extLst>
      <p:ext uri="{BB962C8B-B14F-4D97-AF65-F5344CB8AC3E}">
        <p14:creationId xmlns:p14="http://schemas.microsoft.com/office/powerpoint/2010/main" val="291481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28AC-68DF-8257-4860-BEF5067A0039}"/>
              </a:ext>
            </a:extLst>
          </p:cNvPr>
          <p:cNvSpPr>
            <a:spLocks noGrp="1"/>
          </p:cNvSpPr>
          <p:nvPr>
            <p:ph type="title"/>
          </p:nvPr>
        </p:nvSpPr>
        <p:spPr>
          <a:xfrm>
            <a:off x="0" y="0"/>
            <a:ext cx="7792872" cy="704850"/>
          </a:xfrm>
        </p:spPr>
        <p:txBody>
          <a:bodyPr>
            <a:normAutofit/>
          </a:bodyPr>
          <a:lstStyle/>
          <a:p>
            <a:r>
              <a:rPr lang="en-US"/>
              <a:t>Federal Classification in 2024</a:t>
            </a:r>
          </a:p>
        </p:txBody>
      </p:sp>
      <p:sp>
        <p:nvSpPr>
          <p:cNvPr id="3" name="Content Placeholder 2">
            <a:extLst>
              <a:ext uri="{FF2B5EF4-FFF2-40B4-BE49-F238E27FC236}">
                <a16:creationId xmlns:a16="http://schemas.microsoft.com/office/drawing/2014/main" id="{D99F2F24-B5E3-CFDB-73EB-C47DEF25B4E9}"/>
              </a:ext>
            </a:extLst>
          </p:cNvPr>
          <p:cNvSpPr>
            <a:spLocks noGrp="1"/>
          </p:cNvSpPr>
          <p:nvPr>
            <p:ph idx="1"/>
          </p:nvPr>
        </p:nvSpPr>
        <p:spPr>
          <a:xfrm>
            <a:off x="0" y="1229360"/>
            <a:ext cx="11933179" cy="4518297"/>
          </a:xfrm>
        </p:spPr>
        <p:txBody>
          <a:bodyPr vert="horz" lIns="91440" tIns="45720" rIns="91440" bIns="45720" rtlCol="0" anchor="t">
            <a:normAutofit/>
          </a:bodyPr>
          <a:lstStyle/>
          <a:p>
            <a:pPr lvl="2">
              <a:spcBef>
                <a:spcPts val="600"/>
              </a:spcBef>
            </a:pPr>
            <a:r>
              <a:rPr lang="en-US" sz="2800"/>
              <a:t>To be identified for Targeted Support and Improvement (TSI) in fall 2024, the student group would have had to be performing as poorly as the bottom 5% for three consecutive years (2021-2022, 2022-2023, 2023-2024).</a:t>
            </a:r>
          </a:p>
          <a:p>
            <a:pPr lvl="2">
              <a:spcBef>
                <a:spcPts val="600"/>
              </a:spcBef>
            </a:pPr>
            <a:r>
              <a:rPr lang="en-US" sz="2800"/>
              <a:t>The next identification of Comprehensive Support and Improvement (CSI I, CSI II, and ATSI) will be in the fall of 2025.</a:t>
            </a:r>
          </a:p>
          <a:p>
            <a:pPr lvl="2">
              <a:spcBef>
                <a:spcPts val="600"/>
              </a:spcBef>
            </a:pPr>
            <a:r>
              <a:rPr lang="en-US" sz="2800"/>
              <a:t>Schools that no longer meet identification criteria and have demonstrated progress will exit federal classification status in 2024. </a:t>
            </a:r>
          </a:p>
          <a:p>
            <a:pPr marL="0" lvl="2" indent="0">
              <a:lnSpc>
                <a:spcPct val="110000"/>
              </a:lnSpc>
              <a:spcBef>
                <a:spcPts val="0"/>
              </a:spcBef>
              <a:buNone/>
            </a:pPr>
            <a:endParaRPr lang="en-US" sz="3600"/>
          </a:p>
          <a:p>
            <a:pPr marL="457200" lvl="1" indent="0">
              <a:buNone/>
            </a:pPr>
            <a:endParaRPr lang="en-US" sz="3500"/>
          </a:p>
          <a:p>
            <a:pPr marL="457200" lvl="1" indent="0">
              <a:buNone/>
            </a:pPr>
            <a:endParaRPr lang="en-US" sz="3500"/>
          </a:p>
          <a:p>
            <a:pPr marL="0" indent="0">
              <a:buNone/>
            </a:pPr>
            <a:endParaRPr lang="en-US"/>
          </a:p>
        </p:txBody>
      </p:sp>
      <p:sp>
        <p:nvSpPr>
          <p:cNvPr id="4" name="Google Shape;103;p2">
            <a:extLst>
              <a:ext uri="{FF2B5EF4-FFF2-40B4-BE49-F238E27FC236}">
                <a16:creationId xmlns:a16="http://schemas.microsoft.com/office/drawing/2014/main" id="{88985648-8AE1-9CFD-6F23-9E8DE3E54B01}"/>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13</a:t>
            </a:fld>
            <a:endParaRPr lang="en-US">
              <a:solidFill>
                <a:schemeClr val="bg1"/>
              </a:solidFill>
            </a:endParaRPr>
          </a:p>
        </p:txBody>
      </p:sp>
    </p:spTree>
    <p:extLst>
      <p:ext uri="{BB962C8B-B14F-4D97-AF65-F5344CB8AC3E}">
        <p14:creationId xmlns:p14="http://schemas.microsoft.com/office/powerpoint/2010/main" val="95843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59E2-5DB3-048C-FE57-2968D6A46297}"/>
              </a:ext>
            </a:extLst>
          </p:cNvPr>
          <p:cNvSpPr>
            <a:spLocks noGrp="1"/>
          </p:cNvSpPr>
          <p:nvPr>
            <p:ph type="title"/>
          </p:nvPr>
        </p:nvSpPr>
        <p:spPr>
          <a:xfrm>
            <a:off x="0" y="7972"/>
            <a:ext cx="11192230" cy="658551"/>
          </a:xfrm>
        </p:spPr>
        <p:txBody>
          <a:bodyPr>
            <a:normAutofit/>
          </a:bodyPr>
          <a:lstStyle/>
          <a:p>
            <a:r>
              <a:rPr lang="en-US"/>
              <a:t>Change Measure in Accountability</a:t>
            </a:r>
          </a:p>
        </p:txBody>
      </p:sp>
      <p:sp>
        <p:nvSpPr>
          <p:cNvPr id="5" name="Arrow: Pentagon 4">
            <a:extLst>
              <a:ext uri="{FF2B5EF4-FFF2-40B4-BE49-F238E27FC236}">
                <a16:creationId xmlns:a16="http://schemas.microsoft.com/office/drawing/2014/main" id="{8C93679E-9FC8-64FD-3243-E0CA0DA367A3}"/>
              </a:ext>
            </a:extLst>
          </p:cNvPr>
          <p:cNvSpPr/>
          <p:nvPr/>
        </p:nvSpPr>
        <p:spPr>
          <a:xfrm>
            <a:off x="357298" y="1386059"/>
            <a:ext cx="1901687" cy="1175583"/>
          </a:xfrm>
          <a:prstGeom prst="homePlate">
            <a:avLst/>
          </a:prstGeom>
          <a:solidFill>
            <a:srgbClr val="7BCFB5"/>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solidFill>
                  <a:schemeClr val="tx1"/>
                </a:solidFill>
              </a:rPr>
              <a:t>State Accountability</a:t>
            </a:r>
          </a:p>
        </p:txBody>
      </p:sp>
      <p:sp>
        <p:nvSpPr>
          <p:cNvPr id="6" name="Arrow: Pentagon 5">
            <a:extLst>
              <a:ext uri="{FF2B5EF4-FFF2-40B4-BE49-F238E27FC236}">
                <a16:creationId xmlns:a16="http://schemas.microsoft.com/office/drawing/2014/main" id="{AF7C355D-B62F-26B9-8ED2-639255F12BF7}"/>
              </a:ext>
            </a:extLst>
          </p:cNvPr>
          <p:cNvSpPr/>
          <p:nvPr/>
        </p:nvSpPr>
        <p:spPr>
          <a:xfrm>
            <a:off x="364949" y="3281178"/>
            <a:ext cx="1901687" cy="1175583"/>
          </a:xfrm>
          <a:prstGeom prst="homePlate">
            <a:avLst/>
          </a:prstGeom>
          <a:solidFill>
            <a:srgbClr val="009CA8"/>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tx1"/>
                </a:solidFill>
              </a:rPr>
              <a:t>Federal Accountability</a:t>
            </a:r>
          </a:p>
        </p:txBody>
      </p:sp>
      <p:sp>
        <p:nvSpPr>
          <p:cNvPr id="3" name="Text Placeholder 2">
            <a:extLst>
              <a:ext uri="{FF2B5EF4-FFF2-40B4-BE49-F238E27FC236}">
                <a16:creationId xmlns:a16="http://schemas.microsoft.com/office/drawing/2014/main" id="{297E8423-2C4D-4AC4-35C2-FE2BA498B2B7}"/>
              </a:ext>
            </a:extLst>
          </p:cNvPr>
          <p:cNvSpPr>
            <a:spLocks noGrp="1"/>
          </p:cNvSpPr>
          <p:nvPr>
            <p:ph type="body" sz="quarter" idx="13"/>
          </p:nvPr>
        </p:nvSpPr>
        <p:spPr>
          <a:xfrm>
            <a:off x="2355630" y="1120747"/>
            <a:ext cx="7480739" cy="3800711"/>
          </a:xfrm>
        </p:spPr>
        <p:txBody>
          <a:bodyPr>
            <a:noAutofit/>
          </a:bodyPr>
          <a:lstStyle/>
          <a:p>
            <a:pPr marL="0" indent="0">
              <a:lnSpc>
                <a:spcPct val="100000"/>
              </a:lnSpc>
              <a:spcBef>
                <a:spcPts val="0"/>
              </a:spcBef>
              <a:buNone/>
            </a:pPr>
            <a:r>
              <a:rPr lang="en-US" sz="2000"/>
              <a:t>KRS 158.6455</a:t>
            </a:r>
          </a:p>
          <a:p>
            <a:pPr marL="0" indent="0">
              <a:lnSpc>
                <a:spcPct val="100000"/>
              </a:lnSpc>
              <a:spcBef>
                <a:spcPts val="0"/>
              </a:spcBef>
              <a:buNone/>
            </a:pPr>
            <a:r>
              <a:rPr lang="en-US" sz="2000"/>
              <a:t>Status and change shall receive equal weight in determining overall performance. For all students as a group and separately for individual groups, status shall be determined by using the current year performance and change shall be determined by using the difference in performance from the prior to current year, </a:t>
            </a:r>
          </a:p>
          <a:p>
            <a:pPr marL="0" indent="0">
              <a:lnSpc>
                <a:spcPct val="100000"/>
              </a:lnSpc>
              <a:spcBef>
                <a:spcPts val="0"/>
              </a:spcBef>
              <a:buNone/>
            </a:pPr>
            <a:endParaRPr lang="en-US" sz="2000"/>
          </a:p>
          <a:p>
            <a:pPr marL="0" indent="0">
              <a:lnSpc>
                <a:spcPct val="100000"/>
              </a:lnSpc>
              <a:spcBef>
                <a:spcPts val="0"/>
              </a:spcBef>
              <a:buNone/>
            </a:pPr>
            <a:r>
              <a:rPr lang="en-US" sz="2000" b="1"/>
              <a:t>except change shall be based on the difference in performance </a:t>
            </a:r>
            <a:r>
              <a:rPr lang="en-US" sz="2000" b="1" i="1"/>
              <a:t>for the prior three (3) years for the purpose of determining the lowest-performing five percent (5%) </a:t>
            </a:r>
            <a:r>
              <a:rPr lang="en-US" sz="2000" b="1"/>
              <a:t>of schools under subsections (2) and (3) of Section 2 of this Act.</a:t>
            </a:r>
          </a:p>
        </p:txBody>
      </p:sp>
      <p:sp>
        <p:nvSpPr>
          <p:cNvPr id="7" name="Google Shape;103;p2">
            <a:extLst>
              <a:ext uri="{FF2B5EF4-FFF2-40B4-BE49-F238E27FC236}">
                <a16:creationId xmlns:a16="http://schemas.microsoft.com/office/drawing/2014/main" id="{FB87C830-C38A-F04B-6873-FD0D761F0B8E}"/>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14</a:t>
            </a:fld>
            <a:endParaRPr lang="en-US">
              <a:solidFill>
                <a:schemeClr val="bg1"/>
              </a:solidFill>
            </a:endParaRPr>
          </a:p>
        </p:txBody>
      </p:sp>
      <p:sp>
        <p:nvSpPr>
          <p:cNvPr id="4" name="TextBox 3">
            <a:extLst>
              <a:ext uri="{FF2B5EF4-FFF2-40B4-BE49-F238E27FC236}">
                <a16:creationId xmlns:a16="http://schemas.microsoft.com/office/drawing/2014/main" id="{24B1C048-863D-DE03-C698-7A88AAD935EF}"/>
              </a:ext>
            </a:extLst>
          </p:cNvPr>
          <p:cNvSpPr txBox="1"/>
          <p:nvPr/>
        </p:nvSpPr>
        <p:spPr>
          <a:xfrm>
            <a:off x="9747375" y="3130305"/>
            <a:ext cx="2143853" cy="1477328"/>
          </a:xfrm>
          <a:prstGeom prst="rect">
            <a:avLst/>
          </a:prstGeom>
          <a:noFill/>
          <a:ln w="28575">
            <a:solidFill>
              <a:srgbClr val="009CA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difference will begin in 2025  </a:t>
            </a:r>
          </a:p>
          <a:p>
            <a:r>
              <a:rPr lang="en-US"/>
              <a:t>when three years of change data are available.</a:t>
            </a:r>
          </a:p>
        </p:txBody>
      </p:sp>
      <p:sp>
        <p:nvSpPr>
          <p:cNvPr id="8" name="TextBox 7">
            <a:extLst>
              <a:ext uri="{FF2B5EF4-FFF2-40B4-BE49-F238E27FC236}">
                <a16:creationId xmlns:a16="http://schemas.microsoft.com/office/drawing/2014/main" id="{73F7E280-0560-AE62-44BE-483FF9DAAC45}"/>
              </a:ext>
            </a:extLst>
          </p:cNvPr>
          <p:cNvSpPr txBox="1"/>
          <p:nvPr/>
        </p:nvSpPr>
        <p:spPr>
          <a:xfrm>
            <a:off x="1513113" y="5061857"/>
            <a:ext cx="9394373" cy="400110"/>
          </a:xfrm>
          <a:prstGeom prst="rect">
            <a:avLst/>
          </a:prstGeom>
          <a:noFill/>
        </p:spPr>
        <p:txBody>
          <a:bodyPr wrap="square" rtlCol="0">
            <a:spAutoFit/>
          </a:bodyPr>
          <a:lstStyle/>
          <a:p>
            <a:r>
              <a:rPr lang="en-US" sz="2000"/>
              <a:t>Note: The calculation will be the same for state and federal accountability in 2024</a:t>
            </a:r>
            <a:r>
              <a:rPr lang="en-US" sz="2000" b="1"/>
              <a:t>.</a:t>
            </a:r>
          </a:p>
        </p:txBody>
      </p:sp>
    </p:spTree>
    <p:extLst>
      <p:ext uri="{BB962C8B-B14F-4D97-AF65-F5344CB8AC3E}">
        <p14:creationId xmlns:p14="http://schemas.microsoft.com/office/powerpoint/2010/main" val="299531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2583-6DF2-9E03-D885-4E7A4DB188B0}"/>
              </a:ext>
            </a:extLst>
          </p:cNvPr>
          <p:cNvSpPr>
            <a:spLocks noGrp="1"/>
          </p:cNvSpPr>
          <p:nvPr>
            <p:ph type="title"/>
          </p:nvPr>
        </p:nvSpPr>
        <p:spPr>
          <a:xfrm>
            <a:off x="831850" y="1709738"/>
            <a:ext cx="10515600" cy="2178681"/>
          </a:xfrm>
        </p:spPr>
        <p:txBody>
          <a:bodyPr/>
          <a:lstStyle/>
          <a:p>
            <a:r>
              <a:rPr lang="en-US"/>
              <a:t>Fall 2024 Reporting</a:t>
            </a:r>
          </a:p>
        </p:txBody>
      </p:sp>
    </p:spTree>
    <p:extLst>
      <p:ext uri="{BB962C8B-B14F-4D97-AF65-F5344CB8AC3E}">
        <p14:creationId xmlns:p14="http://schemas.microsoft.com/office/powerpoint/2010/main" val="84377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1323-CC4E-6DB2-85BA-0DB871EFDF72}"/>
              </a:ext>
            </a:extLst>
          </p:cNvPr>
          <p:cNvSpPr>
            <a:spLocks noGrp="1"/>
          </p:cNvSpPr>
          <p:nvPr>
            <p:ph type="title"/>
          </p:nvPr>
        </p:nvSpPr>
        <p:spPr>
          <a:xfrm>
            <a:off x="555785" y="257025"/>
            <a:ext cx="11462043" cy="1320800"/>
          </a:xfrm>
        </p:spPr>
        <p:txBody>
          <a:bodyPr/>
          <a:lstStyle/>
          <a:p>
            <a:r>
              <a:rPr lang="en-US"/>
              <a:t>2023-2024 Student Data Currently in Districts</a:t>
            </a:r>
          </a:p>
        </p:txBody>
      </p:sp>
      <p:sp>
        <p:nvSpPr>
          <p:cNvPr id="4" name="Text Placeholder 3">
            <a:extLst>
              <a:ext uri="{FF2B5EF4-FFF2-40B4-BE49-F238E27FC236}">
                <a16:creationId xmlns:a16="http://schemas.microsoft.com/office/drawing/2014/main" id="{00EB6F3F-EB0E-E6FD-0B83-C93ED9653525}"/>
              </a:ext>
            </a:extLst>
          </p:cNvPr>
          <p:cNvSpPr>
            <a:spLocks noGrp="1"/>
          </p:cNvSpPr>
          <p:nvPr>
            <p:ph type="body" sz="quarter" idx="13"/>
          </p:nvPr>
        </p:nvSpPr>
        <p:spPr/>
        <p:txBody>
          <a:bodyPr/>
          <a:lstStyle/>
          <a:p>
            <a:pPr marL="285750" indent="-285750">
              <a:buFont typeface="Arial" panose="020B0604020202020204" pitchFamily="34" charset="0"/>
              <a:buChar char="•"/>
            </a:pPr>
            <a:r>
              <a:rPr lang="en-US" sz="2400"/>
              <a:t>ACCESS/Alternate ACCESS</a:t>
            </a:r>
          </a:p>
          <a:p>
            <a:pPr marL="285750" indent="-285750">
              <a:buFont typeface="Arial" panose="020B0604020202020204" pitchFamily="34" charset="0"/>
              <a:buChar char="•"/>
            </a:pPr>
            <a:r>
              <a:rPr lang="en-US" sz="2400"/>
              <a:t>American College Testing (ACT)</a:t>
            </a:r>
          </a:p>
          <a:p>
            <a:pPr marL="285750" indent="-285750">
              <a:buFont typeface="Arial" panose="020B0604020202020204" pitchFamily="34" charset="0"/>
              <a:buChar char="•"/>
            </a:pPr>
            <a:r>
              <a:rPr lang="en-US" sz="2400"/>
              <a:t>Kindergarten Screen</a:t>
            </a:r>
          </a:p>
          <a:p>
            <a:pPr marL="285750" indent="-285750">
              <a:buFont typeface="Arial" panose="020B0604020202020204" pitchFamily="34" charset="0"/>
              <a:buChar char="•"/>
            </a:pPr>
            <a:r>
              <a:rPr lang="en-US" sz="2400"/>
              <a:t>Postsecondary Readiness </a:t>
            </a:r>
          </a:p>
          <a:p>
            <a:pPr marL="285750" indent="-285750">
              <a:buFont typeface="Arial" panose="020B0604020202020204" pitchFamily="34" charset="0"/>
              <a:buChar char="•"/>
            </a:pPr>
            <a:endParaRPr lang="en-US"/>
          </a:p>
        </p:txBody>
      </p:sp>
      <p:sp>
        <p:nvSpPr>
          <p:cNvPr id="10" name="Title 1">
            <a:extLst>
              <a:ext uri="{FF2B5EF4-FFF2-40B4-BE49-F238E27FC236}">
                <a16:creationId xmlns:a16="http://schemas.microsoft.com/office/drawing/2014/main" id="{8D3C3EB8-1D5E-1EE7-3ACA-BA77E04429F5}"/>
              </a:ext>
            </a:extLst>
          </p:cNvPr>
          <p:cNvSpPr txBox="1">
            <a:spLocks/>
          </p:cNvSpPr>
          <p:nvPr/>
        </p:nvSpPr>
        <p:spPr>
          <a:xfrm>
            <a:off x="828903" y="2612572"/>
            <a:ext cx="7313612"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007780"/>
                </a:solidFill>
                <a:latin typeface="+mj-lt"/>
                <a:ea typeface="+mj-ea"/>
                <a:cs typeface="+mj-cs"/>
              </a:defRPr>
            </a:lvl1pPr>
          </a:lstStyle>
          <a:p>
            <a:r>
              <a:rPr lang="en-US"/>
              <a:t>Student Data Coming in Early August</a:t>
            </a:r>
          </a:p>
        </p:txBody>
      </p:sp>
      <p:sp>
        <p:nvSpPr>
          <p:cNvPr id="11" name="Text Placeholder 3">
            <a:extLst>
              <a:ext uri="{FF2B5EF4-FFF2-40B4-BE49-F238E27FC236}">
                <a16:creationId xmlns:a16="http://schemas.microsoft.com/office/drawing/2014/main" id="{FD5C6EA2-5F14-1A6B-47C3-9462D349B845}"/>
              </a:ext>
            </a:extLst>
          </p:cNvPr>
          <p:cNvSpPr txBox="1">
            <a:spLocks/>
          </p:cNvSpPr>
          <p:nvPr/>
        </p:nvSpPr>
        <p:spPr>
          <a:xfrm>
            <a:off x="1273629" y="4381481"/>
            <a:ext cx="8327571" cy="12771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0264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02649"/>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02649"/>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02649"/>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02649"/>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a:t>Alternate Kentucky Summative Assessment (AKSA)</a:t>
            </a:r>
          </a:p>
          <a:p>
            <a:pPr marL="285750" indent="-285750">
              <a:buFont typeface="Arial" panose="020B0604020202020204" pitchFamily="34" charset="0"/>
              <a:buChar char="•"/>
            </a:pPr>
            <a:r>
              <a:rPr lang="en-US" sz="2400"/>
              <a:t>Kentucky Summative Assessment (KSA)</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3" name="Google Shape;103;p2">
            <a:extLst>
              <a:ext uri="{FF2B5EF4-FFF2-40B4-BE49-F238E27FC236}">
                <a16:creationId xmlns:a16="http://schemas.microsoft.com/office/drawing/2014/main" id="{83BC0315-176F-785D-A5A7-D55A87B5372A}"/>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16</a:t>
            </a:fld>
            <a:endParaRPr lang="en-US">
              <a:solidFill>
                <a:schemeClr val="bg1"/>
              </a:solidFill>
            </a:endParaRPr>
          </a:p>
        </p:txBody>
      </p:sp>
      <p:pic>
        <p:nvPicPr>
          <p:cNvPr id="5" name="Picture 4" descr="A flowchart titled &quot;Assessment Student Data Released&quot; details the timeline for data review and reporting. The chart is organized into green arrow-shaped blocks with white text, aligned vertically. The left column lists the steps, and the right column provides corresponding dates and descriptions. The steps are:&#10;&#10;1. **Assessment Student Data Released** - Aug. 2: KSA and AKSA Data Released to Districts in Pearson Access Next (PAN).&#10;2. **Fall QC Data Review** - Aug. 7-14 (New Tickets), Aug. 15 (Ticket Resolution): District Assessment Coordinators (DACs) Review Student Participation, Demographic, and Accountability Data.&#10;3. **Quality Control Day** - Sept. 19: DACs Have a First Look at Accountability to Identify Possible Systematic Issues.&#10;4. **Embargo to the District** - Oct. 1: DACs and Selected District Staff.&#10;5. **Public Reporting** - Oct. 3: In Open House (SRC Released Later).&#10;6. **10 Day Regulatory Data Review Period** - Oct. 3-14 (New Tickets), Oct. 15 (Ticket Resolution): DACs Final Opportunity to Review Publicly Released Data.&#10;&#10;Each step includes specific actions for DACs and the timeline for completing these tasks.">
            <a:extLst>
              <a:ext uri="{FF2B5EF4-FFF2-40B4-BE49-F238E27FC236}">
                <a16:creationId xmlns:a16="http://schemas.microsoft.com/office/drawing/2014/main" id="{44147158-12E2-593E-A4F0-E3C2B053C83D}"/>
              </a:ext>
            </a:extLst>
          </p:cNvPr>
          <p:cNvPicPr>
            <a:picLocks noChangeAspect="1"/>
          </p:cNvPicPr>
          <p:nvPr/>
        </p:nvPicPr>
        <p:blipFill>
          <a:blip r:embed="rId3"/>
          <a:stretch>
            <a:fillRect/>
          </a:stretch>
        </p:blipFill>
        <p:spPr>
          <a:xfrm>
            <a:off x="0" y="-16328"/>
            <a:ext cx="12192000" cy="6874328"/>
          </a:xfrm>
          <a:prstGeom prst="rect">
            <a:avLst/>
          </a:prstGeom>
        </p:spPr>
      </p:pic>
    </p:spTree>
    <p:extLst>
      <p:ext uri="{BB962C8B-B14F-4D97-AF65-F5344CB8AC3E}">
        <p14:creationId xmlns:p14="http://schemas.microsoft.com/office/powerpoint/2010/main" val="301293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9E2F-FEF1-2A7E-BD97-4C2455D4C2DF}"/>
              </a:ext>
            </a:extLst>
          </p:cNvPr>
          <p:cNvSpPr>
            <a:spLocks noGrp="1"/>
          </p:cNvSpPr>
          <p:nvPr>
            <p:ph type="ctrTitle"/>
          </p:nvPr>
        </p:nvSpPr>
        <p:spPr>
          <a:xfrm>
            <a:off x="2384323" y="1085492"/>
            <a:ext cx="9144000" cy="2387600"/>
          </a:xfrm>
        </p:spPr>
        <p:txBody>
          <a:bodyPr>
            <a:normAutofit/>
          </a:bodyPr>
          <a:lstStyle/>
          <a:p>
            <a:pPr algn="r"/>
            <a:r>
              <a:rPr lang="en-US"/>
              <a:t>House Bill 6</a:t>
            </a:r>
            <a:br>
              <a:rPr lang="en-US"/>
            </a:br>
            <a:r>
              <a:rPr lang="en-US"/>
              <a:t>Website Requirements</a:t>
            </a:r>
          </a:p>
        </p:txBody>
      </p:sp>
    </p:spTree>
    <p:extLst>
      <p:ext uri="{BB962C8B-B14F-4D97-AF65-F5344CB8AC3E}">
        <p14:creationId xmlns:p14="http://schemas.microsoft.com/office/powerpoint/2010/main" val="359184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a:xfrm>
            <a:off x="0" y="0"/>
            <a:ext cx="10515600" cy="1152525"/>
          </a:xfrm>
        </p:spPr>
        <p:txBody>
          <a:bodyPr>
            <a:normAutofit fontScale="90000"/>
          </a:bodyPr>
          <a:lstStyle/>
          <a:p>
            <a:r>
              <a:rPr lang="en-US"/>
              <a:t>House Bill 6 (2024) Website Requirements: </a:t>
            </a:r>
            <a:br>
              <a:rPr lang="en-US"/>
            </a:br>
            <a:r>
              <a:rPr lang="en-US"/>
              <a:t>Each District and Each School </a:t>
            </a:r>
          </a:p>
        </p:txBody>
      </p:sp>
      <p:sp>
        <p:nvSpPr>
          <p:cNvPr id="2" name="Content Placeholder 2">
            <a:extLst>
              <a:ext uri="{FF2B5EF4-FFF2-40B4-BE49-F238E27FC236}">
                <a16:creationId xmlns:a16="http://schemas.microsoft.com/office/drawing/2014/main" id="{FE3A155D-3CAE-522F-22EB-695E2F0AA2DA}"/>
              </a:ext>
            </a:extLst>
          </p:cNvPr>
          <p:cNvSpPr>
            <a:spLocks noGrp="1"/>
          </p:cNvSpPr>
          <p:nvPr>
            <p:ph idx="1"/>
          </p:nvPr>
        </p:nvSpPr>
        <p:spPr>
          <a:xfrm>
            <a:off x="1052243" y="1454544"/>
            <a:ext cx="10255837" cy="4092816"/>
          </a:xfrm>
        </p:spPr>
        <p:txBody>
          <a:bodyPr>
            <a:normAutofit fontScale="92500" lnSpcReduction="20000"/>
          </a:bodyPr>
          <a:lstStyle/>
          <a:p>
            <a:pPr marL="0" marR="0" indent="0">
              <a:lnSpc>
                <a:spcPct val="107000"/>
              </a:lnSpc>
              <a:spcBef>
                <a:spcPts val="0"/>
              </a:spcBef>
              <a:spcAft>
                <a:spcPts val="800"/>
              </a:spcAft>
              <a:buNone/>
            </a:pPr>
            <a:r>
              <a:rPr lang="en-US" sz="2600" b="1">
                <a:effectLst/>
                <a:ea typeface="Yu Gothic Light" panose="020B0300000000000000" pitchFamily="34" charset="-128"/>
                <a:cs typeface="Times New Roman" panose="02020603050405020304" pitchFamily="18" charset="0"/>
              </a:rPr>
              <a:t>Each local education agency (LEA)</a:t>
            </a:r>
            <a:r>
              <a:rPr lang="en-US" sz="2600">
                <a:effectLst/>
                <a:ea typeface="Yu Gothic Light" panose="020B0300000000000000" pitchFamily="34" charset="-128"/>
                <a:cs typeface="Times New Roman" panose="02020603050405020304" pitchFamily="18" charset="0"/>
              </a:rPr>
              <a:t> and each school must prominently display on its </a:t>
            </a:r>
            <a:r>
              <a:rPr lang="en-US" sz="2600" b="1">
                <a:effectLst/>
                <a:ea typeface="Yu Gothic Light" panose="020B0300000000000000" pitchFamily="34" charset="-128"/>
                <a:cs typeface="Times New Roman" panose="02020603050405020304" pitchFamily="18" charset="0"/>
              </a:rPr>
              <a:t>internet landing page</a:t>
            </a:r>
            <a:r>
              <a:rPr lang="en-US" sz="2600">
                <a:effectLst/>
                <a:ea typeface="Yu Gothic Light" panose="020B0300000000000000" pitchFamily="34" charset="-128"/>
                <a:cs typeface="Times New Roman" panose="02020603050405020304" pitchFamily="18" charset="0"/>
              </a:rPr>
              <a:t>:</a:t>
            </a:r>
            <a:endParaRPr lang="en-US" sz="2600">
              <a:effectLst/>
              <a:ea typeface="Calibri" panose="020F0502020204030204" pitchFamily="34" charset="0"/>
              <a:cs typeface="Arial" panose="020B0604020202020204" pitchFamily="34" charset="0"/>
            </a:endParaRPr>
          </a:p>
          <a:p>
            <a:pPr marL="800100" lvl="1" indent="-342900">
              <a:lnSpc>
                <a:spcPct val="106000"/>
              </a:lnSpc>
              <a:spcBef>
                <a:spcPts val="0"/>
              </a:spcBef>
              <a:spcAft>
                <a:spcPts val="800"/>
              </a:spcAft>
              <a:buFont typeface="Times New Roman" panose="02020603050405020304" pitchFamily="18" charset="0"/>
              <a:buAutoNum type="arabicPeriod"/>
            </a:pPr>
            <a:r>
              <a:rPr lang="en-US" sz="2200">
                <a:effectLst/>
                <a:ea typeface="Yu Gothic Light" panose="020B0300000000000000" pitchFamily="34" charset="-128"/>
                <a:cs typeface="Times New Roman" panose="02020603050405020304" pitchFamily="18" charset="0"/>
              </a:rPr>
              <a:t>In not less than 16-point type, </a:t>
            </a:r>
            <a:r>
              <a:rPr lang="en-US" sz="2200">
                <a:effectLst/>
                <a:ea typeface="Calibri Light" panose="020F0302020204030204" pitchFamily="34" charset="0"/>
                <a:cs typeface="Arial" panose="020B0604020202020204" pitchFamily="34" charset="0"/>
              </a:rPr>
              <a:t>the district’s/school’s percentage of students scoring: </a:t>
            </a:r>
            <a:endParaRPr lang="en-US" sz="2200">
              <a:effectLst/>
              <a:ea typeface="Times New Roman" panose="02020603050405020304" pitchFamily="18" charset="0"/>
              <a:cs typeface="Calibri Light" panose="020F0302020204030204" pitchFamily="34" charset="0"/>
            </a:endParaRPr>
          </a:p>
          <a:p>
            <a:pPr marL="1311275" lvl="1" indent="-342900">
              <a:lnSpc>
                <a:spcPct val="100000"/>
              </a:lnSpc>
              <a:spcBef>
                <a:spcPts val="0"/>
              </a:spcBef>
              <a:spcAft>
                <a:spcPts val="800"/>
              </a:spcAft>
              <a:buFont typeface="Symbol" panose="05050102010706020507" pitchFamily="18" charset="2"/>
              <a:buChar char=""/>
            </a:pPr>
            <a:r>
              <a:rPr lang="en-US" sz="2200">
                <a:effectLst/>
                <a:ea typeface="Calibri Light" panose="020F0302020204030204" pitchFamily="34" charset="0"/>
                <a:cs typeface="Arial" panose="020B0604020202020204" pitchFamily="34" charset="0"/>
              </a:rPr>
              <a:t>Proficient in Reading</a:t>
            </a:r>
            <a:endParaRPr lang="en-US" sz="2200">
              <a:effectLst/>
              <a:ea typeface="Times New Roman" panose="02020603050405020304" pitchFamily="18" charset="0"/>
            </a:endParaRPr>
          </a:p>
          <a:p>
            <a:pPr marL="1311275" lvl="1" indent="-342900">
              <a:lnSpc>
                <a:spcPct val="100000"/>
              </a:lnSpc>
              <a:spcBef>
                <a:spcPts val="0"/>
              </a:spcBef>
              <a:spcAft>
                <a:spcPts val="800"/>
              </a:spcAft>
              <a:buFont typeface="Symbol" panose="05050102010706020507" pitchFamily="18" charset="2"/>
              <a:buChar char=""/>
            </a:pPr>
            <a:r>
              <a:rPr lang="en-US" sz="2200">
                <a:effectLst/>
                <a:ea typeface="Calibri Light" panose="020F0302020204030204" pitchFamily="34" charset="0"/>
                <a:cs typeface="Arial" panose="020B0604020202020204" pitchFamily="34" charset="0"/>
              </a:rPr>
              <a:t>Distinguished in Reading</a:t>
            </a:r>
            <a:endParaRPr lang="en-US" sz="2200">
              <a:effectLst/>
              <a:ea typeface="Times New Roman" panose="02020603050405020304" pitchFamily="18" charset="0"/>
            </a:endParaRPr>
          </a:p>
          <a:p>
            <a:pPr marL="1311275" lvl="1" indent="-342900">
              <a:lnSpc>
                <a:spcPct val="100000"/>
              </a:lnSpc>
              <a:spcBef>
                <a:spcPts val="0"/>
              </a:spcBef>
              <a:spcAft>
                <a:spcPts val="800"/>
              </a:spcAft>
              <a:buFont typeface="Symbol" panose="05050102010706020507" pitchFamily="18" charset="2"/>
              <a:buChar char=""/>
            </a:pPr>
            <a:r>
              <a:rPr lang="en-US" sz="2200">
                <a:effectLst/>
                <a:ea typeface="Calibri Light" panose="020F0302020204030204" pitchFamily="34" charset="0"/>
                <a:cs typeface="Arial" panose="020B0604020202020204" pitchFamily="34" charset="0"/>
              </a:rPr>
              <a:t>Proficient in Mathematics</a:t>
            </a:r>
            <a:endParaRPr lang="en-US" sz="2200">
              <a:effectLst/>
              <a:ea typeface="Times New Roman" panose="02020603050405020304" pitchFamily="18" charset="0"/>
            </a:endParaRPr>
          </a:p>
          <a:p>
            <a:pPr marL="1311275" lvl="1" indent="-342900">
              <a:lnSpc>
                <a:spcPct val="100000"/>
              </a:lnSpc>
              <a:spcBef>
                <a:spcPts val="0"/>
              </a:spcBef>
              <a:spcAft>
                <a:spcPts val="800"/>
              </a:spcAft>
              <a:buFont typeface="Symbol" panose="05050102010706020507" pitchFamily="18" charset="2"/>
              <a:buChar char=""/>
            </a:pPr>
            <a:r>
              <a:rPr lang="en-US" sz="2200">
                <a:effectLst/>
                <a:ea typeface="Calibri Light" panose="020F0302020204030204" pitchFamily="34" charset="0"/>
                <a:cs typeface="Arial" panose="020B0604020202020204" pitchFamily="34" charset="0"/>
              </a:rPr>
              <a:t>Distinguished in Mathematics</a:t>
            </a:r>
            <a:endParaRPr lang="en-US" sz="3000">
              <a:effectLst/>
              <a:ea typeface="Times New Roman" panose="02020603050405020304" pitchFamily="18" charset="0"/>
            </a:endParaRPr>
          </a:p>
          <a:p>
            <a:pPr marL="914400" lvl="1" indent="-457200">
              <a:lnSpc>
                <a:spcPct val="107000"/>
              </a:lnSpc>
              <a:spcBef>
                <a:spcPts val="0"/>
              </a:spcBef>
              <a:buAutoNum type="arabicPeriod" startAt="2"/>
            </a:pPr>
            <a:r>
              <a:rPr lang="en-US" sz="2200">
                <a:effectLst/>
                <a:ea typeface="Yu Gothic Light" panose="020B0300000000000000" pitchFamily="34" charset="-128"/>
                <a:cs typeface="Times New Roman" panose="02020603050405020304" pitchFamily="18" charset="0"/>
              </a:rPr>
              <a:t>A web link to the district’s/school’s detailed results on the most recent KSA (School Report Card). </a:t>
            </a:r>
          </a:p>
          <a:p>
            <a:pPr marL="0" marR="0" indent="0">
              <a:lnSpc>
                <a:spcPct val="107000"/>
              </a:lnSpc>
              <a:spcBef>
                <a:spcPts val="0"/>
              </a:spcBef>
              <a:spcAft>
                <a:spcPts val="0"/>
              </a:spcAft>
              <a:buNone/>
            </a:pPr>
            <a:endParaRPr lang="en-US" sz="2600">
              <a:effectLst/>
              <a:ea typeface="Yu Gothic Light" panose="020B0300000000000000" pitchFamily="34" charset="-128"/>
              <a:cs typeface="Times New Roman" panose="02020603050405020304" pitchFamily="18" charset="0"/>
            </a:endParaRPr>
          </a:p>
          <a:p>
            <a:pPr marL="0" marR="0" indent="0">
              <a:lnSpc>
                <a:spcPct val="107000"/>
              </a:lnSpc>
              <a:spcBef>
                <a:spcPts val="0"/>
              </a:spcBef>
              <a:spcAft>
                <a:spcPts val="0"/>
              </a:spcAft>
              <a:buNone/>
            </a:pPr>
            <a:r>
              <a:rPr lang="en-US" sz="2600">
                <a:effectLst/>
                <a:ea typeface="Yu Gothic Light" panose="020B0300000000000000" pitchFamily="34" charset="-128"/>
                <a:cs typeface="Times New Roman" panose="02020603050405020304" pitchFamily="18" charset="0"/>
              </a:rPr>
              <a:t>Each district and each school must also display the information in number 1 at </a:t>
            </a:r>
            <a:r>
              <a:rPr lang="en-US" sz="2600" b="1">
                <a:effectLst/>
                <a:ea typeface="Yu Gothic Light" panose="020B0300000000000000" pitchFamily="34" charset="-128"/>
                <a:cs typeface="Times New Roman" panose="02020603050405020304" pitchFamily="18" charset="0"/>
              </a:rPr>
              <a:t>the top of </a:t>
            </a:r>
            <a:r>
              <a:rPr lang="en-US" sz="2600" b="1" i="1">
                <a:effectLst/>
                <a:ea typeface="Yu Gothic Light" panose="020B0300000000000000" pitchFamily="34" charset="-128"/>
                <a:cs typeface="Times New Roman" panose="02020603050405020304" pitchFamily="18" charset="0"/>
              </a:rPr>
              <a:t>each page</a:t>
            </a:r>
            <a:r>
              <a:rPr lang="en-US" sz="2600">
                <a:effectLst/>
                <a:ea typeface="Yu Gothic Light" panose="020B0300000000000000" pitchFamily="34" charset="-128"/>
                <a:cs typeface="Times New Roman" panose="02020603050405020304" pitchFamily="18" charset="0"/>
              </a:rPr>
              <a:t> of the district’s/school’s website </a:t>
            </a:r>
            <a:r>
              <a:rPr lang="en-US" sz="2600" b="1">
                <a:effectLst/>
                <a:ea typeface="Yu Gothic Light" panose="020B0300000000000000" pitchFamily="34" charset="-128"/>
                <a:cs typeface="Times New Roman" panose="02020603050405020304" pitchFamily="18" charset="0"/>
              </a:rPr>
              <a:t>in a banner format</a:t>
            </a:r>
            <a:r>
              <a:rPr lang="en-US" sz="2600">
                <a:effectLst/>
                <a:ea typeface="Yu Gothic Light" panose="020B0300000000000000" pitchFamily="34" charset="-128"/>
                <a:cs typeface="Times New Roman" panose="02020603050405020304" pitchFamily="18" charset="0"/>
              </a:rPr>
              <a:t>. </a:t>
            </a:r>
            <a:endParaRPr lang="en-US" sz="2600">
              <a:effectLst/>
              <a:ea typeface="Calibri" panose="020F0502020204030204" pitchFamily="34" charset="0"/>
              <a:cs typeface="Arial" panose="020B0604020202020204" pitchFamily="34" charset="0"/>
            </a:endParaRPr>
          </a:p>
          <a:p>
            <a:endParaRPr lang="en-US"/>
          </a:p>
        </p:txBody>
      </p:sp>
      <p:sp>
        <p:nvSpPr>
          <p:cNvPr id="3" name="Google Shape;103;p2">
            <a:extLst>
              <a:ext uri="{FF2B5EF4-FFF2-40B4-BE49-F238E27FC236}">
                <a16:creationId xmlns:a16="http://schemas.microsoft.com/office/drawing/2014/main" id="{80016689-9827-6518-1264-A5262534C309}"/>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18</a:t>
            </a:fld>
            <a:endParaRPr lang="en-US">
              <a:solidFill>
                <a:schemeClr val="bg1"/>
              </a:solidFill>
            </a:endParaRPr>
          </a:p>
        </p:txBody>
      </p:sp>
    </p:spTree>
    <p:extLst>
      <p:ext uri="{BB962C8B-B14F-4D97-AF65-F5344CB8AC3E}">
        <p14:creationId xmlns:p14="http://schemas.microsoft.com/office/powerpoint/2010/main" val="20135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2CC6-D79F-2236-F51B-74B3E4F6A4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9E064D-3A58-40DC-30D2-45A5536000E9}"/>
              </a:ext>
            </a:extLst>
          </p:cNvPr>
          <p:cNvSpPr>
            <a:spLocks noGrp="1"/>
          </p:cNvSpPr>
          <p:nvPr>
            <p:ph type="title"/>
          </p:nvPr>
        </p:nvSpPr>
        <p:spPr>
          <a:xfrm>
            <a:off x="0" y="18255"/>
            <a:ext cx="10515600" cy="1143795"/>
          </a:xfrm>
        </p:spPr>
        <p:txBody>
          <a:bodyPr>
            <a:normAutofit fontScale="90000"/>
          </a:bodyPr>
          <a:lstStyle/>
          <a:p>
            <a:r>
              <a:rPr lang="en-US"/>
              <a:t>House Bill 6 (Budget) Website Requirements: Kentucky Department of Education </a:t>
            </a:r>
          </a:p>
        </p:txBody>
      </p:sp>
      <p:sp>
        <p:nvSpPr>
          <p:cNvPr id="6" name="Content Placeholder 5">
            <a:extLst>
              <a:ext uri="{FF2B5EF4-FFF2-40B4-BE49-F238E27FC236}">
                <a16:creationId xmlns:a16="http://schemas.microsoft.com/office/drawing/2014/main" id="{ACF9156C-12A6-44A6-E74C-164F93A46814}"/>
              </a:ext>
            </a:extLst>
          </p:cNvPr>
          <p:cNvSpPr>
            <a:spLocks noGrp="1"/>
          </p:cNvSpPr>
          <p:nvPr>
            <p:ph idx="1"/>
          </p:nvPr>
        </p:nvSpPr>
        <p:spPr>
          <a:xfrm>
            <a:off x="1122680" y="1633519"/>
            <a:ext cx="10078720" cy="3823018"/>
          </a:xfrm>
        </p:spPr>
        <p:txBody>
          <a:bodyPr vert="horz" lIns="91440" tIns="45720" rIns="91440" bIns="45720" rtlCol="0" anchor="t">
            <a:normAutofit lnSpcReduction="10000"/>
          </a:bodyPr>
          <a:lstStyle/>
          <a:p>
            <a:pPr marL="0" indent="0">
              <a:buNone/>
            </a:pPr>
            <a:r>
              <a:rPr lang="en-US">
                <a:effectLst/>
                <a:ea typeface="Calibri Light" panose="020F0302020204030204" pitchFamily="34" charset="0"/>
                <a:cs typeface="Arial"/>
              </a:rPr>
              <a:t>KDE must:</a:t>
            </a:r>
          </a:p>
          <a:p>
            <a:r>
              <a:rPr lang="en-US">
                <a:ea typeface="Calibri Light" panose="020F0302020204030204" pitchFamily="34" charset="0"/>
                <a:cs typeface="Arial" panose="020B0604020202020204" pitchFamily="34" charset="0"/>
              </a:rPr>
              <a:t>P</a:t>
            </a:r>
            <a:r>
              <a:rPr lang="en-US">
                <a:effectLst/>
                <a:ea typeface="Calibri Light" panose="020F0302020204030204" pitchFamily="34" charset="0"/>
                <a:cs typeface="Arial" panose="020B0604020202020204" pitchFamily="34" charset="0"/>
              </a:rPr>
              <a:t>ost a rank order by overall academic performance of all schools on its website (Open House);</a:t>
            </a:r>
          </a:p>
          <a:p>
            <a:r>
              <a:rPr lang="en-US">
                <a:effectLst/>
                <a:ea typeface="Calibri Light" panose="020F0302020204030204" pitchFamily="34" charset="0"/>
                <a:cs typeface="Arial" panose="020B0604020202020204" pitchFamily="34" charset="0"/>
              </a:rPr>
              <a:t>Ensure compliance of the requirements outlined in the previous slide by every district (through superintendent assurances);</a:t>
            </a:r>
          </a:p>
          <a:p>
            <a:r>
              <a:rPr lang="en-US">
                <a:effectLst/>
                <a:ea typeface="Calibri Light" panose="020F0302020204030204" pitchFamily="34" charset="0"/>
                <a:cs typeface="Arial"/>
              </a:rPr>
              <a:t>Offer assistance as needed.</a:t>
            </a:r>
          </a:p>
          <a:p>
            <a:r>
              <a:rPr lang="en-US">
                <a:ea typeface="Calibri Light" panose="020F0302020204030204" pitchFamily="34" charset="0"/>
                <a:cs typeface="Arial"/>
              </a:rPr>
              <a:t>Additional details can be found within the</a:t>
            </a:r>
            <a:r>
              <a:rPr lang="en-US">
                <a:cs typeface="Arial"/>
              </a:rPr>
              <a:t> </a:t>
            </a:r>
            <a:r>
              <a:rPr lang="en-US">
                <a:hlinkClick r:id="rId3"/>
              </a:rPr>
              <a:t>House Bill 6 (2024) Requirement to Report Academic Performance on Websites Document</a:t>
            </a:r>
            <a:r>
              <a:rPr lang="en-US"/>
              <a:t>.</a:t>
            </a:r>
            <a:endParaRPr lang="en-US">
              <a:effectLst/>
              <a:ea typeface="Calibri Light" panose="020F0302020204030204" pitchFamily="34" charset="0"/>
              <a:cs typeface="Arial" panose="020B0604020202020204" pitchFamily="34" charset="0"/>
            </a:endParaRPr>
          </a:p>
        </p:txBody>
      </p:sp>
      <p:sp>
        <p:nvSpPr>
          <p:cNvPr id="2" name="Google Shape;103;p2">
            <a:extLst>
              <a:ext uri="{FF2B5EF4-FFF2-40B4-BE49-F238E27FC236}">
                <a16:creationId xmlns:a16="http://schemas.microsoft.com/office/drawing/2014/main" id="{59BC084C-171C-C604-3076-2EB25B0B1462}"/>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19</a:t>
            </a:fld>
            <a:endParaRPr lang="en-US">
              <a:solidFill>
                <a:schemeClr val="bg1"/>
              </a:solidFill>
            </a:endParaRPr>
          </a:p>
        </p:txBody>
      </p:sp>
    </p:spTree>
    <p:extLst>
      <p:ext uri="{BB962C8B-B14F-4D97-AF65-F5344CB8AC3E}">
        <p14:creationId xmlns:p14="http://schemas.microsoft.com/office/powerpoint/2010/main" val="105955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13380"/>
            <a:ext cx="10515600" cy="681946"/>
          </a:xfrm>
        </p:spPr>
        <p:txBody>
          <a:bodyPr>
            <a:normAutofit/>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536541" y="1338942"/>
            <a:ext cx="10889019" cy="4200723"/>
          </a:xfrm>
        </p:spPr>
        <p:txBody>
          <a:bodyPr vert="horz" lIns="91440" tIns="45720" rIns="91440" bIns="45720" rtlCol="0" anchor="t">
            <a:normAutofit/>
          </a:bodyPr>
          <a:lstStyle/>
          <a:p>
            <a:r>
              <a:rPr lang="en-US"/>
              <a:t>Kentucky’s Accountability System </a:t>
            </a:r>
            <a:endParaRPr lang="en-US">
              <a:effectLst/>
            </a:endParaRPr>
          </a:p>
          <a:p>
            <a:pPr lvl="1"/>
            <a:r>
              <a:rPr lang="en-US"/>
              <a:t>Status and Change</a:t>
            </a:r>
          </a:p>
          <a:p>
            <a:pPr lvl="1"/>
            <a:r>
              <a:rPr lang="en-US"/>
              <a:t>Federal Classifications</a:t>
            </a:r>
          </a:p>
          <a:p>
            <a:r>
              <a:rPr lang="en-US"/>
              <a:t>Fall 2024 Reporting</a:t>
            </a:r>
          </a:p>
          <a:p>
            <a:r>
              <a:rPr lang="en-US"/>
              <a:t>House Bill 6 Website Requirements</a:t>
            </a:r>
          </a:p>
          <a:p>
            <a:r>
              <a:rPr lang="en-US"/>
              <a:t>Accountability Resources</a:t>
            </a:r>
          </a:p>
        </p:txBody>
      </p:sp>
      <p:sp>
        <p:nvSpPr>
          <p:cNvPr id="4" name="Google Shape;103;p2">
            <a:extLst>
              <a:ext uri="{FF2B5EF4-FFF2-40B4-BE49-F238E27FC236}">
                <a16:creationId xmlns:a16="http://schemas.microsoft.com/office/drawing/2014/main" id="{63BB0573-A78A-F30C-DA7C-F03ADF0767A5}"/>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a:t>
            </a:fld>
            <a:endParaRPr lang="en-US">
              <a:solidFill>
                <a:schemeClr val="bg1"/>
              </a:solidFill>
            </a:endParaRPr>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71DF-6CB5-E308-319B-334EF29AE76C}"/>
              </a:ext>
            </a:extLst>
          </p:cNvPr>
          <p:cNvSpPr>
            <a:spLocks noGrp="1"/>
          </p:cNvSpPr>
          <p:nvPr>
            <p:ph type="title"/>
          </p:nvPr>
        </p:nvSpPr>
        <p:spPr>
          <a:xfrm>
            <a:off x="0" y="16170"/>
            <a:ext cx="11547985" cy="679155"/>
          </a:xfrm>
        </p:spPr>
        <p:txBody>
          <a:bodyPr>
            <a:normAutofit/>
          </a:bodyPr>
          <a:lstStyle/>
          <a:p>
            <a:pPr marL="229870"/>
            <a:r>
              <a:rPr lang="en-US"/>
              <a:t>Accountability Resources</a:t>
            </a:r>
          </a:p>
        </p:txBody>
      </p:sp>
      <p:sp>
        <p:nvSpPr>
          <p:cNvPr id="3" name="Content Placeholder 2">
            <a:extLst>
              <a:ext uri="{FF2B5EF4-FFF2-40B4-BE49-F238E27FC236}">
                <a16:creationId xmlns:a16="http://schemas.microsoft.com/office/drawing/2014/main" id="{9D9D57D5-FF14-BFC8-382E-E1958C7AACD9}"/>
              </a:ext>
            </a:extLst>
          </p:cNvPr>
          <p:cNvSpPr>
            <a:spLocks noGrp="1"/>
          </p:cNvSpPr>
          <p:nvPr>
            <p:ph idx="1"/>
          </p:nvPr>
        </p:nvSpPr>
        <p:spPr>
          <a:xfrm>
            <a:off x="441650" y="815746"/>
            <a:ext cx="10515600" cy="4937354"/>
          </a:xfrm>
        </p:spPr>
        <p:txBody>
          <a:bodyPr vert="horz" lIns="91440" tIns="45720" rIns="91440" bIns="45720" rtlCol="0" anchor="t">
            <a:noAutofit/>
          </a:bodyPr>
          <a:lstStyle/>
          <a:p>
            <a:pPr marL="0" marR="0" indent="0">
              <a:lnSpc>
                <a:spcPct val="107000"/>
              </a:lnSpc>
              <a:spcBef>
                <a:spcPts val="0"/>
              </a:spcBef>
              <a:spcAft>
                <a:spcPts val="800"/>
              </a:spcAft>
              <a:buNone/>
            </a:pPr>
            <a:r>
              <a:rPr lang="en-US" sz="1800" b="1" kern="100" dirty="0">
                <a:solidFill>
                  <a:srgbClr val="3F3151"/>
                </a:solidFill>
                <a:latin typeface="Franklin Gothic Book"/>
                <a:ea typeface="Aptos" panose="020B0004020202020204" pitchFamily="34" charset="0"/>
                <a:cs typeface="Calibri"/>
              </a:rPr>
              <a:t>2024</a:t>
            </a:r>
            <a:r>
              <a:rPr lang="en-US" sz="1800" b="1" kern="100" dirty="0">
                <a:solidFill>
                  <a:srgbClr val="3F3151"/>
                </a:solidFill>
                <a:effectLst/>
                <a:latin typeface="Franklin Gothic Book"/>
                <a:ea typeface="Aptos" panose="020B0004020202020204" pitchFamily="34" charset="0"/>
                <a:cs typeface="Calibri"/>
              </a:rPr>
              <a:t> Accountability Indicator Trainings:</a:t>
            </a:r>
            <a:endParaRPr lang="en-US" sz="1800" kern="100" dirty="0">
              <a:effectLst/>
              <a:latin typeface="Franklin Gothic Book"/>
              <a:ea typeface="Aptos" panose="020B0004020202020204" pitchFamily="34" charset="0"/>
              <a:cs typeface="Calibri"/>
            </a:endParaRPr>
          </a:p>
          <a:p>
            <a:pPr marL="0" marR="0">
              <a:lnSpc>
                <a:spcPct val="107000"/>
              </a:lnSpc>
              <a:spcBef>
                <a:spcPts val="0"/>
              </a:spcBef>
              <a:spcAft>
                <a:spcPts val="800"/>
              </a:spcAft>
            </a:pPr>
            <a:r>
              <a:rPr lang="en-US" sz="1800" u="sng" kern="100" dirty="0">
                <a:solidFill>
                  <a:srgbClr val="3F3151"/>
                </a:solidFill>
                <a:effectLst/>
                <a:latin typeface="Franklin Gothic Book"/>
                <a:ea typeface="Aptos" panose="020B0004020202020204" pitchFamily="34" charset="0"/>
                <a:cs typeface="Calibri"/>
                <a:hlinkClick r:id="rId3"/>
              </a:rPr>
              <a:t>Videos​</a:t>
            </a:r>
            <a:endParaRPr lang="en-US" sz="1800" kern="100" dirty="0">
              <a:effectLst/>
              <a:latin typeface="Franklin Gothic Book"/>
              <a:ea typeface="Aptos" panose="020B0004020202020204" pitchFamily="34" charset="0"/>
              <a:cs typeface="Calibri"/>
            </a:endParaRPr>
          </a:p>
          <a:p>
            <a:pPr marL="0" marR="0">
              <a:lnSpc>
                <a:spcPct val="107000"/>
              </a:lnSpc>
              <a:spcBef>
                <a:spcPts val="0"/>
              </a:spcBef>
              <a:spcAft>
                <a:spcPts val="800"/>
              </a:spcAft>
            </a:pPr>
            <a:r>
              <a:rPr lang="en-US" sz="1800" kern="100" dirty="0">
                <a:solidFill>
                  <a:srgbClr val="3F3151"/>
                </a:solidFill>
                <a:effectLst/>
                <a:latin typeface="Franklin Gothic Book"/>
                <a:ea typeface="Aptos" panose="020B0004020202020204" pitchFamily="34" charset="0"/>
                <a:cs typeface="Calibri"/>
              </a:rPr>
              <a:t>PowerPoint</a:t>
            </a:r>
          </a:p>
          <a:p>
            <a:pPr lvl="1"/>
            <a:r>
              <a:rPr lang="en-US" sz="1400" b="0" i="0" u="sng" dirty="0">
                <a:solidFill>
                  <a:srgbClr val="007780"/>
                </a:solidFill>
                <a:effectLst/>
                <a:highlight>
                  <a:srgbClr val="FFFFFF"/>
                </a:highlight>
                <a:hlinkClick r:id="rId4"/>
              </a:rPr>
              <a:t>Accountability </a:t>
            </a:r>
            <a:r>
              <a:rPr lang="en-US" sz="1400" b="0" i="0" u="sng" dirty="0" err="1">
                <a:solidFill>
                  <a:srgbClr val="007780"/>
                </a:solidFill>
                <a:effectLst/>
                <a:highlight>
                  <a:srgbClr val="FFFFFF"/>
                </a:highlight>
                <a:hlinkClick r:id="rId4"/>
              </a:rPr>
              <a:t>Overvie</a:t>
            </a:r>
            <a:r>
              <a:rPr lang="en-US" sz="1400" b="0" i="0" u="sng" dirty="0">
                <a:solidFill>
                  <a:srgbClr val="007780"/>
                </a:solidFill>
                <a:effectLst/>
                <a:highlight>
                  <a:srgbClr val="FFFFFF"/>
                </a:highlight>
                <a:hlinkClick r:id="rId4"/>
              </a:rPr>
              <a:t>​w</a:t>
            </a:r>
            <a:r>
              <a:rPr lang="en-US" sz="1400" b="0" i="0" dirty="0">
                <a:solidFill>
                  <a:srgbClr val="333333"/>
                </a:solidFill>
                <a:effectLst/>
                <a:highlight>
                  <a:srgbClr val="FFFFFF"/>
                </a:highlight>
              </a:rPr>
              <a:t>​</a:t>
            </a:r>
            <a:br>
              <a:rPr lang="en-US" sz="1400" b="0" i="0" dirty="0">
                <a:solidFill>
                  <a:srgbClr val="333333"/>
                </a:solidFill>
                <a:effectLst/>
                <a:highlight>
                  <a:srgbClr val="FFFFFF"/>
                </a:highlight>
              </a:rPr>
            </a:br>
            <a:endParaRPr lang="en-US" sz="1400" b="0" i="0" dirty="0">
              <a:solidFill>
                <a:srgbClr val="333333"/>
              </a:solidFill>
              <a:effectLst/>
              <a:highlight>
                <a:srgbClr val="FFFFFF"/>
              </a:highlight>
            </a:endParaRPr>
          </a:p>
          <a:p>
            <a:pPr lvl="1"/>
            <a:r>
              <a:rPr lang="en-US" sz="1400" b="0" i="0" u="sng" dirty="0">
                <a:solidFill>
                  <a:srgbClr val="007780"/>
                </a:solidFill>
                <a:effectLst/>
                <a:highlight>
                  <a:srgbClr val="FFFFFF"/>
                </a:highlight>
                <a:hlinkClick r:id="rId5"/>
              </a:rPr>
              <a:t>Reading and Math and Science, Social Studies and Writing Indicators​</a:t>
            </a:r>
            <a:br>
              <a:rPr lang="en-US" sz="1400" b="0" i="0" dirty="0">
                <a:solidFill>
                  <a:srgbClr val="333333"/>
                </a:solidFill>
                <a:effectLst/>
                <a:highlight>
                  <a:srgbClr val="FFFFFF"/>
                </a:highlight>
              </a:rPr>
            </a:br>
            <a:endParaRPr lang="en-US" sz="1400" b="0" i="0" dirty="0">
              <a:solidFill>
                <a:srgbClr val="333333"/>
              </a:solidFill>
              <a:effectLst/>
              <a:highlight>
                <a:srgbClr val="FFFFFF"/>
              </a:highlight>
            </a:endParaRPr>
          </a:p>
          <a:p>
            <a:pPr lvl="1"/>
            <a:r>
              <a:rPr lang="en-US" sz="1400" b="0" i="0" u="sng" dirty="0">
                <a:solidFill>
                  <a:srgbClr val="007780"/>
                </a:solidFill>
                <a:effectLst/>
                <a:highlight>
                  <a:srgbClr val="FFFFFF"/>
                </a:highlight>
                <a:hlinkClick r:id="rId6"/>
              </a:rPr>
              <a:t>Quality of School Climate and Safety Indicator</a:t>
            </a:r>
            <a:br>
              <a:rPr lang="en-US" sz="1400" b="0" i="0" dirty="0">
                <a:solidFill>
                  <a:srgbClr val="333333"/>
                </a:solidFill>
                <a:effectLst/>
                <a:highlight>
                  <a:srgbClr val="FFFFFF"/>
                </a:highlight>
              </a:rPr>
            </a:br>
            <a:endParaRPr lang="en-US" sz="1400" b="0" i="0" dirty="0">
              <a:solidFill>
                <a:srgbClr val="333333"/>
              </a:solidFill>
              <a:effectLst/>
              <a:highlight>
                <a:srgbClr val="FFFFFF"/>
              </a:highlight>
            </a:endParaRPr>
          </a:p>
          <a:p>
            <a:pPr lvl="1"/>
            <a:r>
              <a:rPr lang="en-US" sz="1400" b="0" i="0" u="sng" dirty="0">
                <a:solidFill>
                  <a:srgbClr val="007780"/>
                </a:solidFill>
                <a:effectLst/>
                <a:highlight>
                  <a:srgbClr val="FFFFFF"/>
                </a:highlight>
                <a:hlinkClick r:id="rId7"/>
              </a:rPr>
              <a:t>English Learner Proficiency Indicator</a:t>
            </a:r>
            <a:br>
              <a:rPr lang="en-US" sz="1400" b="0" i="0" dirty="0">
                <a:solidFill>
                  <a:srgbClr val="333333"/>
                </a:solidFill>
                <a:effectLst/>
                <a:highlight>
                  <a:srgbClr val="FFFFFF"/>
                </a:highlight>
              </a:rPr>
            </a:br>
            <a:endParaRPr lang="en-US" sz="1400" b="0" i="0" dirty="0">
              <a:solidFill>
                <a:srgbClr val="333333"/>
              </a:solidFill>
              <a:effectLst/>
              <a:highlight>
                <a:srgbClr val="FFFFFF"/>
              </a:highlight>
            </a:endParaRPr>
          </a:p>
          <a:p>
            <a:pPr lvl="1"/>
            <a:r>
              <a:rPr lang="en-US" sz="1400" b="0" i="0" u="sng" dirty="0">
                <a:solidFill>
                  <a:srgbClr val="007780"/>
                </a:solidFill>
                <a:effectLst/>
                <a:highlight>
                  <a:srgbClr val="FFFFFF"/>
                </a:highlight>
                <a:hlinkClick r:id="rId8"/>
              </a:rPr>
              <a:t>Graduation Rate Indicator</a:t>
            </a:r>
            <a:br>
              <a:rPr lang="en-US" sz="1400" b="0" i="0" dirty="0">
                <a:solidFill>
                  <a:srgbClr val="333333"/>
                </a:solidFill>
                <a:effectLst/>
                <a:highlight>
                  <a:srgbClr val="FFFFFF"/>
                </a:highlight>
              </a:rPr>
            </a:br>
            <a:endParaRPr lang="en-US" sz="1400" b="0" i="0" dirty="0">
              <a:solidFill>
                <a:srgbClr val="333333"/>
              </a:solidFill>
              <a:effectLst/>
              <a:highlight>
                <a:srgbClr val="FFFFFF"/>
              </a:highlight>
            </a:endParaRPr>
          </a:p>
          <a:p>
            <a:pPr lvl="1"/>
            <a:r>
              <a:rPr lang="en-US" sz="1400" b="0" i="0" dirty="0">
                <a:solidFill>
                  <a:srgbClr val="333333"/>
                </a:solidFill>
                <a:effectLst/>
                <a:highlight>
                  <a:srgbClr val="FFFFFF"/>
                </a:highlight>
              </a:rPr>
              <a:t>​​</a:t>
            </a:r>
            <a:r>
              <a:rPr lang="en-US" sz="1400" b="0" i="0" u="sng" dirty="0">
                <a:solidFill>
                  <a:srgbClr val="007780"/>
                </a:solidFill>
                <a:effectLst/>
                <a:highlight>
                  <a:srgbClr val="FFFFFF"/>
                </a:highlight>
                <a:hlinkClick r:id="rId9"/>
              </a:rPr>
              <a:t>Postsecondary Readiness Indicator​</a:t>
            </a:r>
            <a:endParaRPr lang="en-US" sz="1400" b="0" i="0" dirty="0">
              <a:solidFill>
                <a:srgbClr val="333333"/>
              </a:solidFill>
              <a:effectLst/>
              <a:highlight>
                <a:srgbClr val="FFFFFF"/>
              </a:highlight>
            </a:endParaRPr>
          </a:p>
          <a:p>
            <a:pPr marL="457200" lvl="1">
              <a:lnSpc>
                <a:spcPct val="107000"/>
              </a:lnSpc>
              <a:spcBef>
                <a:spcPts val="0"/>
              </a:spcBef>
              <a:spcAft>
                <a:spcPts val="800"/>
              </a:spcAft>
            </a:pPr>
            <a:endParaRPr lang="en-US" sz="2000" kern="100" dirty="0">
              <a:effectLst/>
              <a:latin typeface="Franklin Gothic Book"/>
              <a:ea typeface="Aptos" panose="020B0004020202020204" pitchFamily="34" charset="0"/>
              <a:cs typeface="Calibri"/>
            </a:endParaRPr>
          </a:p>
          <a:p>
            <a:pPr marR="0" lvl="1">
              <a:lnSpc>
                <a:spcPct val="107000"/>
              </a:lnSpc>
              <a:spcBef>
                <a:spcPts val="0"/>
              </a:spcBef>
              <a:spcAft>
                <a:spcPts val="800"/>
              </a:spcAft>
              <a:buClr>
                <a:schemeClr val="tx1"/>
              </a:buClr>
              <a:buSzPct val="60000"/>
              <a:buFont typeface="Arial" panose="05050102010706020507" pitchFamily="18" charset="2"/>
              <a:buChar char="•"/>
              <a:tabLst>
                <a:tab pos="457200" algn="l"/>
              </a:tabLst>
            </a:pPr>
            <a:endParaRPr lang="en-US" u="sng" kern="100" dirty="0">
              <a:solidFill>
                <a:srgbClr val="3F3151"/>
              </a:solidFill>
              <a:effectLst/>
              <a:latin typeface="Franklin Gothic Book"/>
              <a:ea typeface="Aptos" panose="020B0004020202020204" pitchFamily="34" charset="0"/>
              <a:cs typeface="Calibri"/>
            </a:endParaRPr>
          </a:p>
          <a:p>
            <a:pPr marL="0" indent="0">
              <a:buNone/>
            </a:pPr>
            <a:endParaRPr lang="en-US" dirty="0"/>
          </a:p>
        </p:txBody>
      </p:sp>
      <p:sp>
        <p:nvSpPr>
          <p:cNvPr id="5" name="Google Shape;103;p2">
            <a:extLst>
              <a:ext uri="{FF2B5EF4-FFF2-40B4-BE49-F238E27FC236}">
                <a16:creationId xmlns:a16="http://schemas.microsoft.com/office/drawing/2014/main" id="{8D3666B2-0570-1061-DD00-442416222C7E}"/>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20</a:t>
            </a:fld>
            <a:endParaRPr lang="en-US">
              <a:solidFill>
                <a:schemeClr val="bg1"/>
              </a:solidFill>
            </a:endParaRPr>
          </a:p>
        </p:txBody>
      </p:sp>
    </p:spTree>
    <p:extLst>
      <p:ext uri="{BB962C8B-B14F-4D97-AF65-F5344CB8AC3E}">
        <p14:creationId xmlns:p14="http://schemas.microsoft.com/office/powerpoint/2010/main" val="3426990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0" y="18255"/>
            <a:ext cx="10515600" cy="686595"/>
          </a:xfrm>
        </p:spPr>
        <p:txBody>
          <a:bodyPr>
            <a:normAutofit/>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838200" y="1096211"/>
            <a:ext cx="10515600" cy="4093115"/>
          </a:xfrm>
        </p:spPr>
        <p:txBody>
          <a:bodyPr>
            <a:normAutofit fontScale="92500" lnSpcReduction="10000"/>
          </a:bodyPr>
          <a:lstStyle/>
          <a:p>
            <a:r>
              <a:rPr lang="en-US">
                <a:hlinkClick r:id="rId3"/>
              </a:rPr>
              <a:t>Jennifer Stafford</a:t>
            </a:r>
            <a:r>
              <a:rPr lang="en-US"/>
              <a:t>, Division Director</a:t>
            </a:r>
          </a:p>
          <a:p>
            <a:r>
              <a:rPr lang="en-US">
                <a:hlinkClick r:id="rId4"/>
              </a:rPr>
              <a:t>Helen Jones</a:t>
            </a:r>
            <a:r>
              <a:rPr lang="en-US"/>
              <a:t>, Academic Program Manager</a:t>
            </a:r>
            <a:endParaRPr lang="en-US">
              <a:hlinkClick r:id="rId5"/>
            </a:endParaRPr>
          </a:p>
          <a:p>
            <a:r>
              <a:rPr lang="en-US">
                <a:hlinkClick r:id="rId6"/>
              </a:rPr>
              <a:t>Shara Savage</a:t>
            </a:r>
            <a:r>
              <a:rPr lang="en-US"/>
              <a:t>, Education Administration Program Manager</a:t>
            </a:r>
            <a:endParaRPr lang="en-US">
              <a:hlinkClick r:id="rId5"/>
            </a:endParaRPr>
          </a:p>
          <a:p>
            <a:r>
              <a:rPr lang="en-US">
                <a:hlinkClick r:id="rId5"/>
              </a:rPr>
              <a:t>Ben Riley</a:t>
            </a:r>
            <a:r>
              <a:rPr lang="en-US"/>
              <a:t>, Systems Consultant</a:t>
            </a:r>
          </a:p>
          <a:p>
            <a:r>
              <a:rPr lang="en-US">
                <a:hlinkClick r:id="rId7"/>
              </a:rPr>
              <a:t>Devon Avery</a:t>
            </a:r>
            <a:r>
              <a:rPr lang="en-US"/>
              <a:t>, Program Consultant</a:t>
            </a:r>
          </a:p>
          <a:p>
            <a:r>
              <a:rPr lang="en-US">
                <a:hlinkClick r:id="rId8"/>
              </a:rPr>
              <a:t>Chris Williams</a:t>
            </a:r>
            <a:r>
              <a:rPr lang="en-US"/>
              <a:t>, Program Consultant</a:t>
            </a:r>
          </a:p>
          <a:p>
            <a:r>
              <a:rPr lang="en-US">
                <a:hlinkClick r:id="rId9"/>
              </a:rPr>
              <a:t>Christen Roseberry</a:t>
            </a:r>
            <a:r>
              <a:rPr lang="en-US"/>
              <a:t>, Program Consultant </a:t>
            </a:r>
          </a:p>
          <a:p>
            <a:r>
              <a:rPr lang="en-US">
                <a:hlinkClick r:id="rId10"/>
              </a:rPr>
              <a:t>Krista Mullins</a:t>
            </a:r>
            <a:r>
              <a:rPr lang="en-US"/>
              <a:t>, Program Consultant</a:t>
            </a:r>
          </a:p>
          <a:p>
            <a:r>
              <a:rPr lang="en-US">
                <a:hlinkClick r:id="rId11"/>
              </a:rPr>
              <a:t>Melissa Chandler</a:t>
            </a:r>
            <a:r>
              <a:rPr lang="en-US"/>
              <a:t>, Program Consultant</a:t>
            </a:r>
          </a:p>
          <a:p>
            <a:endParaRPr lang="en-US"/>
          </a:p>
        </p:txBody>
      </p:sp>
      <p:sp>
        <p:nvSpPr>
          <p:cNvPr id="4" name="Google Shape;103;p2">
            <a:extLst>
              <a:ext uri="{FF2B5EF4-FFF2-40B4-BE49-F238E27FC236}">
                <a16:creationId xmlns:a16="http://schemas.microsoft.com/office/drawing/2014/main" id="{2C036CD8-EBBB-CDF6-D862-E87754C3734F}"/>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21</a:t>
            </a:fld>
            <a:endParaRPr lang="en-US">
              <a:solidFill>
                <a:schemeClr val="bg1"/>
              </a:solidFill>
            </a:endParaRPr>
          </a:p>
        </p:txBody>
      </p:sp>
    </p:spTree>
    <p:extLst>
      <p:ext uri="{BB962C8B-B14F-4D97-AF65-F5344CB8AC3E}">
        <p14:creationId xmlns:p14="http://schemas.microsoft.com/office/powerpoint/2010/main" val="115313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a:xfrm>
            <a:off x="0" y="18256"/>
            <a:ext cx="10515600" cy="662782"/>
          </a:xfrm>
        </p:spPr>
        <p:txBody>
          <a:bodyPr>
            <a:normAutofit/>
          </a:bodyPr>
          <a:lstStyle/>
          <a:p>
            <a:r>
              <a:rPr lang="en-US"/>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p:txBody>
          <a:bodyPr/>
          <a:lstStyle/>
          <a:p>
            <a:r>
              <a:rPr lang="en-US"/>
              <a:t>Accountability Overview</a:t>
            </a:r>
          </a:p>
          <a:p>
            <a:r>
              <a:rPr lang="en-US"/>
              <a:t>ACCESS/Alternate ACCESS (Modules)</a:t>
            </a:r>
          </a:p>
          <a:p>
            <a:r>
              <a:rPr lang="en-US"/>
              <a:t>AKSA (Attainment Tasks)</a:t>
            </a:r>
          </a:p>
          <a:p>
            <a:r>
              <a:rPr lang="en-US"/>
              <a:t>K Screen</a:t>
            </a:r>
          </a:p>
          <a:p>
            <a:r>
              <a:rPr lang="en-US"/>
              <a:t>Test Security</a:t>
            </a:r>
          </a:p>
          <a:p>
            <a:endParaRPr lang="en-US"/>
          </a:p>
        </p:txBody>
      </p:sp>
      <p:sp>
        <p:nvSpPr>
          <p:cNvPr id="4" name="Google Shape;103;p2">
            <a:extLst>
              <a:ext uri="{FF2B5EF4-FFF2-40B4-BE49-F238E27FC236}">
                <a16:creationId xmlns:a16="http://schemas.microsoft.com/office/drawing/2014/main" id="{55712267-E0AB-61CB-3A98-D72CD26E238D}"/>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22</a:t>
            </a:fld>
            <a:endParaRPr lang="en-US">
              <a:solidFill>
                <a:schemeClr val="bg1"/>
              </a:solidFill>
            </a:endParaRPr>
          </a:p>
        </p:txBody>
      </p:sp>
    </p:spTree>
    <p:extLst>
      <p:ext uri="{BB962C8B-B14F-4D97-AF65-F5344CB8AC3E}">
        <p14:creationId xmlns:p14="http://schemas.microsoft.com/office/powerpoint/2010/main" val="796434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2B17B-A855-04EC-39EE-12DCD3C1D134}"/>
              </a:ext>
            </a:extLst>
          </p:cNvPr>
          <p:cNvSpPr>
            <a:spLocks noGrp="1"/>
          </p:cNvSpPr>
          <p:nvPr>
            <p:ph type="title"/>
          </p:nvPr>
        </p:nvSpPr>
        <p:spPr>
          <a:xfrm>
            <a:off x="0" y="185351"/>
            <a:ext cx="6810375" cy="1325563"/>
          </a:xfrm>
        </p:spPr>
        <p:txBody>
          <a:bodyPr>
            <a:normAutofit fontScale="90000"/>
          </a:bodyPr>
          <a:lstStyle/>
          <a:p>
            <a:pPr algn="ctr"/>
            <a:r>
              <a:rPr lang="en-US" sz="4400"/>
              <a:t>Division of Assessment and Accountability Support</a:t>
            </a:r>
            <a:br>
              <a:rPr lang="en-US"/>
            </a:br>
            <a:endParaRPr lang="en-US"/>
          </a:p>
        </p:txBody>
      </p:sp>
      <p:sp>
        <p:nvSpPr>
          <p:cNvPr id="3" name="Rectangle: Rounded Corners 2">
            <a:extLst>
              <a:ext uri="{FF2B5EF4-FFF2-40B4-BE49-F238E27FC236}">
                <a16:creationId xmlns:a16="http://schemas.microsoft.com/office/drawing/2014/main" id="{3BC4AB8E-8CD8-1DE0-730C-47710C96E773}"/>
              </a:ext>
            </a:extLst>
          </p:cNvPr>
          <p:cNvSpPr/>
          <p:nvPr/>
        </p:nvSpPr>
        <p:spPr>
          <a:xfrm>
            <a:off x="1318820" y="1609841"/>
            <a:ext cx="4526170" cy="4075150"/>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solidFill>
                  <a:schemeClr val="tx1"/>
                </a:solidFill>
              </a:rPr>
              <a:t>OAA/DAAS </a:t>
            </a:r>
            <a:br>
              <a:rPr lang="en-US" sz="2800"/>
            </a:br>
            <a:r>
              <a:rPr lang="en-US" sz="2800">
                <a:solidFill>
                  <a:schemeClr val="tx1"/>
                </a:solidFill>
              </a:rPr>
              <a:t>(502) 564-4394 </a:t>
            </a:r>
            <a:br>
              <a:rPr lang="en-US" sz="2800"/>
            </a:br>
            <a:r>
              <a:rPr lang="en-US" sz="1600">
                <a:solidFill>
                  <a:schemeClr val="tx1"/>
                </a:solidFill>
                <a:hlinkClick r:id="rId3">
                  <a:extLst>
                    <a:ext uri="{A12FA001-AC4F-418D-AE19-62706E023703}">
                      <ahyp:hlinkClr xmlns:ahyp="http://schemas.microsoft.com/office/drawing/2018/hyperlinkcolor" val="tx"/>
                    </a:ext>
                  </a:extLst>
                </a:hlinkClick>
              </a:rPr>
              <a:t>dacinfo@education.ky.gov</a:t>
            </a:r>
            <a:endParaRPr lang="en-US" sz="1600">
              <a:solidFill>
                <a:schemeClr val="tx1"/>
              </a:solidFill>
            </a:endParaRPr>
          </a:p>
          <a:p>
            <a:pPr algn="ctr"/>
            <a:endParaRPr lang="en-US"/>
          </a:p>
        </p:txBody>
      </p:sp>
      <p:sp>
        <p:nvSpPr>
          <p:cNvPr id="2" name="Google Shape;103;p2">
            <a:extLst>
              <a:ext uri="{FF2B5EF4-FFF2-40B4-BE49-F238E27FC236}">
                <a16:creationId xmlns:a16="http://schemas.microsoft.com/office/drawing/2014/main" id="{C37D4553-B81A-2DBD-C60F-44A290F6FBCC}"/>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23</a:t>
            </a:fld>
            <a:endParaRPr lang="en-US">
              <a:solidFill>
                <a:schemeClr val="bg1"/>
              </a:solidFill>
            </a:endParaRPr>
          </a:p>
        </p:txBody>
      </p:sp>
    </p:spTree>
    <p:extLst>
      <p:ext uri="{BB962C8B-B14F-4D97-AF65-F5344CB8AC3E}">
        <p14:creationId xmlns:p14="http://schemas.microsoft.com/office/powerpoint/2010/main" val="420791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DA66-DE6C-2E53-F3E7-FEF2E8FE1611}"/>
              </a:ext>
            </a:extLst>
          </p:cNvPr>
          <p:cNvSpPr>
            <a:spLocks noGrp="1"/>
          </p:cNvSpPr>
          <p:nvPr>
            <p:ph type="title" idx="4294967295"/>
          </p:nvPr>
        </p:nvSpPr>
        <p:spPr>
          <a:xfrm>
            <a:off x="0" y="0"/>
            <a:ext cx="755822" cy="784053"/>
          </a:xfrm>
        </p:spPr>
        <p:txBody>
          <a:bodyPr/>
          <a:lstStyle/>
          <a:p>
            <a:r>
              <a:rPr lang="en-US">
                <a:solidFill>
                  <a:schemeClr val="bg1"/>
                </a:solidFill>
              </a:rPr>
              <a:t>.</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3"/>
          <a:stretch>
            <a:fillRect/>
          </a:stretch>
        </p:blipFill>
        <p:spPr>
          <a:xfrm>
            <a:off x="1030617" y="1931095"/>
            <a:ext cx="5473700" cy="2403743"/>
          </a:xfrm>
          <a:prstGeom prst="rect">
            <a:avLst/>
          </a:prstGeom>
        </p:spPr>
      </p:pic>
      <p:sp>
        <p:nvSpPr>
          <p:cNvPr id="4" name="Google Shape;103;p2">
            <a:extLst>
              <a:ext uri="{FF2B5EF4-FFF2-40B4-BE49-F238E27FC236}">
                <a16:creationId xmlns:a16="http://schemas.microsoft.com/office/drawing/2014/main" id="{955769C8-B42B-16E6-33D5-A11A4798D6CB}"/>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24</a:t>
            </a:fld>
            <a:endParaRPr lang="en-US">
              <a:solidFill>
                <a:schemeClr val="bg1"/>
              </a:solidFill>
            </a:endParaRPr>
          </a:p>
        </p:txBody>
      </p:sp>
    </p:spTree>
    <p:extLst>
      <p:ext uri="{BB962C8B-B14F-4D97-AF65-F5344CB8AC3E}">
        <p14:creationId xmlns:p14="http://schemas.microsoft.com/office/powerpoint/2010/main" val="148169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7F6C-023A-42EC-847A-3A7B9AC668D8}"/>
              </a:ext>
            </a:extLst>
          </p:cNvPr>
          <p:cNvSpPr>
            <a:spLocks noGrp="1"/>
          </p:cNvSpPr>
          <p:nvPr>
            <p:ph type="title"/>
          </p:nvPr>
        </p:nvSpPr>
        <p:spPr>
          <a:xfrm>
            <a:off x="0" y="6645"/>
            <a:ext cx="9101493" cy="688680"/>
          </a:xfrm>
        </p:spPr>
        <p:txBody>
          <a:bodyPr>
            <a:normAutofit/>
          </a:bodyPr>
          <a:lstStyle/>
          <a:p>
            <a:r>
              <a:rPr lang="en-US"/>
              <a:t>KRS 158.6455</a:t>
            </a:r>
          </a:p>
        </p:txBody>
      </p:sp>
      <p:sp>
        <p:nvSpPr>
          <p:cNvPr id="3" name="Text Placeholder 2">
            <a:extLst>
              <a:ext uri="{FF2B5EF4-FFF2-40B4-BE49-F238E27FC236}">
                <a16:creationId xmlns:a16="http://schemas.microsoft.com/office/drawing/2014/main" id="{D49270EF-BDEE-4EE2-B3E8-FB59C7D368C0}"/>
              </a:ext>
            </a:extLst>
          </p:cNvPr>
          <p:cNvSpPr>
            <a:spLocks noGrp="1"/>
          </p:cNvSpPr>
          <p:nvPr>
            <p:ph type="body" sz="quarter" idx="13"/>
          </p:nvPr>
        </p:nvSpPr>
        <p:spPr>
          <a:xfrm>
            <a:off x="286893" y="925117"/>
            <a:ext cx="11415250" cy="4996714"/>
          </a:xfrm>
        </p:spPr>
        <p:txBody>
          <a:bodyPr vert="horz" lIns="91440" tIns="45720" rIns="91440" bIns="45720" rtlCol="0" anchor="t">
            <a:normAutofit fontScale="92500" lnSpcReduction="10000"/>
          </a:bodyPr>
          <a:lstStyle/>
          <a:p>
            <a:r>
              <a:rPr lang="en-US"/>
              <a:t>Kentucky’s Accountability System, </a:t>
            </a:r>
            <a:r>
              <a:rPr lang="en-US">
                <a:hlinkClick r:id="rId3"/>
              </a:rPr>
              <a:t>703 KAR 5:270</a:t>
            </a:r>
            <a:r>
              <a:rPr lang="en-US"/>
              <a:t>, became effective Nov. 30, 2021. </a:t>
            </a:r>
          </a:p>
          <a:p>
            <a:r>
              <a:rPr lang="en-US"/>
              <a:t>Exclusive list of accountability indicators are based on Status (current year performance) and Change (difference between prior year and current year status score).</a:t>
            </a:r>
          </a:p>
          <a:p>
            <a:pPr marL="798830" indent="-342900"/>
            <a:r>
              <a:rPr lang="en-US" sz="2200"/>
              <a:t>State Assessment Results in Reading and Mathematics;</a:t>
            </a:r>
          </a:p>
          <a:p>
            <a:pPr marL="798830" indent="-342900"/>
            <a:r>
              <a:rPr lang="en-US" sz="2200"/>
              <a:t>State Assessment Results in Science, Social Studies and Writing (on-demand and editing/mechanics);</a:t>
            </a:r>
          </a:p>
          <a:p>
            <a:pPr marL="800100" indent="-342900"/>
            <a:r>
              <a:rPr lang="en-US" sz="2200"/>
              <a:t>Progress on English Language Proficiency;</a:t>
            </a:r>
          </a:p>
          <a:p>
            <a:pPr marL="800100" indent="-342900"/>
            <a:r>
              <a:rPr lang="en-US" sz="2200"/>
              <a:t>Quality of School Climate and Safety;</a:t>
            </a:r>
          </a:p>
          <a:p>
            <a:pPr marL="800100" indent="-342900"/>
            <a:r>
              <a:rPr lang="en-US" sz="2200"/>
              <a:t>Postsecondary Readiness (high school only); and</a:t>
            </a:r>
          </a:p>
          <a:p>
            <a:pPr marL="800100" indent="-342900"/>
            <a:r>
              <a:rPr lang="en-US" sz="2200"/>
              <a:t>Graduation Rate (high school only)</a:t>
            </a:r>
          </a:p>
          <a:p>
            <a:r>
              <a:rPr lang="en-US"/>
              <a:t> An Overall Performance Rating combines all available indicators.</a:t>
            </a:r>
          </a:p>
          <a:p>
            <a:pPr marL="0" indent="0">
              <a:buNone/>
            </a:pPr>
            <a:endParaRPr lang="en-US"/>
          </a:p>
          <a:p>
            <a:pPr marL="798195"/>
            <a:endParaRPr lang="en-US" sz="2200"/>
          </a:p>
        </p:txBody>
      </p:sp>
      <p:sp>
        <p:nvSpPr>
          <p:cNvPr id="6" name="Google Shape;103;p2">
            <a:extLst>
              <a:ext uri="{FF2B5EF4-FFF2-40B4-BE49-F238E27FC236}">
                <a16:creationId xmlns:a16="http://schemas.microsoft.com/office/drawing/2014/main" id="{ECA837A2-8ACA-D6F8-3EEB-BF02E650DFA5}"/>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139308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1"/>
            <a:ext cx="11460053" cy="685800"/>
          </a:xfrm>
        </p:spPr>
        <p:txBody>
          <a:bodyPr>
            <a:normAutofit/>
          </a:bodyPr>
          <a:lstStyle/>
          <a:p>
            <a:r>
              <a:rPr lang="en-US"/>
              <a:t>Overall Designations and Indicator Ratings </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344384" y="1133061"/>
            <a:ext cx="7521966" cy="4591878"/>
          </a:xfrm>
        </p:spPr>
        <p:txBody>
          <a:bodyPr vert="horz" lIns="91440" tIns="45720" rIns="91440" bIns="45720" rtlCol="0" anchor="t">
            <a:normAutofit lnSpcReduction="10000"/>
          </a:bodyPr>
          <a:lstStyle/>
          <a:p>
            <a:r>
              <a:rPr lang="en-US" sz="2800"/>
              <a:t>An overall performance score combines performance on the exclusive state indicators </a:t>
            </a:r>
            <a:r>
              <a:rPr lang="en-US" sz="2800">
                <a:effectLst/>
                <a:ea typeface="Calibri" panose="020F0502020204030204" pitchFamily="34" charset="0"/>
              </a:rPr>
              <a:t>for elementary, middle and high schools.</a:t>
            </a:r>
          </a:p>
          <a:p>
            <a:r>
              <a:rPr lang="en-US">
                <a:ea typeface="Calibri" panose="020F0502020204030204" pitchFamily="34" charset="0"/>
              </a:rPr>
              <a:t>Indicator ratings</a:t>
            </a:r>
            <a:r>
              <a:rPr lang="en-US" sz="2800">
                <a:effectLst/>
                <a:ea typeface="Calibri" panose="020F0502020204030204" pitchFamily="34" charset="0"/>
              </a:rPr>
              <a:t> will be reported using a color rating system to communicate the performance of schools, with blue being the highest rating and red being the lowest rating.</a:t>
            </a:r>
          </a:p>
          <a:p>
            <a:r>
              <a:rPr lang="en-US" sz="2800">
                <a:effectLst/>
                <a:ea typeface="Calibri" panose="020F0502020204030204" pitchFamily="34" charset="0"/>
              </a:rPr>
              <a:t>Color ratings include five performance levels from highest to lowest, Blue, Green, Yellow, Orange and Red.</a:t>
            </a:r>
          </a:p>
          <a:p>
            <a:pPr marL="0" indent="0">
              <a:buNone/>
            </a:pPr>
            <a:r>
              <a:rPr lang="en-US"/>
              <a:t>Note: School Report Card will be released later this calendar year.</a:t>
            </a:r>
          </a:p>
          <a:p>
            <a:endParaRPr lang="en-US"/>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extLst>
              <p:ext uri="{D42A27DB-BD31-4B8C-83A1-F6EECF244321}">
                <p14:modId xmlns:p14="http://schemas.microsoft.com/office/powerpoint/2010/main" val="2795067908"/>
              </p:ext>
            </p:extLst>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
        <p:nvSpPr>
          <p:cNvPr id="4" name="Google Shape;103;p2">
            <a:extLst>
              <a:ext uri="{FF2B5EF4-FFF2-40B4-BE49-F238E27FC236}">
                <a16:creationId xmlns:a16="http://schemas.microsoft.com/office/drawing/2014/main" id="{E4AF131D-12FD-AF73-8FA1-B6E8AC800A22}"/>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4</a:t>
            </a:fld>
            <a:endParaRPr lang="en-US">
              <a:solidFill>
                <a:schemeClr val="bg1"/>
              </a:solidFill>
            </a:endParaRPr>
          </a:p>
        </p:txBody>
      </p:sp>
    </p:spTree>
    <p:extLst>
      <p:ext uri="{BB962C8B-B14F-4D97-AF65-F5344CB8AC3E}">
        <p14:creationId xmlns:p14="http://schemas.microsoft.com/office/powerpoint/2010/main" val="223129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0" y="16171"/>
            <a:ext cx="10515600" cy="669630"/>
          </a:xfrm>
        </p:spPr>
        <p:txBody>
          <a:bodyPr>
            <a:normAutofit/>
          </a:bodyPr>
          <a:lstStyle/>
          <a:p>
            <a:r>
              <a:rPr lang="en-US"/>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extLst>
              <p:ext uri="{D42A27DB-BD31-4B8C-83A1-F6EECF244321}">
                <p14:modId xmlns:p14="http://schemas.microsoft.com/office/powerpoint/2010/main" val="2869155275"/>
              </p:ext>
            </p:extLst>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 Rate</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335280">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1127849" y="5219755"/>
            <a:ext cx="9710058" cy="369332"/>
          </a:xfrm>
          <a:prstGeom prst="rect">
            <a:avLst/>
          </a:prstGeom>
          <a:noFill/>
        </p:spPr>
        <p:txBody>
          <a:bodyPr wrap="square" rtlCol="0">
            <a:spAutoFit/>
          </a:bodyPr>
          <a:lstStyle/>
          <a:p>
            <a:r>
              <a:rPr lang="en-US"/>
              <a:t>If any indicator is not available, weights will be redistributed proportionally to remaining indicators.</a:t>
            </a:r>
          </a:p>
        </p:txBody>
      </p:sp>
      <p:sp>
        <p:nvSpPr>
          <p:cNvPr id="4" name="Google Shape;103;p2">
            <a:extLst>
              <a:ext uri="{FF2B5EF4-FFF2-40B4-BE49-F238E27FC236}">
                <a16:creationId xmlns:a16="http://schemas.microsoft.com/office/drawing/2014/main" id="{304FEF5E-02DB-ED66-6090-604D72C7908D}"/>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244157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p:nvPr>
        </p:nvSpPr>
        <p:spPr>
          <a:xfrm>
            <a:off x="0" y="-2535"/>
            <a:ext cx="10515600" cy="679331"/>
          </a:xfrm>
        </p:spPr>
        <p:txBody>
          <a:bodyPr>
            <a:normAutofit/>
          </a:bodyPr>
          <a:lstStyle/>
          <a:p>
            <a:r>
              <a:rPr lang="en-US" sz="3600"/>
              <a:t>Elementary School Example</a:t>
            </a:r>
          </a:p>
        </p:txBody>
      </p:sp>
      <p:sp>
        <p:nvSpPr>
          <p:cNvPr id="7" name="TextBox 6">
            <a:extLst>
              <a:ext uri="{FF2B5EF4-FFF2-40B4-BE49-F238E27FC236}">
                <a16:creationId xmlns:a16="http://schemas.microsoft.com/office/drawing/2014/main" id="{D0280D1A-05FB-82F9-FB85-E1A9B0723F91}"/>
              </a:ext>
            </a:extLst>
          </p:cNvPr>
          <p:cNvSpPr txBox="1"/>
          <p:nvPr/>
        </p:nvSpPr>
        <p:spPr>
          <a:xfrm>
            <a:off x="272142" y="1178702"/>
            <a:ext cx="2558143" cy="369332"/>
          </a:xfrm>
          <a:prstGeom prst="rect">
            <a:avLst/>
          </a:prstGeom>
          <a:noFill/>
        </p:spPr>
        <p:txBody>
          <a:bodyPr wrap="square" rtlCol="0">
            <a:spAutoFit/>
          </a:bodyPr>
          <a:lstStyle/>
          <a:p>
            <a:r>
              <a:rPr lang="en-US" b="1"/>
              <a:t>Overall Performance</a:t>
            </a:r>
          </a:p>
        </p:txBody>
      </p:sp>
      <p:sp>
        <p:nvSpPr>
          <p:cNvPr id="4" name="TextBox 3">
            <a:extLst>
              <a:ext uri="{FF2B5EF4-FFF2-40B4-BE49-F238E27FC236}">
                <a16:creationId xmlns:a16="http://schemas.microsoft.com/office/drawing/2014/main" id="{80643CDC-7074-CCD8-DCD1-12EF3521A6AB}"/>
              </a:ext>
            </a:extLst>
          </p:cNvPr>
          <p:cNvSpPr txBox="1"/>
          <p:nvPr/>
        </p:nvSpPr>
        <p:spPr>
          <a:xfrm>
            <a:off x="5834747" y="882374"/>
            <a:ext cx="1703615" cy="830997"/>
          </a:xfrm>
          <a:prstGeom prst="rect">
            <a:avLst/>
          </a:prstGeom>
          <a:solidFill>
            <a:schemeClr val="accent6"/>
          </a:solidFill>
          <a:ln w="12700">
            <a:solidFill>
              <a:schemeClr val="accent1"/>
            </a:solidFill>
          </a:ln>
          <a:scene3d>
            <a:camera prst="orthographicFront"/>
            <a:lightRig rig="threePt" dir="t"/>
          </a:scene3d>
          <a:sp3d>
            <a:bevelT/>
          </a:sp3d>
        </p:spPr>
        <p:txBody>
          <a:bodyPr wrap="square" rtlCol="0">
            <a:spAutoFit/>
          </a:bodyPr>
          <a:lstStyle/>
          <a:p>
            <a:pPr algn="ctr"/>
            <a:r>
              <a:rPr lang="en-US" sz="1600"/>
              <a:t>Overall Performance Score </a:t>
            </a:r>
          </a:p>
        </p:txBody>
      </p:sp>
      <p:sp>
        <p:nvSpPr>
          <p:cNvPr id="12" name="Equals 11" descr="Equal sign indicating that Overall Performance is determined by Indicator Performance">
            <a:extLst>
              <a:ext uri="{FF2B5EF4-FFF2-40B4-BE49-F238E27FC236}">
                <a16:creationId xmlns:a16="http://schemas.microsoft.com/office/drawing/2014/main" id="{0AFA53AA-FD61-7752-0175-5B447A5DC819}"/>
              </a:ext>
            </a:extLst>
          </p:cNvPr>
          <p:cNvSpPr/>
          <p:nvPr/>
        </p:nvSpPr>
        <p:spPr>
          <a:xfrm>
            <a:off x="7788195" y="1112953"/>
            <a:ext cx="620486" cy="363997"/>
          </a:xfrm>
          <a:prstGeom prst="mathEqua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 vertical rectangular chart with five color-coded sections representing performance categories: Blue at the top, Green below it, Yellow in the middle, Orange below Yellow, and Red at the bottom. Each section contains the corresponding color's name written in black text.">
            <a:extLst>
              <a:ext uri="{FF2B5EF4-FFF2-40B4-BE49-F238E27FC236}">
                <a16:creationId xmlns:a16="http://schemas.microsoft.com/office/drawing/2014/main" id="{5F120F58-2269-598D-31D8-81BA7898C183}"/>
              </a:ext>
            </a:extLst>
          </p:cNvPr>
          <p:cNvPicPr>
            <a:picLocks noChangeAspect="1"/>
          </p:cNvPicPr>
          <p:nvPr/>
        </p:nvPicPr>
        <p:blipFill>
          <a:blip r:embed="rId3"/>
          <a:stretch>
            <a:fillRect/>
          </a:stretch>
        </p:blipFill>
        <p:spPr>
          <a:xfrm>
            <a:off x="9121948" y="326916"/>
            <a:ext cx="931364" cy="1705237"/>
          </a:xfrm>
          <a:prstGeom prst="rect">
            <a:avLst/>
          </a:prstGeom>
        </p:spPr>
      </p:pic>
      <p:sp>
        <p:nvSpPr>
          <p:cNvPr id="11" name="Oval 10" descr="Image of a yellow oval over the word &quot;Green&quot; which is highlighting the &quot;Green&quot; performance category in the vertical performance chart. This indicates that the overall performance score for the elementary school example falls within the green category.">
            <a:extLst>
              <a:ext uri="{FF2B5EF4-FFF2-40B4-BE49-F238E27FC236}">
                <a16:creationId xmlns:a16="http://schemas.microsoft.com/office/drawing/2014/main" id="{AAE89609-28CA-2DE8-9483-AA6F08645EBD}"/>
              </a:ext>
            </a:extLst>
          </p:cNvPr>
          <p:cNvSpPr/>
          <p:nvPr/>
        </p:nvSpPr>
        <p:spPr>
          <a:xfrm>
            <a:off x="8873782" y="713841"/>
            <a:ext cx="1388301" cy="292273"/>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Right-Up 5" descr="Image of a yellow arrow that is demonstrating the process of combining various indicator performance scores (such as state assessments, English learner progress, and QSCS) to calculate the overall performance score for an elementary school. The arrow visually represents the aggregation of individual scores into a final overall performance score, which is then placed into a performance color category (blue, green, yellow, orange, or red) based on the achieved score.">
            <a:extLst>
              <a:ext uri="{FF2B5EF4-FFF2-40B4-BE49-F238E27FC236}">
                <a16:creationId xmlns:a16="http://schemas.microsoft.com/office/drawing/2014/main" id="{002B2BE4-FFA2-CA74-501A-9EFF99E85BE9}"/>
              </a:ext>
            </a:extLst>
          </p:cNvPr>
          <p:cNvSpPr/>
          <p:nvPr/>
        </p:nvSpPr>
        <p:spPr>
          <a:xfrm>
            <a:off x="4166690" y="1937901"/>
            <a:ext cx="6388274" cy="480164"/>
          </a:xfrm>
          <a:prstGeom prst="leftRightUp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0D9CA8-3D02-E82E-84D1-DA27D56F69DA}"/>
              </a:ext>
            </a:extLst>
          </p:cNvPr>
          <p:cNvSpPr txBox="1"/>
          <p:nvPr/>
        </p:nvSpPr>
        <p:spPr>
          <a:xfrm>
            <a:off x="140893" y="2756177"/>
            <a:ext cx="2558143" cy="369332"/>
          </a:xfrm>
          <a:prstGeom prst="rect">
            <a:avLst/>
          </a:prstGeom>
          <a:noFill/>
        </p:spPr>
        <p:txBody>
          <a:bodyPr wrap="square" rtlCol="0">
            <a:spAutoFit/>
          </a:bodyPr>
          <a:lstStyle/>
          <a:p>
            <a:r>
              <a:rPr lang="en-US" b="1"/>
              <a:t>Indicator Performance</a:t>
            </a:r>
          </a:p>
        </p:txBody>
      </p:sp>
      <p:sp>
        <p:nvSpPr>
          <p:cNvPr id="29" name="TextBox 28">
            <a:extLst>
              <a:ext uri="{FF2B5EF4-FFF2-40B4-BE49-F238E27FC236}">
                <a16:creationId xmlns:a16="http://schemas.microsoft.com/office/drawing/2014/main" id="{09EF598B-DC7E-5775-184C-8C91907797B2}"/>
              </a:ext>
            </a:extLst>
          </p:cNvPr>
          <p:cNvSpPr txBox="1"/>
          <p:nvPr/>
        </p:nvSpPr>
        <p:spPr>
          <a:xfrm>
            <a:off x="3117070" y="2567225"/>
            <a:ext cx="1469572" cy="1077218"/>
          </a:xfrm>
          <a:prstGeom prst="rect">
            <a:avLst/>
          </a:prstGeom>
          <a:solidFill>
            <a:schemeClr val="accent6">
              <a:lumMod val="60000"/>
              <a:lumOff val="40000"/>
            </a:schemeClr>
          </a:solidFill>
          <a:ln>
            <a:solidFill>
              <a:schemeClr val="accent1"/>
            </a:solidFill>
          </a:ln>
          <a:effectLst/>
          <a:scene3d>
            <a:camera prst="orthographicFront"/>
            <a:lightRig rig="threePt" dir="t"/>
          </a:scene3d>
          <a:sp3d>
            <a:bevelT/>
          </a:sp3d>
        </p:spPr>
        <p:txBody>
          <a:bodyPr wrap="square" rtlCol="0">
            <a:spAutoFit/>
          </a:bodyPr>
          <a:lstStyle/>
          <a:p>
            <a:pPr algn="ctr"/>
            <a:r>
              <a:rPr lang="en-US" sz="1600"/>
              <a:t>Score for State Assessments Reading/Math * .51 </a:t>
            </a:r>
          </a:p>
        </p:txBody>
      </p:sp>
      <p:sp>
        <p:nvSpPr>
          <p:cNvPr id="30" name="Plus Sign 29" descr="Addition symbol indicating that individual indicator scores are added together to equal the Overall Performance Score ">
            <a:extLst>
              <a:ext uri="{FF2B5EF4-FFF2-40B4-BE49-F238E27FC236}">
                <a16:creationId xmlns:a16="http://schemas.microsoft.com/office/drawing/2014/main" id="{07BEE165-3DE6-A6D1-9046-D2436F53C3DD}"/>
              </a:ext>
            </a:extLst>
          </p:cNvPr>
          <p:cNvSpPr/>
          <p:nvPr/>
        </p:nvSpPr>
        <p:spPr>
          <a:xfrm>
            <a:off x="4898571" y="2969222"/>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AA19D69-7A6D-B9A3-C7BE-C946D5A84D79}"/>
              </a:ext>
            </a:extLst>
          </p:cNvPr>
          <p:cNvSpPr txBox="1"/>
          <p:nvPr/>
        </p:nvSpPr>
        <p:spPr>
          <a:xfrm>
            <a:off x="5471142" y="2567225"/>
            <a:ext cx="1567538" cy="1077218"/>
          </a:xfrm>
          <a:prstGeom prst="rect">
            <a:avLst/>
          </a:prstGeom>
          <a:solidFill>
            <a:schemeClr val="accent6">
              <a:lumMod val="60000"/>
              <a:lumOff val="40000"/>
            </a:schemeClr>
          </a:solidFill>
          <a:ln w="12700">
            <a:solidFill>
              <a:schemeClr val="accent1">
                <a:lumMod val="20000"/>
                <a:lumOff val="80000"/>
              </a:schemeClr>
            </a:solidFill>
          </a:ln>
          <a:scene3d>
            <a:camera prst="orthographicFront"/>
            <a:lightRig rig="threePt" dir="t"/>
          </a:scene3d>
          <a:sp3d>
            <a:bevelT/>
          </a:sp3d>
        </p:spPr>
        <p:txBody>
          <a:bodyPr wrap="square" rtlCol="0">
            <a:spAutoFit/>
          </a:bodyPr>
          <a:lstStyle/>
          <a:p>
            <a:pPr algn="ctr"/>
            <a:r>
              <a:rPr lang="en-US" sz="1600"/>
              <a:t>Score for State Assessments SC/SS/CW</a:t>
            </a:r>
          </a:p>
          <a:p>
            <a:pPr algn="ctr"/>
            <a:r>
              <a:rPr lang="en-US" sz="1600"/>
              <a:t>* .40</a:t>
            </a:r>
          </a:p>
        </p:txBody>
      </p:sp>
      <p:sp>
        <p:nvSpPr>
          <p:cNvPr id="31" name="Plus Sign 30" descr="Addition symbol indicating that individual indicator scores are added together to equal the Overall Performance Score ">
            <a:extLst>
              <a:ext uri="{FF2B5EF4-FFF2-40B4-BE49-F238E27FC236}">
                <a16:creationId xmlns:a16="http://schemas.microsoft.com/office/drawing/2014/main" id="{0E6032AD-4ED2-9B40-5CF0-E6547F1ECED2}"/>
              </a:ext>
            </a:extLst>
          </p:cNvPr>
          <p:cNvSpPr/>
          <p:nvPr/>
        </p:nvSpPr>
        <p:spPr>
          <a:xfrm>
            <a:off x="7282537" y="2944251"/>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6F3FBA2-3DA9-F5BF-C40F-F6DFEF478986}"/>
              </a:ext>
            </a:extLst>
          </p:cNvPr>
          <p:cNvSpPr txBox="1"/>
          <p:nvPr/>
        </p:nvSpPr>
        <p:spPr>
          <a:xfrm>
            <a:off x="7874748" y="2567225"/>
            <a:ext cx="1567550" cy="1077218"/>
          </a:xfrm>
          <a:prstGeom prst="rect">
            <a:avLst/>
          </a:prstGeom>
          <a:solidFill>
            <a:schemeClr val="accent6">
              <a:lumMod val="20000"/>
              <a:lumOff val="80000"/>
            </a:schemeClr>
          </a:solidFill>
          <a:ln w="12700">
            <a:solidFill>
              <a:schemeClr val="accent1"/>
            </a:solidFill>
          </a:ln>
          <a:scene3d>
            <a:camera prst="orthographicFront"/>
            <a:lightRig rig="threePt" dir="t"/>
          </a:scene3d>
          <a:sp3d>
            <a:bevelT/>
          </a:sp3d>
        </p:spPr>
        <p:txBody>
          <a:bodyPr wrap="square" rtlCol="0">
            <a:spAutoFit/>
          </a:bodyPr>
          <a:lstStyle/>
          <a:p>
            <a:pPr algn="ctr"/>
            <a:r>
              <a:rPr lang="en-US" sz="1600"/>
              <a:t>Score for English Learner Progress </a:t>
            </a:r>
          </a:p>
          <a:p>
            <a:pPr algn="ctr"/>
            <a:r>
              <a:rPr lang="en-US" sz="1600"/>
              <a:t>* .05</a:t>
            </a:r>
          </a:p>
        </p:txBody>
      </p:sp>
      <p:sp>
        <p:nvSpPr>
          <p:cNvPr id="32" name="Plus Sign 31" descr="Addition symbol indicating that individual indicator scores are added together to equal the Overall Performance Score ">
            <a:extLst>
              <a:ext uri="{FF2B5EF4-FFF2-40B4-BE49-F238E27FC236}">
                <a16:creationId xmlns:a16="http://schemas.microsoft.com/office/drawing/2014/main" id="{EAD7F84A-3CEA-0416-CCB6-AF8877949231}"/>
              </a:ext>
            </a:extLst>
          </p:cNvPr>
          <p:cNvSpPr/>
          <p:nvPr/>
        </p:nvSpPr>
        <p:spPr>
          <a:xfrm>
            <a:off x="9588574" y="2919971"/>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2FA0E07-BE1B-50DE-EAA1-2B80A4B85A29}"/>
              </a:ext>
            </a:extLst>
          </p:cNvPr>
          <p:cNvSpPr txBox="1"/>
          <p:nvPr/>
        </p:nvSpPr>
        <p:spPr>
          <a:xfrm>
            <a:off x="10080388" y="2586900"/>
            <a:ext cx="1567328" cy="1077218"/>
          </a:xfrm>
          <a:prstGeom prst="rect">
            <a:avLst/>
          </a:prstGeom>
          <a:solidFill>
            <a:schemeClr val="accent6">
              <a:lumMod val="20000"/>
              <a:lumOff val="80000"/>
            </a:schemeClr>
          </a:solidFill>
          <a:ln w="12700">
            <a:solidFill>
              <a:schemeClr val="accent1"/>
            </a:solidFill>
          </a:ln>
          <a:scene3d>
            <a:camera prst="orthographicFront"/>
            <a:lightRig rig="threePt" dir="t"/>
          </a:scene3d>
          <a:sp3d>
            <a:bevelT/>
          </a:sp3d>
        </p:spPr>
        <p:txBody>
          <a:bodyPr wrap="square" rtlCol="0">
            <a:spAutoFit/>
          </a:bodyPr>
          <a:lstStyle/>
          <a:p>
            <a:pPr algn="ctr"/>
            <a:endParaRPr lang="en-US" sz="800"/>
          </a:p>
          <a:p>
            <a:pPr algn="ctr"/>
            <a:r>
              <a:rPr lang="en-US" sz="1600"/>
              <a:t>Score for </a:t>
            </a:r>
          </a:p>
          <a:p>
            <a:pPr algn="ctr"/>
            <a:r>
              <a:rPr lang="en-US" sz="1600"/>
              <a:t>QSCS</a:t>
            </a:r>
          </a:p>
          <a:p>
            <a:pPr algn="ctr"/>
            <a:r>
              <a:rPr lang="en-US" sz="1600"/>
              <a:t>* .04 </a:t>
            </a:r>
          </a:p>
          <a:p>
            <a:pPr algn="ctr"/>
            <a:endParaRPr lang="en-US" sz="800"/>
          </a:p>
        </p:txBody>
      </p:sp>
      <p:sp>
        <p:nvSpPr>
          <p:cNvPr id="14" name="Arrow: Right 13" descr="A picture of an arrow demonstrating that the indicator score reflects change + status. ">
            <a:extLst>
              <a:ext uri="{FF2B5EF4-FFF2-40B4-BE49-F238E27FC236}">
                <a16:creationId xmlns:a16="http://schemas.microsoft.com/office/drawing/2014/main" id="{D8DAB03E-996A-93D4-BE41-25928A5BF256}"/>
              </a:ext>
              <a:ext uri="{C183D7F6-B498-43B3-948B-1728B52AA6E4}">
                <adec:decorative xmlns:adec="http://schemas.microsoft.com/office/drawing/2017/decorative" val="0"/>
              </a:ext>
            </a:extLst>
          </p:cNvPr>
          <p:cNvSpPr/>
          <p:nvPr/>
        </p:nvSpPr>
        <p:spPr>
          <a:xfrm rot="16200000">
            <a:off x="3494315" y="3940504"/>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descr="A picture of an arrow demonstrating that the indicator score reflects change + status. ">
            <a:extLst>
              <a:ext uri="{FF2B5EF4-FFF2-40B4-BE49-F238E27FC236}">
                <a16:creationId xmlns:a16="http://schemas.microsoft.com/office/drawing/2014/main" id="{A76DE3C2-AB08-EBDB-E162-362BCEB9D341}"/>
              </a:ext>
              <a:ext uri="{C183D7F6-B498-43B3-948B-1728B52AA6E4}">
                <adec:decorative xmlns:adec="http://schemas.microsoft.com/office/drawing/2017/decorative" val="0"/>
              </a:ext>
            </a:extLst>
          </p:cNvPr>
          <p:cNvSpPr/>
          <p:nvPr/>
        </p:nvSpPr>
        <p:spPr>
          <a:xfrm rot="16200000">
            <a:off x="5909404" y="3940504"/>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descr="A picture of an arrow demonstrating that the indicator score reflects change + status. ">
            <a:extLst>
              <a:ext uri="{FF2B5EF4-FFF2-40B4-BE49-F238E27FC236}">
                <a16:creationId xmlns:a16="http://schemas.microsoft.com/office/drawing/2014/main" id="{1FDBD931-3FE2-F4C3-5703-51C1757CF002}"/>
              </a:ext>
              <a:ext uri="{C183D7F6-B498-43B3-948B-1728B52AA6E4}">
                <adec:decorative xmlns:adec="http://schemas.microsoft.com/office/drawing/2017/decorative" val="0"/>
              </a:ext>
            </a:extLst>
          </p:cNvPr>
          <p:cNvSpPr/>
          <p:nvPr/>
        </p:nvSpPr>
        <p:spPr>
          <a:xfrm rot="16200000">
            <a:off x="8289083" y="3929743"/>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descr="A picture of an arrow demonstrating that the indicator score reflects change + status. ">
            <a:extLst>
              <a:ext uri="{FF2B5EF4-FFF2-40B4-BE49-F238E27FC236}">
                <a16:creationId xmlns:a16="http://schemas.microsoft.com/office/drawing/2014/main" id="{8C23FE03-F275-CFE3-ECE1-F505ED698735}"/>
              </a:ext>
              <a:ext uri="{C183D7F6-B498-43B3-948B-1728B52AA6E4}">
                <adec:decorative xmlns:adec="http://schemas.microsoft.com/office/drawing/2017/decorative" val="0"/>
              </a:ext>
            </a:extLst>
          </p:cNvPr>
          <p:cNvSpPr/>
          <p:nvPr/>
        </p:nvSpPr>
        <p:spPr>
          <a:xfrm rot="16200000">
            <a:off x="10493831" y="3929743"/>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9467909-F919-BDC1-C881-FE208F94F02F}"/>
              </a:ext>
            </a:extLst>
          </p:cNvPr>
          <p:cNvSpPr txBox="1"/>
          <p:nvPr/>
        </p:nvSpPr>
        <p:spPr>
          <a:xfrm>
            <a:off x="177686" y="4663635"/>
            <a:ext cx="2558143" cy="646331"/>
          </a:xfrm>
          <a:prstGeom prst="rect">
            <a:avLst/>
          </a:prstGeom>
          <a:noFill/>
        </p:spPr>
        <p:txBody>
          <a:bodyPr wrap="square" rtlCol="0">
            <a:spAutoFit/>
          </a:bodyPr>
          <a:lstStyle/>
          <a:p>
            <a:r>
              <a:rPr lang="en-US" b="1"/>
              <a:t>Status and Change for Each Indicator</a:t>
            </a:r>
            <a:endParaRPr lang="en-US" b="1" baseline="30000"/>
          </a:p>
        </p:txBody>
      </p:sp>
      <p:sp>
        <p:nvSpPr>
          <p:cNvPr id="5" name="TextBox 4">
            <a:extLst>
              <a:ext uri="{FF2B5EF4-FFF2-40B4-BE49-F238E27FC236}">
                <a16:creationId xmlns:a16="http://schemas.microsoft.com/office/drawing/2014/main" id="{D4FDC2CC-D005-17B6-CA9A-AD14B7CB60CE}"/>
              </a:ext>
            </a:extLst>
          </p:cNvPr>
          <p:cNvSpPr txBox="1"/>
          <p:nvPr/>
        </p:nvSpPr>
        <p:spPr>
          <a:xfrm>
            <a:off x="2955471" y="4623115"/>
            <a:ext cx="1741715" cy="830997"/>
          </a:xfrm>
          <a:prstGeom prst="rect">
            <a:avLst/>
          </a:prstGeom>
          <a:solidFill>
            <a:srgbClr val="66FFFF"/>
          </a:solidFill>
          <a:ln w="12700">
            <a:solidFill>
              <a:schemeClr val="accent1"/>
            </a:solidFill>
          </a:ln>
          <a:effectLst>
            <a:glow rad="63500">
              <a:schemeClr val="accent1">
                <a:satMod val="175000"/>
                <a:alpha val="40000"/>
              </a:schemeClr>
            </a:glow>
            <a:softEdge rad="12700"/>
          </a:effectLst>
        </p:spPr>
        <p:txBody>
          <a:bodyPr wrap="square" lIns="91440" tIns="45720" rIns="91440" bIns="45720" rtlCol="0" anchor="t">
            <a:spAutoFit/>
          </a:bodyPr>
          <a:lstStyle/>
          <a:p>
            <a:pPr algn="ctr"/>
            <a:r>
              <a:rPr lang="en-US" sz="1600"/>
              <a:t>Current year Status + Change Scores</a:t>
            </a:r>
          </a:p>
        </p:txBody>
      </p:sp>
      <p:sp>
        <p:nvSpPr>
          <p:cNvPr id="20" name="TextBox 19">
            <a:extLst>
              <a:ext uri="{FF2B5EF4-FFF2-40B4-BE49-F238E27FC236}">
                <a16:creationId xmlns:a16="http://schemas.microsoft.com/office/drawing/2014/main" id="{E76C9E1D-ACEE-604F-7954-315E53207703}"/>
              </a:ext>
            </a:extLst>
          </p:cNvPr>
          <p:cNvSpPr txBox="1"/>
          <p:nvPr/>
        </p:nvSpPr>
        <p:spPr>
          <a:xfrm>
            <a:off x="5403221" y="4623115"/>
            <a:ext cx="1703615" cy="830997"/>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p>
        </p:txBody>
      </p:sp>
      <p:sp>
        <p:nvSpPr>
          <p:cNvPr id="23" name="TextBox 22">
            <a:extLst>
              <a:ext uri="{FF2B5EF4-FFF2-40B4-BE49-F238E27FC236}">
                <a16:creationId xmlns:a16="http://schemas.microsoft.com/office/drawing/2014/main" id="{58560ECB-F146-C3C6-4429-DE9114DD3701}"/>
              </a:ext>
            </a:extLst>
          </p:cNvPr>
          <p:cNvSpPr txBox="1"/>
          <p:nvPr/>
        </p:nvSpPr>
        <p:spPr>
          <a:xfrm>
            <a:off x="7782895" y="4621458"/>
            <a:ext cx="1741715" cy="830997"/>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p>
        </p:txBody>
      </p:sp>
      <p:sp>
        <p:nvSpPr>
          <p:cNvPr id="26" name="TextBox 25">
            <a:extLst>
              <a:ext uri="{FF2B5EF4-FFF2-40B4-BE49-F238E27FC236}">
                <a16:creationId xmlns:a16="http://schemas.microsoft.com/office/drawing/2014/main" id="{E9C2278A-D721-FB8E-717C-D2CAEB790444}"/>
              </a:ext>
            </a:extLst>
          </p:cNvPr>
          <p:cNvSpPr txBox="1"/>
          <p:nvPr/>
        </p:nvSpPr>
        <p:spPr>
          <a:xfrm>
            <a:off x="9906001" y="4643229"/>
            <a:ext cx="1741715" cy="830997"/>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a:t>
            </a:r>
          </a:p>
          <a:p>
            <a:pPr algn="ctr"/>
            <a:r>
              <a:rPr lang="en-US" sz="1600"/>
              <a:t>Scores</a:t>
            </a:r>
          </a:p>
        </p:txBody>
      </p:sp>
      <p:sp>
        <p:nvSpPr>
          <p:cNvPr id="3" name="Google Shape;103;p2">
            <a:extLst>
              <a:ext uri="{FF2B5EF4-FFF2-40B4-BE49-F238E27FC236}">
                <a16:creationId xmlns:a16="http://schemas.microsoft.com/office/drawing/2014/main" id="{AFA5D540-9C99-4FA8-6756-47366D110300}"/>
              </a:ext>
              <a:ext uri="{C183D7F6-B498-43B3-948B-1728B52AA6E4}">
                <adec:decorative xmlns:adec="http://schemas.microsoft.com/office/drawing/2017/decorative" val="1"/>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6</a:t>
            </a:fld>
            <a:endParaRPr lang="en-US">
              <a:solidFill>
                <a:schemeClr val="bg1"/>
              </a:solidFill>
            </a:endParaRPr>
          </a:p>
        </p:txBody>
      </p:sp>
    </p:spTree>
    <p:extLst>
      <p:ext uri="{BB962C8B-B14F-4D97-AF65-F5344CB8AC3E}">
        <p14:creationId xmlns:p14="http://schemas.microsoft.com/office/powerpoint/2010/main" val="244920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p:nvPr>
        </p:nvSpPr>
        <p:spPr>
          <a:xfrm>
            <a:off x="0" y="3800"/>
            <a:ext cx="10515600" cy="709740"/>
          </a:xfrm>
        </p:spPr>
        <p:txBody>
          <a:bodyPr>
            <a:normAutofit/>
          </a:bodyPr>
          <a:lstStyle/>
          <a:p>
            <a:r>
              <a:rPr lang="en-US" sz="3600"/>
              <a:t>Middle School Example</a:t>
            </a:r>
          </a:p>
        </p:txBody>
      </p:sp>
      <p:sp>
        <p:nvSpPr>
          <p:cNvPr id="7" name="TextBox 6">
            <a:extLst>
              <a:ext uri="{FF2B5EF4-FFF2-40B4-BE49-F238E27FC236}">
                <a16:creationId xmlns:a16="http://schemas.microsoft.com/office/drawing/2014/main" id="{D0280D1A-05FB-82F9-FB85-E1A9B0723F91}"/>
              </a:ext>
            </a:extLst>
          </p:cNvPr>
          <p:cNvSpPr txBox="1"/>
          <p:nvPr/>
        </p:nvSpPr>
        <p:spPr>
          <a:xfrm>
            <a:off x="272142" y="1178702"/>
            <a:ext cx="2558143" cy="369332"/>
          </a:xfrm>
          <a:prstGeom prst="rect">
            <a:avLst/>
          </a:prstGeom>
          <a:noFill/>
        </p:spPr>
        <p:txBody>
          <a:bodyPr wrap="square" rtlCol="0">
            <a:spAutoFit/>
          </a:bodyPr>
          <a:lstStyle/>
          <a:p>
            <a:r>
              <a:rPr lang="en-US" b="1"/>
              <a:t>Overall Performance</a:t>
            </a:r>
          </a:p>
        </p:txBody>
      </p:sp>
      <p:sp>
        <p:nvSpPr>
          <p:cNvPr id="10" name="TextBox 9">
            <a:extLst>
              <a:ext uri="{FF2B5EF4-FFF2-40B4-BE49-F238E27FC236}">
                <a16:creationId xmlns:a16="http://schemas.microsoft.com/office/drawing/2014/main" id="{501D2D80-A9F7-6AAF-FB0F-C5A7A1039422}"/>
              </a:ext>
            </a:extLst>
          </p:cNvPr>
          <p:cNvSpPr txBox="1"/>
          <p:nvPr/>
        </p:nvSpPr>
        <p:spPr>
          <a:xfrm>
            <a:off x="5834747" y="882374"/>
            <a:ext cx="1703615" cy="830997"/>
          </a:xfrm>
          <a:prstGeom prst="rect">
            <a:avLst/>
          </a:prstGeom>
          <a:solidFill>
            <a:schemeClr val="accent6"/>
          </a:solidFill>
          <a:ln w="12700">
            <a:solidFill>
              <a:schemeClr val="accent1"/>
            </a:solidFill>
          </a:ln>
          <a:scene3d>
            <a:camera prst="orthographicFront"/>
            <a:lightRig rig="threePt" dir="t"/>
          </a:scene3d>
          <a:sp3d>
            <a:bevelT/>
          </a:sp3d>
        </p:spPr>
        <p:txBody>
          <a:bodyPr wrap="square" rtlCol="0">
            <a:spAutoFit/>
          </a:bodyPr>
          <a:lstStyle/>
          <a:p>
            <a:pPr algn="ctr"/>
            <a:r>
              <a:rPr lang="en-US" sz="1600"/>
              <a:t>Overall Performance Score </a:t>
            </a:r>
          </a:p>
        </p:txBody>
      </p:sp>
      <p:sp>
        <p:nvSpPr>
          <p:cNvPr id="45" name="Equals 44" descr="Equal sign indicating that Overall Performance is determined by Indicator Performance">
            <a:extLst>
              <a:ext uri="{FF2B5EF4-FFF2-40B4-BE49-F238E27FC236}">
                <a16:creationId xmlns:a16="http://schemas.microsoft.com/office/drawing/2014/main" id="{DF3FDF99-7431-419C-1049-A32807ED9530}"/>
              </a:ext>
            </a:extLst>
          </p:cNvPr>
          <p:cNvSpPr/>
          <p:nvPr/>
        </p:nvSpPr>
        <p:spPr>
          <a:xfrm>
            <a:off x="7788195" y="1112953"/>
            <a:ext cx="620486" cy="363997"/>
          </a:xfrm>
          <a:prstGeom prst="mathEqua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vertical rectangular chart with five color-coded sections representing performance categories: Blue at the top, Green below it, Yellow in the middle, Orange below Yellow, and Red at the bottom. Each section contains the corresponding color's name written in black text.">
            <a:extLst>
              <a:ext uri="{FF2B5EF4-FFF2-40B4-BE49-F238E27FC236}">
                <a16:creationId xmlns:a16="http://schemas.microsoft.com/office/drawing/2014/main" id="{E3D831E1-2605-7B97-FCD8-6CB2C4773FAC}"/>
              </a:ext>
            </a:extLst>
          </p:cNvPr>
          <p:cNvPicPr>
            <a:picLocks noChangeAspect="1"/>
          </p:cNvPicPr>
          <p:nvPr/>
        </p:nvPicPr>
        <p:blipFill>
          <a:blip r:embed="rId3"/>
          <a:stretch>
            <a:fillRect/>
          </a:stretch>
        </p:blipFill>
        <p:spPr>
          <a:xfrm>
            <a:off x="9121948" y="326916"/>
            <a:ext cx="931364" cy="1705237"/>
          </a:xfrm>
          <a:prstGeom prst="rect">
            <a:avLst/>
          </a:prstGeom>
        </p:spPr>
      </p:pic>
      <p:sp>
        <p:nvSpPr>
          <p:cNvPr id="21" name="Oval 20" descr="Image of a yellow oval over the word &quot;Green&quot; which is highlighting the &quot;Green&quot; performance category in the vertical performance chart. This indicates that the overall performance score for the middle school example falls within the green category.">
            <a:extLst>
              <a:ext uri="{FF2B5EF4-FFF2-40B4-BE49-F238E27FC236}">
                <a16:creationId xmlns:a16="http://schemas.microsoft.com/office/drawing/2014/main" id="{7C711C9B-8C95-BA92-3929-9C9BC8D6DA9B}"/>
              </a:ext>
            </a:extLst>
          </p:cNvPr>
          <p:cNvSpPr/>
          <p:nvPr/>
        </p:nvSpPr>
        <p:spPr>
          <a:xfrm>
            <a:off x="8873782" y="713841"/>
            <a:ext cx="1388301" cy="292273"/>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Right-Up 3" descr="Image of a yellow arrow that is demonstrating the process of combining various indicator performance scores (such as state assessments, English learner progress, and QSCS) to calculate the overall performance score for an elementary school. The arrow visually represents the aggregation of individual scores into a final overall performance score, which is then placed into a performance color category (blue, green, yellow, orange, or red) based on the achieved score.">
            <a:extLst>
              <a:ext uri="{FF2B5EF4-FFF2-40B4-BE49-F238E27FC236}">
                <a16:creationId xmlns:a16="http://schemas.microsoft.com/office/drawing/2014/main" id="{93770309-398A-A556-D62B-91868B349AF8}"/>
              </a:ext>
            </a:extLst>
          </p:cNvPr>
          <p:cNvSpPr/>
          <p:nvPr/>
        </p:nvSpPr>
        <p:spPr>
          <a:xfrm>
            <a:off x="4166690" y="1937901"/>
            <a:ext cx="6388274" cy="480164"/>
          </a:xfrm>
          <a:prstGeom prst="leftRightUp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0D9CA8-3D02-E82E-84D1-DA27D56F69DA}"/>
              </a:ext>
            </a:extLst>
          </p:cNvPr>
          <p:cNvSpPr txBox="1"/>
          <p:nvPr/>
        </p:nvSpPr>
        <p:spPr>
          <a:xfrm>
            <a:off x="272142" y="2736502"/>
            <a:ext cx="2558143" cy="369332"/>
          </a:xfrm>
          <a:prstGeom prst="rect">
            <a:avLst/>
          </a:prstGeom>
          <a:noFill/>
        </p:spPr>
        <p:txBody>
          <a:bodyPr wrap="square" rtlCol="0">
            <a:spAutoFit/>
          </a:bodyPr>
          <a:lstStyle/>
          <a:p>
            <a:r>
              <a:rPr lang="en-US" b="1"/>
              <a:t>Indicator Performance</a:t>
            </a:r>
          </a:p>
        </p:txBody>
      </p:sp>
      <p:sp>
        <p:nvSpPr>
          <p:cNvPr id="12" name="TextBox 11">
            <a:extLst>
              <a:ext uri="{FF2B5EF4-FFF2-40B4-BE49-F238E27FC236}">
                <a16:creationId xmlns:a16="http://schemas.microsoft.com/office/drawing/2014/main" id="{7B6907E7-242A-79D0-4A7D-1E56C04537E5}"/>
              </a:ext>
            </a:extLst>
          </p:cNvPr>
          <p:cNvSpPr txBox="1"/>
          <p:nvPr/>
        </p:nvSpPr>
        <p:spPr>
          <a:xfrm>
            <a:off x="3117070" y="2567225"/>
            <a:ext cx="1469572" cy="1077218"/>
          </a:xfrm>
          <a:prstGeom prst="rect">
            <a:avLst/>
          </a:prstGeom>
          <a:solidFill>
            <a:schemeClr val="accent6">
              <a:lumMod val="60000"/>
              <a:lumOff val="40000"/>
            </a:schemeClr>
          </a:solidFill>
          <a:ln>
            <a:solidFill>
              <a:schemeClr val="accent1"/>
            </a:solidFill>
          </a:ln>
          <a:scene3d>
            <a:camera prst="orthographicFront"/>
            <a:lightRig rig="threePt" dir="t"/>
          </a:scene3d>
          <a:sp3d>
            <a:bevelT/>
          </a:sp3d>
        </p:spPr>
        <p:txBody>
          <a:bodyPr wrap="square" rtlCol="0">
            <a:spAutoFit/>
          </a:bodyPr>
          <a:lstStyle/>
          <a:p>
            <a:pPr algn="ctr"/>
            <a:r>
              <a:rPr lang="en-US" sz="1600"/>
              <a:t>Score for State Assessments Reading/Math * .46 </a:t>
            </a:r>
          </a:p>
        </p:txBody>
      </p:sp>
      <p:sp>
        <p:nvSpPr>
          <p:cNvPr id="30" name="Plus Sign 29" descr="Addition symbol indicating that individual indicator scores are added together to equal the Overall Performance Score ">
            <a:extLst>
              <a:ext uri="{FF2B5EF4-FFF2-40B4-BE49-F238E27FC236}">
                <a16:creationId xmlns:a16="http://schemas.microsoft.com/office/drawing/2014/main" id="{07BEE165-3DE6-A6D1-9046-D2436F53C3DD}"/>
              </a:ext>
            </a:extLst>
          </p:cNvPr>
          <p:cNvSpPr/>
          <p:nvPr/>
        </p:nvSpPr>
        <p:spPr>
          <a:xfrm>
            <a:off x="4898571" y="2969222"/>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0DD2ABC-6527-B529-1711-97DE015DF4AB}"/>
              </a:ext>
            </a:extLst>
          </p:cNvPr>
          <p:cNvSpPr txBox="1"/>
          <p:nvPr/>
        </p:nvSpPr>
        <p:spPr>
          <a:xfrm>
            <a:off x="5471142" y="2567225"/>
            <a:ext cx="1567538" cy="1077218"/>
          </a:xfrm>
          <a:prstGeom prst="rect">
            <a:avLst/>
          </a:prstGeom>
          <a:solidFill>
            <a:schemeClr val="accent6">
              <a:lumMod val="40000"/>
              <a:lumOff val="60000"/>
            </a:schemeClr>
          </a:solidFill>
          <a:ln w="12700">
            <a:solidFill>
              <a:schemeClr val="accent1"/>
            </a:solidFill>
          </a:ln>
          <a:scene3d>
            <a:camera prst="orthographicFront"/>
            <a:lightRig rig="threePt" dir="t"/>
          </a:scene3d>
          <a:sp3d>
            <a:bevelT/>
          </a:sp3d>
        </p:spPr>
        <p:txBody>
          <a:bodyPr wrap="square" rtlCol="0">
            <a:spAutoFit/>
          </a:bodyPr>
          <a:lstStyle/>
          <a:p>
            <a:pPr algn="ctr"/>
            <a:r>
              <a:rPr lang="en-US" sz="1600"/>
              <a:t>Score for State Assessments SC/SS/CW</a:t>
            </a:r>
          </a:p>
          <a:p>
            <a:pPr algn="ctr"/>
            <a:r>
              <a:rPr lang="en-US" sz="1600"/>
              <a:t>* .45</a:t>
            </a:r>
          </a:p>
        </p:txBody>
      </p:sp>
      <p:sp>
        <p:nvSpPr>
          <p:cNvPr id="31" name="Plus Sign 30" descr="Addition symbol indicating that individual indicator scores are added together to equal the Overall Performance Score ">
            <a:extLst>
              <a:ext uri="{FF2B5EF4-FFF2-40B4-BE49-F238E27FC236}">
                <a16:creationId xmlns:a16="http://schemas.microsoft.com/office/drawing/2014/main" id="{0E6032AD-4ED2-9B40-5CF0-E6547F1ECED2}"/>
              </a:ext>
            </a:extLst>
          </p:cNvPr>
          <p:cNvSpPr/>
          <p:nvPr/>
        </p:nvSpPr>
        <p:spPr>
          <a:xfrm>
            <a:off x="7282537" y="2944251"/>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E5E3724-8109-B380-AF47-7F691087B287}"/>
              </a:ext>
            </a:extLst>
          </p:cNvPr>
          <p:cNvSpPr txBox="1"/>
          <p:nvPr/>
        </p:nvSpPr>
        <p:spPr>
          <a:xfrm>
            <a:off x="7874748" y="2567225"/>
            <a:ext cx="1567550" cy="1077218"/>
          </a:xfrm>
          <a:prstGeom prst="rect">
            <a:avLst/>
          </a:prstGeom>
          <a:solidFill>
            <a:schemeClr val="accent6">
              <a:lumMod val="20000"/>
              <a:lumOff val="80000"/>
            </a:schemeClr>
          </a:solidFill>
          <a:ln w="12700">
            <a:solidFill>
              <a:schemeClr val="accent6">
                <a:lumMod val="40000"/>
                <a:lumOff val="60000"/>
              </a:schemeClr>
            </a:solidFill>
          </a:ln>
          <a:scene3d>
            <a:camera prst="orthographicFront"/>
            <a:lightRig rig="threePt" dir="t"/>
          </a:scene3d>
          <a:sp3d>
            <a:bevelT/>
          </a:sp3d>
        </p:spPr>
        <p:txBody>
          <a:bodyPr wrap="square" rtlCol="0">
            <a:spAutoFit/>
          </a:bodyPr>
          <a:lstStyle/>
          <a:p>
            <a:pPr algn="ctr"/>
            <a:r>
              <a:rPr lang="en-US" sz="1600"/>
              <a:t>Score for English Learner Progress </a:t>
            </a:r>
          </a:p>
          <a:p>
            <a:pPr algn="ctr"/>
            <a:r>
              <a:rPr lang="en-US" sz="1600"/>
              <a:t>* .05</a:t>
            </a:r>
          </a:p>
        </p:txBody>
      </p:sp>
      <p:sp>
        <p:nvSpPr>
          <p:cNvPr id="32" name="Plus Sign 31" descr="Addition symbol indicating that individual indicator scores are added together to equal the Overall Performance Score ">
            <a:extLst>
              <a:ext uri="{FF2B5EF4-FFF2-40B4-BE49-F238E27FC236}">
                <a16:creationId xmlns:a16="http://schemas.microsoft.com/office/drawing/2014/main" id="{EAD7F84A-3CEA-0416-CCB6-AF8877949231}"/>
              </a:ext>
            </a:extLst>
          </p:cNvPr>
          <p:cNvSpPr/>
          <p:nvPr/>
        </p:nvSpPr>
        <p:spPr>
          <a:xfrm>
            <a:off x="9615882" y="2931014"/>
            <a:ext cx="304804" cy="323166"/>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5ED96E8-AD14-A1D6-EF4A-74E9B8FD5837}"/>
              </a:ext>
            </a:extLst>
          </p:cNvPr>
          <p:cNvSpPr txBox="1"/>
          <p:nvPr/>
        </p:nvSpPr>
        <p:spPr>
          <a:xfrm>
            <a:off x="10080388" y="2586900"/>
            <a:ext cx="1567328" cy="1077218"/>
          </a:xfrm>
          <a:prstGeom prst="rect">
            <a:avLst/>
          </a:prstGeom>
          <a:solidFill>
            <a:schemeClr val="accent6">
              <a:lumMod val="20000"/>
              <a:lumOff val="80000"/>
            </a:schemeClr>
          </a:solidFill>
          <a:ln w="12700">
            <a:solidFill>
              <a:schemeClr val="accent1"/>
            </a:solidFill>
          </a:ln>
          <a:scene3d>
            <a:camera prst="orthographicFront"/>
            <a:lightRig rig="threePt" dir="t"/>
          </a:scene3d>
          <a:sp3d>
            <a:bevelT/>
          </a:sp3d>
        </p:spPr>
        <p:txBody>
          <a:bodyPr wrap="square" rtlCol="0">
            <a:spAutoFit/>
          </a:bodyPr>
          <a:lstStyle/>
          <a:p>
            <a:pPr algn="ctr"/>
            <a:endParaRPr lang="en-US" sz="800"/>
          </a:p>
          <a:p>
            <a:pPr algn="ctr"/>
            <a:r>
              <a:rPr lang="en-US" sz="1600"/>
              <a:t>Score for </a:t>
            </a:r>
          </a:p>
          <a:p>
            <a:pPr algn="ctr"/>
            <a:r>
              <a:rPr lang="en-US" sz="1600"/>
              <a:t>QSCS</a:t>
            </a:r>
          </a:p>
          <a:p>
            <a:pPr algn="ctr"/>
            <a:r>
              <a:rPr lang="en-US" sz="1600"/>
              <a:t>* .04 </a:t>
            </a:r>
          </a:p>
          <a:p>
            <a:pPr algn="ctr"/>
            <a:endParaRPr lang="en-US" sz="800"/>
          </a:p>
        </p:txBody>
      </p:sp>
      <p:sp>
        <p:nvSpPr>
          <p:cNvPr id="14" name="Arrow: Right 13" descr="Arrow pointing up indicating that Status and Change for each Indicator impacts Indicator Performance ">
            <a:extLst>
              <a:ext uri="{FF2B5EF4-FFF2-40B4-BE49-F238E27FC236}">
                <a16:creationId xmlns:a16="http://schemas.microsoft.com/office/drawing/2014/main" id="{D8DAB03E-996A-93D4-BE41-25928A5BF256}"/>
              </a:ext>
            </a:extLst>
          </p:cNvPr>
          <p:cNvSpPr/>
          <p:nvPr/>
        </p:nvSpPr>
        <p:spPr>
          <a:xfrm rot="16200000">
            <a:off x="3494315" y="3940504"/>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descr="Arrow pointing up indicating that Status and Change for each Indicator impacts Indicator Performance ">
            <a:extLst>
              <a:ext uri="{FF2B5EF4-FFF2-40B4-BE49-F238E27FC236}">
                <a16:creationId xmlns:a16="http://schemas.microsoft.com/office/drawing/2014/main" id="{A76DE3C2-AB08-EBDB-E162-362BCEB9D341}"/>
              </a:ext>
            </a:extLst>
          </p:cNvPr>
          <p:cNvSpPr/>
          <p:nvPr/>
        </p:nvSpPr>
        <p:spPr>
          <a:xfrm rot="16200000">
            <a:off x="5909404" y="3940504"/>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descr="Arrow pointing up indicating that Status and Change for each Indicator impacts Indicator Performance ">
            <a:extLst>
              <a:ext uri="{FF2B5EF4-FFF2-40B4-BE49-F238E27FC236}">
                <a16:creationId xmlns:a16="http://schemas.microsoft.com/office/drawing/2014/main" id="{1FDBD931-3FE2-F4C3-5703-51C1757CF002}"/>
              </a:ext>
            </a:extLst>
          </p:cNvPr>
          <p:cNvSpPr/>
          <p:nvPr/>
        </p:nvSpPr>
        <p:spPr>
          <a:xfrm rot="16200000">
            <a:off x="8289083" y="3929743"/>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descr="Arrow pointing up indicating that Status and Change for each Indicator impacts Indicator Performance ">
            <a:extLst>
              <a:ext uri="{FF2B5EF4-FFF2-40B4-BE49-F238E27FC236}">
                <a16:creationId xmlns:a16="http://schemas.microsoft.com/office/drawing/2014/main" id="{8C23FE03-F275-CFE3-ECE1-F505ED698735}"/>
              </a:ext>
            </a:extLst>
          </p:cNvPr>
          <p:cNvSpPr/>
          <p:nvPr/>
        </p:nvSpPr>
        <p:spPr>
          <a:xfrm rot="16200000">
            <a:off x="10493831" y="3929743"/>
            <a:ext cx="696686" cy="36933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9467909-F919-BDC1-C881-FE208F94F02F}"/>
              </a:ext>
            </a:extLst>
          </p:cNvPr>
          <p:cNvSpPr txBox="1"/>
          <p:nvPr/>
        </p:nvSpPr>
        <p:spPr>
          <a:xfrm>
            <a:off x="177686" y="4663635"/>
            <a:ext cx="2558143" cy="646331"/>
          </a:xfrm>
          <a:prstGeom prst="rect">
            <a:avLst/>
          </a:prstGeom>
          <a:noFill/>
        </p:spPr>
        <p:txBody>
          <a:bodyPr wrap="square" rtlCol="0">
            <a:spAutoFit/>
          </a:bodyPr>
          <a:lstStyle/>
          <a:p>
            <a:r>
              <a:rPr lang="en-US" b="1"/>
              <a:t>Status and Change for Each Indicator</a:t>
            </a:r>
            <a:endParaRPr lang="en-US" b="1" baseline="30000"/>
          </a:p>
        </p:txBody>
      </p:sp>
      <p:sp>
        <p:nvSpPr>
          <p:cNvPr id="5" name="TextBox 4">
            <a:extLst>
              <a:ext uri="{FF2B5EF4-FFF2-40B4-BE49-F238E27FC236}">
                <a16:creationId xmlns:a16="http://schemas.microsoft.com/office/drawing/2014/main" id="{D4FDC2CC-D005-17B6-CA9A-AD14B7CB60CE}"/>
              </a:ext>
            </a:extLst>
          </p:cNvPr>
          <p:cNvSpPr txBox="1"/>
          <p:nvPr/>
        </p:nvSpPr>
        <p:spPr>
          <a:xfrm>
            <a:off x="2955471" y="4623115"/>
            <a:ext cx="1741715" cy="830997"/>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endParaRPr lang="en-US"/>
          </a:p>
        </p:txBody>
      </p:sp>
      <p:sp>
        <p:nvSpPr>
          <p:cNvPr id="20" name="TextBox 19">
            <a:extLst>
              <a:ext uri="{FF2B5EF4-FFF2-40B4-BE49-F238E27FC236}">
                <a16:creationId xmlns:a16="http://schemas.microsoft.com/office/drawing/2014/main" id="{E76C9E1D-ACEE-604F-7954-315E53207703}"/>
              </a:ext>
            </a:extLst>
          </p:cNvPr>
          <p:cNvSpPr txBox="1"/>
          <p:nvPr/>
        </p:nvSpPr>
        <p:spPr>
          <a:xfrm>
            <a:off x="5403221" y="4623115"/>
            <a:ext cx="1703615" cy="830997"/>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endParaRPr lang="en-US"/>
          </a:p>
        </p:txBody>
      </p:sp>
      <p:sp>
        <p:nvSpPr>
          <p:cNvPr id="23" name="TextBox 22">
            <a:extLst>
              <a:ext uri="{FF2B5EF4-FFF2-40B4-BE49-F238E27FC236}">
                <a16:creationId xmlns:a16="http://schemas.microsoft.com/office/drawing/2014/main" id="{58560ECB-F146-C3C6-4429-DE9114DD3701}"/>
              </a:ext>
            </a:extLst>
          </p:cNvPr>
          <p:cNvSpPr txBox="1"/>
          <p:nvPr/>
        </p:nvSpPr>
        <p:spPr>
          <a:xfrm>
            <a:off x="7782895" y="4621458"/>
            <a:ext cx="1741715" cy="830997"/>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endParaRPr lang="en-US"/>
          </a:p>
        </p:txBody>
      </p:sp>
      <p:sp>
        <p:nvSpPr>
          <p:cNvPr id="26" name="TextBox 25">
            <a:extLst>
              <a:ext uri="{FF2B5EF4-FFF2-40B4-BE49-F238E27FC236}">
                <a16:creationId xmlns:a16="http://schemas.microsoft.com/office/drawing/2014/main" id="{E9C2278A-D721-FB8E-717C-D2CAEB790444}"/>
              </a:ext>
            </a:extLst>
          </p:cNvPr>
          <p:cNvSpPr txBox="1"/>
          <p:nvPr/>
        </p:nvSpPr>
        <p:spPr>
          <a:xfrm>
            <a:off x="9906001" y="4643229"/>
            <a:ext cx="1741715" cy="830997"/>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endParaRPr lang="en-US"/>
          </a:p>
        </p:txBody>
      </p:sp>
      <p:sp>
        <p:nvSpPr>
          <p:cNvPr id="3" name="Google Shape;103;p2">
            <a:extLst>
              <a:ext uri="{FF2B5EF4-FFF2-40B4-BE49-F238E27FC236}">
                <a16:creationId xmlns:a16="http://schemas.microsoft.com/office/drawing/2014/main" id="{9349F402-9E84-7CFA-01BC-3343A093F63A}"/>
              </a:ext>
              <a:ext uri="{C183D7F6-B498-43B3-948B-1728B52AA6E4}">
                <adec:decorative xmlns:adec="http://schemas.microsoft.com/office/drawing/2017/decorative" val="1"/>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7</a:t>
            </a:fld>
            <a:endParaRPr lang="en-US">
              <a:solidFill>
                <a:schemeClr val="bg1"/>
              </a:solidFill>
            </a:endParaRPr>
          </a:p>
        </p:txBody>
      </p:sp>
    </p:spTree>
    <p:extLst>
      <p:ext uri="{BB962C8B-B14F-4D97-AF65-F5344CB8AC3E}">
        <p14:creationId xmlns:p14="http://schemas.microsoft.com/office/powerpoint/2010/main" val="68330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84ADCE3-8C20-64FA-6148-94D34F70BC81}"/>
              </a:ext>
            </a:extLst>
          </p:cNvPr>
          <p:cNvSpPr>
            <a:spLocks noGrp="1"/>
          </p:cNvSpPr>
          <p:nvPr>
            <p:ph type="title"/>
          </p:nvPr>
        </p:nvSpPr>
        <p:spPr>
          <a:xfrm>
            <a:off x="7999" y="-15241"/>
            <a:ext cx="10515600" cy="710472"/>
          </a:xfrm>
        </p:spPr>
        <p:txBody>
          <a:bodyPr>
            <a:normAutofit/>
          </a:bodyPr>
          <a:lstStyle/>
          <a:p>
            <a:r>
              <a:rPr lang="en-US" sz="3600"/>
              <a:t>High School Example</a:t>
            </a:r>
          </a:p>
        </p:txBody>
      </p:sp>
      <p:sp>
        <p:nvSpPr>
          <p:cNvPr id="7" name="TextBox 6">
            <a:extLst>
              <a:ext uri="{FF2B5EF4-FFF2-40B4-BE49-F238E27FC236}">
                <a16:creationId xmlns:a16="http://schemas.microsoft.com/office/drawing/2014/main" id="{D0280D1A-05FB-82F9-FB85-E1A9B0723F91}"/>
              </a:ext>
            </a:extLst>
          </p:cNvPr>
          <p:cNvSpPr txBox="1"/>
          <p:nvPr/>
        </p:nvSpPr>
        <p:spPr>
          <a:xfrm>
            <a:off x="177686" y="1178702"/>
            <a:ext cx="2558143" cy="369332"/>
          </a:xfrm>
          <a:prstGeom prst="rect">
            <a:avLst/>
          </a:prstGeom>
          <a:noFill/>
        </p:spPr>
        <p:txBody>
          <a:bodyPr wrap="square" rtlCol="0">
            <a:spAutoFit/>
          </a:bodyPr>
          <a:lstStyle/>
          <a:p>
            <a:r>
              <a:rPr lang="en-US" b="1"/>
              <a:t>Overall Performance</a:t>
            </a:r>
          </a:p>
        </p:txBody>
      </p:sp>
      <p:sp>
        <p:nvSpPr>
          <p:cNvPr id="4" name="TextBox 3">
            <a:extLst>
              <a:ext uri="{FF2B5EF4-FFF2-40B4-BE49-F238E27FC236}">
                <a16:creationId xmlns:a16="http://schemas.microsoft.com/office/drawing/2014/main" id="{3BD2057E-AEE6-3E44-5D05-FB301CBE74C0}"/>
              </a:ext>
            </a:extLst>
          </p:cNvPr>
          <p:cNvSpPr txBox="1"/>
          <p:nvPr/>
        </p:nvSpPr>
        <p:spPr>
          <a:xfrm>
            <a:off x="5834747" y="882374"/>
            <a:ext cx="1703615" cy="830997"/>
          </a:xfrm>
          <a:prstGeom prst="rect">
            <a:avLst/>
          </a:prstGeom>
          <a:solidFill>
            <a:schemeClr val="accent6"/>
          </a:solidFill>
          <a:ln w="12700">
            <a:solidFill>
              <a:schemeClr val="accent1"/>
            </a:solidFill>
          </a:ln>
          <a:scene3d>
            <a:camera prst="orthographicFront"/>
            <a:lightRig rig="threePt" dir="t"/>
          </a:scene3d>
          <a:sp3d>
            <a:bevelT/>
          </a:sp3d>
        </p:spPr>
        <p:txBody>
          <a:bodyPr wrap="square" rtlCol="0">
            <a:spAutoFit/>
          </a:bodyPr>
          <a:lstStyle/>
          <a:p>
            <a:pPr algn="ctr"/>
            <a:r>
              <a:rPr lang="en-US" sz="1600"/>
              <a:t>Overall Performance Score </a:t>
            </a:r>
          </a:p>
        </p:txBody>
      </p:sp>
      <p:sp>
        <p:nvSpPr>
          <p:cNvPr id="20" name="Equals 19" descr="Equal sign indicating that Overall Performance is determined by Indicator Performance">
            <a:extLst>
              <a:ext uri="{FF2B5EF4-FFF2-40B4-BE49-F238E27FC236}">
                <a16:creationId xmlns:a16="http://schemas.microsoft.com/office/drawing/2014/main" id="{31AB5B1C-7EC0-8E39-3AE5-264F45C778B9}"/>
              </a:ext>
            </a:extLst>
          </p:cNvPr>
          <p:cNvSpPr/>
          <p:nvPr/>
        </p:nvSpPr>
        <p:spPr>
          <a:xfrm>
            <a:off x="7788195" y="1112953"/>
            <a:ext cx="620486" cy="363997"/>
          </a:xfrm>
          <a:prstGeom prst="mathEqua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vertical rectangular chart with five color-coded sections representing performance categories: Blue at the top, Green below it, Yellow in the middle, Orange below Yellow, and Red at the bottom. Each section contains the corresponding color's name written in black text">
            <a:extLst>
              <a:ext uri="{FF2B5EF4-FFF2-40B4-BE49-F238E27FC236}">
                <a16:creationId xmlns:a16="http://schemas.microsoft.com/office/drawing/2014/main" id="{CA33A305-15EC-4C15-2CE9-485559B8EED3}"/>
              </a:ext>
            </a:extLst>
          </p:cNvPr>
          <p:cNvPicPr>
            <a:picLocks noChangeAspect="1"/>
          </p:cNvPicPr>
          <p:nvPr/>
        </p:nvPicPr>
        <p:blipFill>
          <a:blip r:embed="rId3"/>
          <a:stretch>
            <a:fillRect/>
          </a:stretch>
        </p:blipFill>
        <p:spPr>
          <a:xfrm>
            <a:off x="9121948" y="326916"/>
            <a:ext cx="931364" cy="1705237"/>
          </a:xfrm>
          <a:prstGeom prst="rect">
            <a:avLst/>
          </a:prstGeom>
        </p:spPr>
      </p:pic>
      <p:sp>
        <p:nvSpPr>
          <p:cNvPr id="18" name="Oval 17" descr="Image of a yellow oval over the word &quot;Green&quot; which is highlighting the &quot;Green&quot; performance category in the vertical performance chart. This indicates that the overall performance score for the high school example falls within the green category.">
            <a:extLst>
              <a:ext uri="{FF2B5EF4-FFF2-40B4-BE49-F238E27FC236}">
                <a16:creationId xmlns:a16="http://schemas.microsoft.com/office/drawing/2014/main" id="{C826766F-43AC-8E8B-9F20-11DAA2BD6D43}"/>
              </a:ext>
            </a:extLst>
          </p:cNvPr>
          <p:cNvSpPr/>
          <p:nvPr/>
        </p:nvSpPr>
        <p:spPr>
          <a:xfrm>
            <a:off x="8873782" y="713841"/>
            <a:ext cx="1388301" cy="292273"/>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Right-Up 2" descr="Image of a yellow arrow that is demonstrating the process of combining various indicator performance scores (such as state assessments, English learner progress, and QSCS) to calculate the overall performance score for an elementary school. The arrow visually represents the aggregation of individual scores into a final overall performance score, which is then placed into a performance color category (blue, green, yellow, orange, or red) based on the achieved score.">
            <a:extLst>
              <a:ext uri="{FF2B5EF4-FFF2-40B4-BE49-F238E27FC236}">
                <a16:creationId xmlns:a16="http://schemas.microsoft.com/office/drawing/2014/main" id="{09716341-F450-8679-07ED-89080EC24989}"/>
              </a:ext>
            </a:extLst>
          </p:cNvPr>
          <p:cNvSpPr/>
          <p:nvPr/>
        </p:nvSpPr>
        <p:spPr>
          <a:xfrm>
            <a:off x="4166690" y="1937901"/>
            <a:ext cx="6388274" cy="480164"/>
          </a:xfrm>
          <a:prstGeom prst="leftRightUp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0D9CA8-3D02-E82E-84D1-DA27D56F69DA}"/>
              </a:ext>
            </a:extLst>
          </p:cNvPr>
          <p:cNvSpPr txBox="1"/>
          <p:nvPr/>
        </p:nvSpPr>
        <p:spPr>
          <a:xfrm>
            <a:off x="178394" y="2736502"/>
            <a:ext cx="2576585" cy="369332"/>
          </a:xfrm>
          <a:prstGeom prst="rect">
            <a:avLst/>
          </a:prstGeom>
          <a:noFill/>
        </p:spPr>
        <p:txBody>
          <a:bodyPr wrap="square" rtlCol="0">
            <a:spAutoFit/>
          </a:bodyPr>
          <a:lstStyle/>
          <a:p>
            <a:r>
              <a:rPr lang="en-US" b="1"/>
              <a:t>Indicator Performance</a:t>
            </a:r>
          </a:p>
        </p:txBody>
      </p:sp>
      <p:sp>
        <p:nvSpPr>
          <p:cNvPr id="29" name="TextBox 28">
            <a:extLst>
              <a:ext uri="{FF2B5EF4-FFF2-40B4-BE49-F238E27FC236}">
                <a16:creationId xmlns:a16="http://schemas.microsoft.com/office/drawing/2014/main" id="{09EF598B-DC7E-5775-184C-8C91907797B2}"/>
              </a:ext>
            </a:extLst>
          </p:cNvPr>
          <p:cNvSpPr txBox="1"/>
          <p:nvPr/>
        </p:nvSpPr>
        <p:spPr>
          <a:xfrm>
            <a:off x="2634794" y="2601078"/>
            <a:ext cx="1143287" cy="830997"/>
          </a:xfrm>
          <a:prstGeom prst="rect">
            <a:avLst/>
          </a:prstGeom>
          <a:solidFill>
            <a:srgbClr val="92D050"/>
          </a:solidFill>
          <a:ln w="12700">
            <a:solidFill>
              <a:schemeClr val="accent1"/>
            </a:solidFill>
          </a:ln>
          <a:scene3d>
            <a:camera prst="orthographicFront"/>
            <a:lightRig rig="threePt" dir="t"/>
          </a:scene3d>
          <a:sp3d>
            <a:bevelT/>
          </a:sp3d>
        </p:spPr>
        <p:txBody>
          <a:bodyPr wrap="square" rtlCol="0">
            <a:spAutoFit/>
          </a:bodyPr>
          <a:lstStyle/>
          <a:p>
            <a:pPr algn="ctr"/>
            <a:r>
              <a:rPr lang="en-US" sz="1200"/>
              <a:t>Score for State Assessments Reading/Math * .45</a:t>
            </a:r>
          </a:p>
        </p:txBody>
      </p:sp>
      <p:sp>
        <p:nvSpPr>
          <p:cNvPr id="30" name="Plus Sign 29" descr="Addition symbol indicating that individual indicator scores are added together to equal the Overall Performance Score ">
            <a:extLst>
              <a:ext uri="{FF2B5EF4-FFF2-40B4-BE49-F238E27FC236}">
                <a16:creationId xmlns:a16="http://schemas.microsoft.com/office/drawing/2014/main" id="{07BEE165-3DE6-A6D1-9046-D2436F53C3DD}"/>
              </a:ext>
            </a:extLst>
          </p:cNvPr>
          <p:cNvSpPr/>
          <p:nvPr/>
        </p:nvSpPr>
        <p:spPr>
          <a:xfrm>
            <a:off x="3870974" y="2881134"/>
            <a:ext cx="205743" cy="227887"/>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extBox 10">
            <a:extLst>
              <a:ext uri="{FF2B5EF4-FFF2-40B4-BE49-F238E27FC236}">
                <a16:creationId xmlns:a16="http://schemas.microsoft.com/office/drawing/2014/main" id="{8F5CF169-1946-A6A9-0017-B06F5CB00095}"/>
              </a:ext>
            </a:extLst>
          </p:cNvPr>
          <p:cNvSpPr txBox="1"/>
          <p:nvPr/>
        </p:nvSpPr>
        <p:spPr>
          <a:xfrm>
            <a:off x="4140796" y="2583565"/>
            <a:ext cx="1220554" cy="830997"/>
          </a:xfrm>
          <a:prstGeom prst="rect">
            <a:avLst/>
          </a:prstGeom>
          <a:solidFill>
            <a:schemeClr val="accent6">
              <a:lumMod val="60000"/>
              <a:lumOff val="40000"/>
            </a:schemeClr>
          </a:solidFill>
          <a:ln w="12700">
            <a:solidFill>
              <a:schemeClr val="accent1"/>
            </a:solidFill>
          </a:ln>
          <a:scene3d>
            <a:camera prst="orthographicFront"/>
            <a:lightRig rig="threePt" dir="t"/>
          </a:scene3d>
          <a:sp3d>
            <a:bevelT/>
          </a:sp3d>
        </p:spPr>
        <p:txBody>
          <a:bodyPr wrap="square" rtlCol="0">
            <a:spAutoFit/>
          </a:bodyPr>
          <a:lstStyle/>
          <a:p>
            <a:pPr algn="ctr"/>
            <a:r>
              <a:rPr lang="en-US" sz="1200"/>
              <a:t>Score for State Assessments SC/SS/CW</a:t>
            </a:r>
            <a:br>
              <a:rPr lang="en-US" sz="1200"/>
            </a:br>
            <a:r>
              <a:rPr lang="en-US" sz="1200"/>
              <a:t>* .20 </a:t>
            </a:r>
          </a:p>
        </p:txBody>
      </p:sp>
      <p:sp>
        <p:nvSpPr>
          <p:cNvPr id="12" name="Plus Sign 11" descr="Addition symbol indicating that individual indicator scores are added together to equal the Overall Performance Score ">
            <a:extLst>
              <a:ext uri="{FF2B5EF4-FFF2-40B4-BE49-F238E27FC236}">
                <a16:creationId xmlns:a16="http://schemas.microsoft.com/office/drawing/2014/main" id="{30F17C02-9F36-B2B1-00D9-7F230AD3F7CB}"/>
              </a:ext>
            </a:extLst>
          </p:cNvPr>
          <p:cNvSpPr/>
          <p:nvPr/>
        </p:nvSpPr>
        <p:spPr>
          <a:xfrm>
            <a:off x="5442618" y="2835788"/>
            <a:ext cx="205743" cy="227887"/>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extBox 33">
            <a:extLst>
              <a:ext uri="{FF2B5EF4-FFF2-40B4-BE49-F238E27FC236}">
                <a16:creationId xmlns:a16="http://schemas.microsoft.com/office/drawing/2014/main" id="{BCE5188D-1E66-8E57-1864-D9DE64C9636C}"/>
              </a:ext>
            </a:extLst>
          </p:cNvPr>
          <p:cNvSpPr txBox="1"/>
          <p:nvPr/>
        </p:nvSpPr>
        <p:spPr>
          <a:xfrm>
            <a:off x="5721632" y="2582931"/>
            <a:ext cx="1203492" cy="830997"/>
          </a:xfrm>
          <a:prstGeom prst="rect">
            <a:avLst/>
          </a:prstGeom>
          <a:solidFill>
            <a:schemeClr val="accent6">
              <a:lumMod val="40000"/>
              <a:lumOff val="60000"/>
            </a:schemeClr>
          </a:solidFill>
          <a:ln w="12700">
            <a:solidFill>
              <a:schemeClr val="accent4">
                <a:lumMod val="40000"/>
                <a:lumOff val="60000"/>
              </a:schemeClr>
            </a:solidFill>
          </a:ln>
          <a:scene3d>
            <a:camera prst="orthographicFront"/>
            <a:lightRig rig="threePt" dir="t"/>
          </a:scene3d>
          <a:sp3d>
            <a:bevelT/>
          </a:sp3d>
        </p:spPr>
        <p:txBody>
          <a:bodyPr wrap="square" rtlCol="0">
            <a:spAutoFit/>
          </a:bodyPr>
          <a:lstStyle/>
          <a:p>
            <a:pPr algn="ctr"/>
            <a:r>
              <a:rPr lang="en-US" sz="1200"/>
              <a:t>Score for English Learner Progress </a:t>
            </a:r>
            <a:br>
              <a:rPr lang="en-US" sz="1200"/>
            </a:br>
            <a:r>
              <a:rPr lang="en-US" sz="1200"/>
              <a:t>* .05 </a:t>
            </a:r>
          </a:p>
        </p:txBody>
      </p:sp>
      <p:sp>
        <p:nvSpPr>
          <p:cNvPr id="35" name="Plus Sign 34" descr="Addition symbol indicating that individual indicator scores are added together to equal the Overall Performance Score ">
            <a:extLst>
              <a:ext uri="{FF2B5EF4-FFF2-40B4-BE49-F238E27FC236}">
                <a16:creationId xmlns:a16="http://schemas.microsoft.com/office/drawing/2014/main" id="{1D3921F9-99D2-4EE9-043A-16959E85F508}"/>
              </a:ext>
            </a:extLst>
          </p:cNvPr>
          <p:cNvSpPr/>
          <p:nvPr/>
        </p:nvSpPr>
        <p:spPr>
          <a:xfrm>
            <a:off x="6975889" y="2852778"/>
            <a:ext cx="205743" cy="227887"/>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 name="TextBox 51">
            <a:extLst>
              <a:ext uri="{FF2B5EF4-FFF2-40B4-BE49-F238E27FC236}">
                <a16:creationId xmlns:a16="http://schemas.microsoft.com/office/drawing/2014/main" id="{E7EA04DB-E592-6A17-328E-2F9FCB8EAC57}"/>
              </a:ext>
            </a:extLst>
          </p:cNvPr>
          <p:cNvSpPr txBox="1"/>
          <p:nvPr/>
        </p:nvSpPr>
        <p:spPr>
          <a:xfrm>
            <a:off x="7289991" y="2604955"/>
            <a:ext cx="1203491" cy="830997"/>
          </a:xfrm>
          <a:prstGeom prst="rect">
            <a:avLst/>
          </a:prstGeom>
          <a:solidFill>
            <a:schemeClr val="accent6">
              <a:lumMod val="40000"/>
              <a:lumOff val="60000"/>
            </a:schemeClr>
          </a:solidFill>
          <a:ln w="12700">
            <a:solidFill>
              <a:schemeClr val="accent6">
                <a:lumMod val="40000"/>
                <a:lumOff val="60000"/>
              </a:schemeClr>
            </a:solidFill>
          </a:ln>
          <a:scene3d>
            <a:camera prst="orthographicFront"/>
            <a:lightRig rig="threePt" dir="t"/>
          </a:scene3d>
          <a:sp3d>
            <a:bevelT/>
          </a:sp3d>
        </p:spPr>
        <p:txBody>
          <a:bodyPr wrap="square" rtlCol="0">
            <a:spAutoFit/>
          </a:bodyPr>
          <a:lstStyle/>
          <a:p>
            <a:pPr algn="ctr"/>
            <a:r>
              <a:rPr lang="en-US" sz="1200"/>
              <a:t>Score for </a:t>
            </a:r>
          </a:p>
          <a:p>
            <a:pPr algn="ctr"/>
            <a:r>
              <a:rPr lang="en-US" sz="1200"/>
              <a:t>QSCS</a:t>
            </a:r>
            <a:br>
              <a:rPr lang="en-US" sz="1200"/>
            </a:br>
            <a:endParaRPr lang="en-US" sz="1200"/>
          </a:p>
          <a:p>
            <a:pPr algn="ctr"/>
            <a:r>
              <a:rPr lang="en-US" sz="1200"/>
              <a:t>* .04 </a:t>
            </a:r>
          </a:p>
        </p:txBody>
      </p:sp>
      <p:sp>
        <p:nvSpPr>
          <p:cNvPr id="53" name="Plus Sign 52" descr="Addition symbol indicating that individual indicator scores are added together to equal the Overall Performance Score ">
            <a:extLst>
              <a:ext uri="{FF2B5EF4-FFF2-40B4-BE49-F238E27FC236}">
                <a16:creationId xmlns:a16="http://schemas.microsoft.com/office/drawing/2014/main" id="{E2940953-238B-1007-AA33-E62DA41DB1A6}"/>
              </a:ext>
            </a:extLst>
          </p:cNvPr>
          <p:cNvSpPr/>
          <p:nvPr/>
        </p:nvSpPr>
        <p:spPr>
          <a:xfrm>
            <a:off x="8636166" y="2831524"/>
            <a:ext cx="205743" cy="227887"/>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a:extLst>
              <a:ext uri="{FF2B5EF4-FFF2-40B4-BE49-F238E27FC236}">
                <a16:creationId xmlns:a16="http://schemas.microsoft.com/office/drawing/2014/main" id="{E6932AC4-D699-9431-DF7A-E0326047320B}"/>
              </a:ext>
            </a:extLst>
          </p:cNvPr>
          <p:cNvSpPr txBox="1"/>
          <p:nvPr/>
        </p:nvSpPr>
        <p:spPr>
          <a:xfrm>
            <a:off x="8988086" y="2596505"/>
            <a:ext cx="1144674" cy="830997"/>
          </a:xfrm>
          <a:prstGeom prst="rect">
            <a:avLst/>
          </a:prstGeom>
          <a:solidFill>
            <a:schemeClr val="accent2">
              <a:lumMod val="60000"/>
              <a:lumOff val="40000"/>
            </a:schemeClr>
          </a:solidFill>
          <a:ln w="12700">
            <a:solidFill>
              <a:schemeClr val="accent1"/>
            </a:solidFill>
          </a:ln>
          <a:scene3d>
            <a:camera prst="orthographicFront"/>
            <a:lightRig rig="threePt" dir="t"/>
          </a:scene3d>
          <a:sp3d>
            <a:bevelT/>
          </a:sp3d>
        </p:spPr>
        <p:txBody>
          <a:bodyPr wrap="square" rtlCol="0">
            <a:spAutoFit/>
          </a:bodyPr>
          <a:lstStyle/>
          <a:p>
            <a:pPr algn="ctr"/>
            <a:r>
              <a:rPr lang="en-US" sz="1200"/>
              <a:t>Score for Postsecondary Readiness </a:t>
            </a:r>
            <a:br>
              <a:rPr lang="en-US" sz="1200"/>
            </a:br>
            <a:r>
              <a:rPr lang="en-US" sz="1200"/>
              <a:t>* .20</a:t>
            </a:r>
          </a:p>
        </p:txBody>
      </p:sp>
      <p:sp>
        <p:nvSpPr>
          <p:cNvPr id="61" name="Plus Sign 60" descr="Addition symbol indicating that individual indicator scores are added together to equal the Overall Performance Score ">
            <a:extLst>
              <a:ext uri="{FF2B5EF4-FFF2-40B4-BE49-F238E27FC236}">
                <a16:creationId xmlns:a16="http://schemas.microsoft.com/office/drawing/2014/main" id="{8354F66A-1686-6E7C-46D5-B63910E9CEF4}"/>
              </a:ext>
            </a:extLst>
          </p:cNvPr>
          <p:cNvSpPr/>
          <p:nvPr/>
        </p:nvSpPr>
        <p:spPr>
          <a:xfrm>
            <a:off x="10275855" y="2827728"/>
            <a:ext cx="205743" cy="227887"/>
          </a:xfrm>
          <a:prstGeom prst="mathPlu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TextBox 59">
            <a:extLst>
              <a:ext uri="{FF2B5EF4-FFF2-40B4-BE49-F238E27FC236}">
                <a16:creationId xmlns:a16="http://schemas.microsoft.com/office/drawing/2014/main" id="{EE073C8A-B11A-0005-0E67-F78D6CF06EB0}"/>
              </a:ext>
            </a:extLst>
          </p:cNvPr>
          <p:cNvSpPr txBox="1"/>
          <p:nvPr/>
        </p:nvSpPr>
        <p:spPr>
          <a:xfrm>
            <a:off x="10624693" y="2588405"/>
            <a:ext cx="1143287" cy="830997"/>
          </a:xfrm>
          <a:prstGeom prst="rect">
            <a:avLst/>
          </a:prstGeom>
          <a:solidFill>
            <a:schemeClr val="accent2">
              <a:lumMod val="40000"/>
              <a:lumOff val="60000"/>
            </a:schemeClr>
          </a:solidFill>
          <a:ln w="12700">
            <a:solidFill>
              <a:schemeClr val="accent2">
                <a:lumMod val="40000"/>
                <a:lumOff val="60000"/>
              </a:schemeClr>
            </a:solidFill>
          </a:ln>
          <a:scene3d>
            <a:camera prst="orthographicFront"/>
            <a:lightRig rig="threePt" dir="t"/>
          </a:scene3d>
          <a:sp3d>
            <a:bevelT/>
          </a:sp3d>
        </p:spPr>
        <p:txBody>
          <a:bodyPr wrap="square" rtlCol="0">
            <a:spAutoFit/>
          </a:bodyPr>
          <a:lstStyle/>
          <a:p>
            <a:pPr algn="ctr"/>
            <a:r>
              <a:rPr lang="en-US" sz="1200"/>
              <a:t>Score for Graduation Rate</a:t>
            </a:r>
            <a:br>
              <a:rPr lang="en-US" sz="1200"/>
            </a:br>
            <a:r>
              <a:rPr lang="en-US" sz="1200"/>
              <a:t>* .06 </a:t>
            </a:r>
          </a:p>
        </p:txBody>
      </p:sp>
      <p:sp>
        <p:nvSpPr>
          <p:cNvPr id="14" name="Arrow: Right 13" descr="Arrow pointing up indicating that Status and Change for each Indicator impacts Indicator Performance ">
            <a:extLst>
              <a:ext uri="{FF2B5EF4-FFF2-40B4-BE49-F238E27FC236}">
                <a16:creationId xmlns:a16="http://schemas.microsoft.com/office/drawing/2014/main" id="{D8DAB03E-996A-93D4-BE41-25928A5BF256}"/>
              </a:ext>
            </a:extLst>
          </p:cNvPr>
          <p:cNvSpPr/>
          <p:nvPr/>
        </p:nvSpPr>
        <p:spPr>
          <a:xfrm rot="16200000">
            <a:off x="2857173" y="3829525"/>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Arrow: Right 14" descr="A picture of an arrow demonstrating that the indicator score reflects change + status. ">
            <a:extLst>
              <a:ext uri="{FF2B5EF4-FFF2-40B4-BE49-F238E27FC236}">
                <a16:creationId xmlns:a16="http://schemas.microsoft.com/office/drawing/2014/main" id="{A76DE3C2-AB08-EBDB-E162-362BCEB9D341}"/>
              </a:ext>
              <a:ext uri="{C183D7F6-B498-43B3-948B-1728B52AA6E4}">
                <adec:decorative xmlns:adec="http://schemas.microsoft.com/office/drawing/2017/decorative" val="0"/>
              </a:ext>
            </a:extLst>
          </p:cNvPr>
          <p:cNvSpPr/>
          <p:nvPr/>
        </p:nvSpPr>
        <p:spPr>
          <a:xfrm rot="16200000">
            <a:off x="4521895" y="3829525"/>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Arrow: Right 15" descr="A picture of an arrow demonstrating that the indicator score reflects change + status. ">
            <a:extLst>
              <a:ext uri="{FF2B5EF4-FFF2-40B4-BE49-F238E27FC236}">
                <a16:creationId xmlns:a16="http://schemas.microsoft.com/office/drawing/2014/main" id="{1FDBD931-3FE2-F4C3-5703-51C1757CF002}"/>
              </a:ext>
              <a:ext uri="{C183D7F6-B498-43B3-948B-1728B52AA6E4}">
                <adec:decorative xmlns:adec="http://schemas.microsoft.com/office/drawing/2017/decorative" val="0"/>
              </a:ext>
            </a:extLst>
          </p:cNvPr>
          <p:cNvSpPr/>
          <p:nvPr/>
        </p:nvSpPr>
        <p:spPr>
          <a:xfrm rot="16200000">
            <a:off x="6047781" y="3814529"/>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Arrow: Right 16" descr="A picture of an arrow demonstrating that the indicator score reflects change + status. ">
            <a:extLst>
              <a:ext uri="{FF2B5EF4-FFF2-40B4-BE49-F238E27FC236}">
                <a16:creationId xmlns:a16="http://schemas.microsoft.com/office/drawing/2014/main" id="{8C23FE03-F275-CFE3-ECE1-F505ED698735}"/>
              </a:ext>
              <a:ext uri="{C183D7F6-B498-43B3-948B-1728B52AA6E4}">
                <adec:decorative xmlns:adec="http://schemas.microsoft.com/office/drawing/2017/decorative" val="0"/>
              </a:ext>
            </a:extLst>
          </p:cNvPr>
          <p:cNvSpPr/>
          <p:nvPr/>
        </p:nvSpPr>
        <p:spPr>
          <a:xfrm rot="16200000">
            <a:off x="7694183" y="3811604"/>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Arrow: Right 79" descr="A picture of an arrow demonstrating that the indicator score reflects change + status. ">
            <a:extLst>
              <a:ext uri="{FF2B5EF4-FFF2-40B4-BE49-F238E27FC236}">
                <a16:creationId xmlns:a16="http://schemas.microsoft.com/office/drawing/2014/main" id="{B6A8535D-850B-98F0-68D2-3BFDF08B811F}"/>
              </a:ext>
              <a:ext uri="{C183D7F6-B498-43B3-948B-1728B52AA6E4}">
                <adec:decorative xmlns:adec="http://schemas.microsoft.com/office/drawing/2017/decorative" val="0"/>
              </a:ext>
            </a:extLst>
          </p:cNvPr>
          <p:cNvSpPr/>
          <p:nvPr/>
        </p:nvSpPr>
        <p:spPr>
          <a:xfrm rot="16200000">
            <a:off x="9298647" y="3798353"/>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Arrow: Right 80" descr="A picture of an arrow demonstrating that the indicator score reflects change + status. ">
            <a:extLst>
              <a:ext uri="{FF2B5EF4-FFF2-40B4-BE49-F238E27FC236}">
                <a16:creationId xmlns:a16="http://schemas.microsoft.com/office/drawing/2014/main" id="{976EBCC4-EB4A-029B-5B0A-19B61FC3E54F}"/>
              </a:ext>
              <a:ext uri="{C183D7F6-B498-43B3-948B-1728B52AA6E4}">
                <adec:decorative xmlns:adec="http://schemas.microsoft.com/office/drawing/2017/decorative" val="0"/>
              </a:ext>
            </a:extLst>
          </p:cNvPr>
          <p:cNvSpPr/>
          <p:nvPr/>
        </p:nvSpPr>
        <p:spPr>
          <a:xfrm rot="16200000">
            <a:off x="10888719" y="3829525"/>
            <a:ext cx="491284" cy="24929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Box 12">
            <a:extLst>
              <a:ext uri="{FF2B5EF4-FFF2-40B4-BE49-F238E27FC236}">
                <a16:creationId xmlns:a16="http://schemas.microsoft.com/office/drawing/2014/main" id="{29467909-F919-BDC1-C881-FE208F94F02F}"/>
              </a:ext>
            </a:extLst>
          </p:cNvPr>
          <p:cNvSpPr txBox="1"/>
          <p:nvPr/>
        </p:nvSpPr>
        <p:spPr>
          <a:xfrm>
            <a:off x="177686" y="4663635"/>
            <a:ext cx="2558143" cy="646331"/>
          </a:xfrm>
          <a:prstGeom prst="rect">
            <a:avLst/>
          </a:prstGeom>
          <a:noFill/>
        </p:spPr>
        <p:txBody>
          <a:bodyPr wrap="square" rtlCol="0">
            <a:spAutoFit/>
          </a:bodyPr>
          <a:lstStyle/>
          <a:p>
            <a:r>
              <a:rPr lang="en-US" b="1"/>
              <a:t>Status and Change for each Indicator</a:t>
            </a:r>
            <a:endParaRPr lang="en-US" b="1" baseline="30000"/>
          </a:p>
        </p:txBody>
      </p:sp>
      <p:sp>
        <p:nvSpPr>
          <p:cNvPr id="5" name="TextBox 4">
            <a:extLst>
              <a:ext uri="{FF2B5EF4-FFF2-40B4-BE49-F238E27FC236}">
                <a16:creationId xmlns:a16="http://schemas.microsoft.com/office/drawing/2014/main" id="{D4FDC2CC-D005-17B6-CA9A-AD14B7CB60CE}"/>
              </a:ext>
            </a:extLst>
          </p:cNvPr>
          <p:cNvSpPr txBox="1"/>
          <p:nvPr/>
        </p:nvSpPr>
        <p:spPr>
          <a:xfrm>
            <a:off x="2516810" y="4491029"/>
            <a:ext cx="1469556" cy="1077218"/>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endParaRPr lang="en-US" sz="1200"/>
          </a:p>
        </p:txBody>
      </p:sp>
      <p:sp>
        <p:nvSpPr>
          <p:cNvPr id="64" name="TextBox 63">
            <a:extLst>
              <a:ext uri="{FF2B5EF4-FFF2-40B4-BE49-F238E27FC236}">
                <a16:creationId xmlns:a16="http://schemas.microsoft.com/office/drawing/2014/main" id="{D9F852D2-EEE9-E3C7-32D8-13FEAACB9FC4}"/>
              </a:ext>
            </a:extLst>
          </p:cNvPr>
          <p:cNvSpPr txBox="1"/>
          <p:nvPr/>
        </p:nvSpPr>
        <p:spPr>
          <a:xfrm>
            <a:off x="4115995" y="4491029"/>
            <a:ext cx="1469556" cy="1077218"/>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p>
        </p:txBody>
      </p:sp>
      <p:sp>
        <p:nvSpPr>
          <p:cNvPr id="70" name="TextBox 69">
            <a:extLst>
              <a:ext uri="{FF2B5EF4-FFF2-40B4-BE49-F238E27FC236}">
                <a16:creationId xmlns:a16="http://schemas.microsoft.com/office/drawing/2014/main" id="{8B280DB3-B328-BEC8-A820-D2D393F9B43A}"/>
              </a:ext>
            </a:extLst>
          </p:cNvPr>
          <p:cNvSpPr txBox="1"/>
          <p:nvPr/>
        </p:nvSpPr>
        <p:spPr>
          <a:xfrm>
            <a:off x="5718205" y="4491029"/>
            <a:ext cx="1469556" cy="1077218"/>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p>
        </p:txBody>
      </p:sp>
      <p:sp>
        <p:nvSpPr>
          <p:cNvPr id="73" name="TextBox 72">
            <a:extLst>
              <a:ext uri="{FF2B5EF4-FFF2-40B4-BE49-F238E27FC236}">
                <a16:creationId xmlns:a16="http://schemas.microsoft.com/office/drawing/2014/main" id="{D459150D-FB8D-460A-171F-86E05AF45702}"/>
              </a:ext>
            </a:extLst>
          </p:cNvPr>
          <p:cNvSpPr txBox="1"/>
          <p:nvPr/>
        </p:nvSpPr>
        <p:spPr>
          <a:xfrm>
            <a:off x="7289991" y="4474274"/>
            <a:ext cx="1469556" cy="1077218"/>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p>
        </p:txBody>
      </p:sp>
      <p:sp>
        <p:nvSpPr>
          <p:cNvPr id="76" name="TextBox 75">
            <a:extLst>
              <a:ext uri="{FF2B5EF4-FFF2-40B4-BE49-F238E27FC236}">
                <a16:creationId xmlns:a16="http://schemas.microsoft.com/office/drawing/2014/main" id="{A8D11888-AAF9-8E3A-070A-7239E12AC722}"/>
              </a:ext>
            </a:extLst>
          </p:cNvPr>
          <p:cNvSpPr txBox="1"/>
          <p:nvPr/>
        </p:nvSpPr>
        <p:spPr>
          <a:xfrm>
            <a:off x="8852852" y="4491029"/>
            <a:ext cx="1469556" cy="1077218"/>
          </a:xfrm>
          <a:prstGeom prst="rect">
            <a:avLst/>
          </a:prstGeom>
          <a:solidFill>
            <a:srgbClr val="66FFFF"/>
          </a:solidFill>
          <a:ln w="12700">
            <a:solidFill>
              <a:schemeClr val="accent1"/>
            </a:solidFill>
          </a:ln>
          <a:effectLst>
            <a:glow rad="63500">
              <a:schemeClr val="accent1">
                <a:satMod val="175000"/>
                <a:alpha val="40000"/>
              </a:schemeClr>
            </a:glow>
            <a:softEdge rad="12700"/>
          </a:effectLst>
        </p:spPr>
        <p:txBody>
          <a:bodyPr wrap="square" lIns="91440" tIns="45720" rIns="91440" bIns="45720" rtlCol="0" anchor="t">
            <a:spAutoFit/>
          </a:bodyPr>
          <a:lstStyle/>
          <a:p>
            <a:pPr algn="ctr"/>
            <a:r>
              <a:rPr lang="en-US" sz="1600"/>
              <a:t>Current year Status + Change Scores</a:t>
            </a:r>
          </a:p>
        </p:txBody>
      </p:sp>
      <p:sp>
        <p:nvSpPr>
          <p:cNvPr id="79" name="TextBox 78">
            <a:extLst>
              <a:ext uri="{FF2B5EF4-FFF2-40B4-BE49-F238E27FC236}">
                <a16:creationId xmlns:a16="http://schemas.microsoft.com/office/drawing/2014/main" id="{2B46A316-2035-0913-3A4A-A10507CAFDBB}"/>
              </a:ext>
            </a:extLst>
          </p:cNvPr>
          <p:cNvSpPr txBox="1"/>
          <p:nvPr/>
        </p:nvSpPr>
        <p:spPr>
          <a:xfrm>
            <a:off x="10491386" y="4523432"/>
            <a:ext cx="1306271" cy="1077218"/>
          </a:xfrm>
          <a:prstGeom prst="rect">
            <a:avLst/>
          </a:prstGeom>
          <a:solidFill>
            <a:srgbClr val="66FFFF"/>
          </a:solidFill>
          <a:ln w="12700">
            <a:solidFill>
              <a:schemeClr val="accent1"/>
            </a:solidFill>
          </a:ln>
          <a:effectLst>
            <a:glow rad="63500">
              <a:schemeClr val="accent1">
                <a:satMod val="175000"/>
                <a:alpha val="40000"/>
              </a:schemeClr>
            </a:glow>
          </a:effectLst>
        </p:spPr>
        <p:txBody>
          <a:bodyPr wrap="square" lIns="91440" tIns="45720" rIns="91440" bIns="45720" rtlCol="0" anchor="t">
            <a:spAutoFit/>
          </a:bodyPr>
          <a:lstStyle/>
          <a:p>
            <a:pPr algn="ctr"/>
            <a:r>
              <a:rPr lang="en-US" sz="1600"/>
              <a:t>Current year Status + Change Scores</a:t>
            </a:r>
          </a:p>
        </p:txBody>
      </p:sp>
      <p:sp>
        <p:nvSpPr>
          <p:cNvPr id="6" name="Google Shape;103;p2">
            <a:extLst>
              <a:ext uri="{FF2B5EF4-FFF2-40B4-BE49-F238E27FC236}">
                <a16:creationId xmlns:a16="http://schemas.microsoft.com/office/drawing/2014/main" id="{0808156C-A6C2-C896-B803-E1CCE398028A}"/>
              </a:ext>
              <a:ext uri="{C183D7F6-B498-43B3-948B-1728B52AA6E4}">
                <adec:decorative xmlns:adec="http://schemas.microsoft.com/office/drawing/2017/decorative" val="1"/>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8</a:t>
            </a:fld>
            <a:endParaRPr lang="en-US">
              <a:solidFill>
                <a:schemeClr val="bg1"/>
              </a:solidFill>
            </a:endParaRPr>
          </a:p>
        </p:txBody>
      </p:sp>
    </p:spTree>
    <p:extLst>
      <p:ext uri="{BB962C8B-B14F-4D97-AF65-F5344CB8AC3E}">
        <p14:creationId xmlns:p14="http://schemas.microsoft.com/office/powerpoint/2010/main" val="27788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695325"/>
          </a:xfrm>
        </p:spPr>
        <p:txBody>
          <a:bodyPr/>
          <a:lstStyle/>
          <a:p>
            <a:r>
              <a:rPr lang="en-US"/>
              <a:t>Status Scores</a:t>
            </a:r>
          </a:p>
        </p:txBody>
      </p:sp>
      <p:sp>
        <p:nvSpPr>
          <p:cNvPr id="3" name="TextBox 2">
            <a:extLst>
              <a:ext uri="{FF2B5EF4-FFF2-40B4-BE49-F238E27FC236}">
                <a16:creationId xmlns:a16="http://schemas.microsoft.com/office/drawing/2014/main" id="{21E9D18B-FC30-E951-2890-B30FCDB1AEFC}"/>
              </a:ext>
            </a:extLst>
          </p:cNvPr>
          <p:cNvSpPr txBox="1"/>
          <p:nvPr/>
        </p:nvSpPr>
        <p:spPr>
          <a:xfrm>
            <a:off x="653144" y="771385"/>
            <a:ext cx="10700657" cy="24724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The Status Score represents the current year outcome for a given indicator. </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It is calculated according to the metric described in the performance level descriptor documents.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b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extLst>
              <p:ext uri="{D42A27DB-BD31-4B8C-83A1-F6EECF244321}">
                <p14:modId xmlns:p14="http://schemas.microsoft.com/office/powerpoint/2010/main" val="770564295"/>
              </p:ext>
            </p:extLst>
          </p:nvPr>
        </p:nvGraphicFramePr>
        <p:xfrm>
          <a:off x="937164" y="2679246"/>
          <a:ext cx="9358000" cy="2951480"/>
        </p:xfrm>
        <a:graphic>
          <a:graphicData uri="http://schemas.openxmlformats.org/drawingml/2006/table">
            <a:tbl>
              <a:tblPr firstRow="1"/>
              <a:tblGrid>
                <a:gridCol w="1265138">
                  <a:extLst>
                    <a:ext uri="{9D8B030D-6E8A-4147-A177-3AD203B41FA5}">
                      <a16:colId xmlns:a16="http://schemas.microsoft.com/office/drawing/2014/main" val="836825645"/>
                    </a:ext>
                  </a:extLst>
                </a:gridCol>
                <a:gridCol w="1325382">
                  <a:extLst>
                    <a:ext uri="{9D8B030D-6E8A-4147-A177-3AD203B41FA5}">
                      <a16:colId xmlns:a16="http://schemas.microsoft.com/office/drawing/2014/main" val="1900178310"/>
                    </a:ext>
                  </a:extLst>
                </a:gridCol>
                <a:gridCol w="1305300">
                  <a:extLst>
                    <a:ext uri="{9D8B030D-6E8A-4147-A177-3AD203B41FA5}">
                      <a16:colId xmlns:a16="http://schemas.microsoft.com/office/drawing/2014/main" val="2093303321"/>
                    </a:ext>
                  </a:extLst>
                </a:gridCol>
                <a:gridCol w="1305300">
                  <a:extLst>
                    <a:ext uri="{9D8B030D-6E8A-4147-A177-3AD203B41FA5}">
                      <a16:colId xmlns:a16="http://schemas.microsoft.com/office/drawing/2014/main" val="2896861324"/>
                    </a:ext>
                  </a:extLst>
                </a:gridCol>
                <a:gridCol w="1265138">
                  <a:extLst>
                    <a:ext uri="{9D8B030D-6E8A-4147-A177-3AD203B41FA5}">
                      <a16:colId xmlns:a16="http://schemas.microsoft.com/office/drawing/2014/main" val="4046615660"/>
                    </a:ext>
                  </a:extLst>
                </a:gridCol>
                <a:gridCol w="1646686">
                  <a:extLst>
                    <a:ext uri="{9D8B030D-6E8A-4147-A177-3AD203B41FA5}">
                      <a16:colId xmlns:a16="http://schemas.microsoft.com/office/drawing/2014/main" val="3478037349"/>
                    </a:ext>
                  </a:extLst>
                </a:gridCol>
                <a:gridCol w="1245056">
                  <a:extLst>
                    <a:ext uri="{9D8B030D-6E8A-4147-A177-3AD203B41FA5}">
                      <a16:colId xmlns:a16="http://schemas.microsoft.com/office/drawing/2014/main" val="374097156"/>
                    </a:ext>
                  </a:extLst>
                </a:gridCol>
              </a:tblGrid>
              <a:tr h="1300312">
                <a:tc>
                  <a:txBody>
                    <a:bodyPr/>
                    <a:lstStyle/>
                    <a:p>
                      <a:pPr rtl="0" fontAlgn="t">
                        <a:spcBef>
                          <a:spcPts val="0"/>
                        </a:spcBef>
                        <a:spcAft>
                          <a:spcPts val="0"/>
                        </a:spcAft>
                      </a:pPr>
                      <a:r>
                        <a:rPr lang="en-US" sz="1400" b="1" i="0" u="none" strike="noStrike">
                          <a:solidFill>
                            <a:srgbClr val="000000"/>
                          </a:solidFill>
                          <a:effectLst/>
                          <a:latin typeface="+mn-lt"/>
                        </a:rPr>
                        <a:t>Indicator</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400" b="1" i="0" u="none" strike="noStrike">
                          <a:solidFill>
                            <a:srgbClr val="000000"/>
                          </a:solidFill>
                          <a:effectLst/>
                          <a:latin typeface="+mn-lt"/>
                        </a:rPr>
                        <a:t>State Assessment Results in Reading and Mathematics</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400" b="1" i="0" u="none" strike="noStrike">
                          <a:solidFill>
                            <a:srgbClr val="000000"/>
                          </a:solidFill>
                          <a:effectLst/>
                          <a:latin typeface="+mn-lt"/>
                        </a:rPr>
                        <a:t>State Assessment Results in Science, Social Studies, and Writing</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400" b="1" i="0" u="none" strike="noStrike">
                          <a:solidFill>
                            <a:srgbClr val="000000"/>
                          </a:solidFill>
                          <a:effectLst/>
                          <a:latin typeface="+mn-lt"/>
                        </a:rPr>
                        <a:t>English Learner Progress</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400" b="1" i="0" u="none" strike="noStrike">
                          <a:solidFill>
                            <a:srgbClr val="000000"/>
                          </a:solidFill>
                          <a:effectLst/>
                          <a:latin typeface="+mn-lt"/>
                        </a:rPr>
                        <a:t>Quality of School Climate and Safety</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400" b="1" i="0" u="none" strike="noStrike">
                          <a:solidFill>
                            <a:srgbClr val="000000"/>
                          </a:solidFill>
                          <a:effectLst/>
                          <a:latin typeface="+mn-lt"/>
                        </a:rPr>
                        <a:t>Postsecondary Readiness</a:t>
                      </a:r>
                      <a:endParaRPr lang="en-US" sz="1400">
                        <a:effectLst/>
                        <a:latin typeface="+mn-lt"/>
                      </a:endParaRPr>
                    </a:p>
                    <a:p>
                      <a:pPr rtl="0" fontAlgn="t">
                        <a:spcBef>
                          <a:spcPts val="0"/>
                        </a:spcBef>
                        <a:spcAft>
                          <a:spcPts val="0"/>
                        </a:spcAft>
                      </a:pPr>
                      <a:r>
                        <a:rPr lang="en-US" sz="1400" b="1" i="0" u="none" strike="noStrike">
                          <a:solidFill>
                            <a:srgbClr val="000000"/>
                          </a:solidFill>
                          <a:effectLst/>
                          <a:latin typeface="+mn-lt"/>
                        </a:rPr>
                        <a:t>(HS only)</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400" b="1" i="0" u="none" strike="noStrike">
                          <a:solidFill>
                            <a:srgbClr val="000000"/>
                          </a:solidFill>
                          <a:effectLst/>
                          <a:latin typeface="+mn-lt"/>
                        </a:rPr>
                        <a:t>Graduation Rate</a:t>
                      </a:r>
                      <a:endParaRPr lang="en-US" sz="1400">
                        <a:effectLst/>
                        <a:latin typeface="+mn-lt"/>
                      </a:endParaRPr>
                    </a:p>
                    <a:p>
                      <a:pPr rtl="0" fontAlgn="t">
                        <a:spcBef>
                          <a:spcPts val="0"/>
                        </a:spcBef>
                        <a:spcAft>
                          <a:spcPts val="0"/>
                        </a:spcAft>
                      </a:pPr>
                      <a:r>
                        <a:rPr lang="en-US" sz="1400" b="1" i="0" u="none" strike="noStrike">
                          <a:solidFill>
                            <a:srgbClr val="000000"/>
                          </a:solidFill>
                          <a:effectLst/>
                          <a:latin typeface="+mn-lt"/>
                        </a:rPr>
                        <a:t>(HS only)</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782863653"/>
                  </a:ext>
                </a:extLst>
              </a:tr>
              <a:tr h="1300312">
                <a:tc>
                  <a:txBody>
                    <a:bodyPr/>
                    <a:lstStyle/>
                    <a:p>
                      <a:pPr rtl="0" fontAlgn="t">
                        <a:spcBef>
                          <a:spcPts val="0"/>
                        </a:spcBef>
                        <a:spcAft>
                          <a:spcPts val="0"/>
                        </a:spcAft>
                      </a:pPr>
                      <a:r>
                        <a:rPr lang="en-US" sz="1400" b="1" i="0" u="none" strike="noStrike">
                          <a:solidFill>
                            <a:srgbClr val="000000"/>
                          </a:solidFill>
                          <a:effectLst/>
                          <a:latin typeface="+mn-lt"/>
                        </a:rPr>
                        <a:t>Metric</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400" b="0" i="1" u="none" strike="noStrike">
                          <a:solidFill>
                            <a:srgbClr val="000000"/>
                          </a:solidFill>
                          <a:effectLst/>
                          <a:latin typeface="+mn-lt"/>
                        </a:rPr>
                        <a:t>Weighted performance index based on student assessment performance levels</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1" u="none" strike="noStrike">
                          <a:solidFill>
                            <a:srgbClr val="000000"/>
                          </a:solidFill>
                          <a:effectLst/>
                          <a:latin typeface="+mn-lt"/>
                        </a:rPr>
                        <a:t>Weighted performance index based on student assessment performance levels</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1" u="none" strike="noStrike">
                          <a:solidFill>
                            <a:srgbClr val="000000"/>
                          </a:solidFill>
                          <a:effectLst/>
                          <a:latin typeface="+mn-lt"/>
                        </a:rPr>
                        <a:t>Points assigned based on student-level growth as measured by a value table</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1" u="none" strike="noStrike">
                          <a:solidFill>
                            <a:srgbClr val="000000"/>
                          </a:solidFill>
                          <a:effectLst/>
                          <a:latin typeface="+mn-lt"/>
                        </a:rPr>
                        <a:t>Average of student scores for applicable questions in the QSCS survey</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1" u="none" strike="noStrike">
                          <a:solidFill>
                            <a:srgbClr val="000000"/>
                          </a:solidFill>
                          <a:effectLst/>
                          <a:latin typeface="+mn-lt"/>
                        </a:rPr>
                        <a:t>Percent of graduates demonstrating academic or career readiness</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1" u="none" strike="noStrike">
                          <a:solidFill>
                            <a:srgbClr val="000000"/>
                          </a:solidFill>
                          <a:effectLst/>
                          <a:latin typeface="+mn-lt"/>
                        </a:rPr>
                        <a:t>Average 4- and 5-year graduation rates</a:t>
                      </a:r>
                      <a:endParaRPr lang="en-US" sz="1400">
                        <a:effectLst/>
                        <a:latin typeface="+mn-lt"/>
                      </a:endParaRPr>
                    </a:p>
                  </a:txBody>
                  <a:tcPr marL="44450" marR="44450" marT="44450" marB="4445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934000"/>
                  </a:ext>
                </a:extLst>
              </a:tr>
            </a:tbl>
          </a:graphicData>
        </a:graphic>
      </p:graphicFrame>
      <p:sp>
        <p:nvSpPr>
          <p:cNvPr id="4" name="Google Shape;103;p2">
            <a:extLst>
              <a:ext uri="{FF2B5EF4-FFF2-40B4-BE49-F238E27FC236}">
                <a16:creationId xmlns:a16="http://schemas.microsoft.com/office/drawing/2014/main" id="{239F49A1-435D-8563-F59B-941E7B01F3C9}"/>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fld id="{00000000-1234-1234-1234-123412341234}" type="slidenum">
              <a:rPr lang="en-US" smtClean="0">
                <a:solidFill>
                  <a:schemeClr val="bg1"/>
                </a:solidFill>
              </a:rPr>
              <a:pPr/>
              <a:t>9</a:t>
            </a:fld>
            <a:endParaRPr lang="en-US">
              <a:solidFill>
                <a:schemeClr val="bg1"/>
              </a:solidFill>
            </a:endParaRPr>
          </a:p>
        </p:txBody>
      </p:sp>
    </p:spTree>
    <p:extLst>
      <p:ext uri="{BB962C8B-B14F-4D97-AF65-F5344CB8AC3E}">
        <p14:creationId xmlns:p14="http://schemas.microsoft.com/office/powerpoint/2010/main" val="3474957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Back to School Accountability Overview</RoutingRuleDescription>
    <PublishingExpirationDate xmlns="http://schemas.microsoft.com/sharepoint/v3" xsi:nil="true"/>
    <PublishingStartDate xmlns="http://schemas.microsoft.com/sharepoint/v3" xsi:nil="true"/>
    <Publication_x0020_Date xmlns="3a62de7d-ba57-4f43-9dae-9623ba637be0">2023-08-07T04:00:00+00:00</Publication_x0020_Date>
    <Audience1 xmlns="3a62de7d-ba57-4f43-9dae-9623ba637be0">
      <Value>1</Value>
      <Value>2</Value>
    </Audience1>
    <_dlc_DocId xmlns="3a62de7d-ba57-4f43-9dae-9623ba637be0">KYED-14-1871</_dlc_DocId>
    <_dlc_DocIdUrl xmlns="3a62de7d-ba57-4f43-9dae-9623ba637be0">
      <Url>https://www.education.ky.gov/AA/distsupp/_layouts/15/DocIdRedir.aspx?ID=KYED-14-1871</Url>
      <Description>KYED-14-1871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6A05154-8C81-43D7-943E-8E0654735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E9EBDF-F1D8-4DB7-84D2-069515CA1F5E}">
  <ds:schemaRefs>
    <ds:schemaRef ds:uri="9e447306-43c9-46fc-85e8-9d0ed75a31bf"/>
    <ds:schemaRef ds:uri="d2e0887b-4a8a-4736-99cf-56284292f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616E8B79-7EAF-4FAC-ACCB-0F16F162675F}">
  <ds:schemaRefs>
    <ds:schemaRef ds:uri="http://schemas.microsoft.com/sharepoint/v3/contenttype/forms"/>
  </ds:schemaRefs>
</ds:datastoreItem>
</file>

<file path=customXml/itemProps4.xml><?xml version="1.0" encoding="utf-8"?>
<ds:datastoreItem xmlns:ds="http://schemas.openxmlformats.org/officeDocument/2006/customXml" ds:itemID="{26F8736A-8371-4E1D-BCA1-1ECB6EF84B8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3696</Words>
  <Application>Microsoft Office PowerPoint</Application>
  <PresentationFormat>Widescreen</PresentationFormat>
  <Paragraphs>470</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Yu Gothic Light</vt:lpstr>
      <vt:lpstr>Aptos</vt:lpstr>
      <vt:lpstr>Arial</vt:lpstr>
      <vt:lpstr>Calibri</vt:lpstr>
      <vt:lpstr>Calibri Light</vt:lpstr>
      <vt:lpstr>Franklin Gothic Book</vt:lpstr>
      <vt:lpstr>Franklin Gothic Medium</vt:lpstr>
      <vt:lpstr>Symbol</vt:lpstr>
      <vt:lpstr>Times New Roman</vt:lpstr>
      <vt:lpstr>Office Theme</vt:lpstr>
      <vt:lpstr>2024-2025 Back to School Trainings</vt:lpstr>
      <vt:lpstr>Agenda</vt:lpstr>
      <vt:lpstr>KRS 158.6455</vt:lpstr>
      <vt:lpstr>Overall Designations and Indicator Ratings </vt:lpstr>
      <vt:lpstr>Overall Accountability Weights</vt:lpstr>
      <vt:lpstr>Elementary School Example</vt:lpstr>
      <vt:lpstr>Middle School Example</vt:lpstr>
      <vt:lpstr>High School Example</vt:lpstr>
      <vt:lpstr>Status Scores</vt:lpstr>
      <vt:lpstr>Change Scores</vt:lpstr>
      <vt:lpstr>Indicator Scores</vt:lpstr>
      <vt:lpstr>Indicator Performance Ratings</vt:lpstr>
      <vt:lpstr>Federal Classification in 2024</vt:lpstr>
      <vt:lpstr>Change Measure in Accountability</vt:lpstr>
      <vt:lpstr>Fall 2024 Reporting</vt:lpstr>
      <vt:lpstr>2023-2024 Student Data Currently in Districts</vt:lpstr>
      <vt:lpstr>House Bill 6 Website Requirements</vt:lpstr>
      <vt:lpstr>House Bill 6 (2024) Website Requirements:  Each District and Each School </vt:lpstr>
      <vt:lpstr>House Bill 6 (Budget) Website Requirements: Kentucky Department of Education </vt:lpstr>
      <vt:lpstr>Accountability Resources</vt:lpstr>
      <vt:lpstr>Contact Us</vt:lpstr>
      <vt:lpstr>Other Back to School Trainings</vt:lpstr>
      <vt:lpstr>Division of Assessment and Accountability Support </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Back to School Accountability Overview</dc:title>
  <dc:creator>melissa.chandler@education.ky.gov</dc:creator>
  <cp:keywords>School Curriculum Assessment and Accountability Council; SCAAC</cp:keywords>
  <cp:lastModifiedBy>Riley, Ben - Division of Assessment and Accountability Support</cp:lastModifiedBy>
  <cp:revision>2</cp:revision>
  <cp:lastPrinted>2024-07-23T11:49:27Z</cp:lastPrinted>
  <dcterms:created xsi:type="dcterms:W3CDTF">2022-06-20T14:53:47Z</dcterms:created>
  <dcterms:modified xsi:type="dcterms:W3CDTF">2024-08-21T20:00:13Z</dcterms:modified>
  <cp:category>Please send your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Order">
    <vt:r8>61700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_dlc_DocIdItemGuid">
    <vt:lpwstr>d31834a9-e71d-43b6-bffe-1953c257c99c</vt:lpwstr>
  </property>
  <property fmtid="{D5CDD505-2E9C-101B-9397-08002B2CF9AE}" pid="8" name="MSIP_Label_eb544694-0027-44fa-bee4-2648c0363f9d_Enabled">
    <vt:lpwstr>true</vt:lpwstr>
  </property>
  <property fmtid="{D5CDD505-2E9C-101B-9397-08002B2CF9AE}" pid="9" name="MSIP_Label_eb544694-0027-44fa-bee4-2648c0363f9d_SetDate">
    <vt:lpwstr>2024-06-29T14:54:27Z</vt:lpwstr>
  </property>
  <property fmtid="{D5CDD505-2E9C-101B-9397-08002B2CF9AE}" pid="10" name="MSIP_Label_eb544694-0027-44fa-bee4-2648c0363f9d_Method">
    <vt:lpwstr>Standard</vt:lpwstr>
  </property>
  <property fmtid="{D5CDD505-2E9C-101B-9397-08002B2CF9AE}" pid="11" name="MSIP_Label_eb544694-0027-44fa-bee4-2648c0363f9d_Name">
    <vt:lpwstr>defa4170-0d19-0005-0004-bc88714345d2</vt:lpwstr>
  </property>
  <property fmtid="{D5CDD505-2E9C-101B-9397-08002B2CF9AE}" pid="12" name="MSIP_Label_eb544694-0027-44fa-bee4-2648c0363f9d_SiteId">
    <vt:lpwstr>9360c11f-90e6-4706-ad00-25fcdc9e2ed1</vt:lpwstr>
  </property>
  <property fmtid="{D5CDD505-2E9C-101B-9397-08002B2CF9AE}" pid="13" name="MSIP_Label_eb544694-0027-44fa-bee4-2648c0363f9d_ActionId">
    <vt:lpwstr>dd6cc694-3928-4b31-a83f-b143f397a88b</vt:lpwstr>
  </property>
  <property fmtid="{D5CDD505-2E9C-101B-9397-08002B2CF9AE}" pid="14" name="MSIP_Label_eb544694-0027-44fa-bee4-2648c0363f9d_ContentBits">
    <vt:lpwstr>0</vt:lpwstr>
  </property>
</Properties>
</file>