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2.xml" ContentType="application/vnd.openxmlformats-officedocument.drawingml.diagramData+xml"/>
  <Override PartName="/ppt/presentation.xml" ContentType="application/vnd.openxmlformats-officedocument.presentationml.presentation.main+xml"/>
  <Override PartName="/ppt/diagrams/data3.xml" ContentType="application/vnd.openxmlformats-officedocument.drawingml.diagramData+xml"/>
  <Override PartName="/ppt/diagrams/data1.xml" ContentType="application/vnd.openxmlformats-officedocument.drawingml.diagramData+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quickStyle3.xml" ContentType="application/vnd.openxmlformats-officedocument.drawingml.diagramStyle+xml"/>
  <Override PartName="/ppt/diagrams/layout3.xml" ContentType="application/vnd.openxmlformats-officedocument.drawingml.diagram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authors.xml" ContentType="application/vnd.ms-powerpoint.authors+xml"/>
  <Override PartName="/ppt/diagrams/drawing3.xml" ContentType="application/vnd.ms-office.drawingml.diagramDrawing+xml"/>
  <Override PartName="/ppt/diagrams/colors3.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 id="2147483675" r:id="rId6"/>
  </p:sldMasterIdLst>
  <p:notesMasterIdLst>
    <p:notesMasterId r:id="rId39"/>
  </p:notesMasterIdLst>
  <p:sldIdLst>
    <p:sldId id="256" r:id="rId7"/>
    <p:sldId id="257" r:id="rId8"/>
    <p:sldId id="304" r:id="rId9"/>
    <p:sldId id="301" r:id="rId10"/>
    <p:sldId id="306" r:id="rId11"/>
    <p:sldId id="314" r:id="rId12"/>
    <p:sldId id="1556" r:id="rId13"/>
    <p:sldId id="1555" r:id="rId14"/>
    <p:sldId id="1557" r:id="rId15"/>
    <p:sldId id="1558" r:id="rId16"/>
    <p:sldId id="1554" r:id="rId17"/>
    <p:sldId id="1564" r:id="rId18"/>
    <p:sldId id="1560" r:id="rId19"/>
    <p:sldId id="996" r:id="rId20"/>
    <p:sldId id="1563" r:id="rId21"/>
    <p:sldId id="315" r:id="rId22"/>
    <p:sldId id="309" r:id="rId23"/>
    <p:sldId id="312" r:id="rId24"/>
    <p:sldId id="313" r:id="rId25"/>
    <p:sldId id="308" r:id="rId26"/>
    <p:sldId id="307" r:id="rId27"/>
    <p:sldId id="302" r:id="rId28"/>
    <p:sldId id="611" r:id="rId29"/>
    <p:sldId id="320" r:id="rId30"/>
    <p:sldId id="318" r:id="rId31"/>
    <p:sldId id="303" r:id="rId32"/>
    <p:sldId id="319" r:id="rId33"/>
    <p:sldId id="658" r:id="rId34"/>
    <p:sldId id="657" r:id="rId35"/>
    <p:sldId id="259" r:id="rId36"/>
    <p:sldId id="299" r:id="rId37"/>
    <p:sldId id="30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BR"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FD6BBD4-89B8-DC90-B9A0-590DE6A9A122}" name="Larkins, Jennifer - Division of Assessment and Accountability Support" initials="LJDoAaAS" userId="S::jennifer.larkins@education.ky.gov::093879bc-4454-48e7-95b0-93a7f4bf4b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savage" initials="s" lastIdx="2" clrIdx="0">
    <p:extLst>
      <p:ext uri="{19B8F6BF-5375-455C-9EA6-DF929625EA0E}">
        <p15:presenceInfo xmlns:p15="http://schemas.microsoft.com/office/powerpoint/2012/main" userId="ssavage" providerId="None"/>
      </p:ext>
    </p:extLst>
  </p:cmAuthor>
  <p:cmAuthor id="2" name="Guest User" initials="GU" lastIdx="1" clrIdx="1">
    <p:extLst>
      <p:ext uri="{19B8F6BF-5375-455C-9EA6-DF929625EA0E}">
        <p15:presenceInfo xmlns:p15="http://schemas.microsoft.com/office/powerpoint/2012/main" userId="S::urn:spo:anon#04e07dfda3e657dfe45148a2ed8b137fc5c997a846fa9fdbf5b89280087e1aca::" providerId="AD"/>
      </p:ext>
    </p:extLst>
  </p:cmAuthor>
  <p:cmAuthor id="3" name="Larkins, Jennifer - Division of Assessment and Accountability Support" initials="LS" lastIdx="3" clrIdx="2">
    <p:extLst>
      <p:ext uri="{19B8F6BF-5375-455C-9EA6-DF929625EA0E}">
        <p15:presenceInfo xmlns:p15="http://schemas.microsoft.com/office/powerpoint/2012/main" userId="S::jennifer.larkins@education.ky.gov::093879bc-4454-48e7-95b0-93a7f4bf4b00" providerId="AD"/>
      </p:ext>
    </p:extLst>
  </p:cmAuthor>
  <p:cmAuthor id="4" name="Savage, Shara - Division of Assessment and Accountability Support" initials="SS" lastIdx="1" clrIdx="3">
    <p:extLst>
      <p:ext uri="{19B8F6BF-5375-455C-9EA6-DF929625EA0E}">
        <p15:presenceInfo xmlns:p15="http://schemas.microsoft.com/office/powerpoint/2012/main" userId="S::shara.savage@education.ky.gov::71eadb16-699f-453e-81d8-c9ac7aaf2d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A7CBCD"/>
    <a:srgbClr val="007780"/>
    <a:srgbClr val="AFD1B0"/>
    <a:srgbClr val="057780"/>
    <a:srgbClr val="AAD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A475D5-224E-4B00-B0ED-61A241D546F9}" v="1247" dt="2023-09-28T13:09:41.391"/>
    <p1510:client id="{4F38EC8A-7F7E-4098-A17D-78035BE12293}" v="12" dt="2023-09-28T16:54:03.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48" Type="http://schemas.openxmlformats.org/officeDocument/2006/relationships/customXml" Target="../customXml/item4.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ckizer, John - Division of Accountability Data and Analysis" userId="S::john.wickizer@education.ky.gov::1c22ac94-8f1d-4cc0-ad19-578a4f29fa40" providerId="AD" clId="Web-{637D9082-0091-6FC4-AD6A-33617EEB9872}"/>
    <pc:docChg chg="mod">
      <pc:chgData name="Wickizer, John - Division of Accountability Data and Analysis" userId="S::john.wickizer@education.ky.gov::1c22ac94-8f1d-4cc0-ad19-578a4f29fa40" providerId="AD" clId="Web-{637D9082-0091-6FC4-AD6A-33617EEB9872}" dt="2023-09-21T10:43:46.137" v="5"/>
      <pc:docMkLst>
        <pc:docMk/>
      </pc:docMkLst>
      <pc:sldChg chg="addCm">
        <pc:chgData name="Wickizer, John - Division of Accountability Data and Analysis" userId="S::john.wickizer@education.ky.gov::1c22ac94-8f1d-4cc0-ad19-578a4f29fa40" providerId="AD" clId="Web-{637D9082-0091-6FC4-AD6A-33617EEB9872}" dt="2023-09-21T10:37:02.064" v="1"/>
        <pc:sldMkLst>
          <pc:docMk/>
          <pc:sldMk cId="3908593441" sldId="304"/>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637D9082-0091-6FC4-AD6A-33617EEB9872}" dt="2023-09-21T10:37:02.064" v="1"/>
              <pc2:cmMkLst xmlns:pc2="http://schemas.microsoft.com/office/powerpoint/2019/9/main/command">
                <pc:docMk/>
                <pc:sldMk cId="3908593441" sldId="304"/>
                <pc2:cmMk id="{ED224ABF-DD83-48EF-9895-EAC89A92A837}"/>
              </pc2:cmMkLst>
            </pc226:cmChg>
          </p:ext>
        </pc:extLst>
      </pc:sldChg>
      <pc:sldChg chg="addCm">
        <pc:chgData name="Wickizer, John - Division of Accountability Data and Analysis" userId="S::john.wickizer@education.ky.gov::1c22ac94-8f1d-4cc0-ad19-578a4f29fa40" providerId="AD" clId="Web-{637D9082-0091-6FC4-AD6A-33617EEB9872}" dt="2023-09-21T10:39:36.755" v="2"/>
        <pc:sldMkLst>
          <pc:docMk/>
          <pc:sldMk cId="3474957928" sldId="1555"/>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637D9082-0091-6FC4-AD6A-33617EEB9872}" dt="2023-09-21T10:39:36.755" v="2"/>
              <pc2:cmMkLst xmlns:pc2="http://schemas.microsoft.com/office/powerpoint/2019/9/main/command">
                <pc:docMk/>
                <pc:sldMk cId="3474957928" sldId="1555"/>
                <pc2:cmMk id="{206D5133-E0C2-4B47-8F98-2D6573CE79C4}"/>
              </pc2:cmMkLst>
            </pc226:cmChg>
          </p:ext>
        </pc:extLst>
      </pc:sldChg>
      <pc:sldChg chg="addCm">
        <pc:chgData name="Wickizer, John - Division of Accountability Data and Analysis" userId="S::john.wickizer@education.ky.gov::1c22ac94-8f1d-4cc0-ad19-578a4f29fa40" providerId="AD" clId="Web-{637D9082-0091-6FC4-AD6A-33617EEB9872}" dt="2023-09-21T10:41:14.758" v="3"/>
        <pc:sldMkLst>
          <pc:docMk/>
          <pc:sldMk cId="769095969" sldId="1558"/>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637D9082-0091-6FC4-AD6A-33617EEB9872}" dt="2023-09-21T10:41:14.758" v="3"/>
              <pc2:cmMkLst xmlns:pc2="http://schemas.microsoft.com/office/powerpoint/2019/9/main/command">
                <pc:docMk/>
                <pc:sldMk cId="769095969" sldId="1558"/>
                <pc2:cmMk id="{32357C6D-CDBB-4159-8DB8-99087D3E914D}"/>
              </pc2:cmMkLst>
            </pc226:cmChg>
          </p:ext>
        </pc:extLst>
      </pc:sldChg>
      <pc:sldChg chg="addCm">
        <pc:chgData name="Wickizer, John - Division of Accountability Data and Analysis" userId="S::john.wickizer@education.ky.gov::1c22ac94-8f1d-4cc0-ad19-578a4f29fa40" providerId="AD" clId="Web-{637D9082-0091-6FC4-AD6A-33617EEB9872}" dt="2023-09-21T10:43:46.137" v="5"/>
        <pc:sldMkLst>
          <pc:docMk/>
          <pc:sldMk cId="4020905089" sldId="1560"/>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637D9082-0091-6FC4-AD6A-33617EEB9872}" dt="2023-09-21T10:43:46.137" v="5"/>
              <pc2:cmMkLst xmlns:pc2="http://schemas.microsoft.com/office/powerpoint/2019/9/main/command">
                <pc:docMk/>
                <pc:sldMk cId="4020905089" sldId="1560"/>
                <pc2:cmMk id="{ED39117D-06F7-401B-AA88-E688F79A6C0E}"/>
              </pc2:cmMkLst>
            </pc226:cmChg>
            <pc226:cmChg xmlns:pc226="http://schemas.microsoft.com/office/powerpoint/2022/06/main/command" chg="add">
              <pc226:chgData name="Wickizer, John - Division of Accountability Data and Analysis" userId="S::john.wickizer@education.ky.gov::1c22ac94-8f1d-4cc0-ad19-578a4f29fa40" providerId="AD" clId="Web-{637D9082-0091-6FC4-AD6A-33617EEB9872}" dt="2023-09-21T10:42:52.307" v="4"/>
              <pc2:cmMkLst xmlns:pc2="http://schemas.microsoft.com/office/powerpoint/2019/9/main/command">
                <pc:docMk/>
                <pc:sldMk cId="4020905089" sldId="1560"/>
                <pc2:cmMk id="{E6A2FDF5-C50E-4E33-B7CB-7B5CADC4CD4D}"/>
              </pc2:cmMkLst>
            </pc226:cmChg>
          </p:ext>
        </pc:extLst>
      </pc:sldChg>
    </pc:docChg>
  </pc:docChgLst>
  <pc:docChgLst>
    <pc:chgData name="Stafford, Jennifer - KDE Division Director" userId="S::jennifer.stafford@education.ky.gov::0151abd4-297e-443f-a77b-a8c249c015ab" providerId="AD" clId="Web-{16262F5A-08B2-318A-E2A2-A90165928787}"/>
    <pc:docChg chg="modSld">
      <pc:chgData name="Stafford, Jennifer - KDE Division Director" userId="S::jennifer.stafford@education.ky.gov::0151abd4-297e-443f-a77b-a8c249c015ab" providerId="AD" clId="Web-{16262F5A-08B2-318A-E2A2-A90165928787}" dt="2023-09-20T19:31:24.223" v="22" actId="20577"/>
      <pc:docMkLst>
        <pc:docMk/>
      </pc:docMkLst>
      <pc:sldChg chg="modSp modCm">
        <pc:chgData name="Stafford, Jennifer - KDE Division Director" userId="S::jennifer.stafford@education.ky.gov::0151abd4-297e-443f-a77b-a8c249c015ab" providerId="AD" clId="Web-{16262F5A-08B2-318A-E2A2-A90165928787}" dt="2023-09-20T19:31:24.223" v="22" actId="20577"/>
        <pc:sldMkLst>
          <pc:docMk/>
          <pc:sldMk cId="301902911" sldId="256"/>
        </pc:sldMkLst>
        <pc:spChg chg="mod">
          <ac:chgData name="Stafford, Jennifer - KDE Division Director" userId="S::jennifer.stafford@education.ky.gov::0151abd4-297e-443f-a77b-a8c249c015ab" providerId="AD" clId="Web-{16262F5A-08B2-318A-E2A2-A90165928787}" dt="2023-09-20T19:31:24.223" v="22" actId="20577"/>
          <ac:spMkLst>
            <pc:docMk/>
            <pc:sldMk cId="301902911" sldId="256"/>
            <ac:spMk id="4" creationId="{C69DB1B6-904E-4159-AFA3-8BECA16F509C}"/>
          </ac:spMkLst>
        </pc:spChg>
        <pc:spChg chg="mod">
          <ac:chgData name="Stafford, Jennifer - KDE Division Director" userId="S::jennifer.stafford@education.ky.gov::0151abd4-297e-443f-a77b-a8c249c015ab" providerId="AD" clId="Web-{16262F5A-08B2-318A-E2A2-A90165928787}" dt="2023-09-20T19:27:56.075" v="4" actId="20577"/>
          <ac:spMkLst>
            <pc:docMk/>
            <pc:sldMk cId="301902911" sldId="256"/>
            <ac:spMk id="9" creationId="{F03D6A03-BE1A-4040-9335-B6A1590FA9D1}"/>
          </ac:spMkLst>
        </pc:spChg>
        <pc:extLst>
          <p:ext xmlns:p="http://schemas.openxmlformats.org/presentationml/2006/main" uri="{D6D511B9-2390-475A-947B-AFAB55BFBCF1}">
            <pc226:cmChg xmlns:pc226="http://schemas.microsoft.com/office/powerpoint/2022/06/main/command" chg="mod">
              <pc226:chgData name="Stafford, Jennifer - KDE Division Director" userId="S::jennifer.stafford@education.ky.gov::0151abd4-297e-443f-a77b-a8c249c015ab" providerId="AD" clId="Web-{16262F5A-08B2-318A-E2A2-A90165928787}" dt="2023-09-20T19:31:03.113" v="18" actId="20577"/>
              <pc2:cmMkLst xmlns:pc2="http://schemas.microsoft.com/office/powerpoint/2019/9/main/command">
                <pc:docMk/>
                <pc:sldMk cId="301902911" sldId="256"/>
                <pc2:cmMk id="{2716F421-C656-461D-8A57-C8C55BD9D0C5}"/>
              </pc2:cmMkLst>
            </pc226:cmChg>
            <pc226:cmChg xmlns:pc226="http://schemas.microsoft.com/office/powerpoint/2022/06/main/command" chg="mod">
              <pc226:chgData name="Stafford, Jennifer - KDE Division Director" userId="S::jennifer.stafford@education.ky.gov::0151abd4-297e-443f-a77b-a8c249c015ab" providerId="AD" clId="Web-{16262F5A-08B2-318A-E2A2-A90165928787}" dt="2023-09-20T19:31:24.223" v="22" actId="20577"/>
              <pc2:cmMkLst xmlns:pc2="http://schemas.microsoft.com/office/powerpoint/2019/9/main/command">
                <pc:docMk/>
                <pc:sldMk cId="301902911" sldId="256"/>
                <pc2:cmMk id="{C491D5B6-01B8-4FC6-9A9B-37462859D492}"/>
              </pc2:cmMkLst>
              <pc226:cmRplyChg chg="add">
                <pc226:chgData name="Stafford, Jennifer - KDE Division Director" userId="S::jennifer.stafford@education.ky.gov::0151abd4-297e-443f-a77b-a8c249c015ab" providerId="AD" clId="Web-{16262F5A-08B2-318A-E2A2-A90165928787}" dt="2023-09-20T19:28:29.639" v="14"/>
                <pc2:cmRplyMkLst xmlns:pc2="http://schemas.microsoft.com/office/powerpoint/2019/9/main/command">
                  <pc:docMk/>
                  <pc:sldMk cId="301902911" sldId="256"/>
                  <pc2:cmMk id="{C491D5B6-01B8-4FC6-9A9B-37462859D492}"/>
                  <pc2:cmRplyMk id="{ACFC48E9-CFEE-4A5C-88AE-8FB029D7064C}"/>
                </pc2:cmRplyMkLst>
              </pc226:cmRplyChg>
            </pc226:cmChg>
          </p:ext>
        </pc:extLst>
      </pc:sldChg>
    </pc:docChg>
  </pc:docChgLst>
  <pc:docChgLst>
    <pc:chgData name="Savage, Shara - Division of Assessment and Accountability Support" userId="S::shara.savage@education.ky.gov::71eadb16-699f-453e-81d8-c9ac7aaf2dd6" providerId="AD" clId="Web-{94D258E8-89E0-F963-E4B0-13B7025AD871}"/>
    <pc:docChg chg="modSld">
      <pc:chgData name="Savage, Shara - Division of Assessment and Accountability Support" userId="S::shara.savage@education.ky.gov::71eadb16-699f-453e-81d8-c9ac7aaf2dd6" providerId="AD" clId="Web-{94D258E8-89E0-F963-E4B0-13B7025AD871}" dt="2023-09-28T11:25:19.772" v="44"/>
      <pc:docMkLst>
        <pc:docMk/>
      </pc:docMkLst>
      <pc:sldChg chg="modNotes">
        <pc:chgData name="Savage, Shara - Division of Assessment and Accountability Support" userId="S::shara.savage@education.ky.gov::71eadb16-699f-453e-81d8-c9ac7aaf2dd6" providerId="AD" clId="Web-{94D258E8-89E0-F963-E4B0-13B7025AD871}" dt="2023-09-28T11:25:19.772" v="44"/>
        <pc:sldMkLst>
          <pc:docMk/>
          <pc:sldMk cId="301902911" sldId="256"/>
        </pc:sldMkLst>
      </pc:sldChg>
    </pc:docChg>
  </pc:docChgLst>
  <pc:docChgLst>
    <pc:chgData name="Savage, Shara - Division of Assessment and Accountability Support" userId="S::shara.savage@education.ky.gov::71eadb16-699f-453e-81d8-c9ac7aaf2dd6" providerId="AD" clId="Web-{710E56BE-919C-5C48-8FD8-D5E1A7A3EAA9}"/>
    <pc:docChg chg="modSld sldOrd">
      <pc:chgData name="Savage, Shara - Division of Assessment and Accountability Support" userId="S::shara.savage@education.ky.gov::71eadb16-699f-453e-81d8-c9ac7aaf2dd6" providerId="AD" clId="Web-{710E56BE-919C-5C48-8FD8-D5E1A7A3EAA9}" dt="2023-09-21T15:34:25.069" v="103" actId="20577"/>
      <pc:docMkLst>
        <pc:docMk/>
      </pc:docMkLst>
      <pc:sldChg chg="modSp delCm modCm">
        <pc:chgData name="Savage, Shara - Division of Assessment and Accountability Support" userId="S::shara.savage@education.ky.gov::71eadb16-699f-453e-81d8-c9ac7aaf2dd6" providerId="AD" clId="Web-{710E56BE-919C-5C48-8FD8-D5E1A7A3EAA9}" dt="2023-09-21T15:32:43.300" v="82"/>
        <pc:sldMkLst>
          <pc:docMk/>
          <pc:sldMk cId="301902911" sldId="256"/>
        </pc:sldMkLst>
        <pc:spChg chg="mod">
          <ac:chgData name="Savage, Shara - Division of Assessment and Accountability Support" userId="S::shara.savage@education.ky.gov::71eadb16-699f-453e-81d8-c9ac7aaf2dd6" providerId="AD" clId="Web-{710E56BE-919C-5C48-8FD8-D5E1A7A3EAA9}" dt="2023-09-21T15:32:26.643" v="70" actId="20577"/>
          <ac:spMkLst>
            <pc:docMk/>
            <pc:sldMk cId="301902911" sldId="256"/>
            <ac:spMk id="4" creationId="{C69DB1B6-904E-4159-AFA3-8BECA16F509C}"/>
          </ac:spMkLst>
        </pc:spChg>
        <pc:spChg chg="mod">
          <ac:chgData name="Savage, Shara - Division of Assessment and Accountability Support" userId="S::shara.savage@education.ky.gov::71eadb16-699f-453e-81d8-c9ac7aaf2dd6" providerId="AD" clId="Web-{710E56BE-919C-5C48-8FD8-D5E1A7A3EAA9}" dt="2023-09-21T15:32:39.487" v="81" actId="20577"/>
          <ac:spMkLst>
            <pc:docMk/>
            <pc:sldMk cId="301902911" sldId="256"/>
            <ac:spMk id="9" creationId="{F03D6A03-BE1A-4040-9335-B6A1590FA9D1}"/>
          </ac:spMkLst>
        </pc:spChg>
        <pc:extLst>
          <p:ext xmlns:p="http://schemas.openxmlformats.org/presentationml/2006/main" uri="{D6D511B9-2390-475A-947B-AFAB55BFBCF1}">
            <pc226:cmChg xmlns:pc226="http://schemas.microsoft.com/office/powerpoint/2022/06/main/command" chg="del mod">
              <pc226:chgData name="Savage, Shara - Division of Assessment and Accountability Support" userId="S::shara.savage@education.ky.gov::71eadb16-699f-453e-81d8-c9ac7aaf2dd6" providerId="AD" clId="Web-{710E56BE-919C-5C48-8FD8-D5E1A7A3EAA9}" dt="2023-09-21T15:32:43.300" v="82"/>
              <pc2:cmMkLst xmlns:pc2="http://schemas.microsoft.com/office/powerpoint/2019/9/main/command">
                <pc:docMk/>
                <pc:sldMk cId="301902911" sldId="256"/>
                <pc2:cmMk id="{2716F421-C656-461D-8A57-C8C55BD9D0C5}"/>
              </pc2:cmMkLst>
            </pc226:cmChg>
            <pc226:cmChg xmlns:pc226="http://schemas.microsoft.com/office/powerpoint/2022/06/main/command" chg="del mod">
              <pc226:chgData name="Savage, Shara - Division of Assessment and Accountability Support" userId="S::shara.savage@education.ky.gov::71eadb16-699f-453e-81d8-c9ac7aaf2dd6" providerId="AD" clId="Web-{710E56BE-919C-5C48-8FD8-D5E1A7A3EAA9}" dt="2023-09-21T15:32:26.924" v="71"/>
              <pc2:cmMkLst xmlns:pc2="http://schemas.microsoft.com/office/powerpoint/2019/9/main/command">
                <pc:docMk/>
                <pc:sldMk cId="301902911" sldId="256"/>
                <pc2:cmMk id="{C491D5B6-01B8-4FC6-9A9B-37462859D492}"/>
              </pc2:cmMkLst>
            </pc226:cmChg>
          </p:ext>
        </pc:extLst>
      </pc:sldChg>
      <pc:sldChg chg="modSp ord">
        <pc:chgData name="Savage, Shara - Division of Assessment and Accountability Support" userId="S::shara.savage@education.ky.gov::71eadb16-699f-453e-81d8-c9ac7aaf2dd6" providerId="AD" clId="Web-{710E56BE-919C-5C48-8FD8-D5E1A7A3EAA9}" dt="2023-09-21T15:31:58.970" v="37" actId="20577"/>
        <pc:sldMkLst>
          <pc:docMk/>
          <pc:sldMk cId="281208248" sldId="301"/>
        </pc:sldMkLst>
        <pc:spChg chg="mod">
          <ac:chgData name="Savage, Shara - Division of Assessment and Accountability Support" userId="S::shara.savage@education.ky.gov::71eadb16-699f-453e-81d8-c9ac7aaf2dd6" providerId="AD" clId="Web-{710E56BE-919C-5C48-8FD8-D5E1A7A3EAA9}" dt="2023-09-21T15:31:58.970" v="37" actId="20577"/>
          <ac:spMkLst>
            <pc:docMk/>
            <pc:sldMk cId="281208248" sldId="301"/>
            <ac:spMk id="3" creationId="{F1546C76-FB12-449D-B6D0-1146DF838184}"/>
          </ac:spMkLst>
        </pc:spChg>
      </pc:sldChg>
      <pc:sldChg chg="modSp modCm">
        <pc:chgData name="Savage, Shara - Division of Assessment and Accountability Support" userId="S::shara.savage@education.ky.gov::71eadb16-699f-453e-81d8-c9ac7aaf2dd6" providerId="AD" clId="Web-{710E56BE-919C-5C48-8FD8-D5E1A7A3EAA9}" dt="2023-09-21T15:34:25.069" v="103" actId="20577"/>
        <pc:sldMkLst>
          <pc:docMk/>
          <pc:sldMk cId="3908593441" sldId="304"/>
        </pc:sldMkLst>
        <pc:spChg chg="mod">
          <ac:chgData name="Savage, Shara - Division of Assessment and Accountability Support" userId="S::shara.savage@education.ky.gov::71eadb16-699f-453e-81d8-c9ac7aaf2dd6" providerId="AD" clId="Web-{710E56BE-919C-5C48-8FD8-D5E1A7A3EAA9}" dt="2023-09-21T15:34:25.069" v="103" actId="20577"/>
          <ac:spMkLst>
            <pc:docMk/>
            <pc:sldMk cId="3908593441" sldId="304"/>
            <ac:spMk id="3" creationId="{F1546C76-FB12-449D-B6D0-1146DF838184}"/>
          </ac:spMkLst>
        </pc:spChg>
        <pc:extLst>
          <p:ext xmlns:p="http://schemas.openxmlformats.org/presentationml/2006/main" uri="{D6D511B9-2390-475A-947B-AFAB55BFBCF1}">
            <pc226:cmChg xmlns:pc226="http://schemas.microsoft.com/office/powerpoint/2022/06/main/command" chg="mod">
              <pc226:chgData name="Savage, Shara - Division of Assessment and Accountability Support" userId="S::shara.savage@education.ky.gov::71eadb16-699f-453e-81d8-c9ac7aaf2dd6" providerId="AD" clId="Web-{710E56BE-919C-5C48-8FD8-D5E1A7A3EAA9}" dt="2023-09-21T15:34:20.850" v="102" actId="20577"/>
              <pc2:cmMkLst xmlns:pc2="http://schemas.microsoft.com/office/powerpoint/2019/9/main/command">
                <pc:docMk/>
                <pc:sldMk cId="3908593441" sldId="304"/>
                <pc2:cmMk id="{773A7CB6-0100-4D98-8735-17B40CC1FEBE}"/>
              </pc2:cmMkLst>
            </pc226:cmChg>
            <pc226:cmChg xmlns:pc226="http://schemas.microsoft.com/office/powerpoint/2022/06/main/command" chg="mod">
              <pc226:chgData name="Savage, Shara - Division of Assessment and Accountability Support" userId="S::shara.savage@education.ky.gov::71eadb16-699f-453e-81d8-c9ac7aaf2dd6" providerId="AD" clId="Web-{710E56BE-919C-5C48-8FD8-D5E1A7A3EAA9}" dt="2023-09-21T15:34:20.850" v="102" actId="20577"/>
              <pc2:cmMkLst xmlns:pc2="http://schemas.microsoft.com/office/powerpoint/2019/9/main/command">
                <pc:docMk/>
                <pc:sldMk cId="3908593441" sldId="304"/>
                <pc2:cmMk id="{ED224ABF-DD83-48EF-9895-EAC89A92A837}"/>
              </pc2:cmMkLst>
            </pc226:cmChg>
          </p:ext>
        </pc:extLst>
      </pc:sldChg>
      <pc:sldChg chg="modSp delCm">
        <pc:chgData name="Savage, Shara - Division of Assessment and Accountability Support" userId="S::shara.savage@education.ky.gov::71eadb16-699f-453e-81d8-c9ac7aaf2dd6" providerId="AD" clId="Web-{710E56BE-919C-5C48-8FD8-D5E1A7A3EAA9}" dt="2023-09-21T15:31:09.421" v="32"/>
        <pc:sldMkLst>
          <pc:docMk/>
          <pc:sldMk cId="2663538420" sldId="312"/>
        </pc:sldMkLst>
        <pc:spChg chg="mod">
          <ac:chgData name="Savage, Shara - Division of Assessment and Accountability Support" userId="S::shara.savage@education.ky.gov::71eadb16-699f-453e-81d8-c9ac7aaf2dd6" providerId="AD" clId="Web-{710E56BE-919C-5C48-8FD8-D5E1A7A3EAA9}" dt="2023-09-21T15:31:05.312" v="31" actId="20577"/>
          <ac:spMkLst>
            <pc:docMk/>
            <pc:sldMk cId="2663538420" sldId="312"/>
            <ac:spMk id="2" creationId="{1C8F977E-2F40-491B-8F96-3CD9459AE886}"/>
          </ac:spMkLst>
        </pc:spChg>
        <pc:extLst>
          <p:ext xmlns:p="http://schemas.openxmlformats.org/presentationml/2006/main" uri="{D6D511B9-2390-475A-947B-AFAB55BFBCF1}">
            <pc226:cmChg xmlns:pc226="http://schemas.microsoft.com/office/powerpoint/2022/06/main/command" chg="del">
              <pc226:chgData name="Savage, Shara - Division of Assessment and Accountability Support" userId="S::shara.savage@education.ky.gov::71eadb16-699f-453e-81d8-c9ac7aaf2dd6" providerId="AD" clId="Web-{710E56BE-919C-5C48-8FD8-D5E1A7A3EAA9}" dt="2023-09-21T15:31:09.421" v="32"/>
              <pc2:cmMkLst xmlns:pc2="http://schemas.microsoft.com/office/powerpoint/2019/9/main/command">
                <pc:docMk/>
                <pc:sldMk cId="2663538420" sldId="312"/>
                <pc2:cmMk id="{D6B1B99C-4629-49DA-97F9-C941D5EF513D}"/>
              </pc2:cmMkLst>
            </pc226:cmChg>
          </p:ext>
        </pc:extLst>
      </pc:sldChg>
      <pc:sldChg chg="modSp modCm">
        <pc:chgData name="Savage, Shara - Division of Assessment and Accountability Support" userId="S::shara.savage@education.ky.gov::71eadb16-699f-453e-81d8-c9ac7aaf2dd6" providerId="AD" clId="Web-{710E56BE-919C-5C48-8FD8-D5E1A7A3EAA9}" dt="2023-09-21T15:30:53.874" v="20" actId="20577"/>
        <pc:sldMkLst>
          <pc:docMk/>
          <pc:sldMk cId="1719983804" sldId="313"/>
        </pc:sldMkLst>
        <pc:spChg chg="mod">
          <ac:chgData name="Savage, Shara - Division of Assessment and Accountability Support" userId="S::shara.savage@education.ky.gov::71eadb16-699f-453e-81d8-c9ac7aaf2dd6" providerId="AD" clId="Web-{710E56BE-919C-5C48-8FD8-D5E1A7A3EAA9}" dt="2023-09-21T15:30:53.874" v="20" actId="20577"/>
          <ac:spMkLst>
            <pc:docMk/>
            <pc:sldMk cId="1719983804" sldId="313"/>
            <ac:spMk id="2" creationId="{1C8F977E-2F40-491B-8F96-3CD9459AE886}"/>
          </ac:spMkLst>
        </pc:spChg>
        <pc:extLst>
          <p:ext xmlns:p="http://schemas.openxmlformats.org/presentationml/2006/main" uri="{D6D511B9-2390-475A-947B-AFAB55BFBCF1}">
            <pc226:cmChg xmlns:pc226="http://schemas.microsoft.com/office/powerpoint/2022/06/main/command" chg="mod">
              <pc226:chgData name="Savage, Shara - Division of Assessment and Accountability Support" userId="S::shara.savage@education.ky.gov::71eadb16-699f-453e-81d8-c9ac7aaf2dd6" providerId="AD" clId="Web-{710E56BE-919C-5C48-8FD8-D5E1A7A3EAA9}" dt="2023-09-21T15:30:20.685" v="15"/>
              <pc2:cmMkLst xmlns:pc2="http://schemas.microsoft.com/office/powerpoint/2019/9/main/command">
                <pc:docMk/>
                <pc:sldMk cId="1719983804" sldId="313"/>
                <pc2:cmMk id="{35279D59-E296-4882-8943-089A268BC284}"/>
              </pc2:cmMkLst>
            </pc226:cmChg>
          </p:ext>
        </pc:extLst>
      </pc:sldChg>
      <pc:sldChg chg="modSp">
        <pc:chgData name="Savage, Shara - Division of Assessment and Accountability Support" userId="S::shara.savage@education.ky.gov::71eadb16-699f-453e-81d8-c9ac7aaf2dd6" providerId="AD" clId="Web-{710E56BE-919C-5C48-8FD8-D5E1A7A3EAA9}" dt="2023-09-21T15:31:40.641" v="35" actId="20577"/>
        <pc:sldMkLst>
          <pc:docMk/>
          <pc:sldMk cId="1405893248" sldId="315"/>
        </pc:sldMkLst>
        <pc:spChg chg="mod">
          <ac:chgData name="Savage, Shara - Division of Assessment and Accountability Support" userId="S::shara.savage@education.ky.gov::71eadb16-699f-453e-81d8-c9ac7aaf2dd6" providerId="AD" clId="Web-{710E56BE-919C-5C48-8FD8-D5E1A7A3EAA9}" dt="2023-09-21T15:31:40.641" v="35" actId="20577"/>
          <ac:spMkLst>
            <pc:docMk/>
            <pc:sldMk cId="1405893248" sldId="315"/>
            <ac:spMk id="3" creationId="{F1546C76-FB12-449D-B6D0-1146DF838184}"/>
          </ac:spMkLst>
        </pc:spChg>
      </pc:sldChg>
      <pc:sldChg chg="modSp">
        <pc:chgData name="Savage, Shara - Division of Assessment and Accountability Support" userId="S::shara.savage@education.ky.gov::71eadb16-699f-453e-81d8-c9ac7aaf2dd6" providerId="AD" clId="Web-{710E56BE-919C-5C48-8FD8-D5E1A7A3EAA9}" dt="2023-09-21T12:55:23.797" v="1" actId="20577"/>
        <pc:sldMkLst>
          <pc:docMk/>
          <pc:sldMk cId="769095969" sldId="1558"/>
        </pc:sldMkLst>
        <pc:spChg chg="mod">
          <ac:chgData name="Savage, Shara - Division of Assessment and Accountability Support" userId="S::shara.savage@education.ky.gov::71eadb16-699f-453e-81d8-c9ac7aaf2dd6" providerId="AD" clId="Web-{710E56BE-919C-5C48-8FD8-D5E1A7A3EAA9}" dt="2023-09-21T12:55:23.797" v="1" actId="20577"/>
          <ac:spMkLst>
            <pc:docMk/>
            <pc:sldMk cId="769095969" sldId="1558"/>
            <ac:spMk id="11" creationId="{EAB38F8F-AE8F-AB1A-15C9-9A0C60A4AFD6}"/>
          </ac:spMkLst>
        </pc:spChg>
      </pc:sldChg>
    </pc:docChg>
  </pc:docChgLst>
  <pc:docChgLst>
    <pc:chgData name="Jett, Lisa - Division of Assessment and Accountability Support" userId="S::lisa.jett@education.ky.gov::6d718aac-4a55-46f9-aab8-85fa88911f2a" providerId="AD" clId="Web-{15F1E2B8-7ACB-9A5D-2A67-6467E7DA28F5}"/>
    <pc:docChg chg="modSld">
      <pc:chgData name="Jett, Lisa - Division of Assessment and Accountability Support" userId="S::lisa.jett@education.ky.gov::6d718aac-4a55-46f9-aab8-85fa88911f2a" providerId="AD" clId="Web-{15F1E2B8-7ACB-9A5D-2A67-6467E7DA28F5}" dt="2023-09-22T12:27:25.438" v="1"/>
      <pc:docMkLst>
        <pc:docMk/>
      </pc:docMkLst>
      <pc:sldChg chg="modNotes">
        <pc:chgData name="Jett, Lisa - Division of Assessment and Accountability Support" userId="S::lisa.jett@education.ky.gov::6d718aac-4a55-46f9-aab8-85fa88911f2a" providerId="AD" clId="Web-{15F1E2B8-7ACB-9A5D-2A67-6467E7DA28F5}" dt="2023-09-22T12:27:25.438" v="1"/>
        <pc:sldMkLst>
          <pc:docMk/>
          <pc:sldMk cId="301902911" sldId="256"/>
        </pc:sldMkLst>
      </pc:sldChg>
    </pc:docChg>
  </pc:docChgLst>
  <pc:docChgLst>
    <pc:chgData name="Larkins, Jennifer - Division of Assessment and Accountability Support" userId="093879bc-4454-48e7-95b0-93a7f4bf4b00" providerId="ADAL" clId="{22F2129B-2421-4DB6-A96E-B2AC7BB4900A}"/>
    <pc:docChg chg="modSld">
      <pc:chgData name="Larkins, Jennifer - Division of Assessment and Accountability Support" userId="093879bc-4454-48e7-95b0-93a7f4bf4b00" providerId="ADAL" clId="{22F2129B-2421-4DB6-A96E-B2AC7BB4900A}" dt="2023-09-21T13:03:52.757" v="19" actId="207"/>
      <pc:docMkLst>
        <pc:docMk/>
      </pc:docMkLst>
      <pc:sldChg chg="modSp mod">
        <pc:chgData name="Larkins, Jennifer - Division of Assessment and Accountability Support" userId="093879bc-4454-48e7-95b0-93a7f4bf4b00" providerId="ADAL" clId="{22F2129B-2421-4DB6-A96E-B2AC7BB4900A}" dt="2023-09-20T19:30:43.079" v="0" actId="13926"/>
        <pc:sldMkLst>
          <pc:docMk/>
          <pc:sldMk cId="281208248" sldId="301"/>
        </pc:sldMkLst>
        <pc:spChg chg="mod">
          <ac:chgData name="Larkins, Jennifer - Division of Assessment and Accountability Support" userId="093879bc-4454-48e7-95b0-93a7f4bf4b00" providerId="ADAL" clId="{22F2129B-2421-4DB6-A96E-B2AC7BB4900A}" dt="2023-09-20T19:30:43.079" v="0" actId="13926"/>
          <ac:spMkLst>
            <pc:docMk/>
            <pc:sldMk cId="281208248" sldId="301"/>
            <ac:spMk id="3" creationId="{F1546C76-FB12-449D-B6D0-1146DF838184}"/>
          </ac:spMkLst>
        </pc:spChg>
      </pc:sldChg>
      <pc:sldChg chg="modSp mod">
        <pc:chgData name="Larkins, Jennifer - Division of Assessment and Accountability Support" userId="093879bc-4454-48e7-95b0-93a7f4bf4b00" providerId="ADAL" clId="{22F2129B-2421-4DB6-A96E-B2AC7BB4900A}" dt="2023-09-21T11:24:36.292" v="16" actId="13926"/>
        <pc:sldMkLst>
          <pc:docMk/>
          <pc:sldMk cId="1405893248" sldId="315"/>
        </pc:sldMkLst>
        <pc:spChg chg="mod">
          <ac:chgData name="Larkins, Jennifer - Division of Assessment and Accountability Support" userId="093879bc-4454-48e7-95b0-93a7f4bf4b00" providerId="ADAL" clId="{22F2129B-2421-4DB6-A96E-B2AC7BB4900A}" dt="2023-09-21T11:24:36.292" v="16" actId="13926"/>
          <ac:spMkLst>
            <pc:docMk/>
            <pc:sldMk cId="1405893248" sldId="315"/>
            <ac:spMk id="3" creationId="{F1546C76-FB12-449D-B6D0-1146DF838184}"/>
          </ac:spMkLst>
        </pc:spChg>
      </pc:sldChg>
      <pc:sldChg chg="modSp mod">
        <pc:chgData name="Larkins, Jennifer - Division of Assessment and Accountability Support" userId="093879bc-4454-48e7-95b0-93a7f4bf4b00" providerId="ADAL" clId="{22F2129B-2421-4DB6-A96E-B2AC7BB4900A}" dt="2023-09-21T11:29:09.079" v="18" actId="13926"/>
        <pc:sldMkLst>
          <pc:docMk/>
          <pc:sldMk cId="3031893878" sldId="319"/>
        </pc:sldMkLst>
        <pc:spChg chg="mod">
          <ac:chgData name="Larkins, Jennifer - Division of Assessment and Accountability Support" userId="093879bc-4454-48e7-95b0-93a7f4bf4b00" providerId="ADAL" clId="{22F2129B-2421-4DB6-A96E-B2AC7BB4900A}" dt="2023-09-21T11:29:09.079" v="18" actId="13926"/>
          <ac:spMkLst>
            <pc:docMk/>
            <pc:sldMk cId="3031893878" sldId="319"/>
            <ac:spMk id="3" creationId="{0D43E0C9-43A5-5BAE-B3F4-656B6FA0C12E}"/>
          </ac:spMkLst>
        </pc:spChg>
      </pc:sldChg>
      <pc:sldChg chg="modSp mod">
        <pc:chgData name="Larkins, Jennifer - Division of Assessment and Accountability Support" userId="093879bc-4454-48e7-95b0-93a7f4bf4b00" providerId="ADAL" clId="{22F2129B-2421-4DB6-A96E-B2AC7BB4900A}" dt="2023-09-21T11:24:24.819" v="15" actId="13926"/>
        <pc:sldMkLst>
          <pc:docMk/>
          <pc:sldMk cId="2231297251" sldId="996"/>
        </pc:sldMkLst>
        <pc:spChg chg="mod">
          <ac:chgData name="Larkins, Jennifer - Division of Assessment and Accountability Support" userId="093879bc-4454-48e7-95b0-93a7f4bf4b00" providerId="ADAL" clId="{22F2129B-2421-4DB6-A96E-B2AC7BB4900A}" dt="2023-09-21T11:24:24.819" v="15" actId="13926"/>
          <ac:spMkLst>
            <pc:docMk/>
            <pc:sldMk cId="2231297251" sldId="996"/>
            <ac:spMk id="3" creationId="{E2F6FF51-70E0-34D4-1A14-A9DC822207F1}"/>
          </ac:spMkLst>
        </pc:spChg>
      </pc:sldChg>
      <pc:sldChg chg="modSp mod">
        <pc:chgData name="Larkins, Jennifer - Division of Assessment and Accountability Support" userId="093879bc-4454-48e7-95b0-93a7f4bf4b00" providerId="ADAL" clId="{22F2129B-2421-4DB6-A96E-B2AC7BB4900A}" dt="2023-09-21T13:03:52.757" v="19" actId="207"/>
        <pc:sldMkLst>
          <pc:docMk/>
          <pc:sldMk cId="599316979" sldId="1557"/>
        </pc:sldMkLst>
        <pc:spChg chg="mod">
          <ac:chgData name="Larkins, Jennifer - Division of Assessment and Accountability Support" userId="093879bc-4454-48e7-95b0-93a7f4bf4b00" providerId="ADAL" clId="{22F2129B-2421-4DB6-A96E-B2AC7BB4900A}" dt="2023-09-21T13:03:52.757" v="19" actId="207"/>
          <ac:spMkLst>
            <pc:docMk/>
            <pc:sldMk cId="599316979" sldId="1557"/>
            <ac:spMk id="8" creationId="{BC88D3A7-6E0E-10B4-646E-5D16BFEEB185}"/>
          </ac:spMkLst>
        </pc:spChg>
      </pc:sldChg>
      <pc:sldChg chg="modSp addCm">
        <pc:chgData name="Larkins, Jennifer - Division of Assessment and Accountability Support" userId="093879bc-4454-48e7-95b0-93a7f4bf4b00" providerId="ADAL" clId="{22F2129B-2421-4DB6-A96E-B2AC7BB4900A}" dt="2023-09-20T19:51:04.095" v="3"/>
        <pc:sldMkLst>
          <pc:docMk/>
          <pc:sldMk cId="769095969" sldId="1558"/>
        </pc:sldMkLst>
        <pc:graphicFrameChg chg="mod">
          <ac:chgData name="Larkins, Jennifer - Division of Assessment and Accountability Support" userId="093879bc-4454-48e7-95b0-93a7f4bf4b00" providerId="ADAL" clId="{22F2129B-2421-4DB6-A96E-B2AC7BB4900A}" dt="2023-09-20T19:50:54.778" v="2" actId="20577"/>
          <ac:graphicFrameMkLst>
            <pc:docMk/>
            <pc:sldMk cId="769095969" sldId="1558"/>
            <ac:graphicFrameMk id="7" creationId="{7945A59A-F736-1F65-47B3-ACE399FD678B}"/>
          </ac:graphicFrameMkLst>
        </pc:graphicFrameChg>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22F2129B-2421-4DB6-A96E-B2AC7BB4900A}" dt="2023-09-20T19:51:04.095" v="3"/>
              <pc2:cmMkLst xmlns:pc2="http://schemas.microsoft.com/office/powerpoint/2019/9/main/command">
                <pc:docMk/>
                <pc:sldMk cId="769095969" sldId="1558"/>
                <pc2:cmMk id="{7E793502-13FC-4D54-8D93-572FA389EE05}"/>
              </pc2:cmMkLst>
            </pc226:cmChg>
          </p:ext>
        </pc:extLst>
      </pc:sldChg>
      <pc:sldChg chg="modSp mod">
        <pc:chgData name="Larkins, Jennifer - Division of Assessment and Accountability Support" userId="093879bc-4454-48e7-95b0-93a7f4bf4b00" providerId="ADAL" clId="{22F2129B-2421-4DB6-A96E-B2AC7BB4900A}" dt="2023-09-21T11:24:13.783" v="14" actId="13926"/>
        <pc:sldMkLst>
          <pc:docMk/>
          <pc:sldMk cId="4020905089" sldId="1560"/>
        </pc:sldMkLst>
        <pc:spChg chg="mod">
          <ac:chgData name="Larkins, Jennifer - Division of Assessment and Accountability Support" userId="093879bc-4454-48e7-95b0-93a7f4bf4b00" providerId="ADAL" clId="{22F2129B-2421-4DB6-A96E-B2AC7BB4900A}" dt="2023-09-21T11:24:13.783" v="14" actId="13926"/>
          <ac:spMkLst>
            <pc:docMk/>
            <pc:sldMk cId="4020905089" sldId="1560"/>
            <ac:spMk id="2" creationId="{2385A0FE-3ED0-422B-4207-132987CA6F6B}"/>
          </ac:spMkLst>
        </pc:spChg>
      </pc:sldChg>
      <pc:sldChg chg="modSp mod">
        <pc:chgData name="Larkins, Jennifer - Division of Assessment and Accountability Support" userId="093879bc-4454-48e7-95b0-93a7f4bf4b00" providerId="ADAL" clId="{22F2129B-2421-4DB6-A96E-B2AC7BB4900A}" dt="2023-09-20T19:51:38.999" v="13" actId="13926"/>
        <pc:sldMkLst>
          <pc:docMk/>
          <pc:sldMk cId="681315856" sldId="1563"/>
        </pc:sldMkLst>
        <pc:spChg chg="mod">
          <ac:chgData name="Larkins, Jennifer - Division of Assessment and Accountability Support" userId="093879bc-4454-48e7-95b0-93a7f4bf4b00" providerId="ADAL" clId="{22F2129B-2421-4DB6-A96E-B2AC7BB4900A}" dt="2023-09-20T19:51:38.999" v="13" actId="13926"/>
          <ac:spMkLst>
            <pc:docMk/>
            <pc:sldMk cId="681315856" sldId="1563"/>
            <ac:spMk id="251" creationId="{00000000-0000-0000-0000-000000000000}"/>
          </ac:spMkLst>
        </pc:spChg>
      </pc:sldChg>
    </pc:docChg>
  </pc:docChgLst>
  <pc:docChgLst>
    <pc:chgData name="Jett, Lisa - Division of Assessment and Accountability Support" userId="S::lisa.jett@education.ky.gov::6d718aac-4a55-46f9-aab8-85fa88911f2a" providerId="AD" clId="Web-{8587600F-27FC-5C8D-1111-A2068FC449C6}"/>
    <pc:docChg chg="mod">
      <pc:chgData name="Jett, Lisa - Division of Assessment and Accountability Support" userId="S::lisa.jett@education.ky.gov::6d718aac-4a55-46f9-aab8-85fa88911f2a" providerId="AD" clId="Web-{8587600F-27FC-5C8D-1111-A2068FC449C6}" dt="2023-09-20T15:27:16.212" v="1"/>
      <pc:docMkLst>
        <pc:docMk/>
      </pc:docMkLst>
      <pc:sldChg chg="addCm">
        <pc:chgData name="Jett, Lisa - Division of Assessment and Accountability Support" userId="S::lisa.jett@education.ky.gov::6d718aac-4a55-46f9-aab8-85fa88911f2a" providerId="AD" clId="Web-{8587600F-27FC-5C8D-1111-A2068FC449C6}" dt="2023-09-20T15:27:16.212" v="1"/>
        <pc:sldMkLst>
          <pc:docMk/>
          <pc:sldMk cId="301902911" sldId="256"/>
        </pc:sldMkLst>
        <pc:extLst>
          <p:ext xmlns:p="http://schemas.openxmlformats.org/presentationml/2006/main" uri="{D6D511B9-2390-475A-947B-AFAB55BFBCF1}">
            <pc226:cmChg xmlns:pc226="http://schemas.microsoft.com/office/powerpoint/2022/06/main/command" chg="add">
              <pc226:chgData name="Jett, Lisa - Division of Assessment and Accountability Support" userId="S::lisa.jett@education.ky.gov::6d718aac-4a55-46f9-aab8-85fa88911f2a" providerId="AD" clId="Web-{8587600F-27FC-5C8D-1111-A2068FC449C6}" dt="2023-09-20T15:27:16.212" v="1"/>
              <pc2:cmMkLst xmlns:pc2="http://schemas.microsoft.com/office/powerpoint/2019/9/main/command">
                <pc:docMk/>
                <pc:sldMk cId="301902911" sldId="256"/>
                <pc2:cmMk id="{C491D5B6-01B8-4FC6-9A9B-37462859D492}"/>
              </pc2:cmMkLst>
            </pc226:cmChg>
          </p:ext>
        </pc:extLst>
      </pc:sldChg>
    </pc:docChg>
  </pc:docChgLst>
  <pc:docChgLst>
    <pc:chgData name="Larkins, Jennifer - Division of Assessment and Accountability Support" userId="S::jennifer.larkins@education.ky.gov::093879bc-4454-48e7-95b0-93a7f4bf4b00" providerId="AD" clId="Web-{9ED35D8E-335B-2F5A-A2FD-DF05D38D4B7E}"/>
    <pc:docChg chg="modSld">
      <pc:chgData name="Larkins, Jennifer - Division of Assessment and Accountability Support" userId="S::jennifer.larkins@education.ky.gov::093879bc-4454-48e7-95b0-93a7f4bf4b00" providerId="AD" clId="Web-{9ED35D8E-335B-2F5A-A2FD-DF05D38D4B7E}" dt="2023-09-21T12:13:11.181" v="1" actId="20577"/>
      <pc:docMkLst>
        <pc:docMk/>
      </pc:docMkLst>
      <pc:sldChg chg="modSp modCm">
        <pc:chgData name="Larkins, Jennifer - Division of Assessment and Accountability Support" userId="S::jennifer.larkins@education.ky.gov::093879bc-4454-48e7-95b0-93a7f4bf4b00" providerId="AD" clId="Web-{9ED35D8E-335B-2F5A-A2FD-DF05D38D4B7E}" dt="2023-09-21T12:13:11.181" v="1" actId="20577"/>
        <pc:sldMkLst>
          <pc:docMk/>
          <pc:sldMk cId="301902911" sldId="256"/>
        </pc:sldMkLst>
        <pc:spChg chg="mod">
          <ac:chgData name="Larkins, Jennifer - Division of Assessment and Accountability Support" userId="S::jennifer.larkins@education.ky.gov::093879bc-4454-48e7-95b0-93a7f4bf4b00" providerId="AD" clId="Web-{9ED35D8E-335B-2F5A-A2FD-DF05D38D4B7E}" dt="2023-09-21T12:13:11.181" v="1" actId="20577"/>
          <ac:spMkLst>
            <pc:docMk/>
            <pc:sldMk cId="301902911" sldId="256"/>
            <ac:spMk id="4" creationId="{C69DB1B6-904E-4159-AFA3-8BECA16F509C}"/>
          </ac:spMkLst>
        </pc:spChg>
        <pc:extLst>
          <p:ext xmlns:p="http://schemas.openxmlformats.org/presentationml/2006/main" uri="{D6D511B9-2390-475A-947B-AFAB55BFBCF1}">
            <pc226:cmChg xmlns:pc226="http://schemas.microsoft.com/office/powerpoint/2022/06/main/command" chg="mod">
              <pc226:chgData name="Larkins, Jennifer - Division of Assessment and Accountability Support" userId="S::jennifer.larkins@education.ky.gov::093879bc-4454-48e7-95b0-93a7f4bf4b00" providerId="AD" clId="Web-{9ED35D8E-335B-2F5A-A2FD-DF05D38D4B7E}" dt="2023-09-21T12:13:04.743" v="0" actId="20577"/>
              <pc2:cmMkLst xmlns:pc2="http://schemas.microsoft.com/office/powerpoint/2019/9/main/command">
                <pc:docMk/>
                <pc:sldMk cId="301902911" sldId="256"/>
                <pc2:cmMk id="{C491D5B6-01B8-4FC6-9A9B-37462859D492}"/>
              </pc2:cmMkLst>
            </pc226:cmChg>
          </p:ext>
        </pc:extLst>
      </pc:sldChg>
    </pc:docChg>
  </pc:docChgLst>
  <pc:docChgLst>
    <pc:chgData name="Savage, Shara - Division of Assessment and Accountability Support" userId="71eadb16-699f-453e-81d8-c9ac7aaf2dd6" providerId="ADAL" clId="{291098A8-4B9B-47B4-B907-8E0565FB3474}"/>
    <pc:docChg chg="undo redo custSel delSld modSld sldOrd modNotesMaster">
      <pc:chgData name="Savage, Shara - Division of Assessment and Accountability Support" userId="71eadb16-699f-453e-81d8-c9ac7aaf2dd6" providerId="ADAL" clId="{291098A8-4B9B-47B4-B907-8E0565FB3474}" dt="2023-09-20T11:20:52.326" v="185"/>
      <pc:docMkLst>
        <pc:docMk/>
      </pc:docMkLst>
      <pc:sldChg chg="modSp mod modNotesTx">
        <pc:chgData name="Savage, Shara - Division of Assessment and Accountability Support" userId="71eadb16-699f-453e-81d8-c9ac7aaf2dd6" providerId="ADAL" clId="{291098A8-4B9B-47B4-B907-8E0565FB3474}" dt="2023-09-19T13:13:33.259" v="47" actId="20577"/>
        <pc:sldMkLst>
          <pc:docMk/>
          <pc:sldMk cId="3225382126" sldId="259"/>
        </pc:sldMkLst>
        <pc:spChg chg="mod">
          <ac:chgData name="Savage, Shara - Division of Assessment and Accountability Support" userId="71eadb16-699f-453e-81d8-c9ac7aaf2dd6" providerId="ADAL" clId="{291098A8-4B9B-47B4-B907-8E0565FB3474}" dt="2023-09-19T13:12:37.135" v="12" actId="20577"/>
          <ac:spMkLst>
            <pc:docMk/>
            <pc:sldMk cId="3225382126" sldId="259"/>
            <ac:spMk id="2" creationId="{90F65A09-3F6A-479E-9723-5819466542BB}"/>
          </ac:spMkLst>
        </pc:spChg>
        <pc:spChg chg="mod">
          <ac:chgData name="Savage, Shara - Division of Assessment and Accountability Support" userId="71eadb16-699f-453e-81d8-c9ac7aaf2dd6" providerId="ADAL" clId="{291098A8-4B9B-47B4-B907-8E0565FB3474}" dt="2023-09-19T13:12:43.915" v="14" actId="27636"/>
          <ac:spMkLst>
            <pc:docMk/>
            <pc:sldMk cId="3225382126" sldId="259"/>
            <ac:spMk id="3" creationId="{C41873DB-D365-487E-ACCD-B2FEB15D5164}"/>
          </ac:spMkLst>
        </pc:spChg>
      </pc:sldChg>
      <pc:sldChg chg="modSp mod">
        <pc:chgData name="Savage, Shara - Division of Assessment and Accountability Support" userId="71eadb16-699f-453e-81d8-c9ac7aaf2dd6" providerId="ADAL" clId="{291098A8-4B9B-47B4-B907-8E0565FB3474}" dt="2023-09-19T17:24:24.996" v="164" actId="20577"/>
        <pc:sldMkLst>
          <pc:docMk/>
          <pc:sldMk cId="1674990817" sldId="299"/>
        </pc:sldMkLst>
        <pc:spChg chg="mod">
          <ac:chgData name="Savage, Shara - Division of Assessment and Accountability Support" userId="71eadb16-699f-453e-81d8-c9ac7aaf2dd6" providerId="ADAL" clId="{291098A8-4B9B-47B4-B907-8E0565FB3474}" dt="2023-09-19T17:24:24.996" v="164" actId="20577"/>
          <ac:spMkLst>
            <pc:docMk/>
            <pc:sldMk cId="1674990817" sldId="299"/>
            <ac:spMk id="7" creationId="{27CC5510-07A2-4BCD-9A13-9559C66A3657}"/>
          </ac:spMkLst>
        </pc:spChg>
      </pc:sldChg>
      <pc:sldChg chg="modSp mod addCm">
        <pc:chgData name="Savage, Shara - Division of Assessment and Accountability Support" userId="71eadb16-699f-453e-81d8-c9ac7aaf2dd6" providerId="ADAL" clId="{291098A8-4B9B-47B4-B907-8E0565FB3474}" dt="2023-09-20T11:20:52.326" v="185"/>
        <pc:sldMkLst>
          <pc:docMk/>
          <pc:sldMk cId="1962826523" sldId="302"/>
        </pc:sldMkLst>
        <pc:spChg chg="mod">
          <ac:chgData name="Savage, Shara - Division of Assessment and Accountability Support" userId="71eadb16-699f-453e-81d8-c9ac7aaf2dd6" providerId="ADAL" clId="{291098A8-4B9B-47B4-B907-8E0565FB3474}" dt="2023-09-19T17:24:43.895" v="175" actId="20577"/>
          <ac:spMkLst>
            <pc:docMk/>
            <pc:sldMk cId="1962826523" sldId="302"/>
            <ac:spMk id="3" creationId="{F1546C76-FB12-449D-B6D0-1146DF838184}"/>
          </ac:spMkLst>
        </pc:spChg>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291098A8-4B9B-47B4-B907-8E0565FB3474}" dt="2023-09-20T11:20:52.326" v="185"/>
              <pc2:cmMkLst xmlns:pc2="http://schemas.microsoft.com/office/powerpoint/2019/9/main/command">
                <pc:docMk/>
                <pc:sldMk cId="1962826523" sldId="302"/>
                <pc2:cmMk id="{932F66A9-A1EF-4663-9F76-CA63773E2E70}"/>
              </pc2:cmMkLst>
            </pc226:cmChg>
          </p:ext>
        </pc:extLst>
      </pc:sldChg>
      <pc:sldChg chg="modSp del mod modNotesTx">
        <pc:chgData name="Savage, Shara - Division of Assessment and Accountability Support" userId="71eadb16-699f-453e-81d8-c9ac7aaf2dd6" providerId="ADAL" clId="{291098A8-4B9B-47B4-B907-8E0565FB3474}" dt="2023-09-19T17:04:10.832" v="103" actId="47"/>
        <pc:sldMkLst>
          <pc:docMk/>
          <pc:sldMk cId="1300625167" sldId="305"/>
        </pc:sldMkLst>
        <pc:spChg chg="mod">
          <ac:chgData name="Savage, Shara - Division of Assessment and Accountability Support" userId="71eadb16-699f-453e-81d8-c9ac7aaf2dd6" providerId="ADAL" clId="{291098A8-4B9B-47B4-B907-8E0565FB3474}" dt="2023-09-19T17:03:40.721" v="92" actId="20577"/>
          <ac:spMkLst>
            <pc:docMk/>
            <pc:sldMk cId="1300625167" sldId="305"/>
            <ac:spMk id="2" creationId="{1C8F977E-2F40-491B-8F96-3CD9459AE886}"/>
          </ac:spMkLst>
        </pc:spChg>
      </pc:sldChg>
      <pc:sldChg chg="addSp delSp modSp mod delCm">
        <pc:chgData name="Savage, Shara - Division of Assessment and Accountability Support" userId="71eadb16-699f-453e-81d8-c9ac7aaf2dd6" providerId="ADAL" clId="{291098A8-4B9B-47B4-B907-8E0565FB3474}" dt="2023-09-19T17:12:51.093" v="130" actId="1076"/>
        <pc:sldMkLst>
          <pc:docMk/>
          <pc:sldMk cId="1417797413" sldId="307"/>
        </pc:sldMkLst>
        <pc:spChg chg="mod">
          <ac:chgData name="Savage, Shara - Division of Assessment and Accountability Support" userId="71eadb16-699f-453e-81d8-c9ac7aaf2dd6" providerId="ADAL" clId="{291098A8-4B9B-47B4-B907-8E0565FB3474}" dt="2023-09-19T17:12:51.093" v="130" actId="1076"/>
          <ac:spMkLst>
            <pc:docMk/>
            <pc:sldMk cId="1417797413" sldId="307"/>
            <ac:spMk id="6" creationId="{D10AE6B1-BA08-4B1B-B774-AEE0BE6CC6E5}"/>
          </ac:spMkLst>
        </pc:spChg>
        <pc:spChg chg="del">
          <ac:chgData name="Savage, Shara - Division of Assessment and Accountability Support" userId="71eadb16-699f-453e-81d8-c9ac7aaf2dd6" providerId="ADAL" clId="{291098A8-4B9B-47B4-B907-8E0565FB3474}" dt="2023-09-19T14:28:28.378" v="48" actId="478"/>
          <ac:spMkLst>
            <pc:docMk/>
            <pc:sldMk cId="1417797413" sldId="307"/>
            <ac:spMk id="7" creationId="{23557EAB-A4C6-4529-8DA6-A7E6E94C41C6}"/>
          </ac:spMkLst>
        </pc:spChg>
        <pc:picChg chg="add mod">
          <ac:chgData name="Savage, Shara - Division of Assessment and Accountability Support" userId="71eadb16-699f-453e-81d8-c9ac7aaf2dd6" providerId="ADAL" clId="{291098A8-4B9B-47B4-B907-8E0565FB3474}" dt="2023-09-19T14:28:37.458" v="51" actId="14100"/>
          <ac:picMkLst>
            <pc:docMk/>
            <pc:sldMk cId="1417797413" sldId="307"/>
            <ac:picMk id="3" creationId="{BAA1DD48-0FAE-AF3D-5A4A-2DBBA77FFA89}"/>
          </ac:picMkLst>
        </pc:picChg>
      </pc:sldChg>
      <pc:sldChg chg="modNotesTx">
        <pc:chgData name="Savage, Shara - Division of Assessment and Accountability Support" userId="71eadb16-699f-453e-81d8-c9ac7aaf2dd6" providerId="ADAL" clId="{291098A8-4B9B-47B4-B907-8E0565FB3474}" dt="2023-09-19T17:04:36.136" v="118" actId="20577"/>
        <pc:sldMkLst>
          <pc:docMk/>
          <pc:sldMk cId="1122092167" sldId="308"/>
        </pc:sldMkLst>
      </pc:sldChg>
      <pc:sldChg chg="modSp mod">
        <pc:chgData name="Savage, Shara - Division of Assessment and Accountability Support" userId="71eadb16-699f-453e-81d8-c9ac7aaf2dd6" providerId="ADAL" clId="{291098A8-4B9B-47B4-B907-8E0565FB3474}" dt="2023-09-19T18:36:15.191" v="177" actId="207"/>
        <pc:sldMkLst>
          <pc:docMk/>
          <pc:sldMk cId="4014293592" sldId="309"/>
        </pc:sldMkLst>
        <pc:spChg chg="mod">
          <ac:chgData name="Savage, Shara - Division of Assessment and Accountability Support" userId="71eadb16-699f-453e-81d8-c9ac7aaf2dd6" providerId="ADAL" clId="{291098A8-4B9B-47B4-B907-8E0565FB3474}" dt="2023-09-19T18:36:15.191" v="177" actId="207"/>
          <ac:spMkLst>
            <pc:docMk/>
            <pc:sldMk cId="4014293592" sldId="309"/>
            <ac:spMk id="3" creationId="{F1546C76-FB12-449D-B6D0-1146DF838184}"/>
          </ac:spMkLst>
        </pc:spChg>
      </pc:sldChg>
      <pc:sldChg chg="modSp mod">
        <pc:chgData name="Savage, Shara - Division of Assessment and Accountability Support" userId="71eadb16-699f-453e-81d8-c9ac7aaf2dd6" providerId="ADAL" clId="{291098A8-4B9B-47B4-B907-8E0565FB3474}" dt="2023-09-19T17:12:11.934" v="129" actId="3626"/>
        <pc:sldMkLst>
          <pc:docMk/>
          <pc:sldMk cId="1719983804" sldId="313"/>
        </pc:sldMkLst>
        <pc:spChg chg="mod">
          <ac:chgData name="Savage, Shara - Division of Assessment and Accountability Support" userId="71eadb16-699f-453e-81d8-c9ac7aaf2dd6" providerId="ADAL" clId="{291098A8-4B9B-47B4-B907-8E0565FB3474}" dt="2023-09-19T17:12:11.934" v="129" actId="3626"/>
          <ac:spMkLst>
            <pc:docMk/>
            <pc:sldMk cId="1719983804" sldId="313"/>
            <ac:spMk id="3" creationId="{F1546C76-FB12-449D-B6D0-1146DF838184}"/>
          </ac:spMkLst>
        </pc:spChg>
      </pc:sldChg>
      <pc:sldChg chg="delSp modSp mod">
        <pc:chgData name="Savage, Shara - Division of Assessment and Accountability Support" userId="71eadb16-699f-453e-81d8-c9ac7aaf2dd6" providerId="ADAL" clId="{291098A8-4B9B-47B4-B907-8E0565FB3474}" dt="2023-09-19T18:38:37.861" v="180" actId="478"/>
        <pc:sldMkLst>
          <pc:docMk/>
          <pc:sldMk cId="2231297251" sldId="996"/>
        </pc:sldMkLst>
        <pc:spChg chg="del mod">
          <ac:chgData name="Savage, Shara - Division of Assessment and Accountability Support" userId="71eadb16-699f-453e-81d8-c9ac7aaf2dd6" providerId="ADAL" clId="{291098A8-4B9B-47B4-B907-8E0565FB3474}" dt="2023-09-19T18:38:37.861" v="180" actId="478"/>
          <ac:spMkLst>
            <pc:docMk/>
            <pc:sldMk cId="2231297251" sldId="996"/>
            <ac:spMk id="4" creationId="{E4AF131D-12FD-AF73-8FA1-B6E8AC800A22}"/>
          </ac:spMkLst>
        </pc:spChg>
      </pc:sldChg>
      <pc:sldChg chg="modNotesTx">
        <pc:chgData name="Savage, Shara - Division of Assessment and Accountability Support" userId="71eadb16-699f-453e-81d8-c9ac7aaf2dd6" providerId="ADAL" clId="{291098A8-4B9B-47B4-B907-8E0565FB3474}" dt="2023-09-19T18:41:19.121" v="184" actId="20577"/>
        <pc:sldMkLst>
          <pc:docMk/>
          <pc:sldMk cId="522998470" sldId="1556"/>
        </pc:sldMkLst>
      </pc:sldChg>
      <pc:sldChg chg="addSp delSp modSp mod setBg modClrScheme chgLayout">
        <pc:chgData name="Savage, Shara - Division of Assessment and Accountability Support" userId="71eadb16-699f-453e-81d8-c9ac7aaf2dd6" providerId="ADAL" clId="{291098A8-4B9B-47B4-B907-8E0565FB3474}" dt="2023-09-19T14:33:28.068" v="77" actId="14100"/>
        <pc:sldMkLst>
          <pc:docMk/>
          <pc:sldMk cId="769095969" sldId="1558"/>
        </pc:sldMkLst>
        <pc:spChg chg="mod">
          <ac:chgData name="Savage, Shara - Division of Assessment and Accountability Support" userId="71eadb16-699f-453e-81d8-c9ac7aaf2dd6" providerId="ADAL" clId="{291098A8-4B9B-47B4-B907-8E0565FB3474}" dt="2023-09-19T14:33:28.068" v="77" actId="14100"/>
          <ac:spMkLst>
            <pc:docMk/>
            <pc:sldMk cId="769095969" sldId="1558"/>
            <ac:spMk id="2" creationId="{1DF79188-8DB2-3350-F8B4-C8F36921197B}"/>
          </ac:spMkLst>
        </pc:spChg>
        <pc:spChg chg="add del mod">
          <ac:chgData name="Savage, Shara - Division of Assessment and Accountability Support" userId="71eadb16-699f-453e-81d8-c9ac7aaf2dd6" providerId="ADAL" clId="{291098A8-4B9B-47B4-B907-8E0565FB3474}" dt="2023-09-19T14:29:27.293" v="53" actId="6264"/>
          <ac:spMkLst>
            <pc:docMk/>
            <pc:sldMk cId="769095969" sldId="1558"/>
            <ac:spMk id="9" creationId="{92106D5E-43EA-7B62-BCAB-CDCF57193926}"/>
          </ac:spMkLst>
        </pc:spChg>
        <pc:spChg chg="mod ord">
          <ac:chgData name="Savage, Shara - Division of Assessment and Accountability Support" userId="71eadb16-699f-453e-81d8-c9ac7aaf2dd6" providerId="ADAL" clId="{291098A8-4B9B-47B4-B907-8E0565FB3474}" dt="2023-09-19T14:32:58.018" v="71" actId="1076"/>
          <ac:spMkLst>
            <pc:docMk/>
            <pc:sldMk cId="769095969" sldId="1558"/>
            <ac:spMk id="11" creationId="{EAB38F8F-AE8F-AB1A-15C9-9A0C60A4AFD6}"/>
          </ac:spMkLst>
        </pc:spChg>
        <pc:spChg chg="add del mod ord">
          <ac:chgData name="Savage, Shara - Division of Assessment and Accountability Support" userId="71eadb16-699f-453e-81d8-c9ac7aaf2dd6" providerId="ADAL" clId="{291098A8-4B9B-47B4-B907-8E0565FB3474}" dt="2023-09-19T14:29:27.293" v="53" actId="6264"/>
          <ac:spMkLst>
            <pc:docMk/>
            <pc:sldMk cId="769095969" sldId="1558"/>
            <ac:spMk id="12" creationId="{DA9E9049-BAAE-9B15-1CE4-F723DF438320}"/>
          </ac:spMkLst>
        </pc:spChg>
        <pc:graphicFrameChg chg="mod">
          <ac:chgData name="Savage, Shara - Division of Assessment and Accountability Support" userId="71eadb16-699f-453e-81d8-c9ac7aaf2dd6" providerId="ADAL" clId="{291098A8-4B9B-47B4-B907-8E0565FB3474}" dt="2023-09-19T14:32:49.204" v="67" actId="1076"/>
          <ac:graphicFrameMkLst>
            <pc:docMk/>
            <pc:sldMk cId="769095969" sldId="1558"/>
            <ac:graphicFrameMk id="7" creationId="{7945A59A-F736-1F65-47B3-ACE399FD678B}"/>
          </ac:graphicFrameMkLst>
        </pc:graphicFrameChg>
      </pc:sldChg>
      <pc:sldChg chg="ord">
        <pc:chgData name="Savage, Shara - Division of Assessment and Accountability Support" userId="71eadb16-699f-453e-81d8-c9ac7aaf2dd6" providerId="ADAL" clId="{291098A8-4B9B-47B4-B907-8E0565FB3474}" dt="2023-09-19T14:35:05.915" v="79"/>
        <pc:sldMkLst>
          <pc:docMk/>
          <pc:sldMk cId="681315856" sldId="1563"/>
        </pc:sldMkLst>
      </pc:sldChg>
      <pc:sldChg chg="delSp mod">
        <pc:chgData name="Savage, Shara - Division of Assessment and Accountability Support" userId="71eadb16-699f-453e-81d8-c9ac7aaf2dd6" providerId="ADAL" clId="{291098A8-4B9B-47B4-B907-8E0565FB3474}" dt="2023-09-19T18:38:46.224" v="181" actId="478"/>
        <pc:sldMkLst>
          <pc:docMk/>
          <pc:sldMk cId="2441572632" sldId="1564"/>
        </pc:sldMkLst>
        <pc:spChg chg="del">
          <ac:chgData name="Savage, Shara - Division of Assessment and Accountability Support" userId="71eadb16-699f-453e-81d8-c9ac7aaf2dd6" providerId="ADAL" clId="{291098A8-4B9B-47B4-B907-8E0565FB3474}" dt="2023-09-19T18:38:46.224" v="181" actId="478"/>
          <ac:spMkLst>
            <pc:docMk/>
            <pc:sldMk cId="2441572632" sldId="1564"/>
            <ac:spMk id="4" creationId="{304FEF5E-02DB-ED66-6090-604D72C7908D}"/>
          </ac:spMkLst>
        </pc:spChg>
      </pc:sldChg>
    </pc:docChg>
  </pc:docChgLst>
  <pc:docChgLst>
    <pc:chgData name="Chandler, Melissa - Division of Assessment and Accountability Support" userId="S::melissa.chandler@education.ky.gov::c7c40c5a-5db2-409e-9ac5-b3fa8556cae3" providerId="AD" clId="Web-{D2229408-23F0-C5CE-9802-52D32C1299D1}"/>
    <pc:docChg chg="modSld">
      <pc:chgData name="Chandler, Melissa - Division of Assessment and Accountability Support" userId="S::melissa.chandler@education.ky.gov::c7c40c5a-5db2-409e-9ac5-b3fa8556cae3" providerId="AD" clId="Web-{D2229408-23F0-C5CE-9802-52D32C1299D1}" dt="2023-09-20T18:42:20.101" v="14" actId="20577"/>
      <pc:docMkLst>
        <pc:docMk/>
      </pc:docMkLst>
      <pc:sldChg chg="modSp">
        <pc:chgData name="Chandler, Melissa - Division of Assessment and Accountability Support" userId="S::melissa.chandler@education.ky.gov::c7c40c5a-5db2-409e-9ac5-b3fa8556cae3" providerId="AD" clId="Web-{D2229408-23F0-C5CE-9802-52D32C1299D1}" dt="2023-09-20T18:42:20.101" v="14" actId="20577"/>
        <pc:sldMkLst>
          <pc:docMk/>
          <pc:sldMk cId="769095969" sldId="1558"/>
        </pc:sldMkLst>
        <pc:graphicFrameChg chg="modGraphic">
          <ac:chgData name="Chandler, Melissa - Division of Assessment and Accountability Support" userId="S::melissa.chandler@education.ky.gov::c7c40c5a-5db2-409e-9ac5-b3fa8556cae3" providerId="AD" clId="Web-{D2229408-23F0-C5CE-9802-52D32C1299D1}" dt="2023-09-20T18:42:20.101" v="14" actId="20577"/>
          <ac:graphicFrameMkLst>
            <pc:docMk/>
            <pc:sldMk cId="769095969" sldId="1558"/>
            <ac:graphicFrameMk id="7" creationId="{7945A59A-F736-1F65-47B3-ACE399FD678B}"/>
          </ac:graphicFrameMkLst>
        </pc:graphicFrameChg>
      </pc:sldChg>
    </pc:docChg>
  </pc:docChgLst>
  <pc:docChgLst>
    <pc:chgData name="Stafford, Jennifer - KDE Division Director" userId="S::jennifer.stafford@education.ky.gov::0151abd4-297e-443f-a77b-a8c249c015ab" providerId="AD" clId="Web-{9C4349B1-5ABD-10A0-E758-3C810607192F}"/>
    <pc:docChg chg="mod sldOrd">
      <pc:chgData name="Stafford, Jennifer - KDE Division Director" userId="S::jennifer.stafford@education.ky.gov::0151abd4-297e-443f-a77b-a8c249c015ab" providerId="AD" clId="Web-{9C4349B1-5ABD-10A0-E758-3C810607192F}" dt="2023-09-20T17:33:26.227" v="3"/>
      <pc:docMkLst>
        <pc:docMk/>
      </pc:docMkLst>
      <pc:sldChg chg="modCm">
        <pc:chgData name="Stafford, Jennifer - KDE Division Director" userId="S::jennifer.stafford@education.ky.gov::0151abd4-297e-443f-a77b-a8c249c015ab" providerId="AD" clId="Web-{9C4349B1-5ABD-10A0-E758-3C810607192F}" dt="2023-09-20T17:30:17.972" v="1"/>
        <pc:sldMkLst>
          <pc:docMk/>
          <pc:sldMk cId="301902911" sldId="256"/>
        </pc:sldMkLst>
        <pc:extLst>
          <p:ext xmlns:p="http://schemas.openxmlformats.org/presentationml/2006/main" uri="{D6D511B9-2390-475A-947B-AFAB55BFBCF1}">
            <pc226:cmChg xmlns:pc226="http://schemas.microsoft.com/office/powerpoint/2022/06/main/command" chg="">
              <pc226:chgData name="Stafford, Jennifer - KDE Division Director" userId="S::jennifer.stafford@education.ky.gov::0151abd4-297e-443f-a77b-a8c249c015ab" providerId="AD" clId="Web-{9C4349B1-5ABD-10A0-E758-3C810607192F}" dt="2023-09-20T17:30:17.972" v="1"/>
              <pc2:cmMkLst xmlns:pc2="http://schemas.microsoft.com/office/powerpoint/2019/9/main/command">
                <pc:docMk/>
                <pc:sldMk cId="301902911" sldId="256"/>
                <pc2:cmMk id="{C491D5B6-01B8-4FC6-9A9B-37462859D492}"/>
              </pc2:cmMkLst>
              <pc226:cmRplyChg chg="add">
                <pc226:chgData name="Stafford, Jennifer - KDE Division Director" userId="S::jennifer.stafford@education.ky.gov::0151abd4-297e-443f-a77b-a8c249c015ab" providerId="AD" clId="Web-{9C4349B1-5ABD-10A0-E758-3C810607192F}" dt="2023-09-20T17:30:17.972" v="1"/>
                <pc2:cmRplyMkLst xmlns:pc2="http://schemas.microsoft.com/office/powerpoint/2019/9/main/command">
                  <pc:docMk/>
                  <pc:sldMk cId="301902911" sldId="256"/>
                  <pc2:cmMk id="{C491D5B6-01B8-4FC6-9A9B-37462859D492}"/>
                  <pc2:cmRplyMk id="{53E6F53E-FF4E-46D0-8674-061A21F6150E}"/>
                </pc2:cmRplyMkLst>
              </pc226:cmRplyChg>
            </pc226:cmChg>
          </p:ext>
        </pc:extLst>
      </pc:sldChg>
      <pc:sldChg chg="addCm">
        <pc:chgData name="Stafford, Jennifer - KDE Division Director" userId="S::jennifer.stafford@education.ky.gov::0151abd4-297e-443f-a77b-a8c249c015ab" providerId="AD" clId="Web-{9C4349B1-5ABD-10A0-E758-3C810607192F}" dt="2023-09-20T17:31:30.959" v="2"/>
        <pc:sldMkLst>
          <pc:docMk/>
          <pc:sldMk cId="2379495781" sldId="306"/>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9C4349B1-5ABD-10A0-E758-3C810607192F}" dt="2023-09-20T17:31:30.959" v="2"/>
              <pc2:cmMkLst xmlns:pc2="http://schemas.microsoft.com/office/powerpoint/2019/9/main/command">
                <pc:docMk/>
                <pc:sldMk cId="2379495781" sldId="306"/>
                <pc2:cmMk id="{4B5E766C-BD3E-4C75-B3D6-579089F05E20}"/>
              </pc2:cmMkLst>
            </pc226:cmChg>
          </p:ext>
        </pc:extLst>
      </pc:sldChg>
      <pc:sldChg chg="ord">
        <pc:chgData name="Stafford, Jennifer - KDE Division Director" userId="S::jennifer.stafford@education.ky.gov::0151abd4-297e-443f-a77b-a8c249c015ab" providerId="AD" clId="Web-{9C4349B1-5ABD-10A0-E758-3C810607192F}" dt="2023-09-20T17:33:26.227" v="3"/>
        <pc:sldMkLst>
          <pc:docMk/>
          <pc:sldMk cId="681315856" sldId="1563"/>
        </pc:sldMkLst>
      </pc:sldChg>
    </pc:docChg>
  </pc:docChgLst>
  <pc:docChgLst>
    <pc:chgData name="Riley, Ben - Division of Assessment and Accountability Support" userId="4cd6cdff-1273-49fa-8860-d0f5fa3fb9f7" providerId="ADAL" clId="{4F38EC8A-7F7E-4098-A17D-78035BE12293}"/>
    <pc:docChg chg="modSld">
      <pc:chgData name="Riley, Ben - Division of Assessment and Accountability Support" userId="4cd6cdff-1273-49fa-8860-d0f5fa3fb9f7" providerId="ADAL" clId="{4F38EC8A-7F7E-4098-A17D-78035BE12293}" dt="2023-09-28T16:54:03.053" v="20" actId="20577"/>
      <pc:docMkLst>
        <pc:docMk/>
      </pc:docMkLst>
      <pc:sldChg chg="addCm">
        <pc:chgData name="Riley, Ben - Division of Assessment and Accountability Support" userId="4cd6cdff-1273-49fa-8860-d0f5fa3fb9f7" providerId="ADAL" clId="{4F38EC8A-7F7E-4098-A17D-78035BE12293}" dt="2023-09-20T12:14:42.911" v="0"/>
        <pc:sldMkLst>
          <pc:docMk/>
          <pc:sldMk cId="301902911" sldId="256"/>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4F38EC8A-7F7E-4098-A17D-78035BE12293}" dt="2023-09-20T12:14:42.911" v="0"/>
              <pc2:cmMkLst xmlns:pc2="http://schemas.microsoft.com/office/powerpoint/2019/9/main/command">
                <pc:docMk/>
                <pc:sldMk cId="301902911" sldId="256"/>
                <pc2:cmMk id="{2716F421-C656-461D-8A57-C8C55BD9D0C5}"/>
              </pc2:cmMkLst>
            </pc226:cmChg>
          </p:ext>
        </pc:extLst>
      </pc:sldChg>
      <pc:sldChg chg="modSp mod addCm">
        <pc:chgData name="Riley, Ben - Division of Assessment and Accountability Support" userId="4cd6cdff-1273-49fa-8860-d0f5fa3fb9f7" providerId="ADAL" clId="{4F38EC8A-7F7E-4098-A17D-78035BE12293}" dt="2023-09-28T16:54:03.053" v="20" actId="20577"/>
        <pc:sldMkLst>
          <pc:docMk/>
          <pc:sldMk cId="1674990817" sldId="299"/>
        </pc:sldMkLst>
        <pc:spChg chg="mod">
          <ac:chgData name="Riley, Ben - Division of Assessment and Accountability Support" userId="4cd6cdff-1273-49fa-8860-d0f5fa3fb9f7" providerId="ADAL" clId="{4F38EC8A-7F7E-4098-A17D-78035BE12293}" dt="2023-09-28T16:54:03.053" v="20" actId="20577"/>
          <ac:spMkLst>
            <pc:docMk/>
            <pc:sldMk cId="1674990817" sldId="299"/>
            <ac:spMk id="7" creationId="{27CC5510-07A2-4BCD-9A13-9559C66A3657}"/>
          </ac:spMkLst>
        </pc:sp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4F38EC8A-7F7E-4098-A17D-78035BE12293}" dt="2023-09-20T12:34:06.714" v="11"/>
              <pc2:cmMkLst xmlns:pc2="http://schemas.microsoft.com/office/powerpoint/2019/9/main/command">
                <pc:docMk/>
                <pc:sldMk cId="1674990817" sldId="299"/>
                <pc2:cmMk id="{7320220D-DE68-40E2-9DE9-DC2DFE9B14A6}"/>
              </pc2:cmMkLst>
            </pc226:cmChg>
            <pc226:cmChg xmlns:pc226="http://schemas.microsoft.com/office/powerpoint/2022/06/main/command" chg="add">
              <pc226:chgData name="Riley, Ben - Division of Assessment and Accountability Support" userId="4cd6cdff-1273-49fa-8860-d0f5fa3fb9f7" providerId="ADAL" clId="{4F38EC8A-7F7E-4098-A17D-78035BE12293}" dt="2023-09-20T12:34:43.063" v="12"/>
              <pc2:cmMkLst xmlns:pc2="http://schemas.microsoft.com/office/powerpoint/2019/9/main/command">
                <pc:docMk/>
                <pc:sldMk cId="1674990817" sldId="299"/>
                <pc2:cmMk id="{0D37A4B3-E4A8-4A4E-9686-C17CD8E939FE}"/>
              </pc2:cmMkLst>
            </pc226:cmChg>
          </p:ext>
        </pc:extLst>
      </pc:sldChg>
      <pc:sldChg chg="addCm">
        <pc:chgData name="Riley, Ben - Division of Assessment and Accountability Support" userId="4cd6cdff-1273-49fa-8860-d0f5fa3fb9f7" providerId="ADAL" clId="{4F38EC8A-7F7E-4098-A17D-78035BE12293}" dt="2023-09-20T12:22:24.124" v="7"/>
        <pc:sldMkLst>
          <pc:docMk/>
          <pc:sldMk cId="1417797413" sldId="307"/>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4F38EC8A-7F7E-4098-A17D-78035BE12293}" dt="2023-09-20T12:21:19.521" v="6"/>
              <pc2:cmMkLst xmlns:pc2="http://schemas.microsoft.com/office/powerpoint/2019/9/main/command">
                <pc:docMk/>
                <pc:sldMk cId="1417797413" sldId="307"/>
                <pc2:cmMk id="{6B70F979-6DC5-4CD0-B348-56ED1E0D5703}"/>
              </pc2:cmMkLst>
            </pc226:cmChg>
            <pc226:cmChg xmlns:pc226="http://schemas.microsoft.com/office/powerpoint/2022/06/main/command" chg="add">
              <pc226:chgData name="Riley, Ben - Division of Assessment and Accountability Support" userId="4cd6cdff-1273-49fa-8860-d0f5fa3fb9f7" providerId="ADAL" clId="{4F38EC8A-7F7E-4098-A17D-78035BE12293}" dt="2023-09-20T12:22:24.124" v="7"/>
              <pc2:cmMkLst xmlns:pc2="http://schemas.microsoft.com/office/powerpoint/2019/9/main/command">
                <pc:docMk/>
                <pc:sldMk cId="1417797413" sldId="307"/>
                <pc2:cmMk id="{656EE983-88F0-4A1F-847B-FBE26209446F}"/>
              </pc2:cmMkLst>
            </pc226:cmChg>
          </p:ext>
        </pc:extLst>
      </pc:sldChg>
      <pc:sldChg chg="addCm">
        <pc:chgData name="Riley, Ben - Division of Assessment and Accountability Support" userId="4cd6cdff-1273-49fa-8860-d0f5fa3fb9f7" providerId="ADAL" clId="{4F38EC8A-7F7E-4098-A17D-78035BE12293}" dt="2023-09-20T12:23:38.087" v="8"/>
        <pc:sldMkLst>
          <pc:docMk/>
          <pc:sldMk cId="1122092167" sldId="308"/>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4F38EC8A-7F7E-4098-A17D-78035BE12293}" dt="2023-09-20T12:20:59.121" v="5"/>
              <pc2:cmMkLst xmlns:pc2="http://schemas.microsoft.com/office/powerpoint/2019/9/main/command">
                <pc:docMk/>
                <pc:sldMk cId="1122092167" sldId="308"/>
                <pc2:cmMk id="{804A9F5C-1ADA-4438-8F9D-C6173664D2DE}"/>
              </pc2:cmMkLst>
            </pc226:cmChg>
            <pc226:cmChg xmlns:pc226="http://schemas.microsoft.com/office/powerpoint/2022/06/main/command" chg="add">
              <pc226:chgData name="Riley, Ben - Division of Assessment and Accountability Support" userId="4cd6cdff-1273-49fa-8860-d0f5fa3fb9f7" providerId="ADAL" clId="{4F38EC8A-7F7E-4098-A17D-78035BE12293}" dt="2023-09-20T12:23:38.087" v="8"/>
              <pc2:cmMkLst xmlns:pc2="http://schemas.microsoft.com/office/powerpoint/2019/9/main/command">
                <pc:docMk/>
                <pc:sldMk cId="1122092167" sldId="308"/>
                <pc2:cmMk id="{D8CA10BA-3978-4350-8CB9-B2CA099A53FE}"/>
              </pc2:cmMkLst>
            </pc226:cmChg>
          </p:ext>
        </pc:extLst>
      </pc:sldChg>
      <pc:sldChg chg="modSp mod addCm">
        <pc:chgData name="Riley, Ben - Division of Assessment and Accountability Support" userId="4cd6cdff-1273-49fa-8860-d0f5fa3fb9f7" providerId="ADAL" clId="{4F38EC8A-7F7E-4098-A17D-78035BE12293}" dt="2023-09-20T12:20:25.521" v="4"/>
        <pc:sldMkLst>
          <pc:docMk/>
          <pc:sldMk cId="3782720891" sldId="314"/>
        </pc:sldMkLst>
        <pc:spChg chg="mod">
          <ac:chgData name="Riley, Ben - Division of Assessment and Accountability Support" userId="4cd6cdff-1273-49fa-8860-d0f5fa3fb9f7" providerId="ADAL" clId="{4F38EC8A-7F7E-4098-A17D-78035BE12293}" dt="2023-09-20T12:19:37.971" v="3" actId="962"/>
          <ac:spMkLst>
            <pc:docMk/>
            <pc:sldMk cId="3782720891" sldId="314"/>
            <ac:spMk id="3" creationId="{6258E481-08C3-92D0-C9C8-3E33175CD046}"/>
          </ac:spMkLst>
        </pc:sp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4F38EC8A-7F7E-4098-A17D-78035BE12293}" dt="2023-09-20T12:20:25.521" v="4"/>
              <pc2:cmMkLst xmlns:pc2="http://schemas.microsoft.com/office/powerpoint/2019/9/main/command">
                <pc:docMk/>
                <pc:sldMk cId="3782720891" sldId="314"/>
                <pc2:cmMk id="{E5B69067-2099-4907-B038-75C5721A3D95}"/>
              </pc2:cmMkLst>
            </pc226:cmChg>
            <pc226:cmChg xmlns:pc226="http://schemas.microsoft.com/office/powerpoint/2022/06/main/command" chg="add">
              <pc226:chgData name="Riley, Ben - Division of Assessment and Accountability Support" userId="4cd6cdff-1273-49fa-8860-d0f5fa3fb9f7" providerId="ADAL" clId="{4F38EC8A-7F7E-4098-A17D-78035BE12293}" dt="2023-09-20T12:19:12.881" v="1"/>
              <pc2:cmMkLst xmlns:pc2="http://schemas.microsoft.com/office/powerpoint/2019/9/main/command">
                <pc:docMk/>
                <pc:sldMk cId="3782720891" sldId="314"/>
                <pc2:cmMk id="{6E626275-6100-4B04-94BA-6EA9F96794AA}"/>
              </pc2:cmMkLst>
            </pc226:cmChg>
          </p:ext>
        </pc:extLst>
      </pc:sldChg>
      <pc:sldChg chg="addCm">
        <pc:chgData name="Riley, Ben - Division of Assessment and Accountability Support" userId="4cd6cdff-1273-49fa-8860-d0f5fa3fb9f7" providerId="ADAL" clId="{4F38EC8A-7F7E-4098-A17D-78035BE12293}" dt="2023-09-20T12:29:50.836" v="9"/>
        <pc:sldMkLst>
          <pc:docMk/>
          <pc:sldMk cId="522998470" sldId="1556"/>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4F38EC8A-7F7E-4098-A17D-78035BE12293}" dt="2023-09-20T12:29:50.836" v="9"/>
              <pc2:cmMkLst xmlns:pc2="http://schemas.microsoft.com/office/powerpoint/2019/9/main/command">
                <pc:docMk/>
                <pc:sldMk cId="522998470" sldId="1556"/>
                <pc2:cmMk id="{53BBEA1F-D0DF-4E9C-85CC-3265AA76EFFB}"/>
              </pc2:cmMkLst>
            </pc226:cmChg>
          </p:ext>
        </pc:extLst>
      </pc:sldChg>
      <pc:sldChg chg="addCm">
        <pc:chgData name="Riley, Ben - Division of Assessment and Accountability Support" userId="4cd6cdff-1273-49fa-8860-d0f5fa3fb9f7" providerId="ADAL" clId="{4F38EC8A-7F7E-4098-A17D-78035BE12293}" dt="2023-09-20T12:30:24.602" v="10"/>
        <pc:sldMkLst>
          <pc:docMk/>
          <pc:sldMk cId="769095969" sldId="1558"/>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4F38EC8A-7F7E-4098-A17D-78035BE12293}" dt="2023-09-20T12:30:24.602" v="10"/>
              <pc2:cmMkLst xmlns:pc2="http://schemas.microsoft.com/office/powerpoint/2019/9/main/command">
                <pc:docMk/>
                <pc:sldMk cId="769095969" sldId="1558"/>
                <pc2:cmMk id="{6452BB1F-C102-4FCB-A6AD-FCF72B3B6FE6}"/>
              </pc2:cmMkLst>
            </pc226:cmChg>
          </p:ext>
        </pc:extLst>
      </pc:sldChg>
    </pc:docChg>
  </pc:docChgLst>
  <pc:docChgLst>
    <pc:chgData name="O'Hair, Kevin - Office of Assessment and Accountability" userId="S::kevin.ohair@education.ky.gov::854929ff-e20a-4d14-a6ee-38bca46af5a2" providerId="AD" clId="Web-{1D7AA520-B988-4EA1-B94F-3E9E3F6ED3F0}"/>
    <pc:docChg chg="mod modSld">
      <pc:chgData name="O'Hair, Kevin - Office of Assessment and Accountability" userId="S::kevin.ohair@education.ky.gov::854929ff-e20a-4d14-a6ee-38bca46af5a2" providerId="AD" clId="Web-{1D7AA520-B988-4EA1-B94F-3E9E3F6ED3F0}" dt="2023-09-20T16:57:43.166" v="10"/>
      <pc:docMkLst>
        <pc:docMk/>
      </pc:docMkLst>
      <pc:sldChg chg="addCm">
        <pc:chgData name="O'Hair, Kevin - Office of Assessment and Accountability" userId="S::kevin.ohair@education.ky.gov::854929ff-e20a-4d14-a6ee-38bca46af5a2" providerId="AD" clId="Web-{1D7AA520-B988-4EA1-B94F-3E9E3F6ED3F0}" dt="2023-09-20T16:56:29.554" v="7"/>
        <pc:sldMkLst>
          <pc:docMk/>
          <pc:sldMk cId="904539963" sldId="303"/>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1D7AA520-B988-4EA1-B94F-3E9E3F6ED3F0}" dt="2023-09-20T16:56:29.554" v="7"/>
              <pc2:cmMkLst xmlns:pc2="http://schemas.microsoft.com/office/powerpoint/2019/9/main/command">
                <pc:docMk/>
                <pc:sldMk cId="904539963" sldId="303"/>
                <pc2:cmMk id="{CF515B81-CA68-4199-AC48-973FD4F31660}"/>
              </pc2:cmMkLst>
            </pc226:cmChg>
          </p:ext>
        </pc:extLst>
      </pc:sldChg>
      <pc:sldChg chg="addCm">
        <pc:chgData name="O'Hair, Kevin - Office of Assessment and Accountability" userId="S::kevin.ohair@education.ky.gov::854929ff-e20a-4d14-a6ee-38bca46af5a2" providerId="AD" clId="Web-{1D7AA520-B988-4EA1-B94F-3E9E3F6ED3F0}" dt="2023-09-20T16:43:09.801" v="1"/>
        <pc:sldMkLst>
          <pc:docMk/>
          <pc:sldMk cId="3908593441" sldId="304"/>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1D7AA520-B988-4EA1-B94F-3E9E3F6ED3F0}" dt="2023-09-20T16:43:09.801" v="1"/>
              <pc2:cmMkLst xmlns:pc2="http://schemas.microsoft.com/office/powerpoint/2019/9/main/command">
                <pc:docMk/>
                <pc:sldMk cId="3908593441" sldId="304"/>
                <pc2:cmMk id="{773A7CB6-0100-4D98-8735-17B40CC1FEBE}"/>
              </pc2:cmMkLst>
            </pc226:cmChg>
          </p:ext>
        </pc:extLst>
      </pc:sldChg>
      <pc:sldChg chg="addCm">
        <pc:chgData name="O'Hair, Kevin - Office of Assessment and Accountability" userId="S::kevin.ohair@education.ky.gov::854929ff-e20a-4d14-a6ee-38bca46af5a2" providerId="AD" clId="Web-{1D7AA520-B988-4EA1-B94F-3E9E3F6ED3F0}" dt="2023-09-20T16:53:10.081" v="2"/>
        <pc:sldMkLst>
          <pc:docMk/>
          <pc:sldMk cId="2663538420" sldId="312"/>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1D7AA520-B988-4EA1-B94F-3E9E3F6ED3F0}" dt="2023-09-20T16:53:10.081" v="2"/>
              <pc2:cmMkLst xmlns:pc2="http://schemas.microsoft.com/office/powerpoint/2019/9/main/command">
                <pc:docMk/>
                <pc:sldMk cId="2663538420" sldId="312"/>
                <pc2:cmMk id="{D6B1B99C-4629-49DA-97F9-C941D5EF513D}"/>
              </pc2:cmMkLst>
            </pc226:cmChg>
          </p:ext>
        </pc:extLst>
      </pc:sldChg>
      <pc:sldChg chg="modSp addCm">
        <pc:chgData name="O'Hair, Kevin - Office of Assessment and Accountability" userId="S::kevin.ohair@education.ky.gov::854929ff-e20a-4d14-a6ee-38bca46af5a2" providerId="AD" clId="Web-{1D7AA520-B988-4EA1-B94F-3E9E3F6ED3F0}" dt="2023-09-20T16:54:40.036" v="6" actId="20577"/>
        <pc:sldMkLst>
          <pc:docMk/>
          <pc:sldMk cId="1719983804" sldId="313"/>
        </pc:sldMkLst>
        <pc:spChg chg="mod">
          <ac:chgData name="O'Hair, Kevin - Office of Assessment and Accountability" userId="S::kevin.ohair@education.ky.gov::854929ff-e20a-4d14-a6ee-38bca46af5a2" providerId="AD" clId="Web-{1D7AA520-B988-4EA1-B94F-3E9E3F6ED3F0}" dt="2023-09-20T16:54:40.036" v="6" actId="20577"/>
          <ac:spMkLst>
            <pc:docMk/>
            <pc:sldMk cId="1719983804" sldId="313"/>
            <ac:spMk id="3" creationId="{F1546C76-FB12-449D-B6D0-1146DF838184}"/>
          </ac:spMkLst>
        </pc:spChg>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1D7AA520-B988-4EA1-B94F-3E9E3F6ED3F0}" dt="2023-09-20T16:53:59.863" v="3"/>
              <pc2:cmMkLst xmlns:pc2="http://schemas.microsoft.com/office/powerpoint/2019/9/main/command">
                <pc:docMk/>
                <pc:sldMk cId="1719983804" sldId="313"/>
                <pc2:cmMk id="{35279D59-E296-4882-8943-089A268BC284}"/>
              </pc2:cmMkLst>
            </pc226:cmChg>
          </p:ext>
        </pc:extLst>
      </pc:sldChg>
      <pc:sldChg chg="addCm">
        <pc:chgData name="O'Hair, Kevin - Office of Assessment and Accountability" userId="S::kevin.ohair@education.ky.gov::854929ff-e20a-4d14-a6ee-38bca46af5a2" providerId="AD" clId="Web-{1D7AA520-B988-4EA1-B94F-3E9E3F6ED3F0}" dt="2023-09-20T16:56:49.305" v="8"/>
        <pc:sldMkLst>
          <pc:docMk/>
          <pc:sldMk cId="2467249585" sldId="318"/>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1D7AA520-B988-4EA1-B94F-3E9E3F6ED3F0}" dt="2023-09-20T16:56:49.305" v="8"/>
              <pc2:cmMkLst xmlns:pc2="http://schemas.microsoft.com/office/powerpoint/2019/9/main/command">
                <pc:docMk/>
                <pc:sldMk cId="2467249585" sldId="318"/>
                <pc2:cmMk id="{33AE7FD6-0223-47A0-B3B9-4AAD85CFB202}"/>
              </pc2:cmMkLst>
            </pc226:cmChg>
          </p:ext>
        </pc:extLst>
      </pc:sldChg>
      <pc:sldChg chg="addCm">
        <pc:chgData name="O'Hair, Kevin - Office of Assessment and Accountability" userId="S::kevin.ohair@education.ky.gov::854929ff-e20a-4d14-a6ee-38bca46af5a2" providerId="AD" clId="Web-{1D7AA520-B988-4EA1-B94F-3E9E3F6ED3F0}" dt="2023-09-20T16:57:15.977" v="9"/>
        <pc:sldMkLst>
          <pc:docMk/>
          <pc:sldMk cId="3031893878" sldId="319"/>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1D7AA520-B988-4EA1-B94F-3E9E3F6ED3F0}" dt="2023-09-20T16:57:15.977" v="9"/>
              <pc2:cmMkLst xmlns:pc2="http://schemas.microsoft.com/office/powerpoint/2019/9/main/command">
                <pc:docMk/>
                <pc:sldMk cId="3031893878" sldId="319"/>
                <pc2:cmMk id="{5B557871-6952-4F6E-AC36-D73DAFD5D55F}"/>
              </pc2:cmMkLst>
            </pc226:cmChg>
          </p:ext>
        </pc:extLst>
      </pc:sldChg>
      <pc:sldChg chg="addCm">
        <pc:chgData name="O'Hair, Kevin - Office of Assessment and Accountability" userId="S::kevin.ohair@education.ky.gov::854929ff-e20a-4d14-a6ee-38bca46af5a2" providerId="AD" clId="Web-{1D7AA520-B988-4EA1-B94F-3E9E3F6ED3F0}" dt="2023-09-20T16:57:43.166" v="10"/>
        <pc:sldMkLst>
          <pc:docMk/>
          <pc:sldMk cId="2190700528" sldId="320"/>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1D7AA520-B988-4EA1-B94F-3E9E3F6ED3F0}" dt="2023-09-20T16:57:43.166" v="10"/>
              <pc2:cmMkLst xmlns:pc2="http://schemas.microsoft.com/office/powerpoint/2019/9/main/command">
                <pc:docMk/>
                <pc:sldMk cId="2190700528" sldId="320"/>
                <pc2:cmMk id="{351E5C9E-496B-463D-B81E-4E4722DF6CDE}"/>
              </pc2:cmMkLst>
            </pc226:cmChg>
          </p:ext>
        </pc:extLst>
      </pc:sldChg>
    </pc:docChg>
  </pc:docChgLst>
  <pc:docChgLst>
    <pc:chgData name="Chandler, Melissa - Division of Assessment and Accountability Support" userId="c7c40c5a-5db2-409e-9ac5-b3fa8556cae3" providerId="ADAL" clId="{DFC61BDC-F548-4547-90AA-A1D84507FE3C}"/>
    <pc:docChg chg="modSld">
      <pc:chgData name="Chandler, Melissa - Division of Assessment and Accountability Support" userId="c7c40c5a-5db2-409e-9ac5-b3fa8556cae3" providerId="ADAL" clId="{DFC61BDC-F548-4547-90AA-A1D84507FE3C}" dt="2023-09-20T18:42:55.631" v="3" actId="2711"/>
      <pc:docMkLst>
        <pc:docMk/>
      </pc:docMkLst>
      <pc:sldChg chg="modSp">
        <pc:chgData name="Chandler, Melissa - Division of Assessment and Accountability Support" userId="c7c40c5a-5db2-409e-9ac5-b3fa8556cae3" providerId="ADAL" clId="{DFC61BDC-F548-4547-90AA-A1D84507FE3C}" dt="2023-09-20T18:42:55.631" v="3" actId="2711"/>
        <pc:sldMkLst>
          <pc:docMk/>
          <pc:sldMk cId="769095969" sldId="1558"/>
        </pc:sldMkLst>
        <pc:graphicFrameChg chg="mod">
          <ac:chgData name="Chandler, Melissa - Division of Assessment and Accountability Support" userId="c7c40c5a-5db2-409e-9ac5-b3fa8556cae3" providerId="ADAL" clId="{DFC61BDC-F548-4547-90AA-A1D84507FE3C}" dt="2023-09-20T18:42:55.631" v="3" actId="2711"/>
          <ac:graphicFrameMkLst>
            <pc:docMk/>
            <pc:sldMk cId="769095969" sldId="1558"/>
            <ac:graphicFrameMk id="7" creationId="{7945A59A-F736-1F65-47B3-ACE399FD678B}"/>
          </ac:graphicFrameMkLst>
        </pc:graphicFrameChg>
      </pc:sldChg>
    </pc:docChg>
  </pc:docChgLst>
  <pc:docChgLst>
    <pc:chgData name="Prater, Michael - Division of Accountability Data and Analysis" userId="S::michael.prater@education.ky.gov::d1706e83-bbbf-420a-9299-477f144fa9a1" providerId="AD" clId="Web-{51FD6B67-08A5-1BDD-2F5F-11A04AE32148}"/>
    <pc:docChg chg="sldOrd">
      <pc:chgData name="Prater, Michael - Division of Accountability Data and Analysis" userId="S::michael.prater@education.ky.gov::d1706e83-bbbf-420a-9299-477f144fa9a1" providerId="AD" clId="Web-{51FD6B67-08A5-1BDD-2F5F-11A04AE32148}" dt="2023-09-20T12:39:35.219" v="0"/>
      <pc:docMkLst>
        <pc:docMk/>
      </pc:docMkLst>
      <pc:sldChg chg="ord">
        <pc:chgData name="Prater, Michael - Division of Accountability Data and Analysis" userId="S::michael.prater@education.ky.gov::d1706e83-bbbf-420a-9299-477f144fa9a1" providerId="AD" clId="Web-{51FD6B67-08A5-1BDD-2F5F-11A04AE32148}" dt="2023-09-20T12:39:35.219" v="0"/>
        <pc:sldMkLst>
          <pc:docMk/>
          <pc:sldMk cId="3474957928" sldId="1555"/>
        </pc:sldMkLst>
      </pc:sldChg>
    </pc:docChg>
  </pc:docChgLst>
  <pc:docChgLst>
    <pc:chgData name="Savage, Shara - Division of Assessment and Accountability Support" userId="S::shara.savage@education.ky.gov::71eadb16-699f-453e-81d8-c9ac7aaf2dd6" providerId="AD" clId="Web-{4C1626DA-E251-C506-9EE8-9F66A534B154}"/>
    <pc:docChg chg="mod">
      <pc:chgData name="Savage, Shara - Division of Assessment and Accountability Support" userId="S::shara.savage@education.ky.gov::71eadb16-699f-453e-81d8-c9ac7aaf2dd6" providerId="AD" clId="Web-{4C1626DA-E251-C506-9EE8-9F66A534B154}" dt="2023-09-20T12:18:57.978" v="1"/>
      <pc:docMkLst>
        <pc:docMk/>
      </pc:docMkLst>
      <pc:sldChg chg="modCm">
        <pc:chgData name="Savage, Shara - Division of Assessment and Accountability Support" userId="S::shara.savage@education.ky.gov::71eadb16-699f-453e-81d8-c9ac7aaf2dd6" providerId="AD" clId="Web-{4C1626DA-E251-C506-9EE8-9F66A534B154}" dt="2023-09-20T12:18:57.978" v="1"/>
        <pc:sldMkLst>
          <pc:docMk/>
          <pc:sldMk cId="301902911" sldId="256"/>
        </pc:sldMkLst>
        <pc:extLst>
          <p:ext xmlns:p="http://schemas.openxmlformats.org/presentationml/2006/main" uri="{D6D511B9-2390-475A-947B-AFAB55BFBCF1}">
            <pc226:cmChg xmlns:pc226="http://schemas.microsoft.com/office/powerpoint/2022/06/main/command" chg="">
              <pc226:chgData name="Savage, Shara - Division of Assessment and Accountability Support" userId="S::shara.savage@education.ky.gov::71eadb16-699f-453e-81d8-c9ac7aaf2dd6" providerId="AD" clId="Web-{4C1626DA-E251-C506-9EE8-9F66A534B154}" dt="2023-09-20T12:18:57.978" v="1"/>
              <pc2:cmMkLst xmlns:pc2="http://schemas.microsoft.com/office/powerpoint/2019/9/main/command">
                <pc:docMk/>
                <pc:sldMk cId="301902911" sldId="256"/>
                <pc2:cmMk id="{2716F421-C656-461D-8A57-C8C55BD9D0C5}"/>
              </pc2:cmMkLst>
              <pc226:cmRplyChg chg="add">
                <pc226:chgData name="Savage, Shara - Division of Assessment and Accountability Support" userId="S::shara.savage@education.ky.gov::71eadb16-699f-453e-81d8-c9ac7aaf2dd6" providerId="AD" clId="Web-{4C1626DA-E251-C506-9EE8-9F66A534B154}" dt="2023-09-20T12:18:57.978" v="1"/>
                <pc2:cmRplyMkLst xmlns:pc2="http://schemas.microsoft.com/office/powerpoint/2019/9/main/command">
                  <pc:docMk/>
                  <pc:sldMk cId="301902911" sldId="256"/>
                  <pc2:cmMk id="{2716F421-C656-461D-8A57-C8C55BD9D0C5}"/>
                  <pc2:cmRplyMk id="{EF616F5B-FB41-4AC1-AFC5-40BD61D4ECAE}"/>
                </pc2:cmRplyMkLst>
              </pc226:cmRplyChg>
            </pc226:cmChg>
          </p:ext>
        </pc:extLst>
      </pc:sldChg>
    </pc:docChg>
  </pc:docChgLst>
  <pc:docChgLst>
    <pc:chgData name="Savage, Shara - Division of Assessment and Accountability Support" userId="71eadb16-699f-453e-81d8-c9ac7aaf2dd6" providerId="ADAL" clId="{32A475D5-224E-4B00-B0ED-61A241D546F9}"/>
    <pc:docChg chg="undo custSel delSld modSld sldOrd">
      <pc:chgData name="Savage, Shara - Division of Assessment and Accountability Support" userId="71eadb16-699f-453e-81d8-c9ac7aaf2dd6" providerId="ADAL" clId="{32A475D5-224E-4B00-B0ED-61A241D546F9}" dt="2023-09-28T13:12:10.003" v="2042" actId="207"/>
      <pc:docMkLst>
        <pc:docMk/>
      </pc:docMkLst>
      <pc:sldChg chg="modSp mod modNotesTx">
        <pc:chgData name="Savage, Shara - Division of Assessment and Accountability Support" userId="71eadb16-699f-453e-81d8-c9ac7aaf2dd6" providerId="ADAL" clId="{32A475D5-224E-4B00-B0ED-61A241D546F9}" dt="2023-09-28T11:54:49.671" v="2011" actId="27636"/>
        <pc:sldMkLst>
          <pc:docMk/>
          <pc:sldMk cId="301902911" sldId="256"/>
        </pc:sldMkLst>
        <pc:spChg chg="mod">
          <ac:chgData name="Savage, Shara - Division of Assessment and Accountability Support" userId="71eadb16-699f-453e-81d8-c9ac7aaf2dd6" providerId="ADAL" clId="{32A475D5-224E-4B00-B0ED-61A241D546F9}" dt="2023-09-22T12:01:19.442" v="1007" actId="33553"/>
          <ac:spMkLst>
            <pc:docMk/>
            <pc:sldMk cId="301902911" sldId="256"/>
            <ac:spMk id="4" creationId="{C69DB1B6-904E-4159-AFA3-8BECA16F509C}"/>
          </ac:spMkLst>
        </pc:spChg>
        <pc:spChg chg="mod">
          <ac:chgData name="Savage, Shara - Division of Assessment and Accountability Support" userId="71eadb16-699f-453e-81d8-c9ac7aaf2dd6" providerId="ADAL" clId="{32A475D5-224E-4B00-B0ED-61A241D546F9}" dt="2023-09-28T11:54:49.671" v="2011" actId="27636"/>
          <ac:spMkLst>
            <pc:docMk/>
            <pc:sldMk cId="301902911" sldId="256"/>
            <ac:spMk id="9" creationId="{F03D6A03-BE1A-4040-9335-B6A1590FA9D1}"/>
          </ac:spMkLst>
        </pc:spChg>
      </pc:sldChg>
      <pc:sldChg chg="modNotesTx">
        <pc:chgData name="Savage, Shara - Division of Assessment and Accountability Support" userId="71eadb16-699f-453e-81d8-c9ac7aaf2dd6" providerId="ADAL" clId="{32A475D5-224E-4B00-B0ED-61A241D546F9}" dt="2023-09-22T12:04:45.455" v="1199" actId="6549"/>
        <pc:sldMkLst>
          <pc:docMk/>
          <pc:sldMk cId="1112980395" sldId="257"/>
        </pc:sldMkLst>
      </pc:sldChg>
      <pc:sldChg chg="modNotesTx">
        <pc:chgData name="Savage, Shara - Division of Assessment and Accountability Support" userId="71eadb16-699f-453e-81d8-c9ac7aaf2dd6" providerId="ADAL" clId="{32A475D5-224E-4B00-B0ED-61A241D546F9}" dt="2023-09-28T13:10:22.065" v="2037" actId="20577"/>
        <pc:sldMkLst>
          <pc:docMk/>
          <pc:sldMk cId="3225382126" sldId="259"/>
        </pc:sldMkLst>
      </pc:sldChg>
      <pc:sldChg chg="modSp mod delCm">
        <pc:chgData name="Savage, Shara - Division of Assessment and Accountability Support" userId="71eadb16-699f-453e-81d8-c9ac7aaf2dd6" providerId="ADAL" clId="{32A475D5-224E-4B00-B0ED-61A241D546F9}" dt="2023-09-28T11:59:53.555" v="2016" actId="1076"/>
        <pc:sldMkLst>
          <pc:docMk/>
          <pc:sldMk cId="1674990817" sldId="299"/>
        </pc:sldMkLst>
        <pc:spChg chg="mod">
          <ac:chgData name="Savage, Shara - Division of Assessment and Accountability Support" userId="71eadb16-699f-453e-81d8-c9ac7aaf2dd6" providerId="ADAL" clId="{32A475D5-224E-4B00-B0ED-61A241D546F9}" dt="2023-09-28T11:59:53.555" v="2016" actId="1076"/>
          <ac:spMkLst>
            <pc:docMk/>
            <pc:sldMk cId="1674990817" sldId="299"/>
            <ac:spMk id="7" creationId="{27CC5510-07A2-4BCD-9A13-9559C66A3657}"/>
          </ac:spMkLst>
        </pc:spChg>
        <pc:extLst>
          <p:ext xmlns:p="http://schemas.openxmlformats.org/presentationml/2006/main" uri="{D6D511B9-2390-475A-947B-AFAB55BFBCF1}">
            <pc226:cmChg xmlns:pc226="http://schemas.microsoft.com/office/powerpoint/2022/06/main/command" chg="del">
              <pc226:chgData name="Savage, Shara - Division of Assessment and Accountability Support" userId="71eadb16-699f-453e-81d8-c9ac7aaf2dd6" providerId="ADAL" clId="{32A475D5-224E-4B00-B0ED-61A241D546F9}" dt="2023-09-28T11:49:05.207" v="2008"/>
              <pc2:cmMkLst xmlns:pc2="http://schemas.microsoft.com/office/powerpoint/2019/9/main/command">
                <pc:docMk/>
                <pc:sldMk cId="1674990817" sldId="299"/>
                <pc2:cmMk id="{7320220D-DE68-40E2-9DE9-DC2DFE9B14A6}"/>
              </pc2:cmMkLst>
            </pc226:cmChg>
            <pc226:cmChg xmlns:pc226="http://schemas.microsoft.com/office/powerpoint/2022/06/main/command" chg="del">
              <pc226:chgData name="Savage, Shara - Division of Assessment and Accountability Support" userId="71eadb16-699f-453e-81d8-c9ac7aaf2dd6" providerId="ADAL" clId="{32A475D5-224E-4B00-B0ED-61A241D546F9}" dt="2023-09-28T11:49:07.437" v="2009"/>
              <pc2:cmMkLst xmlns:pc2="http://schemas.microsoft.com/office/powerpoint/2019/9/main/command">
                <pc:docMk/>
                <pc:sldMk cId="1674990817" sldId="299"/>
                <pc2:cmMk id="{0D37A4B3-E4A8-4A4E-9686-C17CD8E939FE}"/>
              </pc2:cmMkLst>
            </pc226:cmChg>
          </p:ext>
        </pc:extLst>
      </pc:sldChg>
      <pc:sldChg chg="addSp delSp modSp mod">
        <pc:chgData name="Savage, Shara - Division of Assessment and Accountability Support" userId="71eadb16-699f-453e-81d8-c9ac7aaf2dd6" providerId="ADAL" clId="{32A475D5-224E-4B00-B0ED-61A241D546F9}" dt="2023-09-28T13:10:43.478" v="2039" actId="13244"/>
        <pc:sldMkLst>
          <pc:docMk/>
          <pc:sldMk cId="1481697069" sldId="300"/>
        </pc:sldMkLst>
        <pc:spChg chg="add del mod">
          <ac:chgData name="Savage, Shara - Division of Assessment and Accountability Support" userId="71eadb16-699f-453e-81d8-c9ac7aaf2dd6" providerId="ADAL" clId="{32A475D5-224E-4B00-B0ED-61A241D546F9}" dt="2023-09-22T12:01:38.438" v="1009" actId="478"/>
          <ac:spMkLst>
            <pc:docMk/>
            <pc:sldMk cId="1481697069" sldId="300"/>
            <ac:spMk id="2" creationId="{C48FEC72-1829-E55F-B197-02057BC84E13}"/>
          </ac:spMkLst>
        </pc:spChg>
        <pc:spChg chg="add mod ord">
          <ac:chgData name="Savage, Shara - Division of Assessment and Accountability Support" userId="71eadb16-699f-453e-81d8-c9ac7aaf2dd6" providerId="ADAL" clId="{32A475D5-224E-4B00-B0ED-61A241D546F9}" dt="2023-09-28T13:10:43.478" v="2039" actId="13244"/>
          <ac:spMkLst>
            <pc:docMk/>
            <pc:sldMk cId="1481697069" sldId="300"/>
            <ac:spMk id="4" creationId="{7BDBDFF6-3027-6287-2FA3-7122A80AE2C5}"/>
          </ac:spMkLst>
        </pc:spChg>
      </pc:sldChg>
      <pc:sldChg chg="modSp mod">
        <pc:chgData name="Savage, Shara - Division of Assessment and Accountability Support" userId="71eadb16-699f-453e-81d8-c9ac7aaf2dd6" providerId="ADAL" clId="{32A475D5-224E-4B00-B0ED-61A241D546F9}" dt="2023-09-22T11:43:05.884" v="412" actId="6549"/>
        <pc:sldMkLst>
          <pc:docMk/>
          <pc:sldMk cId="281208248" sldId="301"/>
        </pc:sldMkLst>
        <pc:spChg chg="mod">
          <ac:chgData name="Savage, Shara - Division of Assessment and Accountability Support" userId="71eadb16-699f-453e-81d8-c9ac7aaf2dd6" providerId="ADAL" clId="{32A475D5-224E-4B00-B0ED-61A241D546F9}" dt="2023-09-22T11:43:05.884" v="412" actId="6549"/>
          <ac:spMkLst>
            <pc:docMk/>
            <pc:sldMk cId="281208248" sldId="301"/>
            <ac:spMk id="3" creationId="{F1546C76-FB12-449D-B6D0-1146DF838184}"/>
          </ac:spMkLst>
        </pc:spChg>
      </pc:sldChg>
      <pc:sldChg chg="del">
        <pc:chgData name="Savage, Shara - Division of Assessment and Accountability Support" userId="71eadb16-699f-453e-81d8-c9ac7aaf2dd6" providerId="ADAL" clId="{32A475D5-224E-4B00-B0ED-61A241D546F9}" dt="2023-09-28T13:09:34.393" v="2017" actId="47"/>
        <pc:sldMkLst>
          <pc:docMk/>
          <pc:sldMk cId="1962826523" sldId="302"/>
        </pc:sldMkLst>
      </pc:sldChg>
      <pc:sldChg chg="del">
        <pc:chgData name="Savage, Shara - Division of Assessment and Accountability Support" userId="71eadb16-699f-453e-81d8-c9ac7aaf2dd6" providerId="ADAL" clId="{32A475D5-224E-4B00-B0ED-61A241D546F9}" dt="2023-09-28T13:09:34.393" v="2017" actId="47"/>
        <pc:sldMkLst>
          <pc:docMk/>
          <pc:sldMk cId="904539963" sldId="303"/>
        </pc:sldMkLst>
      </pc:sldChg>
      <pc:sldChg chg="modSp mod delCm modCm">
        <pc:chgData name="Savage, Shara - Division of Assessment and Accountability Support" userId="71eadb16-699f-453e-81d8-c9ac7aaf2dd6" providerId="ADAL" clId="{32A475D5-224E-4B00-B0ED-61A241D546F9}" dt="2023-09-22T11:38:23.774" v="45"/>
        <pc:sldMkLst>
          <pc:docMk/>
          <pc:sldMk cId="3908593441" sldId="304"/>
        </pc:sldMkLst>
        <pc:spChg chg="mod">
          <ac:chgData name="Savage, Shara - Division of Assessment and Accountability Support" userId="71eadb16-699f-453e-81d8-c9ac7aaf2dd6" providerId="ADAL" clId="{32A475D5-224E-4B00-B0ED-61A241D546F9}" dt="2023-09-22T11:38:18.444" v="44" actId="115"/>
          <ac:spMkLst>
            <pc:docMk/>
            <pc:sldMk cId="3908593441" sldId="304"/>
            <ac:spMk id="3" creationId="{F1546C76-FB12-449D-B6D0-1146DF838184}"/>
          </ac:spMkLst>
        </pc:spChg>
        <pc:extLst>
          <p:ext xmlns:p="http://schemas.openxmlformats.org/presentationml/2006/main" uri="{D6D511B9-2390-475A-947B-AFAB55BFBCF1}">
            <pc226:cmChg xmlns:pc226="http://schemas.microsoft.com/office/powerpoint/2022/06/main/command" chg="del mod">
              <pc226:chgData name="Savage, Shara - Division of Assessment and Accountability Support" userId="71eadb16-699f-453e-81d8-c9ac7aaf2dd6" providerId="ADAL" clId="{32A475D5-224E-4B00-B0ED-61A241D546F9}" dt="2023-09-22T11:36:22.577" v="2"/>
              <pc2:cmMkLst xmlns:pc2="http://schemas.microsoft.com/office/powerpoint/2019/9/main/command">
                <pc:docMk/>
                <pc:sldMk cId="3908593441" sldId="304"/>
                <pc2:cmMk id="{773A7CB6-0100-4D98-8735-17B40CC1FEBE}"/>
              </pc2:cmMkLst>
            </pc226:cmChg>
            <pc226:cmChg xmlns:pc226="http://schemas.microsoft.com/office/powerpoint/2022/06/main/command" chg="del mod">
              <pc226:chgData name="Savage, Shara - Division of Assessment and Accountability Support" userId="71eadb16-699f-453e-81d8-c9ac7aaf2dd6" providerId="ADAL" clId="{32A475D5-224E-4B00-B0ED-61A241D546F9}" dt="2023-09-22T11:38:23.774" v="45"/>
              <pc2:cmMkLst xmlns:pc2="http://schemas.microsoft.com/office/powerpoint/2019/9/main/command">
                <pc:docMk/>
                <pc:sldMk cId="3908593441" sldId="304"/>
                <pc2:cmMk id="{ED224ABF-DD83-48EF-9895-EAC89A92A837}"/>
              </pc2:cmMkLst>
            </pc226:cmChg>
          </p:ext>
        </pc:extLst>
      </pc:sldChg>
      <pc:sldChg chg="modSp mod delCm modCm modNotesTx">
        <pc:chgData name="Savage, Shara - Division of Assessment and Accountability Support" userId="71eadb16-699f-453e-81d8-c9ac7aaf2dd6" providerId="ADAL" clId="{32A475D5-224E-4B00-B0ED-61A241D546F9}" dt="2023-09-28T11:29:31.248" v="1758" actId="20577"/>
        <pc:sldMkLst>
          <pc:docMk/>
          <pc:sldMk cId="2379495781" sldId="306"/>
        </pc:sldMkLst>
        <pc:spChg chg="mod">
          <ac:chgData name="Savage, Shara - Division of Assessment and Accountability Support" userId="71eadb16-699f-453e-81d8-c9ac7aaf2dd6" providerId="ADAL" clId="{32A475D5-224E-4B00-B0ED-61A241D546F9}" dt="2023-09-22T11:39:46.709" v="58" actId="255"/>
          <ac:spMkLst>
            <pc:docMk/>
            <pc:sldMk cId="2379495781" sldId="306"/>
            <ac:spMk id="3" creationId="{F1546C76-FB12-449D-B6D0-1146DF838184}"/>
          </ac:spMkLst>
        </pc:spChg>
        <pc:extLst>
          <p:ext xmlns:p="http://schemas.openxmlformats.org/presentationml/2006/main" uri="{D6D511B9-2390-475A-947B-AFAB55BFBCF1}">
            <pc226:cmChg xmlns:pc226="http://schemas.microsoft.com/office/powerpoint/2022/06/main/command" chg="del mod">
              <pc226:chgData name="Savage, Shara - Division of Assessment and Accountability Support" userId="71eadb16-699f-453e-81d8-c9ac7aaf2dd6" providerId="ADAL" clId="{32A475D5-224E-4B00-B0ED-61A241D546F9}" dt="2023-09-22T11:38:47.455" v="47"/>
              <pc2:cmMkLst xmlns:pc2="http://schemas.microsoft.com/office/powerpoint/2019/9/main/command">
                <pc:docMk/>
                <pc:sldMk cId="2379495781" sldId="306"/>
                <pc2:cmMk id="{4B5E766C-BD3E-4C75-B3D6-579089F05E20}"/>
              </pc2:cmMkLst>
            </pc226:cmChg>
          </p:ext>
        </pc:extLst>
      </pc:sldChg>
      <pc:sldChg chg="addSp modSp mod delCm">
        <pc:chgData name="Savage, Shara - Division of Assessment and Accountability Support" userId="71eadb16-699f-453e-81d8-c9ac7aaf2dd6" providerId="ADAL" clId="{32A475D5-224E-4B00-B0ED-61A241D546F9}" dt="2023-09-22T12:00:31.213" v="1006"/>
        <pc:sldMkLst>
          <pc:docMk/>
          <pc:sldMk cId="1417797413" sldId="307"/>
        </pc:sldMkLst>
        <pc:spChg chg="add mod">
          <ac:chgData name="Savage, Shara - Division of Assessment and Accountability Support" userId="71eadb16-699f-453e-81d8-c9ac7aaf2dd6" providerId="ADAL" clId="{32A475D5-224E-4B00-B0ED-61A241D546F9}" dt="2023-09-22T12:00:13.479" v="1003" actId="14100"/>
          <ac:spMkLst>
            <pc:docMk/>
            <pc:sldMk cId="1417797413" sldId="307"/>
            <ac:spMk id="2" creationId="{6D6CB898-B41A-B171-E642-583EED641E39}"/>
          </ac:spMkLst>
        </pc:spChg>
        <pc:spChg chg="mod">
          <ac:chgData name="Savage, Shara - Division of Assessment and Accountability Support" userId="71eadb16-699f-453e-81d8-c9ac7aaf2dd6" providerId="ADAL" clId="{32A475D5-224E-4B00-B0ED-61A241D546F9}" dt="2023-09-22T12:00:27.292" v="1005" actId="14100"/>
          <ac:spMkLst>
            <pc:docMk/>
            <pc:sldMk cId="1417797413" sldId="307"/>
            <ac:spMk id="6" creationId="{D10AE6B1-BA08-4B1B-B774-AEE0BE6CC6E5}"/>
          </ac:spMkLst>
        </pc:spChg>
        <pc:picChg chg="mod">
          <ac:chgData name="Savage, Shara - Division of Assessment and Accountability Support" userId="71eadb16-699f-453e-81d8-c9ac7aaf2dd6" providerId="ADAL" clId="{32A475D5-224E-4B00-B0ED-61A241D546F9}" dt="2023-09-22T11:57:57.111" v="858" actId="14100"/>
          <ac:picMkLst>
            <pc:docMk/>
            <pc:sldMk cId="1417797413" sldId="307"/>
            <ac:picMk id="3" creationId="{BAA1DD48-0FAE-AF3D-5A4A-2DBBA77FFA89}"/>
          </ac:picMkLst>
        </pc:picChg>
        <pc:extLst>
          <p:ext xmlns:p="http://schemas.openxmlformats.org/presentationml/2006/main" uri="{D6D511B9-2390-475A-947B-AFAB55BFBCF1}">
            <pc226:cmChg xmlns:pc226="http://schemas.microsoft.com/office/powerpoint/2022/06/main/command" chg="del">
              <pc226:chgData name="Savage, Shara - Division of Assessment and Accountability Support" userId="71eadb16-699f-453e-81d8-c9ac7aaf2dd6" providerId="ADAL" clId="{32A475D5-224E-4B00-B0ED-61A241D546F9}" dt="2023-09-22T11:57:33.807" v="857"/>
              <pc2:cmMkLst xmlns:pc2="http://schemas.microsoft.com/office/powerpoint/2019/9/main/command">
                <pc:docMk/>
                <pc:sldMk cId="1417797413" sldId="307"/>
                <pc2:cmMk id="{6B70F979-6DC5-4CD0-B348-56ED1E0D5703}"/>
              </pc2:cmMkLst>
            </pc226:cmChg>
            <pc226:cmChg xmlns:pc226="http://schemas.microsoft.com/office/powerpoint/2022/06/main/command" chg="del">
              <pc226:chgData name="Savage, Shara - Division of Assessment and Accountability Support" userId="71eadb16-699f-453e-81d8-c9ac7aaf2dd6" providerId="ADAL" clId="{32A475D5-224E-4B00-B0ED-61A241D546F9}" dt="2023-09-22T12:00:31.213" v="1006"/>
              <pc2:cmMkLst xmlns:pc2="http://schemas.microsoft.com/office/powerpoint/2019/9/main/command">
                <pc:docMk/>
                <pc:sldMk cId="1417797413" sldId="307"/>
                <pc2:cmMk id="{656EE983-88F0-4A1F-847B-FBE26209446F}"/>
              </pc2:cmMkLst>
            </pc226:cmChg>
          </p:ext>
        </pc:extLst>
      </pc:sldChg>
      <pc:sldChg chg="addSp delSp modSp mod delCm">
        <pc:chgData name="Savage, Shara - Division of Assessment and Accountability Support" userId="71eadb16-699f-453e-81d8-c9ac7aaf2dd6" providerId="ADAL" clId="{32A475D5-224E-4B00-B0ED-61A241D546F9}" dt="2023-09-22T11:56:13.424" v="752" actId="1076"/>
        <pc:sldMkLst>
          <pc:docMk/>
          <pc:sldMk cId="1122092167" sldId="308"/>
        </pc:sldMkLst>
        <pc:spChg chg="mod">
          <ac:chgData name="Savage, Shara - Division of Assessment and Accountability Support" userId="71eadb16-699f-453e-81d8-c9ac7aaf2dd6" providerId="ADAL" clId="{32A475D5-224E-4B00-B0ED-61A241D546F9}" dt="2023-09-22T11:55:58.456" v="747" actId="1076"/>
          <ac:spMkLst>
            <pc:docMk/>
            <pc:sldMk cId="1122092167" sldId="308"/>
            <ac:spMk id="2" creationId="{1C8F977E-2F40-491B-8F96-3CD9459AE886}"/>
          </ac:spMkLst>
        </pc:spChg>
        <pc:spChg chg="add del mod">
          <ac:chgData name="Savage, Shara - Division of Assessment and Accountability Support" userId="71eadb16-699f-453e-81d8-c9ac7aaf2dd6" providerId="ADAL" clId="{32A475D5-224E-4B00-B0ED-61A241D546F9}" dt="2023-09-22T11:50:40.382" v="470" actId="478"/>
          <ac:spMkLst>
            <pc:docMk/>
            <pc:sldMk cId="1122092167" sldId="308"/>
            <ac:spMk id="7" creationId="{11E85125-4AEB-84F9-92A5-2721D4D0401C}"/>
          </ac:spMkLst>
        </pc:spChg>
        <pc:graphicFrameChg chg="add mod modGraphic">
          <ac:chgData name="Savage, Shara - Division of Assessment and Accountability Support" userId="71eadb16-699f-453e-81d8-c9ac7aaf2dd6" providerId="ADAL" clId="{32A475D5-224E-4B00-B0ED-61A241D546F9}" dt="2023-09-22T11:56:13.424" v="752" actId="1076"/>
          <ac:graphicFrameMkLst>
            <pc:docMk/>
            <pc:sldMk cId="1122092167" sldId="308"/>
            <ac:graphicFrameMk id="3" creationId="{EAEF8E5A-CCC3-FEEC-E34C-CC4360B6FE75}"/>
          </ac:graphicFrameMkLst>
        </pc:graphicFrameChg>
        <pc:picChg chg="del mod">
          <ac:chgData name="Savage, Shara - Division of Assessment and Accountability Support" userId="71eadb16-699f-453e-81d8-c9ac7aaf2dd6" providerId="ADAL" clId="{32A475D5-224E-4B00-B0ED-61A241D546F9}" dt="2023-09-22T11:50:20.122" v="469" actId="21"/>
          <ac:picMkLst>
            <pc:docMk/>
            <pc:sldMk cId="1122092167" sldId="308"/>
            <ac:picMk id="4" creationId="{49DDF626-70E3-4C8E-B779-F0D69A569928}"/>
          </ac:picMkLst>
        </pc:picChg>
        <pc:picChg chg="del mod">
          <ac:chgData name="Savage, Shara - Division of Assessment and Accountability Support" userId="71eadb16-699f-453e-81d8-c9ac7aaf2dd6" providerId="ADAL" clId="{32A475D5-224E-4B00-B0ED-61A241D546F9}" dt="2023-09-22T11:48:57.226" v="464" actId="21"/>
          <ac:picMkLst>
            <pc:docMk/>
            <pc:sldMk cId="1122092167" sldId="308"/>
            <ac:picMk id="6" creationId="{5AFBFACC-2C27-4F2B-B482-CEECF8AF627D}"/>
          </ac:picMkLst>
        </pc:picChg>
        <pc:extLst>
          <p:ext xmlns:p="http://schemas.openxmlformats.org/presentationml/2006/main" uri="{D6D511B9-2390-475A-947B-AFAB55BFBCF1}">
            <pc226:cmChg xmlns:pc226="http://schemas.microsoft.com/office/powerpoint/2022/06/main/command" chg="del">
              <pc226:chgData name="Savage, Shara - Division of Assessment and Accountability Support" userId="71eadb16-699f-453e-81d8-c9ac7aaf2dd6" providerId="ADAL" clId="{32A475D5-224E-4B00-B0ED-61A241D546F9}" dt="2023-09-22T11:47:48.992" v="461"/>
              <pc2:cmMkLst xmlns:pc2="http://schemas.microsoft.com/office/powerpoint/2019/9/main/command">
                <pc:docMk/>
                <pc:sldMk cId="1122092167" sldId="308"/>
                <pc2:cmMk id="{804A9F5C-1ADA-4438-8F9D-C6173664D2DE}"/>
              </pc2:cmMkLst>
            </pc226:cmChg>
            <pc226:cmChg xmlns:pc226="http://schemas.microsoft.com/office/powerpoint/2022/06/main/command" chg="del">
              <pc226:chgData name="Savage, Shara - Division of Assessment and Accountability Support" userId="71eadb16-699f-453e-81d8-c9ac7aaf2dd6" providerId="ADAL" clId="{32A475D5-224E-4B00-B0ED-61A241D546F9}" dt="2023-09-22T11:47:51.661" v="462"/>
              <pc2:cmMkLst xmlns:pc2="http://schemas.microsoft.com/office/powerpoint/2019/9/main/command">
                <pc:docMk/>
                <pc:sldMk cId="1122092167" sldId="308"/>
                <pc2:cmMk id="{D8CA10BA-3978-4350-8CB9-B2CA099A53FE}"/>
              </pc2:cmMkLst>
            </pc226:cmChg>
          </p:ext>
        </pc:extLst>
      </pc:sldChg>
      <pc:sldChg chg="delCm">
        <pc:chgData name="Savage, Shara - Division of Assessment and Accountability Support" userId="71eadb16-699f-453e-81d8-c9ac7aaf2dd6" providerId="ADAL" clId="{32A475D5-224E-4B00-B0ED-61A241D546F9}" dt="2023-09-22T11:47:09.871" v="457"/>
        <pc:sldMkLst>
          <pc:docMk/>
          <pc:sldMk cId="1719983804" sldId="313"/>
        </pc:sldMkLst>
        <pc:extLst>
          <p:ext xmlns:p="http://schemas.openxmlformats.org/presentationml/2006/main" uri="{D6D511B9-2390-475A-947B-AFAB55BFBCF1}">
            <pc226:cmChg xmlns:pc226="http://schemas.microsoft.com/office/powerpoint/2022/06/main/command" chg="del">
              <pc226:chgData name="Savage, Shara - Division of Assessment and Accountability Support" userId="71eadb16-699f-453e-81d8-c9ac7aaf2dd6" providerId="ADAL" clId="{32A475D5-224E-4B00-B0ED-61A241D546F9}" dt="2023-09-22T11:47:09.871" v="457"/>
              <pc2:cmMkLst xmlns:pc2="http://schemas.microsoft.com/office/powerpoint/2019/9/main/command">
                <pc:docMk/>
                <pc:sldMk cId="1719983804" sldId="313"/>
                <pc2:cmMk id="{35279D59-E296-4882-8943-089A268BC284}"/>
              </pc2:cmMkLst>
            </pc226:cmChg>
          </p:ext>
        </pc:extLst>
      </pc:sldChg>
      <pc:sldChg chg="modSp mod delCm">
        <pc:chgData name="Savage, Shara - Division of Assessment and Accountability Support" userId="71eadb16-699f-453e-81d8-c9ac7aaf2dd6" providerId="ADAL" clId="{32A475D5-224E-4B00-B0ED-61A241D546F9}" dt="2023-09-22T12:17:31.971" v="1222" actId="1076"/>
        <pc:sldMkLst>
          <pc:docMk/>
          <pc:sldMk cId="3782720891" sldId="314"/>
        </pc:sldMkLst>
        <pc:spChg chg="mod ord">
          <ac:chgData name="Savage, Shara - Division of Assessment and Accountability Support" userId="71eadb16-699f-453e-81d8-c9ac7aaf2dd6" providerId="ADAL" clId="{32A475D5-224E-4B00-B0ED-61A241D546F9}" dt="2023-09-22T12:17:31.971" v="1222" actId="1076"/>
          <ac:spMkLst>
            <pc:docMk/>
            <pc:sldMk cId="3782720891" sldId="314"/>
            <ac:spMk id="3" creationId="{6258E481-08C3-92D0-C9C8-3E33175CD046}"/>
          </ac:spMkLst>
        </pc:spChg>
        <pc:picChg chg="mod">
          <ac:chgData name="Savage, Shara - Division of Assessment and Accountability Support" userId="71eadb16-699f-453e-81d8-c9ac7aaf2dd6" providerId="ADAL" clId="{32A475D5-224E-4B00-B0ED-61A241D546F9}" dt="2023-09-22T12:17:23.626" v="1219" actId="1076"/>
          <ac:picMkLst>
            <pc:docMk/>
            <pc:sldMk cId="3782720891" sldId="314"/>
            <ac:picMk id="8" creationId="{8A99EEB5-8731-457E-8BD5-B1305DD24D89}"/>
          </ac:picMkLst>
        </pc:picChg>
        <pc:extLst>
          <p:ext xmlns:p="http://schemas.openxmlformats.org/presentationml/2006/main" uri="{D6D511B9-2390-475A-947B-AFAB55BFBCF1}">
            <pc226:cmChg xmlns:pc226="http://schemas.microsoft.com/office/powerpoint/2022/06/main/command" chg="del">
              <pc226:chgData name="Savage, Shara - Division of Assessment and Accountability Support" userId="71eadb16-699f-453e-81d8-c9ac7aaf2dd6" providerId="ADAL" clId="{32A475D5-224E-4B00-B0ED-61A241D546F9}" dt="2023-09-22T11:42:56.094" v="411"/>
              <pc2:cmMkLst xmlns:pc2="http://schemas.microsoft.com/office/powerpoint/2019/9/main/command">
                <pc:docMk/>
                <pc:sldMk cId="3782720891" sldId="314"/>
                <pc2:cmMk id="{E5B69067-2099-4907-B038-75C5721A3D95}"/>
              </pc2:cmMkLst>
            </pc226:cmChg>
            <pc226:cmChg xmlns:pc226="http://schemas.microsoft.com/office/powerpoint/2022/06/main/command" chg="del">
              <pc226:chgData name="Savage, Shara - Division of Assessment and Accountability Support" userId="71eadb16-699f-453e-81d8-c9ac7aaf2dd6" providerId="ADAL" clId="{32A475D5-224E-4B00-B0ED-61A241D546F9}" dt="2023-09-22T11:42:53.610" v="410"/>
              <pc2:cmMkLst xmlns:pc2="http://schemas.microsoft.com/office/powerpoint/2019/9/main/command">
                <pc:docMk/>
                <pc:sldMk cId="3782720891" sldId="314"/>
                <pc2:cmMk id="{6E626275-6100-4B04-94BA-6EA9F96794AA}"/>
              </pc2:cmMkLst>
            </pc226:cmChg>
          </p:ext>
        </pc:extLst>
      </pc:sldChg>
      <pc:sldChg chg="del">
        <pc:chgData name="Savage, Shara - Division of Assessment and Accountability Support" userId="71eadb16-699f-453e-81d8-c9ac7aaf2dd6" providerId="ADAL" clId="{32A475D5-224E-4B00-B0ED-61A241D546F9}" dt="2023-09-28T13:09:34.393" v="2017" actId="47"/>
        <pc:sldMkLst>
          <pc:docMk/>
          <pc:sldMk cId="2467249585" sldId="318"/>
        </pc:sldMkLst>
      </pc:sldChg>
      <pc:sldChg chg="modSp del mod">
        <pc:chgData name="Savage, Shara - Division of Assessment and Accountability Support" userId="71eadb16-699f-453e-81d8-c9ac7aaf2dd6" providerId="ADAL" clId="{32A475D5-224E-4B00-B0ED-61A241D546F9}" dt="2023-09-28T13:12:10.003" v="2042" actId="207"/>
        <pc:sldMkLst>
          <pc:docMk/>
          <pc:sldMk cId="3031893878" sldId="319"/>
        </pc:sldMkLst>
        <pc:spChg chg="mod">
          <ac:chgData name="Savage, Shara - Division of Assessment and Accountability Support" userId="71eadb16-699f-453e-81d8-c9ac7aaf2dd6" providerId="ADAL" clId="{32A475D5-224E-4B00-B0ED-61A241D546F9}" dt="2023-09-28T13:12:10.003" v="2042" actId="207"/>
          <ac:spMkLst>
            <pc:docMk/>
            <pc:sldMk cId="3031893878" sldId="319"/>
            <ac:spMk id="3" creationId="{0D43E0C9-43A5-5BAE-B3F4-656B6FA0C12E}"/>
          </ac:spMkLst>
        </pc:spChg>
      </pc:sldChg>
      <pc:sldChg chg="del">
        <pc:chgData name="Savage, Shara - Division of Assessment and Accountability Support" userId="71eadb16-699f-453e-81d8-c9ac7aaf2dd6" providerId="ADAL" clId="{32A475D5-224E-4B00-B0ED-61A241D546F9}" dt="2023-09-28T13:09:34.393" v="2017" actId="47"/>
        <pc:sldMkLst>
          <pc:docMk/>
          <pc:sldMk cId="2190700528" sldId="320"/>
        </pc:sldMkLst>
      </pc:sldChg>
      <pc:sldChg chg="modSp mod ord modNotesTx">
        <pc:chgData name="Savage, Shara - Division of Assessment and Accountability Support" userId="71eadb16-699f-453e-81d8-c9ac7aaf2dd6" providerId="ADAL" clId="{32A475D5-224E-4B00-B0ED-61A241D546F9}" dt="2023-09-28T11:37:27.813" v="1942" actId="20577"/>
        <pc:sldMkLst>
          <pc:docMk/>
          <pc:sldMk cId="2231297251" sldId="996"/>
        </pc:sldMkLst>
        <pc:spChg chg="mod">
          <ac:chgData name="Savage, Shara - Division of Assessment and Accountability Support" userId="71eadb16-699f-453e-81d8-c9ac7aaf2dd6" providerId="ADAL" clId="{32A475D5-224E-4B00-B0ED-61A241D546F9}" dt="2023-09-22T12:14:44.095" v="1214" actId="27636"/>
          <ac:spMkLst>
            <pc:docMk/>
            <pc:sldMk cId="2231297251" sldId="996"/>
            <ac:spMk id="3" creationId="{E2F6FF51-70E0-34D4-1A14-A9DC822207F1}"/>
          </ac:spMkLst>
        </pc:spChg>
      </pc:sldChg>
      <pc:sldChg chg="ord modNotesTx">
        <pc:chgData name="Savage, Shara - Division of Assessment and Accountability Support" userId="71eadb16-699f-453e-81d8-c9ac7aaf2dd6" providerId="ADAL" clId="{32A475D5-224E-4B00-B0ED-61A241D546F9}" dt="2023-09-22T12:32:45.283" v="1541" actId="20577"/>
        <pc:sldMkLst>
          <pc:docMk/>
          <pc:sldMk cId="3548444446" sldId="1554"/>
        </pc:sldMkLst>
      </pc:sldChg>
      <pc:sldChg chg="delCm modNotesTx">
        <pc:chgData name="Savage, Shara - Division of Assessment and Accountability Support" userId="71eadb16-699f-453e-81d8-c9ac7aaf2dd6" providerId="ADAL" clId="{32A475D5-224E-4B00-B0ED-61A241D546F9}" dt="2023-09-22T12:18:11.632" v="1224" actId="6549"/>
        <pc:sldMkLst>
          <pc:docMk/>
          <pc:sldMk cId="3474957928" sldId="1555"/>
        </pc:sldMkLst>
        <pc:extLst>
          <p:ext xmlns:p="http://schemas.openxmlformats.org/presentationml/2006/main" uri="{D6D511B9-2390-475A-947B-AFAB55BFBCF1}">
            <pc226:cmChg xmlns:pc226="http://schemas.microsoft.com/office/powerpoint/2022/06/main/command" chg="del">
              <pc226:chgData name="Savage, Shara - Division of Assessment and Accountability Support" userId="71eadb16-699f-453e-81d8-c9ac7aaf2dd6" providerId="ADAL" clId="{32A475D5-224E-4B00-B0ED-61A241D546F9}" dt="2023-09-22T11:43:35.795" v="426"/>
              <pc2:cmMkLst xmlns:pc2="http://schemas.microsoft.com/office/powerpoint/2019/9/main/command">
                <pc:docMk/>
                <pc:sldMk cId="3474957928" sldId="1555"/>
                <pc2:cmMk id="{206D5133-E0C2-4B47-8F98-2D6573CE79C4}"/>
              </pc2:cmMkLst>
            </pc226:cmChg>
          </p:ext>
        </pc:extLst>
      </pc:sldChg>
      <pc:sldChg chg="modSp mod delCm modCm modNotesTx">
        <pc:chgData name="Savage, Shara - Division of Assessment and Accountability Support" userId="71eadb16-699f-453e-81d8-c9ac7aaf2dd6" providerId="ADAL" clId="{32A475D5-224E-4B00-B0ED-61A241D546F9}" dt="2023-09-22T13:41:07.062" v="1702" actId="20577"/>
        <pc:sldMkLst>
          <pc:docMk/>
          <pc:sldMk cId="522998470" sldId="1556"/>
        </pc:sldMkLst>
        <pc:spChg chg="mod">
          <ac:chgData name="Savage, Shara - Division of Assessment and Accountability Support" userId="71eadb16-699f-453e-81d8-c9ac7aaf2dd6" providerId="ADAL" clId="{32A475D5-224E-4B00-B0ED-61A241D546F9}" dt="2023-09-22T11:43:23.460" v="424" actId="207"/>
          <ac:spMkLst>
            <pc:docMk/>
            <pc:sldMk cId="522998470" sldId="1556"/>
            <ac:spMk id="3" creationId="{F1546C76-FB12-449D-B6D0-1146DF838184}"/>
          </ac:spMkLst>
        </pc:spChg>
        <pc:extLst>
          <p:ext xmlns:p="http://schemas.openxmlformats.org/presentationml/2006/main" uri="{D6D511B9-2390-475A-947B-AFAB55BFBCF1}">
            <pc226:cmChg xmlns:pc226="http://schemas.microsoft.com/office/powerpoint/2022/06/main/command" chg="del mod">
              <pc226:chgData name="Savage, Shara - Division of Assessment and Accountability Support" userId="71eadb16-699f-453e-81d8-c9ac7aaf2dd6" providerId="ADAL" clId="{32A475D5-224E-4B00-B0ED-61A241D546F9}" dt="2023-09-22T11:43:28.886" v="425"/>
              <pc2:cmMkLst xmlns:pc2="http://schemas.microsoft.com/office/powerpoint/2019/9/main/command">
                <pc:docMk/>
                <pc:sldMk cId="522998470" sldId="1556"/>
                <pc2:cmMk id="{53BBEA1F-D0DF-4E9C-85CC-3265AA76EFFB}"/>
              </pc2:cmMkLst>
            </pc226:cmChg>
          </p:ext>
        </pc:extLst>
      </pc:sldChg>
      <pc:sldChg chg="modNotesTx">
        <pc:chgData name="Savage, Shara - Division of Assessment and Accountability Support" userId="71eadb16-699f-453e-81d8-c9ac7aaf2dd6" providerId="ADAL" clId="{32A475D5-224E-4B00-B0ED-61A241D546F9}" dt="2023-09-28T11:32:48.117" v="1895" actId="20577"/>
        <pc:sldMkLst>
          <pc:docMk/>
          <pc:sldMk cId="599316979" sldId="1557"/>
        </pc:sldMkLst>
      </pc:sldChg>
      <pc:sldChg chg="delCm modNotesTx">
        <pc:chgData name="Savage, Shara - Division of Assessment and Accountability Support" userId="71eadb16-699f-453e-81d8-c9ac7aaf2dd6" providerId="ADAL" clId="{32A475D5-224E-4B00-B0ED-61A241D546F9}" dt="2023-09-22T12:28:30.581" v="1358" actId="20577"/>
        <pc:sldMkLst>
          <pc:docMk/>
          <pc:sldMk cId="769095969" sldId="1558"/>
        </pc:sldMkLst>
        <pc:extLst>
          <p:ext xmlns:p="http://schemas.openxmlformats.org/presentationml/2006/main" uri="{D6D511B9-2390-475A-947B-AFAB55BFBCF1}">
            <pc226:cmChg xmlns:pc226="http://schemas.microsoft.com/office/powerpoint/2022/06/main/command" chg="del">
              <pc226:chgData name="Savage, Shara - Division of Assessment and Accountability Support" userId="71eadb16-699f-453e-81d8-c9ac7aaf2dd6" providerId="ADAL" clId="{32A475D5-224E-4B00-B0ED-61A241D546F9}" dt="2023-09-22T11:43:56.187" v="428"/>
              <pc2:cmMkLst xmlns:pc2="http://schemas.microsoft.com/office/powerpoint/2019/9/main/command">
                <pc:docMk/>
                <pc:sldMk cId="769095969" sldId="1558"/>
                <pc2:cmMk id="{7E793502-13FC-4D54-8D93-572FA389EE05}"/>
              </pc2:cmMkLst>
            </pc226:cmChg>
            <pc226:cmChg xmlns:pc226="http://schemas.microsoft.com/office/powerpoint/2022/06/main/command" chg="del">
              <pc226:chgData name="Savage, Shara - Division of Assessment and Accountability Support" userId="71eadb16-699f-453e-81d8-c9ac7aaf2dd6" providerId="ADAL" clId="{32A475D5-224E-4B00-B0ED-61A241D546F9}" dt="2023-09-22T11:43:52.208" v="427"/>
              <pc2:cmMkLst xmlns:pc2="http://schemas.microsoft.com/office/powerpoint/2019/9/main/command">
                <pc:docMk/>
                <pc:sldMk cId="769095969" sldId="1558"/>
                <pc2:cmMk id="{6452BB1F-C102-4FCB-A6AD-FCF72B3B6FE6}"/>
              </pc2:cmMkLst>
            </pc226:cmChg>
            <pc226:cmChg xmlns:pc226="http://schemas.microsoft.com/office/powerpoint/2022/06/main/command" chg="del">
              <pc226:chgData name="Savage, Shara - Division of Assessment and Accountability Support" userId="71eadb16-699f-453e-81d8-c9ac7aaf2dd6" providerId="ADAL" clId="{32A475D5-224E-4B00-B0ED-61A241D546F9}" dt="2023-09-22T11:44:02.257" v="429"/>
              <pc2:cmMkLst xmlns:pc2="http://schemas.microsoft.com/office/powerpoint/2019/9/main/command">
                <pc:docMk/>
                <pc:sldMk cId="769095969" sldId="1558"/>
                <pc2:cmMk id="{32357C6D-CDBB-4159-8DB8-99087D3E914D}"/>
              </pc2:cmMkLst>
            </pc226:cmChg>
          </p:ext>
        </pc:extLst>
      </pc:sldChg>
      <pc:sldChg chg="modSp mod delCm modNotesTx">
        <pc:chgData name="Savage, Shara - Division of Assessment and Accountability Support" userId="71eadb16-699f-453e-81d8-c9ac7aaf2dd6" providerId="ADAL" clId="{32A475D5-224E-4B00-B0ED-61A241D546F9}" dt="2023-09-22T12:36:19.764" v="1643" actId="20577"/>
        <pc:sldMkLst>
          <pc:docMk/>
          <pc:sldMk cId="4020905089" sldId="1560"/>
        </pc:sldMkLst>
        <pc:spChg chg="mod">
          <ac:chgData name="Savage, Shara - Division of Assessment and Accountability Support" userId="71eadb16-699f-453e-81d8-c9ac7aaf2dd6" providerId="ADAL" clId="{32A475D5-224E-4B00-B0ED-61A241D546F9}" dt="2023-09-22T12:14:33.789" v="1207" actId="6549"/>
          <ac:spMkLst>
            <pc:docMk/>
            <pc:sldMk cId="4020905089" sldId="1560"/>
            <ac:spMk id="2" creationId="{2385A0FE-3ED0-422B-4207-132987CA6F6B}"/>
          </ac:spMkLst>
        </pc:spChg>
        <pc:graphicFrameChg chg="mod">
          <ac:chgData name="Savage, Shara - Division of Assessment and Accountability Support" userId="71eadb16-699f-453e-81d8-c9ac7aaf2dd6" providerId="ADAL" clId="{32A475D5-224E-4B00-B0ED-61A241D546F9}" dt="2023-09-22T11:46:11.793" v="454" actId="20577"/>
          <ac:graphicFrameMkLst>
            <pc:docMk/>
            <pc:sldMk cId="4020905089" sldId="1560"/>
            <ac:graphicFrameMk id="32" creationId="{A6DBE1B2-066D-1EEC-DD2F-DD138BA8A518}"/>
          </ac:graphicFrameMkLst>
        </pc:graphicFrameChg>
        <pc:extLst>
          <p:ext xmlns:p="http://schemas.openxmlformats.org/presentationml/2006/main" uri="{D6D511B9-2390-475A-947B-AFAB55BFBCF1}">
            <pc226:cmChg xmlns:pc226="http://schemas.microsoft.com/office/powerpoint/2022/06/main/command" chg="del">
              <pc226:chgData name="Savage, Shara - Division of Assessment and Accountability Support" userId="71eadb16-699f-453e-81d8-c9ac7aaf2dd6" providerId="ADAL" clId="{32A475D5-224E-4B00-B0ED-61A241D546F9}" dt="2023-09-22T11:46:22.222" v="455"/>
              <pc2:cmMkLst xmlns:pc2="http://schemas.microsoft.com/office/powerpoint/2019/9/main/command">
                <pc:docMk/>
                <pc:sldMk cId="4020905089" sldId="1560"/>
                <pc2:cmMk id="{ED39117D-06F7-401B-AA88-E688F79A6C0E}"/>
              </pc2:cmMkLst>
            </pc226:cmChg>
            <pc226:cmChg xmlns:pc226="http://schemas.microsoft.com/office/powerpoint/2022/06/main/command" chg="del">
              <pc226:chgData name="Savage, Shara - Division of Assessment and Accountability Support" userId="71eadb16-699f-453e-81d8-c9ac7aaf2dd6" providerId="ADAL" clId="{32A475D5-224E-4B00-B0ED-61A241D546F9}" dt="2023-09-22T11:46:25.388" v="456"/>
              <pc2:cmMkLst xmlns:pc2="http://schemas.microsoft.com/office/powerpoint/2019/9/main/command">
                <pc:docMk/>
                <pc:sldMk cId="4020905089" sldId="1560"/>
                <pc2:cmMk id="{E6A2FDF5-C50E-4E33-B7CB-7B5CADC4CD4D}"/>
              </pc2:cmMkLst>
            </pc226:cmChg>
          </p:ext>
        </pc:extLst>
      </pc:sldChg>
      <pc:sldChg chg="modSp mod ord modNotesTx">
        <pc:chgData name="Savage, Shara - Division of Assessment and Accountability Support" userId="71eadb16-699f-453e-81d8-c9ac7aaf2dd6" providerId="ADAL" clId="{32A475D5-224E-4B00-B0ED-61A241D546F9}" dt="2023-09-28T11:46:49.140" v="2007"/>
        <pc:sldMkLst>
          <pc:docMk/>
          <pc:sldMk cId="681315856" sldId="1563"/>
        </pc:sldMkLst>
        <pc:spChg chg="mod">
          <ac:chgData name="Savage, Shara - Division of Assessment and Accountability Support" userId="71eadb16-699f-453e-81d8-c9ac7aaf2dd6" providerId="ADAL" clId="{32A475D5-224E-4B00-B0ED-61A241D546F9}" dt="2023-09-22T11:44:42.581" v="434" actId="14100"/>
          <ac:spMkLst>
            <pc:docMk/>
            <pc:sldMk cId="681315856" sldId="1563"/>
            <ac:spMk id="251" creationId="{00000000-0000-0000-0000-000000000000}"/>
          </ac:spMkLst>
        </pc:spChg>
      </pc:sldChg>
      <pc:sldChg chg="modNotesTx">
        <pc:chgData name="Savage, Shara - Division of Assessment and Accountability Support" userId="71eadb16-699f-453e-81d8-c9ac7aaf2dd6" providerId="ADAL" clId="{32A475D5-224E-4B00-B0ED-61A241D546F9}" dt="2023-09-28T11:34:06.623" v="1916" actId="20577"/>
        <pc:sldMkLst>
          <pc:docMk/>
          <pc:sldMk cId="2441572632" sldId="1564"/>
        </pc:sldMkLst>
      </pc:sldChg>
    </pc:docChg>
  </pc:docChgLst>
  <pc:docChgLst>
    <pc:chgData name="Larkins, Jennifer - Division of Assessment and Accountability Support" userId="S::jennifer.larkins@education.ky.gov::093879bc-4454-48e7-95b0-93a7f4bf4b00" providerId="AD" clId="Web-{3E356C8D-2098-6BBE-BDD8-4A030621D1E8}"/>
    <pc:docChg chg="modSld">
      <pc:chgData name="Larkins, Jennifer - Division of Assessment and Accountability Support" userId="S::jennifer.larkins@education.ky.gov::093879bc-4454-48e7-95b0-93a7f4bf4b00" providerId="AD" clId="Web-{3E356C8D-2098-6BBE-BDD8-4A030621D1E8}" dt="2023-09-20T19:30:16.112" v="1" actId="20577"/>
      <pc:docMkLst>
        <pc:docMk/>
      </pc:docMkLst>
      <pc:sldChg chg="modSp">
        <pc:chgData name="Larkins, Jennifer - Division of Assessment and Accountability Support" userId="S::jennifer.larkins@education.ky.gov::093879bc-4454-48e7-95b0-93a7f4bf4b00" providerId="AD" clId="Web-{3E356C8D-2098-6BBE-BDD8-4A030621D1E8}" dt="2023-09-20T19:30:16.112" v="1" actId="20577"/>
        <pc:sldMkLst>
          <pc:docMk/>
          <pc:sldMk cId="301902911" sldId="256"/>
        </pc:sldMkLst>
        <pc:spChg chg="mod">
          <ac:chgData name="Larkins, Jennifer - Division of Assessment and Accountability Support" userId="S::jennifer.larkins@education.ky.gov::093879bc-4454-48e7-95b0-93a7f4bf4b00" providerId="AD" clId="Web-{3E356C8D-2098-6BBE-BDD8-4A030621D1E8}" dt="2023-09-20T19:30:16.112" v="1" actId="20577"/>
          <ac:spMkLst>
            <pc:docMk/>
            <pc:sldMk cId="301902911" sldId="256"/>
            <ac:spMk id="9" creationId="{F03D6A03-BE1A-4040-9335-B6A1590FA9D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9334B-C3DC-4196-9C5B-876714F42A02}" type="doc">
      <dgm:prSet loTypeId="urn:microsoft.com/office/officeart/2005/8/layout/equation1" loCatId="process" qsTypeId="urn:microsoft.com/office/officeart/2005/8/quickstyle/simple1" qsCatId="simple" csTypeId="urn:microsoft.com/office/officeart/2005/8/colors/accent0_3" csCatId="mainScheme" phldr="1"/>
      <dgm:spPr/>
    </dgm:pt>
    <dgm:pt modelId="{0DA75D64-9323-4AFC-880B-C14A27F0DF04}">
      <dgm:prSet phldrT="[Text]"/>
      <dgm:spPr/>
      <dgm:t>
        <a:bodyPr/>
        <a:lstStyle/>
        <a:p>
          <a:pPr rtl="0"/>
          <a:r>
            <a:rPr lang="en-US" b="0">
              <a:latin typeface="+mn-lt"/>
            </a:rPr>
            <a:t>Current Year Status Score</a:t>
          </a:r>
        </a:p>
      </dgm:t>
    </dgm:pt>
    <dgm:pt modelId="{FB5FDF78-0E93-4632-BE96-6C39499CF731}" type="parTrans" cxnId="{0BED25D7-186C-4793-B1DD-E8955351F834}">
      <dgm:prSet/>
      <dgm:spPr/>
      <dgm:t>
        <a:bodyPr/>
        <a:lstStyle/>
        <a:p>
          <a:endParaRPr lang="en-US"/>
        </a:p>
      </dgm:t>
    </dgm:pt>
    <dgm:pt modelId="{EAA00885-9C33-46B7-8E11-279F9B5F390D}" type="sibTrans" cxnId="{0BED25D7-186C-4793-B1DD-E8955351F834}">
      <dgm:prSet/>
      <dgm:spPr/>
      <dgm:t>
        <a:bodyPr/>
        <a:lstStyle/>
        <a:p>
          <a:endParaRPr lang="en-US"/>
        </a:p>
      </dgm:t>
    </dgm:pt>
    <dgm:pt modelId="{AB6A64BF-0B83-40F1-8AD2-303BFC1A21F9}">
      <dgm:prSet phldrT="[Text]"/>
      <dgm:spPr/>
      <dgm:t>
        <a:bodyPr/>
        <a:lstStyle/>
        <a:p>
          <a:pPr rtl="0"/>
          <a:r>
            <a:rPr lang="en-US" b="0">
              <a:latin typeface="+mn-lt"/>
            </a:rPr>
            <a:t>Prior Year Status Score </a:t>
          </a:r>
        </a:p>
      </dgm:t>
    </dgm:pt>
    <dgm:pt modelId="{7D160FB9-8CB4-4FE4-AFEA-19F459E7D075}" type="parTrans" cxnId="{0F39C17A-6192-4597-AB31-7EF897BE421F}">
      <dgm:prSet/>
      <dgm:spPr/>
      <dgm:t>
        <a:bodyPr/>
        <a:lstStyle/>
        <a:p>
          <a:endParaRPr lang="en-US"/>
        </a:p>
      </dgm:t>
    </dgm:pt>
    <dgm:pt modelId="{7E14A41A-D404-469F-9E67-E467B8274A4A}" type="sibTrans" cxnId="{0F39C17A-6192-4597-AB31-7EF897BE421F}">
      <dgm:prSet/>
      <dgm:spPr/>
      <dgm:t>
        <a:bodyPr/>
        <a:lstStyle/>
        <a:p>
          <a:endParaRPr lang="en-US"/>
        </a:p>
      </dgm:t>
    </dgm:pt>
    <dgm:pt modelId="{16EF6DA5-C2EF-4846-980D-096F744BA5A9}">
      <dgm:prSet phldrT="[Text]"/>
      <dgm:spPr/>
      <dgm:t>
        <a:bodyPr/>
        <a:lstStyle/>
        <a:p>
          <a:pPr rtl="0"/>
          <a:r>
            <a:rPr lang="en-US" b="0"/>
            <a:t>Change</a:t>
          </a:r>
          <a:r>
            <a:rPr lang="en-US" b="0">
              <a:latin typeface="Franklin Gothic Medium" panose="020B0603020102020204"/>
            </a:rPr>
            <a:t> </a:t>
          </a:r>
          <a:endParaRPr lang="en-US" b="0"/>
        </a:p>
      </dgm:t>
    </dgm:pt>
    <dgm:pt modelId="{97F1D798-6BF1-44C6-A4D5-329D2D63AE3F}" type="parTrans" cxnId="{3F4DDC1C-1C95-4E7C-B157-102B2CDECCA6}">
      <dgm:prSet/>
      <dgm:spPr/>
      <dgm:t>
        <a:bodyPr/>
        <a:lstStyle/>
        <a:p>
          <a:endParaRPr lang="en-US"/>
        </a:p>
      </dgm:t>
    </dgm:pt>
    <dgm:pt modelId="{341D5FE8-F44A-413E-B8CA-2AC06EBCB2DB}" type="sibTrans" cxnId="{3F4DDC1C-1C95-4E7C-B157-102B2CDECCA6}">
      <dgm:prSet/>
      <dgm:spPr/>
      <dgm:t>
        <a:bodyPr/>
        <a:lstStyle/>
        <a:p>
          <a:endParaRPr lang="en-US"/>
        </a:p>
      </dgm:t>
    </dgm:pt>
    <dgm:pt modelId="{4C9CF760-9B54-4347-A97E-80751DAFDB0E}" type="pres">
      <dgm:prSet presAssocID="{7789334B-C3DC-4196-9C5B-876714F42A02}" presName="linearFlow" presStyleCnt="0">
        <dgm:presLayoutVars>
          <dgm:dir/>
          <dgm:resizeHandles val="exact"/>
        </dgm:presLayoutVars>
      </dgm:prSet>
      <dgm:spPr/>
    </dgm:pt>
    <dgm:pt modelId="{056CB8B4-1A88-4A12-BC22-E27CB102F74B}" type="pres">
      <dgm:prSet presAssocID="{0DA75D64-9323-4AFC-880B-C14A27F0DF04}" presName="node" presStyleLbl="node1" presStyleIdx="0" presStyleCnt="3">
        <dgm:presLayoutVars>
          <dgm:bulletEnabled val="1"/>
        </dgm:presLayoutVars>
      </dgm:prSet>
      <dgm:spPr/>
    </dgm:pt>
    <dgm:pt modelId="{25FF640B-57CA-4AA1-868E-B9A5D6EA3760}" type="pres">
      <dgm:prSet presAssocID="{EAA00885-9C33-46B7-8E11-279F9B5F390D}" presName="spacerL" presStyleCnt="0"/>
      <dgm:spPr/>
    </dgm:pt>
    <dgm:pt modelId="{72B74AF2-1E07-4450-84F4-424F298ED4B1}" type="pres">
      <dgm:prSet presAssocID="{EAA00885-9C33-46B7-8E11-279F9B5F390D}" presName="sibTrans" presStyleLbl="sibTrans2D1" presStyleIdx="0" presStyleCnt="2"/>
      <dgm:spPr>
        <a:prstGeom prst="mathMinus">
          <a:avLst/>
        </a:prstGeom>
      </dgm:spPr>
    </dgm:pt>
    <dgm:pt modelId="{286B70C1-71B5-4DE6-AAE0-8A2FC06FB18C}" type="pres">
      <dgm:prSet presAssocID="{EAA00885-9C33-46B7-8E11-279F9B5F390D}" presName="spacerR" presStyleCnt="0"/>
      <dgm:spPr/>
    </dgm:pt>
    <dgm:pt modelId="{E9BAE064-30DD-4F97-9DD6-CCC4C27BB31A}" type="pres">
      <dgm:prSet presAssocID="{AB6A64BF-0B83-40F1-8AD2-303BFC1A21F9}" presName="node" presStyleLbl="node1" presStyleIdx="1" presStyleCnt="3">
        <dgm:presLayoutVars>
          <dgm:bulletEnabled val="1"/>
        </dgm:presLayoutVars>
      </dgm:prSet>
      <dgm:spPr/>
    </dgm:pt>
    <dgm:pt modelId="{4C397E3F-FC69-465A-99E5-E9C0563E871E}" type="pres">
      <dgm:prSet presAssocID="{7E14A41A-D404-469F-9E67-E467B8274A4A}" presName="spacerL" presStyleCnt="0"/>
      <dgm:spPr/>
    </dgm:pt>
    <dgm:pt modelId="{F00A338A-FE51-4FEE-8BCD-C68BAC169AB7}" type="pres">
      <dgm:prSet presAssocID="{7E14A41A-D404-469F-9E67-E467B8274A4A}" presName="sibTrans" presStyleLbl="sibTrans2D1" presStyleIdx="1" presStyleCnt="2"/>
      <dgm:spPr/>
    </dgm:pt>
    <dgm:pt modelId="{A93DE178-CFA4-4CD7-B11E-9FAC244674FD}" type="pres">
      <dgm:prSet presAssocID="{7E14A41A-D404-469F-9E67-E467B8274A4A}" presName="spacerR" presStyleCnt="0"/>
      <dgm:spPr/>
    </dgm:pt>
    <dgm:pt modelId="{0377CC37-CEA7-47BF-A336-DF6AD436B873}" type="pres">
      <dgm:prSet presAssocID="{16EF6DA5-C2EF-4846-980D-096F744BA5A9}" presName="node" presStyleLbl="node1" presStyleIdx="2" presStyleCnt="3">
        <dgm:presLayoutVars>
          <dgm:bulletEnabled val="1"/>
        </dgm:presLayoutVars>
      </dgm:prSet>
      <dgm:spPr/>
    </dgm:pt>
  </dgm:ptLst>
  <dgm:cxnLst>
    <dgm:cxn modelId="{3F4DDC1C-1C95-4E7C-B157-102B2CDECCA6}" srcId="{7789334B-C3DC-4196-9C5B-876714F42A02}" destId="{16EF6DA5-C2EF-4846-980D-096F744BA5A9}" srcOrd="2" destOrd="0" parTransId="{97F1D798-6BF1-44C6-A4D5-329D2D63AE3F}" sibTransId="{341D5FE8-F44A-413E-B8CA-2AC06EBCB2DB}"/>
    <dgm:cxn modelId="{7B2C6A39-88E7-48E1-9C67-EFEF8E4A10DE}" type="presOf" srcId="{AB6A64BF-0B83-40F1-8AD2-303BFC1A21F9}" destId="{E9BAE064-30DD-4F97-9DD6-CCC4C27BB31A}" srcOrd="0" destOrd="0" presId="urn:microsoft.com/office/officeart/2005/8/layout/equation1"/>
    <dgm:cxn modelId="{0F39C17A-6192-4597-AB31-7EF897BE421F}" srcId="{7789334B-C3DC-4196-9C5B-876714F42A02}" destId="{AB6A64BF-0B83-40F1-8AD2-303BFC1A21F9}" srcOrd="1" destOrd="0" parTransId="{7D160FB9-8CB4-4FE4-AFEA-19F459E7D075}" sibTransId="{7E14A41A-D404-469F-9E67-E467B8274A4A}"/>
    <dgm:cxn modelId="{9547047E-33D6-41E9-9F95-C6CD676BDDAB}" type="presOf" srcId="{0DA75D64-9323-4AFC-880B-C14A27F0DF04}" destId="{056CB8B4-1A88-4A12-BC22-E27CB102F74B}" srcOrd="0" destOrd="0" presId="urn:microsoft.com/office/officeart/2005/8/layout/equation1"/>
    <dgm:cxn modelId="{CD850FA4-E145-4B4E-939E-63185D17AD01}" type="presOf" srcId="{7E14A41A-D404-469F-9E67-E467B8274A4A}" destId="{F00A338A-FE51-4FEE-8BCD-C68BAC169AB7}" srcOrd="0" destOrd="0" presId="urn:microsoft.com/office/officeart/2005/8/layout/equation1"/>
    <dgm:cxn modelId="{42C0FEC8-302D-4179-88D4-CA120E399A3A}" type="presOf" srcId="{16EF6DA5-C2EF-4846-980D-096F744BA5A9}" destId="{0377CC37-CEA7-47BF-A336-DF6AD436B873}" srcOrd="0" destOrd="0" presId="urn:microsoft.com/office/officeart/2005/8/layout/equation1"/>
    <dgm:cxn modelId="{0BED25D7-186C-4793-B1DD-E8955351F834}" srcId="{7789334B-C3DC-4196-9C5B-876714F42A02}" destId="{0DA75D64-9323-4AFC-880B-C14A27F0DF04}" srcOrd="0" destOrd="0" parTransId="{FB5FDF78-0E93-4632-BE96-6C39499CF731}" sibTransId="{EAA00885-9C33-46B7-8E11-279F9B5F390D}"/>
    <dgm:cxn modelId="{3824DCE2-4A8A-42E9-B66F-2870BC2B1960}" type="presOf" srcId="{EAA00885-9C33-46B7-8E11-279F9B5F390D}" destId="{72B74AF2-1E07-4450-84F4-424F298ED4B1}" srcOrd="0" destOrd="0" presId="urn:microsoft.com/office/officeart/2005/8/layout/equation1"/>
    <dgm:cxn modelId="{B81F15F6-5A37-4470-BDF3-33FDF55FE828}" type="presOf" srcId="{7789334B-C3DC-4196-9C5B-876714F42A02}" destId="{4C9CF760-9B54-4347-A97E-80751DAFDB0E}" srcOrd="0" destOrd="0" presId="urn:microsoft.com/office/officeart/2005/8/layout/equation1"/>
    <dgm:cxn modelId="{2E79AEFE-814B-4E90-88EB-E5C217CA11DF}" type="presParOf" srcId="{4C9CF760-9B54-4347-A97E-80751DAFDB0E}" destId="{056CB8B4-1A88-4A12-BC22-E27CB102F74B}" srcOrd="0" destOrd="0" presId="urn:microsoft.com/office/officeart/2005/8/layout/equation1"/>
    <dgm:cxn modelId="{DEE479B2-D8BE-4AF4-B5C2-686ADE02EC03}" type="presParOf" srcId="{4C9CF760-9B54-4347-A97E-80751DAFDB0E}" destId="{25FF640B-57CA-4AA1-868E-B9A5D6EA3760}" srcOrd="1" destOrd="0" presId="urn:microsoft.com/office/officeart/2005/8/layout/equation1"/>
    <dgm:cxn modelId="{9040FE51-6F0A-4794-81A8-8A4443A69447}" type="presParOf" srcId="{4C9CF760-9B54-4347-A97E-80751DAFDB0E}" destId="{72B74AF2-1E07-4450-84F4-424F298ED4B1}" srcOrd="2" destOrd="0" presId="urn:microsoft.com/office/officeart/2005/8/layout/equation1"/>
    <dgm:cxn modelId="{0E0F8299-D078-48EA-8A2A-04547EE9F320}" type="presParOf" srcId="{4C9CF760-9B54-4347-A97E-80751DAFDB0E}" destId="{286B70C1-71B5-4DE6-AAE0-8A2FC06FB18C}" srcOrd="3" destOrd="0" presId="urn:microsoft.com/office/officeart/2005/8/layout/equation1"/>
    <dgm:cxn modelId="{955637C1-A2C9-400E-A539-22DD40BEE591}" type="presParOf" srcId="{4C9CF760-9B54-4347-A97E-80751DAFDB0E}" destId="{E9BAE064-30DD-4F97-9DD6-CCC4C27BB31A}" srcOrd="4" destOrd="0" presId="urn:microsoft.com/office/officeart/2005/8/layout/equation1"/>
    <dgm:cxn modelId="{158E5243-7AF0-4AFB-8EFE-6A875A488994}" type="presParOf" srcId="{4C9CF760-9B54-4347-A97E-80751DAFDB0E}" destId="{4C397E3F-FC69-465A-99E5-E9C0563E871E}" srcOrd="5" destOrd="0" presId="urn:microsoft.com/office/officeart/2005/8/layout/equation1"/>
    <dgm:cxn modelId="{D40BA9D0-5821-4D5A-8C7A-87E32B7ADCB9}" type="presParOf" srcId="{4C9CF760-9B54-4347-A97E-80751DAFDB0E}" destId="{F00A338A-FE51-4FEE-8BCD-C68BAC169AB7}" srcOrd="6" destOrd="0" presId="urn:microsoft.com/office/officeart/2005/8/layout/equation1"/>
    <dgm:cxn modelId="{122B8D15-8CC4-4A88-BA7D-A047EE02715C}" type="presParOf" srcId="{4C9CF760-9B54-4347-A97E-80751DAFDB0E}" destId="{A93DE178-CFA4-4CD7-B11E-9FAC244674FD}" srcOrd="7" destOrd="0" presId="urn:microsoft.com/office/officeart/2005/8/layout/equation1"/>
    <dgm:cxn modelId="{4D2B37A6-73E8-4D3A-80ED-D74BA7E12ECF}" type="presParOf" srcId="{4C9CF760-9B54-4347-A97E-80751DAFDB0E}" destId="{0377CC37-CEA7-47BF-A336-DF6AD436B873}"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EBC20B2-D0ED-4C31-872A-EC209247C8B6}" type="doc">
      <dgm:prSet loTypeId="urn:microsoft.com/office/officeart/2005/8/layout/equation1" loCatId="process" qsTypeId="urn:microsoft.com/office/officeart/2005/8/quickstyle/simple1" qsCatId="simple" csTypeId="urn:microsoft.com/office/officeart/2005/8/colors/accent0_3" csCatId="mainScheme" phldr="1"/>
      <dgm:spPr/>
    </dgm:pt>
    <dgm:pt modelId="{1AA21322-6F49-4F2D-BD04-2E92D149EC1A}">
      <dgm:prSet phldrT="[Text]"/>
      <dgm:spPr/>
      <dgm:t>
        <a:bodyPr/>
        <a:lstStyle/>
        <a:p>
          <a:r>
            <a:rPr lang="en-US"/>
            <a:t>Current Year Status Score </a:t>
          </a:r>
        </a:p>
      </dgm:t>
    </dgm:pt>
    <dgm:pt modelId="{9447C93C-03D4-4267-B6EA-E149F18CDE6A}" type="parTrans" cxnId="{290BC67E-96D3-4E80-B156-CC5CE11D3C7B}">
      <dgm:prSet/>
      <dgm:spPr/>
      <dgm:t>
        <a:bodyPr/>
        <a:lstStyle/>
        <a:p>
          <a:endParaRPr lang="en-US"/>
        </a:p>
      </dgm:t>
    </dgm:pt>
    <dgm:pt modelId="{08DAD288-2651-4988-B9BE-6E311A5E6442}" type="sibTrans" cxnId="{290BC67E-96D3-4E80-B156-CC5CE11D3C7B}">
      <dgm:prSet/>
      <dgm:spPr/>
      <dgm:t>
        <a:bodyPr/>
        <a:lstStyle/>
        <a:p>
          <a:endParaRPr lang="en-US"/>
        </a:p>
      </dgm:t>
    </dgm:pt>
    <dgm:pt modelId="{9C49D946-D903-433A-9917-F67F684D60F8}">
      <dgm:prSet phldrT="[Text]"/>
      <dgm:spPr/>
      <dgm:t>
        <a:bodyPr/>
        <a:lstStyle/>
        <a:p>
          <a:r>
            <a:rPr lang="en-US"/>
            <a:t>Change Score</a:t>
          </a:r>
        </a:p>
      </dgm:t>
    </dgm:pt>
    <dgm:pt modelId="{98B7C286-2710-4313-AA5E-76D65C14AA11}" type="parTrans" cxnId="{8E6C4726-9D47-4BA8-8243-F96B1839716E}">
      <dgm:prSet/>
      <dgm:spPr/>
      <dgm:t>
        <a:bodyPr/>
        <a:lstStyle/>
        <a:p>
          <a:endParaRPr lang="en-US"/>
        </a:p>
      </dgm:t>
    </dgm:pt>
    <dgm:pt modelId="{A5A89AFC-462E-4B5E-B519-CE96580EB9A1}" type="sibTrans" cxnId="{8E6C4726-9D47-4BA8-8243-F96B1839716E}">
      <dgm:prSet/>
      <dgm:spPr/>
      <dgm:t>
        <a:bodyPr/>
        <a:lstStyle/>
        <a:p>
          <a:endParaRPr lang="en-US"/>
        </a:p>
      </dgm:t>
    </dgm:pt>
    <dgm:pt modelId="{0BEB165C-96B9-4686-A54F-8144BE63EAC6}">
      <dgm:prSet phldrT="[Text]"/>
      <dgm:spPr/>
      <dgm:t>
        <a:bodyPr/>
        <a:lstStyle/>
        <a:p>
          <a:r>
            <a:rPr lang="en-US"/>
            <a:t>Indicator Score </a:t>
          </a:r>
        </a:p>
      </dgm:t>
    </dgm:pt>
    <dgm:pt modelId="{B699C40E-01EE-4009-A121-1D0A681E4051}" type="parTrans" cxnId="{BE1D6B70-F6CC-42BD-B7E0-D08466016575}">
      <dgm:prSet/>
      <dgm:spPr/>
      <dgm:t>
        <a:bodyPr/>
        <a:lstStyle/>
        <a:p>
          <a:endParaRPr lang="en-US"/>
        </a:p>
      </dgm:t>
    </dgm:pt>
    <dgm:pt modelId="{6B675A22-25A4-4947-81B8-4AE3620EF3E1}" type="sibTrans" cxnId="{BE1D6B70-F6CC-42BD-B7E0-D08466016575}">
      <dgm:prSet/>
      <dgm:spPr/>
      <dgm:t>
        <a:bodyPr/>
        <a:lstStyle/>
        <a:p>
          <a:endParaRPr lang="en-US"/>
        </a:p>
      </dgm:t>
    </dgm:pt>
    <dgm:pt modelId="{3B52EDB6-DC9E-4D1B-BDB3-1A5F5BBE87E5}" type="pres">
      <dgm:prSet presAssocID="{1EBC20B2-D0ED-4C31-872A-EC209247C8B6}" presName="linearFlow" presStyleCnt="0">
        <dgm:presLayoutVars>
          <dgm:dir/>
          <dgm:resizeHandles val="exact"/>
        </dgm:presLayoutVars>
      </dgm:prSet>
      <dgm:spPr/>
    </dgm:pt>
    <dgm:pt modelId="{87831C79-36B4-4F67-9B68-6DB3876440E3}" type="pres">
      <dgm:prSet presAssocID="{1AA21322-6F49-4F2D-BD04-2E92D149EC1A}" presName="node" presStyleLbl="node1" presStyleIdx="0" presStyleCnt="3">
        <dgm:presLayoutVars>
          <dgm:bulletEnabled val="1"/>
        </dgm:presLayoutVars>
      </dgm:prSet>
      <dgm:spPr/>
    </dgm:pt>
    <dgm:pt modelId="{A031965F-5FE8-4C91-88B0-1FCDE812B207}" type="pres">
      <dgm:prSet presAssocID="{08DAD288-2651-4988-B9BE-6E311A5E6442}" presName="spacerL" presStyleCnt="0"/>
      <dgm:spPr/>
    </dgm:pt>
    <dgm:pt modelId="{01861E50-EF56-4DB1-99F2-63789CB4FB22}" type="pres">
      <dgm:prSet presAssocID="{08DAD288-2651-4988-B9BE-6E311A5E6442}" presName="sibTrans" presStyleLbl="sibTrans2D1" presStyleIdx="0" presStyleCnt="2"/>
      <dgm:spPr/>
    </dgm:pt>
    <dgm:pt modelId="{F54728DC-1ED9-49D3-AD51-5A7CF3B84E2A}" type="pres">
      <dgm:prSet presAssocID="{08DAD288-2651-4988-B9BE-6E311A5E6442}" presName="spacerR" presStyleCnt="0"/>
      <dgm:spPr/>
    </dgm:pt>
    <dgm:pt modelId="{77E6BBB9-5FA0-4598-91EC-75A4D3294FC4}" type="pres">
      <dgm:prSet presAssocID="{9C49D946-D903-433A-9917-F67F684D60F8}" presName="node" presStyleLbl="node1" presStyleIdx="1" presStyleCnt="3">
        <dgm:presLayoutVars>
          <dgm:bulletEnabled val="1"/>
        </dgm:presLayoutVars>
      </dgm:prSet>
      <dgm:spPr/>
    </dgm:pt>
    <dgm:pt modelId="{54F638AB-0B00-4E88-A37C-B0F6B3BA8DFA}" type="pres">
      <dgm:prSet presAssocID="{A5A89AFC-462E-4B5E-B519-CE96580EB9A1}" presName="spacerL" presStyleCnt="0"/>
      <dgm:spPr/>
    </dgm:pt>
    <dgm:pt modelId="{8A5D05BA-48CE-4A9D-84F1-C9B2DAB6D2C0}" type="pres">
      <dgm:prSet presAssocID="{A5A89AFC-462E-4B5E-B519-CE96580EB9A1}" presName="sibTrans" presStyleLbl="sibTrans2D1" presStyleIdx="1" presStyleCnt="2"/>
      <dgm:spPr/>
    </dgm:pt>
    <dgm:pt modelId="{1A6FC18C-A8CC-4690-9239-F09F1DD01F55}" type="pres">
      <dgm:prSet presAssocID="{A5A89AFC-462E-4B5E-B519-CE96580EB9A1}" presName="spacerR" presStyleCnt="0"/>
      <dgm:spPr/>
    </dgm:pt>
    <dgm:pt modelId="{242D0C74-143E-45C6-91BC-624C35B7EFFA}" type="pres">
      <dgm:prSet presAssocID="{0BEB165C-96B9-4686-A54F-8144BE63EAC6}" presName="node" presStyleLbl="node1" presStyleIdx="2" presStyleCnt="3">
        <dgm:presLayoutVars>
          <dgm:bulletEnabled val="1"/>
        </dgm:presLayoutVars>
      </dgm:prSet>
      <dgm:spPr/>
    </dgm:pt>
  </dgm:ptLst>
  <dgm:cxnLst>
    <dgm:cxn modelId="{C89B0118-0A63-4D54-B681-D684ADC1A6AA}" type="presOf" srcId="{1AA21322-6F49-4F2D-BD04-2E92D149EC1A}" destId="{87831C79-36B4-4F67-9B68-6DB3876440E3}" srcOrd="0" destOrd="0" presId="urn:microsoft.com/office/officeart/2005/8/layout/equation1"/>
    <dgm:cxn modelId="{8E6C4726-9D47-4BA8-8243-F96B1839716E}" srcId="{1EBC20B2-D0ED-4C31-872A-EC209247C8B6}" destId="{9C49D946-D903-433A-9917-F67F684D60F8}" srcOrd="1" destOrd="0" parTransId="{98B7C286-2710-4313-AA5E-76D65C14AA11}" sibTransId="{A5A89AFC-462E-4B5E-B519-CE96580EB9A1}"/>
    <dgm:cxn modelId="{82D58827-9F06-4AF4-8CB3-E9823735F8A2}" type="presOf" srcId="{9C49D946-D903-433A-9917-F67F684D60F8}" destId="{77E6BBB9-5FA0-4598-91EC-75A4D3294FC4}" srcOrd="0" destOrd="0" presId="urn:microsoft.com/office/officeart/2005/8/layout/equation1"/>
    <dgm:cxn modelId="{3321102A-2396-40AD-9F3F-5D633D50FB26}" type="presOf" srcId="{0BEB165C-96B9-4686-A54F-8144BE63EAC6}" destId="{242D0C74-143E-45C6-91BC-624C35B7EFFA}" srcOrd="0" destOrd="0" presId="urn:microsoft.com/office/officeart/2005/8/layout/equation1"/>
    <dgm:cxn modelId="{BE1D6B70-F6CC-42BD-B7E0-D08466016575}" srcId="{1EBC20B2-D0ED-4C31-872A-EC209247C8B6}" destId="{0BEB165C-96B9-4686-A54F-8144BE63EAC6}" srcOrd="2" destOrd="0" parTransId="{B699C40E-01EE-4009-A121-1D0A681E4051}" sibTransId="{6B675A22-25A4-4947-81B8-4AE3620EF3E1}"/>
    <dgm:cxn modelId="{290BC67E-96D3-4E80-B156-CC5CE11D3C7B}" srcId="{1EBC20B2-D0ED-4C31-872A-EC209247C8B6}" destId="{1AA21322-6F49-4F2D-BD04-2E92D149EC1A}" srcOrd="0" destOrd="0" parTransId="{9447C93C-03D4-4267-B6EA-E149F18CDE6A}" sibTransId="{08DAD288-2651-4988-B9BE-6E311A5E6442}"/>
    <dgm:cxn modelId="{7848D6A1-484D-478A-84A0-07F68A69E754}" type="presOf" srcId="{08DAD288-2651-4988-B9BE-6E311A5E6442}" destId="{01861E50-EF56-4DB1-99F2-63789CB4FB22}" srcOrd="0" destOrd="0" presId="urn:microsoft.com/office/officeart/2005/8/layout/equation1"/>
    <dgm:cxn modelId="{2DB595E5-4E66-4056-B82C-9D2658BD191D}" type="presOf" srcId="{1EBC20B2-D0ED-4C31-872A-EC209247C8B6}" destId="{3B52EDB6-DC9E-4D1B-BDB3-1A5F5BBE87E5}" srcOrd="0" destOrd="0" presId="urn:microsoft.com/office/officeart/2005/8/layout/equation1"/>
    <dgm:cxn modelId="{95A44BF8-B399-4DAE-B092-4DA4244CB9D5}" type="presOf" srcId="{A5A89AFC-462E-4B5E-B519-CE96580EB9A1}" destId="{8A5D05BA-48CE-4A9D-84F1-C9B2DAB6D2C0}" srcOrd="0" destOrd="0" presId="urn:microsoft.com/office/officeart/2005/8/layout/equation1"/>
    <dgm:cxn modelId="{DE3F372F-4D33-46A3-9E72-611CE87F546B}" type="presParOf" srcId="{3B52EDB6-DC9E-4D1B-BDB3-1A5F5BBE87E5}" destId="{87831C79-36B4-4F67-9B68-6DB3876440E3}" srcOrd="0" destOrd="0" presId="urn:microsoft.com/office/officeart/2005/8/layout/equation1"/>
    <dgm:cxn modelId="{7616F728-2D75-44F5-895C-B3C4B51BBA69}" type="presParOf" srcId="{3B52EDB6-DC9E-4D1B-BDB3-1A5F5BBE87E5}" destId="{A031965F-5FE8-4C91-88B0-1FCDE812B207}" srcOrd="1" destOrd="0" presId="urn:microsoft.com/office/officeart/2005/8/layout/equation1"/>
    <dgm:cxn modelId="{00C2EE88-CD10-4380-8C40-428E003698B9}" type="presParOf" srcId="{3B52EDB6-DC9E-4D1B-BDB3-1A5F5BBE87E5}" destId="{01861E50-EF56-4DB1-99F2-63789CB4FB22}" srcOrd="2" destOrd="0" presId="urn:microsoft.com/office/officeart/2005/8/layout/equation1"/>
    <dgm:cxn modelId="{303E7D2C-C3EF-4372-B3E0-47C84BDC1189}" type="presParOf" srcId="{3B52EDB6-DC9E-4D1B-BDB3-1A5F5BBE87E5}" destId="{F54728DC-1ED9-49D3-AD51-5A7CF3B84E2A}" srcOrd="3" destOrd="0" presId="urn:microsoft.com/office/officeart/2005/8/layout/equation1"/>
    <dgm:cxn modelId="{5D4B84B9-3CDA-470F-A3DE-E78F0EB7248F}" type="presParOf" srcId="{3B52EDB6-DC9E-4D1B-BDB3-1A5F5BBE87E5}" destId="{77E6BBB9-5FA0-4598-91EC-75A4D3294FC4}" srcOrd="4" destOrd="0" presId="urn:microsoft.com/office/officeart/2005/8/layout/equation1"/>
    <dgm:cxn modelId="{BE03428A-BB68-4B52-81B8-6F7B072EFB5D}" type="presParOf" srcId="{3B52EDB6-DC9E-4D1B-BDB3-1A5F5BBE87E5}" destId="{54F638AB-0B00-4E88-A37C-B0F6B3BA8DFA}" srcOrd="5" destOrd="0" presId="urn:microsoft.com/office/officeart/2005/8/layout/equation1"/>
    <dgm:cxn modelId="{8DE043DD-5F88-4E24-AF4A-3AFB071C609B}" type="presParOf" srcId="{3B52EDB6-DC9E-4D1B-BDB3-1A5F5BBE87E5}" destId="{8A5D05BA-48CE-4A9D-84F1-C9B2DAB6D2C0}" srcOrd="6" destOrd="0" presId="urn:microsoft.com/office/officeart/2005/8/layout/equation1"/>
    <dgm:cxn modelId="{49698BA5-0D9E-463B-8688-57C457034B4C}" type="presParOf" srcId="{3B52EDB6-DC9E-4D1B-BDB3-1A5F5BBE87E5}" destId="{1A6FC18C-A8CC-4690-9239-F09F1DD01F55}" srcOrd="7" destOrd="0" presId="urn:microsoft.com/office/officeart/2005/8/layout/equation1"/>
    <dgm:cxn modelId="{F157C541-EE34-4461-A693-7503E54FB377}" type="presParOf" srcId="{3B52EDB6-DC9E-4D1B-BDB3-1A5F5BBE87E5}" destId="{242D0C74-143E-45C6-91BC-624C35B7EFF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904A12-FD33-448E-97D0-EC93ABBE2BBF}" type="doc">
      <dgm:prSet loTypeId="urn:microsoft.com/office/officeart/2005/8/layout/equation1" loCatId="process" qsTypeId="urn:microsoft.com/office/officeart/2005/8/quickstyle/simple1" qsCatId="simple" csTypeId="urn:microsoft.com/office/officeart/2005/8/colors/accent0_3" csCatId="mainScheme" phldr="1"/>
      <dgm:spPr/>
      <dgm:t>
        <a:bodyPr/>
        <a:lstStyle/>
        <a:p>
          <a:endParaRPr lang="en-US"/>
        </a:p>
      </dgm:t>
    </dgm:pt>
    <dgm:pt modelId="{4B37AB8A-B2B1-4667-A439-E18620A5BB81}">
      <dgm:prSet phldrT="[Text]" custT="1"/>
      <dgm:spPr/>
      <dgm:t>
        <a:bodyPr/>
        <a:lstStyle/>
        <a:p>
          <a:pPr>
            <a:buNone/>
          </a:pPr>
          <a:r>
            <a:rPr lang="en-US" sz="1050" b="0">
              <a:latin typeface="Calibri"/>
              <a:ea typeface="Calibri"/>
              <a:cs typeface="Calibri"/>
              <a:sym typeface="Calibri"/>
            </a:rPr>
            <a:t>State Assessment Results in Reading and Mathematics Indicator Score     </a:t>
          </a:r>
          <a:r>
            <a:rPr lang="en-US" sz="1800" b="0">
              <a:latin typeface="Calibri"/>
              <a:ea typeface="Calibri"/>
              <a:cs typeface="Calibri"/>
              <a:sym typeface="Calibri"/>
            </a:rPr>
            <a:t>* .45</a:t>
          </a:r>
          <a:endParaRPr lang="en-US" sz="1800" b="0"/>
        </a:p>
      </dgm:t>
    </dgm:pt>
    <dgm:pt modelId="{5C4980D0-2C33-492F-AE47-806C31C6B62C}" type="parTrans" cxnId="{ED94F9AE-5B6E-48BA-876B-3AB9C489F07D}">
      <dgm:prSet/>
      <dgm:spPr/>
      <dgm:t>
        <a:bodyPr/>
        <a:lstStyle/>
        <a:p>
          <a:endParaRPr lang="en-US"/>
        </a:p>
      </dgm:t>
    </dgm:pt>
    <dgm:pt modelId="{18CB9083-2D99-4F23-AEED-F2DA9D450116}" type="sibTrans" cxnId="{ED94F9AE-5B6E-48BA-876B-3AB9C489F07D}">
      <dgm:prSet/>
      <dgm:spPr/>
      <dgm:t>
        <a:bodyPr/>
        <a:lstStyle/>
        <a:p>
          <a:endParaRPr lang="en-US"/>
        </a:p>
      </dgm:t>
    </dgm:pt>
    <dgm:pt modelId="{3FB1B29C-55F7-402F-AED8-899269E90E80}">
      <dgm:prSet phldrT="[Text]" custT="1"/>
      <dgm:spPr/>
      <dgm:t>
        <a:bodyPr/>
        <a:lstStyle/>
        <a:p>
          <a:pPr>
            <a:buNone/>
          </a:pPr>
          <a:r>
            <a:rPr lang="en-US" sz="1050" b="0">
              <a:latin typeface="Calibri"/>
              <a:ea typeface="Calibri"/>
              <a:cs typeface="Calibri"/>
              <a:sym typeface="Calibri"/>
            </a:rPr>
            <a:t>State Assessment Results in Sc, SS and Writing Indicator Score                       </a:t>
          </a:r>
          <a:r>
            <a:rPr lang="en-US" sz="1800" b="0">
              <a:latin typeface="Calibri"/>
              <a:ea typeface="Calibri"/>
              <a:cs typeface="Calibri"/>
              <a:sym typeface="Calibri"/>
            </a:rPr>
            <a:t>* .20</a:t>
          </a:r>
          <a:endParaRPr lang="en-US" sz="1800" b="0"/>
        </a:p>
      </dgm:t>
    </dgm:pt>
    <dgm:pt modelId="{F9A19880-9E3E-46CB-B498-01BECD9AA20F}" type="parTrans" cxnId="{902FBB95-AA6D-4140-9B58-20B76E2CC453}">
      <dgm:prSet/>
      <dgm:spPr/>
      <dgm:t>
        <a:bodyPr/>
        <a:lstStyle/>
        <a:p>
          <a:endParaRPr lang="en-US"/>
        </a:p>
      </dgm:t>
    </dgm:pt>
    <dgm:pt modelId="{C121A2A2-2B18-4EF0-B02F-4F2CE38ADB19}" type="sibTrans" cxnId="{902FBB95-AA6D-4140-9B58-20B76E2CC453}">
      <dgm:prSet/>
      <dgm:spPr/>
      <dgm:t>
        <a:bodyPr/>
        <a:lstStyle/>
        <a:p>
          <a:endParaRPr lang="en-US"/>
        </a:p>
      </dgm:t>
    </dgm:pt>
    <dgm:pt modelId="{F1A7D9D5-3CE6-4F77-873B-F0A3B191D1BB}">
      <dgm:prSet phldrT="[Text]" custT="1"/>
      <dgm:spPr/>
      <dgm:t>
        <a:bodyPr/>
        <a:lstStyle/>
        <a:p>
          <a:pPr>
            <a:buNone/>
          </a:pPr>
          <a:r>
            <a:rPr lang="en-US" sz="1050"/>
            <a:t>English Learner Progress Indicator Score      </a:t>
          </a:r>
          <a:r>
            <a:rPr lang="en-US" sz="1800"/>
            <a:t>*.05</a:t>
          </a:r>
        </a:p>
      </dgm:t>
    </dgm:pt>
    <dgm:pt modelId="{8744BD9C-9C87-490C-A8CC-463B52184BD6}" type="parTrans" cxnId="{A11A3A86-07EE-4CD7-A669-63DC84ADE0D5}">
      <dgm:prSet/>
      <dgm:spPr/>
      <dgm:t>
        <a:bodyPr/>
        <a:lstStyle/>
        <a:p>
          <a:endParaRPr lang="en-US"/>
        </a:p>
      </dgm:t>
    </dgm:pt>
    <dgm:pt modelId="{E0240FD2-8994-40FF-B062-074CC7028690}" type="sibTrans" cxnId="{A11A3A86-07EE-4CD7-A669-63DC84ADE0D5}">
      <dgm:prSet/>
      <dgm:spPr/>
      <dgm:t>
        <a:bodyPr/>
        <a:lstStyle/>
        <a:p>
          <a:endParaRPr lang="en-US"/>
        </a:p>
      </dgm:t>
    </dgm:pt>
    <dgm:pt modelId="{7F08EE7E-F3FF-4443-94FE-3017210D1FEE}">
      <dgm:prSet phldrT="[Text]" custT="1"/>
      <dgm:spPr/>
      <dgm:t>
        <a:bodyPr/>
        <a:lstStyle/>
        <a:p>
          <a:pPr>
            <a:buNone/>
          </a:pPr>
          <a:r>
            <a:rPr lang="en-US" sz="1050"/>
            <a:t>Quality of QSCS Indicator            </a:t>
          </a:r>
          <a:r>
            <a:rPr lang="en-US" sz="1800"/>
            <a:t>* .04</a:t>
          </a:r>
        </a:p>
      </dgm:t>
    </dgm:pt>
    <dgm:pt modelId="{2CB11427-FB70-4671-A008-189E05CE2211}" type="parTrans" cxnId="{C99F0367-0AEF-4CBE-B224-04CD4D84914B}">
      <dgm:prSet/>
      <dgm:spPr/>
      <dgm:t>
        <a:bodyPr/>
        <a:lstStyle/>
        <a:p>
          <a:endParaRPr lang="en-US"/>
        </a:p>
      </dgm:t>
    </dgm:pt>
    <dgm:pt modelId="{FDF15E03-D6E2-48DE-8398-970B60A2038A}" type="sibTrans" cxnId="{C99F0367-0AEF-4CBE-B224-04CD4D84914B}">
      <dgm:prSet/>
      <dgm:spPr/>
      <dgm:t>
        <a:bodyPr/>
        <a:lstStyle/>
        <a:p>
          <a:endParaRPr lang="en-US"/>
        </a:p>
      </dgm:t>
    </dgm:pt>
    <dgm:pt modelId="{D2524C0D-7DBA-417F-B02F-B9BD6ED2FCC7}">
      <dgm:prSet phldrT="[Text]" custT="1"/>
      <dgm:spPr/>
      <dgm:t>
        <a:bodyPr/>
        <a:lstStyle/>
        <a:p>
          <a:pPr>
            <a:buNone/>
          </a:pPr>
          <a:r>
            <a:rPr lang="en-US" sz="1050"/>
            <a:t>Postsecondary Readiness Indicator </a:t>
          </a:r>
        </a:p>
        <a:p>
          <a:pPr>
            <a:buNone/>
          </a:pPr>
          <a:r>
            <a:rPr lang="en-US" sz="1800"/>
            <a:t>*.20</a:t>
          </a:r>
        </a:p>
      </dgm:t>
    </dgm:pt>
    <dgm:pt modelId="{AF37E143-BEE2-46EA-8EA2-5F0EDA4F397C}" type="parTrans" cxnId="{E1DD9053-4907-4E68-A169-C8D05FACD127}">
      <dgm:prSet/>
      <dgm:spPr/>
      <dgm:t>
        <a:bodyPr/>
        <a:lstStyle/>
        <a:p>
          <a:endParaRPr lang="en-US"/>
        </a:p>
      </dgm:t>
    </dgm:pt>
    <dgm:pt modelId="{E9B8BF07-3ADB-48F3-933B-B028EEE3632A}" type="sibTrans" cxnId="{E1DD9053-4907-4E68-A169-C8D05FACD127}">
      <dgm:prSet/>
      <dgm:spPr/>
      <dgm:t>
        <a:bodyPr/>
        <a:lstStyle/>
        <a:p>
          <a:endParaRPr lang="en-US"/>
        </a:p>
      </dgm:t>
    </dgm:pt>
    <dgm:pt modelId="{2C6EFB82-0014-48C2-960D-184753BF84DE}">
      <dgm:prSet phldrT="[Text]" custT="1"/>
      <dgm:spPr/>
      <dgm:t>
        <a:bodyPr/>
        <a:lstStyle/>
        <a:p>
          <a:pPr>
            <a:buNone/>
          </a:pPr>
          <a:r>
            <a:rPr lang="en-US" sz="1050"/>
            <a:t>Graduation Indicator      </a:t>
          </a:r>
          <a:r>
            <a:rPr lang="en-US" sz="1800"/>
            <a:t>*.06</a:t>
          </a:r>
        </a:p>
      </dgm:t>
    </dgm:pt>
    <dgm:pt modelId="{4DB1A205-7D87-48B3-9529-E131A717C31A}" type="parTrans" cxnId="{9172943E-BCF8-416D-A70E-D536975B9A33}">
      <dgm:prSet/>
      <dgm:spPr/>
      <dgm:t>
        <a:bodyPr/>
        <a:lstStyle/>
        <a:p>
          <a:endParaRPr lang="en-US"/>
        </a:p>
      </dgm:t>
    </dgm:pt>
    <dgm:pt modelId="{5B709DD1-69CF-4443-9A5B-AF940CBF02C3}" type="sibTrans" cxnId="{9172943E-BCF8-416D-A70E-D536975B9A33}">
      <dgm:prSet/>
      <dgm:spPr/>
      <dgm:t>
        <a:bodyPr/>
        <a:lstStyle/>
        <a:p>
          <a:endParaRPr lang="en-US"/>
        </a:p>
      </dgm:t>
    </dgm:pt>
    <dgm:pt modelId="{5A924ED4-0BCB-4F4A-BC8A-9D7676719F1C}">
      <dgm:prSet phldrT="[Text]"/>
      <dgm:spPr/>
      <dgm:t>
        <a:bodyPr/>
        <a:lstStyle/>
        <a:p>
          <a:r>
            <a:rPr lang="en-US"/>
            <a:t>Overall Score</a:t>
          </a:r>
        </a:p>
      </dgm:t>
    </dgm:pt>
    <dgm:pt modelId="{F3F7CE91-B1C0-4CC9-9FCD-21E8E93BD853}" type="sibTrans" cxnId="{38557F63-53C5-4C87-8F08-F2F6B1831251}">
      <dgm:prSet/>
      <dgm:spPr/>
      <dgm:t>
        <a:bodyPr/>
        <a:lstStyle/>
        <a:p>
          <a:endParaRPr lang="en-US"/>
        </a:p>
      </dgm:t>
    </dgm:pt>
    <dgm:pt modelId="{3C7E50CF-7C15-4360-9A72-BAA8DB0A578A}" type="parTrans" cxnId="{38557F63-53C5-4C87-8F08-F2F6B1831251}">
      <dgm:prSet/>
      <dgm:spPr/>
      <dgm:t>
        <a:bodyPr/>
        <a:lstStyle/>
        <a:p>
          <a:endParaRPr lang="en-US"/>
        </a:p>
      </dgm:t>
    </dgm:pt>
    <dgm:pt modelId="{12CF3327-4A59-45DE-88EB-4364538C4BD8}" type="pres">
      <dgm:prSet presAssocID="{E1904A12-FD33-448E-97D0-EC93ABBE2BBF}" presName="linearFlow" presStyleCnt="0">
        <dgm:presLayoutVars>
          <dgm:dir/>
          <dgm:resizeHandles val="exact"/>
        </dgm:presLayoutVars>
      </dgm:prSet>
      <dgm:spPr/>
    </dgm:pt>
    <dgm:pt modelId="{31C5F43F-EABB-41BD-ABF4-F6249D15C42E}" type="pres">
      <dgm:prSet presAssocID="{4B37AB8A-B2B1-4667-A439-E18620A5BB81}" presName="node" presStyleLbl="node1" presStyleIdx="0" presStyleCnt="7" custScaleX="2000000" custScaleY="2000000" custLinFactX="1252384" custLinFactNeighborX="1300000">
        <dgm:presLayoutVars>
          <dgm:bulletEnabled val="1"/>
        </dgm:presLayoutVars>
      </dgm:prSet>
      <dgm:spPr/>
    </dgm:pt>
    <dgm:pt modelId="{E5934DA6-039B-4C81-8EC3-0F288826DE6D}" type="pres">
      <dgm:prSet presAssocID="{18CB9083-2D99-4F23-AEED-F2DA9D450116}" presName="spacerL" presStyleCnt="0"/>
      <dgm:spPr/>
    </dgm:pt>
    <dgm:pt modelId="{BA3FC750-BE93-4BAC-816D-9288D528B866}" type="pres">
      <dgm:prSet presAssocID="{18CB9083-2D99-4F23-AEED-F2DA9D450116}" presName="sibTrans" presStyleLbl="sibTrans2D1" presStyleIdx="0" presStyleCnt="6" custScaleX="2000000" custScaleY="2000000" custLinFactX="2031512" custLinFactNeighborX="2100000"/>
      <dgm:spPr/>
    </dgm:pt>
    <dgm:pt modelId="{F20BC662-B2E7-43A7-B8C9-0E788D52A15B}" type="pres">
      <dgm:prSet presAssocID="{18CB9083-2D99-4F23-AEED-F2DA9D450116}" presName="spacerR" presStyleCnt="0"/>
      <dgm:spPr/>
    </dgm:pt>
    <dgm:pt modelId="{39BB678B-A9A0-40C9-A2B2-955061EF92B7}" type="pres">
      <dgm:prSet presAssocID="{3FB1B29C-55F7-402F-AED8-899269E90E80}" presName="node" presStyleLbl="node1" presStyleIdx="1" presStyleCnt="7" custScaleX="2000000" custScaleY="2000000" custLinFactX="1243211" custLinFactNeighborX="1300000">
        <dgm:presLayoutVars>
          <dgm:bulletEnabled val="1"/>
        </dgm:presLayoutVars>
      </dgm:prSet>
      <dgm:spPr/>
    </dgm:pt>
    <dgm:pt modelId="{035DA6A0-A550-4A5D-8658-3CFD14FE6C7B}" type="pres">
      <dgm:prSet presAssocID="{C121A2A2-2B18-4EF0-B02F-4F2CE38ADB19}" presName="spacerL" presStyleCnt="0"/>
      <dgm:spPr/>
    </dgm:pt>
    <dgm:pt modelId="{DB719212-1D17-4792-AECD-4CFC1401AB96}" type="pres">
      <dgm:prSet presAssocID="{C121A2A2-2B18-4EF0-B02F-4F2CE38ADB19}" presName="sibTrans" presStyleLbl="sibTrans2D1" presStyleIdx="1" presStyleCnt="6" custScaleX="2000000" custScaleY="2000000" custLinFactX="2031512" custLinFactNeighborX="2100000"/>
      <dgm:spPr/>
    </dgm:pt>
    <dgm:pt modelId="{1BF3AF3E-6B2B-48F0-AD12-07DBAD65982D}" type="pres">
      <dgm:prSet presAssocID="{C121A2A2-2B18-4EF0-B02F-4F2CE38ADB19}" presName="spacerR" presStyleCnt="0"/>
      <dgm:spPr/>
    </dgm:pt>
    <dgm:pt modelId="{D708CB7E-97AD-41B5-A798-51B45B61AD63}" type="pres">
      <dgm:prSet presAssocID="{F1A7D9D5-3CE6-4F77-873B-F0A3B191D1BB}" presName="node" presStyleLbl="node1" presStyleIdx="2" presStyleCnt="7" custScaleX="2000000" custScaleY="2000000" custLinFactX="1243211" custLinFactNeighborX="1300000">
        <dgm:presLayoutVars>
          <dgm:bulletEnabled val="1"/>
        </dgm:presLayoutVars>
      </dgm:prSet>
      <dgm:spPr/>
    </dgm:pt>
    <dgm:pt modelId="{57A8153E-4EDE-4E72-AB57-5E45379335A9}" type="pres">
      <dgm:prSet presAssocID="{E0240FD2-8994-40FF-B062-074CC7028690}" presName="spacerL" presStyleCnt="0"/>
      <dgm:spPr/>
    </dgm:pt>
    <dgm:pt modelId="{0A5E78A5-D4A0-4982-A6F3-6ED0E2026BFE}" type="pres">
      <dgm:prSet presAssocID="{E0240FD2-8994-40FF-B062-074CC7028690}" presName="sibTrans" presStyleLbl="sibTrans2D1" presStyleIdx="2" presStyleCnt="6" custScaleX="2000000" custScaleY="2000000" custLinFactX="2031512" custLinFactNeighborX="2100000"/>
      <dgm:spPr/>
    </dgm:pt>
    <dgm:pt modelId="{0F5CA86B-EBAE-4AA4-A413-2D28863841BD}" type="pres">
      <dgm:prSet presAssocID="{E0240FD2-8994-40FF-B062-074CC7028690}" presName="spacerR" presStyleCnt="0"/>
      <dgm:spPr/>
    </dgm:pt>
    <dgm:pt modelId="{55C52335-9475-4A09-A64C-F886D6C2CF0A}" type="pres">
      <dgm:prSet presAssocID="{7F08EE7E-F3FF-4443-94FE-3017210D1FEE}" presName="node" presStyleLbl="node1" presStyleIdx="3" presStyleCnt="7" custScaleX="2000000" custScaleY="2000000" custLinFactX="1243211" custLinFactNeighborX="1300000">
        <dgm:presLayoutVars>
          <dgm:bulletEnabled val="1"/>
        </dgm:presLayoutVars>
      </dgm:prSet>
      <dgm:spPr/>
    </dgm:pt>
    <dgm:pt modelId="{BA2ECA14-F975-453E-B979-1F2ECA80290D}" type="pres">
      <dgm:prSet presAssocID="{FDF15E03-D6E2-48DE-8398-970B60A2038A}" presName="spacerL" presStyleCnt="0"/>
      <dgm:spPr/>
    </dgm:pt>
    <dgm:pt modelId="{84D85507-FBB0-448D-9EA8-75221FA2A752}" type="pres">
      <dgm:prSet presAssocID="{FDF15E03-D6E2-48DE-8398-970B60A2038A}" presName="sibTrans" presStyleLbl="sibTrans2D1" presStyleIdx="3" presStyleCnt="6" custScaleX="2000000" custScaleY="2000000" custLinFactX="2032656" custLinFactNeighborX="2100000" custLinFactNeighborY="3442"/>
      <dgm:spPr/>
    </dgm:pt>
    <dgm:pt modelId="{55F46764-D538-471C-B71A-529BF3A4E2E4}" type="pres">
      <dgm:prSet presAssocID="{FDF15E03-D6E2-48DE-8398-970B60A2038A}" presName="spacerR" presStyleCnt="0"/>
      <dgm:spPr/>
    </dgm:pt>
    <dgm:pt modelId="{5BA44825-825A-4725-8034-4B8BD5B803E5}" type="pres">
      <dgm:prSet presAssocID="{D2524C0D-7DBA-417F-B02F-B9BD6ED2FCC7}" presName="node" presStyleLbl="node1" presStyleIdx="4" presStyleCnt="7" custScaleX="2000000" custScaleY="2000000" custLinFactX="1252530" custLinFactNeighborX="1300000">
        <dgm:presLayoutVars>
          <dgm:bulletEnabled val="1"/>
        </dgm:presLayoutVars>
      </dgm:prSet>
      <dgm:spPr/>
    </dgm:pt>
    <dgm:pt modelId="{7DE5AA99-DB0B-448B-B1D7-3BC71290DDE3}" type="pres">
      <dgm:prSet presAssocID="{E9B8BF07-3ADB-48F3-933B-B028EEE3632A}" presName="spacerL" presStyleCnt="0"/>
      <dgm:spPr/>
    </dgm:pt>
    <dgm:pt modelId="{BED252C7-D2C8-4EFA-9C63-F32B90B9F8E6}" type="pres">
      <dgm:prSet presAssocID="{E9B8BF07-3ADB-48F3-933B-B028EEE3632A}" presName="sibTrans" presStyleLbl="sibTrans2D1" presStyleIdx="4" presStyleCnt="6" custScaleX="2000000" custScaleY="2000000" custLinFactX="2047566" custLinFactNeighborX="2100000"/>
      <dgm:spPr/>
    </dgm:pt>
    <dgm:pt modelId="{D00DE9AC-CAFE-43CB-B9B7-86CB75C18EF7}" type="pres">
      <dgm:prSet presAssocID="{E9B8BF07-3ADB-48F3-933B-B028EEE3632A}" presName="spacerR" presStyleCnt="0"/>
      <dgm:spPr/>
    </dgm:pt>
    <dgm:pt modelId="{ACF52618-7A46-45C1-91AA-753ABEBEE295}" type="pres">
      <dgm:prSet presAssocID="{2C6EFB82-0014-48C2-960D-184753BF84DE}" presName="node" presStyleLbl="node1" presStyleIdx="5" presStyleCnt="7" custScaleX="2000000" custScaleY="2000000" custLinFactX="1252530" custLinFactNeighborX="1300000">
        <dgm:presLayoutVars>
          <dgm:bulletEnabled val="1"/>
        </dgm:presLayoutVars>
      </dgm:prSet>
      <dgm:spPr/>
    </dgm:pt>
    <dgm:pt modelId="{A47F93F7-E7ED-4AED-BAAC-07423E8EB5ED}" type="pres">
      <dgm:prSet presAssocID="{5B709DD1-69CF-4443-9A5B-AF940CBF02C3}" presName="spacerL" presStyleCnt="0"/>
      <dgm:spPr/>
    </dgm:pt>
    <dgm:pt modelId="{D6C1030B-472A-4889-969F-199D99870D5E}" type="pres">
      <dgm:prSet presAssocID="{5B709DD1-69CF-4443-9A5B-AF940CBF02C3}" presName="sibTrans" presStyleLbl="sibTrans2D1" presStyleIdx="5" presStyleCnt="6" custScaleX="2000000" custScaleY="2000000" custLinFactX="-14687831" custLinFactY="1900000" custLinFactNeighborX="-14700000" custLinFactNeighborY="1941911"/>
      <dgm:spPr/>
    </dgm:pt>
    <dgm:pt modelId="{BCE33A16-218D-45F6-997A-5AAA5A41ED1F}" type="pres">
      <dgm:prSet presAssocID="{5B709DD1-69CF-4443-9A5B-AF940CBF02C3}" presName="spacerR" presStyleCnt="0"/>
      <dgm:spPr/>
    </dgm:pt>
    <dgm:pt modelId="{287151F2-A532-440E-9B38-3F99EECFCFF9}" type="pres">
      <dgm:prSet presAssocID="{5A924ED4-0BCB-4F4A-BC8A-9D7676719F1C}" presName="node" presStyleLbl="node1" presStyleIdx="6" presStyleCnt="7" custScaleX="2000000" custScaleY="2000000" custLinFactX="-8990990" custLinFactY="1054302" custLinFactNeighborX="-9000000" custLinFactNeighborY="1100000">
        <dgm:presLayoutVars>
          <dgm:bulletEnabled val="1"/>
        </dgm:presLayoutVars>
      </dgm:prSet>
      <dgm:spPr/>
    </dgm:pt>
  </dgm:ptLst>
  <dgm:cxnLst>
    <dgm:cxn modelId="{46974000-4970-409B-93F6-853F9C77BADF}" type="presOf" srcId="{FDF15E03-D6E2-48DE-8398-970B60A2038A}" destId="{84D85507-FBB0-448D-9EA8-75221FA2A752}" srcOrd="0" destOrd="0" presId="urn:microsoft.com/office/officeart/2005/8/layout/equation1"/>
    <dgm:cxn modelId="{E1BE0701-8AAE-4024-ACCD-EA55D19E3996}" type="presOf" srcId="{5A924ED4-0BCB-4F4A-BC8A-9D7676719F1C}" destId="{287151F2-A532-440E-9B38-3F99EECFCFF9}" srcOrd="0" destOrd="0" presId="urn:microsoft.com/office/officeart/2005/8/layout/equation1"/>
    <dgm:cxn modelId="{6EBBCB01-08A1-413B-B2B4-6FED2CD7CF65}" type="presOf" srcId="{E9B8BF07-3ADB-48F3-933B-B028EEE3632A}" destId="{BED252C7-D2C8-4EFA-9C63-F32B90B9F8E6}" srcOrd="0" destOrd="0" presId="urn:microsoft.com/office/officeart/2005/8/layout/equation1"/>
    <dgm:cxn modelId="{50E2D930-43B0-4C48-A0B7-CCF00D718581}" type="presOf" srcId="{F1A7D9D5-3CE6-4F77-873B-F0A3B191D1BB}" destId="{D708CB7E-97AD-41B5-A798-51B45B61AD63}" srcOrd="0" destOrd="0" presId="urn:microsoft.com/office/officeart/2005/8/layout/equation1"/>
    <dgm:cxn modelId="{9172943E-BCF8-416D-A70E-D536975B9A33}" srcId="{E1904A12-FD33-448E-97D0-EC93ABBE2BBF}" destId="{2C6EFB82-0014-48C2-960D-184753BF84DE}" srcOrd="5" destOrd="0" parTransId="{4DB1A205-7D87-48B3-9529-E131A717C31A}" sibTransId="{5B709DD1-69CF-4443-9A5B-AF940CBF02C3}"/>
    <dgm:cxn modelId="{38557F63-53C5-4C87-8F08-F2F6B1831251}" srcId="{E1904A12-FD33-448E-97D0-EC93ABBE2BBF}" destId="{5A924ED4-0BCB-4F4A-BC8A-9D7676719F1C}" srcOrd="6" destOrd="0" parTransId="{3C7E50CF-7C15-4360-9A72-BAA8DB0A578A}" sibTransId="{F3F7CE91-B1C0-4CC9-9FCD-21E8E93BD853}"/>
    <dgm:cxn modelId="{C99F0367-0AEF-4CBE-B224-04CD4D84914B}" srcId="{E1904A12-FD33-448E-97D0-EC93ABBE2BBF}" destId="{7F08EE7E-F3FF-4443-94FE-3017210D1FEE}" srcOrd="3" destOrd="0" parTransId="{2CB11427-FB70-4671-A008-189E05CE2211}" sibTransId="{FDF15E03-D6E2-48DE-8398-970B60A2038A}"/>
    <dgm:cxn modelId="{C767B669-5E9D-4C5C-BECF-580C40E828FD}" type="presOf" srcId="{3FB1B29C-55F7-402F-AED8-899269E90E80}" destId="{39BB678B-A9A0-40C9-A2B2-955061EF92B7}" srcOrd="0" destOrd="0" presId="urn:microsoft.com/office/officeart/2005/8/layout/equation1"/>
    <dgm:cxn modelId="{FAABEB6B-67C9-4B3F-B800-090F7B8FE98E}" type="presOf" srcId="{5B709DD1-69CF-4443-9A5B-AF940CBF02C3}" destId="{D6C1030B-472A-4889-969F-199D99870D5E}" srcOrd="0" destOrd="0" presId="urn:microsoft.com/office/officeart/2005/8/layout/equation1"/>
    <dgm:cxn modelId="{E1DD9053-4907-4E68-A169-C8D05FACD127}" srcId="{E1904A12-FD33-448E-97D0-EC93ABBE2BBF}" destId="{D2524C0D-7DBA-417F-B02F-B9BD6ED2FCC7}" srcOrd="4" destOrd="0" parTransId="{AF37E143-BEE2-46EA-8EA2-5F0EDA4F397C}" sibTransId="{E9B8BF07-3ADB-48F3-933B-B028EEE3632A}"/>
    <dgm:cxn modelId="{8190C355-E5E6-4CC7-BFF8-7A47EEE7B903}" type="presOf" srcId="{D2524C0D-7DBA-417F-B02F-B9BD6ED2FCC7}" destId="{5BA44825-825A-4725-8034-4B8BD5B803E5}" srcOrd="0" destOrd="0" presId="urn:microsoft.com/office/officeart/2005/8/layout/equation1"/>
    <dgm:cxn modelId="{7F3D0579-7721-439F-8A1A-3E69B55B45CE}" type="presOf" srcId="{18CB9083-2D99-4F23-AEED-F2DA9D450116}" destId="{BA3FC750-BE93-4BAC-816D-9288D528B866}" srcOrd="0" destOrd="0" presId="urn:microsoft.com/office/officeart/2005/8/layout/equation1"/>
    <dgm:cxn modelId="{A11A3A86-07EE-4CD7-A669-63DC84ADE0D5}" srcId="{E1904A12-FD33-448E-97D0-EC93ABBE2BBF}" destId="{F1A7D9D5-3CE6-4F77-873B-F0A3B191D1BB}" srcOrd="2" destOrd="0" parTransId="{8744BD9C-9C87-490C-A8CC-463B52184BD6}" sibTransId="{E0240FD2-8994-40FF-B062-074CC7028690}"/>
    <dgm:cxn modelId="{1B5AAD8E-85B7-4759-A8D8-F6B661362059}" type="presOf" srcId="{7F08EE7E-F3FF-4443-94FE-3017210D1FEE}" destId="{55C52335-9475-4A09-A64C-F886D6C2CF0A}" srcOrd="0" destOrd="0" presId="urn:microsoft.com/office/officeart/2005/8/layout/equation1"/>
    <dgm:cxn modelId="{902FBB95-AA6D-4140-9B58-20B76E2CC453}" srcId="{E1904A12-FD33-448E-97D0-EC93ABBE2BBF}" destId="{3FB1B29C-55F7-402F-AED8-899269E90E80}" srcOrd="1" destOrd="0" parTransId="{F9A19880-9E3E-46CB-B498-01BECD9AA20F}" sibTransId="{C121A2A2-2B18-4EF0-B02F-4F2CE38ADB19}"/>
    <dgm:cxn modelId="{2E64D19F-2065-49D4-AB09-8E53B9BB458C}" type="presOf" srcId="{4B37AB8A-B2B1-4667-A439-E18620A5BB81}" destId="{31C5F43F-EABB-41BD-ABF4-F6249D15C42E}" srcOrd="0" destOrd="0" presId="urn:microsoft.com/office/officeart/2005/8/layout/equation1"/>
    <dgm:cxn modelId="{ED94F9AE-5B6E-48BA-876B-3AB9C489F07D}" srcId="{E1904A12-FD33-448E-97D0-EC93ABBE2BBF}" destId="{4B37AB8A-B2B1-4667-A439-E18620A5BB81}" srcOrd="0" destOrd="0" parTransId="{5C4980D0-2C33-492F-AE47-806C31C6B62C}" sibTransId="{18CB9083-2D99-4F23-AEED-F2DA9D450116}"/>
    <dgm:cxn modelId="{AF46F0C0-86D2-48D1-A7D7-A71668AE46C6}" type="presOf" srcId="{2C6EFB82-0014-48C2-960D-184753BF84DE}" destId="{ACF52618-7A46-45C1-91AA-753ABEBEE295}" srcOrd="0" destOrd="0" presId="urn:microsoft.com/office/officeart/2005/8/layout/equation1"/>
    <dgm:cxn modelId="{658889DB-1EBC-4EA9-BB70-31A6D4309DC9}" type="presOf" srcId="{C121A2A2-2B18-4EF0-B02F-4F2CE38ADB19}" destId="{DB719212-1D17-4792-AECD-4CFC1401AB96}" srcOrd="0" destOrd="0" presId="urn:microsoft.com/office/officeart/2005/8/layout/equation1"/>
    <dgm:cxn modelId="{0071FFE3-4628-403D-AFEE-A3CFF51C40BB}" type="presOf" srcId="{E1904A12-FD33-448E-97D0-EC93ABBE2BBF}" destId="{12CF3327-4A59-45DE-88EB-4364538C4BD8}" srcOrd="0" destOrd="0" presId="urn:microsoft.com/office/officeart/2005/8/layout/equation1"/>
    <dgm:cxn modelId="{EB68F8EA-122B-4CC5-B538-413E4E9B0A0B}" type="presOf" srcId="{E0240FD2-8994-40FF-B062-074CC7028690}" destId="{0A5E78A5-D4A0-4982-A6F3-6ED0E2026BFE}" srcOrd="0" destOrd="0" presId="urn:microsoft.com/office/officeart/2005/8/layout/equation1"/>
    <dgm:cxn modelId="{E03589C3-DDE3-4446-94A2-1D6E7C538559}" type="presParOf" srcId="{12CF3327-4A59-45DE-88EB-4364538C4BD8}" destId="{31C5F43F-EABB-41BD-ABF4-F6249D15C42E}" srcOrd="0" destOrd="0" presId="urn:microsoft.com/office/officeart/2005/8/layout/equation1"/>
    <dgm:cxn modelId="{75A2591B-AF26-4955-85FB-D3F959DD9B90}" type="presParOf" srcId="{12CF3327-4A59-45DE-88EB-4364538C4BD8}" destId="{E5934DA6-039B-4C81-8EC3-0F288826DE6D}" srcOrd="1" destOrd="0" presId="urn:microsoft.com/office/officeart/2005/8/layout/equation1"/>
    <dgm:cxn modelId="{2D87BFD9-B2AF-4145-A093-4A343E10E287}" type="presParOf" srcId="{12CF3327-4A59-45DE-88EB-4364538C4BD8}" destId="{BA3FC750-BE93-4BAC-816D-9288D528B866}" srcOrd="2" destOrd="0" presId="urn:microsoft.com/office/officeart/2005/8/layout/equation1"/>
    <dgm:cxn modelId="{29D8CAAA-6C14-44A4-A687-D97796C757B8}" type="presParOf" srcId="{12CF3327-4A59-45DE-88EB-4364538C4BD8}" destId="{F20BC662-B2E7-43A7-B8C9-0E788D52A15B}" srcOrd="3" destOrd="0" presId="urn:microsoft.com/office/officeart/2005/8/layout/equation1"/>
    <dgm:cxn modelId="{3AD3C121-36FC-4184-A8AC-F0AEDDD657BD}" type="presParOf" srcId="{12CF3327-4A59-45DE-88EB-4364538C4BD8}" destId="{39BB678B-A9A0-40C9-A2B2-955061EF92B7}" srcOrd="4" destOrd="0" presId="urn:microsoft.com/office/officeart/2005/8/layout/equation1"/>
    <dgm:cxn modelId="{53947E41-A51B-4A93-A66D-5188F79F8BC3}" type="presParOf" srcId="{12CF3327-4A59-45DE-88EB-4364538C4BD8}" destId="{035DA6A0-A550-4A5D-8658-3CFD14FE6C7B}" srcOrd="5" destOrd="0" presId="urn:microsoft.com/office/officeart/2005/8/layout/equation1"/>
    <dgm:cxn modelId="{37083FD4-824F-42B8-B329-78B98794CA99}" type="presParOf" srcId="{12CF3327-4A59-45DE-88EB-4364538C4BD8}" destId="{DB719212-1D17-4792-AECD-4CFC1401AB96}" srcOrd="6" destOrd="0" presId="urn:microsoft.com/office/officeart/2005/8/layout/equation1"/>
    <dgm:cxn modelId="{46CC8E45-232B-4ACD-9BDB-0AE9BF87A702}" type="presParOf" srcId="{12CF3327-4A59-45DE-88EB-4364538C4BD8}" destId="{1BF3AF3E-6B2B-48F0-AD12-07DBAD65982D}" srcOrd="7" destOrd="0" presId="urn:microsoft.com/office/officeart/2005/8/layout/equation1"/>
    <dgm:cxn modelId="{B9F7E51B-1CF3-45E4-9AF0-614EE5F7E86B}" type="presParOf" srcId="{12CF3327-4A59-45DE-88EB-4364538C4BD8}" destId="{D708CB7E-97AD-41B5-A798-51B45B61AD63}" srcOrd="8" destOrd="0" presId="urn:microsoft.com/office/officeart/2005/8/layout/equation1"/>
    <dgm:cxn modelId="{71EC0CC4-FE06-4858-9A25-44526E6B8291}" type="presParOf" srcId="{12CF3327-4A59-45DE-88EB-4364538C4BD8}" destId="{57A8153E-4EDE-4E72-AB57-5E45379335A9}" srcOrd="9" destOrd="0" presId="urn:microsoft.com/office/officeart/2005/8/layout/equation1"/>
    <dgm:cxn modelId="{D7B313D4-9BAB-490D-A74F-205779239858}" type="presParOf" srcId="{12CF3327-4A59-45DE-88EB-4364538C4BD8}" destId="{0A5E78A5-D4A0-4982-A6F3-6ED0E2026BFE}" srcOrd="10" destOrd="0" presId="urn:microsoft.com/office/officeart/2005/8/layout/equation1"/>
    <dgm:cxn modelId="{CE62BD56-1394-442D-AB86-8EC56D360B89}" type="presParOf" srcId="{12CF3327-4A59-45DE-88EB-4364538C4BD8}" destId="{0F5CA86B-EBAE-4AA4-A413-2D28863841BD}" srcOrd="11" destOrd="0" presId="urn:microsoft.com/office/officeart/2005/8/layout/equation1"/>
    <dgm:cxn modelId="{40B240C2-9E82-4002-937C-72C4BE5B4645}" type="presParOf" srcId="{12CF3327-4A59-45DE-88EB-4364538C4BD8}" destId="{55C52335-9475-4A09-A64C-F886D6C2CF0A}" srcOrd="12" destOrd="0" presId="urn:microsoft.com/office/officeart/2005/8/layout/equation1"/>
    <dgm:cxn modelId="{7EAC0402-2E9A-48F2-901C-DF4A18CBDFB8}" type="presParOf" srcId="{12CF3327-4A59-45DE-88EB-4364538C4BD8}" destId="{BA2ECA14-F975-453E-B979-1F2ECA80290D}" srcOrd="13" destOrd="0" presId="urn:microsoft.com/office/officeart/2005/8/layout/equation1"/>
    <dgm:cxn modelId="{504C17A2-DA83-49EA-8FA9-E8C349062741}" type="presParOf" srcId="{12CF3327-4A59-45DE-88EB-4364538C4BD8}" destId="{84D85507-FBB0-448D-9EA8-75221FA2A752}" srcOrd="14" destOrd="0" presId="urn:microsoft.com/office/officeart/2005/8/layout/equation1"/>
    <dgm:cxn modelId="{7C782AB8-183B-4C92-86B5-E143AEB4D240}" type="presParOf" srcId="{12CF3327-4A59-45DE-88EB-4364538C4BD8}" destId="{55F46764-D538-471C-B71A-529BF3A4E2E4}" srcOrd="15" destOrd="0" presId="urn:microsoft.com/office/officeart/2005/8/layout/equation1"/>
    <dgm:cxn modelId="{3F62F2CD-A7A2-40FA-B8EA-163902AC4304}" type="presParOf" srcId="{12CF3327-4A59-45DE-88EB-4364538C4BD8}" destId="{5BA44825-825A-4725-8034-4B8BD5B803E5}" srcOrd="16" destOrd="0" presId="urn:microsoft.com/office/officeart/2005/8/layout/equation1"/>
    <dgm:cxn modelId="{2BB6100C-F0B9-4108-8550-8D6D00D9B5FD}" type="presParOf" srcId="{12CF3327-4A59-45DE-88EB-4364538C4BD8}" destId="{7DE5AA99-DB0B-448B-B1D7-3BC71290DDE3}" srcOrd="17" destOrd="0" presId="urn:microsoft.com/office/officeart/2005/8/layout/equation1"/>
    <dgm:cxn modelId="{7DCC1B3A-CEE8-4919-ABA1-C9EE9F916399}" type="presParOf" srcId="{12CF3327-4A59-45DE-88EB-4364538C4BD8}" destId="{BED252C7-D2C8-4EFA-9C63-F32B90B9F8E6}" srcOrd="18" destOrd="0" presId="urn:microsoft.com/office/officeart/2005/8/layout/equation1"/>
    <dgm:cxn modelId="{17F5F992-9BBE-4616-83A8-4A38D0DDCB24}" type="presParOf" srcId="{12CF3327-4A59-45DE-88EB-4364538C4BD8}" destId="{D00DE9AC-CAFE-43CB-B9B7-86CB75C18EF7}" srcOrd="19" destOrd="0" presId="urn:microsoft.com/office/officeart/2005/8/layout/equation1"/>
    <dgm:cxn modelId="{A70E3CE8-4FA5-46E6-AF11-E375BC4768E6}" type="presParOf" srcId="{12CF3327-4A59-45DE-88EB-4364538C4BD8}" destId="{ACF52618-7A46-45C1-91AA-753ABEBEE295}" srcOrd="20" destOrd="0" presId="urn:microsoft.com/office/officeart/2005/8/layout/equation1"/>
    <dgm:cxn modelId="{376451CF-0B80-4FF6-90B6-7ACC56924F38}" type="presParOf" srcId="{12CF3327-4A59-45DE-88EB-4364538C4BD8}" destId="{A47F93F7-E7ED-4AED-BAAC-07423E8EB5ED}" srcOrd="21" destOrd="0" presId="urn:microsoft.com/office/officeart/2005/8/layout/equation1"/>
    <dgm:cxn modelId="{26E05EFC-6064-4F98-A1B7-681A416CCB04}" type="presParOf" srcId="{12CF3327-4A59-45DE-88EB-4364538C4BD8}" destId="{D6C1030B-472A-4889-969F-199D99870D5E}" srcOrd="22" destOrd="0" presId="urn:microsoft.com/office/officeart/2005/8/layout/equation1"/>
    <dgm:cxn modelId="{7350B093-F627-46A2-92F2-6BC6B14EB72E}" type="presParOf" srcId="{12CF3327-4A59-45DE-88EB-4364538C4BD8}" destId="{BCE33A16-218D-45F6-997A-5AAA5A41ED1F}" srcOrd="23" destOrd="0" presId="urn:microsoft.com/office/officeart/2005/8/layout/equation1"/>
    <dgm:cxn modelId="{82E3B741-4C02-4A73-9B09-697170A19D2B}" type="presParOf" srcId="{12CF3327-4A59-45DE-88EB-4364538C4BD8}" destId="{287151F2-A532-440E-9B38-3F99EECFCFF9}" srcOrd="2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CB8B4-1A88-4A12-BC22-E27CB102F74B}">
      <dsp:nvSpPr>
        <dsp:cNvPr id="0" name=""/>
        <dsp:cNvSpPr/>
      </dsp:nvSpPr>
      <dsp:spPr>
        <a:xfrm>
          <a:off x="1366" y="440332"/>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US" sz="2300" b="0" kern="1200">
              <a:latin typeface="+mn-lt"/>
            </a:rPr>
            <a:t>Current Year Status Score</a:t>
          </a:r>
        </a:p>
      </dsp:txBody>
      <dsp:txXfrm>
        <a:off x="266688" y="705654"/>
        <a:ext cx="1281090" cy="1281090"/>
      </dsp:txXfrm>
    </dsp:sp>
    <dsp:sp modelId="{72B74AF2-1E07-4450-84F4-424F298ED4B1}">
      <dsp:nvSpPr>
        <dsp:cNvPr id="0" name=""/>
        <dsp:cNvSpPr/>
      </dsp:nvSpPr>
      <dsp:spPr>
        <a:xfrm>
          <a:off x="1960214" y="820797"/>
          <a:ext cx="1050805" cy="1050805"/>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099498" y="1222625"/>
        <a:ext cx="772237" cy="247149"/>
      </dsp:txXfrm>
    </dsp:sp>
    <dsp:sp modelId="{E9BAE064-30DD-4F97-9DD6-CCC4C27BB31A}">
      <dsp:nvSpPr>
        <dsp:cNvPr id="0" name=""/>
        <dsp:cNvSpPr/>
      </dsp:nvSpPr>
      <dsp:spPr>
        <a:xfrm>
          <a:off x="3158132" y="440332"/>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US" sz="2300" b="0" kern="1200">
              <a:latin typeface="+mn-lt"/>
            </a:rPr>
            <a:t>Prior Year Status Score </a:t>
          </a:r>
        </a:p>
      </dsp:txBody>
      <dsp:txXfrm>
        <a:off x="3423454" y="705654"/>
        <a:ext cx="1281090" cy="1281090"/>
      </dsp:txXfrm>
    </dsp:sp>
    <dsp:sp modelId="{F00A338A-FE51-4FEE-8BCD-C68BAC169AB7}">
      <dsp:nvSpPr>
        <dsp:cNvPr id="0" name=""/>
        <dsp:cNvSpPr/>
      </dsp:nvSpPr>
      <dsp:spPr>
        <a:xfrm>
          <a:off x="5116980" y="820797"/>
          <a:ext cx="1050805" cy="1050805"/>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256264" y="1037263"/>
        <a:ext cx="772237" cy="617873"/>
      </dsp:txXfrm>
    </dsp:sp>
    <dsp:sp modelId="{0377CC37-CEA7-47BF-A336-DF6AD436B873}">
      <dsp:nvSpPr>
        <dsp:cNvPr id="0" name=""/>
        <dsp:cNvSpPr/>
      </dsp:nvSpPr>
      <dsp:spPr>
        <a:xfrm>
          <a:off x="6314898" y="440332"/>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US" sz="2300" b="0" kern="1200"/>
            <a:t>Change</a:t>
          </a:r>
          <a:r>
            <a:rPr lang="en-US" sz="2300" b="0" kern="1200">
              <a:latin typeface="Franklin Gothic Medium" panose="020B0603020102020204"/>
            </a:rPr>
            <a:t> </a:t>
          </a:r>
          <a:endParaRPr lang="en-US" sz="2300" b="0" kern="1200"/>
        </a:p>
      </dsp:txBody>
      <dsp:txXfrm>
        <a:off x="6580220" y="705654"/>
        <a:ext cx="1281090" cy="1281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1C79-36B4-4F67-9B68-6DB3876440E3}">
      <dsp:nvSpPr>
        <dsp:cNvPr id="0" name=""/>
        <dsp:cNvSpPr/>
      </dsp:nvSpPr>
      <dsp:spPr>
        <a:xfrm>
          <a:off x="1366"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Current Year Status Score </a:t>
          </a:r>
        </a:p>
      </dsp:txBody>
      <dsp:txXfrm>
        <a:off x="266688" y="2068788"/>
        <a:ext cx="1281090" cy="1281090"/>
      </dsp:txXfrm>
    </dsp:sp>
    <dsp:sp modelId="{01861E50-EF56-4DB1-99F2-63789CB4FB22}">
      <dsp:nvSpPr>
        <dsp:cNvPr id="0" name=""/>
        <dsp:cNvSpPr/>
      </dsp:nvSpPr>
      <dsp:spPr>
        <a:xfrm>
          <a:off x="1960214" y="2183930"/>
          <a:ext cx="1050805" cy="1050805"/>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099498" y="2585758"/>
        <a:ext cx="772237" cy="247149"/>
      </dsp:txXfrm>
    </dsp:sp>
    <dsp:sp modelId="{77E6BBB9-5FA0-4598-91EC-75A4D3294FC4}">
      <dsp:nvSpPr>
        <dsp:cNvPr id="0" name=""/>
        <dsp:cNvSpPr/>
      </dsp:nvSpPr>
      <dsp:spPr>
        <a:xfrm>
          <a:off x="3158132"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Change Score</a:t>
          </a:r>
        </a:p>
      </dsp:txBody>
      <dsp:txXfrm>
        <a:off x="3423454" y="2068788"/>
        <a:ext cx="1281090" cy="1281090"/>
      </dsp:txXfrm>
    </dsp:sp>
    <dsp:sp modelId="{8A5D05BA-48CE-4A9D-84F1-C9B2DAB6D2C0}">
      <dsp:nvSpPr>
        <dsp:cNvPr id="0" name=""/>
        <dsp:cNvSpPr/>
      </dsp:nvSpPr>
      <dsp:spPr>
        <a:xfrm>
          <a:off x="5116980" y="2183930"/>
          <a:ext cx="1050805" cy="1050805"/>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256264" y="2400396"/>
        <a:ext cx="772237" cy="617873"/>
      </dsp:txXfrm>
    </dsp:sp>
    <dsp:sp modelId="{242D0C74-143E-45C6-91BC-624C35B7EFFA}">
      <dsp:nvSpPr>
        <dsp:cNvPr id="0" name=""/>
        <dsp:cNvSpPr/>
      </dsp:nvSpPr>
      <dsp:spPr>
        <a:xfrm>
          <a:off x="6314898"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Indicator Score </a:t>
          </a:r>
        </a:p>
      </dsp:txBody>
      <dsp:txXfrm>
        <a:off x="6580220" y="2068788"/>
        <a:ext cx="1281090" cy="1281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5F43F-EABB-41BD-ABF4-F6249D15C42E}">
      <dsp:nvSpPr>
        <dsp:cNvPr id="0" name=""/>
        <dsp:cNvSpPr/>
      </dsp:nvSpPr>
      <dsp:spPr>
        <a:xfrm>
          <a:off x="832155" y="2271596"/>
          <a:ext cx="1218777" cy="121877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latin typeface="Calibri"/>
              <a:ea typeface="Calibri"/>
              <a:cs typeface="Calibri"/>
              <a:sym typeface="Calibri"/>
            </a:rPr>
            <a:t>State Assessment Results in Reading and Mathematics Indicator Score     </a:t>
          </a:r>
          <a:r>
            <a:rPr lang="en-US" sz="1800" b="0" kern="1200">
              <a:latin typeface="Calibri"/>
              <a:ea typeface="Calibri"/>
              <a:cs typeface="Calibri"/>
              <a:sym typeface="Calibri"/>
            </a:rPr>
            <a:t>* .45</a:t>
          </a:r>
          <a:endParaRPr lang="en-US" sz="1800" b="0" kern="1200"/>
        </a:p>
      </dsp:txBody>
      <dsp:txXfrm>
        <a:off x="1010641" y="2450082"/>
        <a:ext cx="861805" cy="861805"/>
      </dsp:txXfrm>
    </dsp:sp>
    <dsp:sp modelId="{BA3FC750-BE93-4BAC-816D-9288D528B866}">
      <dsp:nvSpPr>
        <dsp:cNvPr id="0" name=""/>
        <dsp:cNvSpPr/>
      </dsp:nvSpPr>
      <dsp:spPr>
        <a:xfrm>
          <a:off x="2050307" y="2527539"/>
          <a:ext cx="706890" cy="706890"/>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144005" y="2797854"/>
        <a:ext cx="519494" cy="166260"/>
      </dsp:txXfrm>
    </dsp:sp>
    <dsp:sp modelId="{39BB678B-A9A0-40C9-A2B2-955061EF92B7}">
      <dsp:nvSpPr>
        <dsp:cNvPr id="0" name=""/>
        <dsp:cNvSpPr/>
      </dsp:nvSpPr>
      <dsp:spPr>
        <a:xfrm>
          <a:off x="2762130" y="2271596"/>
          <a:ext cx="1218777" cy="121877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latin typeface="Calibri"/>
              <a:ea typeface="Calibri"/>
              <a:cs typeface="Calibri"/>
              <a:sym typeface="Calibri"/>
            </a:rPr>
            <a:t>State Assessment Results in Sc, SS and Writing Indicator Score                       </a:t>
          </a:r>
          <a:r>
            <a:rPr lang="en-US" sz="1800" b="0" kern="1200">
              <a:latin typeface="Calibri"/>
              <a:ea typeface="Calibri"/>
              <a:cs typeface="Calibri"/>
              <a:sym typeface="Calibri"/>
            </a:rPr>
            <a:t>* .20</a:t>
          </a:r>
          <a:endParaRPr lang="en-US" sz="1800" b="0" kern="1200"/>
        </a:p>
      </dsp:txBody>
      <dsp:txXfrm>
        <a:off x="2940616" y="2450082"/>
        <a:ext cx="861805" cy="861805"/>
      </dsp:txXfrm>
    </dsp:sp>
    <dsp:sp modelId="{DB719212-1D17-4792-AECD-4CFC1401AB96}">
      <dsp:nvSpPr>
        <dsp:cNvPr id="0" name=""/>
        <dsp:cNvSpPr/>
      </dsp:nvSpPr>
      <dsp:spPr>
        <a:xfrm>
          <a:off x="3985872" y="2527539"/>
          <a:ext cx="706890" cy="706890"/>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079570" y="2797854"/>
        <a:ext cx="519494" cy="166260"/>
      </dsp:txXfrm>
    </dsp:sp>
    <dsp:sp modelId="{D708CB7E-97AD-41B5-A798-51B45B61AD63}">
      <dsp:nvSpPr>
        <dsp:cNvPr id="0" name=""/>
        <dsp:cNvSpPr/>
      </dsp:nvSpPr>
      <dsp:spPr>
        <a:xfrm>
          <a:off x="4697695" y="2271596"/>
          <a:ext cx="1218777" cy="121877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English Learner Progress Indicator Score      </a:t>
          </a:r>
          <a:r>
            <a:rPr lang="en-US" sz="1800" kern="1200"/>
            <a:t>*.05</a:t>
          </a:r>
        </a:p>
      </dsp:txBody>
      <dsp:txXfrm>
        <a:off x="4876181" y="2450082"/>
        <a:ext cx="861805" cy="861805"/>
      </dsp:txXfrm>
    </dsp:sp>
    <dsp:sp modelId="{0A5E78A5-D4A0-4982-A6F3-6ED0E2026BFE}">
      <dsp:nvSpPr>
        <dsp:cNvPr id="0" name=""/>
        <dsp:cNvSpPr/>
      </dsp:nvSpPr>
      <dsp:spPr>
        <a:xfrm>
          <a:off x="5921436" y="2527539"/>
          <a:ext cx="706890" cy="706890"/>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015134" y="2797854"/>
        <a:ext cx="519494" cy="166260"/>
      </dsp:txXfrm>
    </dsp:sp>
    <dsp:sp modelId="{55C52335-9475-4A09-A64C-F886D6C2CF0A}">
      <dsp:nvSpPr>
        <dsp:cNvPr id="0" name=""/>
        <dsp:cNvSpPr/>
      </dsp:nvSpPr>
      <dsp:spPr>
        <a:xfrm>
          <a:off x="6633260" y="2271596"/>
          <a:ext cx="1218777" cy="121877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Quality of QSCS Indicator            </a:t>
          </a:r>
          <a:r>
            <a:rPr lang="en-US" sz="1800" kern="1200"/>
            <a:t>* .04</a:t>
          </a:r>
        </a:p>
      </dsp:txBody>
      <dsp:txXfrm>
        <a:off x="6811746" y="2450082"/>
        <a:ext cx="861805" cy="861805"/>
      </dsp:txXfrm>
    </dsp:sp>
    <dsp:sp modelId="{84D85507-FBB0-448D-9EA8-75221FA2A752}">
      <dsp:nvSpPr>
        <dsp:cNvPr id="0" name=""/>
        <dsp:cNvSpPr/>
      </dsp:nvSpPr>
      <dsp:spPr>
        <a:xfrm>
          <a:off x="7857405" y="2528756"/>
          <a:ext cx="706890" cy="706890"/>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951103" y="2799071"/>
        <a:ext cx="519494" cy="166260"/>
      </dsp:txXfrm>
    </dsp:sp>
    <dsp:sp modelId="{5BA44825-825A-4725-8034-4B8BD5B803E5}">
      <dsp:nvSpPr>
        <dsp:cNvPr id="0" name=""/>
        <dsp:cNvSpPr/>
      </dsp:nvSpPr>
      <dsp:spPr>
        <a:xfrm>
          <a:off x="8574503" y="2271596"/>
          <a:ext cx="1218777" cy="121877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Postsecondary Readiness Indicator </a:t>
          </a:r>
        </a:p>
        <a:p>
          <a:pPr marL="0" lvl="0" indent="0" algn="ctr" defTabSz="466725">
            <a:lnSpc>
              <a:spcPct val="90000"/>
            </a:lnSpc>
            <a:spcBef>
              <a:spcPct val="0"/>
            </a:spcBef>
            <a:spcAft>
              <a:spcPct val="35000"/>
            </a:spcAft>
            <a:buNone/>
          </a:pPr>
          <a:r>
            <a:rPr lang="en-US" sz="1800" kern="1200"/>
            <a:t>*.20</a:t>
          </a:r>
        </a:p>
      </dsp:txBody>
      <dsp:txXfrm>
        <a:off x="8752989" y="2450082"/>
        <a:ext cx="861805" cy="861805"/>
      </dsp:txXfrm>
    </dsp:sp>
    <dsp:sp modelId="{BED252C7-D2C8-4EFA-9C63-F32B90B9F8E6}">
      <dsp:nvSpPr>
        <dsp:cNvPr id="0" name=""/>
        <dsp:cNvSpPr/>
      </dsp:nvSpPr>
      <dsp:spPr>
        <a:xfrm>
          <a:off x="9798240" y="2527539"/>
          <a:ext cx="706890" cy="706890"/>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891938" y="2797854"/>
        <a:ext cx="519494" cy="166260"/>
      </dsp:txXfrm>
    </dsp:sp>
    <dsp:sp modelId="{ACF52618-7A46-45C1-91AA-753ABEBEE295}">
      <dsp:nvSpPr>
        <dsp:cNvPr id="0" name=""/>
        <dsp:cNvSpPr/>
      </dsp:nvSpPr>
      <dsp:spPr>
        <a:xfrm>
          <a:off x="10510068" y="2271596"/>
          <a:ext cx="1218777" cy="121877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Graduation Indicator      </a:t>
          </a:r>
          <a:r>
            <a:rPr lang="en-US" sz="1800" kern="1200"/>
            <a:t>*.06</a:t>
          </a:r>
        </a:p>
      </dsp:txBody>
      <dsp:txXfrm>
        <a:off x="10688554" y="2450082"/>
        <a:ext cx="861805" cy="861805"/>
      </dsp:txXfrm>
    </dsp:sp>
    <dsp:sp modelId="{D6C1030B-472A-4889-969F-199D99870D5E}">
      <dsp:nvSpPr>
        <dsp:cNvPr id="0" name=""/>
        <dsp:cNvSpPr/>
      </dsp:nvSpPr>
      <dsp:spPr>
        <a:xfrm>
          <a:off x="4987451" y="3885445"/>
          <a:ext cx="706890" cy="706890"/>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081149" y="4031064"/>
        <a:ext cx="519494" cy="415652"/>
      </dsp:txXfrm>
    </dsp:sp>
    <dsp:sp modelId="{287151F2-A532-440E-9B38-3F99EECFCFF9}">
      <dsp:nvSpPr>
        <dsp:cNvPr id="0" name=""/>
        <dsp:cNvSpPr/>
      </dsp:nvSpPr>
      <dsp:spPr>
        <a:xfrm>
          <a:off x="5693679" y="3584403"/>
          <a:ext cx="1218777" cy="121877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Overall Score</a:t>
          </a:r>
        </a:p>
      </dsp:txBody>
      <dsp:txXfrm>
        <a:off x="5872165" y="3762889"/>
        <a:ext cx="861805" cy="86180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pps.legislature.ky.gov/law/statutes/statute.aspx?id=44066"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education.ky.gov/curriculum/modcurrframe/Documents/AP_CAI_DC_IB_Transition_Readiness_(Academic_and_Career)_Courses_2020-2021.xlsx"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ducation.ky.gov/educational/AL/ap/Pages/default.aspx"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ducation.ky.gov/educational/AL/Pages/CAI.aspx" TargetMode="External"/><Relationship Id="rId5" Type="http://schemas.openxmlformats.org/officeDocument/2006/relationships/hyperlink" Target="https://education.ky.gov/educational/AL/ib/Pages/default.aspx" TargetMode="External"/><Relationship Id="rId4" Type="http://schemas.openxmlformats.org/officeDocument/2006/relationships/hyperlink" Target="https://education.ky.gov/curriculum/modcurrframe/Documents/AP_CAI_DC_IB_Transition_Readiness_(Academic_and_Career)_Courses_2020-2021.xls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Postsecondary Readiness Indicator Training. My name is Shara Savage. I am the </a:t>
            </a:r>
            <a:r>
              <a:rPr lang="en-US" sz="1200"/>
              <a:t>Education Administration Program Manager in the Office of Assessment and </a:t>
            </a:r>
            <a:r>
              <a:rPr lang="en-US"/>
              <a:t>Accountability</a:t>
            </a:r>
            <a:r>
              <a:rPr lang="en-US" sz="1200"/>
              <a:t>. I am joined by m</a:t>
            </a:r>
            <a:r>
              <a:rPr lang="en-US"/>
              <a:t>y colleague Holly Tracy from the Office of Career and Technical Education.</a:t>
            </a:r>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00"/>
              </a:spcBef>
            </a:pPr>
            <a:r>
              <a:rPr lang="en-US" sz="1200">
                <a:latin typeface="Franklin Gothic Book" panose="020B0503020102020204" pitchFamily="34" charset="0"/>
              </a:rPr>
              <a:t>Change Scores are a simple subtraction of Prior Year Status Scores from Current Year Status Scores.</a:t>
            </a:r>
          </a:p>
          <a:p>
            <a:pPr>
              <a:spcBef>
                <a:spcPts val="800"/>
              </a:spcBef>
            </a:pPr>
            <a:r>
              <a:rPr lang="en-US" sz="1200">
                <a:latin typeface="Franklin Gothic Book" panose="020B0503020102020204" pitchFamily="34" charset="0"/>
              </a:rPr>
              <a:t>They are calculated the same way for every Indicator.</a:t>
            </a:r>
          </a:p>
          <a:p>
            <a:pPr marL="0" indent="0" algn="ctr">
              <a:spcBef>
                <a:spcPts val="800"/>
              </a:spcBef>
              <a:buFont typeface="Arial" panose="020B0604020202020204" pitchFamily="34" charset="0"/>
              <a:buNone/>
            </a:pPr>
            <a:br>
              <a:rPr lang="en-US" sz="1200"/>
            </a:br>
            <a:r>
              <a:rPr lang="en-US" sz="1200" b="1" i="1">
                <a:latin typeface="Franklin Gothic Book" panose="020B0503020102020204" pitchFamily="34" charset="0"/>
              </a:rPr>
              <a:t>Current Year Status Score – Prior Year Status Score = Change Score</a:t>
            </a:r>
          </a:p>
          <a:p>
            <a:pPr marL="0" indent="0" algn="ctr">
              <a:spcBef>
                <a:spcPts val="800"/>
              </a:spcBef>
              <a:buFont typeface="Arial" panose="020B0604020202020204" pitchFamily="34" charset="0"/>
              <a:buNone/>
            </a:pPr>
            <a:endParaRPr lang="en-US" sz="1200" b="1" i="1">
              <a:latin typeface="Franklin Gothic Book" panose="020B0503020102020204" pitchFamily="34" charset="0"/>
            </a:endParaRPr>
          </a:p>
          <a:p>
            <a:pPr marL="0" indent="0" algn="ctr">
              <a:spcBef>
                <a:spcPts val="800"/>
              </a:spcBef>
              <a:buFont typeface="Arial" panose="020B0604020202020204" pitchFamily="34" charset="0"/>
              <a:buNone/>
            </a:pPr>
            <a:r>
              <a:rPr lang="en-US" sz="1200" b="1" i="1">
                <a:latin typeface="Franklin Gothic Book" panose="020B0503020102020204" pitchFamily="34" charset="0"/>
              </a:rPr>
              <a:t>For example, if your 2023 status score is 75 and your 2022 status score is 70, the change score would be 5.</a:t>
            </a:r>
            <a:br>
              <a:rPr lang="en-US" sz="1200" i="1"/>
            </a:br>
            <a:endParaRPr lang="en-US" sz="1200"/>
          </a:p>
          <a:p>
            <a:pPr>
              <a:spcBef>
                <a:spcPts val="800"/>
              </a:spcBef>
            </a:pPr>
            <a:r>
              <a:rPr lang="en-US" sz="1200">
                <a:latin typeface="Franklin Gothic Book" panose="020B0503020102020204" pitchFamily="34" charset="0"/>
              </a:rPr>
              <a:t>Prior Year Scores are used to calculate Change Scores. They are not used to influence Indicator Performance Ratings.</a:t>
            </a:r>
            <a:br>
              <a:rPr lang="en-US" sz="1200">
                <a:latin typeface="Franklin Gothic Book" panose="020B0503020102020204" pitchFamily="34" charset="0"/>
              </a:rPr>
            </a:br>
            <a:endParaRPr lang="en-US" sz="1200">
              <a:latin typeface="Franklin Gothic Book" panose="020B0503020102020204" pitchFamily="34" charset="0"/>
            </a:endParaRPr>
          </a:p>
          <a:p>
            <a:endParaRPr lang="en-US"/>
          </a:p>
        </p:txBody>
      </p:sp>
      <p:sp>
        <p:nvSpPr>
          <p:cNvPr id="4" name="Slide Number Placeholder 3"/>
          <p:cNvSpPr>
            <a:spLocks noGrp="1"/>
          </p:cNvSpPr>
          <p:nvPr>
            <p:ph type="sldNum" sz="quarter" idx="5"/>
          </p:nvPr>
        </p:nvSpPr>
        <p:spPr/>
        <p:txBody>
          <a:bodyPr/>
          <a:lstStyle/>
          <a:p>
            <a:fld id="{20C18960-60E1-4317-A69B-9B56BFAAEEBF}" type="slidenum">
              <a:rPr lang="en-US" smtClean="0"/>
              <a:t>10</a:t>
            </a:fld>
            <a:endParaRPr lang="en-US"/>
          </a:p>
        </p:txBody>
      </p:sp>
    </p:spTree>
    <p:extLst>
      <p:ext uri="{BB962C8B-B14F-4D97-AF65-F5344CB8AC3E}">
        <p14:creationId xmlns:p14="http://schemas.microsoft.com/office/powerpoint/2010/main" val="726855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800"/>
              </a:spcBef>
              <a:spcAft>
                <a:spcPts val="0"/>
              </a:spcAft>
            </a:pPr>
            <a:r>
              <a:rPr lang="en-US" sz="1200" b="0" i="0" u="none" strike="noStrike">
                <a:solidFill>
                  <a:schemeClr val="tx1"/>
                </a:solidFill>
                <a:effectLst/>
                <a:latin typeface="Franklin Gothic Book" panose="020B0503020102020204" pitchFamily="34" charset="0"/>
              </a:rPr>
              <a:t>Indicator Scores are a simple combination of Status Scores and Change Scores.</a:t>
            </a:r>
            <a:endParaRPr lang="en-US" sz="1200" b="0">
              <a:solidFill>
                <a:schemeClr val="tx1"/>
              </a:solidFill>
              <a:effectLst/>
              <a:latin typeface="Franklin Gothic Book" panose="020B0503020102020204" pitchFamily="34" charset="0"/>
            </a:endParaRPr>
          </a:p>
          <a:p>
            <a:pPr rtl="0">
              <a:spcBef>
                <a:spcPts val="800"/>
              </a:spcBef>
              <a:spcAft>
                <a:spcPts val="0"/>
              </a:spcAft>
            </a:pPr>
            <a:r>
              <a:rPr lang="en-US" sz="1200" b="0" i="0" u="none" strike="noStrike">
                <a:solidFill>
                  <a:schemeClr val="tx1"/>
                </a:solidFill>
                <a:effectLst/>
                <a:latin typeface="Franklin Gothic Book" panose="020B0503020102020204" pitchFamily="34" charset="0"/>
              </a:rPr>
              <a:t>They are calculated the same way for every Indicator.</a:t>
            </a:r>
            <a:endParaRPr lang="en-US" sz="1200" b="0">
              <a:solidFill>
                <a:schemeClr val="tx1"/>
              </a:solidFill>
              <a:effectLst/>
              <a:latin typeface="Franklin Gothic Book" panose="020B0503020102020204" pitchFamily="34" charset="0"/>
            </a:endParaRPr>
          </a:p>
          <a:p>
            <a:pPr marL="0" indent="0" algn="ctr" rtl="0">
              <a:spcBef>
                <a:spcPts val="800"/>
              </a:spcBef>
              <a:spcAft>
                <a:spcPts val="0"/>
              </a:spcAft>
              <a:buNone/>
            </a:pPr>
            <a:br>
              <a:rPr lang="en-US" sz="1200" b="0">
                <a:solidFill>
                  <a:schemeClr val="tx1"/>
                </a:solidFill>
                <a:effectLst/>
              </a:rPr>
            </a:br>
            <a:r>
              <a:rPr lang="en-US" sz="1200" b="1" i="1" u="none" strike="noStrike">
                <a:solidFill>
                  <a:schemeClr val="tx1"/>
                </a:solidFill>
                <a:effectLst/>
                <a:latin typeface="Franklin Gothic Book" panose="020B0503020102020204" pitchFamily="34" charset="0"/>
              </a:rPr>
              <a:t>Current Year Status Score + Change Score = Indicator Score</a:t>
            </a:r>
          </a:p>
          <a:p>
            <a:pPr marL="0" indent="0" algn="ctr" rtl="0">
              <a:spcBef>
                <a:spcPts val="800"/>
              </a:spcBef>
              <a:spcAft>
                <a:spcPts val="0"/>
              </a:spcAft>
              <a:buNone/>
            </a:pPr>
            <a:endParaRPr lang="en-US" sz="1200" b="1" i="1" u="none" strike="noStrike">
              <a:solidFill>
                <a:schemeClr val="tx1"/>
              </a:solidFill>
              <a:effectLst/>
              <a:latin typeface="Franklin Gothic Book" panose="020B0503020102020204" pitchFamily="34" charset="0"/>
            </a:endParaRPr>
          </a:p>
          <a:p>
            <a:pPr marL="0" indent="0" algn="ctr" rtl="0">
              <a:spcBef>
                <a:spcPts val="800"/>
              </a:spcBef>
              <a:spcAft>
                <a:spcPts val="0"/>
              </a:spcAft>
              <a:buNone/>
            </a:pPr>
            <a:r>
              <a:rPr lang="en-US" sz="1200" b="1" i="1" u="none" strike="noStrike">
                <a:solidFill>
                  <a:schemeClr val="tx1"/>
                </a:solidFill>
                <a:effectLst/>
                <a:latin typeface="Franklin Gothic Book" panose="020B0503020102020204" pitchFamily="34" charset="0"/>
              </a:rPr>
              <a:t>Using the previous example, the 2023 status score of 75 +2023 change score of 5 gives you the 2023 Postsecondary Readiness Indicator Score of 80.</a:t>
            </a:r>
            <a:br>
              <a:rPr lang="en-US" sz="1200" b="1" i="1" u="none" strike="noStrike">
                <a:solidFill>
                  <a:schemeClr val="tx1"/>
                </a:solidFill>
                <a:effectLst/>
              </a:rPr>
            </a:br>
            <a:endParaRPr lang="en-US" sz="1200" b="1">
              <a:solidFill>
                <a:schemeClr val="tx1"/>
              </a:solidFill>
              <a:effectLst/>
            </a:endParaRPr>
          </a:p>
          <a:p>
            <a:pPr rtl="0">
              <a:spcBef>
                <a:spcPts val="800"/>
              </a:spcBef>
              <a:spcAft>
                <a:spcPts val="0"/>
              </a:spcAft>
            </a:pPr>
            <a:r>
              <a:rPr lang="en-US" sz="1200" b="0" i="0" u="none" strike="noStrike">
                <a:solidFill>
                  <a:schemeClr val="tx1"/>
                </a:solidFill>
                <a:effectLst/>
                <a:latin typeface="Franklin Gothic Book" panose="020B0503020102020204" pitchFamily="34" charset="0"/>
              </a:rPr>
              <a:t>Indicator Scores are used to calculate Overall Scores. They do not influence Indicator Performance Ratings.</a:t>
            </a:r>
          </a:p>
          <a:p>
            <a:pPr marL="0" indent="0" rtl="0">
              <a:spcBef>
                <a:spcPts val="800"/>
              </a:spcBef>
              <a:spcAft>
                <a:spcPts val="0"/>
              </a:spcAft>
              <a:buNone/>
            </a:pPr>
            <a:endParaRPr lang="en-US" sz="1400" b="0">
              <a:effectLst/>
            </a:endParaRPr>
          </a:p>
          <a:p>
            <a:pPr marL="0" indent="0">
              <a:buNone/>
            </a:pPr>
            <a:br>
              <a:rPr lang="en-US" sz="1400"/>
            </a:br>
            <a:endParaRPr lang="en-US" sz="1400"/>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11</a:t>
            </a:fld>
            <a:endParaRPr lang="en-US"/>
          </a:p>
        </p:txBody>
      </p:sp>
    </p:spTree>
    <p:extLst>
      <p:ext uri="{BB962C8B-B14F-4D97-AF65-F5344CB8AC3E}">
        <p14:creationId xmlns:p14="http://schemas.microsoft.com/office/powerpoint/2010/main" val="3138367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An overall accountability score is generated by multiplying the indicator scores by their percentage of weight. The postsecondary readiness indicator is weighted at 20 percent of the overall score for high schools. </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a:endParaRP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2089123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Franklin Gothic Book" panose="020B0503020102020204" pitchFamily="34" charset="0"/>
              </a:rPr>
              <a:t>For the High School Overall Score Calculation, we will add all 6 indicators scores together to find the overall score. </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13</a:t>
            </a:fld>
            <a:endParaRPr lang="en-US"/>
          </a:p>
        </p:txBody>
      </p:sp>
    </p:spTree>
    <p:extLst>
      <p:ext uri="{BB962C8B-B14F-4D97-AF65-F5344CB8AC3E}">
        <p14:creationId xmlns:p14="http://schemas.microsoft.com/office/powerpoint/2010/main" val="1263970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highlight>
                  <a:srgbClr val="FFFF00"/>
                </a:highlight>
              </a:rPr>
              <a:t>Based on weights approved by the Kentucky Board of Education (KBE).</a:t>
            </a:r>
          </a:p>
          <a:p>
            <a:endParaRPr lang="en-US"/>
          </a:p>
          <a:p>
            <a:pPr algn="l"/>
            <a:r>
              <a:rPr lang="en-US" b="0" i="0">
                <a:effectLst/>
                <a:latin typeface="Söhne"/>
              </a:rPr>
              <a:t>KBE implemented a color-coded rating system. With a quick glance, these colors offer a straightforward and intuitive insight into a school's performance.</a:t>
            </a:r>
          </a:p>
          <a:p>
            <a:pPr algn="l"/>
            <a:endParaRPr lang="en-US" b="0" i="0">
              <a:effectLst/>
              <a:latin typeface="Söhne"/>
            </a:endParaRPr>
          </a:p>
          <a:p>
            <a:pPr algn="l"/>
            <a:r>
              <a:rPr lang="en-US" b="0" i="0">
                <a:effectLst/>
                <a:latin typeface="Söhne"/>
              </a:rPr>
              <a:t>At one end, we find Red, indicating areas with significant room for improvement. As we move along this spectrum, the colors change, each symbolizing a gradual improvement in performance. The highest rating is represented by Blue.</a:t>
            </a:r>
          </a:p>
          <a:p>
            <a:br>
              <a:rPr lang="en-US"/>
            </a:b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2878925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de77bb55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dde77bb55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l"/>
            <a:r>
              <a:rPr lang="en-US" b="0" i="0">
                <a:solidFill>
                  <a:srgbClr val="374151"/>
                </a:solidFill>
                <a:effectLst/>
                <a:latin typeface="Söhne"/>
              </a:rPr>
              <a:t>The table represents the combination of our earlier discussions regarding both Change Scores and Status Scores </a:t>
            </a:r>
            <a:r>
              <a:rPr lang="en-US" sz="1800" b="0" i="0">
                <a:solidFill>
                  <a:srgbClr val="000000"/>
                </a:solidFill>
                <a:effectLst/>
                <a:latin typeface="Calibri" panose="020F0502020204030204" pitchFamily="34" charset="0"/>
              </a:rPr>
              <a:t>indicator performance ratings. On the left side of the table is the status in the current year, with levels of very low to very high. Across the top of the table is change, with levels of declined significantly to increased significantly. Your indicator performance rating will be where status and change intersect on the table. </a:t>
            </a:r>
            <a:endParaRPr lang="en-US" b="0" i="0">
              <a:solidFill>
                <a:srgbClr val="374151"/>
              </a:solidFill>
              <a:effectLst/>
              <a:latin typeface="Söhne"/>
            </a:endParaRPr>
          </a:p>
          <a:p>
            <a:pPr algn="l"/>
            <a:endParaRPr lang="en-US" b="0" i="0">
              <a:solidFill>
                <a:srgbClr val="374151"/>
              </a:solidFill>
              <a:effectLst/>
              <a:latin typeface="Söhne"/>
            </a:endParaRPr>
          </a:p>
          <a:p>
            <a:pPr algn="l"/>
            <a:endParaRPr lang="en-US" b="0" i="0">
              <a:solidFill>
                <a:srgbClr val="374151"/>
              </a:solidFill>
              <a:effectLst/>
              <a:latin typeface="Söhne"/>
            </a:endParaRPr>
          </a:p>
          <a:p>
            <a:pPr marL="0" lvl="0" indent="0" algn="l" rtl="0">
              <a:spcBef>
                <a:spcPts val="0"/>
              </a:spcBef>
              <a:spcAft>
                <a:spcPts val="0"/>
              </a:spcAft>
              <a:buNone/>
            </a:pPr>
            <a:endParaRPr/>
          </a:p>
        </p:txBody>
      </p:sp>
      <p:sp>
        <p:nvSpPr>
          <p:cNvPr id="246" name="Google Shape;246;g1dde77bb55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1364815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let’s take a look at academic readiness. </a:t>
            </a:r>
          </a:p>
        </p:txBody>
      </p:sp>
      <p:sp>
        <p:nvSpPr>
          <p:cNvPr id="4" name="Slide Number Placeholder 3"/>
          <p:cNvSpPr>
            <a:spLocks noGrp="1"/>
          </p:cNvSpPr>
          <p:nvPr>
            <p:ph type="sldNum" sz="quarter" idx="5"/>
          </p:nvPr>
        </p:nvSpPr>
        <p:spPr/>
        <p:txBody>
          <a:bodyPr/>
          <a:lstStyle/>
          <a:p>
            <a:fld id="{9041B365-D8D5-4ED3-A31E-D03B3F7A9AA2}" type="slidenum">
              <a:rPr lang="en-US" smtClean="0"/>
              <a:t>16</a:t>
            </a:fld>
            <a:endParaRPr lang="en-US"/>
          </a:p>
        </p:txBody>
      </p:sp>
    </p:spTree>
    <p:extLst>
      <p:ext uri="{BB962C8B-B14F-4D97-AF65-F5344CB8AC3E}">
        <p14:creationId xmlns:p14="http://schemas.microsoft.com/office/powerpoint/2010/main" val="1142965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Senate Bill 59 (2022) requires that postsecondary readiness for each high school student be measured by </a:t>
            </a:r>
            <a:r>
              <a:rPr lang="en-US" b="1" i="1"/>
              <a:t>one</a:t>
            </a:r>
            <a:r>
              <a:rPr lang="en-US"/>
              <a:t> benchmark:</a:t>
            </a:r>
          </a:p>
          <a:p>
            <a:pPr marL="0" indent="0">
              <a:buNone/>
            </a:pPr>
            <a:endParaRPr lang="en-US"/>
          </a:p>
          <a:p>
            <a:pPr marL="0" indent="0">
              <a:buNone/>
            </a:pPr>
            <a:r>
              <a:rPr lang="en-US"/>
              <a:t>Therefore, a student meeting or exceeding a college readiness benchmark score on the college admissions examination or a college placement examination approved by the Council on Postsecondary Education (CPE) would have met the indicator. </a:t>
            </a:r>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2553406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Another way for a student to meet academic readiness is by Achieving 3 hours of college credit or postsecondary articulated credit by completing a course approved by the Kentucky Board of Education (KBE)</a:t>
            </a:r>
          </a:p>
          <a:p>
            <a:pPr marL="0" indent="0">
              <a:buNone/>
            </a:pPr>
            <a:endParaRPr lang="en-US" b="1" i="1"/>
          </a:p>
          <a:p>
            <a:pPr marL="0" indent="0">
              <a:buNone/>
            </a:pPr>
            <a:r>
              <a:rPr lang="en-US" i="1"/>
              <a:t>Pursuant to </a:t>
            </a:r>
            <a:r>
              <a:rPr lang="en-US" i="1">
                <a:hlinkClick r:id="rId3"/>
              </a:rPr>
              <a:t>KRS 164.002</a:t>
            </a:r>
            <a:r>
              <a:rPr lang="en-US" i="1"/>
              <a:t>, dual credit is defined as </a:t>
            </a:r>
            <a:r>
              <a:rPr lang="en-US" i="1" u="sng"/>
              <a:t>“a college-level course of study developed in accordance with KRS 164.098 in which a high school student receives credit from both the high school and postsecondary institution in which the student is enrolled upon completion of a single class or designated program of study”</a:t>
            </a:r>
            <a:r>
              <a:rPr lang="en-US" i="1"/>
              <a:t>. </a:t>
            </a:r>
            <a:r>
              <a:rPr lang="en-US" i="1">
                <a:hlinkClick r:id="rId4"/>
              </a:rPr>
              <a:t>Eligible dual credit courses</a:t>
            </a:r>
            <a:r>
              <a:rPr lang="en-US" i="1"/>
              <a:t> for “academic readiness” are approved annually by the KDE. Students must complete one (1) of the approved dual credit courses with a letter grade of “C” or higher in order to meet this indicator.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2247929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Achieving a benchmark score on an AP, IB, CAI, or other nationally recognized exam approved by the KBE that generally qualifies the student for 3 or more hours of college credit is another path for students to meet this indicator. </a:t>
            </a:r>
          </a:p>
          <a:p>
            <a:pPr marL="0" indent="0">
              <a:buNone/>
            </a:pPr>
            <a:endParaRPr lang="en-US" sz="1200" b="1" i="1"/>
          </a:p>
          <a:p>
            <a:pPr marL="0" indent="0">
              <a:buNone/>
            </a:pPr>
            <a:r>
              <a:rPr lang="en-US" sz="1200" i="1">
                <a:hlinkClick r:id="rId3"/>
              </a:rPr>
              <a:t>Advanced Placement</a:t>
            </a:r>
            <a:r>
              <a:rPr lang="en-US" sz="1200" i="1"/>
              <a:t> or "AP" means a college-level course that incorporates all topics and instructional strategies specified by the College Board on its standard syllabus for a given subject area and is licensed by the College Board. Students enrolled in Advanced Placement (AP) coursework may take the corresponding AP assessments. Those who earn a score of “3” or higher on at one (1) </a:t>
            </a:r>
            <a:r>
              <a:rPr lang="en-US" sz="1200" i="1">
                <a:hlinkClick r:id="rId4"/>
              </a:rPr>
              <a:t>approved AP exam</a:t>
            </a:r>
            <a:r>
              <a:rPr lang="en-US" sz="1200" i="1"/>
              <a:t> are considered “academic ready”.</a:t>
            </a:r>
          </a:p>
          <a:p>
            <a:pPr marL="0" indent="0">
              <a:buNone/>
            </a:pPr>
            <a:r>
              <a:rPr lang="en-US" sz="1200" i="1"/>
              <a:t> </a:t>
            </a:r>
            <a:r>
              <a:rPr lang="en-US" sz="1200" i="1">
                <a:hlinkClick r:id="rId5"/>
              </a:rPr>
              <a:t>International Baccalaureate</a:t>
            </a:r>
            <a:r>
              <a:rPr lang="en-US" sz="1200" i="1"/>
              <a:t> or "IB" means the International Baccalaureate Organization's Diploma </a:t>
            </a:r>
            <a:r>
              <a:rPr lang="en-US" sz="1200" i="1" err="1"/>
              <a:t>Programme</a:t>
            </a:r>
            <a:r>
              <a:rPr lang="en-US" sz="1200" i="1"/>
              <a:t>, a comprehensive two (2) year program designed for highly motivated students. Students must earn a score of “5+” on one (1) </a:t>
            </a:r>
            <a:r>
              <a:rPr lang="en-US" sz="1200" i="1">
                <a:hlinkClick r:id="rId4"/>
              </a:rPr>
              <a:t>approved IB exam</a:t>
            </a:r>
            <a:r>
              <a:rPr lang="en-US" sz="1200" i="1"/>
              <a:t>.</a:t>
            </a:r>
          </a:p>
          <a:p>
            <a:pPr marL="0" indent="0">
              <a:buNone/>
            </a:pPr>
            <a:r>
              <a:rPr lang="en-US" sz="1200" i="1"/>
              <a:t> </a:t>
            </a:r>
            <a:r>
              <a:rPr lang="en-US" sz="1200" b="0" i="1"/>
              <a:t>Cambridge Advanced International (CAI)</a:t>
            </a:r>
            <a:endParaRPr lang="en-US" sz="1200" b="0"/>
          </a:p>
          <a:p>
            <a:pPr marL="0" indent="0">
              <a:buNone/>
            </a:pPr>
            <a:r>
              <a:rPr lang="en-US" sz="1200" i="1"/>
              <a:t>The </a:t>
            </a:r>
            <a:r>
              <a:rPr lang="en-US" sz="1200" i="1">
                <a:hlinkClick r:id="rId6"/>
              </a:rPr>
              <a:t>Cambridge Advanced International</a:t>
            </a:r>
            <a:r>
              <a:rPr lang="en-US" sz="1200" i="1"/>
              <a:t> Certificate of Education Diploma program is an international pre-university curriculum and examination system offered by Cambridge International Examinations at the University of Cambridge. Students must earn a score of “e” or higher on one (1) </a:t>
            </a:r>
            <a:r>
              <a:rPr lang="en-US" sz="1200" i="1">
                <a:hlinkClick r:id="rId4"/>
              </a:rPr>
              <a:t>approved Cambridge exam</a:t>
            </a:r>
            <a:r>
              <a:rPr lang="en-US" sz="1200" i="1"/>
              <a:t>.</a:t>
            </a:r>
            <a:endParaRPr lang="en-US" sz="1200"/>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19</a:t>
            </a:fld>
            <a:endParaRPr lang="en-US"/>
          </a:p>
        </p:txBody>
      </p:sp>
    </p:spTree>
    <p:extLst>
      <p:ext uri="{BB962C8B-B14F-4D97-AF65-F5344CB8AC3E}">
        <p14:creationId xmlns:p14="http://schemas.microsoft.com/office/powerpoint/2010/main" val="39271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this training, we will review all parts of the post-secondary readiness state indicator. </a:t>
            </a: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255750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For the 2023 fall reporting and students entering the 2023-2024 school year, OAA will accept the Accuplacer and EdReady assessments for the 2023-2024 Post Secondary Readiness Indicator. However, as a reminder, OAA only receives scores from the ACT and KYOTE exams. If a school uses the SAT, GED College Readiness, Accuplacer, EdReady Diagnostic or the ALEKS exams, the school will need to ensure OAA receives the scores. </a:t>
            </a:r>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20</a:t>
            </a:fld>
            <a:endParaRPr lang="en-US"/>
          </a:p>
        </p:txBody>
      </p:sp>
    </p:spTree>
    <p:extLst>
      <p:ext uri="{BB962C8B-B14F-4D97-AF65-F5344CB8AC3E}">
        <p14:creationId xmlns:p14="http://schemas.microsoft.com/office/powerpoint/2010/main" val="1649235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21</a:t>
            </a:fld>
            <a:endParaRPr lang="en-US"/>
          </a:p>
        </p:txBody>
      </p:sp>
    </p:spTree>
    <p:extLst>
      <p:ext uri="{BB962C8B-B14F-4D97-AF65-F5344CB8AC3E}">
        <p14:creationId xmlns:p14="http://schemas.microsoft.com/office/powerpoint/2010/main" val="557031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062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Calibri" panose="020F0502020204030204" pitchFamily="34" charset="0"/>
              </a:rPr>
              <a:t>We will start off with Industry Certifications first. There is a valid list of industry certifications on the KDE career and technical education webpage. Depending on the program area and pathway, a Student must pass a single certification, or a stack of certifications in order to qualify for this career indicator. </a:t>
            </a:r>
          </a:p>
          <a:p>
            <a:pPr marL="0" marR="0">
              <a:spcBef>
                <a:spcPts val="0"/>
              </a:spcBef>
              <a:spcAft>
                <a:spcPts val="0"/>
              </a:spcAft>
            </a:pPr>
            <a:r>
              <a:rPr lang="en-US" sz="1800">
                <a:effectLst/>
                <a:latin typeface="Calibri" panose="020F0502020204030204" pitchFamily="34" charset="0"/>
              </a:rPr>
              <a:t>Industry certifications count as 1 point in the accountability model and high demand certifications count as 1.25 points. Regular and high demand certifications are clarified in the certification list.</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714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Calibri" panose="020F0502020204030204" pitchFamily="34" charset="0"/>
              </a:rPr>
              <a:t>Next, we have End of program assessments. EOPs are based on employer standards, CTE pathways and are associated with an articulation agreement with a variety of postsecondary institutions. So if a student completes an EOP that has an articulation agreement with the college they are attending after high school, that student will receive credit from that institution. </a:t>
            </a:r>
          </a:p>
          <a:p>
            <a:pPr marL="0" marR="0">
              <a:spcBef>
                <a:spcPts val="0"/>
              </a:spcBef>
              <a:spcAft>
                <a:spcPts val="0"/>
              </a:spcAft>
            </a:pPr>
            <a:r>
              <a:rPr lang="en-US" sz="1800">
                <a:effectLst/>
                <a:latin typeface="Calibri" panose="020F0502020204030204" pitchFamily="34" charset="0"/>
              </a:rPr>
              <a:t>In order for a student to take an EOP, they must be a concentrator in their career pathway.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059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Calibri" panose="020F0502020204030204" pitchFamily="34" charset="0"/>
              </a:rPr>
              <a:t>For CTE Dual Credit, there is a list of approved dual credit course codes to use for students enrolled in a CTE dual credit course published on Accountability and Postsecondary Readiness CTE webpage. It is up to the district to decide which course code best aligns with the postsecondary course.</a:t>
            </a:r>
          </a:p>
          <a:p>
            <a:pPr marL="0" marR="0">
              <a:spcBef>
                <a:spcPts val="0"/>
              </a:spcBef>
              <a:spcAft>
                <a:spcPts val="0"/>
              </a:spcAft>
            </a:pPr>
            <a:r>
              <a:rPr lang="en-US" sz="1800">
                <a:effectLst/>
                <a:latin typeface="Calibri" panose="020F0502020204030204" pitchFamily="34" charset="0"/>
              </a:rPr>
              <a:t>For CTE dual credit to count towards career readiness, the student must pass the course with a C or higher along with an approved CTE dual credit course code.</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394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rPr>
              <a:t>For work based learning, the student must complete a co-op or internship. There must be a minimum of 300 hours of on the job work experience, the student must successfully complete that experience which means they Passed and it must align with an approved WBL course code. All co-ops and internships should adhere to the work based learning manual and to Kentucky regulation linked in the presentation and on the career and technical education webpage.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555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rPr>
              <a:t>There is a new WBL FAQ document that has been published to the CTE webpage- here you will find frequently asked questions along with the answer. It also provides links to regulation, the WBL manual and a list of approved WBL course codes.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314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rPr>
              <a:t>Last but not least, we have our TRACK apprenticeship. TRACK stands for Tech Ready Apprentices for Careers in Kentucky. Students may complete a youth-apprenticeship or pre-apprenticeship. This program affords CTE students career pathway opportunities that are aligned with registered apprenticeship programs. Further information and guidance is available in the link in the presentation and on the CTE webpage.</a:t>
            </a:r>
          </a:p>
          <a:p>
            <a:endParaRPr lang="en-US" sz="1800">
              <a:effectLst/>
              <a:latin typeface="Calibri" panose="020F0502020204030204" pitchFamily="34" charset="0"/>
            </a:endParaRPr>
          </a:p>
          <a:p>
            <a:r>
              <a:rPr lang="en-US" sz="1800">
                <a:effectLst/>
                <a:latin typeface="Calibri" panose="020F0502020204030204" pitchFamily="34" charset="0"/>
              </a:rPr>
              <a:t>That concludes my presentation on Career Readiness indicators for Postsecondary Readiness- if you have any questions, please feel free to reach out. My email is holly.tracy@education.ky.gov. Shara, I will hand it back over to you!</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880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Tracy! This concludes our training on the Postsecondary Readiness Indicator. There are additional trainings available for  Kentucky’s Accountability System, including the Accountability Overview, Quality of School Climate and Safety, Progress on English Language Proficiency, and Graduation Rate. Please visit each training to learn more about Kentucky’s Accountability System.</a:t>
            </a:r>
          </a:p>
        </p:txBody>
      </p:sp>
      <p:sp>
        <p:nvSpPr>
          <p:cNvPr id="4" name="Slide Number Placeholder 3"/>
          <p:cNvSpPr>
            <a:spLocks noGrp="1"/>
          </p:cNvSpPr>
          <p:nvPr>
            <p:ph type="sldNum" sz="quarter" idx="5"/>
          </p:nvPr>
        </p:nvSpPr>
        <p:spPr/>
        <p:txBody>
          <a:bodyPr/>
          <a:lstStyle/>
          <a:p>
            <a:fld id="{9041B365-D8D5-4ED3-A31E-D03B3F7A9AA2}" type="slidenum">
              <a:rPr lang="en-US" smtClean="0"/>
              <a:t>30</a:t>
            </a:fld>
            <a:endParaRPr lang="en-US"/>
          </a:p>
        </p:txBody>
      </p:sp>
    </p:spTree>
    <p:extLst>
      <p:ext uri="{BB962C8B-B14F-4D97-AF65-F5344CB8AC3E}">
        <p14:creationId xmlns:p14="http://schemas.microsoft.com/office/powerpoint/2010/main" val="259934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i="1"/>
              <a:t>Postsecondary Readiness </a:t>
            </a:r>
            <a:r>
              <a:rPr lang="en-US"/>
              <a:t>is the attainment of the necessary knowledge, skills, and dispositions for a student to successfully transition to the next level of his or her educational career.​ In order to demonstrate postsecondary readiness, high school students must earn a regular or alternative high school diploma or be classified as a grade 12 non-graduate AND meet one type of readiness (Academic or Career).​ This includes all students with a G-code in Infinite Campus (IC). Grade 12 non-graduates are included in Postsecondary Readiness and are accountable based on the 100-day rule.</a:t>
            </a:r>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3630258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31</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First, let’s review the overall postsecondary readiness. </a:t>
            </a:r>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178532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Kentucky Department of Education (KDE) will report measures from SB 59 (2022) that are available, such as meeting a college readiness benchmark score on a college admissions examination or college placement examination, earning a “C” or higher in 3 hours of KDE approved dual credit, meeting approved benchmarks on an AP, IB, or CAI examination, earning an approved industry certification, scoring at or above the benchmark on the CTE End-of-Program (EOP) assessment for articulated credit, or completing a KDE/Cabinet approved apprenticeship program.</a:t>
            </a:r>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344518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accountability system performance for each district, school, and student demographic group determined by the state indicators will be based on a combination of annual performance called “status” and the difference between the prior year and current year, called “change .” For each state indicator, there will be five status levels ranging from very high to very low and five change levels ranging from increased significantly to declined significantly. Postsecondary readiness is one of six indicators in the overall accountability system. </a:t>
            </a:r>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143091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The postsecondary readiness is calculated based </a:t>
            </a:r>
            <a:r>
              <a:rPr lang="en-US" b="0"/>
              <a:t>on the students who graduate, and non-graduates are calculated by adding the number of high school graduates plus grade 12 non-graduates who have met measures of postsecondary readiness divided by the total number of graduates plus grade 12 non-graduates</a:t>
            </a:r>
            <a:r>
              <a:rPr lang="en-US" b="1"/>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r>
              <a:rPr lang="en-US" b="1">
                <a:highlight>
                  <a:srgbClr val="FFFF00"/>
                </a:highlight>
                <a:cs typeface="Calibri"/>
              </a:rPr>
              <a:t>For example, a school had 50 grade 12 non-graduates and graduates with 6 i</a:t>
            </a:r>
            <a:r>
              <a:rPr lang="en-US" sz="1200" b="1" kern="1200">
                <a:solidFill>
                  <a:schemeClr val="tx1"/>
                </a:solidFill>
                <a:highlight>
                  <a:srgbClr val="FFFF00"/>
                </a:highlight>
                <a:latin typeface="+mn-lt"/>
                <a:ea typeface="+mn-ea"/>
                <a:cs typeface="+mn-cs"/>
              </a:rPr>
              <a:t>ndustry certification students in high-demand sectors </a:t>
            </a:r>
            <a:r>
              <a:rPr lang="en-US" b="1">
                <a:highlight>
                  <a:srgbClr val="FFFF00"/>
                </a:highlight>
                <a:cs typeface="Calibri"/>
              </a:rPr>
              <a:t>and 40 students to meet readiness. The calculation would be ((6*1.25)+(40*1.0))/50 =.95*100=95.</a:t>
            </a:r>
          </a:p>
          <a:p>
            <a:endParaRPr lang="en-US" b="1">
              <a:highlight>
                <a:srgbClr val="FFFF00"/>
              </a:highligh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Light" panose="020F0302020204030204" pitchFamily="34" charset="0"/>
                <a:ea typeface="Calibri" panose="020F0502020204030204" pitchFamily="34" charset="0"/>
              </a:rPr>
              <a:t>Early grad students are included in this indicator the year they receive a G-Code. </a:t>
            </a:r>
            <a:endParaRPr lang="en-US" sz="1800">
              <a:effectLst/>
              <a:latin typeface="Calibri" panose="020F0502020204030204" pitchFamily="34" charset="0"/>
              <a:ea typeface="Calibri" panose="020F050202020403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05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Status Score represents the current year outcome for a given indicator. It is calculated according to the metric described in the performance level descriptor documents.</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1186773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reminder, the five status levels range from very low to very high. </a:t>
            </a:r>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3866543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651392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3548987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Tree>
    <p:extLst>
      <p:ext uri="{BB962C8B-B14F-4D97-AF65-F5344CB8AC3E}">
        <p14:creationId xmlns:p14="http://schemas.microsoft.com/office/powerpoint/2010/main" val="2482810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endParaRPr lang="en-US"/>
          </a:p>
        </p:txBody>
      </p:sp>
    </p:spTree>
    <p:extLst>
      <p:ext uri="{BB962C8B-B14F-4D97-AF65-F5344CB8AC3E}">
        <p14:creationId xmlns:p14="http://schemas.microsoft.com/office/powerpoint/2010/main" val="4082624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2978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endParaRPr lang="en-US"/>
          </a:p>
        </p:txBody>
      </p:sp>
    </p:spTree>
    <p:extLst>
      <p:ext uri="{BB962C8B-B14F-4D97-AF65-F5344CB8AC3E}">
        <p14:creationId xmlns:p14="http://schemas.microsoft.com/office/powerpoint/2010/main" val="2148736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endParaRPr lang="en-US"/>
          </a:p>
        </p:txBody>
      </p:sp>
    </p:spTree>
    <p:extLst>
      <p:ext uri="{BB962C8B-B14F-4D97-AF65-F5344CB8AC3E}">
        <p14:creationId xmlns:p14="http://schemas.microsoft.com/office/powerpoint/2010/main" val="1488794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78823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651805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565332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endParaRPr lang="en-US"/>
          </a:p>
        </p:txBody>
      </p:sp>
    </p:spTree>
    <p:extLst>
      <p:ext uri="{BB962C8B-B14F-4D97-AF65-F5344CB8AC3E}">
        <p14:creationId xmlns:p14="http://schemas.microsoft.com/office/powerpoint/2010/main" val="1692763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endParaRPr lang="en-US"/>
          </a:p>
        </p:txBody>
      </p:sp>
    </p:spTree>
    <p:extLst>
      <p:ext uri="{BB962C8B-B14F-4D97-AF65-F5344CB8AC3E}">
        <p14:creationId xmlns:p14="http://schemas.microsoft.com/office/powerpoint/2010/main" val="1121686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endParaRPr lang="en-US"/>
          </a:p>
        </p:txBody>
      </p:sp>
    </p:spTree>
    <p:extLst>
      <p:ext uri="{BB962C8B-B14F-4D97-AF65-F5344CB8AC3E}">
        <p14:creationId xmlns:p14="http://schemas.microsoft.com/office/powerpoint/2010/main" val="1950892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3299551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DAAS:2022 Back to School Training</a:t>
            </a:r>
          </a:p>
        </p:txBody>
      </p:sp>
    </p:spTree>
    <p:extLst>
      <p:ext uri="{BB962C8B-B14F-4D97-AF65-F5344CB8AC3E}">
        <p14:creationId xmlns:p14="http://schemas.microsoft.com/office/powerpoint/2010/main" val="3930390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DAAS:2022 Back to School Training</a:t>
            </a:r>
          </a:p>
        </p:txBody>
      </p:sp>
    </p:spTree>
    <p:extLst>
      <p:ext uri="{BB962C8B-B14F-4D97-AF65-F5344CB8AC3E}">
        <p14:creationId xmlns:p14="http://schemas.microsoft.com/office/powerpoint/2010/main" val="1542041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DAAS:2022 Back to School Training</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974942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DAAS:2022 Back to School Training</a:t>
            </a:r>
          </a:p>
        </p:txBody>
      </p:sp>
    </p:spTree>
    <p:extLst>
      <p:ext uri="{BB962C8B-B14F-4D97-AF65-F5344CB8AC3E}">
        <p14:creationId xmlns:p14="http://schemas.microsoft.com/office/powerpoint/2010/main" val="2270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DAAS:2022 Back to School Training</a:t>
            </a:r>
          </a:p>
        </p:txBody>
      </p:sp>
    </p:spTree>
    <p:extLst>
      <p:ext uri="{BB962C8B-B14F-4D97-AF65-F5344CB8AC3E}">
        <p14:creationId xmlns:p14="http://schemas.microsoft.com/office/powerpoint/2010/main" val="3219060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DAAS:2022 Back to School Training</a:t>
            </a:r>
          </a:p>
        </p:txBody>
      </p:sp>
    </p:spTree>
    <p:extLst>
      <p:ext uri="{BB962C8B-B14F-4D97-AF65-F5344CB8AC3E}">
        <p14:creationId xmlns:p14="http://schemas.microsoft.com/office/powerpoint/2010/main" val="3948074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DAAS:2022 Back to School Training</a:t>
            </a:r>
          </a:p>
        </p:txBody>
      </p:sp>
    </p:spTree>
    <p:extLst>
      <p:ext uri="{BB962C8B-B14F-4D97-AF65-F5344CB8AC3E}">
        <p14:creationId xmlns:p14="http://schemas.microsoft.com/office/powerpoint/2010/main" val="453758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DAAS:2022 Back to School Training</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9298326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DAAS:2022 Back to School Training</a:t>
            </a:r>
          </a:p>
        </p:txBody>
      </p:sp>
    </p:spTree>
    <p:extLst>
      <p:ext uri="{BB962C8B-B14F-4D97-AF65-F5344CB8AC3E}">
        <p14:creationId xmlns:p14="http://schemas.microsoft.com/office/powerpoint/2010/main" val="862767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DAAS:2022 Back to School Training</a:t>
            </a:r>
          </a:p>
        </p:txBody>
      </p:sp>
    </p:spTree>
    <p:extLst>
      <p:ext uri="{BB962C8B-B14F-4D97-AF65-F5344CB8AC3E}">
        <p14:creationId xmlns:p14="http://schemas.microsoft.com/office/powerpoint/2010/main" val="3953434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DAAS:2022 Back to School Training</a:t>
            </a:r>
          </a:p>
        </p:txBody>
      </p:sp>
    </p:spTree>
    <p:extLst>
      <p:ext uri="{BB962C8B-B14F-4D97-AF65-F5344CB8AC3E}">
        <p14:creationId xmlns:p14="http://schemas.microsoft.com/office/powerpoint/2010/main" val="595341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 DAAS: rs/js: SCAAC 3/2022 </a:t>
            </a:r>
          </a:p>
        </p:txBody>
      </p:sp>
    </p:spTree>
    <p:extLst>
      <p:ext uri="{BB962C8B-B14F-4D97-AF65-F5344CB8AC3E}">
        <p14:creationId xmlns:p14="http://schemas.microsoft.com/office/powerpoint/2010/main" val="3870120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 OAA: DAAS:2022 Back to School Training</a:t>
            </a:r>
          </a:p>
        </p:txBody>
      </p:sp>
    </p:spTree>
    <p:extLst>
      <p:ext uri="{BB962C8B-B14F-4D97-AF65-F5344CB8AC3E}">
        <p14:creationId xmlns:p14="http://schemas.microsoft.com/office/powerpoint/2010/main" val="270434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18165237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DAAS:2022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8468331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pps.legislature.ky.gov/law/statutes/statute.aspx?id=4406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education.ky.gov/curriculum/modcurrframe/Documents/AP_CAI_DC_IB_Transition_Readiness_(Academic_and_Career)_Courses_2020-2021.xls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ky.gov/educational/AL/ap/Pages/default.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education.ky.gov/educational/AL/Pages/CAI.aspx" TargetMode="External"/><Relationship Id="rId4" Type="http://schemas.openxmlformats.org/officeDocument/2006/relationships/hyperlink" Target="https://education.ky.gov/educational/AL/ib/Pages/default.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education.ky.gov/AA/Acct/Documents/Postsecondary_Readiness_Overview.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ky.gov/CTE/endofprog/Pages/default.aspx" TargetMode="External"/><Relationship Id="rId7" Type="http://schemas.openxmlformats.org/officeDocument/2006/relationships/image" Target="../media/image7.png"/><Relationship Id="rId2" Type="http://schemas.openxmlformats.org/officeDocument/2006/relationships/hyperlink" Target="https://education.ky.gov/CTE/cter/Pages/default.aspx" TargetMode="External"/><Relationship Id="rId1" Type="http://schemas.openxmlformats.org/officeDocument/2006/relationships/slideLayout" Target="../slideLayouts/slideLayout27.xml"/><Relationship Id="rId6" Type="http://schemas.openxmlformats.org/officeDocument/2006/relationships/hyperlink" Target="https://education.ky.gov/CTE/cter/Pages/TRACK.aspx" TargetMode="External"/><Relationship Id="rId5" Type="http://schemas.openxmlformats.org/officeDocument/2006/relationships/hyperlink" Target="https://education.ky.gov/CTE/cter/Pages/WBL.aspx" TargetMode="External"/><Relationship Id="rId4" Type="http://schemas.openxmlformats.org/officeDocument/2006/relationships/hyperlink" Target="https://education.ky.gov/educational/AL/dc/Pages/default.asp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https://education.ky.gov/CTE/cter/Pages/default.aspx" TargetMode="External"/><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hyperlink" Target="https://education.ky.gov/CTE/endofprog/Pages/default.aspx" TargetMode="External"/><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hyperlink" Target="https://education.ky.gov/_layouts/download.aspx?SourceUrl=https://education.ky.gov/curriculum/modcurrframe/Documents/AP_CAI_DC_IB_Postsecondary_Readiness_%28Academic_and_Career%29_Courses_2022-2023.xlsx" TargetMode="External"/><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hyperlink" Target="https://education.ky.gov/CTE/cter/Documents/Work-Based_Learning_Manual.pdf" TargetMode="External"/><Relationship Id="rId2" Type="http://schemas.openxmlformats.org/officeDocument/2006/relationships/notesSlide" Target="../notesSlides/notesSlide26.xml"/><Relationship Id="rId1" Type="http://schemas.openxmlformats.org/officeDocument/2006/relationships/slideLayout" Target="../slideLayouts/slideLayout27.xml"/><Relationship Id="rId4" Type="http://schemas.openxmlformats.org/officeDocument/2006/relationships/hyperlink" Target="https://nam11.safelinks.protection.outlook.com/?url=https%3A%2F%2Fapps.legislature.ky.gov%2Flaw%2Fkar%2Ftitles%2F705%2F004%2F041%2F&amp;data=05%7C01%7Cregan.satterwhite%40education.ky.gov%7Cf4174b1f86df4de69efe08db61f5fa77%7C9360c11f90e64706ad0025fcdc9e2ed1%7C0%7C0%7C638211481339836774%7CUnknown%7CTWFpbGZsb3d8eyJWIjoiMC4wLjAwMDAiLCJQIjoiV2luMzIiLCJBTiI6Ik1haWwiLCJXVCI6Mn0%3D%7C3000%7C%7C%7C&amp;sdata=wTCYxezSiRUVyM6s4h2FPZ6oP36Do8gHXZhAfulCkCI%3D&amp;reserved=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7.xml"/><Relationship Id="rId4" Type="http://schemas.openxmlformats.org/officeDocument/2006/relationships/hyperlink" Target="https://education.ky.gov/CTE/cter/Documents/FAQ_Co-op-Internship_for_StateAccountability.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ducation.ky.gov/CTE/cter/Pages/TRACK.aspx" TargetMode="External"/><Relationship Id="rId2" Type="http://schemas.openxmlformats.org/officeDocument/2006/relationships/notesSlide" Target="../notesSlides/notesSlide28.xml"/><Relationship Id="rId1" Type="http://schemas.openxmlformats.org/officeDocument/2006/relationships/slideLayout" Target="../slideLayouts/slideLayout2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dacinfo@education.ky.gov?subject=Back%20to%20School%20Training%20Ques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15949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Accountability Indicator Training:</a:t>
            </a:r>
            <a:br>
              <a:rPr kumimoji="0" lang="en-US" sz="4800" b="0" i="0" u="none" strike="noStrike" kern="1200" cap="none" spc="0" normalizeH="0" baseline="0" noProof="0">
                <a:ln>
                  <a:noFill/>
                </a:ln>
                <a:solidFill>
                  <a:srgbClr val="102649"/>
                </a:solidFill>
                <a:effectLst/>
                <a:uLnTx/>
                <a:uFillTx/>
                <a:latin typeface="+mj-lt"/>
                <a:ea typeface="+mj-ea"/>
                <a:cs typeface="+mj-cs"/>
              </a:rPr>
            </a:br>
            <a:r>
              <a:rPr kumimoji="0" lang="en-US" sz="4800" b="0" i="0" u="none" strike="noStrike" kern="1200" cap="none" spc="0" normalizeH="0" baseline="0" noProof="0">
                <a:ln>
                  <a:noFill/>
                </a:ln>
                <a:solidFill>
                  <a:srgbClr val="102649"/>
                </a:solidFill>
                <a:effectLst/>
                <a:uLnTx/>
                <a:uFillTx/>
                <a:latin typeface="+mj-lt"/>
                <a:ea typeface="+mj-ea"/>
                <a:cs typeface="+mj-cs"/>
              </a:rPr>
              <a:t>Postsecondary Readiness</a:t>
            </a:r>
            <a:endParaRPr kumimoji="0" lang="en-US" sz="4800" b="0" i="0" u="none" strike="noStrike" kern="1200" cap="none" spc="0" normalizeH="0" baseline="0" noProof="0">
              <a:ln>
                <a:noFill/>
              </a:ln>
              <a:solidFill>
                <a:srgbClr val="102649"/>
              </a:solidFill>
              <a:effectLst/>
              <a:highlight>
                <a:srgbClr val="FFFF00"/>
              </a:highlight>
              <a:uLnTx/>
              <a:uFillTx/>
              <a:latin typeface="+mj-lt"/>
              <a:ea typeface="+mj-ea"/>
              <a:cs typeface="+mj-cs"/>
            </a:endParaRP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3057992" y="2846895"/>
            <a:ext cx="8525169" cy="2837467"/>
          </a:xfrm>
        </p:spPr>
        <p:txBody>
          <a:bodyPr vert="horz" lIns="91440" tIns="45720" rIns="91440" bIns="45720" rtlCol="0" anchor="t">
            <a:normAutofit/>
          </a:bodyPr>
          <a:lstStyle/>
          <a:p>
            <a:pPr algn="r"/>
            <a:r>
              <a:rPr lang="en-US" sz="2600"/>
              <a:t>Shara Savage, Education Administration Program Manager</a:t>
            </a:r>
            <a:endParaRPr lang="en-US" sz="2600">
              <a:highlight>
                <a:srgbClr val="FFFF00"/>
              </a:highlight>
            </a:endParaRPr>
          </a:p>
          <a:p>
            <a:pPr algn="r"/>
            <a:r>
              <a:rPr lang="en-US" sz="2600"/>
              <a:t>Office of Assessment and Accountability</a:t>
            </a:r>
          </a:p>
          <a:p>
            <a:pPr algn="r"/>
            <a:endParaRPr lang="en-US" sz="2600"/>
          </a:p>
          <a:p>
            <a:pPr algn="r"/>
            <a:r>
              <a:rPr lang="en-US" sz="2600"/>
              <a:t>Holly Tracy, Data Manager</a:t>
            </a:r>
            <a:endParaRPr lang="en-US" sz="2600">
              <a:highlight>
                <a:srgbClr val="FFFF00"/>
              </a:highlight>
            </a:endParaRPr>
          </a:p>
          <a:p>
            <a:pPr algn="r"/>
            <a:r>
              <a:rPr lang="en-US" sz="2600"/>
              <a:t>Office of Career and Technical Education</a:t>
            </a:r>
          </a:p>
          <a:p>
            <a:pPr algn="r"/>
            <a:endParaRPr lang="en-US" sz="4400"/>
          </a:p>
          <a:p>
            <a:pPr algn="r"/>
            <a:endParaRPr lang="en-US" sz="4400"/>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lum/>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AB38F8F-AE8F-AB1A-15C9-9A0C60A4AFD6}"/>
              </a:ext>
            </a:extLst>
          </p:cNvPr>
          <p:cNvSpPr>
            <a:spLocks noGrp="1"/>
          </p:cNvSpPr>
          <p:nvPr>
            <p:ph type="title" idx="4294967295"/>
          </p:nvPr>
        </p:nvSpPr>
        <p:spPr>
          <a:xfrm>
            <a:off x="117987" y="80754"/>
            <a:ext cx="10563225" cy="993776"/>
          </a:xfrm>
        </p:spPr>
        <p:txBody>
          <a:bodyPr>
            <a:normAutofit fontScale="90000"/>
          </a:bodyPr>
          <a:lstStyle/>
          <a:p>
            <a:r>
              <a:rPr lang="en-US" sz="4400">
                <a:solidFill>
                  <a:srgbClr val="3A757A"/>
                </a:solidFill>
                <a:latin typeface="Franklin Gothic Medium"/>
              </a:rPr>
              <a:t>Change</a:t>
            </a:r>
            <a:r>
              <a:rPr lang="en-US" sz="4400" baseline="0">
                <a:solidFill>
                  <a:srgbClr val="3A757A"/>
                </a:solidFill>
                <a:latin typeface="Franklin Gothic Medium"/>
              </a:rPr>
              <a:t> </a:t>
            </a:r>
            <a:br>
              <a:rPr lang="en-US" sz="4400" baseline="0">
                <a:latin typeface="Franklin Gothic Medium" panose="020B0603020102020204" pitchFamily="34" charset="0"/>
              </a:rPr>
            </a:br>
            <a:r>
              <a:rPr lang="en-US">
                <a:solidFill>
                  <a:srgbClr val="3A757A"/>
                </a:solidFill>
                <a:latin typeface="Franklin Gothic Medium"/>
              </a:rPr>
              <a:t>Score</a:t>
            </a:r>
            <a:endParaRPr lang="en-US" sz="4400">
              <a:solidFill>
                <a:srgbClr val="3A757A"/>
              </a:solidFill>
              <a:latin typeface="Franklin Gothic Medium" panose="020B0603020102020204" pitchFamily="34" charset="0"/>
            </a:endParaRPr>
          </a:p>
        </p:txBody>
      </p:sp>
      <p:sp>
        <p:nvSpPr>
          <p:cNvPr id="2" name="Content Placeholder 2">
            <a:extLst>
              <a:ext uri="{FF2B5EF4-FFF2-40B4-BE49-F238E27FC236}">
                <a16:creationId xmlns:a16="http://schemas.microsoft.com/office/drawing/2014/main" id="{1DF79188-8DB2-3350-F8B4-C8F36921197B}"/>
              </a:ext>
            </a:extLst>
          </p:cNvPr>
          <p:cNvSpPr txBox="1">
            <a:spLocks/>
          </p:cNvSpPr>
          <p:nvPr/>
        </p:nvSpPr>
        <p:spPr>
          <a:xfrm>
            <a:off x="553589" y="1208803"/>
            <a:ext cx="6796779" cy="5001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pPr>
            <a:r>
              <a:rPr lang="en-US" sz="1800">
                <a:latin typeface="Franklin Gothic Book" panose="020B0503020102020204" pitchFamily="34" charset="0"/>
              </a:rPr>
              <a:t>Change Scores are a simple subtraction of Prior Year Status Scores from Current Year Status Scores.</a:t>
            </a:r>
          </a:p>
          <a:p>
            <a:pPr>
              <a:spcBef>
                <a:spcPts val="800"/>
              </a:spcBef>
            </a:pPr>
            <a:r>
              <a:rPr lang="en-US" sz="1800">
                <a:latin typeface="Franklin Gothic Book" panose="020B0503020102020204" pitchFamily="34" charset="0"/>
              </a:rPr>
              <a:t>They are calculated the same way for every Indicator.</a:t>
            </a:r>
          </a:p>
          <a:p>
            <a:pPr marL="0" indent="0" algn="ctr">
              <a:spcBef>
                <a:spcPts val="800"/>
              </a:spcBef>
              <a:buFont typeface="Arial" panose="020B0604020202020204" pitchFamily="34" charset="0"/>
              <a:buNone/>
            </a:pPr>
            <a:br>
              <a:rPr lang="en-US" sz="1800"/>
            </a:br>
            <a:r>
              <a:rPr lang="en-US" sz="1800" b="1" i="1">
                <a:latin typeface="Franklin Gothic Book" panose="020B0503020102020204" pitchFamily="34" charset="0"/>
              </a:rPr>
              <a:t>Current Year Status Score – Prior Year Status Score = Change Score</a:t>
            </a:r>
            <a:br>
              <a:rPr lang="en-US" sz="1800" i="1"/>
            </a:br>
            <a:endParaRPr lang="en-US" sz="1800"/>
          </a:p>
          <a:p>
            <a:pPr>
              <a:spcBef>
                <a:spcPts val="800"/>
              </a:spcBef>
            </a:pPr>
            <a:r>
              <a:rPr lang="en-US" sz="1800">
                <a:latin typeface="Franklin Gothic Book" panose="020B0503020102020204" pitchFamily="34" charset="0"/>
              </a:rPr>
              <a:t>Prior Year Scores are used to calculate Change Scores. They are not used to influence Indicator Performance Ratings.</a:t>
            </a:r>
            <a:br>
              <a:rPr lang="en-US" sz="1800">
                <a:latin typeface="Franklin Gothic Book" panose="020B0503020102020204" pitchFamily="34" charset="0"/>
              </a:rPr>
            </a:br>
            <a:endParaRPr lang="en-US" sz="1800">
              <a:latin typeface="Franklin Gothic Book" panose="020B0503020102020204" pitchFamily="34" charset="0"/>
            </a:endParaRPr>
          </a:p>
        </p:txBody>
      </p:sp>
      <p:graphicFrame>
        <p:nvGraphicFramePr>
          <p:cNvPr id="7" name="Diagram 6" descr="Graphic showing how to determine the change calculation.  &#10;Current Status - Prior Status = Change">
            <a:extLst>
              <a:ext uri="{FF2B5EF4-FFF2-40B4-BE49-F238E27FC236}">
                <a16:creationId xmlns:a16="http://schemas.microsoft.com/office/drawing/2014/main" id="{7945A59A-F736-1F65-47B3-ACE399FD678B}"/>
              </a:ext>
            </a:extLst>
          </p:cNvPr>
          <p:cNvGraphicFramePr/>
          <p:nvPr>
            <p:extLst>
              <p:ext uri="{D42A27DB-BD31-4B8C-83A1-F6EECF244321}">
                <p14:modId xmlns:p14="http://schemas.microsoft.com/office/powerpoint/2010/main" val="620285246"/>
              </p:ext>
            </p:extLst>
          </p:nvPr>
        </p:nvGraphicFramePr>
        <p:xfrm>
          <a:off x="3610184" y="3178330"/>
          <a:ext cx="8128000" cy="269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TextBox 20">
            <a:extLst>
              <a:ext uri="{FF2B5EF4-FFF2-40B4-BE49-F238E27FC236}">
                <a16:creationId xmlns:a16="http://schemas.microsoft.com/office/drawing/2014/main" id="{944F2473-0B34-D4B3-01F3-258EA21C1DC9}"/>
              </a:ext>
            </a:extLst>
          </p:cNvPr>
          <p:cNvSpPr txBox="1"/>
          <p:nvPr/>
        </p:nvSpPr>
        <p:spPr>
          <a:xfrm>
            <a:off x="562184" y="5298350"/>
            <a:ext cx="6096000" cy="523220"/>
          </a:xfrm>
          <a:prstGeom prst="rect">
            <a:avLst/>
          </a:prstGeom>
          <a:noFill/>
        </p:spPr>
        <p:txBody>
          <a:bodyPr wrap="square">
            <a:spAutoFit/>
          </a:bodyPr>
          <a:lstStyle/>
          <a:p>
            <a:pPr>
              <a:spcBef>
                <a:spcPts val="1067"/>
              </a:spcBef>
            </a:pPr>
            <a:r>
              <a:rPr lang="en-US" sz="2800">
                <a:latin typeface="Franklin Gothic Book" panose="020B0503020102020204" pitchFamily="34" charset="0"/>
              </a:rPr>
              <a:t>There are five Change Levels:</a:t>
            </a:r>
          </a:p>
        </p:txBody>
      </p:sp>
      <p:graphicFrame>
        <p:nvGraphicFramePr>
          <p:cNvPr id="3" name="Table 6">
            <a:extLst>
              <a:ext uri="{FF2B5EF4-FFF2-40B4-BE49-F238E27FC236}">
                <a16:creationId xmlns:a16="http://schemas.microsoft.com/office/drawing/2014/main" id="{3519035E-38E3-A2AA-6530-F6728C0D88AE}"/>
              </a:ext>
            </a:extLst>
          </p:cNvPr>
          <p:cNvGraphicFramePr>
            <a:graphicFrameLocks noGrp="1" noDrilldown="1" noMove="1" noResize="1"/>
          </p:cNvGraphicFramePr>
          <p:nvPr/>
        </p:nvGraphicFramePr>
        <p:xfrm>
          <a:off x="117987" y="5955844"/>
          <a:ext cx="11985522" cy="706603"/>
        </p:xfrm>
        <a:graphic>
          <a:graphicData uri="http://schemas.openxmlformats.org/drawingml/2006/table">
            <a:tbl>
              <a:tblPr firstRow="1" bandRow="1">
                <a:tableStyleId>{2D5ABB26-0587-4C30-8999-92F81FD0307C}</a:tableStyleId>
              </a:tblPr>
              <a:tblGrid>
                <a:gridCol w="1997587">
                  <a:extLst>
                    <a:ext uri="{9D8B030D-6E8A-4147-A177-3AD203B41FA5}">
                      <a16:colId xmlns:a16="http://schemas.microsoft.com/office/drawing/2014/main" val="4161125449"/>
                    </a:ext>
                  </a:extLst>
                </a:gridCol>
                <a:gridCol w="1997587">
                  <a:extLst>
                    <a:ext uri="{9D8B030D-6E8A-4147-A177-3AD203B41FA5}">
                      <a16:colId xmlns:a16="http://schemas.microsoft.com/office/drawing/2014/main" val="2150643996"/>
                    </a:ext>
                  </a:extLst>
                </a:gridCol>
                <a:gridCol w="1997587">
                  <a:extLst>
                    <a:ext uri="{9D8B030D-6E8A-4147-A177-3AD203B41FA5}">
                      <a16:colId xmlns:a16="http://schemas.microsoft.com/office/drawing/2014/main" val="2252159854"/>
                    </a:ext>
                  </a:extLst>
                </a:gridCol>
                <a:gridCol w="1997587">
                  <a:extLst>
                    <a:ext uri="{9D8B030D-6E8A-4147-A177-3AD203B41FA5}">
                      <a16:colId xmlns:a16="http://schemas.microsoft.com/office/drawing/2014/main" val="4176061002"/>
                    </a:ext>
                  </a:extLst>
                </a:gridCol>
                <a:gridCol w="1997587">
                  <a:extLst>
                    <a:ext uri="{9D8B030D-6E8A-4147-A177-3AD203B41FA5}">
                      <a16:colId xmlns:a16="http://schemas.microsoft.com/office/drawing/2014/main" val="3823284898"/>
                    </a:ext>
                  </a:extLst>
                </a:gridCol>
                <a:gridCol w="1997587">
                  <a:extLst>
                    <a:ext uri="{9D8B030D-6E8A-4147-A177-3AD203B41FA5}">
                      <a16:colId xmlns:a16="http://schemas.microsoft.com/office/drawing/2014/main" val="829342843"/>
                    </a:ext>
                  </a:extLst>
                </a:gridCol>
              </a:tblGrid>
              <a:tr h="706603">
                <a:tc>
                  <a:txBody>
                    <a:bodyPr/>
                    <a:lstStyle/>
                    <a:p>
                      <a:pPr algn="ctr"/>
                      <a:r>
                        <a:rPr lang="en-US" sz="1400" b="1">
                          <a:latin typeface="Franklin Gothic Book" panose="020B0503020102020204" pitchFamily="34" charset="0"/>
                        </a:rPr>
                        <a:t>Change</a:t>
                      </a:r>
                    </a:p>
                  </a:txBody>
                  <a:tcPr/>
                </a:tc>
                <a:tc>
                  <a:txBody>
                    <a:bodyPr/>
                    <a:lstStyle/>
                    <a:p>
                      <a:pPr algn="ctr"/>
                      <a:r>
                        <a:rPr lang="en-US" sz="1400" b="1">
                          <a:latin typeface="Franklin Gothic Book" panose="020B0503020102020204" pitchFamily="34" charset="0"/>
                        </a:rPr>
                        <a:t>Declined Significantly </a:t>
                      </a:r>
                    </a:p>
                    <a:p>
                      <a:pPr algn="ctr"/>
                      <a:endParaRPr lang="en-US" sz="1400" b="1">
                        <a:latin typeface="Franklin Gothic Book" panose="020B0503020102020204" pitchFamily="34" charset="0"/>
                      </a:endParaRPr>
                    </a:p>
                  </a:txBody>
                  <a:tcPr/>
                </a:tc>
                <a:tc>
                  <a:txBody>
                    <a:bodyPr/>
                    <a:lstStyle/>
                    <a:p>
                      <a:pPr algn="ctr"/>
                      <a:r>
                        <a:rPr lang="en-US" sz="1400" b="1">
                          <a:latin typeface="Franklin Gothic Book" panose="020B0503020102020204" pitchFamily="34" charset="0"/>
                        </a:rPr>
                        <a:t>Declined</a:t>
                      </a:r>
                    </a:p>
                  </a:txBody>
                  <a:tcPr/>
                </a:tc>
                <a:tc>
                  <a:txBody>
                    <a:bodyPr/>
                    <a:lstStyle/>
                    <a:p>
                      <a:pPr algn="ctr"/>
                      <a:r>
                        <a:rPr lang="en-US" sz="1400" b="1">
                          <a:latin typeface="Franklin Gothic Book" panose="020B0503020102020204" pitchFamily="34" charset="0"/>
                        </a:rPr>
                        <a:t>Maintained</a:t>
                      </a:r>
                    </a:p>
                  </a:txBody>
                  <a:tcPr/>
                </a:tc>
                <a:tc>
                  <a:txBody>
                    <a:bodyPr/>
                    <a:lstStyle/>
                    <a:p>
                      <a:pPr algn="ctr"/>
                      <a:r>
                        <a:rPr lang="en-US" sz="1400" b="1">
                          <a:latin typeface="Franklin Gothic Book" panose="020B0503020102020204" pitchFamily="34" charset="0"/>
                        </a:rPr>
                        <a:t>Increased</a:t>
                      </a:r>
                    </a:p>
                  </a:txBody>
                  <a:tcPr/>
                </a:tc>
                <a:tc>
                  <a:txBody>
                    <a:bodyPr/>
                    <a:lstStyle/>
                    <a:p>
                      <a:pPr algn="ctr"/>
                      <a:r>
                        <a:rPr lang="en-US" sz="1400" b="1">
                          <a:latin typeface="Franklin Gothic Book" panose="020B0503020102020204" pitchFamily="34" charset="0"/>
                        </a:rPr>
                        <a:t>Increased Significantly </a:t>
                      </a:r>
                    </a:p>
                  </a:txBody>
                  <a:tcPr/>
                </a:tc>
                <a:extLst>
                  <a:ext uri="{0D108BD9-81ED-4DB2-BD59-A6C34878D82A}">
                    <a16:rowId xmlns:a16="http://schemas.microsoft.com/office/drawing/2014/main" val="3388257875"/>
                  </a:ext>
                </a:extLst>
              </a:tr>
            </a:tbl>
          </a:graphicData>
        </a:graphic>
      </p:graphicFrame>
      <p:sp>
        <p:nvSpPr>
          <p:cNvPr id="4" name="Arrow: Down 3" descr="Red arrow pointing down indicating Change Declined Significantly ">
            <a:extLst>
              <a:ext uri="{FF2B5EF4-FFF2-40B4-BE49-F238E27FC236}">
                <a16:creationId xmlns:a16="http://schemas.microsoft.com/office/drawing/2014/main" id="{43EDF1B3-8E8B-F2F8-7B2E-A07FA95BAA6F}"/>
              </a:ext>
            </a:extLst>
          </p:cNvPr>
          <p:cNvSpPr>
            <a:spLocks noGrp="1" noRot="1" noMove="1" noResize="1" noEditPoints="1" noAdjustHandles="1" noChangeArrowheads="1" noChangeShapeType="1"/>
          </p:cNvSpPr>
          <p:nvPr/>
        </p:nvSpPr>
        <p:spPr>
          <a:xfrm>
            <a:off x="2984820" y="6286200"/>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descr="Orange arrow pointing slight down indicating Change Declined ">
            <a:extLst>
              <a:ext uri="{FF2B5EF4-FFF2-40B4-BE49-F238E27FC236}">
                <a16:creationId xmlns:a16="http://schemas.microsoft.com/office/drawing/2014/main" id="{CB8F2360-C3D7-79E7-9838-712C1A10F0AD}"/>
              </a:ext>
            </a:extLst>
          </p:cNvPr>
          <p:cNvSpPr>
            <a:spLocks noGrp="1" noRot="1" noMove="1" noResize="1" noEditPoints="1" noAdjustHandles="1" noChangeArrowheads="1" noChangeShapeType="1"/>
          </p:cNvSpPr>
          <p:nvPr/>
        </p:nvSpPr>
        <p:spPr>
          <a:xfrm rot="19426552">
            <a:off x="5049843" y="6286669"/>
            <a:ext cx="228600" cy="435428"/>
          </a:xfrm>
          <a:prstGeom prst="downArrow">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descr="Yellow arrow indicating Change Maintained ">
            <a:extLst>
              <a:ext uri="{FF2B5EF4-FFF2-40B4-BE49-F238E27FC236}">
                <a16:creationId xmlns:a16="http://schemas.microsoft.com/office/drawing/2014/main" id="{510343D4-16A6-DDA4-B6C6-6396925FC32B}"/>
              </a:ext>
            </a:extLst>
          </p:cNvPr>
          <p:cNvSpPr>
            <a:spLocks noGrp="1" noRot="1" noMove="1" noResize="1" noEditPoints="1" noAdjustHandles="1" noChangeArrowheads="1" noChangeShapeType="1"/>
          </p:cNvSpPr>
          <p:nvPr/>
        </p:nvSpPr>
        <p:spPr>
          <a:xfrm rot="16200000">
            <a:off x="7018355" y="626426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Arrow: Down 7" descr="Green arrow pointing slightly up indicating Change Increased ">
            <a:extLst>
              <a:ext uri="{FF2B5EF4-FFF2-40B4-BE49-F238E27FC236}">
                <a16:creationId xmlns:a16="http://schemas.microsoft.com/office/drawing/2014/main" id="{AC2B5B3B-0BE3-A98C-9A92-287201F960DC}"/>
              </a:ext>
            </a:extLst>
          </p:cNvPr>
          <p:cNvSpPr>
            <a:spLocks noGrp="1" noRot="1" noMove="1" noResize="1" noEditPoints="1" noAdjustHandles="1" noChangeArrowheads="1" noChangeShapeType="1"/>
          </p:cNvSpPr>
          <p:nvPr/>
        </p:nvSpPr>
        <p:spPr>
          <a:xfrm rot="13085184">
            <a:off x="9029592" y="6286199"/>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descr="Blue arrow pointing up indicating Change Increased Significantly ">
            <a:extLst>
              <a:ext uri="{FF2B5EF4-FFF2-40B4-BE49-F238E27FC236}">
                <a16:creationId xmlns:a16="http://schemas.microsoft.com/office/drawing/2014/main" id="{3F4414C2-37FB-3477-F4BB-0180EE4FC0E3}"/>
              </a:ext>
            </a:extLst>
          </p:cNvPr>
          <p:cNvSpPr>
            <a:spLocks noGrp="1" noRot="1" noMove="1" noResize="1" noEditPoints="1" noAdjustHandles="1" noChangeArrowheads="1" noChangeShapeType="1"/>
          </p:cNvSpPr>
          <p:nvPr/>
        </p:nvSpPr>
        <p:spPr>
          <a:xfrm rot="10800000">
            <a:off x="10940683" y="6286199"/>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09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21775"/>
            <a:ext cx="10515600" cy="990941"/>
          </a:xfrm>
        </p:spPr>
        <p:txBody>
          <a:bodyPr/>
          <a:lstStyle/>
          <a:p>
            <a:r>
              <a:rPr lang="en-US">
                <a:solidFill>
                  <a:srgbClr val="3A757A"/>
                </a:solidFill>
                <a:latin typeface="Franklin Gothic Medium" panose="020B0603020102020204" pitchFamily="34" charset="0"/>
              </a:rPr>
              <a:t>Indicator Scores</a:t>
            </a:r>
          </a:p>
        </p:txBody>
      </p:sp>
      <p:sp>
        <p:nvSpPr>
          <p:cNvPr id="3" name="Content Placeholder 2" descr="Graphic showing how to determine the Indicator Score calculation.  &#10;Current Year Status Score - Change Score = Indicator Score">
            <a:extLst>
              <a:ext uri="{FF2B5EF4-FFF2-40B4-BE49-F238E27FC236}">
                <a16:creationId xmlns:a16="http://schemas.microsoft.com/office/drawing/2014/main" id="{5BAFE7B7-DD12-25B4-EB2B-FC577D2B783A}"/>
              </a:ext>
            </a:extLst>
          </p:cNvPr>
          <p:cNvSpPr>
            <a:spLocks noGrp="1"/>
          </p:cNvSpPr>
          <p:nvPr>
            <p:ph idx="1"/>
          </p:nvPr>
        </p:nvSpPr>
        <p:spPr>
          <a:xfrm>
            <a:off x="838199" y="1009196"/>
            <a:ext cx="10783529" cy="3114967"/>
          </a:xfrm>
        </p:spPr>
        <p:txBody>
          <a:bodyPr>
            <a:normAutofit fontScale="92500"/>
          </a:bodyPr>
          <a:lstStyle/>
          <a:p>
            <a:pPr rtl="0">
              <a:spcBef>
                <a:spcPts val="800"/>
              </a:spcBef>
              <a:spcAft>
                <a:spcPts val="0"/>
              </a:spcAft>
            </a:pPr>
            <a:r>
              <a:rPr lang="en-US" sz="1900" b="0" i="0" u="none" strike="noStrike">
                <a:solidFill>
                  <a:schemeClr val="tx1"/>
                </a:solidFill>
                <a:effectLst/>
                <a:latin typeface="Franklin Gothic Book" panose="020B0503020102020204" pitchFamily="34" charset="0"/>
              </a:rPr>
              <a:t>Indicator Scores are a simple combination of Status Scores and Change Scores.</a:t>
            </a:r>
            <a:endParaRPr lang="en-US" sz="1900" b="0">
              <a:solidFill>
                <a:schemeClr val="tx1"/>
              </a:solidFill>
              <a:effectLst/>
              <a:latin typeface="Franklin Gothic Book" panose="020B0503020102020204" pitchFamily="34" charset="0"/>
            </a:endParaRPr>
          </a:p>
          <a:p>
            <a:pPr rtl="0">
              <a:spcBef>
                <a:spcPts val="800"/>
              </a:spcBef>
              <a:spcAft>
                <a:spcPts val="0"/>
              </a:spcAft>
            </a:pPr>
            <a:r>
              <a:rPr lang="en-US" sz="1900" b="0" i="0" u="none" strike="noStrike">
                <a:solidFill>
                  <a:schemeClr val="tx1"/>
                </a:solidFill>
                <a:effectLst/>
                <a:latin typeface="Franklin Gothic Book" panose="020B0503020102020204" pitchFamily="34" charset="0"/>
              </a:rPr>
              <a:t>They are calculated the same way for every Indicator.</a:t>
            </a:r>
            <a:endParaRPr lang="en-US" sz="1900" b="0">
              <a:solidFill>
                <a:schemeClr val="tx1"/>
              </a:solidFill>
              <a:effectLst/>
              <a:latin typeface="Franklin Gothic Book" panose="020B0503020102020204" pitchFamily="34" charset="0"/>
            </a:endParaRPr>
          </a:p>
          <a:p>
            <a:pPr marL="0" indent="0" algn="ctr" rtl="0">
              <a:spcBef>
                <a:spcPts val="800"/>
              </a:spcBef>
              <a:spcAft>
                <a:spcPts val="0"/>
              </a:spcAft>
              <a:buNone/>
            </a:pPr>
            <a:br>
              <a:rPr lang="en-US" sz="1900" b="0">
                <a:solidFill>
                  <a:schemeClr val="tx1"/>
                </a:solidFill>
                <a:effectLst/>
              </a:rPr>
            </a:br>
            <a:r>
              <a:rPr lang="en-US" sz="1900" b="1" i="1" u="none" strike="noStrike">
                <a:solidFill>
                  <a:schemeClr val="tx1"/>
                </a:solidFill>
                <a:effectLst/>
                <a:latin typeface="Franklin Gothic Book" panose="020B0503020102020204" pitchFamily="34" charset="0"/>
              </a:rPr>
              <a:t>Current Year Status Score + Change Score = Indicator Score</a:t>
            </a:r>
            <a:br>
              <a:rPr lang="en-US" sz="1900" b="1" i="1" u="none" strike="noStrike">
                <a:solidFill>
                  <a:schemeClr val="tx1"/>
                </a:solidFill>
                <a:effectLst/>
              </a:rPr>
            </a:br>
            <a:endParaRPr lang="en-US" sz="1900" b="1">
              <a:solidFill>
                <a:schemeClr val="tx1"/>
              </a:solidFill>
              <a:effectLst/>
            </a:endParaRPr>
          </a:p>
          <a:p>
            <a:pPr rtl="0">
              <a:spcBef>
                <a:spcPts val="800"/>
              </a:spcBef>
              <a:spcAft>
                <a:spcPts val="0"/>
              </a:spcAft>
            </a:pPr>
            <a:r>
              <a:rPr lang="en-US" sz="1900" b="0" i="0" u="none" strike="noStrike">
                <a:solidFill>
                  <a:schemeClr val="tx1"/>
                </a:solidFill>
                <a:effectLst/>
                <a:latin typeface="Franklin Gothic Book" panose="020B0503020102020204" pitchFamily="34" charset="0"/>
              </a:rPr>
              <a:t>Indicator Scores are used to calculate Overall Scores. They do not influence Indicator Performance Ratings.</a:t>
            </a:r>
          </a:p>
          <a:p>
            <a:pPr marL="0" indent="0" rtl="0">
              <a:spcBef>
                <a:spcPts val="800"/>
              </a:spcBef>
              <a:spcAft>
                <a:spcPts val="0"/>
              </a:spcAft>
              <a:buNone/>
            </a:pPr>
            <a:endParaRPr lang="en-US" sz="2400" b="0">
              <a:effectLst/>
            </a:endParaRPr>
          </a:p>
          <a:p>
            <a:pPr marL="0" indent="0">
              <a:buNone/>
            </a:pPr>
            <a:br>
              <a:rPr lang="en-US" sz="2400"/>
            </a:br>
            <a:endParaRPr lang="en-US" sz="2400"/>
          </a:p>
        </p:txBody>
      </p:sp>
      <p:graphicFrame>
        <p:nvGraphicFramePr>
          <p:cNvPr id="4" name="Diagram 3" descr="Graphic showing how to determine the Indicator Score calculation.  &#10;Current Year Status Score + Change Score = Indicator Score  &#10;">
            <a:extLst>
              <a:ext uri="{FF2B5EF4-FFF2-40B4-BE49-F238E27FC236}">
                <a16:creationId xmlns:a16="http://schemas.microsoft.com/office/drawing/2014/main" id="{2ADC30D4-A990-2376-32AD-A7F226F038FA}"/>
              </a:ext>
            </a:extLst>
          </p:cNvPr>
          <p:cNvGraphicFramePr/>
          <p:nvPr/>
        </p:nvGraphicFramePr>
        <p:xfrm>
          <a:off x="1814196"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844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F0AB-520D-9884-5031-2AA9CE326770}"/>
              </a:ext>
            </a:extLst>
          </p:cNvPr>
          <p:cNvSpPr>
            <a:spLocks noGrp="1"/>
          </p:cNvSpPr>
          <p:nvPr>
            <p:ph type="title"/>
          </p:nvPr>
        </p:nvSpPr>
        <p:spPr>
          <a:xfrm>
            <a:off x="0" y="-167012"/>
            <a:ext cx="10515600" cy="1325563"/>
          </a:xfrm>
        </p:spPr>
        <p:txBody>
          <a:bodyPr/>
          <a:lstStyle/>
          <a:p>
            <a:r>
              <a:rPr lang="en-US">
                <a:solidFill>
                  <a:srgbClr val="3A757A"/>
                </a:solidFill>
                <a:latin typeface="Franklin Gothic Medium" panose="020B0603020102020204" pitchFamily="34" charset="0"/>
              </a:rPr>
              <a:t>Overall Accountability Weights</a:t>
            </a:r>
          </a:p>
        </p:txBody>
      </p:sp>
      <p:graphicFrame>
        <p:nvGraphicFramePr>
          <p:cNvPr id="7" name="Table 6">
            <a:extLst>
              <a:ext uri="{FF2B5EF4-FFF2-40B4-BE49-F238E27FC236}">
                <a16:creationId xmlns:a16="http://schemas.microsoft.com/office/drawing/2014/main" id="{A7B4D59B-BC33-CDB7-6FE9-270F007EE83E}"/>
              </a:ext>
            </a:extLst>
          </p:cNvPr>
          <p:cNvGraphicFramePr>
            <a:graphicFrameLocks noGrp="1"/>
          </p:cNvGraphicFramePr>
          <p:nvPr>
            <p:extLst>
              <p:ext uri="{D42A27DB-BD31-4B8C-83A1-F6EECF244321}">
                <p14:modId xmlns:p14="http://schemas.microsoft.com/office/powerpoint/2010/main" val="2864681031"/>
              </p:ext>
            </p:extLst>
          </p:nvPr>
        </p:nvGraphicFramePr>
        <p:xfrm>
          <a:off x="446808" y="1268913"/>
          <a:ext cx="11326093" cy="3840480"/>
        </p:xfrm>
        <a:graphic>
          <a:graphicData uri="http://schemas.openxmlformats.org/drawingml/2006/table">
            <a:tbl>
              <a:tblPr firstRow="1" firstCol="1"/>
              <a:tblGrid>
                <a:gridCol w="1591973">
                  <a:extLst>
                    <a:ext uri="{9D8B030D-6E8A-4147-A177-3AD203B41FA5}">
                      <a16:colId xmlns:a16="http://schemas.microsoft.com/office/drawing/2014/main" val="4182018742"/>
                    </a:ext>
                  </a:extLst>
                </a:gridCol>
                <a:gridCol w="1628429">
                  <a:extLst>
                    <a:ext uri="{9D8B030D-6E8A-4147-A177-3AD203B41FA5}">
                      <a16:colId xmlns:a16="http://schemas.microsoft.com/office/drawing/2014/main" val="3065485993"/>
                    </a:ext>
                  </a:extLst>
                </a:gridCol>
                <a:gridCol w="1616277">
                  <a:extLst>
                    <a:ext uri="{9D8B030D-6E8A-4147-A177-3AD203B41FA5}">
                      <a16:colId xmlns:a16="http://schemas.microsoft.com/office/drawing/2014/main" val="3177580049"/>
                    </a:ext>
                  </a:extLst>
                </a:gridCol>
                <a:gridCol w="1616277">
                  <a:extLst>
                    <a:ext uri="{9D8B030D-6E8A-4147-A177-3AD203B41FA5}">
                      <a16:colId xmlns:a16="http://schemas.microsoft.com/office/drawing/2014/main" val="3841896891"/>
                    </a:ext>
                  </a:extLst>
                </a:gridCol>
                <a:gridCol w="1543362">
                  <a:extLst>
                    <a:ext uri="{9D8B030D-6E8A-4147-A177-3AD203B41FA5}">
                      <a16:colId xmlns:a16="http://schemas.microsoft.com/office/drawing/2014/main" val="481675678"/>
                    </a:ext>
                  </a:extLst>
                </a:gridCol>
                <a:gridCol w="1683720">
                  <a:extLst>
                    <a:ext uri="{9D8B030D-6E8A-4147-A177-3AD203B41FA5}">
                      <a16:colId xmlns:a16="http://schemas.microsoft.com/office/drawing/2014/main" val="3298623459"/>
                    </a:ext>
                  </a:extLst>
                </a:gridCol>
                <a:gridCol w="1646055">
                  <a:extLst>
                    <a:ext uri="{9D8B030D-6E8A-4147-A177-3AD203B41FA5}">
                      <a16:colId xmlns:a16="http://schemas.microsoft.com/office/drawing/2014/main" val="1195128887"/>
                    </a:ext>
                  </a:extLst>
                </a:gridCol>
              </a:tblGrid>
              <a:tr h="1249680">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rtl="0" fontAlgn="t">
                        <a:spcBef>
                          <a:spcPts val="0"/>
                        </a:spcBef>
                        <a:spcAft>
                          <a:spcPts val="0"/>
                        </a:spcAft>
                      </a:pPr>
                      <a:r>
                        <a:rPr lang="en-US" sz="1700" b="1" i="0" u="none" strike="noStrike">
                          <a:solidFill>
                            <a:srgbClr val="000000"/>
                          </a:solidFill>
                          <a:effectLst/>
                          <a:latin typeface="+mn-lt"/>
                        </a:rPr>
                        <a:t>State Assessment Results - Reading and Math</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Other State Assessment Results -Science (SC), Social Studies (SS) and Combined Writing (CW)</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English Learner Progress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Quality of School Climate and Safety (QSCS)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Postsecondary Readiness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Graduation Rate</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2559632327"/>
                  </a:ext>
                </a:extLst>
              </a:tr>
              <a:tr h="335280">
                <a:tc>
                  <a:txBody>
                    <a:bodyPr/>
                    <a:lstStyle/>
                    <a:p>
                      <a:pPr rtl="0" fontAlgn="t">
                        <a:spcBef>
                          <a:spcPts val="0"/>
                        </a:spcBef>
                        <a:spcAft>
                          <a:spcPts val="0"/>
                        </a:spcAft>
                      </a:pPr>
                      <a:r>
                        <a:rPr lang="en-US" sz="1700" b="1" i="0" u="none" strike="noStrike">
                          <a:solidFill>
                            <a:srgbClr val="000000"/>
                          </a:solidFill>
                          <a:effectLst/>
                          <a:latin typeface="+mn-lt"/>
                        </a:rPr>
                        <a:t>Elementary</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51</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825783627"/>
                  </a:ext>
                </a:extLst>
              </a:tr>
              <a:tr h="459738">
                <a:tc>
                  <a:txBody>
                    <a:bodyPr/>
                    <a:lstStyle/>
                    <a:p>
                      <a:pPr rtl="0" fontAlgn="t">
                        <a:spcBef>
                          <a:spcPts val="0"/>
                        </a:spcBef>
                        <a:spcAft>
                          <a:spcPts val="0"/>
                        </a:spcAft>
                      </a:pPr>
                      <a:r>
                        <a:rPr lang="en-US" sz="1700" b="1" i="0" u="none" strike="noStrike">
                          <a:solidFill>
                            <a:srgbClr val="000000"/>
                          </a:solidFill>
                          <a:effectLst/>
                          <a:latin typeface="+mn-lt"/>
                        </a:rPr>
                        <a:t>Middle</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2419629549"/>
                  </a:ext>
                </a:extLst>
              </a:tr>
              <a:tr h="335280">
                <a:tc>
                  <a:txBody>
                    <a:bodyPr/>
                    <a:lstStyle/>
                    <a:p>
                      <a:pPr rtl="0" fontAlgn="t">
                        <a:spcBef>
                          <a:spcPts val="0"/>
                        </a:spcBef>
                        <a:spcAft>
                          <a:spcPts val="0"/>
                        </a:spcAft>
                      </a:pPr>
                      <a:r>
                        <a:rPr lang="en-US" sz="1700" b="1" i="0" u="none" strike="noStrike">
                          <a:solidFill>
                            <a:srgbClr val="000000"/>
                          </a:solidFill>
                          <a:effectLst/>
                          <a:latin typeface="+mn-lt"/>
                        </a:rPr>
                        <a:t>High</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2400" b="1" i="0" u="none" strike="noStrike">
                          <a:solidFill>
                            <a:srgbClr val="102649"/>
                          </a:solidFill>
                          <a:effectLst/>
                          <a:latin typeface="+mn-lt"/>
                        </a:rPr>
                        <a:t>20</a:t>
                      </a:r>
                      <a:endParaRPr lang="en-US" sz="2400" b="1">
                        <a:solidFill>
                          <a:srgbClr val="102649"/>
                        </a:solidFill>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FD1B0"/>
                    </a:solidFill>
                  </a:tcPr>
                </a:tc>
                <a:tc>
                  <a:txBody>
                    <a:bodyPr/>
                    <a:lstStyle/>
                    <a:p>
                      <a:pPr algn="ctr" rtl="0" fontAlgn="t">
                        <a:spcBef>
                          <a:spcPts val="0"/>
                        </a:spcBef>
                        <a:spcAft>
                          <a:spcPts val="0"/>
                        </a:spcAft>
                      </a:pPr>
                      <a:r>
                        <a:rPr lang="en-US" sz="1700" b="0" i="0" u="none" strike="noStrike">
                          <a:solidFill>
                            <a:srgbClr val="000000"/>
                          </a:solidFill>
                          <a:effectLst/>
                          <a:latin typeface="+mn-lt"/>
                        </a:rPr>
                        <a:t>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extLst>
                  <a:ext uri="{0D108BD9-81ED-4DB2-BD59-A6C34878D82A}">
                    <a16:rowId xmlns:a16="http://schemas.microsoft.com/office/drawing/2014/main" val="2775534"/>
                  </a:ext>
                </a:extLst>
              </a:tr>
            </a:tbl>
          </a:graphicData>
        </a:graphic>
      </p:graphicFrame>
      <p:sp>
        <p:nvSpPr>
          <p:cNvPr id="3" name="TextBox 2">
            <a:extLst>
              <a:ext uri="{FF2B5EF4-FFF2-40B4-BE49-F238E27FC236}">
                <a16:creationId xmlns:a16="http://schemas.microsoft.com/office/drawing/2014/main" id="{7A89B42F-8F64-7012-1B45-19106BD9CB7C}"/>
              </a:ext>
            </a:extLst>
          </p:cNvPr>
          <p:cNvSpPr txBox="1"/>
          <p:nvPr/>
        </p:nvSpPr>
        <p:spPr>
          <a:xfrm>
            <a:off x="1127849" y="5219755"/>
            <a:ext cx="9710058" cy="369332"/>
          </a:xfrm>
          <a:prstGeom prst="rect">
            <a:avLst/>
          </a:prstGeom>
          <a:noFill/>
        </p:spPr>
        <p:txBody>
          <a:bodyPr wrap="square" rtlCol="0">
            <a:spAutoFit/>
          </a:bodyPr>
          <a:lstStyle/>
          <a:p>
            <a:r>
              <a:rPr lang="en-US">
                <a:latin typeface="Franklin Gothic Book" panose="020B0503020102020204" pitchFamily="34" charset="0"/>
              </a:rPr>
              <a:t>If any indicator is not available, weights will be redistributed proportionally to remaining indicators.</a:t>
            </a:r>
          </a:p>
        </p:txBody>
      </p:sp>
    </p:spTree>
    <p:extLst>
      <p:ext uri="{BB962C8B-B14F-4D97-AF65-F5344CB8AC3E}">
        <p14:creationId xmlns:p14="http://schemas.microsoft.com/office/powerpoint/2010/main" val="244157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Diagram 31" descr="Graphic showing how to determine the Overall Score calculation for High School&#10;">
            <a:extLst>
              <a:ext uri="{FF2B5EF4-FFF2-40B4-BE49-F238E27FC236}">
                <a16:creationId xmlns:a16="http://schemas.microsoft.com/office/drawing/2014/main" id="{A6DBE1B2-066D-1EEC-DD2F-DD138BA8A518}"/>
              </a:ext>
            </a:extLst>
          </p:cNvPr>
          <p:cNvGraphicFramePr/>
          <p:nvPr>
            <p:extLst>
              <p:ext uri="{D42A27DB-BD31-4B8C-83A1-F6EECF244321}">
                <p14:modId xmlns:p14="http://schemas.microsoft.com/office/powerpoint/2010/main" val="3777247677"/>
              </p:ext>
            </p:extLst>
          </p:nvPr>
        </p:nvGraphicFramePr>
        <p:xfrm>
          <a:off x="-440898" y="818147"/>
          <a:ext cx="12841446" cy="5761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385A0FE-3ED0-422B-4207-132987CA6F6B}"/>
              </a:ext>
            </a:extLst>
          </p:cNvPr>
          <p:cNvSpPr>
            <a:spLocks noGrp="1"/>
          </p:cNvSpPr>
          <p:nvPr>
            <p:ph type="title"/>
          </p:nvPr>
        </p:nvSpPr>
        <p:spPr>
          <a:xfrm>
            <a:off x="0" y="-161773"/>
            <a:ext cx="10515600" cy="1325563"/>
          </a:xfrm>
        </p:spPr>
        <p:txBody>
          <a:bodyPr/>
          <a:lstStyle/>
          <a:p>
            <a:r>
              <a:rPr lang="en-US">
                <a:solidFill>
                  <a:srgbClr val="3A757A"/>
                </a:solidFill>
                <a:latin typeface="Franklin Gothic Medium" panose="020B0603020102020204" pitchFamily="34" charset="0"/>
              </a:rPr>
              <a:t>Overall Score – High School </a:t>
            </a:r>
          </a:p>
        </p:txBody>
      </p:sp>
      <p:sp>
        <p:nvSpPr>
          <p:cNvPr id="8" name="Google Shape;444;p60">
            <a:extLst>
              <a:ext uri="{FF2B5EF4-FFF2-40B4-BE49-F238E27FC236}">
                <a16:creationId xmlns:a16="http://schemas.microsoft.com/office/drawing/2014/main" id="{243C7530-550D-FF48-9BD1-C20224A1578F}"/>
              </a:ext>
            </a:extLst>
          </p:cNvPr>
          <p:cNvSpPr txBox="1">
            <a:spLocks/>
          </p:cNvSpPr>
          <p:nvPr/>
        </p:nvSpPr>
        <p:spPr>
          <a:xfrm>
            <a:off x="541757" y="964020"/>
            <a:ext cx="10515600" cy="1859391"/>
          </a:xfrm>
          <a:prstGeom prst="rect">
            <a:avLst/>
          </a:prstGeom>
        </p:spPr>
        <p:txBody>
          <a:bodyPr spcFirstLastPara="1" vert="horz" wrap="square" lIns="68575" tIns="34275" rIns="68575" bIns="34275" rtlCol="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Font typeface="Arial" panose="020B0604020202020204" pitchFamily="34" charset="0"/>
              <a:buNone/>
            </a:pPr>
            <a:r>
              <a:rPr lang="en-US" sz="3200">
                <a:latin typeface="Franklin Gothic Book" panose="020B0503020102020204" pitchFamily="34" charset="0"/>
              </a:rPr>
              <a:t>Overall Scores represent the combined outcomes across all applicable Indicators, with appropriate weights applied. </a:t>
            </a:r>
          </a:p>
          <a:p>
            <a:pPr marL="0" indent="0">
              <a:spcBef>
                <a:spcPts val="800"/>
              </a:spcBef>
              <a:buFont typeface="Arial" panose="020B0604020202020204" pitchFamily="34" charset="0"/>
              <a:buNone/>
            </a:pPr>
            <a:endParaRPr lang="en-US" sz="3200"/>
          </a:p>
          <a:p>
            <a:pPr marL="0" indent="0">
              <a:spcBef>
                <a:spcPts val="800"/>
              </a:spcBef>
              <a:buFont typeface="Arial" panose="020B0604020202020204" pitchFamily="34" charset="0"/>
              <a:buNone/>
            </a:pPr>
            <a:r>
              <a:rPr lang="en-US" sz="3200">
                <a:latin typeface="Franklin Gothic Book" panose="020B0503020102020204" pitchFamily="34" charset="0"/>
              </a:rPr>
              <a:t>High School Overall Score Calculation</a:t>
            </a:r>
          </a:p>
          <a:p>
            <a:pPr marL="0" indent="0">
              <a:spcBef>
                <a:spcPts val="800"/>
              </a:spcBef>
              <a:buFont typeface="Arial" panose="020B0604020202020204" pitchFamily="34" charset="0"/>
              <a:buNone/>
            </a:pPr>
            <a:endParaRPr lang="en-US" sz="3200"/>
          </a:p>
          <a:p>
            <a:pPr marL="0" indent="0">
              <a:spcBef>
                <a:spcPts val="800"/>
              </a:spcBef>
              <a:buFont typeface="Arial" panose="020B0604020202020204" pitchFamily="34" charset="0"/>
              <a:buNone/>
            </a:pPr>
            <a:endParaRPr lang="en-US" sz="3200"/>
          </a:p>
        </p:txBody>
      </p:sp>
    </p:spTree>
    <p:extLst>
      <p:ext uri="{BB962C8B-B14F-4D97-AF65-F5344CB8AC3E}">
        <p14:creationId xmlns:p14="http://schemas.microsoft.com/office/powerpoint/2010/main" val="4020905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0FD6-D637-5369-27D9-DEE543BEB3D3}"/>
              </a:ext>
            </a:extLst>
          </p:cNvPr>
          <p:cNvSpPr>
            <a:spLocks noGrp="1"/>
          </p:cNvSpPr>
          <p:nvPr>
            <p:ph type="title"/>
          </p:nvPr>
        </p:nvSpPr>
        <p:spPr>
          <a:xfrm>
            <a:off x="0" y="-130570"/>
            <a:ext cx="10046890" cy="1325563"/>
          </a:xfrm>
        </p:spPr>
        <p:txBody>
          <a:bodyPr/>
          <a:lstStyle/>
          <a:p>
            <a:r>
              <a:rPr lang="en-US">
                <a:solidFill>
                  <a:srgbClr val="3A757A"/>
                </a:solidFill>
                <a:latin typeface="Franklin Gothic Medium" panose="020B0603020102020204" pitchFamily="34" charset="0"/>
              </a:rPr>
              <a:t>Overall Designations</a:t>
            </a:r>
          </a:p>
        </p:txBody>
      </p:sp>
      <p:sp>
        <p:nvSpPr>
          <p:cNvPr id="3" name="Content Placeholder 2">
            <a:extLst>
              <a:ext uri="{FF2B5EF4-FFF2-40B4-BE49-F238E27FC236}">
                <a16:creationId xmlns:a16="http://schemas.microsoft.com/office/drawing/2014/main" id="{E2F6FF51-70E0-34D4-1A14-A9DC822207F1}"/>
              </a:ext>
            </a:extLst>
          </p:cNvPr>
          <p:cNvSpPr>
            <a:spLocks noGrp="1"/>
          </p:cNvSpPr>
          <p:nvPr>
            <p:ph idx="1"/>
          </p:nvPr>
        </p:nvSpPr>
        <p:spPr>
          <a:xfrm>
            <a:off x="684067" y="1194993"/>
            <a:ext cx="6940077" cy="4093115"/>
          </a:xfrm>
        </p:spPr>
        <p:txBody>
          <a:bodyPr>
            <a:normAutofit fontScale="92500"/>
          </a:bodyPr>
          <a:lstStyle/>
          <a:p>
            <a:r>
              <a:rPr lang="en-US" sz="2800">
                <a:latin typeface="Franklin Gothic Book" panose="020B0503020102020204" pitchFamily="34" charset="0"/>
              </a:rPr>
              <a:t>An overall score combines performance on the exclusive state indicators </a:t>
            </a:r>
            <a:r>
              <a:rPr lang="en-US" sz="2800">
                <a:effectLst/>
                <a:latin typeface="Franklin Gothic Book" panose="020B0503020102020204" pitchFamily="34" charset="0"/>
                <a:ea typeface="Calibri" panose="020F0502020204030204" pitchFamily="34" charset="0"/>
              </a:rPr>
              <a:t>for elementary, middle and high schools.</a:t>
            </a:r>
          </a:p>
          <a:p>
            <a:r>
              <a:rPr lang="en-US" sz="2800">
                <a:effectLst/>
                <a:latin typeface="Franklin Gothic Book" panose="020B0503020102020204" pitchFamily="34" charset="0"/>
                <a:ea typeface="Calibri" panose="020F0502020204030204" pitchFamily="34" charset="0"/>
              </a:rPr>
              <a:t>The ratings will be reported using a color rating system to communicate the performance of schools, with Red being the lowest rating and Blue being the highest rating.</a:t>
            </a:r>
          </a:p>
          <a:p>
            <a:r>
              <a:rPr lang="en-US" sz="2800">
                <a:effectLst/>
                <a:latin typeface="Franklin Gothic Book" panose="020B0503020102020204" pitchFamily="34" charset="0"/>
                <a:ea typeface="Calibri" panose="020F0502020204030204" pitchFamily="34" charset="0"/>
              </a:rPr>
              <a:t>Color ratings include five performance levels from highest to lowest, Blue, Green, Yellow, Orange and Red.</a:t>
            </a:r>
          </a:p>
          <a:p>
            <a:endParaRPr lang="en-US"/>
          </a:p>
        </p:txBody>
      </p:sp>
      <p:graphicFrame>
        <p:nvGraphicFramePr>
          <p:cNvPr id="6" name="Table 6">
            <a:extLst>
              <a:ext uri="{FF2B5EF4-FFF2-40B4-BE49-F238E27FC236}">
                <a16:creationId xmlns:a16="http://schemas.microsoft.com/office/drawing/2014/main" id="{0BD5A318-4C04-937D-0A84-220832F00D8E}"/>
              </a:ext>
            </a:extLst>
          </p:cNvPr>
          <p:cNvGraphicFramePr>
            <a:graphicFrameLocks noGrp="1"/>
          </p:cNvGraphicFramePr>
          <p:nvPr/>
        </p:nvGraphicFramePr>
        <p:xfrm>
          <a:off x="8432537" y="1089198"/>
          <a:ext cx="2340971" cy="4093115"/>
        </p:xfrm>
        <a:graphic>
          <a:graphicData uri="http://schemas.openxmlformats.org/drawingml/2006/table">
            <a:tbl>
              <a:tblPr firstRow="1" bandRow="1">
                <a:tableStyleId>{5C22544A-7EE6-4342-B048-85BDC9FD1C3A}</a:tableStyleId>
              </a:tblPr>
              <a:tblGrid>
                <a:gridCol w="2340971">
                  <a:extLst>
                    <a:ext uri="{9D8B030D-6E8A-4147-A177-3AD203B41FA5}">
                      <a16:colId xmlns:a16="http://schemas.microsoft.com/office/drawing/2014/main" val="2442760064"/>
                    </a:ext>
                  </a:extLst>
                </a:gridCol>
              </a:tblGrid>
              <a:tr h="818623">
                <a:tc>
                  <a:txBody>
                    <a:bodyPr/>
                    <a:lstStyle/>
                    <a:p>
                      <a:pPr algn="ctr"/>
                      <a:r>
                        <a:rPr lang="en-US" b="1">
                          <a:solidFill>
                            <a:schemeClr val="tx1"/>
                          </a:solidFill>
                          <a:latin typeface="+mn-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3241849748"/>
                  </a:ext>
                </a:extLst>
              </a:tr>
              <a:tr h="818623">
                <a:tc>
                  <a:txBody>
                    <a:bodyPr/>
                    <a:lstStyle/>
                    <a:p>
                      <a:pPr algn="ctr"/>
                      <a:r>
                        <a:rPr lang="en-US" b="1">
                          <a:solidFill>
                            <a:schemeClr val="tx1"/>
                          </a:solidFill>
                          <a:latin typeface="+mn-lt"/>
                        </a:rPr>
                        <a:t>Green</a:t>
                      </a:r>
                    </a:p>
                    <a:p>
                      <a:pPr algn="ctr"/>
                      <a:endParaRPr lang="en-US" b="1">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19565550"/>
                  </a:ext>
                </a:extLst>
              </a:tr>
              <a:tr h="818623">
                <a:tc>
                  <a:txBody>
                    <a:bodyPr/>
                    <a:lstStyle/>
                    <a:p>
                      <a:pPr algn="ctr"/>
                      <a:r>
                        <a:rPr lang="en-US" b="1">
                          <a:solidFill>
                            <a:schemeClr val="tx1"/>
                          </a:solidFill>
                          <a:latin typeface="+mn-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67676460"/>
                  </a:ext>
                </a:extLst>
              </a:tr>
              <a:tr h="818623">
                <a:tc>
                  <a:txBody>
                    <a:bodyPr/>
                    <a:lstStyle/>
                    <a:p>
                      <a:pPr algn="ctr"/>
                      <a:r>
                        <a:rPr lang="en-US" b="1">
                          <a:solidFill>
                            <a:schemeClr val="tx1"/>
                          </a:solidFill>
                          <a:latin typeface="+mn-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9031514"/>
                  </a:ext>
                </a:extLst>
              </a:tr>
              <a:tr h="818623">
                <a:tc>
                  <a:txBody>
                    <a:bodyPr/>
                    <a:lstStyle/>
                    <a:p>
                      <a:pPr algn="ctr"/>
                      <a:r>
                        <a:rPr lang="en-US" b="1">
                          <a:solidFill>
                            <a:schemeClr val="tx1"/>
                          </a:solidFill>
                          <a:latin typeface="+mn-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76442407"/>
                  </a:ext>
                </a:extLst>
              </a:tr>
            </a:tbl>
          </a:graphicData>
        </a:graphic>
      </p:graphicFrame>
    </p:spTree>
    <p:extLst>
      <p:ext uri="{BB962C8B-B14F-4D97-AF65-F5344CB8AC3E}">
        <p14:creationId xmlns:p14="http://schemas.microsoft.com/office/powerpoint/2010/main" val="2231297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dde77bb554_0_10">
            <a:extLst>
              <a:ext uri="{C183D7F6-B498-43B3-948B-1728B52AA6E4}">
                <adec:decorative xmlns:adec="http://schemas.microsoft.com/office/drawing/2017/decorative" val="0"/>
              </a:ext>
            </a:extLst>
          </p:cNvPr>
          <p:cNvSpPr txBox="1">
            <a:spLocks noGrp="1"/>
          </p:cNvSpPr>
          <p:nvPr>
            <p:ph type="title"/>
          </p:nvPr>
        </p:nvSpPr>
        <p:spPr>
          <a:xfrm>
            <a:off x="0" y="-160033"/>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4"/>
                  </a:ext>
                </a:extLst>
              </a:rPr>
              <a:t>Indicator Performance Ratings</a:t>
            </a:r>
            <a:endParaRPr lang="en-US"/>
          </a:p>
        </p:txBody>
      </p:sp>
      <p:sp>
        <p:nvSpPr>
          <p:cNvPr id="251" name="Google Shape;251;g1dde77bb554_0_10">
            <a:extLst>
              <a:ext uri="{C183D7F6-B498-43B3-948B-1728B52AA6E4}">
                <adec:decorative xmlns:adec="http://schemas.microsoft.com/office/drawing/2017/decorative" val="0"/>
              </a:ext>
            </a:extLst>
          </p:cNvPr>
          <p:cNvSpPr txBox="1">
            <a:spLocks noGrp="1"/>
          </p:cNvSpPr>
          <p:nvPr>
            <p:ph type="body" idx="1"/>
          </p:nvPr>
        </p:nvSpPr>
        <p:spPr>
          <a:xfrm>
            <a:off x="345831" y="896954"/>
            <a:ext cx="11214798" cy="784635"/>
          </a:xfrm>
          <a:prstGeom prst="rect">
            <a:avLst/>
          </a:prstGeom>
        </p:spPr>
        <p:txBody>
          <a:bodyPr spcFirstLastPara="1" wrap="square" lIns="91425" tIns="45700" rIns="91425" bIns="45700" anchor="t" anchorCtr="0">
            <a:noAutofit/>
          </a:bodyPr>
          <a:lstStyle/>
          <a:p>
            <a:pPr marL="153797" lvl="0" indent="0" algn="l" rtl="0">
              <a:lnSpc>
                <a:spcPct val="95000"/>
              </a:lnSpc>
              <a:spcBef>
                <a:spcPts val="1000"/>
              </a:spcBef>
              <a:spcAft>
                <a:spcPts val="1000"/>
              </a:spcAft>
              <a:buSzPts val="1178"/>
              <a:buNone/>
            </a:pPr>
            <a:r>
              <a:rPr lang="en-US" sz="1800"/>
              <a:t>Table: Indicator Performance Ratings based on combined Change and Status Levels *</a:t>
            </a:r>
          </a:p>
        </p:txBody>
      </p:sp>
      <p:graphicFrame>
        <p:nvGraphicFramePr>
          <p:cNvPr id="2" name="Table 1" descr="Red square indicating Very Low Status in Current Year">
            <a:extLst>
              <a:ext uri="{FF2B5EF4-FFF2-40B4-BE49-F238E27FC236}">
                <a16:creationId xmlns:a16="http://schemas.microsoft.com/office/drawing/2014/main" id="{FEB8C815-5A13-9930-36F4-EC52E4283106}"/>
              </a:ext>
              <a:ext uri="{C183D7F6-B498-43B3-948B-1728B52AA6E4}">
                <adec:decorative xmlns:adec="http://schemas.microsoft.com/office/drawing/2017/decorative" val="0"/>
              </a:ext>
            </a:extLst>
          </p:cNvPr>
          <p:cNvGraphicFramePr>
            <a:graphicFrameLocks noGrp="1"/>
          </p:cNvGraphicFramePr>
          <p:nvPr/>
        </p:nvGraphicFramePr>
        <p:xfrm>
          <a:off x="501445" y="1685172"/>
          <a:ext cx="10181261" cy="3704182"/>
        </p:xfrm>
        <a:graphic>
          <a:graphicData uri="http://schemas.openxmlformats.org/drawingml/2006/table">
            <a:tbl>
              <a:tblPr firstRow="1" firstCol="1" bandRow="1"/>
              <a:tblGrid>
                <a:gridCol w="2250923">
                  <a:extLst>
                    <a:ext uri="{9D8B030D-6E8A-4147-A177-3AD203B41FA5}">
                      <a16:colId xmlns:a16="http://schemas.microsoft.com/office/drawing/2014/main" val="590237901"/>
                    </a:ext>
                  </a:extLst>
                </a:gridCol>
                <a:gridCol w="1645920">
                  <a:extLst>
                    <a:ext uri="{9D8B030D-6E8A-4147-A177-3AD203B41FA5}">
                      <a16:colId xmlns:a16="http://schemas.microsoft.com/office/drawing/2014/main" val="346403122"/>
                    </a:ext>
                  </a:extLst>
                </a:gridCol>
                <a:gridCol w="1695797">
                  <a:extLst>
                    <a:ext uri="{9D8B030D-6E8A-4147-A177-3AD203B41FA5}">
                      <a16:colId xmlns:a16="http://schemas.microsoft.com/office/drawing/2014/main" val="3816328944"/>
                    </a:ext>
                  </a:extLst>
                </a:gridCol>
                <a:gridCol w="1479665">
                  <a:extLst>
                    <a:ext uri="{9D8B030D-6E8A-4147-A177-3AD203B41FA5}">
                      <a16:colId xmlns:a16="http://schemas.microsoft.com/office/drawing/2014/main" val="293909353"/>
                    </a:ext>
                  </a:extLst>
                </a:gridCol>
                <a:gridCol w="1629295">
                  <a:extLst>
                    <a:ext uri="{9D8B030D-6E8A-4147-A177-3AD203B41FA5}">
                      <a16:colId xmlns:a16="http://schemas.microsoft.com/office/drawing/2014/main" val="3800553973"/>
                    </a:ext>
                  </a:extLst>
                </a:gridCol>
                <a:gridCol w="1479661">
                  <a:extLst>
                    <a:ext uri="{9D8B030D-6E8A-4147-A177-3AD203B41FA5}">
                      <a16:colId xmlns:a16="http://schemas.microsoft.com/office/drawing/2014/main" val="3236858138"/>
                    </a:ext>
                  </a:extLst>
                </a:gridCol>
              </a:tblGrid>
              <a:tr h="587433">
                <a:tc>
                  <a:txBody>
                    <a:bodyPr/>
                    <a:lstStyle/>
                    <a:p>
                      <a:pPr marL="0" marR="0">
                        <a:lnSpc>
                          <a:spcPct val="107000"/>
                        </a:lnSpc>
                        <a:spcBef>
                          <a:spcPts val="0"/>
                        </a:spcBef>
                        <a:spcAft>
                          <a:spcPts val="0"/>
                        </a:spcAft>
                      </a:pPr>
                      <a:r>
                        <a:rPr lang="en-US" sz="1600" kern="100">
                          <a:effectLst/>
                          <a:latin typeface="Libre Franklin Medium" pitchFamily="2" charset="0"/>
                        </a:rPr>
                        <a:t>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Maintained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980375"/>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645433098"/>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338668344"/>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Medium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96928536"/>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625640743"/>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815902624"/>
                  </a:ext>
                </a:extLst>
              </a:tr>
            </a:tbl>
          </a:graphicData>
        </a:graphic>
      </p:graphicFrame>
      <p:sp>
        <p:nvSpPr>
          <p:cNvPr id="5" name="Arrow: Down 4" descr="Red arrow pointing down indicating Change Declined Significantly ">
            <a:extLst>
              <a:ext uri="{FF2B5EF4-FFF2-40B4-BE49-F238E27FC236}">
                <a16:creationId xmlns:a16="http://schemas.microsoft.com/office/drawing/2014/main" id="{4F6C96A3-7A47-A1CC-9160-9127CDB0393A}"/>
              </a:ext>
            </a:extLst>
          </p:cNvPr>
          <p:cNvSpPr/>
          <p:nvPr/>
        </p:nvSpPr>
        <p:spPr>
          <a:xfrm>
            <a:off x="4005943" y="1796143"/>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descr="Orange arrow pointing slight down indicating Change Declined ">
            <a:extLst>
              <a:ext uri="{FF2B5EF4-FFF2-40B4-BE49-F238E27FC236}">
                <a16:creationId xmlns:a16="http://schemas.microsoft.com/office/drawing/2014/main" id="{16968453-59C5-34C8-F2F4-04C37C6380CA}"/>
              </a:ext>
            </a:extLst>
          </p:cNvPr>
          <p:cNvSpPr/>
          <p:nvPr/>
        </p:nvSpPr>
        <p:spPr>
          <a:xfrm rot="19426552">
            <a:off x="5590732" y="1815545"/>
            <a:ext cx="228600" cy="435428"/>
          </a:xfrm>
          <a:prstGeom prst="downArrow">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descr="Yellow arrow indicating Change Maintained ">
            <a:extLst>
              <a:ext uri="{FF2B5EF4-FFF2-40B4-BE49-F238E27FC236}">
                <a16:creationId xmlns:a16="http://schemas.microsoft.com/office/drawing/2014/main" id="{CE1ADB81-0EBE-A8AD-AD05-4B31B4AAAC85}"/>
              </a:ext>
            </a:extLst>
          </p:cNvPr>
          <p:cNvSpPr/>
          <p:nvPr/>
        </p:nvSpPr>
        <p:spPr>
          <a:xfrm rot="16200000">
            <a:off x="7082754" y="167831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descr="Green arrow pointing slightly up indicating Change Increased ">
            <a:extLst>
              <a:ext uri="{FF2B5EF4-FFF2-40B4-BE49-F238E27FC236}">
                <a16:creationId xmlns:a16="http://schemas.microsoft.com/office/drawing/2014/main" id="{8599878A-9373-A93F-539B-91D4754D16F7}"/>
              </a:ext>
            </a:extLst>
          </p:cNvPr>
          <p:cNvSpPr/>
          <p:nvPr/>
        </p:nvSpPr>
        <p:spPr>
          <a:xfrm rot="13085184">
            <a:off x="8819005" y="1763725"/>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descr="Blue arrow pointing up indicating Change Increased Significantly ">
            <a:extLst>
              <a:ext uri="{FF2B5EF4-FFF2-40B4-BE49-F238E27FC236}">
                <a16:creationId xmlns:a16="http://schemas.microsoft.com/office/drawing/2014/main" id="{B78EE13C-CE3F-483B-ABE1-001F09DB502E}"/>
              </a:ext>
            </a:extLst>
          </p:cNvPr>
          <p:cNvSpPr/>
          <p:nvPr/>
        </p:nvSpPr>
        <p:spPr>
          <a:xfrm rot="10800000">
            <a:off x="10272096" y="1779360"/>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descr="Blue circle indicating Very High Status in Current Year">
            <a:extLst>
              <a:ext uri="{FF2B5EF4-FFF2-40B4-BE49-F238E27FC236}">
                <a16:creationId xmlns:a16="http://schemas.microsoft.com/office/drawing/2014/main" id="{65EB3153-378B-A982-0071-0D7748CCE60A}"/>
              </a:ext>
            </a:extLst>
          </p:cNvPr>
          <p:cNvSpPr/>
          <p:nvPr/>
        </p:nvSpPr>
        <p:spPr>
          <a:xfrm>
            <a:off x="2245619" y="2743200"/>
            <a:ext cx="230876" cy="221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Green circle indicating High Status in Current Year">
            <a:extLst>
              <a:ext uri="{FF2B5EF4-FFF2-40B4-BE49-F238E27FC236}">
                <a16:creationId xmlns:a16="http://schemas.microsoft.com/office/drawing/2014/main" id="{53001964-C229-D222-6C88-36CAB7116A13}"/>
              </a:ext>
            </a:extLst>
          </p:cNvPr>
          <p:cNvSpPr/>
          <p:nvPr/>
        </p:nvSpPr>
        <p:spPr>
          <a:xfrm>
            <a:off x="2229295" y="3318166"/>
            <a:ext cx="230876" cy="24538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Yellow circle indicating Medium Status in Current Year">
            <a:extLst>
              <a:ext uri="{FF2B5EF4-FFF2-40B4-BE49-F238E27FC236}">
                <a16:creationId xmlns:a16="http://schemas.microsoft.com/office/drawing/2014/main" id="{3F05BC35-A30E-EB99-083C-8C8854A65ADB}"/>
              </a:ext>
            </a:extLst>
          </p:cNvPr>
          <p:cNvSpPr/>
          <p:nvPr/>
        </p:nvSpPr>
        <p:spPr>
          <a:xfrm>
            <a:off x="2229295" y="3857410"/>
            <a:ext cx="230876" cy="245389"/>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descr="Orange circle indicating Low Status in Current Year">
            <a:extLst>
              <a:ext uri="{FF2B5EF4-FFF2-40B4-BE49-F238E27FC236}">
                <a16:creationId xmlns:a16="http://schemas.microsoft.com/office/drawing/2014/main" id="{5ED82343-F3F8-FF84-DAB0-71F4B51C7313}"/>
              </a:ext>
            </a:extLst>
          </p:cNvPr>
          <p:cNvSpPr/>
          <p:nvPr/>
        </p:nvSpPr>
        <p:spPr>
          <a:xfrm>
            <a:off x="2229295" y="4446745"/>
            <a:ext cx="230876" cy="245389"/>
          </a:xfrm>
          <a:prstGeom prst="ellipse">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Red circle indicating Very Low Status in Current Year">
            <a:extLst>
              <a:ext uri="{FF2B5EF4-FFF2-40B4-BE49-F238E27FC236}">
                <a16:creationId xmlns:a16="http://schemas.microsoft.com/office/drawing/2014/main" id="{3E06F575-5C17-99B5-F7C9-B94B31A2D28F}"/>
              </a:ext>
            </a:extLst>
          </p:cNvPr>
          <p:cNvSpPr/>
          <p:nvPr/>
        </p:nvSpPr>
        <p:spPr>
          <a:xfrm>
            <a:off x="2218409" y="5067632"/>
            <a:ext cx="230876" cy="24538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315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p:txBody>
          <a:bodyPr/>
          <a:lstStyle/>
          <a:p>
            <a:r>
              <a:rPr lang="en-US"/>
              <a:t>Academic Readiness</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type="body" idx="1"/>
          </p:nvPr>
        </p:nvSpPr>
        <p:spPr/>
        <p:txBody>
          <a:bodyPr vert="horz" lIns="91440" tIns="45720" rIns="91440" bIns="45720" rtlCol="0" anchor="t">
            <a:normAutofit/>
          </a:bodyPr>
          <a:lstStyle/>
          <a:p>
            <a:pPr algn="r"/>
            <a:r>
              <a:rPr lang="en-US" err="1"/>
              <a:t>Shara</a:t>
            </a:r>
            <a:r>
              <a:rPr lang="en-US"/>
              <a:t> Savage, Education Administration Program Manager</a:t>
            </a:r>
          </a:p>
          <a:p>
            <a:pPr algn="r"/>
            <a:r>
              <a:rPr lang="en-US"/>
              <a:t>Office of Assessment and Accountability</a:t>
            </a:r>
          </a:p>
        </p:txBody>
      </p:sp>
    </p:spTree>
    <p:extLst>
      <p:ext uri="{BB962C8B-B14F-4D97-AF65-F5344CB8AC3E}">
        <p14:creationId xmlns:p14="http://schemas.microsoft.com/office/powerpoint/2010/main" val="1405893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136525"/>
            <a:ext cx="10515600" cy="1325563"/>
          </a:xfrm>
        </p:spPr>
        <p:txBody>
          <a:bodyPr>
            <a:normAutofit fontScale="90000"/>
          </a:bodyPr>
          <a:lstStyle/>
          <a:p>
            <a:r>
              <a:rPr lang="en-US"/>
              <a:t>Postsecondary Readiness College Admissions Exam or Placement Examination </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210065" y="1358154"/>
            <a:ext cx="11143735" cy="4492886"/>
          </a:xfrm>
        </p:spPr>
        <p:txBody>
          <a:bodyPr/>
          <a:lstStyle/>
          <a:p>
            <a:pPr marL="0" indent="0">
              <a:buNone/>
            </a:pPr>
            <a:r>
              <a:rPr lang="en-US"/>
              <a:t>Senate Bill 59 (2022) requires that postsecondary readiness for each high school student be measured by </a:t>
            </a:r>
            <a:r>
              <a:rPr lang="en-US" b="1" i="1">
                <a:solidFill>
                  <a:srgbClr val="007780"/>
                </a:solidFill>
              </a:rPr>
              <a:t>one</a:t>
            </a:r>
            <a:r>
              <a:rPr lang="en-US"/>
              <a:t> benchmark:</a:t>
            </a:r>
          </a:p>
          <a:p>
            <a:r>
              <a:rPr lang="en-US"/>
              <a:t>Meeting or exceeding a college readiness benchmark score on the college admissions examination or a college placement examination approved by the Council on Postsecondary Education (CPE); </a:t>
            </a:r>
          </a:p>
          <a:p>
            <a:pPr marL="0" indent="0">
              <a:buNone/>
            </a:pPr>
            <a:endParaRPr lang="en-US"/>
          </a:p>
        </p:txBody>
      </p:sp>
    </p:spTree>
    <p:extLst>
      <p:ext uri="{BB962C8B-B14F-4D97-AF65-F5344CB8AC3E}">
        <p14:creationId xmlns:p14="http://schemas.microsoft.com/office/powerpoint/2010/main" val="4014293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0"/>
            <a:ext cx="10515600" cy="908701"/>
          </a:xfrm>
        </p:spPr>
        <p:txBody>
          <a:bodyPr/>
          <a:lstStyle/>
          <a:p>
            <a:r>
              <a:rPr lang="en-US"/>
              <a:t>Postsecondary Readiness – Dual Credit</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207264" y="908701"/>
            <a:ext cx="11594592" cy="4614275"/>
          </a:xfrm>
        </p:spPr>
        <p:txBody>
          <a:bodyPr>
            <a:normAutofit/>
          </a:bodyPr>
          <a:lstStyle/>
          <a:p>
            <a:pPr marL="0" indent="0">
              <a:buNone/>
            </a:pPr>
            <a:r>
              <a:rPr lang="en-US" b="1"/>
              <a:t>Achieving 3 hours of college credit or postsecondary articulated credit by completing a course approved by the Kentucky Board of Education (KBE)</a:t>
            </a:r>
          </a:p>
          <a:p>
            <a:pPr marL="0" indent="0">
              <a:buNone/>
            </a:pPr>
            <a:r>
              <a:rPr lang="en-US" b="1" i="1"/>
              <a:t>KDE-Approved Dual Credit</a:t>
            </a:r>
            <a:endParaRPr lang="en-US"/>
          </a:p>
          <a:p>
            <a:pPr marL="0" indent="0">
              <a:buNone/>
            </a:pPr>
            <a:r>
              <a:rPr lang="en-US" i="1"/>
              <a:t>Pursuant to </a:t>
            </a:r>
            <a:r>
              <a:rPr lang="en-US" i="1">
                <a:hlinkClick r:id="rId3"/>
              </a:rPr>
              <a:t>KRS 164.002</a:t>
            </a:r>
            <a:r>
              <a:rPr lang="en-US" i="1"/>
              <a:t>, dual credit is defined as </a:t>
            </a:r>
            <a:r>
              <a:rPr lang="en-US" i="1" u="sng"/>
              <a:t>“a college-level course of study developed in accordance with KRS 164.098 in which a high school student receives credit from both the high school and postsecondary institution in which the student is enrolled upon completion of a single class or designated program of study”</a:t>
            </a:r>
            <a:r>
              <a:rPr lang="en-US" i="1"/>
              <a:t>. </a:t>
            </a:r>
            <a:r>
              <a:rPr lang="en-US" i="1">
                <a:hlinkClick r:id="rId4"/>
              </a:rPr>
              <a:t>Eligible dual credit courses</a:t>
            </a:r>
            <a:r>
              <a:rPr lang="en-US" i="1"/>
              <a:t> for “academic readiness” are approved annually by the KDE. Students must complete one (1) of the approved dual credit courses with a letter grade of “C” or higher in order to meet this indicator. </a:t>
            </a:r>
            <a:endParaRPr lang="en-US"/>
          </a:p>
          <a:p>
            <a:endParaRPr lang="en-US"/>
          </a:p>
          <a:p>
            <a:endParaRPr lang="en-US"/>
          </a:p>
          <a:p>
            <a:endParaRPr lang="en-US"/>
          </a:p>
          <a:p>
            <a:pPr marL="0" indent="0">
              <a:buNone/>
            </a:pPr>
            <a:endParaRPr lang="en-US"/>
          </a:p>
        </p:txBody>
      </p:sp>
    </p:spTree>
    <p:extLst>
      <p:ext uri="{BB962C8B-B14F-4D97-AF65-F5344CB8AC3E}">
        <p14:creationId xmlns:p14="http://schemas.microsoft.com/office/powerpoint/2010/main" val="2663538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78851"/>
            <a:ext cx="10515600" cy="848801"/>
          </a:xfrm>
        </p:spPr>
        <p:txBody>
          <a:bodyPr/>
          <a:lstStyle/>
          <a:p>
            <a:r>
              <a:rPr lang="en-US"/>
              <a:t>Postsecondary Readiness – </a:t>
            </a:r>
            <a:r>
              <a:rPr lang="en-US">
                <a:latin typeface="Franklin Gothic Medium"/>
              </a:rPr>
              <a:t>AP, IB, CAI</a:t>
            </a:r>
            <a:endParaRPr lang="en-US"/>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265043" y="927652"/>
            <a:ext cx="11728174" cy="4856151"/>
          </a:xfrm>
        </p:spPr>
        <p:txBody>
          <a:bodyPr vert="horz" lIns="91440" tIns="45720" rIns="91440" bIns="45720" rtlCol="0" anchor="t">
            <a:normAutofit fontScale="70000" lnSpcReduction="20000"/>
          </a:bodyPr>
          <a:lstStyle/>
          <a:p>
            <a:pPr marL="0" indent="0">
              <a:buNone/>
            </a:pPr>
            <a:r>
              <a:rPr lang="en-US" sz="3400" b="1"/>
              <a:t>Achieving a benchmark score on an AP, IB, CAI, or other nationally recognized exam approved by the KBE that generally qualifies the student for 3 or more hours of college credit.</a:t>
            </a:r>
          </a:p>
          <a:p>
            <a:pPr marL="0" indent="0">
              <a:buNone/>
            </a:pPr>
            <a:r>
              <a:rPr lang="en-US" b="1" i="1"/>
              <a:t>Advanced Placement (AP) </a:t>
            </a:r>
            <a:endParaRPr lang="en-US"/>
          </a:p>
          <a:p>
            <a:pPr marL="0" indent="0">
              <a:buNone/>
            </a:pPr>
            <a:r>
              <a:rPr lang="en-US" i="1">
                <a:hlinkClick r:id="rId3"/>
              </a:rPr>
              <a:t>Advanced Placement </a:t>
            </a:r>
            <a:r>
              <a:rPr lang="en-US" i="1"/>
              <a:t>or "AP" means a college-level course that incorporates all topics and instructional strategies specified by the College Board on its standard syllabus for a given subject area and is licensed by the College Board. Students enrolled in Advanced Placement (AP) coursework may take the corresponding AP assessments. Those who earn a score of “3” or higher on at one (1) approved AP exam are considered “academic ready”.</a:t>
            </a:r>
            <a:endParaRPr lang="en-US"/>
          </a:p>
          <a:p>
            <a:pPr marL="0" indent="0">
              <a:buNone/>
            </a:pPr>
            <a:r>
              <a:rPr lang="en-US" b="1" i="1"/>
              <a:t>International Baccalaureate (IB)</a:t>
            </a:r>
            <a:endParaRPr lang="en-US"/>
          </a:p>
          <a:p>
            <a:pPr marL="0" indent="0">
              <a:buNone/>
            </a:pPr>
            <a:r>
              <a:rPr lang="en-US" i="1">
                <a:hlinkClick r:id="rId4"/>
              </a:rPr>
              <a:t>International Baccalaureate </a:t>
            </a:r>
            <a:r>
              <a:rPr lang="en-US" i="1"/>
              <a:t>or "IB" means the International Baccalaureate Organization's Diploma </a:t>
            </a:r>
            <a:r>
              <a:rPr lang="en-US" i="1" err="1"/>
              <a:t>Programme</a:t>
            </a:r>
            <a:r>
              <a:rPr lang="en-US" i="1"/>
              <a:t>, a comprehensive two (2) year program designed for highly motivated students. Students must earn a score of “5+” on one (1) approved IB exam.</a:t>
            </a:r>
            <a:endParaRPr lang="en-US"/>
          </a:p>
          <a:p>
            <a:pPr marL="0" indent="0">
              <a:buNone/>
            </a:pPr>
            <a:r>
              <a:rPr lang="en-US" b="1" i="1"/>
              <a:t>Cambridge Advanced International (CAI)</a:t>
            </a:r>
            <a:endParaRPr lang="en-US"/>
          </a:p>
          <a:p>
            <a:pPr marL="0" indent="0">
              <a:buNone/>
            </a:pPr>
            <a:r>
              <a:rPr lang="en-US" i="1"/>
              <a:t>The </a:t>
            </a:r>
            <a:r>
              <a:rPr lang="en-US" i="1">
                <a:hlinkClick r:id="rId5"/>
              </a:rPr>
              <a:t>Cambridge Advanced International </a:t>
            </a:r>
            <a:r>
              <a:rPr lang="en-US" i="1"/>
              <a:t>Certificate of Education Diploma program is an international pre-university curriculum and examination system offered by Cambridge International Examinations at the University of Cambridge. Students must earn a score of “e” or higher on one (1) approved Cambridge exam.</a:t>
            </a:r>
            <a:endParaRPr lang="en-US"/>
          </a:p>
          <a:p>
            <a:endParaRPr lang="en-US"/>
          </a:p>
          <a:p>
            <a:pPr marL="0" indent="0">
              <a:buNone/>
            </a:pPr>
            <a:endParaRPr lang="en-US"/>
          </a:p>
        </p:txBody>
      </p:sp>
    </p:spTree>
    <p:extLst>
      <p:ext uri="{BB962C8B-B14F-4D97-AF65-F5344CB8AC3E}">
        <p14:creationId xmlns:p14="http://schemas.microsoft.com/office/powerpoint/2010/main" val="171998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838200" y="1704003"/>
            <a:ext cx="10515600" cy="4107250"/>
          </a:xfrm>
        </p:spPr>
        <p:txBody>
          <a:bodyPr/>
          <a:lstStyle/>
          <a:p>
            <a:r>
              <a:rPr lang="en-US"/>
              <a:t>Postsecondary Readiness Overview</a:t>
            </a:r>
          </a:p>
          <a:p>
            <a:r>
              <a:rPr lang="en-US"/>
              <a:t>Academic Readiness</a:t>
            </a:r>
          </a:p>
          <a:p>
            <a:r>
              <a:rPr lang="en-US"/>
              <a:t>Career Readiness</a:t>
            </a:r>
          </a:p>
        </p:txBody>
      </p:sp>
    </p:spTree>
    <p:extLst>
      <p:ext uri="{BB962C8B-B14F-4D97-AF65-F5344CB8AC3E}">
        <p14:creationId xmlns:p14="http://schemas.microsoft.com/office/powerpoint/2010/main" val="1112980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195943" y="152400"/>
            <a:ext cx="11800114" cy="1027639"/>
          </a:xfrm>
        </p:spPr>
        <p:txBody>
          <a:bodyPr/>
          <a:lstStyle/>
          <a:p>
            <a:r>
              <a:rPr lang="en-US"/>
              <a:t>CPE College Indicator (2022-2025)</a:t>
            </a:r>
          </a:p>
        </p:txBody>
      </p:sp>
      <p:graphicFrame>
        <p:nvGraphicFramePr>
          <p:cNvPr id="3" name="Table 4">
            <a:extLst>
              <a:ext uri="{FF2B5EF4-FFF2-40B4-BE49-F238E27FC236}">
                <a16:creationId xmlns:a16="http://schemas.microsoft.com/office/drawing/2014/main" id="{EAEF8E5A-CCC3-FEEC-E34C-CC4360B6FE75}"/>
              </a:ext>
            </a:extLst>
          </p:cNvPr>
          <p:cNvGraphicFramePr>
            <a:graphicFrameLocks noGrp="1"/>
          </p:cNvGraphicFramePr>
          <p:nvPr>
            <p:extLst>
              <p:ext uri="{D42A27DB-BD31-4B8C-83A1-F6EECF244321}">
                <p14:modId xmlns:p14="http://schemas.microsoft.com/office/powerpoint/2010/main" val="2168499106"/>
              </p:ext>
            </p:extLst>
          </p:nvPr>
        </p:nvGraphicFramePr>
        <p:xfrm>
          <a:off x="538844" y="1180039"/>
          <a:ext cx="11114312" cy="4480560"/>
        </p:xfrm>
        <a:graphic>
          <a:graphicData uri="http://schemas.openxmlformats.org/drawingml/2006/table">
            <a:tbl>
              <a:tblPr firstRow="1" bandRow="1">
                <a:tableStyleId>{5C22544A-7EE6-4342-B048-85BDC9FD1C3A}</a:tableStyleId>
              </a:tblPr>
              <a:tblGrid>
                <a:gridCol w="1389289">
                  <a:extLst>
                    <a:ext uri="{9D8B030D-6E8A-4147-A177-3AD203B41FA5}">
                      <a16:colId xmlns:a16="http://schemas.microsoft.com/office/drawing/2014/main" val="3723749059"/>
                    </a:ext>
                  </a:extLst>
                </a:gridCol>
                <a:gridCol w="1389289">
                  <a:extLst>
                    <a:ext uri="{9D8B030D-6E8A-4147-A177-3AD203B41FA5}">
                      <a16:colId xmlns:a16="http://schemas.microsoft.com/office/drawing/2014/main" val="1565326059"/>
                    </a:ext>
                  </a:extLst>
                </a:gridCol>
                <a:gridCol w="1389289">
                  <a:extLst>
                    <a:ext uri="{9D8B030D-6E8A-4147-A177-3AD203B41FA5}">
                      <a16:colId xmlns:a16="http://schemas.microsoft.com/office/drawing/2014/main" val="3642690222"/>
                    </a:ext>
                  </a:extLst>
                </a:gridCol>
                <a:gridCol w="1389289">
                  <a:extLst>
                    <a:ext uri="{9D8B030D-6E8A-4147-A177-3AD203B41FA5}">
                      <a16:colId xmlns:a16="http://schemas.microsoft.com/office/drawing/2014/main" val="3867672586"/>
                    </a:ext>
                  </a:extLst>
                </a:gridCol>
                <a:gridCol w="1389289">
                  <a:extLst>
                    <a:ext uri="{9D8B030D-6E8A-4147-A177-3AD203B41FA5}">
                      <a16:colId xmlns:a16="http://schemas.microsoft.com/office/drawing/2014/main" val="1203596819"/>
                    </a:ext>
                  </a:extLst>
                </a:gridCol>
                <a:gridCol w="1389289">
                  <a:extLst>
                    <a:ext uri="{9D8B030D-6E8A-4147-A177-3AD203B41FA5}">
                      <a16:colId xmlns:a16="http://schemas.microsoft.com/office/drawing/2014/main" val="2855970862"/>
                    </a:ext>
                  </a:extLst>
                </a:gridCol>
                <a:gridCol w="1389289">
                  <a:extLst>
                    <a:ext uri="{9D8B030D-6E8A-4147-A177-3AD203B41FA5}">
                      <a16:colId xmlns:a16="http://schemas.microsoft.com/office/drawing/2014/main" val="2519483360"/>
                    </a:ext>
                  </a:extLst>
                </a:gridCol>
                <a:gridCol w="1389289">
                  <a:extLst>
                    <a:ext uri="{9D8B030D-6E8A-4147-A177-3AD203B41FA5}">
                      <a16:colId xmlns:a16="http://schemas.microsoft.com/office/drawing/2014/main" val="585780518"/>
                    </a:ext>
                  </a:extLst>
                </a:gridCol>
              </a:tblGrid>
              <a:tr h="826541">
                <a:tc>
                  <a:txBody>
                    <a:bodyPr/>
                    <a:lstStyle/>
                    <a:p>
                      <a:r>
                        <a:rPr lang="en-US" sz="2000"/>
                        <a:t>Area</a:t>
                      </a:r>
                    </a:p>
                  </a:txBody>
                  <a:tcPr/>
                </a:tc>
                <a:tc>
                  <a:txBody>
                    <a:bodyPr/>
                    <a:lstStyle/>
                    <a:p>
                      <a:r>
                        <a:rPr lang="en-US" sz="2000"/>
                        <a:t>ACT</a:t>
                      </a:r>
                    </a:p>
                  </a:txBody>
                  <a:tcPr/>
                </a:tc>
                <a:tc>
                  <a:txBody>
                    <a:bodyPr/>
                    <a:lstStyle/>
                    <a:p>
                      <a:r>
                        <a:rPr lang="en-US" sz="2000"/>
                        <a:t>SAT</a:t>
                      </a:r>
                    </a:p>
                  </a:txBody>
                  <a:tcPr/>
                </a:tc>
                <a:tc>
                  <a:txBody>
                    <a:bodyPr/>
                    <a:lstStyle/>
                    <a:p>
                      <a:r>
                        <a:rPr lang="en-US" sz="2000"/>
                        <a:t>KYOTE</a:t>
                      </a:r>
                    </a:p>
                  </a:txBody>
                  <a:tcPr/>
                </a:tc>
                <a:tc>
                  <a:txBody>
                    <a:bodyPr/>
                    <a:lstStyle/>
                    <a:p>
                      <a:r>
                        <a:rPr lang="en-US" sz="2000"/>
                        <a:t>GED College Readiness</a:t>
                      </a:r>
                    </a:p>
                  </a:txBody>
                  <a:tcPr/>
                </a:tc>
                <a:tc>
                  <a:txBody>
                    <a:bodyPr/>
                    <a:lstStyle/>
                    <a:p>
                      <a:r>
                        <a:rPr lang="en-US" sz="2000"/>
                        <a:t>Accuplacer</a:t>
                      </a:r>
                    </a:p>
                  </a:txBody>
                  <a:tcPr/>
                </a:tc>
                <a:tc>
                  <a:txBody>
                    <a:bodyPr/>
                    <a:lstStyle/>
                    <a:p>
                      <a:r>
                        <a:rPr lang="en-US" sz="2000"/>
                        <a:t>ALEKS</a:t>
                      </a:r>
                    </a:p>
                  </a:txBody>
                  <a:tcPr/>
                </a:tc>
                <a:tc>
                  <a:txBody>
                    <a:bodyPr/>
                    <a:lstStyle/>
                    <a:p>
                      <a:r>
                        <a:rPr lang="en-US" sz="2000"/>
                        <a:t>EdReady Diagnostic </a:t>
                      </a:r>
                    </a:p>
                  </a:txBody>
                  <a:tcPr/>
                </a:tc>
                <a:extLst>
                  <a:ext uri="{0D108BD9-81ED-4DB2-BD59-A6C34878D82A}">
                    <a16:rowId xmlns:a16="http://schemas.microsoft.com/office/drawing/2014/main" val="750921501"/>
                  </a:ext>
                </a:extLst>
              </a:tr>
              <a:tr h="525981">
                <a:tc>
                  <a:txBody>
                    <a:bodyPr/>
                    <a:lstStyle/>
                    <a:p>
                      <a:r>
                        <a:rPr lang="en-US"/>
                        <a:t>English (Writing)</a:t>
                      </a:r>
                    </a:p>
                  </a:txBody>
                  <a:tcPr/>
                </a:tc>
                <a:tc>
                  <a:txBody>
                    <a:bodyPr/>
                    <a:lstStyle/>
                    <a:p>
                      <a:r>
                        <a:rPr lang="en-US"/>
                        <a:t>18</a:t>
                      </a:r>
                    </a:p>
                  </a:txBody>
                  <a:tcPr/>
                </a:tc>
                <a:tc>
                  <a:txBody>
                    <a:bodyPr/>
                    <a:lstStyle/>
                    <a:p>
                      <a:r>
                        <a:rPr lang="en-US"/>
                        <a:t>22</a:t>
                      </a:r>
                    </a:p>
                  </a:txBody>
                  <a:tcPr/>
                </a:tc>
                <a:tc>
                  <a:txBody>
                    <a:bodyPr/>
                    <a:lstStyle/>
                    <a:p>
                      <a:r>
                        <a:rPr lang="en-US"/>
                        <a:t>6</a:t>
                      </a:r>
                    </a:p>
                  </a:txBody>
                  <a:tcPr/>
                </a:tc>
                <a:tc>
                  <a:txBody>
                    <a:bodyPr/>
                    <a:lstStyle/>
                    <a:p>
                      <a:r>
                        <a:rPr lang="en-US"/>
                        <a:t>165</a:t>
                      </a:r>
                    </a:p>
                  </a:txBody>
                  <a:tcPr/>
                </a:tc>
                <a:tc>
                  <a:txBody>
                    <a:bodyPr/>
                    <a:lstStyle/>
                    <a:p>
                      <a:r>
                        <a:rPr lang="en-US"/>
                        <a:t>250</a:t>
                      </a:r>
                    </a:p>
                  </a:txBody>
                  <a:tcPr/>
                </a:tc>
                <a:tc>
                  <a:txBody>
                    <a:bodyPr/>
                    <a:lstStyle/>
                    <a:p>
                      <a:endParaRPr lang="en-US"/>
                    </a:p>
                  </a:txBody>
                  <a:tcPr/>
                </a:tc>
                <a:tc>
                  <a:txBody>
                    <a:bodyPr/>
                    <a:lstStyle/>
                    <a:p>
                      <a:r>
                        <a:rPr lang="en-US"/>
                        <a:t>70</a:t>
                      </a:r>
                    </a:p>
                  </a:txBody>
                  <a:tcPr/>
                </a:tc>
                <a:extLst>
                  <a:ext uri="{0D108BD9-81ED-4DB2-BD59-A6C34878D82A}">
                    <a16:rowId xmlns:a16="http://schemas.microsoft.com/office/drawing/2014/main" val="1646341545"/>
                  </a:ext>
                </a:extLst>
              </a:tr>
              <a:tr h="300560">
                <a:tc>
                  <a:txBody>
                    <a:bodyPr/>
                    <a:lstStyle/>
                    <a:p>
                      <a:r>
                        <a:rPr lang="en-US"/>
                        <a:t>Reading</a:t>
                      </a:r>
                    </a:p>
                  </a:txBody>
                  <a:tcPr/>
                </a:tc>
                <a:tc>
                  <a:txBody>
                    <a:bodyPr/>
                    <a:lstStyle/>
                    <a:p>
                      <a:r>
                        <a:rPr lang="en-US"/>
                        <a:t>20</a:t>
                      </a:r>
                    </a:p>
                  </a:txBody>
                  <a:tcPr/>
                </a:tc>
                <a:tc>
                  <a:txBody>
                    <a:bodyPr/>
                    <a:lstStyle/>
                    <a:p>
                      <a:r>
                        <a:rPr lang="en-US"/>
                        <a:t>24</a:t>
                      </a:r>
                    </a:p>
                  </a:txBody>
                  <a:tcPr/>
                </a:tc>
                <a:tc>
                  <a:txBody>
                    <a:bodyPr/>
                    <a:lstStyle/>
                    <a:p>
                      <a:r>
                        <a:rPr lang="en-US"/>
                        <a:t>20</a:t>
                      </a:r>
                    </a:p>
                  </a:txBody>
                  <a:tcPr/>
                </a:tc>
                <a:tc>
                  <a:txBody>
                    <a:bodyPr/>
                    <a:lstStyle/>
                    <a:p>
                      <a:r>
                        <a:rPr lang="en-US"/>
                        <a:t>165</a:t>
                      </a:r>
                    </a:p>
                  </a:txBody>
                  <a:tcPr/>
                </a:tc>
                <a:tc>
                  <a:txBody>
                    <a:bodyPr/>
                    <a:lstStyle/>
                    <a:p>
                      <a:r>
                        <a:rPr lang="en-US"/>
                        <a:t>250</a:t>
                      </a:r>
                    </a:p>
                  </a:txBody>
                  <a:tcPr/>
                </a:tc>
                <a:tc>
                  <a:txBody>
                    <a:bodyPr/>
                    <a:lstStyle/>
                    <a:p>
                      <a:endParaRPr lang="en-US"/>
                    </a:p>
                  </a:txBody>
                  <a:tcPr/>
                </a:tc>
                <a:tc>
                  <a:txBody>
                    <a:bodyPr/>
                    <a:lstStyle/>
                    <a:p>
                      <a:r>
                        <a:rPr lang="en-US"/>
                        <a:t>70</a:t>
                      </a:r>
                    </a:p>
                  </a:txBody>
                  <a:tcPr/>
                </a:tc>
                <a:extLst>
                  <a:ext uri="{0D108BD9-81ED-4DB2-BD59-A6C34878D82A}">
                    <a16:rowId xmlns:a16="http://schemas.microsoft.com/office/drawing/2014/main" val="4116334707"/>
                  </a:ext>
                </a:extLst>
              </a:tr>
              <a:tr h="751401">
                <a:tc>
                  <a:txBody>
                    <a:bodyPr/>
                    <a:lstStyle/>
                    <a:p>
                      <a:r>
                        <a:rPr lang="en-US"/>
                        <a:t>Math (Quant Reasoning)</a:t>
                      </a:r>
                    </a:p>
                  </a:txBody>
                  <a:tcPr/>
                </a:tc>
                <a:tc>
                  <a:txBody>
                    <a:bodyPr/>
                    <a:lstStyle/>
                    <a:p>
                      <a:r>
                        <a:rPr lang="en-US"/>
                        <a:t>19</a:t>
                      </a:r>
                    </a:p>
                  </a:txBody>
                  <a:tcPr/>
                </a:tc>
                <a:tc>
                  <a:txBody>
                    <a:bodyPr/>
                    <a:lstStyle/>
                    <a:p>
                      <a:r>
                        <a:rPr lang="en-US"/>
                        <a:t>510</a:t>
                      </a:r>
                    </a:p>
                  </a:txBody>
                  <a:tcPr/>
                </a:tc>
                <a:tc>
                  <a:txBody>
                    <a:bodyPr/>
                    <a:lstStyle/>
                    <a:p>
                      <a:r>
                        <a:rPr lang="en-US"/>
                        <a:t>22</a:t>
                      </a:r>
                    </a:p>
                  </a:txBody>
                  <a:tcPr/>
                </a:tc>
                <a:tc>
                  <a:txBody>
                    <a:bodyPr/>
                    <a:lstStyle/>
                    <a:p>
                      <a:r>
                        <a:rPr lang="en-US"/>
                        <a:t>165</a:t>
                      </a:r>
                    </a:p>
                  </a:txBody>
                  <a:tcPr/>
                </a:tc>
                <a:tc>
                  <a:txBody>
                    <a:bodyPr/>
                    <a:lstStyle/>
                    <a:p>
                      <a:r>
                        <a:rPr lang="en-US"/>
                        <a:t>250</a:t>
                      </a:r>
                    </a:p>
                  </a:txBody>
                  <a:tcPr/>
                </a:tc>
                <a:tc>
                  <a:txBody>
                    <a:bodyPr/>
                    <a:lstStyle/>
                    <a:p>
                      <a:r>
                        <a:rPr lang="en-US"/>
                        <a:t>30</a:t>
                      </a:r>
                    </a:p>
                  </a:txBody>
                  <a:tcPr/>
                </a:tc>
                <a:tc>
                  <a:txBody>
                    <a:bodyPr/>
                    <a:lstStyle/>
                    <a:p>
                      <a:r>
                        <a:rPr lang="en-US"/>
                        <a:t>55</a:t>
                      </a:r>
                    </a:p>
                  </a:txBody>
                  <a:tcPr/>
                </a:tc>
                <a:extLst>
                  <a:ext uri="{0D108BD9-81ED-4DB2-BD59-A6C34878D82A}">
                    <a16:rowId xmlns:a16="http://schemas.microsoft.com/office/drawing/2014/main" val="3736462111"/>
                  </a:ext>
                </a:extLst>
              </a:tr>
              <a:tr h="751401">
                <a:tc>
                  <a:txBody>
                    <a:bodyPr/>
                    <a:lstStyle/>
                    <a:p>
                      <a:r>
                        <a:rPr lang="en-US"/>
                        <a:t>Math (College Algebra)</a:t>
                      </a:r>
                    </a:p>
                  </a:txBody>
                  <a:tcPr/>
                </a:tc>
                <a:tc>
                  <a:txBody>
                    <a:bodyPr/>
                    <a:lstStyle/>
                    <a:p>
                      <a:r>
                        <a:rPr lang="en-US"/>
                        <a:t>22</a:t>
                      </a:r>
                    </a:p>
                  </a:txBody>
                  <a:tcPr/>
                </a:tc>
                <a:tc>
                  <a:txBody>
                    <a:bodyPr/>
                    <a:lstStyle/>
                    <a:p>
                      <a:r>
                        <a:rPr lang="en-US"/>
                        <a:t>540</a:t>
                      </a:r>
                    </a:p>
                  </a:txBody>
                  <a:tcPr/>
                </a:tc>
                <a:tc>
                  <a:txBody>
                    <a:bodyPr/>
                    <a:lstStyle/>
                    <a:p>
                      <a:r>
                        <a:rPr lang="en-US"/>
                        <a:t>14</a:t>
                      </a:r>
                    </a:p>
                  </a:txBody>
                  <a:tcPr/>
                </a:tc>
                <a:tc>
                  <a:txBody>
                    <a:bodyPr/>
                    <a:lstStyle/>
                    <a:p>
                      <a:r>
                        <a:rPr lang="en-US"/>
                        <a:t>175</a:t>
                      </a:r>
                    </a:p>
                  </a:txBody>
                  <a:tcPr/>
                </a:tc>
                <a:tc>
                  <a:txBody>
                    <a:bodyPr/>
                    <a:lstStyle/>
                    <a:p>
                      <a:r>
                        <a:rPr lang="en-US"/>
                        <a:t>*</a:t>
                      </a:r>
                    </a:p>
                  </a:txBody>
                  <a:tcPr/>
                </a:tc>
                <a:tc>
                  <a:txBody>
                    <a:bodyPr/>
                    <a:lstStyle/>
                    <a:p>
                      <a:r>
                        <a:rPr lang="en-US"/>
                        <a:t>46</a:t>
                      </a:r>
                    </a:p>
                  </a:txBody>
                  <a:tcPr/>
                </a:tc>
                <a:tc>
                  <a:txBody>
                    <a:bodyPr/>
                    <a:lstStyle/>
                    <a:p>
                      <a:r>
                        <a:rPr lang="en-US"/>
                        <a:t>65</a:t>
                      </a:r>
                    </a:p>
                  </a:txBody>
                  <a:tcPr/>
                </a:tc>
                <a:extLst>
                  <a:ext uri="{0D108BD9-81ED-4DB2-BD59-A6C34878D82A}">
                    <a16:rowId xmlns:a16="http://schemas.microsoft.com/office/drawing/2014/main" val="88451737"/>
                  </a:ext>
                </a:extLst>
              </a:tr>
              <a:tr h="525981">
                <a:tc>
                  <a:txBody>
                    <a:bodyPr/>
                    <a:lstStyle/>
                    <a:p>
                      <a:r>
                        <a:rPr lang="en-US"/>
                        <a:t>Math (Calculus)</a:t>
                      </a:r>
                    </a:p>
                  </a:txBody>
                  <a:tcPr/>
                </a:tc>
                <a:tc>
                  <a:txBody>
                    <a:bodyPr/>
                    <a:lstStyle/>
                    <a:p>
                      <a:r>
                        <a:rPr lang="en-US"/>
                        <a:t>27</a:t>
                      </a:r>
                    </a:p>
                  </a:txBody>
                  <a:tcPr/>
                </a:tc>
                <a:tc>
                  <a:txBody>
                    <a:bodyPr/>
                    <a:lstStyle/>
                    <a:p>
                      <a:r>
                        <a:rPr lang="en-US"/>
                        <a:t>640</a:t>
                      </a:r>
                    </a:p>
                  </a:txBody>
                  <a:tcPr/>
                </a:tc>
                <a:tc>
                  <a:txBody>
                    <a:bodyPr/>
                    <a:lstStyle/>
                    <a:p>
                      <a:r>
                        <a:rPr lang="en-US"/>
                        <a:t>15</a:t>
                      </a:r>
                    </a:p>
                  </a:txBody>
                  <a:tcPr/>
                </a:tc>
                <a:tc>
                  <a:txBody>
                    <a:bodyPr/>
                    <a:lstStyle/>
                    <a:p>
                      <a:r>
                        <a:rPr lang="en-US"/>
                        <a:t>N/A</a:t>
                      </a:r>
                    </a:p>
                  </a:txBody>
                  <a:tcPr/>
                </a:tc>
                <a:tc>
                  <a:txBody>
                    <a:bodyPr/>
                    <a:lstStyle/>
                    <a:p>
                      <a:r>
                        <a:rPr lang="en-US"/>
                        <a:t>*</a:t>
                      </a:r>
                    </a:p>
                  </a:txBody>
                  <a:tcPr/>
                </a:tc>
                <a:tc>
                  <a:txBody>
                    <a:bodyPr/>
                    <a:lstStyle/>
                    <a:p>
                      <a:r>
                        <a:rPr lang="en-US"/>
                        <a:t>76</a:t>
                      </a:r>
                    </a:p>
                  </a:txBody>
                  <a:tcPr/>
                </a:tc>
                <a:tc>
                  <a:txBody>
                    <a:bodyPr/>
                    <a:lstStyle/>
                    <a:p>
                      <a:r>
                        <a:rPr lang="en-US"/>
                        <a:t>*</a:t>
                      </a:r>
                    </a:p>
                  </a:txBody>
                  <a:tcPr/>
                </a:tc>
                <a:extLst>
                  <a:ext uri="{0D108BD9-81ED-4DB2-BD59-A6C34878D82A}">
                    <a16:rowId xmlns:a16="http://schemas.microsoft.com/office/drawing/2014/main" val="1207586101"/>
                  </a:ext>
                </a:extLst>
              </a:tr>
            </a:tbl>
          </a:graphicData>
        </a:graphic>
      </p:graphicFrame>
    </p:spTree>
    <p:extLst>
      <p:ext uri="{BB962C8B-B14F-4D97-AF65-F5344CB8AC3E}">
        <p14:creationId xmlns:p14="http://schemas.microsoft.com/office/powerpoint/2010/main" val="1122092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0AE6B1-BA08-4B1B-B774-AEE0BE6CC6E5}"/>
              </a:ext>
            </a:extLst>
          </p:cNvPr>
          <p:cNvSpPr>
            <a:spLocks noGrp="1"/>
          </p:cNvSpPr>
          <p:nvPr>
            <p:ph type="title"/>
          </p:nvPr>
        </p:nvSpPr>
        <p:spPr>
          <a:xfrm>
            <a:off x="88900" y="245889"/>
            <a:ext cx="11497854" cy="1325563"/>
          </a:xfrm>
        </p:spPr>
        <p:txBody>
          <a:bodyPr/>
          <a:lstStyle/>
          <a:p>
            <a:r>
              <a:rPr lang="en-US"/>
              <a:t>Postsecondary Readiness Overview Resource Snapshot</a:t>
            </a:r>
          </a:p>
        </p:txBody>
      </p:sp>
      <p:pic>
        <p:nvPicPr>
          <p:cNvPr id="3" name="Picture 2" descr="Snap Shot of the postsecondary overview document">
            <a:extLst>
              <a:ext uri="{FF2B5EF4-FFF2-40B4-BE49-F238E27FC236}">
                <a16:creationId xmlns:a16="http://schemas.microsoft.com/office/drawing/2014/main" id="{BAA1DD48-0FAE-AF3D-5A4A-2DBBA77FFA89}"/>
              </a:ext>
            </a:extLst>
          </p:cNvPr>
          <p:cNvPicPr>
            <a:picLocks noChangeAspect="1"/>
          </p:cNvPicPr>
          <p:nvPr/>
        </p:nvPicPr>
        <p:blipFill>
          <a:blip r:embed="rId3"/>
          <a:stretch>
            <a:fillRect/>
          </a:stretch>
        </p:blipFill>
        <p:spPr>
          <a:xfrm>
            <a:off x="1155700" y="1571452"/>
            <a:ext cx="7361283" cy="3102848"/>
          </a:xfrm>
          <a:prstGeom prst="rect">
            <a:avLst/>
          </a:prstGeom>
        </p:spPr>
      </p:pic>
      <p:sp>
        <p:nvSpPr>
          <p:cNvPr id="2" name="TextBox 1">
            <a:extLst>
              <a:ext uri="{FF2B5EF4-FFF2-40B4-BE49-F238E27FC236}">
                <a16:creationId xmlns:a16="http://schemas.microsoft.com/office/drawing/2014/main" id="{6D6CB898-B41A-B171-E642-583EED641E39}"/>
              </a:ext>
            </a:extLst>
          </p:cNvPr>
          <p:cNvSpPr txBox="1"/>
          <p:nvPr/>
        </p:nvSpPr>
        <p:spPr>
          <a:xfrm>
            <a:off x="757646" y="4846320"/>
            <a:ext cx="10398034" cy="830997"/>
          </a:xfrm>
          <a:prstGeom prst="rect">
            <a:avLst/>
          </a:prstGeom>
          <a:noFill/>
        </p:spPr>
        <p:txBody>
          <a:bodyPr wrap="square" rtlCol="0">
            <a:spAutoFit/>
          </a:bodyPr>
          <a:lstStyle/>
          <a:p>
            <a:r>
              <a:rPr lang="en-US" sz="2400"/>
              <a:t>The </a:t>
            </a:r>
            <a:r>
              <a:rPr lang="en-US" sz="2400">
                <a:hlinkClick r:id="rId4"/>
              </a:rPr>
              <a:t>Postsecondary Readiness Overview </a:t>
            </a:r>
            <a:r>
              <a:rPr lang="en-US" sz="2400"/>
              <a:t>resource can be found on the KDE website.  </a:t>
            </a:r>
          </a:p>
        </p:txBody>
      </p:sp>
    </p:spTree>
    <p:extLst>
      <p:ext uri="{BB962C8B-B14F-4D97-AF65-F5344CB8AC3E}">
        <p14:creationId xmlns:p14="http://schemas.microsoft.com/office/powerpoint/2010/main" val="1417797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p:txBody>
          <a:bodyPr/>
          <a:lstStyle/>
          <a:p>
            <a:r>
              <a:rPr lang="en-US"/>
              <a:t>Career Readiness</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type="body" idx="1"/>
          </p:nvPr>
        </p:nvSpPr>
        <p:spPr/>
        <p:txBody>
          <a:bodyPr vert="horz" lIns="91440" tIns="45720" rIns="91440" bIns="45720" rtlCol="0" anchor="t">
            <a:normAutofit/>
          </a:bodyPr>
          <a:lstStyle/>
          <a:p>
            <a:pPr algn="r"/>
            <a:r>
              <a:rPr lang="en-US"/>
              <a:t>Holly Tracy, Data Manager</a:t>
            </a:r>
            <a:endParaRPr lang="en-US">
              <a:highlight>
                <a:srgbClr val="FFFF00"/>
              </a:highlight>
            </a:endParaRPr>
          </a:p>
          <a:p>
            <a:pPr algn="r"/>
            <a:r>
              <a:rPr lang="en-US"/>
              <a:t>Office of Career and Technical Education</a:t>
            </a:r>
          </a:p>
          <a:p>
            <a:endParaRPr lang="en-US"/>
          </a:p>
        </p:txBody>
      </p:sp>
      <p:sp>
        <p:nvSpPr>
          <p:cNvPr id="5" name="Footer Placeholder 4">
            <a:extLst>
              <a:ext uri="{FF2B5EF4-FFF2-40B4-BE49-F238E27FC236}">
                <a16:creationId xmlns:a16="http://schemas.microsoft.com/office/drawing/2014/main" id="{C3F8EE72-4904-427F-827F-6A34FAEB72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2649"/>
                </a:solidFill>
                <a:effectLst/>
                <a:uLnTx/>
                <a:uFillTx/>
                <a:latin typeface="Franklin Gothic Book" panose="020B0503020102020204"/>
                <a:ea typeface="+mn-ea"/>
                <a:cs typeface="+mn-cs"/>
              </a:rPr>
              <a:t>KDE: OAA: DAAS:2022 Back to School Training</a:t>
            </a:r>
          </a:p>
        </p:txBody>
      </p:sp>
    </p:spTree>
    <p:extLst>
      <p:ext uri="{BB962C8B-B14F-4D97-AF65-F5344CB8AC3E}">
        <p14:creationId xmlns:p14="http://schemas.microsoft.com/office/powerpoint/2010/main" val="1962826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F0A0-6A05-659E-5F9F-33F99FA324D5}"/>
              </a:ext>
            </a:extLst>
          </p:cNvPr>
          <p:cNvSpPr>
            <a:spLocks noGrp="1"/>
          </p:cNvSpPr>
          <p:nvPr>
            <p:ph type="title"/>
          </p:nvPr>
        </p:nvSpPr>
        <p:spPr>
          <a:xfrm>
            <a:off x="3244240" y="320634"/>
            <a:ext cx="8624107" cy="815708"/>
          </a:xfrm>
        </p:spPr>
        <p:txBody>
          <a:bodyPr/>
          <a:lstStyle/>
          <a:p>
            <a:pPr algn="r"/>
            <a:r>
              <a:rPr lang="en-US"/>
              <a:t>5 Options for Career Readiness: </a:t>
            </a:r>
          </a:p>
        </p:txBody>
      </p:sp>
      <p:sp>
        <p:nvSpPr>
          <p:cNvPr id="3" name="Content Placeholder 2">
            <a:extLst>
              <a:ext uri="{FF2B5EF4-FFF2-40B4-BE49-F238E27FC236}">
                <a16:creationId xmlns:a16="http://schemas.microsoft.com/office/drawing/2014/main" id="{B632BA1F-E1C4-0D0C-0068-9BB3474F105A}"/>
              </a:ext>
            </a:extLst>
          </p:cNvPr>
          <p:cNvSpPr>
            <a:spLocks noGrp="1"/>
          </p:cNvSpPr>
          <p:nvPr>
            <p:ph idx="1"/>
          </p:nvPr>
        </p:nvSpPr>
        <p:spPr>
          <a:xfrm>
            <a:off x="310719" y="1461155"/>
            <a:ext cx="11557628" cy="4715808"/>
          </a:xfrm>
        </p:spPr>
        <p:txBody>
          <a:bodyPr/>
          <a:lstStyle/>
          <a:p>
            <a:pPr marL="514350" indent="-514350">
              <a:buAutoNum type="arabicPeriod"/>
            </a:pPr>
            <a:r>
              <a:rPr lang="en-US">
                <a:hlinkClick r:id="rId2"/>
              </a:rPr>
              <a:t>Industry Certification(s)</a:t>
            </a:r>
            <a:endParaRPr lang="en-US"/>
          </a:p>
          <a:p>
            <a:pPr marL="514350" indent="-514350">
              <a:buAutoNum type="arabicPeriod"/>
            </a:pPr>
            <a:r>
              <a:rPr lang="en-US">
                <a:hlinkClick r:id="rId3"/>
              </a:rPr>
              <a:t>End-of-Program Assessment</a:t>
            </a:r>
            <a:r>
              <a:rPr lang="en-US"/>
              <a:t> (for articulated credit)</a:t>
            </a:r>
          </a:p>
          <a:p>
            <a:pPr marL="514350" indent="-514350">
              <a:buAutoNum type="arabicPeriod"/>
            </a:pPr>
            <a:r>
              <a:rPr lang="en-US">
                <a:hlinkClick r:id="rId4"/>
              </a:rPr>
              <a:t>CTE Dual Credit </a:t>
            </a:r>
            <a:r>
              <a:rPr lang="en-US"/>
              <a:t>(a minimum of 3 hours and a grade of “C” or higher)</a:t>
            </a:r>
          </a:p>
          <a:p>
            <a:pPr marL="514350" indent="-514350">
              <a:buAutoNum type="arabicPeriod"/>
            </a:pPr>
            <a:r>
              <a:rPr lang="en-US">
                <a:hlinkClick r:id="rId5"/>
              </a:rPr>
              <a:t>Co-op or Internships</a:t>
            </a:r>
            <a:r>
              <a:rPr lang="en-US"/>
              <a:t> (a minimum of 300 on-the-job hours with a passing grade)</a:t>
            </a:r>
          </a:p>
          <a:p>
            <a:pPr marL="514350" indent="-514350">
              <a:buAutoNum type="arabicPeriod"/>
            </a:pPr>
            <a:r>
              <a:rPr lang="en-US">
                <a:hlinkClick r:id="rId6"/>
              </a:rPr>
              <a:t>TRACK</a:t>
            </a:r>
            <a:r>
              <a:rPr lang="en-US"/>
              <a:t>: Tech Ready Apprentices for Careers in Kentucky Certificate</a:t>
            </a:r>
          </a:p>
          <a:p>
            <a:pPr marL="0" indent="0">
              <a:buNone/>
            </a:pPr>
            <a:endParaRPr lang="en-US"/>
          </a:p>
          <a:p>
            <a:pPr marL="514350" indent="-514350">
              <a:buAutoNum type="arabicPeriod"/>
            </a:pPr>
            <a:endParaRPr lang="en-US"/>
          </a:p>
        </p:txBody>
      </p:sp>
      <p:pic>
        <p:nvPicPr>
          <p:cNvPr id="5" name="Picture 4">
            <a:extLst>
              <a:ext uri="{FF2B5EF4-FFF2-40B4-BE49-F238E27FC236}">
                <a16:creationId xmlns:a16="http://schemas.microsoft.com/office/drawing/2014/main" id="{973C9C66-35A7-5C33-9F8A-6ED0873075A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891898" y="4097893"/>
            <a:ext cx="2153922" cy="1808330"/>
          </a:xfrm>
          <a:prstGeom prst="rect">
            <a:avLst/>
          </a:prstGeom>
        </p:spPr>
      </p:pic>
    </p:spTree>
    <p:extLst>
      <p:ext uri="{BB962C8B-B14F-4D97-AF65-F5344CB8AC3E}">
        <p14:creationId xmlns:p14="http://schemas.microsoft.com/office/powerpoint/2010/main" val="749556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F4D0E-9B3F-BA6E-B9BD-4DBCE6D29EFE}"/>
              </a:ext>
            </a:extLst>
          </p:cNvPr>
          <p:cNvSpPr>
            <a:spLocks noGrp="1"/>
          </p:cNvSpPr>
          <p:nvPr>
            <p:ph type="title"/>
          </p:nvPr>
        </p:nvSpPr>
        <p:spPr>
          <a:xfrm>
            <a:off x="159470" y="78851"/>
            <a:ext cx="11644603" cy="1325563"/>
          </a:xfrm>
        </p:spPr>
        <p:txBody>
          <a:bodyPr/>
          <a:lstStyle/>
          <a:p>
            <a:r>
              <a:rPr lang="en-US"/>
              <a:t>Career Readiness -- Industry Certifications</a:t>
            </a:r>
          </a:p>
        </p:txBody>
      </p:sp>
      <p:sp>
        <p:nvSpPr>
          <p:cNvPr id="3" name="Content Placeholder 2">
            <a:extLst>
              <a:ext uri="{FF2B5EF4-FFF2-40B4-BE49-F238E27FC236}">
                <a16:creationId xmlns:a16="http://schemas.microsoft.com/office/drawing/2014/main" id="{1FF821A4-77A7-8673-B953-4912344C5043}"/>
              </a:ext>
            </a:extLst>
          </p:cNvPr>
          <p:cNvSpPr>
            <a:spLocks noGrp="1"/>
          </p:cNvSpPr>
          <p:nvPr>
            <p:ph idx="1"/>
          </p:nvPr>
        </p:nvSpPr>
        <p:spPr>
          <a:xfrm>
            <a:off x="771895" y="1306286"/>
            <a:ext cx="11032177" cy="4346369"/>
          </a:xfrm>
        </p:spPr>
        <p:txBody>
          <a:bodyPr vert="horz" lIns="91440" tIns="45720" rIns="91440" bIns="45720" rtlCol="0" anchor="t">
            <a:normAutofit/>
          </a:bodyPr>
          <a:lstStyle/>
          <a:p>
            <a:r>
              <a:rPr lang="en-US"/>
              <a:t>To meet this indicator, a student must pass a certification (or stack of certifications, if applicable) on the Kentucky Workforce Innovation Board’s (KWIB) </a:t>
            </a:r>
            <a:r>
              <a:rPr lang="en-US">
                <a:hlinkClick r:id="rId3"/>
              </a:rPr>
              <a:t>valid industry certification list </a:t>
            </a:r>
            <a:r>
              <a:rPr lang="en-US"/>
              <a:t>published by KDE and approved by the Kentucky Workforce Innovation Board (KWIB).</a:t>
            </a:r>
          </a:p>
          <a:p>
            <a:r>
              <a:rPr lang="en-US">
                <a:ea typeface="+mn-lt"/>
                <a:cs typeface="+mn-lt"/>
              </a:rPr>
              <a:t>Industry certifications identified as high demand by KWIB will receive 1.25 in the state accountability model under Postsecondary Readiness versus 1.00 for all other certifications</a:t>
            </a:r>
            <a:endParaRPr lang="en-US"/>
          </a:p>
          <a:p>
            <a:endParaRPr lang="en-US"/>
          </a:p>
        </p:txBody>
      </p:sp>
    </p:spTree>
    <p:extLst>
      <p:ext uri="{BB962C8B-B14F-4D97-AF65-F5344CB8AC3E}">
        <p14:creationId xmlns:p14="http://schemas.microsoft.com/office/powerpoint/2010/main" val="2190700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A14DC-94BC-BD7E-AE9A-1270CF4F09C2}"/>
              </a:ext>
            </a:extLst>
          </p:cNvPr>
          <p:cNvSpPr>
            <a:spLocks noGrp="1"/>
          </p:cNvSpPr>
          <p:nvPr>
            <p:ph type="title"/>
          </p:nvPr>
        </p:nvSpPr>
        <p:spPr>
          <a:xfrm>
            <a:off x="121762" y="136525"/>
            <a:ext cx="12070237" cy="1325563"/>
          </a:xfrm>
        </p:spPr>
        <p:txBody>
          <a:bodyPr>
            <a:normAutofit/>
          </a:bodyPr>
          <a:lstStyle/>
          <a:p>
            <a:r>
              <a:rPr lang="en-US" sz="4000"/>
              <a:t>Career Readiness – CTE End-of-Program (EOP) Assessments for articulated credit</a:t>
            </a:r>
          </a:p>
        </p:txBody>
      </p:sp>
      <p:sp>
        <p:nvSpPr>
          <p:cNvPr id="3" name="Content Placeholder 2">
            <a:extLst>
              <a:ext uri="{FF2B5EF4-FFF2-40B4-BE49-F238E27FC236}">
                <a16:creationId xmlns:a16="http://schemas.microsoft.com/office/drawing/2014/main" id="{538C590D-738D-FFC5-019E-32CFBC13FF10}"/>
              </a:ext>
            </a:extLst>
          </p:cNvPr>
          <p:cNvSpPr>
            <a:spLocks noGrp="1"/>
          </p:cNvSpPr>
          <p:nvPr>
            <p:ph idx="1"/>
          </p:nvPr>
        </p:nvSpPr>
        <p:spPr>
          <a:xfrm>
            <a:off x="121762" y="1793174"/>
            <a:ext cx="11232038" cy="3682383"/>
          </a:xfrm>
        </p:spPr>
        <p:txBody>
          <a:bodyPr vert="horz" lIns="91440" tIns="45720" rIns="91440" bIns="45720" rtlCol="0" anchor="t">
            <a:normAutofit/>
          </a:bodyPr>
          <a:lstStyle/>
          <a:p>
            <a:r>
              <a:rPr lang="en-US" b="0" u="none" strike="noStrike" baseline="0">
                <a:solidFill>
                  <a:srgbClr val="000000"/>
                </a:solidFill>
              </a:rPr>
              <a:t>The </a:t>
            </a:r>
            <a:r>
              <a:rPr lang="en-US" b="0" u="none" strike="noStrike" baseline="0">
                <a:solidFill>
                  <a:srgbClr val="0000FF"/>
                </a:solidFill>
                <a:hlinkClick r:id="rId3"/>
              </a:rPr>
              <a:t>CTE EOPs</a:t>
            </a:r>
            <a:r>
              <a:rPr lang="en-US" b="0" u="none" strike="noStrike" baseline="0">
                <a:solidFill>
                  <a:srgbClr val="0000FF"/>
                </a:solidFill>
              </a:rPr>
              <a:t> </a:t>
            </a:r>
            <a:r>
              <a:rPr lang="en-US" b="0" u="none" strike="noStrike" baseline="0">
                <a:solidFill>
                  <a:srgbClr val="000000"/>
                </a:solidFill>
              </a:rPr>
              <a:t>are </a:t>
            </a:r>
            <a:r>
              <a:rPr lang="en-US" b="0" u="none" strike="noStrike" baseline="0">
                <a:solidFill>
                  <a:srgbClr val="2D2D2D"/>
                </a:solidFill>
              </a:rPr>
              <a:t>based upon standards identified by Kentucky employers, aligned with CTE career pathways, and associated with statewide articulation agreements with a variety of postsecondary institutions. </a:t>
            </a:r>
            <a:r>
              <a:rPr lang="en-US" b="0" u="none" strike="noStrike" baseline="0">
                <a:solidFill>
                  <a:srgbClr val="000000"/>
                </a:solidFill>
              </a:rPr>
              <a:t>These assessments measure foundational academic, technical, and employability skills and are taken by eligible students to measure the knowledge, skills, and competencies attained through their career pathway coursework. </a:t>
            </a:r>
          </a:p>
          <a:p>
            <a:r>
              <a:rPr lang="en-US">
                <a:solidFill>
                  <a:srgbClr val="333333"/>
                </a:solidFill>
              </a:rPr>
              <a:t>A student must be a concentrator in their career pathway to sit for an EOP. </a:t>
            </a:r>
            <a:endParaRPr lang="en-US"/>
          </a:p>
          <a:p>
            <a:endParaRPr lang="en-US"/>
          </a:p>
        </p:txBody>
      </p:sp>
    </p:spTree>
    <p:extLst>
      <p:ext uri="{BB962C8B-B14F-4D97-AF65-F5344CB8AC3E}">
        <p14:creationId xmlns:p14="http://schemas.microsoft.com/office/powerpoint/2010/main" val="2467249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74629" y="78851"/>
            <a:ext cx="10515600" cy="1325563"/>
          </a:xfrm>
        </p:spPr>
        <p:txBody>
          <a:bodyPr/>
          <a:lstStyle/>
          <a:p>
            <a:r>
              <a:rPr lang="en-US"/>
              <a:t>Career Readiness – CTE Dual Credit</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356260" y="1257055"/>
            <a:ext cx="11614067" cy="4193719"/>
          </a:xfrm>
        </p:spPr>
        <p:txBody>
          <a:bodyPr vert="horz" lIns="91440" tIns="45720" rIns="91440" bIns="45720" rtlCol="0" anchor="t">
            <a:normAutofit/>
          </a:bodyPr>
          <a:lstStyle/>
          <a:p>
            <a:r>
              <a:rPr lang="en-US" sz="2800" b="0" u="none" strike="noStrike" baseline="0">
                <a:solidFill>
                  <a:schemeClr val="tx1"/>
                </a:solidFill>
              </a:rPr>
              <a:t>Eligible dual credit courses </a:t>
            </a:r>
            <a:r>
              <a:rPr lang="en-US" sz="2800" b="0" u="none" strike="noStrike" baseline="0">
                <a:solidFill>
                  <a:srgbClr val="000000"/>
                </a:solidFill>
              </a:rPr>
              <a:t>aligned to CTE career pathways for “career readiness” are approved annually by KDE. To meet this indicator, students must complete one (1) of the approved CTE dual credit courses with a “C” or higher letter grade. </a:t>
            </a:r>
            <a:endParaRPr lang="en-US" sz="4000"/>
          </a:p>
          <a:p>
            <a:endParaRPr lang="en-US">
              <a:ea typeface="+mn-lt"/>
              <a:cs typeface="+mn-lt"/>
            </a:endParaRPr>
          </a:p>
          <a:p>
            <a:r>
              <a:rPr lang="en-US">
                <a:ea typeface="+mn-lt"/>
                <a:cs typeface="+mn-lt"/>
              </a:rPr>
              <a:t>See eligible </a:t>
            </a:r>
            <a:r>
              <a:rPr lang="en-US">
                <a:ea typeface="+mn-lt"/>
                <a:cs typeface="+mn-lt"/>
                <a:hlinkClick r:id="rId3"/>
              </a:rPr>
              <a:t>KDE-approved CTE dual credit courses/course codes</a:t>
            </a:r>
            <a:r>
              <a:rPr lang="en-US">
                <a:ea typeface="+mn-lt"/>
                <a:cs typeface="+mn-lt"/>
              </a:rPr>
              <a:t> for the 2023-2024 school year (see the Career Readiness tab).</a:t>
            </a:r>
            <a:endParaRPr lang="en-US" b="1"/>
          </a:p>
          <a:p>
            <a:endParaRPr lang="en-US"/>
          </a:p>
        </p:txBody>
      </p:sp>
    </p:spTree>
    <p:extLst>
      <p:ext uri="{BB962C8B-B14F-4D97-AF65-F5344CB8AC3E}">
        <p14:creationId xmlns:p14="http://schemas.microsoft.com/office/powerpoint/2010/main" val="904539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238C-454E-E330-998B-24F3F53BD239}"/>
              </a:ext>
            </a:extLst>
          </p:cNvPr>
          <p:cNvSpPr>
            <a:spLocks noGrp="1"/>
          </p:cNvSpPr>
          <p:nvPr>
            <p:ph type="title"/>
          </p:nvPr>
        </p:nvSpPr>
        <p:spPr>
          <a:xfrm>
            <a:off x="131190" y="78851"/>
            <a:ext cx="12060810" cy="1325563"/>
          </a:xfrm>
        </p:spPr>
        <p:txBody>
          <a:bodyPr>
            <a:normAutofit/>
          </a:bodyPr>
          <a:lstStyle/>
          <a:p>
            <a:r>
              <a:rPr lang="en-US" sz="4000"/>
              <a:t>Career Readiness – Cooperative Education and Internships </a:t>
            </a:r>
          </a:p>
        </p:txBody>
      </p:sp>
      <p:sp>
        <p:nvSpPr>
          <p:cNvPr id="3" name="Content Placeholder 2">
            <a:extLst>
              <a:ext uri="{FF2B5EF4-FFF2-40B4-BE49-F238E27FC236}">
                <a16:creationId xmlns:a16="http://schemas.microsoft.com/office/drawing/2014/main" id="{0D43E0C9-43A5-5BAE-B3F4-656B6FA0C12E}"/>
              </a:ext>
            </a:extLst>
          </p:cNvPr>
          <p:cNvSpPr>
            <a:spLocks noGrp="1"/>
          </p:cNvSpPr>
          <p:nvPr>
            <p:ph idx="1"/>
          </p:nvPr>
        </p:nvSpPr>
        <p:spPr>
          <a:xfrm>
            <a:off x="273132" y="1396583"/>
            <a:ext cx="11614068" cy="4600456"/>
          </a:xfrm>
        </p:spPr>
        <p:txBody>
          <a:bodyPr vert="horz" lIns="91440" tIns="45720" rIns="91440" bIns="45720" rtlCol="0" anchor="t">
            <a:normAutofit/>
          </a:bodyPr>
          <a:lstStyle/>
          <a:p>
            <a:pPr marL="571500" lvl="1" indent="-342900"/>
            <a:r>
              <a:rPr lang="en-US" sz="2800">
                <a:ea typeface="Calibri" panose="020F0502020204030204" pitchFamily="34" charset="0"/>
              </a:rPr>
              <a:t>S</a:t>
            </a:r>
            <a:r>
              <a:rPr lang="en-US" sz="2800">
                <a:effectLst/>
                <a:ea typeface="Calibri" panose="020F0502020204030204" pitchFamily="34" charset="0"/>
              </a:rPr>
              <a:t>uccessfully completing a Kentucky Board of Education (KBE)- approved cooperative or internship that is aligned with a credential or associate degree and which provides a minimum of 300 hours of on-the-job work experience.</a:t>
            </a:r>
          </a:p>
          <a:p>
            <a:pPr marL="571500" lvl="1" indent="-342900"/>
            <a:r>
              <a:rPr lang="en-US" sz="2800">
                <a:effectLst/>
                <a:ea typeface="Calibri" panose="020F0502020204030204" pitchFamily="34" charset="0"/>
                <a:cs typeface="Times New Roman" panose="02020603050405020304" pitchFamily="18" charset="0"/>
              </a:rPr>
              <a:t>The KBE has given approval for any student who passed an internship or co-op course and who worked directly with an employer partner for 300 or more hours of on-the-job work experience to qualify for this indicator</a:t>
            </a:r>
            <a:r>
              <a:rPr lang="en-US" sz="2800">
                <a:ea typeface="Calibri" panose="020F0502020204030204" pitchFamily="34" charset="0"/>
                <a:cs typeface="Times New Roman" panose="02020603050405020304" pitchFamily="18" charset="0"/>
              </a:rPr>
              <a:t>.</a:t>
            </a:r>
          </a:p>
          <a:p>
            <a:pPr marL="571500" lvl="1" indent="-342900"/>
            <a:endParaRPr lang="en-US" sz="2800">
              <a:ea typeface="Calibri" panose="020F0502020204030204" pitchFamily="34" charset="0"/>
              <a:cs typeface="Times New Roman" panose="02020603050405020304" pitchFamily="18" charset="0"/>
            </a:endParaRPr>
          </a:p>
          <a:p>
            <a:pPr marL="228600" lvl="1" indent="0">
              <a:buNone/>
            </a:pPr>
            <a:r>
              <a:rPr lang="en-US" i="1">
                <a:solidFill>
                  <a:srgbClr val="C00000"/>
                </a:solidFill>
                <a:effectLst/>
                <a:latin typeface="Arial" panose="020B0604020202020204" pitchFamily="34" charset="0"/>
                <a:ea typeface="Calibri" panose="020F0502020204030204" pitchFamily="34" charset="0"/>
              </a:rPr>
              <a:t>All co-ops and internships should adhere to the information in </a:t>
            </a:r>
            <a:r>
              <a:rPr lang="en-US" i="1" u="sng">
                <a:solidFill>
                  <a:srgbClr val="007780"/>
                </a:solidFill>
                <a:effectLst/>
                <a:latin typeface="Arial" panose="020B0604020202020204" pitchFamily="34" charset="0"/>
                <a:ea typeface="Calibri" panose="020F0502020204030204" pitchFamily="34" charset="0"/>
                <a:hlinkClick r:id="rId3"/>
              </a:rPr>
              <a:t>Kentucky's Work-Based Learning Manual</a:t>
            </a:r>
            <a:r>
              <a:rPr lang="en-US" i="1">
                <a:solidFill>
                  <a:srgbClr val="333333"/>
                </a:solidFill>
                <a:effectLst/>
                <a:latin typeface="Arial" panose="020B0604020202020204" pitchFamily="34" charset="0"/>
                <a:ea typeface="Calibri" panose="020F0502020204030204" pitchFamily="34" charset="0"/>
              </a:rPr>
              <a:t> </a:t>
            </a:r>
            <a:r>
              <a:rPr lang="en-US" i="1">
                <a:solidFill>
                  <a:srgbClr val="C00000"/>
                </a:solidFill>
                <a:effectLst/>
                <a:latin typeface="Arial" panose="020B0604020202020204" pitchFamily="34" charset="0"/>
                <a:ea typeface="Calibri" panose="020F0502020204030204" pitchFamily="34" charset="0"/>
              </a:rPr>
              <a:t>and to </a:t>
            </a:r>
            <a:r>
              <a:rPr lang="en-US" i="1" u="sng">
                <a:solidFill>
                  <a:srgbClr val="007780"/>
                </a:solidFill>
                <a:effectLst/>
                <a:latin typeface="Arial" panose="020B0604020202020204" pitchFamily="34" charset="0"/>
                <a:ea typeface="Calibri" panose="020F0502020204030204" pitchFamily="34" charset="0"/>
                <a:hlinkClick r:id="rId4"/>
              </a:rPr>
              <a:t>705 KAR 4:041</a:t>
            </a:r>
            <a:r>
              <a:rPr lang="en-US" i="1">
                <a:solidFill>
                  <a:srgbClr val="FF0000"/>
                </a:solidFill>
                <a:effectLst/>
                <a:latin typeface="Arial" panose="020B0604020202020204" pitchFamily="34" charset="0"/>
                <a:ea typeface="Calibri" panose="020F0502020204030204" pitchFamily="34" charset="0"/>
              </a:rPr>
              <a:t>, </a:t>
            </a:r>
            <a:r>
              <a:rPr lang="en-US" i="1">
                <a:solidFill>
                  <a:srgbClr val="C00000"/>
                </a:solidFill>
                <a:effectLst/>
                <a:latin typeface="Arial" panose="020B0604020202020204" pitchFamily="34" charset="0"/>
                <a:ea typeface="Calibri" panose="020F0502020204030204" pitchFamily="34" charset="0"/>
              </a:rPr>
              <a:t>work-based learning program standards.</a:t>
            </a:r>
            <a:endParaRPr lang="en-US" i="1">
              <a:solidFill>
                <a:srgbClr val="C00000"/>
              </a:solidFill>
              <a:effectLst/>
              <a:latin typeface="Calibri" panose="020F0502020204030204" pitchFamily="34" charset="0"/>
              <a:ea typeface="Calibri" panose="020F0502020204030204" pitchFamily="34" charset="0"/>
            </a:endParaRPr>
          </a:p>
          <a:p>
            <a:pPr marL="571500" lvl="1" indent="-342900"/>
            <a:endParaRPr lang="en-US" sz="2800"/>
          </a:p>
          <a:p>
            <a:endParaRPr lang="en-US"/>
          </a:p>
        </p:txBody>
      </p:sp>
    </p:spTree>
    <p:extLst>
      <p:ext uri="{BB962C8B-B14F-4D97-AF65-F5344CB8AC3E}">
        <p14:creationId xmlns:p14="http://schemas.microsoft.com/office/powerpoint/2010/main" val="303189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E3598-A769-82C7-D797-A7E58D216617}"/>
              </a:ext>
            </a:extLst>
          </p:cNvPr>
          <p:cNvSpPr>
            <a:spLocks noGrp="1"/>
          </p:cNvSpPr>
          <p:nvPr>
            <p:ph type="title"/>
          </p:nvPr>
        </p:nvSpPr>
        <p:spPr>
          <a:xfrm>
            <a:off x="0" y="1"/>
            <a:ext cx="11789546" cy="1287261"/>
          </a:xfrm>
        </p:spPr>
        <p:txBody>
          <a:bodyPr>
            <a:normAutofit fontScale="90000"/>
          </a:bodyPr>
          <a:lstStyle/>
          <a:p>
            <a:pPr algn="r"/>
            <a:r>
              <a:rPr lang="en-US"/>
              <a:t>Available Guidance for Cooperative Education and Internships for State Accountability</a:t>
            </a:r>
          </a:p>
        </p:txBody>
      </p:sp>
      <p:pic>
        <p:nvPicPr>
          <p:cNvPr id="5" name="Content Placeholder 4" descr="Screenshot of work based learning Frequently Asked Questions document.&#10;">
            <a:extLst>
              <a:ext uri="{FF2B5EF4-FFF2-40B4-BE49-F238E27FC236}">
                <a16:creationId xmlns:a16="http://schemas.microsoft.com/office/drawing/2014/main" id="{45F548B4-749B-BF83-E785-D427436FB4C5}"/>
              </a:ext>
            </a:extLst>
          </p:cNvPr>
          <p:cNvPicPr>
            <a:picLocks noGrp="1" noChangeAspect="1"/>
          </p:cNvPicPr>
          <p:nvPr>
            <p:ph idx="1"/>
          </p:nvPr>
        </p:nvPicPr>
        <p:blipFill>
          <a:blip r:embed="rId3"/>
          <a:stretch>
            <a:fillRect/>
          </a:stretch>
        </p:blipFill>
        <p:spPr>
          <a:xfrm>
            <a:off x="838201" y="1355108"/>
            <a:ext cx="6772152" cy="4351338"/>
          </a:xfrm>
        </p:spPr>
      </p:pic>
      <p:sp>
        <p:nvSpPr>
          <p:cNvPr id="6" name="TextBox 5">
            <a:extLst>
              <a:ext uri="{FF2B5EF4-FFF2-40B4-BE49-F238E27FC236}">
                <a16:creationId xmlns:a16="http://schemas.microsoft.com/office/drawing/2014/main" id="{16D1D7D7-1222-4260-74E2-C77B44E0583A}"/>
              </a:ext>
            </a:extLst>
          </p:cNvPr>
          <p:cNvSpPr txBox="1"/>
          <p:nvPr/>
        </p:nvSpPr>
        <p:spPr>
          <a:xfrm>
            <a:off x="7812350" y="2139518"/>
            <a:ext cx="3977196" cy="92333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hlinkClick r:id="rId4"/>
              </a:rPr>
              <a:t>Frequently Asked Questions (FAQ)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hlinkClick r:id="rId4"/>
              </a:rPr>
              <a:t>Co-ops and Internships for State Accountability</a:t>
            </a:r>
          </a:p>
        </p:txBody>
      </p:sp>
    </p:spTree>
    <p:extLst>
      <p:ext uri="{BB962C8B-B14F-4D97-AF65-F5344CB8AC3E}">
        <p14:creationId xmlns:p14="http://schemas.microsoft.com/office/powerpoint/2010/main" val="2357890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2DDB-57F2-407F-2238-57EDF841569C}"/>
              </a:ext>
            </a:extLst>
          </p:cNvPr>
          <p:cNvSpPr>
            <a:spLocks noGrp="1"/>
          </p:cNvSpPr>
          <p:nvPr>
            <p:ph type="title"/>
          </p:nvPr>
        </p:nvSpPr>
        <p:spPr>
          <a:xfrm>
            <a:off x="534390" y="365125"/>
            <a:ext cx="11507189" cy="1325563"/>
          </a:xfrm>
        </p:spPr>
        <p:txBody>
          <a:bodyPr/>
          <a:lstStyle/>
          <a:p>
            <a:pPr algn="r"/>
            <a:r>
              <a:rPr lang="en-US"/>
              <a:t>Career Readiness – Registered Apprenticeship</a:t>
            </a:r>
          </a:p>
        </p:txBody>
      </p:sp>
      <p:sp>
        <p:nvSpPr>
          <p:cNvPr id="3" name="Content Placeholder 2">
            <a:extLst>
              <a:ext uri="{FF2B5EF4-FFF2-40B4-BE49-F238E27FC236}">
                <a16:creationId xmlns:a16="http://schemas.microsoft.com/office/drawing/2014/main" id="{79CB3C90-8A74-0A8F-9C11-74060AF9D715}"/>
              </a:ext>
            </a:extLst>
          </p:cNvPr>
          <p:cNvSpPr>
            <a:spLocks noGrp="1"/>
          </p:cNvSpPr>
          <p:nvPr>
            <p:ph idx="1"/>
          </p:nvPr>
        </p:nvSpPr>
        <p:spPr>
          <a:xfrm>
            <a:off x="311086" y="1508289"/>
            <a:ext cx="7305772" cy="4668674"/>
          </a:xfrm>
        </p:spPr>
        <p:txBody>
          <a:bodyPr>
            <a:normAutofit/>
          </a:bodyPr>
          <a:lstStyle/>
          <a:p>
            <a:pPr marL="0" indent="0">
              <a:buNone/>
            </a:pPr>
            <a:r>
              <a:rPr lang="en-US" b="0" u="none" strike="noStrike" baseline="0">
                <a:solidFill>
                  <a:srgbClr val="000000"/>
                </a:solidFill>
              </a:rPr>
              <a:t>The KDE’s </a:t>
            </a:r>
            <a:r>
              <a:rPr lang="en-US" b="0" u="none" strike="noStrike" baseline="0">
                <a:solidFill>
                  <a:srgbClr val="0000FF"/>
                </a:solidFill>
                <a:hlinkClick r:id="rId3"/>
              </a:rPr>
              <a:t>Tech Ready Apprentices for Careers in Kentucky (TRACK) </a:t>
            </a:r>
            <a:r>
              <a:rPr lang="en-US" b="0" u="none" strike="noStrike" baseline="0">
                <a:solidFill>
                  <a:srgbClr val="000000"/>
                </a:solidFill>
              </a:rPr>
              <a:t>youth/pre-apprenticeship program, regulated by the United States Department of Labor (USDOL) and the Kentucky Cabinet for Education and Workforce Development, is nationally recognized as a best practice youth apprenticeship model. The program affords CTE students career pathway opportunities aligned with Registered Apprenticeship programs. </a:t>
            </a:r>
            <a:endParaRPr lang="en-US" sz="4000"/>
          </a:p>
        </p:txBody>
      </p:sp>
      <p:pic>
        <p:nvPicPr>
          <p:cNvPr id="1026" name="Picture 2" descr="TRACK Logo">
            <a:extLst>
              <a:ext uri="{FF2B5EF4-FFF2-40B4-BE49-F238E27FC236}">
                <a16:creationId xmlns:a16="http://schemas.microsoft.com/office/drawing/2014/main" id="{855E722A-DB7D-2707-A91D-6AFFAEEF64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9315" y="1923068"/>
            <a:ext cx="3791599" cy="281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687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103909" y="136525"/>
            <a:ext cx="10515600" cy="930275"/>
          </a:xfrm>
        </p:spPr>
        <p:txBody>
          <a:bodyPr/>
          <a:lstStyle/>
          <a:p>
            <a:r>
              <a:rPr lang="en-US"/>
              <a:t>Postsecondary Readiness Defined</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836762" y="1295400"/>
            <a:ext cx="10515600" cy="4117849"/>
          </a:xfrm>
        </p:spPr>
        <p:txBody>
          <a:bodyPr vert="horz" lIns="91440" tIns="45720" rIns="91440" bIns="45720" rtlCol="0" anchor="t">
            <a:normAutofit/>
          </a:bodyPr>
          <a:lstStyle/>
          <a:p>
            <a:pPr fontAlgn="base"/>
            <a:r>
              <a:rPr lang="en-US" b="1" i="1"/>
              <a:t>Postsecondary Readiness </a:t>
            </a:r>
            <a:r>
              <a:rPr lang="en-US"/>
              <a:t>is the attainment of the necessary knowledge, skills, and dispositions for a student to successfully transition to the next level of his or her educational career.​</a:t>
            </a:r>
          </a:p>
          <a:p>
            <a:pPr fontAlgn="base"/>
            <a:r>
              <a:rPr lang="en-US"/>
              <a:t>All students with a Graduation Code (G-Code) in Infinite Campus (IC) and grade 12 non-graduates are included in Postsecondary Readiness and are accountable based on the 100-day rule.</a:t>
            </a:r>
          </a:p>
          <a:p>
            <a:pPr fontAlgn="base"/>
            <a:r>
              <a:rPr lang="en-US"/>
              <a:t>To demonstrate postsecondary readiness, the student must meet </a:t>
            </a:r>
            <a:r>
              <a:rPr lang="en-US" b="1" i="1" u="sng"/>
              <a:t>one</a:t>
            </a:r>
            <a:r>
              <a:rPr lang="en-US"/>
              <a:t> type of readiness (Academic or Career).​</a:t>
            </a:r>
          </a:p>
        </p:txBody>
      </p:sp>
    </p:spTree>
    <p:extLst>
      <p:ext uri="{BB962C8B-B14F-4D97-AF65-F5344CB8AC3E}">
        <p14:creationId xmlns:p14="http://schemas.microsoft.com/office/powerpoint/2010/main" val="390859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212558" y="136525"/>
            <a:ext cx="10515600" cy="1325563"/>
          </a:xfrm>
        </p:spPr>
        <p:txBody>
          <a:bodyPr>
            <a:normAutofit/>
          </a:bodyPr>
          <a:lstStyle/>
          <a:p>
            <a:r>
              <a:rPr lang="en-US" sz="4000" b="1"/>
              <a:t>Other 2023-20234 Indicator Trainings </a:t>
            </a:r>
            <a:endParaRPr lang="en-US" sz="4000"/>
          </a:p>
        </p:txBody>
      </p:sp>
      <p:sp>
        <p:nvSpPr>
          <p:cNvPr id="3" name="Content Placeholder 2">
            <a:extLst>
              <a:ext uri="{FF2B5EF4-FFF2-40B4-BE49-F238E27FC236}">
                <a16:creationId xmlns:a16="http://schemas.microsoft.com/office/drawing/2014/main" id="{C41873DB-D365-487E-ACCD-B2FEB15D5164}"/>
              </a:ext>
            </a:extLst>
          </p:cNvPr>
          <p:cNvSpPr>
            <a:spLocks noGrp="1"/>
          </p:cNvSpPr>
          <p:nvPr>
            <p:ph idx="1"/>
          </p:nvPr>
        </p:nvSpPr>
        <p:spPr>
          <a:xfrm>
            <a:off x="441158" y="1311825"/>
            <a:ext cx="10515600" cy="4215285"/>
          </a:xfrm>
        </p:spPr>
        <p:txBody>
          <a:bodyPr vert="horz" lIns="91440" tIns="45720" rIns="91440" bIns="45720" rtlCol="0" anchor="t">
            <a:normAutofit/>
          </a:bodyPr>
          <a:lstStyle/>
          <a:p>
            <a:r>
              <a:rPr lang="en-US" b="1"/>
              <a:t>Accountability Overview</a:t>
            </a:r>
          </a:p>
          <a:p>
            <a:pPr>
              <a:lnSpc>
                <a:spcPct val="120000"/>
              </a:lnSpc>
            </a:pPr>
            <a:r>
              <a:rPr lang="en-US" b="1"/>
              <a:t>State Assessment Results for Reading and Math/State Assessment Results for Science, Social Studies, and Writing</a:t>
            </a:r>
          </a:p>
          <a:p>
            <a:r>
              <a:rPr lang="en-US" b="1"/>
              <a:t>Quality of School Climate and Safety</a:t>
            </a:r>
          </a:p>
          <a:p>
            <a:r>
              <a:rPr lang="en-US" b="1"/>
              <a:t>Progress on English Language Proficiency</a:t>
            </a:r>
          </a:p>
          <a:p>
            <a:r>
              <a:rPr lang="en-US" b="1"/>
              <a:t>Postsecondary Readiness</a:t>
            </a:r>
          </a:p>
          <a:p>
            <a:r>
              <a:rPr lang="en-US" b="1"/>
              <a:t>Graduation Rate</a:t>
            </a:r>
          </a:p>
        </p:txBody>
      </p:sp>
    </p:spTree>
    <p:extLst>
      <p:ext uri="{BB962C8B-B14F-4D97-AF65-F5344CB8AC3E}">
        <p14:creationId xmlns:p14="http://schemas.microsoft.com/office/powerpoint/2010/main" val="3225382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solidFill>
                  <a:schemeClr val="tx1"/>
                </a:solidFill>
                <a:hlinkClick r:id="rId3"/>
              </a:rPr>
              <a:t>dacinfo@education.ky.gov </a:t>
            </a:r>
            <a:endParaRPr lang="en-US" sz="2400">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60561" y="1250763"/>
            <a:ext cx="6928481" cy="4356473"/>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2400" b="1">
                <a:solidFill>
                  <a:srgbClr val="102649"/>
                </a:solidFill>
              </a:rPr>
              <a:t>Shara Savage, Program Consultant</a:t>
            </a:r>
          </a:p>
          <a:p>
            <a:pPr algn="r"/>
            <a:r>
              <a:rPr lang="en-US" sz="2400" b="1">
                <a:solidFill>
                  <a:srgbClr val="102649"/>
                </a:solidFill>
              </a:rPr>
              <a:t>Office of Assessment and Accountability, shara.savage@education.ky.gov</a:t>
            </a:r>
          </a:p>
          <a:p>
            <a:pPr algn="r"/>
            <a:endParaRPr lang="en-US" sz="2400" b="1">
              <a:solidFill>
                <a:srgbClr val="102649"/>
              </a:solidFill>
            </a:endParaRPr>
          </a:p>
          <a:p>
            <a:pPr algn="r"/>
            <a:r>
              <a:rPr lang="en-US" sz="2400" b="1">
                <a:solidFill>
                  <a:srgbClr val="102649"/>
                </a:solidFill>
              </a:rPr>
              <a:t>Holly Tracy, Data Manager</a:t>
            </a:r>
            <a:endParaRPr lang="en-US" sz="2400" b="1">
              <a:solidFill>
                <a:srgbClr val="102649"/>
              </a:solidFill>
              <a:highlight>
                <a:srgbClr val="FFFF00"/>
              </a:highlight>
            </a:endParaRPr>
          </a:p>
          <a:p>
            <a:pPr algn="r"/>
            <a:r>
              <a:rPr lang="en-US" sz="2400" b="1">
                <a:solidFill>
                  <a:srgbClr val="102649"/>
                </a:solidFill>
              </a:rPr>
              <a:t>Office of Career and Technical Education, holly.tracy@education.ky.gov</a:t>
            </a:r>
          </a:p>
        </p:txBody>
      </p:sp>
    </p:spTree>
    <p:extLst>
      <p:ext uri="{BB962C8B-B14F-4D97-AF65-F5344CB8AC3E}">
        <p14:creationId xmlns:p14="http://schemas.microsoft.com/office/powerpoint/2010/main" val="1674990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BDFF6-3027-6287-2FA3-7122A80AE2C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solidFill>
                  <a:schemeClr val="bg1"/>
                </a:solidFill>
              </a:rPr>
              <a:t>Ending Slide </a:t>
            </a:r>
            <a:br>
              <a:rPr lang="en-US"/>
            </a:br>
            <a:endParaRPr lang="en-US"/>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2"/>
          <a:stretch>
            <a:fillRect/>
          </a:stretch>
        </p:blipFill>
        <p:spPr>
          <a:xfrm>
            <a:off x="1030617"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p:txBody>
          <a:bodyPr/>
          <a:lstStyle/>
          <a:p>
            <a:r>
              <a:rPr lang="en-US"/>
              <a:t>Postsecondary Readiness Overview</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type="body" idx="1"/>
          </p:nvPr>
        </p:nvSpPr>
        <p:spPr/>
        <p:txBody>
          <a:bodyPr vert="horz" lIns="91440" tIns="45720" rIns="91440" bIns="45720" rtlCol="0" anchor="t">
            <a:normAutofit/>
          </a:bodyPr>
          <a:lstStyle/>
          <a:p>
            <a:pPr algn="r"/>
            <a:r>
              <a:rPr lang="en-US"/>
              <a:t>Shara Savage, Education Administration Program Manager</a:t>
            </a:r>
          </a:p>
          <a:p>
            <a:pPr algn="r"/>
            <a:r>
              <a:rPr lang="en-US"/>
              <a:t>Office of Assessment and Accountability</a:t>
            </a:r>
          </a:p>
        </p:txBody>
      </p:sp>
    </p:spTree>
    <p:extLst>
      <p:ext uri="{BB962C8B-B14F-4D97-AF65-F5344CB8AC3E}">
        <p14:creationId xmlns:p14="http://schemas.microsoft.com/office/powerpoint/2010/main" val="28120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0"/>
            <a:ext cx="10515600" cy="768313"/>
          </a:xfrm>
        </p:spPr>
        <p:txBody>
          <a:bodyPr/>
          <a:lstStyle/>
          <a:p>
            <a:r>
              <a:rPr lang="en-US"/>
              <a:t>Postsecondary Readiness Regulation</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322729" y="768314"/>
            <a:ext cx="11762179" cy="4794286"/>
          </a:xfrm>
        </p:spPr>
        <p:txBody>
          <a:bodyPr vert="horz" lIns="91440" tIns="45720" rIns="91440" bIns="45720" rtlCol="0" anchor="t">
            <a:normAutofit fontScale="25000" lnSpcReduction="20000"/>
          </a:bodyPr>
          <a:lstStyle/>
          <a:p>
            <a:pPr marL="0" indent="0">
              <a:buNone/>
            </a:pPr>
            <a:r>
              <a:rPr lang="en-US" sz="9600"/>
              <a:t>Senate Bill 59 (2022) requires that postsecondary readiness for each high school student be measured by </a:t>
            </a:r>
            <a:r>
              <a:rPr lang="en-US" sz="9600" b="1"/>
              <a:t>one</a:t>
            </a:r>
            <a:r>
              <a:rPr lang="en-US" sz="9600"/>
              <a:t> of the following:</a:t>
            </a:r>
          </a:p>
          <a:p>
            <a:r>
              <a:rPr lang="en-US" sz="9200"/>
              <a:t>Meeting or exceeding a college readiness benchmark score on the college admissions examination or a college placement examination approved by the Council on Postsecondary Education (CPE); </a:t>
            </a:r>
          </a:p>
          <a:p>
            <a:r>
              <a:rPr lang="en-US" sz="9200"/>
              <a:t>Achieving 3 hours of college credit or postsecondary articulated credit by completing a course approved by the Kentucky Board of Education (KBE); </a:t>
            </a:r>
          </a:p>
          <a:p>
            <a:r>
              <a:rPr lang="en-US" sz="9200"/>
              <a:t>Achieving a benchmark score on an AP, IB, CAI, or other nationally recognized exam approved by the KBE that generally qualifies the student for 3 or more hours of college credit;</a:t>
            </a:r>
          </a:p>
          <a:p>
            <a:r>
              <a:rPr lang="en-US" sz="9200"/>
              <a:t>Completing a required number of hours or achieving a benchmark within an apprenticeship, cooperative, or internship that is aligned with a credential or associate degree and approved by the KBE after receiving input from the Local Superintendents Advisory Council (LSAC); or</a:t>
            </a:r>
          </a:p>
          <a:p>
            <a:r>
              <a:rPr lang="en-US" sz="9200"/>
              <a:t>Achieving any industry-recognized certifications, licensures, or credentials, with more weight in accountability for industry-recognized certifications, licensures, or credentials identified as high demand. </a:t>
            </a:r>
          </a:p>
          <a:p>
            <a:pPr marL="0" indent="0">
              <a:buNone/>
            </a:pPr>
            <a:endParaRPr lang="en-US" sz="4300"/>
          </a:p>
        </p:txBody>
      </p:sp>
    </p:spTree>
    <p:extLst>
      <p:ext uri="{BB962C8B-B14F-4D97-AF65-F5344CB8AC3E}">
        <p14:creationId xmlns:p14="http://schemas.microsoft.com/office/powerpoint/2010/main" val="2379495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4749" y="-760"/>
            <a:ext cx="10515600" cy="995346"/>
          </a:xfrm>
        </p:spPr>
        <p:txBody>
          <a:bodyPr/>
          <a:lstStyle/>
          <a:p>
            <a:r>
              <a:rPr lang="en-US"/>
              <a:t>Postsecondary Readiness</a:t>
            </a:r>
          </a:p>
        </p:txBody>
      </p:sp>
      <p:pic>
        <p:nvPicPr>
          <p:cNvPr id="8" name="Content Placeholder 7" descr="The highlighted section emphasizes the training is about Postsecondary Readiness.">
            <a:extLst>
              <a:ext uri="{FF2B5EF4-FFF2-40B4-BE49-F238E27FC236}">
                <a16:creationId xmlns:a16="http://schemas.microsoft.com/office/drawing/2014/main" id="{8A99EEB5-8731-457E-8BD5-B1305DD24D89}"/>
              </a:ext>
            </a:extLst>
          </p:cNvPr>
          <p:cNvPicPr>
            <a:picLocks noGrp="1" noChangeAspect="1"/>
          </p:cNvPicPr>
          <p:nvPr>
            <p:ph idx="1"/>
          </p:nvPr>
        </p:nvPicPr>
        <p:blipFill>
          <a:blip r:embed="rId3"/>
          <a:stretch>
            <a:fillRect/>
          </a:stretch>
        </p:blipFill>
        <p:spPr>
          <a:xfrm>
            <a:off x="1241099" y="887390"/>
            <a:ext cx="8633799" cy="4744737"/>
          </a:xfrm>
          <a:prstGeom prst="rect">
            <a:avLst/>
          </a:prstGeom>
        </p:spPr>
      </p:pic>
      <p:sp>
        <p:nvSpPr>
          <p:cNvPr id="3" name="Star: 5 Points 2" descr="The star is marking the training is about Postsecondary Readiness. ">
            <a:extLst>
              <a:ext uri="{FF2B5EF4-FFF2-40B4-BE49-F238E27FC236}">
                <a16:creationId xmlns:a16="http://schemas.microsoft.com/office/drawing/2014/main" id="{6258E481-08C3-92D0-C9C8-3E33175CD046}"/>
              </a:ext>
              <a:ext uri="{C183D7F6-B498-43B3-948B-1728B52AA6E4}">
                <adec:decorative xmlns:adec="http://schemas.microsoft.com/office/drawing/2017/decorative" val="1"/>
              </a:ext>
            </a:extLst>
          </p:cNvPr>
          <p:cNvSpPr/>
          <p:nvPr/>
        </p:nvSpPr>
        <p:spPr>
          <a:xfrm>
            <a:off x="1066800" y="2875280"/>
            <a:ext cx="501994" cy="631521"/>
          </a:xfrm>
          <a:prstGeom prst="star5">
            <a:avLst/>
          </a:prstGeom>
          <a:solidFill>
            <a:srgbClr val="AAD6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8272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26895"/>
            <a:ext cx="11044043" cy="995346"/>
          </a:xfrm>
        </p:spPr>
        <p:txBody>
          <a:bodyPr>
            <a:normAutofit/>
          </a:bodyPr>
          <a:lstStyle/>
          <a:p>
            <a:r>
              <a:rPr lang="en-US">
                <a:solidFill>
                  <a:srgbClr val="3A757A"/>
                </a:solidFill>
              </a:rPr>
              <a:t>Postsecondary Readiness Status Calculation</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216876" y="1572768"/>
            <a:ext cx="11267988" cy="2718816"/>
          </a:xfrm>
        </p:spPr>
        <p:txBody>
          <a:bodyPr>
            <a:normAutofit fontScale="77500" lnSpcReduction="20000"/>
          </a:bodyPr>
          <a:lstStyle/>
          <a:p>
            <a:pPr marL="0" indent="0" algn="ctr">
              <a:buNone/>
            </a:pPr>
            <a:r>
              <a:rPr lang="en-US" sz="3800" b="1">
                <a:latin typeface="Franklin Gothic Book" panose="020B0503020102020204" pitchFamily="34" charset="0"/>
              </a:rPr>
              <a:t>Based on the students who graduate and grade 12 nongraduates</a:t>
            </a:r>
          </a:p>
          <a:p>
            <a:pPr marL="0" indent="0" algn="ctr">
              <a:buNone/>
            </a:pPr>
            <a:endParaRPr lang="en-US" sz="3800"/>
          </a:p>
          <a:p>
            <a:pPr marL="0" indent="0" algn="ctr">
              <a:buNone/>
            </a:pPr>
            <a:r>
              <a:rPr lang="en-US">
                <a:latin typeface="Franklin Gothic Book" panose="020B0503020102020204" pitchFamily="34" charset="0"/>
              </a:rPr>
              <a:t>(Number of students ready in high-demand areas*1.25) +</a:t>
            </a:r>
          </a:p>
          <a:p>
            <a:pPr marL="0" indent="0" algn="ctr">
              <a:buNone/>
            </a:pPr>
            <a:r>
              <a:rPr lang="en-US">
                <a:latin typeface="Franklin Gothic Book" panose="020B0503020102020204" pitchFamily="34" charset="0"/>
              </a:rPr>
              <a:t> (Number of students ready*1.0) </a:t>
            </a:r>
          </a:p>
          <a:p>
            <a:pPr marL="0" indent="0" algn="ctr">
              <a:buNone/>
            </a:pPr>
            <a:r>
              <a:rPr lang="en-US">
                <a:solidFill>
                  <a:srgbClr val="C00000"/>
                </a:solidFill>
                <a:latin typeface="Franklin Gothic Book" panose="020B0503020102020204" pitchFamily="34" charset="0"/>
              </a:rPr>
              <a:t>___________________divided by______________________</a:t>
            </a:r>
          </a:p>
          <a:p>
            <a:pPr marL="0" indent="0" algn="ctr">
              <a:buNone/>
            </a:pPr>
            <a:r>
              <a:rPr lang="en-US">
                <a:latin typeface="Franklin Gothic Book" panose="020B0503020102020204" pitchFamily="34" charset="0"/>
              </a:rPr>
              <a:t>total number of graduates plus grade 12 non-graduates</a:t>
            </a:r>
            <a:endParaRPr lang="en-US" b="1">
              <a:latin typeface="Franklin Gothic Book" panose="020B0503020102020204" pitchFamily="34" charset="0"/>
            </a:endParaRPr>
          </a:p>
        </p:txBody>
      </p:sp>
      <p:sp>
        <p:nvSpPr>
          <p:cNvPr id="4" name="TextBox 3">
            <a:extLst>
              <a:ext uri="{FF2B5EF4-FFF2-40B4-BE49-F238E27FC236}">
                <a16:creationId xmlns:a16="http://schemas.microsoft.com/office/drawing/2014/main" id="{E6123D0D-1EFB-46B4-AD8E-61A23375DDC8}"/>
              </a:ext>
            </a:extLst>
          </p:cNvPr>
          <p:cNvSpPr txBox="1"/>
          <p:nvPr/>
        </p:nvSpPr>
        <p:spPr>
          <a:xfrm>
            <a:off x="216876" y="4397292"/>
            <a:ext cx="1175824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Franklin Gothic Book" panose="020B0503020102020204"/>
                <a:ea typeface="+mn-ea"/>
                <a:cs typeface="+mn-cs"/>
              </a:rPr>
              <a:t>Credit for students obtaining an industry-recognized certification, licensure, or credential in specialized career pathways in state and regional high-demand sectors as approved by Kentucky's Workforce Innovation Board is one and one-quarter (1.25) points. Credit for students obtaining all other readiness indicators is one (1.0) point. </a:t>
            </a:r>
          </a:p>
        </p:txBody>
      </p:sp>
    </p:spTree>
    <p:extLst>
      <p:ext uri="{BB962C8B-B14F-4D97-AF65-F5344CB8AC3E}">
        <p14:creationId xmlns:p14="http://schemas.microsoft.com/office/powerpoint/2010/main" val="522998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1152249" y="390878"/>
            <a:ext cx="3560252" cy="1645920"/>
          </a:xfrm>
        </p:spPr>
        <p:txBody>
          <a:bodyPr vert="horz" lIns="91440" tIns="45720" rIns="91440" bIns="45720" rtlCol="0" anchor="ctr">
            <a:normAutofit/>
          </a:bodyPr>
          <a:lstStyle/>
          <a:p>
            <a:r>
              <a:rPr lang="en-US"/>
              <a:t>Status Scores</a:t>
            </a:r>
          </a:p>
        </p:txBody>
      </p:sp>
      <p:sp>
        <p:nvSpPr>
          <p:cNvPr id="3" name="TextBox 2">
            <a:extLst>
              <a:ext uri="{FF2B5EF4-FFF2-40B4-BE49-F238E27FC236}">
                <a16:creationId xmlns:a16="http://schemas.microsoft.com/office/drawing/2014/main" id="{21E9D18B-FC30-E951-2890-B30FCDB1AEFC}"/>
              </a:ext>
            </a:extLst>
          </p:cNvPr>
          <p:cNvSpPr txBox="1"/>
          <p:nvPr/>
        </p:nvSpPr>
        <p:spPr>
          <a:xfrm>
            <a:off x="5351163" y="228600"/>
            <a:ext cx="6557807" cy="2004142"/>
          </a:xfrm>
          <a:prstGeom prst="rect">
            <a:avLst/>
          </a:prstGeom>
        </p:spPr>
        <p:txBody>
          <a:bodyPr vert="horz" lIns="91440" tIns="45720" rIns="91440" bIns="45720" rtlCol="0" anchor="ctr">
            <a:normAutofit/>
          </a:bodyPr>
          <a:lstStyle/>
          <a:p>
            <a:pPr indent="-228600">
              <a:lnSpc>
                <a:spcPct val="90000"/>
              </a:lnSpc>
              <a:spcBef>
                <a:spcPts val="800"/>
              </a:spcBef>
              <a:spcAft>
                <a:spcPts val="0"/>
              </a:spcAft>
              <a:buFont typeface="Arial" panose="020B0604020202020204" pitchFamily="34" charset="0"/>
              <a:buChar char="•"/>
            </a:pPr>
            <a:r>
              <a:rPr lang="en-US" sz="2400"/>
              <a:t>The Status Score represents the current year outcome for a given indicator. </a:t>
            </a:r>
          </a:p>
          <a:p>
            <a:pPr indent="-228600">
              <a:lnSpc>
                <a:spcPct val="90000"/>
              </a:lnSpc>
              <a:spcBef>
                <a:spcPts val="800"/>
              </a:spcBef>
              <a:spcAft>
                <a:spcPts val="0"/>
              </a:spcAft>
              <a:buFont typeface="Arial" panose="020B0604020202020204" pitchFamily="34" charset="0"/>
              <a:buChar char="•"/>
            </a:pPr>
            <a:r>
              <a:rPr lang="en-US" sz="2400"/>
              <a:t>It is calculated according to the metric described in the performance level descriptor documents.</a:t>
            </a:r>
          </a:p>
          <a:p>
            <a:pPr>
              <a:lnSpc>
                <a:spcPct val="90000"/>
              </a:lnSpc>
            </a:pPr>
            <a:endParaRPr lang="en-US" sz="1700"/>
          </a:p>
        </p:txBody>
      </p:sp>
      <p:graphicFrame>
        <p:nvGraphicFramePr>
          <p:cNvPr id="7" name="Table 6">
            <a:extLst>
              <a:ext uri="{FF2B5EF4-FFF2-40B4-BE49-F238E27FC236}">
                <a16:creationId xmlns:a16="http://schemas.microsoft.com/office/drawing/2014/main" id="{092B1E5D-0352-3A6F-3863-70BCBF0EC430}"/>
              </a:ext>
            </a:extLst>
          </p:cNvPr>
          <p:cNvGraphicFramePr>
            <a:graphicFrameLocks noGrp="1"/>
          </p:cNvGraphicFramePr>
          <p:nvPr>
            <p:extLst>
              <p:ext uri="{D42A27DB-BD31-4B8C-83A1-F6EECF244321}">
                <p14:modId xmlns:p14="http://schemas.microsoft.com/office/powerpoint/2010/main" val="833635927"/>
              </p:ext>
            </p:extLst>
          </p:nvPr>
        </p:nvGraphicFramePr>
        <p:xfrm>
          <a:off x="283030" y="1959429"/>
          <a:ext cx="11625938" cy="3506325"/>
        </p:xfrm>
        <a:graphic>
          <a:graphicData uri="http://schemas.openxmlformats.org/drawingml/2006/table">
            <a:tbl>
              <a:tblPr firstRow="1" bandRow="1">
                <a:solidFill>
                  <a:schemeClr val="bg1">
                    <a:lumMod val="95000"/>
                  </a:schemeClr>
                </a:solidFill>
              </a:tblPr>
              <a:tblGrid>
                <a:gridCol w="1446537">
                  <a:extLst>
                    <a:ext uri="{9D8B030D-6E8A-4147-A177-3AD203B41FA5}">
                      <a16:colId xmlns:a16="http://schemas.microsoft.com/office/drawing/2014/main" val="836825645"/>
                    </a:ext>
                  </a:extLst>
                </a:gridCol>
                <a:gridCol w="1738013">
                  <a:extLst>
                    <a:ext uri="{9D8B030D-6E8A-4147-A177-3AD203B41FA5}">
                      <a16:colId xmlns:a16="http://schemas.microsoft.com/office/drawing/2014/main" val="1900178310"/>
                    </a:ext>
                  </a:extLst>
                </a:gridCol>
                <a:gridCol w="1923153">
                  <a:extLst>
                    <a:ext uri="{9D8B030D-6E8A-4147-A177-3AD203B41FA5}">
                      <a16:colId xmlns:a16="http://schemas.microsoft.com/office/drawing/2014/main" val="2093303321"/>
                    </a:ext>
                  </a:extLst>
                </a:gridCol>
                <a:gridCol w="1532904">
                  <a:extLst>
                    <a:ext uri="{9D8B030D-6E8A-4147-A177-3AD203B41FA5}">
                      <a16:colId xmlns:a16="http://schemas.microsoft.com/office/drawing/2014/main" val="2896861324"/>
                    </a:ext>
                  </a:extLst>
                </a:gridCol>
                <a:gridCol w="1532904">
                  <a:extLst>
                    <a:ext uri="{9D8B030D-6E8A-4147-A177-3AD203B41FA5}">
                      <a16:colId xmlns:a16="http://schemas.microsoft.com/office/drawing/2014/main" val="4046615660"/>
                    </a:ext>
                  </a:extLst>
                </a:gridCol>
                <a:gridCol w="1948565">
                  <a:extLst>
                    <a:ext uri="{9D8B030D-6E8A-4147-A177-3AD203B41FA5}">
                      <a16:colId xmlns:a16="http://schemas.microsoft.com/office/drawing/2014/main" val="3478037349"/>
                    </a:ext>
                  </a:extLst>
                </a:gridCol>
                <a:gridCol w="1503862">
                  <a:extLst>
                    <a:ext uri="{9D8B030D-6E8A-4147-A177-3AD203B41FA5}">
                      <a16:colId xmlns:a16="http://schemas.microsoft.com/office/drawing/2014/main" val="374097156"/>
                    </a:ext>
                  </a:extLst>
                </a:gridCol>
              </a:tblGrid>
              <a:tr h="1970946">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Indicator</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State Assessment Results in Reading and Mathematics</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State Assessment Results in Science, Social Studies, and Writing</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English Learner Progress</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Quality of School Climate and Safety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Postsecondary Readiness</a:t>
                      </a:r>
                      <a:endParaRPr lang="en-US" sz="1800" b="1" cap="none" spc="0">
                        <a:solidFill>
                          <a:schemeClr val="tx1"/>
                        </a:solidFill>
                        <a:effectLst/>
                      </a:endParaRPr>
                    </a:p>
                    <a:p>
                      <a:pPr rtl="0" fontAlgn="t">
                        <a:spcBef>
                          <a:spcPts val="0"/>
                        </a:spcBef>
                        <a:spcAft>
                          <a:spcPts val="0"/>
                        </a:spcAft>
                      </a:pPr>
                      <a:r>
                        <a:rPr lang="en-US" sz="1800" b="1" i="0" u="none" strike="noStrike" cap="none" spc="0">
                          <a:solidFill>
                            <a:schemeClr val="tx1"/>
                          </a:solidFill>
                          <a:effectLst/>
                          <a:latin typeface="Libre Franklin" pitchFamily="2" charset="0"/>
                        </a:rPr>
                        <a:t>(HS only)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Graduation Rate</a:t>
                      </a:r>
                      <a:endParaRPr lang="en-US" sz="1800" b="1" cap="none" spc="0">
                        <a:solidFill>
                          <a:schemeClr val="tx1"/>
                        </a:solidFill>
                        <a:effectLst/>
                      </a:endParaRPr>
                    </a:p>
                    <a:p>
                      <a:pPr rtl="0" fontAlgn="t">
                        <a:spcBef>
                          <a:spcPts val="0"/>
                        </a:spcBef>
                        <a:spcAft>
                          <a:spcPts val="0"/>
                        </a:spcAft>
                      </a:pPr>
                      <a:r>
                        <a:rPr lang="en-US" sz="1800" b="1" i="0" u="none" strike="noStrike" cap="none" spc="0">
                          <a:solidFill>
                            <a:schemeClr val="tx1"/>
                          </a:solidFill>
                          <a:effectLst/>
                          <a:latin typeface="Libre Franklin" pitchFamily="2" charset="0"/>
                        </a:rPr>
                        <a:t>(HS only)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782863653"/>
                  </a:ext>
                </a:extLst>
              </a:tr>
              <a:tr h="1535379">
                <a:tc>
                  <a:txBody>
                    <a:bodyPr/>
                    <a:lstStyle/>
                    <a:p>
                      <a:pPr rtl="0" fontAlgn="t">
                        <a:spcBef>
                          <a:spcPts val="0"/>
                        </a:spcBef>
                        <a:spcAft>
                          <a:spcPts val="0"/>
                        </a:spcAft>
                      </a:pPr>
                      <a:r>
                        <a:rPr lang="en-US" sz="1300" b="1" i="0" u="none" strike="noStrike" cap="none" spc="0">
                          <a:solidFill>
                            <a:schemeClr val="tx1"/>
                          </a:solidFill>
                          <a:effectLst/>
                          <a:latin typeface="Libre Franklin" pitchFamily="2" charset="0"/>
                        </a:rPr>
                        <a:t>Metric</a:t>
                      </a:r>
                      <a:endParaRPr lang="en-US" sz="1300" cap="none" spc="0">
                        <a:solidFill>
                          <a:schemeClr val="tx1"/>
                        </a:solidFill>
                        <a:effectLst/>
                      </a:endParaRPr>
                    </a:p>
                  </a:txBody>
                  <a:tcPr marL="70283" marR="48808" marT="20081" marB="150606">
                    <a:lnL w="12700" cap="flat" cmpd="sng" algn="ctr">
                      <a:solidFill>
                        <a:schemeClr val="tx1"/>
                      </a:solid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Weighted performance index based on student assessment performance levels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Weighted performance index based on student assessment performance levels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Points assigned based on student-level growth as measured by a value table</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Average of student scores for applicable questions in the QSCS survey</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Percent of 12th grade students demonstrating academic or career readiness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Average 4- and 5-year graduation rates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extLst>
                  <a:ext uri="{0D108BD9-81ED-4DB2-BD59-A6C34878D82A}">
                    <a16:rowId xmlns:a16="http://schemas.microsoft.com/office/drawing/2014/main" val="3196934000"/>
                  </a:ext>
                </a:extLst>
              </a:tr>
            </a:tbl>
          </a:graphicData>
        </a:graphic>
      </p:graphicFrame>
    </p:spTree>
    <p:extLst>
      <p:ext uri="{BB962C8B-B14F-4D97-AF65-F5344CB8AC3E}">
        <p14:creationId xmlns:p14="http://schemas.microsoft.com/office/powerpoint/2010/main" val="347495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0"/>
            <a:ext cx="10515600" cy="1037545"/>
          </a:xfrm>
        </p:spPr>
        <p:txBody>
          <a:bodyPr/>
          <a:lstStyle/>
          <a:p>
            <a:r>
              <a:rPr lang="en-US">
                <a:solidFill>
                  <a:srgbClr val="3A757A"/>
                </a:solidFill>
                <a:latin typeface="Franklin Gothic Medium" panose="020B0603020102020204" pitchFamily="34" charset="0"/>
              </a:rPr>
              <a:t>Status Levels</a:t>
            </a:r>
          </a:p>
        </p:txBody>
      </p:sp>
      <p:sp>
        <p:nvSpPr>
          <p:cNvPr id="6" name="TextBox 5">
            <a:extLst>
              <a:ext uri="{FF2B5EF4-FFF2-40B4-BE49-F238E27FC236}">
                <a16:creationId xmlns:a16="http://schemas.microsoft.com/office/drawing/2014/main" id="{F4B50A71-C397-1B0F-3CF9-A7A5F9557E4B}"/>
              </a:ext>
            </a:extLst>
          </p:cNvPr>
          <p:cNvSpPr txBox="1"/>
          <p:nvPr/>
        </p:nvSpPr>
        <p:spPr>
          <a:xfrm>
            <a:off x="579329" y="1037545"/>
            <a:ext cx="7028101" cy="677108"/>
          </a:xfrm>
          <a:prstGeom prst="rect">
            <a:avLst/>
          </a:prstGeom>
          <a:noFill/>
        </p:spPr>
        <p:txBody>
          <a:bodyPr wrap="square">
            <a:spAutoFit/>
          </a:bodyPr>
          <a:lstStyle/>
          <a:p>
            <a:r>
              <a:rPr lang="en-US" sz="3800">
                <a:solidFill>
                  <a:srgbClr val="102649"/>
                </a:solidFill>
                <a:latin typeface="Franklin Gothic Book" panose="020B0503020102020204" pitchFamily="34" charset="0"/>
              </a:rPr>
              <a:t>There are five Status Levels.</a:t>
            </a:r>
            <a:endParaRPr lang="en-US" sz="3800">
              <a:latin typeface="Franklin Gothic Book" panose="020B0503020102020204" pitchFamily="34" charset="0"/>
            </a:endParaRPr>
          </a:p>
        </p:txBody>
      </p:sp>
      <p:graphicFrame>
        <p:nvGraphicFramePr>
          <p:cNvPr id="5" name="Table 6">
            <a:extLst>
              <a:ext uri="{FF2B5EF4-FFF2-40B4-BE49-F238E27FC236}">
                <a16:creationId xmlns:a16="http://schemas.microsoft.com/office/drawing/2014/main" id="{7B400B7A-6545-B191-B587-8DAC057121CD}"/>
              </a:ext>
            </a:extLst>
          </p:cNvPr>
          <p:cNvGraphicFramePr>
            <a:graphicFrameLocks noGrp="1" noDrilldown="1" noMove="1" noResize="1"/>
          </p:cNvGraphicFramePr>
          <p:nvPr/>
        </p:nvGraphicFramePr>
        <p:xfrm>
          <a:off x="963561" y="2602262"/>
          <a:ext cx="9812592" cy="2051677"/>
        </p:xfrm>
        <a:graphic>
          <a:graphicData uri="http://schemas.openxmlformats.org/drawingml/2006/table">
            <a:tbl>
              <a:tblPr firstRow="1" bandRow="1">
                <a:tableStyleId>{2D5ABB26-0587-4C30-8999-92F81FD0307C}</a:tableStyleId>
              </a:tblPr>
              <a:tblGrid>
                <a:gridCol w="1635432">
                  <a:extLst>
                    <a:ext uri="{9D8B030D-6E8A-4147-A177-3AD203B41FA5}">
                      <a16:colId xmlns:a16="http://schemas.microsoft.com/office/drawing/2014/main" val="4161125449"/>
                    </a:ext>
                  </a:extLst>
                </a:gridCol>
                <a:gridCol w="1635432">
                  <a:extLst>
                    <a:ext uri="{9D8B030D-6E8A-4147-A177-3AD203B41FA5}">
                      <a16:colId xmlns:a16="http://schemas.microsoft.com/office/drawing/2014/main" val="2150643996"/>
                    </a:ext>
                  </a:extLst>
                </a:gridCol>
                <a:gridCol w="1635432">
                  <a:extLst>
                    <a:ext uri="{9D8B030D-6E8A-4147-A177-3AD203B41FA5}">
                      <a16:colId xmlns:a16="http://schemas.microsoft.com/office/drawing/2014/main" val="2252159854"/>
                    </a:ext>
                  </a:extLst>
                </a:gridCol>
                <a:gridCol w="1635432">
                  <a:extLst>
                    <a:ext uri="{9D8B030D-6E8A-4147-A177-3AD203B41FA5}">
                      <a16:colId xmlns:a16="http://schemas.microsoft.com/office/drawing/2014/main" val="4176061002"/>
                    </a:ext>
                  </a:extLst>
                </a:gridCol>
                <a:gridCol w="1635432">
                  <a:extLst>
                    <a:ext uri="{9D8B030D-6E8A-4147-A177-3AD203B41FA5}">
                      <a16:colId xmlns:a16="http://schemas.microsoft.com/office/drawing/2014/main" val="3823284898"/>
                    </a:ext>
                  </a:extLst>
                </a:gridCol>
                <a:gridCol w="1635432">
                  <a:extLst>
                    <a:ext uri="{9D8B030D-6E8A-4147-A177-3AD203B41FA5}">
                      <a16:colId xmlns:a16="http://schemas.microsoft.com/office/drawing/2014/main" val="829342843"/>
                    </a:ext>
                  </a:extLst>
                </a:gridCol>
              </a:tblGrid>
              <a:tr h="2051677">
                <a:tc>
                  <a:txBody>
                    <a:bodyPr/>
                    <a:lstStyle/>
                    <a:p>
                      <a:pPr algn="ctr"/>
                      <a:r>
                        <a:rPr lang="en-US" sz="2400" b="1">
                          <a:latin typeface="Franklin Gothic Book" panose="020B0503020102020204" pitchFamily="34" charset="0"/>
                        </a:rPr>
                        <a:t>Status</a:t>
                      </a:r>
                    </a:p>
                  </a:txBody>
                  <a:tcPr/>
                </a:tc>
                <a:tc>
                  <a:txBody>
                    <a:bodyPr/>
                    <a:lstStyle/>
                    <a:p>
                      <a:pPr algn="ctr"/>
                      <a:r>
                        <a:rPr lang="en-US" sz="2400" b="1">
                          <a:latin typeface="Franklin Gothic Book" panose="020B0503020102020204" pitchFamily="34" charset="0"/>
                        </a:rPr>
                        <a:t>Very Low</a:t>
                      </a:r>
                    </a:p>
                    <a:p>
                      <a:pPr algn="ctr"/>
                      <a:endParaRPr lang="en-US" sz="2400" b="1">
                        <a:latin typeface="Franklin Gothic Book" panose="020B0503020102020204" pitchFamily="34" charset="0"/>
                      </a:endParaRPr>
                    </a:p>
                  </a:txBody>
                  <a:tcPr/>
                </a:tc>
                <a:tc>
                  <a:txBody>
                    <a:bodyPr/>
                    <a:lstStyle/>
                    <a:p>
                      <a:pPr algn="ctr"/>
                      <a:r>
                        <a:rPr lang="en-US" sz="2400" b="1">
                          <a:latin typeface="Franklin Gothic Book" panose="020B0503020102020204" pitchFamily="34" charset="0"/>
                        </a:rPr>
                        <a:t>Low</a:t>
                      </a:r>
                    </a:p>
                  </a:txBody>
                  <a:tcPr/>
                </a:tc>
                <a:tc>
                  <a:txBody>
                    <a:bodyPr/>
                    <a:lstStyle/>
                    <a:p>
                      <a:pPr algn="ctr"/>
                      <a:r>
                        <a:rPr lang="en-US" sz="2400" b="1">
                          <a:latin typeface="Franklin Gothic Book" panose="020B0503020102020204" pitchFamily="34" charset="0"/>
                        </a:rPr>
                        <a:t>Medium</a:t>
                      </a:r>
                    </a:p>
                  </a:txBody>
                  <a:tcPr/>
                </a:tc>
                <a:tc>
                  <a:txBody>
                    <a:bodyPr/>
                    <a:lstStyle/>
                    <a:p>
                      <a:pPr algn="ctr"/>
                      <a:r>
                        <a:rPr lang="en-US" sz="2400" b="1">
                          <a:latin typeface="Franklin Gothic Book" panose="020B0503020102020204" pitchFamily="34" charset="0"/>
                        </a:rPr>
                        <a:t>High</a:t>
                      </a:r>
                    </a:p>
                  </a:txBody>
                  <a:tcPr/>
                </a:tc>
                <a:tc>
                  <a:txBody>
                    <a:bodyPr/>
                    <a:lstStyle/>
                    <a:p>
                      <a:pPr algn="ctr"/>
                      <a:r>
                        <a:rPr lang="en-US" sz="2400" b="1">
                          <a:latin typeface="Franklin Gothic Book" panose="020B0503020102020204" pitchFamily="34" charset="0"/>
                        </a:rPr>
                        <a:t>Very High</a:t>
                      </a:r>
                    </a:p>
                  </a:txBody>
                  <a:tcPr/>
                </a:tc>
                <a:extLst>
                  <a:ext uri="{0D108BD9-81ED-4DB2-BD59-A6C34878D82A}">
                    <a16:rowId xmlns:a16="http://schemas.microsoft.com/office/drawing/2014/main" val="3388257875"/>
                  </a:ext>
                </a:extLst>
              </a:tr>
            </a:tbl>
          </a:graphicData>
        </a:graphic>
      </p:graphicFrame>
      <p:sp>
        <p:nvSpPr>
          <p:cNvPr id="7" name="Oval 6" descr="Red circle indicating Very Low Status in Current Year">
            <a:extLst>
              <a:ext uri="{FF2B5EF4-FFF2-40B4-BE49-F238E27FC236}">
                <a16:creationId xmlns:a16="http://schemas.microsoft.com/office/drawing/2014/main" id="{F5BC52EB-B8BB-8EF9-1C25-CA0539E730BE}"/>
              </a:ext>
            </a:extLst>
          </p:cNvPr>
          <p:cNvSpPr>
            <a:spLocks noGrp="1" noRot="1" noMove="1" noResize="1" noEditPoints="1" noAdjustHandles="1" noChangeArrowheads="1" noChangeShapeType="1"/>
          </p:cNvSpPr>
          <p:nvPr/>
        </p:nvSpPr>
        <p:spPr>
          <a:xfrm>
            <a:off x="3156154" y="3250409"/>
            <a:ext cx="374679" cy="37769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range circle indicating Low Status in Current Year">
            <a:extLst>
              <a:ext uri="{FF2B5EF4-FFF2-40B4-BE49-F238E27FC236}">
                <a16:creationId xmlns:a16="http://schemas.microsoft.com/office/drawing/2014/main" id="{BC88D3A7-6E0E-10B4-646E-5D16BFEEB185}"/>
              </a:ext>
            </a:extLst>
          </p:cNvPr>
          <p:cNvSpPr>
            <a:spLocks noGrp="1" noRot="1" noMove="1" noResize="1" noEditPoints="1" noAdjustHandles="1" noChangeArrowheads="1" noChangeShapeType="1"/>
          </p:cNvSpPr>
          <p:nvPr/>
        </p:nvSpPr>
        <p:spPr>
          <a:xfrm>
            <a:off x="4858100" y="3252909"/>
            <a:ext cx="374679" cy="377694"/>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Yellow circle indicating Medium Status in Current Year">
            <a:extLst>
              <a:ext uri="{FF2B5EF4-FFF2-40B4-BE49-F238E27FC236}">
                <a16:creationId xmlns:a16="http://schemas.microsoft.com/office/drawing/2014/main" id="{81102C6D-3421-574B-C87C-62A6CC89BAF4}"/>
              </a:ext>
            </a:extLst>
          </p:cNvPr>
          <p:cNvSpPr>
            <a:spLocks noGrp="1" noRot="1" noMove="1" noResize="1" noEditPoints="1" noAdjustHandles="1" noChangeArrowheads="1" noChangeShapeType="1"/>
          </p:cNvSpPr>
          <p:nvPr/>
        </p:nvSpPr>
        <p:spPr>
          <a:xfrm>
            <a:off x="6501054" y="3250408"/>
            <a:ext cx="374679" cy="37769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Green circle indicating High Status in Current Year">
            <a:extLst>
              <a:ext uri="{FF2B5EF4-FFF2-40B4-BE49-F238E27FC236}">
                <a16:creationId xmlns:a16="http://schemas.microsoft.com/office/drawing/2014/main" id="{8A5B5B75-2113-69C4-2C9F-30B76A0EB983}"/>
              </a:ext>
            </a:extLst>
          </p:cNvPr>
          <p:cNvSpPr>
            <a:spLocks noGrp="1" noRot="1" noMove="1" noResize="1" noEditPoints="1" noAdjustHandles="1" noChangeArrowheads="1" noChangeShapeType="1"/>
          </p:cNvSpPr>
          <p:nvPr/>
        </p:nvSpPr>
        <p:spPr>
          <a:xfrm>
            <a:off x="8107226" y="3250407"/>
            <a:ext cx="374679" cy="37769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Blue circle indicating Very High Status in Current Year">
            <a:extLst>
              <a:ext uri="{FF2B5EF4-FFF2-40B4-BE49-F238E27FC236}">
                <a16:creationId xmlns:a16="http://schemas.microsoft.com/office/drawing/2014/main" id="{23A7FB59-B8A4-06C5-210C-BC67B55CDBD3}"/>
              </a:ext>
            </a:extLst>
          </p:cNvPr>
          <p:cNvSpPr>
            <a:spLocks noGrp="1" noRot="1" noMove="1" noResize="1" noEditPoints="1" noAdjustHandles="1" noChangeArrowheads="1" noChangeShapeType="1"/>
          </p:cNvSpPr>
          <p:nvPr/>
        </p:nvSpPr>
        <p:spPr>
          <a:xfrm>
            <a:off x="9801450" y="3250407"/>
            <a:ext cx="374679" cy="377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316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2023-2024 Postsecondary Readiness Indicator</RoutingRuleDescription>
    <PublishingExpirationDate xmlns="http://schemas.microsoft.com/sharepoint/v3" xsi:nil="true"/>
    <PublishingStartDate xmlns="http://schemas.microsoft.com/sharepoint/v3" xsi:nil="true"/>
    <Publication_x0020_Date xmlns="3a62de7d-ba57-4f43-9dae-9623ba637be0">2023-09-29T04:00:00+00:00</Publication_x0020_Date>
    <Audience1 xmlns="3a62de7d-ba57-4f43-9dae-9623ba637be0">
      <Value>1</Value>
      <Value>2</Value>
    </Audience1>
    <_dlc_DocId xmlns="3a62de7d-ba57-4f43-9dae-9623ba637be0">KYED-14-1868</_dlc_DocId>
    <_dlc_DocIdUrl xmlns="3a62de7d-ba57-4f43-9dae-9623ba637be0">
      <Url>https://www.education.ky.gov/AA/distsupp/_layouts/15/DocIdRedir.aspx?ID=KYED-14-1868</Url>
      <Description>KYED-14-1868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5715458-9BF0-495A-912A-C38238764A67}"/>
</file>

<file path=customXml/itemProps2.xml><?xml version="1.0" encoding="utf-8"?>
<ds:datastoreItem xmlns:ds="http://schemas.openxmlformats.org/officeDocument/2006/customXml" ds:itemID="{C70D4522-EDD2-4326-BD38-D65ABD3DF72F}">
  <ds:schemaRefs>
    <ds:schemaRef ds:uri="9e447306-43c9-46fc-85e8-9d0ed75a31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162305D6-83B8-4D95-98D5-3F13415DD4DD}"/>
</file>

<file path=docProps/app.xml><?xml version="1.0" encoding="utf-8"?>
<Properties xmlns="http://schemas.openxmlformats.org/officeDocument/2006/extended-properties" xmlns:vt="http://schemas.openxmlformats.org/officeDocument/2006/docPropsVTypes">
  <Template>KDE PowerPoint Template 2021</Template>
  <TotalTime>0</TotalTime>
  <Words>4187</Words>
  <Application>Microsoft Office PowerPoint</Application>
  <PresentationFormat>Widescreen</PresentationFormat>
  <Paragraphs>381</Paragraphs>
  <Slides>32</Slides>
  <Notes>30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32</vt:i4>
      </vt:variant>
    </vt:vector>
  </HeadingPairs>
  <TitlesOfParts>
    <vt:vector size="43" baseType="lpstr">
      <vt:lpstr>Arial</vt:lpstr>
      <vt:lpstr>Calibri</vt:lpstr>
      <vt:lpstr>Calibri Light</vt:lpstr>
      <vt:lpstr>Franklin Gothic Book</vt:lpstr>
      <vt:lpstr>Franklin Gothic Medium</vt:lpstr>
      <vt:lpstr>Libre Franklin</vt:lpstr>
      <vt:lpstr>Libre Franklin Medium</vt:lpstr>
      <vt:lpstr>Söhne</vt:lpstr>
      <vt:lpstr>Office Theme</vt:lpstr>
      <vt:lpstr>1_Office Theme</vt:lpstr>
      <vt:lpstr>2_Office Theme</vt:lpstr>
      <vt:lpstr>Accountability Indicator Training: Postsecondary Readiness</vt:lpstr>
      <vt:lpstr>Agenda</vt:lpstr>
      <vt:lpstr>Postsecondary Readiness Defined</vt:lpstr>
      <vt:lpstr>Postsecondary Readiness Overview</vt:lpstr>
      <vt:lpstr>Postsecondary Readiness Regulation</vt:lpstr>
      <vt:lpstr>Postsecondary Readiness</vt:lpstr>
      <vt:lpstr>Postsecondary Readiness Status Calculation</vt:lpstr>
      <vt:lpstr>Status Scores</vt:lpstr>
      <vt:lpstr>Status Levels</vt:lpstr>
      <vt:lpstr>Change  Score</vt:lpstr>
      <vt:lpstr>Indicator Scores</vt:lpstr>
      <vt:lpstr>Overall Accountability Weights</vt:lpstr>
      <vt:lpstr>Overall Score – High School </vt:lpstr>
      <vt:lpstr>Overall Designations</vt:lpstr>
      <vt:lpstr>Indicator Performance Ratings</vt:lpstr>
      <vt:lpstr>Academic Readiness</vt:lpstr>
      <vt:lpstr>Postsecondary Readiness College Admissions Exam or Placement Examination </vt:lpstr>
      <vt:lpstr>Postsecondary Readiness – Dual Credit</vt:lpstr>
      <vt:lpstr>Postsecondary Readiness – AP, IB, CAI</vt:lpstr>
      <vt:lpstr>CPE College Indicator (2022-2025)</vt:lpstr>
      <vt:lpstr>Postsecondary Readiness Overview Resource Snapshot</vt:lpstr>
      <vt:lpstr>Career Readiness</vt:lpstr>
      <vt:lpstr>5 Options for Career Readiness: </vt:lpstr>
      <vt:lpstr>Career Readiness -- Industry Certifications</vt:lpstr>
      <vt:lpstr>Career Readiness – CTE End-of-Program (EOP) Assessments for articulated credit</vt:lpstr>
      <vt:lpstr>Career Readiness – CTE Dual Credit</vt:lpstr>
      <vt:lpstr>Career Readiness – Cooperative Education and Internships </vt:lpstr>
      <vt:lpstr>Available Guidance for Cooperative Education and Internships for State Accountability</vt:lpstr>
      <vt:lpstr>Career Readiness – Registered Apprenticeship</vt:lpstr>
      <vt:lpstr>Other 2023-20234 Indicator Trainings </vt:lpstr>
      <vt:lpstr>Division of Assessment and Accountability Support</vt:lpstr>
      <vt:lpstr>Ending Slide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Postsecondary Readiness Indicator</dc:title>
  <dc:creator>Hackworth, Michael - Office of Assessment and Accountability</dc:creator>
  <cp:lastModifiedBy>Riley, Ben - Division of Assessment and Accountability Support</cp:lastModifiedBy>
  <cp:revision>2</cp:revision>
  <dcterms:created xsi:type="dcterms:W3CDTF">2021-08-26T18:21:30Z</dcterms:created>
  <dcterms:modified xsi:type="dcterms:W3CDTF">2023-09-29T18:10:43Z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Order">
    <vt:r8>169900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dlc_DocIdItemGuid">
    <vt:lpwstr>27f6248a-5adc-4fc4-9ba0-fa12f4801173</vt:lpwstr>
  </property>
</Properties>
</file>