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3.xml" ContentType="application/vnd.openxmlformats-officedocument.drawingml.diagramStyle+xml"/>
  <Override PartName="/ppt/authors.xml" ContentType="application/vnd.ms-powerpoint.authors+xml"/>
  <Override PartName="/ppt/diagrams/drawing3.xml" ContentType="application/vnd.ms-office.drawingml.diagramDrawing+xml"/>
  <Override PartName="/ppt/diagrams/colors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hangesInfos/changesInfo1.xml" ContentType="application/vnd.ms-powerpoint.changesinfo+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34"/>
  </p:notesMasterIdLst>
  <p:sldIdLst>
    <p:sldId id="256" r:id="rId6"/>
    <p:sldId id="313" r:id="rId7"/>
    <p:sldId id="995" r:id="rId8"/>
    <p:sldId id="257" r:id="rId9"/>
    <p:sldId id="301" r:id="rId10"/>
    <p:sldId id="1564" r:id="rId11"/>
    <p:sldId id="1565" r:id="rId12"/>
    <p:sldId id="302" r:id="rId13"/>
    <p:sldId id="309" r:id="rId14"/>
    <p:sldId id="1569" r:id="rId15"/>
    <p:sldId id="1555" r:id="rId16"/>
    <p:sldId id="1556" r:id="rId17"/>
    <p:sldId id="998" r:id="rId18"/>
    <p:sldId id="999" r:id="rId19"/>
    <p:sldId id="1557" r:id="rId20"/>
    <p:sldId id="1554" r:id="rId21"/>
    <p:sldId id="1563" r:id="rId22"/>
    <p:sldId id="1560" r:id="rId23"/>
    <p:sldId id="996" r:id="rId24"/>
    <p:sldId id="310" r:id="rId25"/>
    <p:sldId id="311" r:id="rId26"/>
    <p:sldId id="1566" r:id="rId27"/>
    <p:sldId id="1567" r:id="rId28"/>
    <p:sldId id="312" r:id="rId29"/>
    <p:sldId id="997" r:id="rId30"/>
    <p:sldId id="259" r:id="rId31"/>
    <p:sldId id="299"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RBDoAaA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S"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5" clrIdx="0">
    <p:extLst>
      <p:ext uri="{19B8F6BF-5375-455C-9EA6-DF929625EA0E}">
        <p15:presenceInfo xmlns:p15="http://schemas.microsoft.com/office/powerpoint/2012/main" userId="S::jennifer.stafford@education.ky.gov::0151abd4-297e-443f-a77b-a8c249c015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A7CBCD"/>
    <a:srgbClr val="AAD6B8"/>
    <a:srgbClr val="057780"/>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38E94-7031-4B6E-B9FA-0105BDF099AA}" v="2" dt="2023-09-27T16:05:38.078"/>
    <p1510:client id="{70EE4D1F-CBED-94F6-FEA9-607D966671AD}" v="10" dt="2023-09-27T16:16:2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003" autoAdjust="0"/>
  </p:normalViewPr>
  <p:slideViewPr>
    <p:cSldViewPr snapToGrid="0">
      <p:cViewPr varScale="1">
        <p:scale>
          <a:sx n="64" d="100"/>
          <a:sy n="64" d="100"/>
        </p:scale>
        <p:origin x="16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43"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kins, Jennifer - Division of Assessment and Accountability Support" userId="S::jennifer.larkins@education.ky.gov::093879bc-4454-48e7-95b0-93a7f4bf4b00" providerId="AD" clId="Web-{9F851D97-AD85-8AFC-88D0-A70D95F406C7}"/>
    <pc:docChg chg="modSld">
      <pc:chgData name="Larkins, Jennifer - Division of Assessment and Accountability Support" userId="S::jennifer.larkins@education.ky.gov::093879bc-4454-48e7-95b0-93a7f4bf4b00" providerId="AD" clId="Web-{9F851D97-AD85-8AFC-88D0-A70D95F406C7}" dt="2023-09-21T14:30:00.939" v="131" actId="1076"/>
      <pc:docMkLst>
        <pc:docMk/>
      </pc:docMkLst>
      <pc:sldChg chg="modSp modCm">
        <pc:chgData name="Larkins, Jennifer - Division of Assessment and Accountability Support" userId="S::jennifer.larkins@education.ky.gov::093879bc-4454-48e7-95b0-93a7f4bf4b00" providerId="AD" clId="Web-{9F851D97-AD85-8AFC-88D0-A70D95F406C7}" dt="2023-09-21T14:26:08.417" v="19" actId="20577"/>
        <pc:sldMkLst>
          <pc:docMk/>
          <pc:sldMk cId="624740888" sldId="998"/>
        </pc:sldMkLst>
        <pc:spChg chg="mod">
          <ac:chgData name="Larkins, Jennifer - Division of Assessment and Accountability Support" userId="S::jennifer.larkins@education.ky.gov::093879bc-4454-48e7-95b0-93a7f4bf4b00" providerId="AD" clId="Web-{9F851D97-AD85-8AFC-88D0-A70D95F406C7}" dt="2023-09-21T14:24:54.649" v="5" actId="20577"/>
          <ac:spMkLst>
            <pc:docMk/>
            <pc:sldMk cId="624740888" sldId="998"/>
            <ac:spMk id="2" creationId="{360AC1BD-BB86-FB6D-9E7B-4AAD76F20F9D}"/>
          </ac:spMkLst>
        </pc:spChg>
        <pc:spChg chg="mod">
          <ac:chgData name="Larkins, Jennifer - Division of Assessment and Accountability Support" userId="S::jennifer.larkins@education.ky.gov::093879bc-4454-48e7-95b0-93a7f4bf4b00" providerId="AD" clId="Web-{9F851D97-AD85-8AFC-88D0-A70D95F406C7}" dt="2023-09-21T14:26:08.417" v="19" actId="20577"/>
          <ac:spMkLst>
            <pc:docMk/>
            <pc:sldMk cId="624740888" sldId="998"/>
            <ac:spMk id="3" creationId="{ABC86B50-D4B2-7AB9-F7B0-A926EB8ABD20}"/>
          </ac:spMkLst>
        </pc:spChg>
        <pc:extLst>
          <p:ext xmlns:p="http://schemas.openxmlformats.org/presentationml/2006/main" uri="{D6D511B9-2390-475A-947B-AFAB55BFBCF1}">
            <pc226:cmChg xmlns:pc226="http://schemas.microsoft.com/office/powerpoint/2022/06/main/command" chg="mod">
              <pc226:chgData name="Larkins, Jennifer - Division of Assessment and Accountability Support" userId="S::jennifer.larkins@education.ky.gov::093879bc-4454-48e7-95b0-93a7f4bf4b00" providerId="AD" clId="Web-{9F851D97-AD85-8AFC-88D0-A70D95F406C7}" dt="2023-09-21T14:26:02.932" v="18"/>
              <pc2:cmMkLst xmlns:pc2="http://schemas.microsoft.com/office/powerpoint/2019/9/main/command">
                <pc:docMk/>
                <pc:sldMk cId="624740888" sldId="998"/>
                <pc2:cmMk id="{181E1F26-FFEA-4B04-8403-EFF1CE329E9F}"/>
              </pc2:cmMkLst>
              <pc226:cmRplyChg chg="add">
                <pc226:chgData name="Larkins, Jennifer - Division of Assessment and Accountability Support" userId="S::jennifer.larkins@education.ky.gov::093879bc-4454-48e7-95b0-93a7f4bf4b00" providerId="AD" clId="Web-{9F851D97-AD85-8AFC-88D0-A70D95F406C7}" dt="2023-09-21T14:26:02.932" v="18"/>
                <pc2:cmRplyMkLst xmlns:pc2="http://schemas.microsoft.com/office/powerpoint/2019/9/main/command">
                  <pc:docMk/>
                  <pc:sldMk cId="624740888" sldId="998"/>
                  <pc2:cmMk id="{181E1F26-FFEA-4B04-8403-EFF1CE329E9F}"/>
                  <pc2:cmRplyMk id="{E2EDD016-972C-4DC7-B7D4-7EA2B501BE1F}"/>
                </pc2:cmRplyMkLst>
              </pc226:cmRplyChg>
            </pc226:cmChg>
            <pc226:cmChg xmlns:pc226="http://schemas.microsoft.com/office/powerpoint/2022/06/main/command" chg="mod">
              <pc226:chgData name="Larkins, Jennifer - Division of Assessment and Accountability Support" userId="S::jennifer.larkins@education.ky.gov::093879bc-4454-48e7-95b0-93a7f4bf4b00" providerId="AD" clId="Web-{9F851D97-AD85-8AFC-88D0-A70D95F406C7}" dt="2023-09-21T14:25:39.713" v="17" actId="20577"/>
              <pc2:cmMkLst xmlns:pc2="http://schemas.microsoft.com/office/powerpoint/2019/9/main/command">
                <pc:docMk/>
                <pc:sldMk cId="624740888" sldId="998"/>
                <pc2:cmMk id="{4934ED47-E336-4BEE-B790-76227EC041A3}"/>
              </pc2:cmMkLst>
            </pc226:cmChg>
            <pc226:cmChg xmlns:pc226="http://schemas.microsoft.com/office/powerpoint/2022/06/main/command" chg="mod">
              <pc226:chgData name="Larkins, Jennifer - Division of Assessment and Accountability Support" userId="S::jennifer.larkins@education.ky.gov::093879bc-4454-48e7-95b0-93a7f4bf4b00" providerId="AD" clId="Web-{9F851D97-AD85-8AFC-88D0-A70D95F406C7}" dt="2023-09-21T14:25:39.713" v="17" actId="20577"/>
              <pc2:cmMkLst xmlns:pc2="http://schemas.microsoft.com/office/powerpoint/2019/9/main/command">
                <pc:docMk/>
                <pc:sldMk cId="624740888" sldId="998"/>
                <pc2:cmMk id="{0892037F-65F9-489F-AC16-E0F7B934166B}"/>
              </pc2:cmMkLst>
            </pc226:cmChg>
          </p:ext>
        </pc:extLst>
      </pc:sldChg>
      <pc:sldChg chg="addSp delSp modSp modCm">
        <pc:chgData name="Larkins, Jennifer - Division of Assessment and Accountability Support" userId="S::jennifer.larkins@education.ky.gov::093879bc-4454-48e7-95b0-93a7f4bf4b00" providerId="AD" clId="Web-{9F851D97-AD85-8AFC-88D0-A70D95F406C7}" dt="2023-09-21T14:29:22.423" v="128" actId="20577"/>
        <pc:sldMkLst>
          <pc:docMk/>
          <pc:sldMk cId="2575917250" sldId="999"/>
        </pc:sldMkLst>
        <pc:spChg chg="mod">
          <ac:chgData name="Larkins, Jennifer - Division of Assessment and Accountability Support" userId="S::jennifer.larkins@education.ky.gov::093879bc-4454-48e7-95b0-93a7f4bf4b00" providerId="AD" clId="Web-{9F851D97-AD85-8AFC-88D0-A70D95F406C7}" dt="2023-09-21T14:29:22.423" v="128" actId="20577"/>
          <ac:spMkLst>
            <pc:docMk/>
            <pc:sldMk cId="2575917250" sldId="999"/>
            <ac:spMk id="3" creationId="{A8882659-51A1-1BE9-3667-BA91498B742F}"/>
          </ac:spMkLst>
        </pc:spChg>
        <pc:picChg chg="add del mod">
          <ac:chgData name="Larkins, Jennifer - Division of Assessment and Accountability Support" userId="S::jennifer.larkins@education.ky.gov::093879bc-4454-48e7-95b0-93a7f4bf4b00" providerId="AD" clId="Web-{9F851D97-AD85-8AFC-88D0-A70D95F406C7}" dt="2023-09-21T14:28:40.640" v="82"/>
          <ac:picMkLst>
            <pc:docMk/>
            <pc:sldMk cId="2575917250" sldId="999"/>
            <ac:picMk id="4" creationId="{03B97FFC-9216-2BD6-10FF-B3D40B608E27}"/>
          </ac:picMkLst>
        </pc:picChg>
        <pc:extLst>
          <p:ext xmlns:p="http://schemas.openxmlformats.org/presentationml/2006/main" uri="{D6D511B9-2390-475A-947B-AFAB55BFBCF1}">
            <pc226:cmChg xmlns:pc226="http://schemas.microsoft.com/office/powerpoint/2022/06/main/command" chg="mod">
              <pc226:chgData name="Larkins, Jennifer - Division of Assessment and Accountability Support" userId="S::jennifer.larkins@education.ky.gov::093879bc-4454-48e7-95b0-93a7f4bf4b00" providerId="AD" clId="Web-{9F851D97-AD85-8AFC-88D0-A70D95F406C7}" dt="2023-09-21T14:29:06.735" v="127" actId="20577"/>
              <pc2:cmMkLst xmlns:pc2="http://schemas.microsoft.com/office/powerpoint/2019/9/main/command">
                <pc:docMk/>
                <pc:sldMk cId="2575917250" sldId="999"/>
                <pc2:cmMk id="{2CA1A00E-A4F1-4B02-AB3F-BC2665487A30}"/>
              </pc2:cmMkLst>
            </pc226:cmChg>
          </p:ext>
        </pc:extLst>
      </pc:sldChg>
      <pc:sldChg chg="modSp modCm">
        <pc:chgData name="Larkins, Jennifer - Division of Assessment and Accountability Support" userId="S::jennifer.larkins@education.ky.gov::093879bc-4454-48e7-95b0-93a7f4bf4b00" providerId="AD" clId="Web-{9F851D97-AD85-8AFC-88D0-A70D95F406C7}" dt="2023-09-21T14:30:00.939" v="131" actId="1076"/>
        <pc:sldMkLst>
          <pc:docMk/>
          <pc:sldMk cId="769095969" sldId="1557"/>
        </pc:sldMkLst>
        <pc:spChg chg="mod">
          <ac:chgData name="Larkins, Jennifer - Division of Assessment and Accountability Support" userId="S::jennifer.larkins@education.ky.gov::093879bc-4454-48e7-95b0-93a7f4bf4b00" providerId="AD" clId="Web-{9F851D97-AD85-8AFC-88D0-A70D95F406C7}" dt="2023-09-21T14:29:49.642" v="130" actId="1076"/>
          <ac:spMkLst>
            <pc:docMk/>
            <pc:sldMk cId="769095969" sldId="1557"/>
            <ac:spMk id="2" creationId="{1DF79188-8DB2-3350-F8B4-C8F36921197B}"/>
          </ac:spMkLst>
        </pc:spChg>
        <pc:graphicFrameChg chg="mod">
          <ac:chgData name="Larkins, Jennifer - Division of Assessment and Accountability Support" userId="S::jennifer.larkins@education.ky.gov::093879bc-4454-48e7-95b0-93a7f4bf4b00" providerId="AD" clId="Web-{9F851D97-AD85-8AFC-88D0-A70D95F406C7}" dt="2023-09-21T14:30:00.939" v="131" actId="1076"/>
          <ac:graphicFrameMkLst>
            <pc:docMk/>
            <pc:sldMk cId="769095969" sldId="1557"/>
            <ac:graphicFrameMk id="7" creationId="{7945A59A-F736-1F65-47B3-ACE399FD678B}"/>
          </ac:graphicFrameMkLst>
        </pc:graphicFrameChg>
        <pc:extLst>
          <p:ext xmlns:p="http://schemas.openxmlformats.org/presentationml/2006/main" uri="{D6D511B9-2390-475A-947B-AFAB55BFBCF1}">
            <pc226:cmChg xmlns:pc226="http://schemas.microsoft.com/office/powerpoint/2022/06/main/command" chg="mod modRxn">
              <pc226:chgData name="Larkins, Jennifer - Division of Assessment and Accountability Support" userId="S::jennifer.larkins@education.ky.gov::093879bc-4454-48e7-95b0-93a7f4bf4b00" providerId="AD" clId="Web-{9F851D97-AD85-8AFC-88D0-A70D95F406C7}" dt="2023-09-21T14:29:36.798" v="129"/>
              <pc2:cmMkLst xmlns:pc2="http://schemas.microsoft.com/office/powerpoint/2019/9/main/command">
                <pc:docMk/>
                <pc:sldMk cId="769095969" sldId="1557"/>
                <pc2:cmMk id="{9A0A6656-FE70-4741-866C-646B7CDD7FAE}"/>
              </pc2:cmMkLst>
            </pc226:cmChg>
          </p:ext>
        </pc:extLst>
      </pc:sldChg>
    </pc:docChg>
  </pc:docChgLst>
  <pc:docChgLst>
    <pc:chgData name="Riley, Ben - Division of Assessment and Accountability Support" userId="4cd6cdff-1273-49fa-8860-d0f5fa3fb9f7" providerId="ADAL" clId="{E737E767-E8CD-4AAA-ADD5-0142A2B83202}"/>
    <pc:docChg chg="undo custSel addSld modSld">
      <pc:chgData name="Riley, Ben - Division of Assessment and Accountability Support" userId="4cd6cdff-1273-49fa-8860-d0f5fa3fb9f7" providerId="ADAL" clId="{E737E767-E8CD-4AAA-ADD5-0142A2B83202}" dt="2023-09-18T17:30:58.509" v="1264" actId="20577"/>
      <pc:docMkLst>
        <pc:docMk/>
      </pc:docMkLst>
      <pc:sldChg chg="modSp mod">
        <pc:chgData name="Riley, Ben - Division of Assessment and Accountability Support" userId="4cd6cdff-1273-49fa-8860-d0f5fa3fb9f7" providerId="ADAL" clId="{E737E767-E8CD-4AAA-ADD5-0142A2B83202}" dt="2023-09-18T17:30:58.509" v="1264" actId="20577"/>
        <pc:sldMkLst>
          <pc:docMk/>
          <pc:sldMk cId="301902911" sldId="256"/>
        </pc:sldMkLst>
        <pc:spChg chg="mod">
          <ac:chgData name="Riley, Ben - Division of Assessment and Accountability Support" userId="4cd6cdff-1273-49fa-8860-d0f5fa3fb9f7" providerId="ADAL" clId="{E737E767-E8CD-4AAA-ADD5-0142A2B83202}" dt="2023-09-18T17:30:58.509" v="1264" actId="20577"/>
          <ac:spMkLst>
            <pc:docMk/>
            <pc:sldMk cId="301902911" sldId="256"/>
            <ac:spMk id="9" creationId="{F03D6A03-BE1A-4040-9335-B6A1590FA9D1}"/>
          </ac:spMkLst>
        </pc:spChg>
      </pc:sldChg>
      <pc:sldChg chg="modSp mod">
        <pc:chgData name="Riley, Ben - Division of Assessment and Accountability Support" userId="4cd6cdff-1273-49fa-8860-d0f5fa3fb9f7" providerId="ADAL" clId="{E737E767-E8CD-4AAA-ADD5-0142A2B83202}" dt="2023-09-18T17:08:49.157" v="1232" actId="2711"/>
        <pc:sldMkLst>
          <pc:docMk/>
          <pc:sldMk cId="1112980395" sldId="257"/>
        </pc:sldMkLst>
        <pc:spChg chg="mod">
          <ac:chgData name="Riley, Ben - Division of Assessment and Accountability Support" userId="4cd6cdff-1273-49fa-8860-d0f5fa3fb9f7" providerId="ADAL" clId="{E737E767-E8CD-4AAA-ADD5-0142A2B83202}" dt="2023-09-18T17:08:49.157" v="1232" actId="2711"/>
          <ac:spMkLst>
            <pc:docMk/>
            <pc:sldMk cId="1112980395" sldId="257"/>
            <ac:spMk id="3" creationId="{F1546C76-FB12-449D-B6D0-1146DF838184}"/>
          </ac:spMkLst>
        </pc:spChg>
      </pc:sldChg>
      <pc:sldChg chg="modSp mod">
        <pc:chgData name="Riley, Ben - Division of Assessment and Accountability Support" userId="4cd6cdff-1273-49fa-8860-d0f5fa3fb9f7" providerId="ADAL" clId="{E737E767-E8CD-4AAA-ADD5-0142A2B83202}" dt="2023-09-18T16:58:38.002" v="1191" actId="113"/>
        <pc:sldMkLst>
          <pc:docMk/>
          <pc:sldMk cId="3225382126" sldId="259"/>
        </pc:sldMkLst>
        <pc:spChg chg="mod">
          <ac:chgData name="Riley, Ben - Division of Assessment and Accountability Support" userId="4cd6cdff-1273-49fa-8860-d0f5fa3fb9f7" providerId="ADAL" clId="{E737E767-E8CD-4AAA-ADD5-0142A2B83202}" dt="2023-09-18T16:58:38.002" v="1191" actId="113"/>
          <ac:spMkLst>
            <pc:docMk/>
            <pc:sldMk cId="3225382126" sldId="259"/>
            <ac:spMk id="3" creationId="{C41873DB-D365-487E-ACCD-B2FEB15D5164}"/>
          </ac:spMkLst>
        </pc:spChg>
      </pc:sldChg>
      <pc:sldChg chg="modSp mod">
        <pc:chgData name="Riley, Ben - Division of Assessment and Accountability Support" userId="4cd6cdff-1273-49fa-8860-d0f5fa3fb9f7" providerId="ADAL" clId="{E737E767-E8CD-4AAA-ADD5-0142A2B83202}" dt="2023-09-18T16:58:00.102" v="1189" actId="207"/>
        <pc:sldMkLst>
          <pc:docMk/>
          <pc:sldMk cId="1674990817" sldId="299"/>
        </pc:sldMkLst>
        <pc:spChg chg="mod">
          <ac:chgData name="Riley, Ben - Division of Assessment and Accountability Support" userId="4cd6cdff-1273-49fa-8860-d0f5fa3fb9f7" providerId="ADAL" clId="{E737E767-E8CD-4AAA-ADD5-0142A2B83202}" dt="2023-09-18T16:58:00.102" v="1189" actId="207"/>
          <ac:spMkLst>
            <pc:docMk/>
            <pc:sldMk cId="1674990817" sldId="299"/>
            <ac:spMk id="7" creationId="{27CC5510-07A2-4BCD-9A13-9559C66A3657}"/>
          </ac:spMkLst>
        </pc:spChg>
      </pc:sldChg>
      <pc:sldChg chg="modSp mod">
        <pc:chgData name="Riley, Ben - Division of Assessment and Accountability Support" userId="4cd6cdff-1273-49fa-8860-d0f5fa3fb9f7" providerId="ADAL" clId="{E737E767-E8CD-4AAA-ADD5-0142A2B83202}" dt="2023-09-18T17:08:30.006" v="1231" actId="2711"/>
        <pc:sldMkLst>
          <pc:docMk/>
          <pc:sldMk cId="1420159705" sldId="301"/>
        </pc:sldMkLst>
        <pc:spChg chg="mod">
          <ac:chgData name="Riley, Ben - Division of Assessment and Accountability Support" userId="4cd6cdff-1273-49fa-8860-d0f5fa3fb9f7" providerId="ADAL" clId="{E737E767-E8CD-4AAA-ADD5-0142A2B83202}" dt="2023-09-18T16:16:37.363" v="335" actId="3626"/>
          <ac:spMkLst>
            <pc:docMk/>
            <pc:sldMk cId="1420159705" sldId="301"/>
            <ac:spMk id="2" creationId="{2A72F760-D8F3-44E6-911F-98470E649D15}"/>
          </ac:spMkLst>
        </pc:spChg>
        <pc:spChg chg="mod">
          <ac:chgData name="Riley, Ben - Division of Assessment and Accountability Support" userId="4cd6cdff-1273-49fa-8860-d0f5fa3fb9f7" providerId="ADAL" clId="{E737E767-E8CD-4AAA-ADD5-0142A2B83202}" dt="2023-09-18T17:08:30.006" v="1231" actId="2711"/>
          <ac:spMkLst>
            <pc:docMk/>
            <pc:sldMk cId="1420159705" sldId="301"/>
            <ac:spMk id="3" creationId="{18BA98B4-0423-44F2-860D-B55B0E71AF52}"/>
          </ac:spMkLst>
        </pc:spChg>
      </pc:sldChg>
      <pc:sldChg chg="modSp mod">
        <pc:chgData name="Riley, Ben - Division of Assessment and Accountability Support" userId="4cd6cdff-1273-49fa-8860-d0f5fa3fb9f7" providerId="ADAL" clId="{E737E767-E8CD-4AAA-ADD5-0142A2B83202}" dt="2023-09-18T17:07:58.037" v="1229" actId="2711"/>
        <pc:sldMkLst>
          <pc:docMk/>
          <pc:sldMk cId="3246807512" sldId="302"/>
        </pc:sldMkLst>
        <pc:spChg chg="mod">
          <ac:chgData name="Riley, Ben - Division of Assessment and Accountability Support" userId="4cd6cdff-1273-49fa-8860-d0f5fa3fb9f7" providerId="ADAL" clId="{E737E767-E8CD-4AAA-ADD5-0142A2B83202}" dt="2023-09-18T17:07:30.482" v="1228" actId="2711"/>
          <ac:spMkLst>
            <pc:docMk/>
            <pc:sldMk cId="3246807512" sldId="302"/>
            <ac:spMk id="6" creationId="{132B015D-8033-4062-B890-6D6431773F9A}"/>
          </ac:spMkLst>
        </pc:spChg>
        <pc:spChg chg="mod">
          <ac:chgData name="Riley, Ben - Division of Assessment and Accountability Support" userId="4cd6cdff-1273-49fa-8860-d0f5fa3fb9f7" providerId="ADAL" clId="{E737E767-E8CD-4AAA-ADD5-0142A2B83202}" dt="2023-09-18T17:07:58.037" v="1229" actId="2711"/>
          <ac:spMkLst>
            <pc:docMk/>
            <pc:sldMk cId="3246807512" sldId="302"/>
            <ac:spMk id="8" creationId="{FD56B1EF-C387-437E-9209-96EA3A4E9F75}"/>
          </ac:spMkLst>
        </pc:spChg>
      </pc:sldChg>
      <pc:sldChg chg="delSp modSp mod">
        <pc:chgData name="Riley, Ben - Division of Assessment and Accountability Support" userId="4cd6cdff-1273-49fa-8860-d0f5fa3fb9f7" providerId="ADAL" clId="{E737E767-E8CD-4AAA-ADD5-0142A2B83202}" dt="2023-09-18T17:08:15.877" v="1230" actId="2711"/>
        <pc:sldMkLst>
          <pc:docMk/>
          <pc:sldMk cId="2600765299" sldId="303"/>
        </pc:sldMkLst>
        <pc:spChg chg="mod ord">
          <ac:chgData name="Riley, Ben - Division of Assessment and Accountability Support" userId="4cd6cdff-1273-49fa-8860-d0f5fa3fb9f7" providerId="ADAL" clId="{E737E767-E8CD-4AAA-ADD5-0142A2B83202}" dt="2023-09-18T17:08:15.877" v="1230" actId="2711"/>
          <ac:spMkLst>
            <pc:docMk/>
            <pc:sldMk cId="2600765299" sldId="303"/>
            <ac:spMk id="1038" creationId="{B37574A1-892B-4854-ED00-778E4D8DE6E8}"/>
          </ac:spMkLst>
        </pc:spChg>
        <pc:picChg chg="del mod">
          <ac:chgData name="Riley, Ben - Division of Assessment and Accountability Support" userId="4cd6cdff-1273-49fa-8860-d0f5fa3fb9f7" providerId="ADAL" clId="{E737E767-E8CD-4AAA-ADD5-0142A2B83202}" dt="2023-09-18T16:45:50.375" v="1082" actId="478"/>
          <ac:picMkLst>
            <pc:docMk/>
            <pc:sldMk cId="2600765299" sldId="303"/>
            <ac:picMk id="1026" creationId="{B61F8B6F-FD73-4D45-92CD-489755C75F25}"/>
          </ac:picMkLst>
        </pc:picChg>
      </pc:sldChg>
      <pc:sldChg chg="modSp">
        <pc:chgData name="Riley, Ben - Division of Assessment and Accountability Support" userId="4cd6cdff-1273-49fa-8860-d0f5fa3fb9f7" providerId="ADAL" clId="{E737E767-E8CD-4AAA-ADD5-0142A2B83202}" dt="2023-09-18T17:02:02.025" v="1208" actId="2711"/>
        <pc:sldMkLst>
          <pc:docMk/>
          <pc:sldMk cId="372455274" sldId="308"/>
        </pc:sldMkLst>
        <pc:graphicFrameChg chg="mod">
          <ac:chgData name="Riley, Ben - Division of Assessment and Accountability Support" userId="4cd6cdff-1273-49fa-8860-d0f5fa3fb9f7" providerId="ADAL" clId="{E737E767-E8CD-4AAA-ADD5-0142A2B83202}" dt="2023-09-18T17:02:02.025" v="1208" actId="2711"/>
          <ac:graphicFrameMkLst>
            <pc:docMk/>
            <pc:sldMk cId="372455274" sldId="308"/>
            <ac:graphicFrameMk id="6" creationId="{E9599435-BE03-87F7-09B5-BF3CCC077C17}"/>
          </ac:graphicFrameMkLst>
        </pc:graphicFrameChg>
      </pc:sldChg>
      <pc:sldChg chg="modSp mod">
        <pc:chgData name="Riley, Ben - Division of Assessment and Accountability Support" userId="4cd6cdff-1273-49fa-8860-d0f5fa3fb9f7" providerId="ADAL" clId="{E737E767-E8CD-4AAA-ADD5-0142A2B83202}" dt="2023-09-18T17:07:04.930" v="1226" actId="2711"/>
        <pc:sldMkLst>
          <pc:docMk/>
          <pc:sldMk cId="2812032223" sldId="309"/>
        </pc:sldMkLst>
        <pc:spChg chg="mod">
          <ac:chgData name="Riley, Ben - Division of Assessment and Accountability Support" userId="4cd6cdff-1273-49fa-8860-d0f5fa3fb9f7" providerId="ADAL" clId="{E737E767-E8CD-4AAA-ADD5-0142A2B83202}" dt="2023-09-18T17:07:04.930" v="1226" actId="2711"/>
          <ac:spMkLst>
            <pc:docMk/>
            <pc:sldMk cId="2812032223" sldId="309"/>
            <ac:spMk id="3" creationId="{04DE8DB2-0CB2-4063-8C92-393203C7AA41}"/>
          </ac:spMkLst>
        </pc:spChg>
      </pc:sldChg>
      <pc:sldChg chg="modSp mod">
        <pc:chgData name="Riley, Ben - Division of Assessment and Accountability Support" userId="4cd6cdff-1273-49fa-8860-d0f5fa3fb9f7" providerId="ADAL" clId="{E737E767-E8CD-4AAA-ADD5-0142A2B83202}" dt="2023-09-18T17:04:41.991" v="1212" actId="255"/>
        <pc:sldMkLst>
          <pc:docMk/>
          <pc:sldMk cId="2558233570" sldId="310"/>
        </pc:sldMkLst>
        <pc:spChg chg="mod">
          <ac:chgData name="Riley, Ben - Division of Assessment and Accountability Support" userId="4cd6cdff-1273-49fa-8860-d0f5fa3fb9f7" providerId="ADAL" clId="{E737E767-E8CD-4AAA-ADD5-0142A2B83202}" dt="2023-09-18T17:04:41.991" v="1212" actId="255"/>
          <ac:spMkLst>
            <pc:docMk/>
            <pc:sldMk cId="2558233570" sldId="310"/>
            <ac:spMk id="3" creationId="{BD2828B4-5BB3-402F-8C15-920FD3EA4351}"/>
          </ac:spMkLst>
        </pc:spChg>
      </pc:sldChg>
      <pc:sldChg chg="modSp mod">
        <pc:chgData name="Riley, Ben - Division of Assessment and Accountability Support" userId="4cd6cdff-1273-49fa-8860-d0f5fa3fb9f7" providerId="ADAL" clId="{E737E767-E8CD-4AAA-ADD5-0142A2B83202}" dt="2023-09-18T17:02:17.043" v="1210" actId="27636"/>
        <pc:sldMkLst>
          <pc:docMk/>
          <pc:sldMk cId="954781842" sldId="311"/>
        </pc:sldMkLst>
        <pc:spChg chg="mod">
          <ac:chgData name="Riley, Ben - Division of Assessment and Accountability Support" userId="4cd6cdff-1273-49fa-8860-d0f5fa3fb9f7" providerId="ADAL" clId="{E737E767-E8CD-4AAA-ADD5-0142A2B83202}" dt="2023-09-18T17:02:17.043" v="1210" actId="27636"/>
          <ac:spMkLst>
            <pc:docMk/>
            <pc:sldMk cId="954781842" sldId="311"/>
            <ac:spMk id="3" creationId="{5B59DB6B-08FF-42D2-B5BF-C5B7BB7CC7FA}"/>
          </ac:spMkLst>
        </pc:spChg>
      </pc:sldChg>
      <pc:sldChg chg="modSp mod">
        <pc:chgData name="Riley, Ben - Division of Assessment and Accountability Support" userId="4cd6cdff-1273-49fa-8860-d0f5fa3fb9f7" providerId="ADAL" clId="{E737E767-E8CD-4AAA-ADD5-0142A2B83202}" dt="2023-09-18T16:59:06.528" v="1199" actId="113"/>
        <pc:sldMkLst>
          <pc:docMk/>
          <pc:sldMk cId="3755522580" sldId="312"/>
        </pc:sldMkLst>
        <pc:spChg chg="mod">
          <ac:chgData name="Riley, Ben - Division of Assessment and Accountability Support" userId="4cd6cdff-1273-49fa-8860-d0f5fa3fb9f7" providerId="ADAL" clId="{E737E767-E8CD-4AAA-ADD5-0142A2B83202}" dt="2023-09-18T16:59:06.528" v="1199" actId="113"/>
          <ac:spMkLst>
            <pc:docMk/>
            <pc:sldMk cId="3755522580" sldId="312"/>
            <ac:spMk id="3" creationId="{5CE9F43E-73CA-4140-A124-2B1A37136FDE}"/>
          </ac:spMkLst>
        </pc:spChg>
      </pc:sldChg>
      <pc:sldChg chg="modSp mod">
        <pc:chgData name="Riley, Ben - Division of Assessment and Accountability Support" userId="4cd6cdff-1273-49fa-8860-d0f5fa3fb9f7" providerId="ADAL" clId="{E737E767-E8CD-4AAA-ADD5-0142A2B83202}" dt="2023-09-18T16:50:14.450" v="1091"/>
        <pc:sldMkLst>
          <pc:docMk/>
          <pc:sldMk cId="1158934239" sldId="313"/>
        </pc:sldMkLst>
        <pc:spChg chg="ord">
          <ac:chgData name="Riley, Ben - Division of Assessment and Accountability Support" userId="4cd6cdff-1273-49fa-8860-d0f5fa3fb9f7" providerId="ADAL" clId="{E737E767-E8CD-4AAA-ADD5-0142A2B83202}" dt="2023-09-18T16:50:14.450" v="1091"/>
          <ac:spMkLst>
            <pc:docMk/>
            <pc:sldMk cId="1158934239" sldId="313"/>
            <ac:spMk id="4" creationId="{9A0A0259-B28C-2486-7F96-AA858687BC96}"/>
          </ac:spMkLst>
        </pc:spChg>
        <pc:spChg chg="mod">
          <ac:chgData name="Riley, Ben - Division of Assessment and Accountability Support" userId="4cd6cdff-1273-49fa-8860-d0f5fa3fb9f7" providerId="ADAL" clId="{E737E767-E8CD-4AAA-ADD5-0142A2B83202}" dt="2023-09-18T15:29:16.392" v="290" actId="962"/>
          <ac:spMkLst>
            <pc:docMk/>
            <pc:sldMk cId="1158934239" sldId="313"/>
            <ac:spMk id="12" creationId="{F42421FC-B6DF-C754-D06D-65DB3B97CA57}"/>
          </ac:spMkLst>
        </pc:spChg>
      </pc:sldChg>
      <pc:sldChg chg="modSp mod">
        <pc:chgData name="Riley, Ben - Division of Assessment and Accountability Support" userId="4cd6cdff-1273-49fa-8860-d0f5fa3fb9f7" providerId="ADAL" clId="{E737E767-E8CD-4AAA-ADD5-0142A2B83202}" dt="2023-09-18T17:09:05.077" v="1233" actId="2711"/>
        <pc:sldMkLst>
          <pc:docMk/>
          <pc:sldMk cId="3360480804" sldId="995"/>
        </pc:sldMkLst>
        <pc:spChg chg="mod">
          <ac:chgData name="Riley, Ben - Division of Assessment and Accountability Support" userId="4cd6cdff-1273-49fa-8860-d0f5fa3fb9f7" providerId="ADAL" clId="{E737E767-E8CD-4AAA-ADD5-0142A2B83202}" dt="2023-09-18T17:09:05.077" v="1233" actId="2711"/>
          <ac:spMkLst>
            <pc:docMk/>
            <pc:sldMk cId="3360480804" sldId="995"/>
            <ac:spMk id="6" creationId="{CB857E68-29B0-9D89-C886-6774BFEB3108}"/>
          </ac:spMkLst>
        </pc:spChg>
      </pc:sldChg>
      <pc:sldChg chg="delSp modSp mod">
        <pc:chgData name="Riley, Ben - Division of Assessment and Accountability Support" userId="4cd6cdff-1273-49fa-8860-d0f5fa3fb9f7" providerId="ADAL" clId="{E737E767-E8CD-4AAA-ADD5-0142A2B83202}" dt="2023-09-18T17:09:40.522" v="1234" actId="478"/>
        <pc:sldMkLst>
          <pc:docMk/>
          <pc:sldMk cId="2231297251" sldId="996"/>
        </pc:sldMkLst>
        <pc:spChg chg="mod">
          <ac:chgData name="Riley, Ben - Division of Assessment and Accountability Support" userId="4cd6cdff-1273-49fa-8860-d0f5fa3fb9f7" providerId="ADAL" clId="{E737E767-E8CD-4AAA-ADD5-0142A2B83202}" dt="2023-09-18T17:04:52.841" v="1214" actId="27636"/>
          <ac:spMkLst>
            <pc:docMk/>
            <pc:sldMk cId="2231297251" sldId="996"/>
            <ac:spMk id="3" creationId="{E2F6FF51-70E0-34D4-1A14-A9DC822207F1}"/>
          </ac:spMkLst>
        </pc:spChg>
        <pc:spChg chg="del">
          <ac:chgData name="Riley, Ben - Division of Assessment and Accountability Support" userId="4cd6cdff-1273-49fa-8860-d0f5fa3fb9f7" providerId="ADAL" clId="{E737E767-E8CD-4AAA-ADD5-0142A2B83202}" dt="2023-09-18T17:09:40.522" v="1234" actId="478"/>
          <ac:spMkLst>
            <pc:docMk/>
            <pc:sldMk cId="2231297251" sldId="996"/>
            <ac:spMk id="4" creationId="{E4AF131D-12FD-AF73-8FA1-B6E8AC800A22}"/>
          </ac:spMkLst>
        </pc:spChg>
      </pc:sldChg>
      <pc:sldChg chg="modSp mod">
        <pc:chgData name="Riley, Ben - Division of Assessment and Accountability Support" userId="4cd6cdff-1273-49fa-8860-d0f5fa3fb9f7" providerId="ADAL" clId="{E737E767-E8CD-4AAA-ADD5-0142A2B83202}" dt="2023-09-18T16:59:26.045" v="1201" actId="27636"/>
        <pc:sldMkLst>
          <pc:docMk/>
          <pc:sldMk cId="3817922939" sldId="997"/>
        </pc:sldMkLst>
        <pc:spChg chg="mod">
          <ac:chgData name="Riley, Ben - Division of Assessment and Accountability Support" userId="4cd6cdff-1273-49fa-8860-d0f5fa3fb9f7" providerId="ADAL" clId="{E737E767-E8CD-4AAA-ADD5-0142A2B83202}" dt="2023-09-18T16:59:26.045" v="1201" actId="27636"/>
          <ac:spMkLst>
            <pc:docMk/>
            <pc:sldMk cId="3817922939" sldId="997"/>
            <ac:spMk id="14" creationId="{72942304-280E-976A-C568-7A5049A73DD7}"/>
          </ac:spMkLst>
        </pc:spChg>
        <pc:picChg chg="mod">
          <ac:chgData name="Riley, Ben - Division of Assessment and Accountability Support" userId="4cd6cdff-1273-49fa-8860-d0f5fa3fb9f7" providerId="ADAL" clId="{E737E767-E8CD-4AAA-ADD5-0142A2B83202}" dt="2023-09-18T16:56:45.711" v="1108" actId="962"/>
          <ac:picMkLst>
            <pc:docMk/>
            <pc:sldMk cId="3817922939" sldId="997"/>
            <ac:picMk id="3" creationId="{BF9C03AF-6018-3A50-7240-3EB4D3BA1356}"/>
          </ac:picMkLst>
        </pc:picChg>
      </pc:sldChg>
      <pc:sldChg chg="modSp mod">
        <pc:chgData name="Riley, Ben - Division of Assessment and Accountability Support" userId="4cd6cdff-1273-49fa-8860-d0f5fa3fb9f7" providerId="ADAL" clId="{E737E767-E8CD-4AAA-ADD5-0142A2B83202}" dt="2023-09-18T17:06:41.715" v="1224" actId="2711"/>
        <pc:sldMkLst>
          <pc:docMk/>
          <pc:sldMk cId="624740888" sldId="998"/>
        </pc:sldMkLst>
        <pc:spChg chg="mod">
          <ac:chgData name="Riley, Ben - Division of Assessment and Accountability Support" userId="4cd6cdff-1273-49fa-8860-d0f5fa3fb9f7" providerId="ADAL" clId="{E737E767-E8CD-4AAA-ADD5-0142A2B83202}" dt="2023-09-18T17:06:41.715" v="1224" actId="2711"/>
          <ac:spMkLst>
            <pc:docMk/>
            <pc:sldMk cId="624740888" sldId="998"/>
            <ac:spMk id="3" creationId="{ABC86B50-D4B2-7AB9-F7B0-A926EB8ABD20}"/>
          </ac:spMkLst>
        </pc:spChg>
      </pc:sldChg>
      <pc:sldChg chg="modSp mod">
        <pc:chgData name="Riley, Ben - Division of Assessment and Accountability Support" userId="4cd6cdff-1273-49fa-8860-d0f5fa3fb9f7" providerId="ADAL" clId="{E737E767-E8CD-4AAA-ADD5-0142A2B83202}" dt="2023-09-18T17:06:20.419" v="1221" actId="2711"/>
        <pc:sldMkLst>
          <pc:docMk/>
          <pc:sldMk cId="2575917250" sldId="999"/>
        </pc:sldMkLst>
        <pc:spChg chg="mod">
          <ac:chgData name="Riley, Ben - Division of Assessment and Accountability Support" userId="4cd6cdff-1273-49fa-8860-d0f5fa3fb9f7" providerId="ADAL" clId="{E737E767-E8CD-4AAA-ADD5-0142A2B83202}" dt="2023-09-18T17:06:20.419" v="1221" actId="2711"/>
          <ac:spMkLst>
            <pc:docMk/>
            <pc:sldMk cId="2575917250" sldId="999"/>
            <ac:spMk id="3" creationId="{A8882659-51A1-1BE9-3667-BA91498B742F}"/>
          </ac:spMkLst>
        </pc:spChg>
      </pc:sldChg>
      <pc:sldChg chg="modSp mod">
        <pc:chgData name="Riley, Ben - Division of Assessment and Accountability Support" userId="4cd6cdff-1273-49fa-8860-d0f5fa3fb9f7" providerId="ADAL" clId="{E737E767-E8CD-4AAA-ADD5-0142A2B83202}" dt="2023-09-18T17:06:31.709" v="1223" actId="27636"/>
        <pc:sldMkLst>
          <pc:docMk/>
          <pc:sldMk cId="3548444446" sldId="1554"/>
        </pc:sldMkLst>
        <pc:spChg chg="mod">
          <ac:chgData name="Riley, Ben - Division of Assessment and Accountability Support" userId="4cd6cdff-1273-49fa-8860-d0f5fa3fb9f7" providerId="ADAL" clId="{E737E767-E8CD-4AAA-ADD5-0142A2B83202}" dt="2023-09-18T17:06:31.709" v="1223" actId="27636"/>
          <ac:spMkLst>
            <pc:docMk/>
            <pc:sldMk cId="3548444446" sldId="1554"/>
            <ac:spMk id="3" creationId="{5BAFE7B7-DD12-25B4-EB2B-FC577D2B783A}"/>
          </ac:spMkLst>
        </pc:spChg>
      </pc:sldChg>
      <pc:sldChg chg="modSp mod">
        <pc:chgData name="Riley, Ben - Division of Assessment and Accountability Support" userId="4cd6cdff-1273-49fa-8860-d0f5fa3fb9f7" providerId="ADAL" clId="{E737E767-E8CD-4AAA-ADD5-0142A2B83202}" dt="2023-09-18T17:06:56.386" v="1225" actId="2711"/>
        <pc:sldMkLst>
          <pc:docMk/>
          <pc:sldMk cId="3474957928" sldId="1555"/>
        </pc:sldMkLst>
        <pc:spChg chg="mod">
          <ac:chgData name="Riley, Ben - Division of Assessment and Accountability Support" userId="4cd6cdff-1273-49fa-8860-d0f5fa3fb9f7" providerId="ADAL" clId="{E737E767-E8CD-4AAA-ADD5-0142A2B83202}" dt="2023-09-18T16:47:04.179" v="1089" actId="207"/>
          <ac:spMkLst>
            <pc:docMk/>
            <pc:sldMk cId="3474957928" sldId="1555"/>
            <ac:spMk id="2" creationId="{E4D117B2-27C6-8EF6-F6FD-FF93E1AB8239}"/>
          </ac:spMkLst>
        </pc:spChg>
        <pc:spChg chg="mod">
          <ac:chgData name="Riley, Ben - Division of Assessment and Accountability Support" userId="4cd6cdff-1273-49fa-8860-d0f5fa3fb9f7" providerId="ADAL" clId="{E737E767-E8CD-4AAA-ADD5-0142A2B83202}" dt="2023-09-18T17:06:56.386" v="1225" actId="2711"/>
          <ac:spMkLst>
            <pc:docMk/>
            <pc:sldMk cId="3474957928" sldId="1555"/>
            <ac:spMk id="3" creationId="{21E9D18B-FC30-E951-2890-B30FCDB1AEFC}"/>
          </ac:spMkLst>
        </pc:spChg>
      </pc:sldChg>
      <pc:sldChg chg="modSp mod setBg">
        <pc:chgData name="Riley, Ben - Division of Assessment and Accountability Support" userId="4cd6cdff-1273-49fa-8860-d0f5fa3fb9f7" providerId="ADAL" clId="{E737E767-E8CD-4AAA-ADD5-0142A2B83202}" dt="2023-09-18T17:06:03.536" v="1220" actId="1076"/>
        <pc:sldMkLst>
          <pc:docMk/>
          <pc:sldMk cId="769095969" sldId="1557"/>
        </pc:sldMkLst>
        <pc:spChg chg="mod">
          <ac:chgData name="Riley, Ben - Division of Assessment and Accountability Support" userId="4cd6cdff-1273-49fa-8860-d0f5fa3fb9f7" providerId="ADAL" clId="{E737E767-E8CD-4AAA-ADD5-0142A2B83202}" dt="2023-09-18T17:06:03.536" v="1220" actId="1076"/>
          <ac:spMkLst>
            <pc:docMk/>
            <pc:sldMk cId="769095969" sldId="1557"/>
            <ac:spMk id="2" creationId="{1DF79188-8DB2-3350-F8B4-C8F36921197B}"/>
          </ac:spMkLst>
        </pc:spChg>
        <pc:spChg chg="mod">
          <ac:chgData name="Riley, Ben - Division of Assessment and Accountability Support" userId="4cd6cdff-1273-49fa-8860-d0f5fa3fb9f7" providerId="ADAL" clId="{E737E767-E8CD-4AAA-ADD5-0142A2B83202}" dt="2023-09-18T16:50:50.718" v="1094" actId="6549"/>
          <ac:spMkLst>
            <pc:docMk/>
            <pc:sldMk cId="769095969" sldId="1557"/>
            <ac:spMk id="6" creationId="{510343D4-16A6-DDA4-B6C6-6396925FC32B}"/>
          </ac:spMkLst>
        </pc:spChg>
      </pc:sldChg>
      <pc:sldChg chg="modSp mod setBg">
        <pc:chgData name="Riley, Ben - Division of Assessment and Accountability Support" userId="4cd6cdff-1273-49fa-8860-d0f5fa3fb9f7" providerId="ADAL" clId="{E737E767-E8CD-4AAA-ADD5-0142A2B83202}" dt="2023-09-18T17:05:07.361" v="1215" actId="2711"/>
        <pc:sldMkLst>
          <pc:docMk/>
          <pc:sldMk cId="4020905089" sldId="1560"/>
        </pc:sldMkLst>
        <pc:spChg chg="mod">
          <ac:chgData name="Riley, Ben - Division of Assessment and Accountability Support" userId="4cd6cdff-1273-49fa-8860-d0f5fa3fb9f7" providerId="ADAL" clId="{E737E767-E8CD-4AAA-ADD5-0142A2B83202}" dt="2023-09-18T17:05:07.361" v="1215" actId="2711"/>
          <ac:spMkLst>
            <pc:docMk/>
            <pc:sldMk cId="4020905089" sldId="1560"/>
            <ac:spMk id="8" creationId="{243C7530-550D-FF48-9BD1-C20224A1578F}"/>
          </ac:spMkLst>
        </pc:spChg>
      </pc:sldChg>
      <pc:sldChg chg="modSp mod">
        <pc:chgData name="Riley, Ben - Division of Assessment and Accountability Support" userId="4cd6cdff-1273-49fa-8860-d0f5fa3fb9f7" providerId="ADAL" clId="{E737E767-E8CD-4AAA-ADD5-0142A2B83202}" dt="2023-09-18T17:05:15.427" v="1216" actId="2711"/>
        <pc:sldMkLst>
          <pc:docMk/>
          <pc:sldMk cId="681315856" sldId="1563"/>
        </pc:sldMkLst>
        <pc:spChg chg="mod">
          <ac:chgData name="Riley, Ben - Division of Assessment and Accountability Support" userId="4cd6cdff-1273-49fa-8860-d0f5fa3fb9f7" providerId="ADAL" clId="{E737E767-E8CD-4AAA-ADD5-0142A2B83202}" dt="2023-09-18T17:05:15.427" v="1216" actId="2711"/>
          <ac:spMkLst>
            <pc:docMk/>
            <pc:sldMk cId="681315856" sldId="1563"/>
            <ac:spMk id="251" creationId="{00000000-0000-0000-0000-000000000000}"/>
          </ac:spMkLst>
        </pc:spChg>
      </pc:sldChg>
      <pc:sldChg chg="addSp delSp modSp add mod setBg">
        <pc:chgData name="Riley, Ben - Division of Assessment and Accountability Support" userId="4cd6cdff-1273-49fa-8860-d0f5fa3fb9f7" providerId="ADAL" clId="{E737E767-E8CD-4AAA-ADD5-0142A2B83202}" dt="2023-09-18T16:36:56.405" v="900" actId="14100"/>
        <pc:sldMkLst>
          <pc:docMk/>
          <pc:sldMk cId="2439728694" sldId="1564"/>
        </pc:sldMkLst>
        <pc:spChg chg="mod">
          <ac:chgData name="Riley, Ben - Division of Assessment and Accountability Support" userId="4cd6cdff-1273-49fa-8860-d0f5fa3fb9f7" providerId="ADAL" clId="{E737E767-E8CD-4AAA-ADD5-0142A2B83202}" dt="2023-09-18T16:33:34.780" v="791" actId="14100"/>
          <ac:spMkLst>
            <pc:docMk/>
            <pc:sldMk cId="2439728694" sldId="1564"/>
            <ac:spMk id="2" creationId="{C10D68B7-1E48-4EBC-BDF5-2EE78158568F}"/>
          </ac:spMkLst>
        </pc:spChg>
        <pc:spChg chg="del mod">
          <ac:chgData name="Riley, Ben - Division of Assessment and Accountability Support" userId="4cd6cdff-1273-49fa-8860-d0f5fa3fb9f7" providerId="ADAL" clId="{E737E767-E8CD-4AAA-ADD5-0142A2B83202}" dt="2023-09-18T16:33:41.338" v="792" actId="478"/>
          <ac:spMkLst>
            <pc:docMk/>
            <pc:sldMk cId="2439728694" sldId="1564"/>
            <ac:spMk id="1038" creationId="{B37574A1-892B-4854-ED00-778E4D8DE6E8}"/>
          </ac:spMkLst>
        </pc:spChg>
        <pc:graphicFrameChg chg="add mod modGraphic">
          <ac:chgData name="Riley, Ben - Division of Assessment and Accountability Support" userId="4cd6cdff-1273-49fa-8860-d0f5fa3fb9f7" providerId="ADAL" clId="{E737E767-E8CD-4AAA-ADD5-0142A2B83202}" dt="2023-09-18T16:34:01.507" v="794" actId="1076"/>
          <ac:graphicFrameMkLst>
            <pc:docMk/>
            <pc:sldMk cId="2439728694" sldId="1564"/>
            <ac:graphicFrameMk id="3" creationId="{A37B8E2E-9BD0-4E8E-4AD7-A71F0A585C5D}"/>
          </ac:graphicFrameMkLst>
        </pc:graphicFrameChg>
        <pc:graphicFrameChg chg="add mod modGraphic">
          <ac:chgData name="Riley, Ben - Division of Assessment and Accountability Support" userId="4cd6cdff-1273-49fa-8860-d0f5fa3fb9f7" providerId="ADAL" clId="{E737E767-E8CD-4AAA-ADD5-0142A2B83202}" dt="2023-09-18T16:34:09.364" v="796" actId="1076"/>
          <ac:graphicFrameMkLst>
            <pc:docMk/>
            <pc:sldMk cId="2439728694" sldId="1564"/>
            <ac:graphicFrameMk id="4" creationId="{55224369-BD2E-05B3-E4A0-920704B345D1}"/>
          </ac:graphicFrameMkLst>
        </pc:graphicFrameChg>
        <pc:graphicFrameChg chg="add del">
          <ac:chgData name="Riley, Ben - Division of Assessment and Accountability Support" userId="4cd6cdff-1273-49fa-8860-d0f5fa3fb9f7" providerId="ADAL" clId="{E737E767-E8CD-4AAA-ADD5-0142A2B83202}" dt="2023-09-18T16:34:18.847" v="798" actId="3680"/>
          <ac:graphicFrameMkLst>
            <pc:docMk/>
            <pc:sldMk cId="2439728694" sldId="1564"/>
            <ac:graphicFrameMk id="5" creationId="{D85FE202-079E-4A79-41B8-5748F0201C26}"/>
          </ac:graphicFrameMkLst>
        </pc:graphicFrameChg>
        <pc:graphicFrameChg chg="add mod modGraphic">
          <ac:chgData name="Riley, Ben - Division of Assessment and Accountability Support" userId="4cd6cdff-1273-49fa-8860-d0f5fa3fb9f7" providerId="ADAL" clId="{E737E767-E8CD-4AAA-ADD5-0142A2B83202}" dt="2023-09-18T16:36:56.405" v="900" actId="14100"/>
          <ac:graphicFrameMkLst>
            <pc:docMk/>
            <pc:sldMk cId="2439728694" sldId="1564"/>
            <ac:graphicFrameMk id="6" creationId="{57C5F0AA-EAE5-0838-72AB-5A45CD6A7349}"/>
          </ac:graphicFrameMkLst>
        </pc:graphicFrameChg>
        <pc:picChg chg="del">
          <ac:chgData name="Riley, Ben - Division of Assessment and Accountability Support" userId="4cd6cdff-1273-49fa-8860-d0f5fa3fb9f7" providerId="ADAL" clId="{E737E767-E8CD-4AAA-ADD5-0142A2B83202}" dt="2023-09-18T16:20:28.927" v="338" actId="478"/>
          <ac:picMkLst>
            <pc:docMk/>
            <pc:sldMk cId="2439728694" sldId="1564"/>
            <ac:picMk id="1026" creationId="{B61F8B6F-FD73-4D45-92CD-489755C75F25}"/>
          </ac:picMkLst>
        </pc:picChg>
      </pc:sldChg>
      <pc:sldChg chg="modSp add mod">
        <pc:chgData name="Riley, Ben - Division of Assessment and Accountability Support" userId="4cd6cdff-1273-49fa-8860-d0f5fa3fb9f7" providerId="ADAL" clId="{E737E767-E8CD-4AAA-ADD5-0142A2B83202}" dt="2023-09-18T16:45:40.236" v="1081" actId="113"/>
        <pc:sldMkLst>
          <pc:docMk/>
          <pc:sldMk cId="3611975606" sldId="1565"/>
        </pc:sldMkLst>
        <pc:spChg chg="mod">
          <ac:chgData name="Riley, Ben - Division of Assessment and Accountability Support" userId="4cd6cdff-1273-49fa-8860-d0f5fa3fb9f7" providerId="ADAL" clId="{E737E767-E8CD-4AAA-ADD5-0142A2B83202}" dt="2023-09-18T16:38:15.771" v="903" actId="20577"/>
          <ac:spMkLst>
            <pc:docMk/>
            <pc:sldMk cId="3611975606" sldId="1565"/>
            <ac:spMk id="2" creationId="{C10D68B7-1E48-4EBC-BDF5-2EE78158568F}"/>
          </ac:spMkLst>
        </pc:spChg>
        <pc:graphicFrameChg chg="mod modGraphic">
          <ac:chgData name="Riley, Ben - Division of Assessment and Accountability Support" userId="4cd6cdff-1273-49fa-8860-d0f5fa3fb9f7" providerId="ADAL" clId="{E737E767-E8CD-4AAA-ADD5-0142A2B83202}" dt="2023-09-18T16:45:40.236" v="1081" actId="113"/>
          <ac:graphicFrameMkLst>
            <pc:docMk/>
            <pc:sldMk cId="3611975606" sldId="1565"/>
            <ac:graphicFrameMk id="3" creationId="{A37B8E2E-9BD0-4E8E-4AD7-A71F0A585C5D}"/>
          </ac:graphicFrameMkLst>
        </pc:graphicFrameChg>
        <pc:graphicFrameChg chg="modGraphic">
          <ac:chgData name="Riley, Ben - Division of Assessment and Accountability Support" userId="4cd6cdff-1273-49fa-8860-d0f5fa3fb9f7" providerId="ADAL" clId="{E737E767-E8CD-4AAA-ADD5-0142A2B83202}" dt="2023-09-18T16:38:37.209" v="914" actId="20577"/>
          <ac:graphicFrameMkLst>
            <pc:docMk/>
            <pc:sldMk cId="3611975606" sldId="1565"/>
            <ac:graphicFrameMk id="4" creationId="{55224369-BD2E-05B3-E4A0-920704B345D1}"/>
          </ac:graphicFrameMkLst>
        </pc:graphicFrameChg>
        <pc:graphicFrameChg chg="modGraphic">
          <ac:chgData name="Riley, Ben - Division of Assessment and Accountability Support" userId="4cd6cdff-1273-49fa-8860-d0f5fa3fb9f7" providerId="ADAL" clId="{E737E767-E8CD-4AAA-ADD5-0142A2B83202}" dt="2023-09-18T16:38:53.221" v="934" actId="20577"/>
          <ac:graphicFrameMkLst>
            <pc:docMk/>
            <pc:sldMk cId="3611975606" sldId="1565"/>
            <ac:graphicFrameMk id="6" creationId="{57C5F0AA-EAE5-0838-72AB-5A45CD6A7349}"/>
          </ac:graphicFrameMkLst>
        </pc:graphicFrameChg>
      </pc:sldChg>
    </pc:docChg>
  </pc:docChgLst>
  <pc:docChgLst>
    <pc:chgData name="O'Hair, Kevin - Office of Assessment and Accountability" userId="S::kevin.ohair@education.ky.gov::854929ff-e20a-4d14-a6ee-38bca46af5a2" providerId="AD" clId="Web-{146EC056-C21A-4FEB-A464-1A066D15367F}"/>
    <pc:docChg chg="mod">
      <pc:chgData name="O'Hair, Kevin - Office of Assessment and Accountability" userId="S::kevin.ohair@education.ky.gov::854929ff-e20a-4d14-a6ee-38bca46af5a2" providerId="AD" clId="Web-{146EC056-C21A-4FEB-A464-1A066D15367F}" dt="2023-09-20T19:34:03.549" v="2"/>
      <pc:docMkLst>
        <pc:docMk/>
      </pc:docMkLst>
      <pc:sldChg chg="addCm">
        <pc:chgData name="O'Hair, Kevin - Office of Assessment and Accountability" userId="S::kevin.ohair@education.ky.gov::854929ff-e20a-4d14-a6ee-38bca46af5a2" providerId="AD" clId="Web-{146EC056-C21A-4FEB-A464-1A066D15367F}" dt="2023-09-20T19:34:03.549" v="2"/>
        <pc:sldMkLst>
          <pc:docMk/>
          <pc:sldMk cId="3246807512" sldId="302"/>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46EC056-C21A-4FEB-A464-1A066D15367F}" dt="2023-09-20T19:34:03.549" v="2"/>
              <pc2:cmMkLst xmlns:pc2="http://schemas.microsoft.com/office/powerpoint/2019/9/main/command">
                <pc:docMk/>
                <pc:sldMk cId="3246807512" sldId="302"/>
                <pc2:cmMk id="{6A24F80F-8F94-46DE-9D38-F8D37377ABF2}"/>
              </pc2:cmMkLst>
            </pc226:cmChg>
          </p:ext>
        </pc:extLst>
      </pc:sldChg>
      <pc:sldChg chg="addCm">
        <pc:chgData name="O'Hair, Kevin - Office of Assessment and Accountability" userId="S::kevin.ohair@education.ky.gov::854929ff-e20a-4d14-a6ee-38bca46af5a2" providerId="AD" clId="Web-{146EC056-C21A-4FEB-A464-1A066D15367F}" dt="2023-09-20T19:30:46.738" v="1"/>
        <pc:sldMkLst>
          <pc:docMk/>
          <pc:sldMk cId="2600765299" sldId="303"/>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46EC056-C21A-4FEB-A464-1A066D15367F}" dt="2023-09-20T19:30:46.738" v="1"/>
              <pc2:cmMkLst xmlns:pc2="http://schemas.microsoft.com/office/powerpoint/2019/9/main/command">
                <pc:docMk/>
                <pc:sldMk cId="2600765299" sldId="303"/>
                <pc2:cmMk id="{D0FB2E7A-4DA7-4E7A-A2B4-1DD1FF8C4200}"/>
              </pc2:cmMkLst>
            </pc226:cmChg>
          </p:ext>
        </pc:extLst>
      </pc:sldChg>
    </pc:docChg>
  </pc:docChgLst>
  <pc:docChgLst>
    <pc:chgData name="Riley, Ben - Division of Assessment and Accountability Support" userId="S::ben.riley@education.ky.gov::4cd6cdff-1273-49fa-8860-d0f5fa3fb9f7" providerId="AD" clId="Web-{70EE4D1F-CBED-94F6-FEA9-607D966671AD}"/>
    <pc:docChg chg="modSld">
      <pc:chgData name="Riley, Ben - Division of Assessment and Accountability Support" userId="S::ben.riley@education.ky.gov::4cd6cdff-1273-49fa-8860-d0f5fa3fb9f7" providerId="AD" clId="Web-{70EE4D1F-CBED-94F6-FEA9-607D966671AD}" dt="2023-09-27T16:16:28.479" v="16" actId="20577"/>
      <pc:docMkLst>
        <pc:docMk/>
      </pc:docMkLst>
      <pc:sldChg chg="addCm modNotes">
        <pc:chgData name="Riley, Ben - Division of Assessment and Accountability Support" userId="S::ben.riley@education.ky.gov::4cd6cdff-1273-49fa-8860-d0f5fa3fb9f7" providerId="AD" clId="Web-{70EE4D1F-CBED-94F6-FEA9-607D966671AD}" dt="2023-09-27T16:15:59.229" v="8"/>
        <pc:sldMkLst>
          <pc:docMk/>
          <pc:sldMk cId="2575917250" sldId="99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S::ben.riley@education.ky.gov::4cd6cdff-1273-49fa-8860-d0f5fa3fb9f7" providerId="AD" clId="Web-{70EE4D1F-CBED-94F6-FEA9-607D966671AD}" dt="2023-09-27T16:15:59.229" v="8"/>
              <pc2:cmMkLst xmlns:pc2="http://schemas.microsoft.com/office/powerpoint/2019/9/main/command">
                <pc:docMk/>
                <pc:sldMk cId="2575917250" sldId="999"/>
                <pc2:cmMk id="{C2080290-A9B7-4052-A46F-8EAD3A0019A2}"/>
              </pc2:cmMkLst>
            </pc226:cmChg>
          </p:ext>
        </pc:extLst>
      </pc:sldChg>
      <pc:sldChg chg="modSp">
        <pc:chgData name="Riley, Ben - Division of Assessment and Accountability Support" userId="S::ben.riley@education.ky.gov::4cd6cdff-1273-49fa-8860-d0f5fa3fb9f7" providerId="AD" clId="Web-{70EE4D1F-CBED-94F6-FEA9-607D966671AD}" dt="2023-09-27T16:16:28.479" v="16" actId="20577"/>
        <pc:sldMkLst>
          <pc:docMk/>
          <pc:sldMk cId="681315856" sldId="1563"/>
        </pc:sldMkLst>
        <pc:spChg chg="mod">
          <ac:chgData name="Riley, Ben - Division of Assessment and Accountability Support" userId="S::ben.riley@education.ky.gov::4cd6cdff-1273-49fa-8860-d0f5fa3fb9f7" providerId="AD" clId="Web-{70EE4D1F-CBED-94F6-FEA9-607D966671AD}" dt="2023-09-27T16:16:28.479" v="16" actId="20577"/>
          <ac:spMkLst>
            <pc:docMk/>
            <pc:sldMk cId="681315856" sldId="1563"/>
            <ac:spMk id="251" creationId="{00000000-0000-0000-0000-000000000000}"/>
          </ac:spMkLst>
        </pc:spChg>
      </pc:sldChg>
    </pc:docChg>
  </pc:docChgLst>
  <pc:docChgLst>
    <pc:chgData name="Savage, Shara - Division of Assessment and Accountability Support" userId="S::shara.savage@education.ky.gov::71eadb16-699f-453e-81d8-c9ac7aaf2dd6" providerId="AD" clId="Web-{886E7F27-65F8-CB2D-55B9-D4365E74F271}"/>
    <pc:docChg chg="mod">
      <pc:chgData name="Savage, Shara - Division of Assessment and Accountability Support" userId="S::shara.savage@education.ky.gov::71eadb16-699f-453e-81d8-c9ac7aaf2dd6" providerId="AD" clId="Web-{886E7F27-65F8-CB2D-55B9-D4365E74F271}" dt="2023-09-20T13:45:33.737" v="1"/>
      <pc:docMkLst>
        <pc:docMk/>
      </pc:docMkLst>
      <pc:sldChg chg="addCm">
        <pc:chgData name="Savage, Shara - Division of Assessment and Accountability Support" userId="S::shara.savage@education.ky.gov::71eadb16-699f-453e-81d8-c9ac7aaf2dd6" providerId="AD" clId="Web-{886E7F27-65F8-CB2D-55B9-D4365E74F271}" dt="2023-09-20T13:45:33.737" v="1"/>
        <pc:sldMkLst>
          <pc:docMk/>
          <pc:sldMk cId="3225382126"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886E7F27-65F8-CB2D-55B9-D4365E74F271}" dt="2023-09-20T13:45:33.737" v="1"/>
              <pc2:cmMkLst xmlns:pc2="http://schemas.microsoft.com/office/powerpoint/2019/9/main/command">
                <pc:docMk/>
                <pc:sldMk cId="3225382126" sldId="259"/>
                <pc2:cmMk id="{3A17016A-23DF-4CEC-8192-4CDFAB34245C}"/>
              </pc2:cmMkLst>
            </pc226:cmChg>
          </p:ext>
        </pc:extLst>
      </pc:sldChg>
    </pc:docChg>
  </pc:docChgLst>
  <pc:docChgLst>
    <pc:chgData name="Riley, Ben - Division of Assessment and Accountability Support" userId="4cd6cdff-1273-49fa-8860-d0f5fa3fb9f7" providerId="ADAL" clId="{6EB38E94-7031-4B6E-B9FA-0105BDF099AA}"/>
    <pc:docChg chg="undo redo custSel addSld modSld sldOrd">
      <pc:chgData name="Riley, Ben - Division of Assessment and Accountability Support" userId="4cd6cdff-1273-49fa-8860-d0f5fa3fb9f7" providerId="ADAL" clId="{6EB38E94-7031-4B6E-B9FA-0105BDF099AA}" dt="2023-09-27T16:08:24.705" v="4241"/>
      <pc:docMkLst>
        <pc:docMk/>
      </pc:docMkLst>
      <pc:sldChg chg="modSp mod modCm modNotesTx">
        <pc:chgData name="Riley, Ben - Division of Assessment and Accountability Support" userId="4cd6cdff-1273-49fa-8860-d0f5fa3fb9f7" providerId="ADAL" clId="{6EB38E94-7031-4B6E-B9FA-0105BDF099AA}" dt="2023-09-21T20:13:45.856" v="4093" actId="20577"/>
        <pc:sldMkLst>
          <pc:docMk/>
          <pc:sldMk cId="3225382126" sldId="259"/>
        </pc:sldMkLst>
        <pc:spChg chg="mod">
          <ac:chgData name="Riley, Ben - Division of Assessment and Accountability Support" userId="4cd6cdff-1273-49fa-8860-d0f5fa3fb9f7" providerId="ADAL" clId="{6EB38E94-7031-4B6E-B9FA-0105BDF099AA}" dt="2023-09-21T20:13:45.856" v="4093"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20:03:35.461" v="3818"/>
              <pc2:cmMkLst xmlns:pc2="http://schemas.microsoft.com/office/powerpoint/2019/9/main/command">
                <pc:docMk/>
                <pc:sldMk cId="3225382126" sldId="259"/>
                <pc2:cmMk id="{EFE357A1-DC88-47A8-BB8E-3854BC2A83CD}"/>
              </pc2:cmMkLst>
            </pc226:cmChg>
          </p:ext>
        </pc:extLst>
      </pc:sldChg>
      <pc:sldChg chg="ord modCm">
        <pc:chgData name="Riley, Ben - Division of Assessment and Accountability Support" userId="4cd6cdff-1273-49fa-8860-d0f5fa3fb9f7" providerId="ADAL" clId="{6EB38E94-7031-4B6E-B9FA-0105BDF099AA}" dt="2023-09-21T17:20:28.345" v="2583"/>
        <pc:sldMkLst>
          <pc:docMk/>
          <pc:sldMk cId="3246807512" sldId="302"/>
        </pc:sldMkLst>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7:20:28.345" v="2583"/>
              <pc2:cmMkLst xmlns:pc2="http://schemas.microsoft.com/office/powerpoint/2019/9/main/command">
                <pc:docMk/>
                <pc:sldMk cId="3246807512" sldId="302"/>
                <pc2:cmMk id="{6A24F80F-8F94-46DE-9D38-F8D37377ABF2}"/>
              </pc2:cmMkLst>
              <pc226:cmRplyChg chg="add">
                <pc226:chgData name="Riley, Ben - Division of Assessment and Accountability Support" userId="4cd6cdff-1273-49fa-8860-d0f5fa3fb9f7" providerId="ADAL" clId="{6EB38E94-7031-4B6E-B9FA-0105BDF099AA}" dt="2023-09-21T17:09:05.373" v="2217"/>
                <pc2:cmRplyMkLst xmlns:pc2="http://schemas.microsoft.com/office/powerpoint/2019/9/main/command">
                  <pc:docMk/>
                  <pc:sldMk cId="3246807512" sldId="302"/>
                  <pc2:cmMk id="{6A24F80F-8F94-46DE-9D38-F8D37377ABF2}"/>
                  <pc2:cmRplyMk id="{E1A27DAA-0DDA-4384-84F3-458F1B9F71D3}"/>
                </pc2:cmRplyMkLst>
              </pc226:cmRplyChg>
            </pc226:cmChg>
          </p:ext>
        </pc:extLst>
      </pc:sldChg>
      <pc:sldChg chg="modSp mod modClrScheme modCm chgLayout">
        <pc:chgData name="Riley, Ben - Division of Assessment and Accountability Support" userId="4cd6cdff-1273-49fa-8860-d0f5fa3fb9f7" providerId="ADAL" clId="{6EB38E94-7031-4B6E-B9FA-0105BDF099AA}" dt="2023-09-21T15:41:41.495" v="1709"/>
        <pc:sldMkLst>
          <pc:docMk/>
          <pc:sldMk cId="2600765299" sldId="303"/>
        </pc:sldMkLst>
        <pc:spChg chg="mod ord">
          <ac:chgData name="Riley, Ben - Division of Assessment and Accountability Support" userId="4cd6cdff-1273-49fa-8860-d0f5fa3fb9f7" providerId="ADAL" clId="{6EB38E94-7031-4B6E-B9FA-0105BDF099AA}" dt="2023-09-21T15:41:33.736" v="1708" actId="700"/>
          <ac:spMkLst>
            <pc:docMk/>
            <pc:sldMk cId="2600765299" sldId="303"/>
            <ac:spMk id="2" creationId="{C10D68B7-1E48-4EBC-BDF5-2EE78158568F}"/>
          </ac:spMkLst>
        </pc:spChg>
        <pc:spChg chg="mod ord">
          <ac:chgData name="Riley, Ben - Division of Assessment and Accountability Support" userId="4cd6cdff-1273-49fa-8860-d0f5fa3fb9f7" providerId="ADAL" clId="{6EB38E94-7031-4B6E-B9FA-0105BDF099AA}" dt="2023-09-21T15:41:33.736" v="1708" actId="700"/>
          <ac:spMkLst>
            <pc:docMk/>
            <pc:sldMk cId="2600765299" sldId="303"/>
            <ac:spMk id="1038" creationId="{B37574A1-892B-4854-ED00-778E4D8DE6E8}"/>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5:41:41.495" v="1709"/>
              <pc2:cmMkLst xmlns:pc2="http://schemas.microsoft.com/office/powerpoint/2019/9/main/command">
                <pc:docMk/>
                <pc:sldMk cId="2600765299" sldId="303"/>
                <pc2:cmMk id="{D0FB2E7A-4DA7-4E7A-A2B4-1DD1FF8C4200}"/>
              </pc2:cmMkLst>
            </pc226:cmChg>
          </p:ext>
        </pc:extLst>
      </pc:sldChg>
      <pc:sldChg chg="modNotesTx">
        <pc:chgData name="Riley, Ben - Division of Assessment and Accountability Support" userId="4cd6cdff-1273-49fa-8860-d0f5fa3fb9f7" providerId="ADAL" clId="{6EB38E94-7031-4B6E-B9FA-0105BDF099AA}" dt="2023-09-21T15:24:07.827" v="1085" actId="20577"/>
        <pc:sldMkLst>
          <pc:docMk/>
          <pc:sldMk cId="372455274" sldId="308"/>
        </pc:sldMkLst>
      </pc:sldChg>
      <pc:sldChg chg="modSp mod ord">
        <pc:chgData name="Riley, Ben - Division of Assessment and Accountability Support" userId="4cd6cdff-1273-49fa-8860-d0f5fa3fb9f7" providerId="ADAL" clId="{6EB38E94-7031-4B6E-B9FA-0105BDF099AA}" dt="2023-09-21T17:15:34.354" v="2313" actId="20577"/>
        <pc:sldMkLst>
          <pc:docMk/>
          <pc:sldMk cId="2812032223" sldId="309"/>
        </pc:sldMkLst>
        <pc:spChg chg="mod">
          <ac:chgData name="Riley, Ben - Division of Assessment and Accountability Support" userId="4cd6cdff-1273-49fa-8860-d0f5fa3fb9f7" providerId="ADAL" clId="{6EB38E94-7031-4B6E-B9FA-0105BDF099AA}" dt="2023-09-21T17:15:34.354" v="2313" actId="20577"/>
          <ac:spMkLst>
            <pc:docMk/>
            <pc:sldMk cId="2812032223" sldId="309"/>
            <ac:spMk id="3" creationId="{04DE8DB2-0CB2-4063-8C92-393203C7AA41}"/>
          </ac:spMkLst>
        </pc:spChg>
      </pc:sldChg>
      <pc:sldChg chg="modNotesTx">
        <pc:chgData name="Riley, Ben - Division of Assessment and Accountability Support" userId="4cd6cdff-1273-49fa-8860-d0f5fa3fb9f7" providerId="ADAL" clId="{6EB38E94-7031-4B6E-B9FA-0105BDF099AA}" dt="2023-09-21T15:11:31.899" v="1039" actId="20577"/>
        <pc:sldMkLst>
          <pc:docMk/>
          <pc:sldMk cId="2558233570" sldId="310"/>
        </pc:sldMkLst>
      </pc:sldChg>
      <pc:sldChg chg="modSp mod modNotesTx">
        <pc:chgData name="Riley, Ben - Division of Assessment and Accountability Support" userId="4cd6cdff-1273-49fa-8860-d0f5fa3fb9f7" providerId="ADAL" clId="{6EB38E94-7031-4B6E-B9FA-0105BDF099AA}" dt="2023-09-21T16:55:11.643" v="1801" actId="20577"/>
        <pc:sldMkLst>
          <pc:docMk/>
          <pc:sldMk cId="954781842" sldId="311"/>
        </pc:sldMkLst>
        <pc:spChg chg="mod">
          <ac:chgData name="Riley, Ben - Division of Assessment and Accountability Support" userId="4cd6cdff-1273-49fa-8860-d0f5fa3fb9f7" providerId="ADAL" clId="{6EB38E94-7031-4B6E-B9FA-0105BDF099AA}" dt="2023-09-21T16:55:11.643" v="1801" actId="20577"/>
          <ac:spMkLst>
            <pc:docMk/>
            <pc:sldMk cId="954781842" sldId="311"/>
            <ac:spMk id="3" creationId="{5B59DB6B-08FF-42D2-B5BF-C5B7BB7CC7FA}"/>
          </ac:spMkLst>
        </pc:spChg>
      </pc:sldChg>
      <pc:sldChg chg="modNotesTx">
        <pc:chgData name="Riley, Ben - Division of Assessment and Accountability Support" userId="4cd6cdff-1273-49fa-8860-d0f5fa3fb9f7" providerId="ADAL" clId="{6EB38E94-7031-4B6E-B9FA-0105BDF099AA}" dt="2023-09-21T15:30:57.874" v="1089" actId="6549"/>
        <pc:sldMkLst>
          <pc:docMk/>
          <pc:sldMk cId="3755522580" sldId="312"/>
        </pc:sldMkLst>
      </pc:sldChg>
      <pc:sldChg chg="modSp mod modNotesTx">
        <pc:chgData name="Riley, Ben - Division of Assessment and Accountability Support" userId="4cd6cdff-1273-49fa-8860-d0f5fa3fb9f7" providerId="ADAL" clId="{6EB38E94-7031-4B6E-B9FA-0105BDF099AA}" dt="2023-09-21T20:30:18.696" v="4219" actId="20577"/>
        <pc:sldMkLst>
          <pc:docMk/>
          <pc:sldMk cId="2231297251" sldId="996"/>
        </pc:sldMkLst>
        <pc:spChg chg="mod">
          <ac:chgData name="Riley, Ben - Division of Assessment and Accountability Support" userId="4cd6cdff-1273-49fa-8860-d0f5fa3fb9f7" providerId="ADAL" clId="{6EB38E94-7031-4B6E-B9FA-0105BDF099AA}" dt="2023-09-21T15:05:58.442" v="973" actId="20577"/>
          <ac:spMkLst>
            <pc:docMk/>
            <pc:sldMk cId="2231297251" sldId="996"/>
            <ac:spMk id="3" creationId="{E2F6FF51-70E0-34D4-1A14-A9DC822207F1}"/>
          </ac:spMkLst>
        </pc:spChg>
      </pc:sldChg>
      <pc:sldChg chg="addSp delSp modSp mod modCm modNotesTx">
        <pc:chgData name="Riley, Ben - Division of Assessment and Accountability Support" userId="4cd6cdff-1273-49fa-8860-d0f5fa3fb9f7" providerId="ADAL" clId="{6EB38E94-7031-4B6E-B9FA-0105BDF099AA}" dt="2023-09-21T15:38:10.276" v="1694"/>
        <pc:sldMkLst>
          <pc:docMk/>
          <pc:sldMk cId="3817922939" sldId="997"/>
        </pc:sldMkLst>
        <pc:spChg chg="mod">
          <ac:chgData name="Riley, Ben - Division of Assessment and Accountability Support" userId="4cd6cdff-1273-49fa-8860-d0f5fa3fb9f7" providerId="ADAL" clId="{6EB38E94-7031-4B6E-B9FA-0105BDF099AA}" dt="2023-09-21T15:38:02.345" v="1693" actId="313"/>
          <ac:spMkLst>
            <pc:docMk/>
            <pc:sldMk cId="3817922939" sldId="997"/>
            <ac:spMk id="14" creationId="{72942304-280E-976A-C568-7A5049A73DD7}"/>
          </ac:spMkLst>
        </pc:spChg>
        <pc:picChg chg="del">
          <ac:chgData name="Riley, Ben - Division of Assessment and Accountability Support" userId="4cd6cdff-1273-49fa-8860-d0f5fa3fb9f7" providerId="ADAL" clId="{6EB38E94-7031-4B6E-B9FA-0105BDF099AA}" dt="2023-09-21T15:35:50.815" v="1236" actId="478"/>
          <ac:picMkLst>
            <pc:docMk/>
            <pc:sldMk cId="3817922939" sldId="997"/>
            <ac:picMk id="3" creationId="{BF9C03AF-6018-3A50-7240-3EB4D3BA1356}"/>
          </ac:picMkLst>
        </pc:picChg>
        <pc:picChg chg="add mod">
          <ac:chgData name="Riley, Ben - Division of Assessment and Accountability Support" userId="4cd6cdff-1273-49fa-8860-d0f5fa3fb9f7" providerId="ADAL" clId="{6EB38E94-7031-4B6E-B9FA-0105BDF099AA}" dt="2023-09-21T15:36:34.408" v="1453" actId="962"/>
          <ac:picMkLst>
            <pc:docMk/>
            <pc:sldMk cId="3817922939" sldId="997"/>
            <ac:picMk id="5" creationId="{016F4C8F-6FB0-F2DD-C8DC-5ECB0F920213}"/>
          </ac:picMkLst>
        </pc:pic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5:38:10.276" v="1694"/>
              <pc2:cmMkLst xmlns:pc2="http://schemas.microsoft.com/office/powerpoint/2019/9/main/command">
                <pc:docMk/>
                <pc:sldMk cId="3817922939" sldId="997"/>
                <pc2:cmMk id="{FDD3325C-A436-4E47-BDED-04322EF720D3}"/>
              </pc2:cmMkLst>
            </pc226:cmChg>
          </p:ext>
        </pc:extLst>
      </pc:sldChg>
      <pc:sldChg chg="modSp mod addCm modCm modNotesTx">
        <pc:chgData name="Riley, Ben - Division of Assessment and Accountability Support" userId="4cd6cdff-1273-49fa-8860-d0f5fa3fb9f7" providerId="ADAL" clId="{6EB38E94-7031-4B6E-B9FA-0105BDF099AA}" dt="2023-09-21T20:26:58.457" v="4118" actId="20577"/>
        <pc:sldMkLst>
          <pc:docMk/>
          <pc:sldMk cId="624740888" sldId="998"/>
        </pc:sldMkLst>
        <pc:spChg chg="mod">
          <ac:chgData name="Riley, Ben - Division of Assessment and Accountability Support" userId="4cd6cdff-1273-49fa-8860-d0f5fa3fb9f7" providerId="ADAL" clId="{6EB38E94-7031-4B6E-B9FA-0105BDF099AA}" dt="2023-09-21T18:13:45.394" v="2941" actId="113"/>
          <ac:spMkLst>
            <pc:docMk/>
            <pc:sldMk cId="624740888" sldId="998"/>
            <ac:spMk id="3" creationId="{ABC86B50-D4B2-7AB9-F7B0-A926EB8ABD20}"/>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7:42:11.788" v="2783" actId="20577"/>
              <pc2:cmMkLst xmlns:pc2="http://schemas.microsoft.com/office/powerpoint/2019/9/main/command">
                <pc:docMk/>
                <pc:sldMk cId="624740888" sldId="998"/>
                <pc2:cmMk id="{181E1F26-FFEA-4B04-8403-EFF1CE329E9F}"/>
              </pc2:cmMkLst>
              <pc226:cmRplyChg chg="add">
                <pc226:chgData name="Riley, Ben - Division of Assessment and Accountability Support" userId="4cd6cdff-1273-49fa-8860-d0f5fa3fb9f7" providerId="ADAL" clId="{6EB38E94-7031-4B6E-B9FA-0105BDF099AA}" dt="2023-09-21T14:08:48.044" v="454"/>
                <pc2:cmRplyMkLst xmlns:pc2="http://schemas.microsoft.com/office/powerpoint/2019/9/main/command">
                  <pc:docMk/>
                  <pc:sldMk cId="624740888" sldId="998"/>
                  <pc2:cmMk id="{181E1F26-FFEA-4B04-8403-EFF1CE329E9F}"/>
                  <pc2:cmRplyMk id="{9FDA3580-152A-464B-A0A0-D973C1E85A79}"/>
                </pc2:cmRplyMkLst>
              </pc226:cmRplyChg>
            </pc226:cmChg>
            <pc226:cmChg xmlns:pc226="http://schemas.microsoft.com/office/powerpoint/2022/06/main/command" chg="mod">
              <pc226:chgData name="Riley, Ben - Division of Assessment and Accountability Support" userId="4cd6cdff-1273-49fa-8860-d0f5fa3fb9f7" providerId="ADAL" clId="{6EB38E94-7031-4B6E-B9FA-0105BDF099AA}" dt="2023-09-21T17:42:11.788" v="2783" actId="20577"/>
              <pc2:cmMkLst xmlns:pc2="http://schemas.microsoft.com/office/powerpoint/2019/9/main/command">
                <pc:docMk/>
                <pc:sldMk cId="624740888" sldId="998"/>
                <pc2:cmMk id="{4934ED47-E336-4BEE-B790-76227EC041A3}"/>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18:05:26.373" v="2790"/>
              <pc2:cmMkLst xmlns:pc2="http://schemas.microsoft.com/office/powerpoint/2019/9/main/command">
                <pc:docMk/>
                <pc:sldMk cId="624740888" sldId="998"/>
                <pc2:cmMk id="{DC8E214A-E9D9-4767-8D2D-66E178E8A233}"/>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17:42:11.788" v="2783" actId="20577"/>
              <pc2:cmMkLst xmlns:pc2="http://schemas.microsoft.com/office/powerpoint/2019/9/main/command">
                <pc:docMk/>
                <pc:sldMk cId="624740888" sldId="998"/>
                <pc2:cmMk id="{0892037F-65F9-489F-AC16-E0F7B934166B}"/>
              </pc2:cmMkLst>
            </pc226:cmChg>
            <pc226:cmChg xmlns:pc226="http://schemas.microsoft.com/office/powerpoint/2022/06/main/command" chg="add mod">
              <pc226:chgData name="Riley, Ben - Division of Assessment and Accountability Support" userId="4cd6cdff-1273-49fa-8860-d0f5fa3fb9f7" providerId="ADAL" clId="{6EB38E94-7031-4B6E-B9FA-0105BDF099AA}" dt="2023-09-21T18:14:40.443" v="2942"/>
              <pc2:cmMkLst xmlns:pc2="http://schemas.microsoft.com/office/powerpoint/2019/9/main/command">
                <pc:docMk/>
                <pc:sldMk cId="624740888" sldId="998"/>
                <pc2:cmMk id="{87EBA480-7F24-4A89-BC41-3584B1873C49}"/>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20:04:28.154" v="3831"/>
              <pc2:cmMkLst xmlns:pc2="http://schemas.microsoft.com/office/powerpoint/2019/9/main/command">
                <pc:docMk/>
                <pc:sldMk cId="624740888" sldId="998"/>
                <pc2:cmMk id="{8CB0658D-18E3-4518-9DEF-F4DA4E11A6DC}"/>
              </pc2:cmMkLst>
            </pc226:cmChg>
          </p:ext>
        </pc:extLst>
      </pc:sldChg>
      <pc:sldChg chg="modSp mod modCm modNotesTx">
        <pc:chgData name="Riley, Ben - Division of Assessment and Accountability Support" userId="4cd6cdff-1273-49fa-8860-d0f5fa3fb9f7" providerId="ADAL" clId="{6EB38E94-7031-4B6E-B9FA-0105BDF099AA}" dt="2023-09-21T20:28:16.295" v="4159"/>
        <pc:sldMkLst>
          <pc:docMk/>
          <pc:sldMk cId="2575917250" sldId="999"/>
        </pc:sldMkLst>
        <pc:spChg chg="mod">
          <ac:chgData name="Riley, Ben - Division of Assessment and Accountability Support" userId="4cd6cdff-1273-49fa-8860-d0f5fa3fb9f7" providerId="ADAL" clId="{6EB38E94-7031-4B6E-B9FA-0105BDF099AA}" dt="2023-09-21T14:43:02.799" v="688" actId="20577"/>
          <ac:spMkLst>
            <pc:docMk/>
            <pc:sldMk cId="2575917250" sldId="999"/>
            <ac:spMk id="3" creationId="{A8882659-51A1-1BE9-3667-BA91498B742F}"/>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4:43:02.799" v="688" actId="20577"/>
              <pc2:cmMkLst xmlns:pc2="http://schemas.microsoft.com/office/powerpoint/2019/9/main/command">
                <pc:docMk/>
                <pc:sldMk cId="2575917250" sldId="999"/>
                <pc2:cmMk id="{2CA1A00E-A4F1-4B02-AB3F-BC2665487A30}"/>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20:27:54.038" v="4139"/>
              <pc2:cmMkLst xmlns:pc2="http://schemas.microsoft.com/office/powerpoint/2019/9/main/command">
                <pc:docMk/>
                <pc:sldMk cId="2575917250" sldId="999"/>
                <pc2:cmMk id="{59CCDDC5-6A89-470F-A3D7-9B1643DE24F4}"/>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20:28:16.295" v="4159"/>
              <pc2:cmMkLst xmlns:pc2="http://schemas.microsoft.com/office/powerpoint/2019/9/main/command">
                <pc:docMk/>
                <pc:sldMk cId="2575917250" sldId="999"/>
                <pc2:cmMk id="{5B2AD2EC-6669-49D4-8784-8788A41D859A}"/>
              </pc2:cmMkLst>
            </pc226:cmChg>
          </p:ext>
        </pc:extLst>
      </pc:sldChg>
      <pc:sldChg chg="modSp mod ord modCm modNotesTx">
        <pc:chgData name="Riley, Ben - Division of Assessment and Accountability Support" userId="4cd6cdff-1273-49fa-8860-d0f5fa3fb9f7" providerId="ADAL" clId="{6EB38E94-7031-4B6E-B9FA-0105BDF099AA}" dt="2023-09-21T20:29:25.204" v="4181"/>
        <pc:sldMkLst>
          <pc:docMk/>
          <pc:sldMk cId="3548444446" sldId="1554"/>
        </pc:sldMkLst>
        <pc:spChg chg="mod">
          <ac:chgData name="Riley, Ben - Division of Assessment and Accountability Support" userId="4cd6cdff-1273-49fa-8860-d0f5fa3fb9f7" providerId="ADAL" clId="{6EB38E94-7031-4B6E-B9FA-0105BDF099AA}" dt="2023-09-21T14:13:36.275" v="514" actId="20577"/>
          <ac:spMkLst>
            <pc:docMk/>
            <pc:sldMk cId="3548444446" sldId="1554"/>
            <ac:spMk id="3" creationId="{5BAFE7B7-DD12-25B4-EB2B-FC577D2B783A}"/>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20:29:25.204" v="4181"/>
              <pc2:cmMkLst xmlns:pc2="http://schemas.microsoft.com/office/powerpoint/2019/9/main/command">
                <pc:docMk/>
                <pc:sldMk cId="3548444446" sldId="1554"/>
                <pc2:cmMk id="{318A88B2-E139-4986-BFEE-770A02FDD683}"/>
              </pc2:cmMkLst>
            </pc226:cmChg>
            <pc226:cmChg xmlns:pc226="http://schemas.microsoft.com/office/powerpoint/2022/06/main/command" chg="mod modRxn">
              <pc226:chgData name="Riley, Ben - Division of Assessment and Accountability Support" userId="4cd6cdff-1273-49fa-8860-d0f5fa3fb9f7" providerId="ADAL" clId="{6EB38E94-7031-4B6E-B9FA-0105BDF099AA}" dt="2023-09-21T17:14:36.740" v="2312"/>
              <pc2:cmMkLst xmlns:pc2="http://schemas.microsoft.com/office/powerpoint/2019/9/main/command">
                <pc:docMk/>
                <pc:sldMk cId="3548444446" sldId="1554"/>
                <pc2:cmMk id="{A6EE43C7-6E9B-40DF-8118-EDEEAAFFF8D4}"/>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17:19:55.259" v="2582"/>
              <pc2:cmMkLst xmlns:pc2="http://schemas.microsoft.com/office/powerpoint/2019/9/main/command">
                <pc:docMk/>
                <pc:sldMk cId="3548444446" sldId="1554"/>
                <pc2:cmMk id="{99C3B6FB-98D1-4D7A-A74F-5324F82857CE}"/>
              </pc2:cmMkLst>
            </pc226:cmChg>
          </p:ext>
        </pc:extLst>
      </pc:sldChg>
      <pc:sldChg chg="ord">
        <pc:chgData name="Riley, Ben - Division of Assessment and Accountability Support" userId="4cd6cdff-1273-49fa-8860-d0f5fa3fb9f7" providerId="ADAL" clId="{6EB38E94-7031-4B6E-B9FA-0105BDF099AA}" dt="2023-09-21T17:06:06.871" v="2214"/>
        <pc:sldMkLst>
          <pc:docMk/>
          <pc:sldMk cId="3474957928" sldId="1555"/>
        </pc:sldMkLst>
      </pc:sldChg>
      <pc:sldChg chg="modSp mod modCm modNotesTx">
        <pc:chgData name="Riley, Ben - Division of Assessment and Accountability Support" userId="4cd6cdff-1273-49fa-8860-d0f5fa3fb9f7" providerId="ADAL" clId="{6EB38E94-7031-4B6E-B9FA-0105BDF099AA}" dt="2023-09-21T15:38:25.348" v="1696"/>
        <pc:sldMkLst>
          <pc:docMk/>
          <pc:sldMk cId="769095969" sldId="1557"/>
        </pc:sldMkLst>
        <pc:spChg chg="mod">
          <ac:chgData name="Riley, Ben - Division of Assessment and Accountability Support" userId="4cd6cdff-1273-49fa-8860-d0f5fa3fb9f7" providerId="ADAL" clId="{6EB38E94-7031-4B6E-B9FA-0105BDF099AA}" dt="2023-09-21T14:59:14.603" v="849" actId="20577"/>
          <ac:spMkLst>
            <pc:docMk/>
            <pc:sldMk cId="769095969" sldId="1557"/>
            <ac:spMk id="2" creationId="{1DF79188-8DB2-3350-F8B4-C8F36921197B}"/>
          </ac:spMkLst>
        </pc:spChg>
        <pc:graphicFrameChg chg="mod">
          <ac:chgData name="Riley, Ben - Division of Assessment and Accountability Support" userId="4cd6cdff-1273-49fa-8860-d0f5fa3fb9f7" providerId="ADAL" clId="{6EB38E94-7031-4B6E-B9FA-0105BDF099AA}" dt="2023-09-21T14:58:00.344" v="809" actId="20577"/>
          <ac:graphicFrameMkLst>
            <pc:docMk/>
            <pc:sldMk cId="769095969" sldId="1557"/>
            <ac:graphicFrameMk id="7" creationId="{7945A59A-F736-1F65-47B3-ACE399FD678B}"/>
          </ac:graphicFrameMkLst>
        </pc:graphicFrame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15:38:23.251" v="1695"/>
              <pc2:cmMkLst xmlns:pc2="http://schemas.microsoft.com/office/powerpoint/2019/9/main/command">
                <pc:docMk/>
                <pc:sldMk cId="769095969" sldId="1557"/>
                <pc2:cmMk id="{9A0A6656-FE70-4741-866C-646B7CDD7FAE}"/>
              </pc2:cmMkLst>
            </pc226:cmChg>
            <pc226:cmChg xmlns:pc226="http://schemas.microsoft.com/office/powerpoint/2022/06/main/command" chg="mod">
              <pc226:chgData name="Riley, Ben - Division of Assessment and Accountability Support" userId="4cd6cdff-1273-49fa-8860-d0f5fa3fb9f7" providerId="ADAL" clId="{6EB38E94-7031-4B6E-B9FA-0105BDF099AA}" dt="2023-09-21T15:38:25.348" v="1696"/>
              <pc2:cmMkLst xmlns:pc2="http://schemas.microsoft.com/office/powerpoint/2019/9/main/command">
                <pc:docMk/>
                <pc:sldMk cId="769095969" sldId="1557"/>
                <pc2:cmMk id="{11F99F90-86FA-47FF-B33E-9DFEEF443EB8}"/>
              </pc2:cmMkLst>
            </pc226:cmChg>
          </p:ext>
        </pc:extLst>
      </pc:sldChg>
      <pc:sldChg chg="modSp mod addCm modNotesTx">
        <pc:chgData name="Riley, Ben - Division of Assessment and Accountability Support" userId="4cd6cdff-1273-49fa-8860-d0f5fa3fb9f7" providerId="ADAL" clId="{6EB38E94-7031-4B6E-B9FA-0105BDF099AA}" dt="2023-09-27T16:08:24.705" v="4241"/>
        <pc:sldMkLst>
          <pc:docMk/>
          <pc:sldMk cId="4020905089" sldId="1560"/>
        </pc:sldMkLst>
        <pc:spChg chg="mod">
          <ac:chgData name="Riley, Ben - Division of Assessment and Accountability Support" userId="4cd6cdff-1273-49fa-8860-d0f5fa3fb9f7" providerId="ADAL" clId="{6EB38E94-7031-4B6E-B9FA-0105BDF099AA}" dt="2023-09-21T20:00:27.785" v="3742" actId="20577"/>
          <ac:spMkLst>
            <pc:docMk/>
            <pc:sldMk cId="4020905089" sldId="1560"/>
            <ac:spMk id="2" creationId="{2385A0FE-3ED0-422B-4207-132987CA6F6B}"/>
          </ac:spMkLst>
        </pc:sp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6EB38E94-7031-4B6E-B9FA-0105BDF099AA}" dt="2023-09-27T16:08:24.705" v="4241"/>
              <pc2:cmMkLst xmlns:pc2="http://schemas.microsoft.com/office/powerpoint/2019/9/main/command">
                <pc:docMk/>
                <pc:sldMk cId="4020905089" sldId="1560"/>
                <pc2:cmMk id="{0BDD279D-9545-4602-8EC3-A643C4A9262D}"/>
              </pc2:cmMkLst>
            </pc226:cmChg>
          </p:ext>
        </pc:extLst>
      </pc:sldChg>
      <pc:sldChg chg="modCm modNotesTx">
        <pc:chgData name="Riley, Ben - Division of Assessment and Accountability Support" userId="4cd6cdff-1273-49fa-8860-d0f5fa3fb9f7" providerId="ADAL" clId="{6EB38E94-7031-4B6E-B9FA-0105BDF099AA}" dt="2023-09-21T20:30:32.108" v="4220"/>
        <pc:sldMkLst>
          <pc:docMk/>
          <pc:sldMk cId="681315856" sldId="1563"/>
        </pc:sldMkLst>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20:30:32.108" v="4220"/>
              <pc2:cmMkLst xmlns:pc2="http://schemas.microsoft.com/office/powerpoint/2019/9/main/command">
                <pc:docMk/>
                <pc:sldMk cId="681315856" sldId="1563"/>
                <pc2:cmMk id="{F20DF2C6-7888-4235-82C3-7406A359FD1F}"/>
              </pc2:cmMkLst>
            </pc226:cmChg>
          </p:ext>
        </pc:extLst>
      </pc:sldChg>
      <pc:sldChg chg="modSp">
        <pc:chgData name="Riley, Ben - Division of Assessment and Accountability Support" userId="4cd6cdff-1273-49fa-8860-d0f5fa3fb9f7" providerId="ADAL" clId="{6EB38E94-7031-4B6E-B9FA-0105BDF099AA}" dt="2023-09-21T15:39:58.683" v="1701"/>
        <pc:sldMkLst>
          <pc:docMk/>
          <pc:sldMk cId="2439728694" sldId="1564"/>
        </pc:sldMkLst>
        <pc:graphicFrameChg chg="mod">
          <ac:chgData name="Riley, Ben - Division of Assessment and Accountability Support" userId="4cd6cdff-1273-49fa-8860-d0f5fa3fb9f7" providerId="ADAL" clId="{6EB38E94-7031-4B6E-B9FA-0105BDF099AA}" dt="2023-09-21T15:39:58.683" v="1701"/>
          <ac:graphicFrameMkLst>
            <pc:docMk/>
            <pc:sldMk cId="2439728694" sldId="1564"/>
            <ac:graphicFrameMk id="3" creationId="{A37B8E2E-9BD0-4E8E-4AD7-A71F0A585C5D}"/>
          </ac:graphicFrameMkLst>
        </pc:graphicFrameChg>
        <pc:graphicFrameChg chg="mod">
          <ac:chgData name="Riley, Ben - Division of Assessment and Accountability Support" userId="4cd6cdff-1273-49fa-8860-d0f5fa3fb9f7" providerId="ADAL" clId="{6EB38E94-7031-4B6E-B9FA-0105BDF099AA}" dt="2023-09-21T15:39:44.039" v="1700"/>
          <ac:graphicFrameMkLst>
            <pc:docMk/>
            <pc:sldMk cId="2439728694" sldId="1564"/>
            <ac:graphicFrameMk id="4" creationId="{55224369-BD2E-05B3-E4A0-920704B345D1}"/>
          </ac:graphicFrameMkLst>
        </pc:graphicFrameChg>
        <pc:graphicFrameChg chg="mod">
          <ac:chgData name="Riley, Ben - Division of Assessment and Accountability Support" userId="4cd6cdff-1273-49fa-8860-d0f5fa3fb9f7" providerId="ADAL" clId="{6EB38E94-7031-4B6E-B9FA-0105BDF099AA}" dt="2023-09-21T15:39:33.608" v="1699"/>
          <ac:graphicFrameMkLst>
            <pc:docMk/>
            <pc:sldMk cId="2439728694" sldId="1564"/>
            <ac:graphicFrameMk id="6" creationId="{57C5F0AA-EAE5-0838-72AB-5A45CD6A7349}"/>
          </ac:graphicFrameMkLst>
        </pc:graphicFrameChg>
      </pc:sldChg>
      <pc:sldChg chg="modSp mod ord">
        <pc:chgData name="Riley, Ben - Division of Assessment and Accountability Support" userId="4cd6cdff-1273-49fa-8860-d0f5fa3fb9f7" providerId="ADAL" clId="{6EB38E94-7031-4B6E-B9FA-0105BDF099AA}" dt="2023-09-21T17:32:57.483" v="2605"/>
        <pc:sldMkLst>
          <pc:docMk/>
          <pc:sldMk cId="3611975606" sldId="1565"/>
        </pc:sldMkLst>
        <pc:graphicFrameChg chg="mod modGraphic">
          <ac:chgData name="Riley, Ben - Division of Assessment and Accountability Support" userId="4cd6cdff-1273-49fa-8860-d0f5fa3fb9f7" providerId="ADAL" clId="{6EB38E94-7031-4B6E-B9FA-0105BDF099AA}" dt="2023-09-21T15:40:55.264" v="1707" actId="14734"/>
          <ac:graphicFrameMkLst>
            <pc:docMk/>
            <pc:sldMk cId="3611975606" sldId="1565"/>
            <ac:graphicFrameMk id="3" creationId="{A37B8E2E-9BD0-4E8E-4AD7-A71F0A585C5D}"/>
          </ac:graphicFrameMkLst>
        </pc:graphicFrameChg>
        <pc:graphicFrameChg chg="mod">
          <ac:chgData name="Riley, Ben - Division of Assessment and Accountability Support" userId="4cd6cdff-1273-49fa-8860-d0f5fa3fb9f7" providerId="ADAL" clId="{6EB38E94-7031-4B6E-B9FA-0105BDF099AA}" dt="2023-09-21T15:40:39.856" v="1705"/>
          <ac:graphicFrameMkLst>
            <pc:docMk/>
            <pc:sldMk cId="3611975606" sldId="1565"/>
            <ac:graphicFrameMk id="4" creationId="{55224369-BD2E-05B3-E4A0-920704B345D1}"/>
          </ac:graphicFrameMkLst>
        </pc:graphicFrameChg>
        <pc:graphicFrameChg chg="mod">
          <ac:chgData name="Riley, Ben - Division of Assessment and Accountability Support" userId="4cd6cdff-1273-49fa-8860-d0f5fa3fb9f7" providerId="ADAL" clId="{6EB38E94-7031-4B6E-B9FA-0105BDF099AA}" dt="2023-09-21T15:40:13.354" v="1702"/>
          <ac:graphicFrameMkLst>
            <pc:docMk/>
            <pc:sldMk cId="3611975606" sldId="1565"/>
            <ac:graphicFrameMk id="6" creationId="{57C5F0AA-EAE5-0838-72AB-5A45CD6A7349}"/>
          </ac:graphicFrameMkLst>
        </pc:graphicFrameChg>
      </pc:sldChg>
      <pc:sldChg chg="modSp new mod modCm modNotesTx">
        <pc:chgData name="Riley, Ben - Division of Assessment and Accountability Support" userId="4cd6cdff-1273-49fa-8860-d0f5fa3fb9f7" providerId="ADAL" clId="{6EB38E94-7031-4B6E-B9FA-0105BDF099AA}" dt="2023-09-21T20:02:45.517" v="3813"/>
        <pc:sldMkLst>
          <pc:docMk/>
          <pc:sldMk cId="593950490" sldId="1566"/>
        </pc:sldMkLst>
        <pc:spChg chg="mod">
          <ac:chgData name="Riley, Ben - Division of Assessment and Accountability Support" userId="4cd6cdff-1273-49fa-8860-d0f5fa3fb9f7" providerId="ADAL" clId="{6EB38E94-7031-4B6E-B9FA-0105BDF099AA}" dt="2023-09-21T16:55:33.544" v="1824" actId="20577"/>
          <ac:spMkLst>
            <pc:docMk/>
            <pc:sldMk cId="593950490" sldId="1566"/>
            <ac:spMk id="2" creationId="{15283161-E6EF-160D-7D1D-912EEDC043CF}"/>
          </ac:spMkLst>
        </pc:spChg>
        <pc:spChg chg="mod">
          <ac:chgData name="Riley, Ben - Division of Assessment and Accountability Support" userId="4cd6cdff-1273-49fa-8860-d0f5fa3fb9f7" providerId="ADAL" clId="{6EB38E94-7031-4B6E-B9FA-0105BDF099AA}" dt="2023-09-21T20:01:22.379" v="3803" actId="20577"/>
          <ac:spMkLst>
            <pc:docMk/>
            <pc:sldMk cId="593950490" sldId="1566"/>
            <ac:spMk id="3" creationId="{CB34830F-0FE5-C00F-3FC1-87DEA3A21E1E}"/>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4cd6cdff-1273-49fa-8860-d0f5fa3fb9f7" providerId="ADAL" clId="{6EB38E94-7031-4B6E-B9FA-0105BDF099AA}" dt="2023-09-21T20:01:22.379" v="3803" actId="20577"/>
              <pc2:cmMkLst xmlns:pc2="http://schemas.microsoft.com/office/powerpoint/2019/9/main/command">
                <pc:docMk/>
                <pc:sldMk cId="593950490" sldId="1566"/>
                <pc2:cmMk id="{CAA40192-D2D1-426F-894E-A64699932965}"/>
              </pc2:cmMkLst>
              <pc226:cmRplyChg chg="add">
                <pc226:chgData name="Riley, Ben - Division of Assessment and Accountability Support" userId="4cd6cdff-1273-49fa-8860-d0f5fa3fb9f7" providerId="ADAL" clId="{6EB38E94-7031-4B6E-B9FA-0105BDF099AA}" dt="2023-09-21T17:14:19.220" v="2310"/>
                <pc2:cmRplyMkLst xmlns:pc2="http://schemas.microsoft.com/office/powerpoint/2019/9/main/command">
                  <pc:docMk/>
                  <pc:sldMk cId="593950490" sldId="1566"/>
                  <pc2:cmMk id="{CAA40192-D2D1-426F-894E-A64699932965}"/>
                  <pc2:cmRplyMk id="{DEBFFEC5-5C66-4B81-9297-D7F64A975538}"/>
                </pc2:cmRplyMkLst>
              </pc226:cmRplyChg>
            </pc226:cmChg>
            <pc226:cmChg xmlns:pc226="http://schemas.microsoft.com/office/powerpoint/2022/06/main/command" chg="mod">
              <pc226:chgData name="Riley, Ben - Division of Assessment and Accountability Support" userId="4cd6cdff-1273-49fa-8860-d0f5fa3fb9f7" providerId="ADAL" clId="{6EB38E94-7031-4B6E-B9FA-0105BDF099AA}" dt="2023-09-21T20:02:45.517" v="3813"/>
              <pc2:cmMkLst xmlns:pc2="http://schemas.microsoft.com/office/powerpoint/2019/9/main/command">
                <pc:docMk/>
                <pc:sldMk cId="593950490" sldId="1566"/>
                <pc2:cmMk id="{0BC797A5-EC86-40A3-88BF-E43018A9F2A4}"/>
              </pc2:cmMkLst>
            </pc226:cmChg>
          </p:ext>
        </pc:extLst>
      </pc:sldChg>
      <pc:sldChg chg="addSp delSp modSp new mod setBg modNotesTx">
        <pc:chgData name="Riley, Ben - Division of Assessment and Accountability Support" userId="4cd6cdff-1273-49fa-8860-d0f5fa3fb9f7" providerId="ADAL" clId="{6EB38E94-7031-4B6E-B9FA-0105BDF099AA}" dt="2023-09-21T19:59:09.300" v="3728" actId="2711"/>
        <pc:sldMkLst>
          <pc:docMk/>
          <pc:sldMk cId="51062517" sldId="1567"/>
        </pc:sldMkLst>
        <pc:spChg chg="mod">
          <ac:chgData name="Riley, Ben - Division of Assessment and Accountability Support" userId="4cd6cdff-1273-49fa-8860-d0f5fa3fb9f7" providerId="ADAL" clId="{6EB38E94-7031-4B6E-B9FA-0105BDF099AA}" dt="2023-09-21T19:52:29.927" v="3481" actId="20577"/>
          <ac:spMkLst>
            <pc:docMk/>
            <pc:sldMk cId="51062517" sldId="1567"/>
            <ac:spMk id="2" creationId="{88C1A196-5792-A4A0-CEDE-7DE7DDF595E8}"/>
          </ac:spMkLst>
        </pc:spChg>
        <pc:spChg chg="del mod">
          <ac:chgData name="Riley, Ben - Division of Assessment and Accountability Support" userId="4cd6cdff-1273-49fa-8860-d0f5fa3fb9f7" providerId="ADAL" clId="{6EB38E94-7031-4B6E-B9FA-0105BDF099AA}" dt="2023-09-21T19:38:41.832" v="2949" actId="3680"/>
          <ac:spMkLst>
            <pc:docMk/>
            <pc:sldMk cId="51062517" sldId="1567"/>
            <ac:spMk id="3" creationId="{6BDB6A95-06E9-882A-65CF-0E5C104D8D22}"/>
          </ac:spMkLst>
        </pc:spChg>
        <pc:spChg chg="add mod">
          <ac:chgData name="Riley, Ben - Division of Assessment and Accountability Support" userId="4cd6cdff-1273-49fa-8860-d0f5fa3fb9f7" providerId="ADAL" clId="{6EB38E94-7031-4B6E-B9FA-0105BDF099AA}" dt="2023-09-21T19:59:09.300" v="3728" actId="2711"/>
          <ac:spMkLst>
            <pc:docMk/>
            <pc:sldMk cId="51062517" sldId="1567"/>
            <ac:spMk id="5" creationId="{D70EA032-11AB-2E9B-5EA9-4E923298F563}"/>
          </ac:spMkLst>
        </pc:spChg>
        <pc:graphicFrameChg chg="add mod ord modGraphic">
          <ac:chgData name="Riley, Ben - Division of Assessment and Accountability Support" userId="4cd6cdff-1273-49fa-8860-d0f5fa3fb9f7" providerId="ADAL" clId="{6EB38E94-7031-4B6E-B9FA-0105BDF099AA}" dt="2023-09-21T19:55:45.321" v="3541"/>
          <ac:graphicFrameMkLst>
            <pc:docMk/>
            <pc:sldMk cId="51062517" sldId="1567"/>
            <ac:graphicFrameMk id="4" creationId="{A0E086B6-7093-B713-EB18-1F8F6917F1DB}"/>
          </ac:graphicFrameMkLst>
        </pc:graphicFrameChg>
      </pc:sldChg>
    </pc:docChg>
  </pc:docChgLst>
  <pc:docChgLst>
    <pc:chgData name="Williams, Chris - Division of Assessment and Accountability Support" userId="S::chris.williams@education.ky.gov::2f156fa2-a309-475c-82f3-62ae8d0ba8a4" providerId="AD" clId="Web-{7EA6FEC4-ECA6-833C-E7DB-941651DAFBAA}"/>
    <pc:docChg chg="modSld">
      <pc:chgData name="Williams, Chris - Division of Assessment and Accountability Support" userId="S::chris.williams@education.ky.gov::2f156fa2-a309-475c-82f3-62ae8d0ba8a4" providerId="AD" clId="Web-{7EA6FEC4-ECA6-833C-E7DB-941651DAFBAA}" dt="2023-09-26T13:51:54.558" v="57" actId="20577"/>
      <pc:docMkLst>
        <pc:docMk/>
      </pc:docMkLst>
      <pc:sldChg chg="delCm">
        <pc:chgData name="Williams, Chris - Division of Assessment and Accountability Support" userId="S::chris.williams@education.ky.gov::2f156fa2-a309-475c-82f3-62ae8d0ba8a4" providerId="AD" clId="Web-{7EA6FEC4-ECA6-833C-E7DB-941651DAFBAA}" dt="2023-09-26T13:49:56.601" v="42"/>
        <pc:sldMkLst>
          <pc:docMk/>
          <pc:sldMk cId="3246807512" sldId="302"/>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7EA6FEC4-ECA6-833C-E7DB-941651DAFBAA}" dt="2023-09-26T13:49:56.601" v="42"/>
              <pc2:cmMkLst xmlns:pc2="http://schemas.microsoft.com/office/powerpoint/2019/9/main/command">
                <pc:docMk/>
                <pc:sldMk cId="3246807512" sldId="302"/>
                <pc2:cmMk id="{2771F058-271D-4F8E-80FA-AFE398F99F16}"/>
              </pc2:cmMkLst>
            </pc226:cmChg>
          </p:ext>
        </pc:extLst>
      </pc:sldChg>
      <pc:sldChg chg="modSp">
        <pc:chgData name="Williams, Chris - Division of Assessment and Accountability Support" userId="S::chris.williams@education.ky.gov::2f156fa2-a309-475c-82f3-62ae8d0ba8a4" providerId="AD" clId="Web-{7EA6FEC4-ECA6-833C-E7DB-941651DAFBAA}" dt="2023-09-26T13:48:12.534" v="30"/>
        <pc:sldMkLst>
          <pc:docMk/>
          <pc:sldMk cId="2439728694" sldId="1564"/>
        </pc:sldMkLst>
        <pc:spChg chg="mod">
          <ac:chgData name="Williams, Chris - Division of Assessment and Accountability Support" userId="S::chris.williams@education.ky.gov::2f156fa2-a309-475c-82f3-62ae8d0ba8a4" providerId="AD" clId="Web-{7EA6FEC4-ECA6-833C-E7DB-941651DAFBAA}" dt="2023-09-26T13:46:30.343" v="21" actId="1076"/>
          <ac:spMkLst>
            <pc:docMk/>
            <pc:sldMk cId="2439728694" sldId="1564"/>
            <ac:spMk id="5" creationId="{F2006703-628C-C433-53BF-06F6F8B93147}"/>
          </ac:spMkLst>
        </pc:spChg>
        <pc:graphicFrameChg chg="mod modGraphic">
          <ac:chgData name="Williams, Chris - Division of Assessment and Accountability Support" userId="S::chris.williams@education.ky.gov::2f156fa2-a309-475c-82f3-62ae8d0ba8a4" providerId="AD" clId="Web-{7EA6FEC4-ECA6-833C-E7DB-941651DAFBAA}" dt="2023-09-26T13:46:02.233" v="17" actId="1076"/>
          <ac:graphicFrameMkLst>
            <pc:docMk/>
            <pc:sldMk cId="2439728694" sldId="1564"/>
            <ac:graphicFrameMk id="3" creationId="{A37B8E2E-9BD0-4E8E-4AD7-A71F0A585C5D}"/>
          </ac:graphicFrameMkLst>
        </pc:graphicFrameChg>
        <pc:graphicFrameChg chg="mod modGraphic">
          <ac:chgData name="Williams, Chris - Division of Assessment and Accountability Support" userId="S::chris.williams@education.ky.gov::2f156fa2-a309-475c-82f3-62ae8d0ba8a4" providerId="AD" clId="Web-{7EA6FEC4-ECA6-833C-E7DB-941651DAFBAA}" dt="2023-09-26T13:48:12.534" v="30"/>
          <ac:graphicFrameMkLst>
            <pc:docMk/>
            <pc:sldMk cId="2439728694" sldId="1564"/>
            <ac:graphicFrameMk id="4" creationId="{55224369-BD2E-05B3-E4A0-920704B345D1}"/>
          </ac:graphicFrameMkLst>
        </pc:graphicFrameChg>
        <pc:graphicFrameChg chg="mod modGraphic">
          <ac:chgData name="Williams, Chris - Division of Assessment and Accountability Support" userId="S::chris.williams@education.ky.gov::2f156fa2-a309-475c-82f3-62ae8d0ba8a4" providerId="AD" clId="Web-{7EA6FEC4-ECA6-833C-E7DB-941651DAFBAA}" dt="2023-09-26T13:46:36.265" v="22" actId="1076"/>
          <ac:graphicFrameMkLst>
            <pc:docMk/>
            <pc:sldMk cId="2439728694" sldId="1564"/>
            <ac:graphicFrameMk id="6" creationId="{57C5F0AA-EAE5-0838-72AB-5A45CD6A7349}"/>
          </ac:graphicFrameMkLst>
        </pc:graphicFrameChg>
      </pc:sldChg>
      <pc:sldChg chg="modSp">
        <pc:chgData name="Williams, Chris - Division of Assessment and Accountability Support" userId="S::chris.williams@education.ky.gov::2f156fa2-a309-475c-82f3-62ae8d0ba8a4" providerId="AD" clId="Web-{7EA6FEC4-ECA6-833C-E7DB-941651DAFBAA}" dt="2023-09-26T13:49:38.975" v="41" actId="1076"/>
        <pc:sldMkLst>
          <pc:docMk/>
          <pc:sldMk cId="3611975606" sldId="1565"/>
        </pc:sldMkLst>
        <pc:graphicFrameChg chg="mod modGraphic">
          <ac:chgData name="Williams, Chris - Division of Assessment and Accountability Support" userId="S::chris.williams@education.ky.gov::2f156fa2-a309-475c-82f3-62ae8d0ba8a4" providerId="AD" clId="Web-{7EA6FEC4-ECA6-833C-E7DB-941651DAFBAA}" dt="2023-09-26T13:49:38.975" v="41" actId="1076"/>
          <ac:graphicFrameMkLst>
            <pc:docMk/>
            <pc:sldMk cId="3611975606" sldId="1565"/>
            <ac:graphicFrameMk id="3" creationId="{A37B8E2E-9BD0-4E8E-4AD7-A71F0A585C5D}"/>
          </ac:graphicFrameMkLst>
        </pc:graphicFrameChg>
        <pc:graphicFrameChg chg="modGraphic">
          <ac:chgData name="Williams, Chris - Division of Assessment and Accountability Support" userId="S::chris.williams@education.ky.gov::2f156fa2-a309-475c-82f3-62ae8d0ba8a4" providerId="AD" clId="Web-{7EA6FEC4-ECA6-833C-E7DB-941651DAFBAA}" dt="2023-09-26T13:49:05.396" v="36"/>
          <ac:graphicFrameMkLst>
            <pc:docMk/>
            <pc:sldMk cId="3611975606" sldId="1565"/>
            <ac:graphicFrameMk id="4" creationId="{55224369-BD2E-05B3-E4A0-920704B345D1}"/>
          </ac:graphicFrameMkLst>
        </pc:graphicFrameChg>
        <pc:graphicFrameChg chg="modGraphic">
          <ac:chgData name="Williams, Chris - Division of Assessment and Accountability Support" userId="S::chris.williams@education.ky.gov::2f156fa2-a309-475c-82f3-62ae8d0ba8a4" providerId="AD" clId="Web-{7EA6FEC4-ECA6-833C-E7DB-941651DAFBAA}" dt="2023-09-26T13:49:14.521" v="38"/>
          <ac:graphicFrameMkLst>
            <pc:docMk/>
            <pc:sldMk cId="3611975606" sldId="1565"/>
            <ac:graphicFrameMk id="6" creationId="{57C5F0AA-EAE5-0838-72AB-5A45CD6A7349}"/>
          </ac:graphicFrameMkLst>
        </pc:graphicFrameChg>
      </pc:sldChg>
      <pc:sldChg chg="modSp">
        <pc:chgData name="Williams, Chris - Division of Assessment and Accountability Support" userId="S::chris.williams@education.ky.gov::2f156fa2-a309-475c-82f3-62ae8d0ba8a4" providerId="AD" clId="Web-{7EA6FEC4-ECA6-833C-E7DB-941651DAFBAA}" dt="2023-09-26T13:51:54.558" v="57" actId="20577"/>
        <pc:sldMkLst>
          <pc:docMk/>
          <pc:sldMk cId="593950490" sldId="1566"/>
        </pc:sldMkLst>
        <pc:spChg chg="mod">
          <ac:chgData name="Williams, Chris - Division of Assessment and Accountability Support" userId="S::chris.williams@education.ky.gov::2f156fa2-a309-475c-82f3-62ae8d0ba8a4" providerId="AD" clId="Web-{7EA6FEC4-ECA6-833C-E7DB-941651DAFBAA}" dt="2023-09-26T13:51:54.558" v="57" actId="20577"/>
          <ac:spMkLst>
            <pc:docMk/>
            <pc:sldMk cId="593950490" sldId="1566"/>
            <ac:spMk id="2" creationId="{15283161-E6EF-160D-7D1D-912EEDC043CF}"/>
          </ac:spMkLst>
        </pc:spChg>
        <pc:spChg chg="mod">
          <ac:chgData name="Williams, Chris - Division of Assessment and Accountability Support" userId="S::chris.williams@education.ky.gov::2f156fa2-a309-475c-82f3-62ae8d0ba8a4" providerId="AD" clId="Web-{7EA6FEC4-ECA6-833C-E7DB-941651DAFBAA}" dt="2023-09-26T13:51:47.464" v="48" actId="20577"/>
          <ac:spMkLst>
            <pc:docMk/>
            <pc:sldMk cId="593950490" sldId="1566"/>
            <ac:spMk id="3" creationId="{CB34830F-0FE5-C00F-3FC1-87DEA3A21E1E}"/>
          </ac:spMkLst>
        </pc:spChg>
      </pc:sldChg>
    </pc:docChg>
  </pc:docChgLst>
  <pc:docChgLst>
    <pc:chgData name="Williams, Chris - Division of Assessment and Accountability Support" userId="2f156fa2-a309-475c-82f3-62ae8d0ba8a4" providerId="ADAL" clId="{5254A8DD-5185-4505-8B45-5599511A1EA2}"/>
    <pc:docChg chg="undo custSel addSld delSld modSld sldOrd">
      <pc:chgData name="Williams, Chris - Division of Assessment and Accountability Support" userId="2f156fa2-a309-475c-82f3-62ae8d0ba8a4" providerId="ADAL" clId="{5254A8DD-5185-4505-8B45-5599511A1EA2}" dt="2023-09-26T16:03:41.519" v="1147" actId="14100"/>
      <pc:docMkLst>
        <pc:docMk/>
      </pc:docMkLst>
      <pc:sldChg chg="addSp delSp modSp del mod">
        <pc:chgData name="Williams, Chris - Division of Assessment and Accountability Support" userId="2f156fa2-a309-475c-82f3-62ae8d0ba8a4" providerId="ADAL" clId="{5254A8DD-5185-4505-8B45-5599511A1EA2}" dt="2023-09-25T19:24:36.012" v="98" actId="2696"/>
        <pc:sldMkLst>
          <pc:docMk/>
          <pc:sldMk cId="2600765299" sldId="303"/>
        </pc:sldMkLst>
        <pc:spChg chg="add del mod">
          <ac:chgData name="Williams, Chris - Division of Assessment and Accountability Support" userId="2f156fa2-a309-475c-82f3-62ae8d0ba8a4" providerId="ADAL" clId="{5254A8DD-5185-4505-8B45-5599511A1EA2}" dt="2023-09-25T18:32:21.556" v="1" actId="21"/>
          <ac:spMkLst>
            <pc:docMk/>
            <pc:sldMk cId="2600765299" sldId="303"/>
            <ac:spMk id="4" creationId="{C76328BB-6024-AF46-12B9-09F01DB260F7}"/>
          </ac:spMkLst>
        </pc:spChg>
        <pc:spChg chg="add mod">
          <ac:chgData name="Williams, Chris - Division of Assessment and Accountability Support" userId="2f156fa2-a309-475c-82f3-62ae8d0ba8a4" providerId="ADAL" clId="{5254A8DD-5185-4505-8B45-5599511A1EA2}" dt="2023-09-25T18:35:38.633" v="32" actId="21"/>
          <ac:spMkLst>
            <pc:docMk/>
            <pc:sldMk cId="2600765299" sldId="303"/>
            <ac:spMk id="9" creationId="{C4C40AB0-E3FC-76DD-017A-6D7B8E3F863C}"/>
          </ac:spMkLst>
        </pc:spChg>
        <pc:spChg chg="del">
          <ac:chgData name="Williams, Chris - Division of Assessment and Accountability Support" userId="2f156fa2-a309-475c-82f3-62ae8d0ba8a4" providerId="ADAL" clId="{5254A8DD-5185-4505-8B45-5599511A1EA2}" dt="2023-09-25T18:35:38.633" v="32" actId="21"/>
          <ac:spMkLst>
            <pc:docMk/>
            <pc:sldMk cId="2600765299" sldId="303"/>
            <ac:spMk id="1038" creationId="{B37574A1-892B-4854-ED00-778E4D8DE6E8}"/>
          </ac:spMkLst>
        </pc:spChg>
        <pc:graphicFrameChg chg="add del mod">
          <ac:chgData name="Williams, Chris - Division of Assessment and Accountability Support" userId="2f156fa2-a309-475c-82f3-62ae8d0ba8a4" providerId="ADAL" clId="{5254A8DD-5185-4505-8B45-5599511A1EA2}" dt="2023-09-25T18:32:21.556" v="1" actId="21"/>
          <ac:graphicFrameMkLst>
            <pc:docMk/>
            <pc:sldMk cId="2600765299" sldId="303"/>
            <ac:graphicFrameMk id="3" creationId="{7EDDB460-7DE2-2717-0018-8755A2FEA1E9}"/>
          </ac:graphicFrameMkLst>
        </pc:graphicFrameChg>
        <pc:graphicFrameChg chg="add mod modGraphic">
          <ac:chgData name="Williams, Chris - Division of Assessment and Accountability Support" userId="2f156fa2-a309-475c-82f3-62ae8d0ba8a4" providerId="ADAL" clId="{5254A8DD-5185-4505-8B45-5599511A1EA2}" dt="2023-09-25T18:35:09.854" v="30" actId="14100"/>
          <ac:graphicFrameMkLst>
            <pc:docMk/>
            <pc:sldMk cId="2600765299" sldId="303"/>
            <ac:graphicFrameMk id="5" creationId="{DA2EC273-6F24-5D93-0156-A49D0C0EFFF5}"/>
          </ac:graphicFrameMkLst>
        </pc:graphicFrameChg>
        <pc:graphicFrameChg chg="add mod modGraphic">
          <ac:chgData name="Williams, Chris - Division of Assessment and Accountability Support" userId="2f156fa2-a309-475c-82f3-62ae8d0ba8a4" providerId="ADAL" clId="{5254A8DD-5185-4505-8B45-5599511A1EA2}" dt="2023-09-25T18:35:05.365" v="26" actId="14100"/>
          <ac:graphicFrameMkLst>
            <pc:docMk/>
            <pc:sldMk cId="2600765299" sldId="303"/>
            <ac:graphicFrameMk id="6" creationId="{93AF95BB-1B1F-D322-BA3F-786BCF677C89}"/>
          </ac:graphicFrameMkLst>
        </pc:graphicFrameChg>
        <pc:graphicFrameChg chg="add mod modGraphic">
          <ac:chgData name="Williams, Chris - Division of Assessment and Accountability Support" userId="2f156fa2-a309-475c-82f3-62ae8d0ba8a4" providerId="ADAL" clId="{5254A8DD-5185-4505-8B45-5599511A1EA2}" dt="2023-09-25T18:35:10.577" v="31" actId="14100"/>
          <ac:graphicFrameMkLst>
            <pc:docMk/>
            <pc:sldMk cId="2600765299" sldId="303"/>
            <ac:graphicFrameMk id="7" creationId="{B41FB7AD-108E-ABB8-E7DE-8F4DB2AA51A6}"/>
          </ac:graphicFrameMkLst>
        </pc:graphicFrameChg>
      </pc:sldChg>
      <pc:sldChg chg="modSp mod ord">
        <pc:chgData name="Williams, Chris - Division of Assessment and Accountability Support" userId="2f156fa2-a309-475c-82f3-62ae8d0ba8a4" providerId="ADAL" clId="{5254A8DD-5185-4505-8B45-5599511A1EA2}" dt="2023-09-26T15:15:46.729" v="1092" actId="20577"/>
        <pc:sldMkLst>
          <pc:docMk/>
          <pc:sldMk cId="2812032223" sldId="309"/>
        </pc:sldMkLst>
        <pc:spChg chg="mod">
          <ac:chgData name="Williams, Chris - Division of Assessment and Accountability Support" userId="2f156fa2-a309-475c-82f3-62ae8d0ba8a4" providerId="ADAL" clId="{5254A8DD-5185-4505-8B45-5599511A1EA2}" dt="2023-09-26T15:15:46.729" v="1092" actId="20577"/>
          <ac:spMkLst>
            <pc:docMk/>
            <pc:sldMk cId="2812032223" sldId="309"/>
            <ac:spMk id="3" creationId="{04DE8DB2-0CB2-4063-8C92-393203C7AA41}"/>
          </ac:spMkLst>
        </pc:spChg>
      </pc:sldChg>
      <pc:sldChg chg="delCm">
        <pc:chgData name="Williams, Chris - Division of Assessment and Accountability Support" userId="2f156fa2-a309-475c-82f3-62ae8d0ba8a4" providerId="ADAL" clId="{5254A8DD-5185-4505-8B45-5599511A1EA2}" dt="2023-09-25T20:17:50.522" v="132"/>
        <pc:sldMkLst>
          <pc:docMk/>
          <pc:sldMk cId="624740888" sldId="998"/>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5254A8DD-5185-4505-8B45-5599511A1EA2}" dt="2023-09-25T20:17:50.522" v="132"/>
              <pc2:cmMkLst xmlns:pc2="http://schemas.microsoft.com/office/powerpoint/2019/9/main/command">
                <pc:docMk/>
                <pc:sldMk cId="624740888" sldId="998"/>
                <pc2:cmMk id="{87EBA480-7F24-4A89-BC41-3584B1873C49}"/>
              </pc2:cmMkLst>
            </pc226:cmChg>
          </p:ext>
        </pc:extLst>
      </pc:sldChg>
      <pc:sldChg chg="ord delCm">
        <pc:chgData name="Williams, Chris - Division of Assessment and Accountability Support" userId="2f156fa2-a309-475c-82f3-62ae8d0ba8a4" providerId="ADAL" clId="{5254A8DD-5185-4505-8B45-5599511A1EA2}" dt="2023-09-25T19:30:32.110" v="131"/>
        <pc:sldMkLst>
          <pc:docMk/>
          <pc:sldMk cId="3474957928" sldId="1555"/>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2f156fa2-a309-475c-82f3-62ae8d0ba8a4" providerId="ADAL" clId="{5254A8DD-5185-4505-8B45-5599511A1EA2}" dt="2023-09-25T19:25:03.421" v="99"/>
              <pc2:cmMkLst xmlns:pc2="http://schemas.microsoft.com/office/powerpoint/2019/9/main/command">
                <pc:docMk/>
                <pc:sldMk cId="3474957928" sldId="1555"/>
                <pc2:cmMk id="{5CA306C5-E269-4E16-99C1-C9389180D996}"/>
              </pc2:cmMkLst>
            </pc226:cmChg>
          </p:ext>
        </pc:extLst>
      </pc:sldChg>
      <pc:sldChg chg="addSp modSp mod">
        <pc:chgData name="Williams, Chris - Division of Assessment and Accountability Support" userId="2f156fa2-a309-475c-82f3-62ae8d0ba8a4" providerId="ADAL" clId="{5254A8DD-5185-4505-8B45-5599511A1EA2}" dt="2023-09-26T16:03:41.519" v="1147" actId="14100"/>
        <pc:sldMkLst>
          <pc:docMk/>
          <pc:sldMk cId="2439728694" sldId="1564"/>
        </pc:sldMkLst>
        <pc:spChg chg="mod">
          <ac:chgData name="Williams, Chris - Division of Assessment and Accountability Support" userId="2f156fa2-a309-475c-82f3-62ae8d0ba8a4" providerId="ADAL" clId="{5254A8DD-5185-4505-8B45-5599511A1EA2}" dt="2023-09-26T15:53:30.690" v="1116" actId="1076"/>
          <ac:spMkLst>
            <pc:docMk/>
            <pc:sldMk cId="2439728694" sldId="1564"/>
            <ac:spMk id="2" creationId="{C10D68B7-1E48-4EBC-BDF5-2EE78158568F}"/>
          </ac:spMkLst>
        </pc:spChg>
        <pc:spChg chg="add mod">
          <ac:chgData name="Williams, Chris - Division of Assessment and Accountability Support" userId="2f156fa2-a309-475c-82f3-62ae8d0ba8a4" providerId="ADAL" clId="{5254A8DD-5185-4505-8B45-5599511A1EA2}" dt="2023-09-25T19:23:52.151" v="91" actId="1076"/>
          <ac:spMkLst>
            <pc:docMk/>
            <pc:sldMk cId="2439728694" sldId="1564"/>
            <ac:spMk id="5" creationId="{F2006703-628C-C433-53BF-06F6F8B93147}"/>
          </ac:spMkLst>
        </pc:spChg>
        <pc:graphicFrameChg chg="mod modGraphic">
          <ac:chgData name="Williams, Chris - Division of Assessment and Accountability Support" userId="2f156fa2-a309-475c-82f3-62ae8d0ba8a4" providerId="ADAL" clId="{5254A8DD-5185-4505-8B45-5599511A1EA2}" dt="2023-09-26T16:03:41.519" v="1147" actId="14100"/>
          <ac:graphicFrameMkLst>
            <pc:docMk/>
            <pc:sldMk cId="2439728694" sldId="1564"/>
            <ac:graphicFrameMk id="3" creationId="{A37B8E2E-9BD0-4E8E-4AD7-A71F0A585C5D}"/>
          </ac:graphicFrameMkLst>
        </pc:graphicFrameChg>
        <pc:graphicFrameChg chg="mod modGraphic">
          <ac:chgData name="Williams, Chris - Division of Assessment and Accountability Support" userId="2f156fa2-a309-475c-82f3-62ae8d0ba8a4" providerId="ADAL" clId="{5254A8DD-5185-4505-8B45-5599511A1EA2}" dt="2023-09-25T19:23:22.177" v="88" actId="14100"/>
          <ac:graphicFrameMkLst>
            <pc:docMk/>
            <pc:sldMk cId="2439728694" sldId="1564"/>
            <ac:graphicFrameMk id="4" creationId="{55224369-BD2E-05B3-E4A0-920704B345D1}"/>
          </ac:graphicFrameMkLst>
        </pc:graphicFrameChg>
        <pc:graphicFrameChg chg="mod modGraphic">
          <ac:chgData name="Williams, Chris - Division of Assessment and Accountability Support" userId="2f156fa2-a309-475c-82f3-62ae8d0ba8a4" providerId="ADAL" clId="{5254A8DD-5185-4505-8B45-5599511A1EA2}" dt="2023-09-25T19:23:13.302" v="87" actId="14100"/>
          <ac:graphicFrameMkLst>
            <pc:docMk/>
            <pc:sldMk cId="2439728694" sldId="1564"/>
            <ac:graphicFrameMk id="6" creationId="{57C5F0AA-EAE5-0838-72AB-5A45CD6A7349}"/>
          </ac:graphicFrameMkLst>
        </pc:graphicFrameChg>
      </pc:sldChg>
      <pc:sldChg chg="addSp delSp modSp mod">
        <pc:chgData name="Williams, Chris - Division of Assessment and Accountability Support" userId="2f156fa2-a309-475c-82f3-62ae8d0ba8a4" providerId="ADAL" clId="{5254A8DD-5185-4505-8B45-5599511A1EA2}" dt="2023-09-25T19:27:00.196" v="127" actId="14734"/>
        <pc:sldMkLst>
          <pc:docMk/>
          <pc:sldMk cId="3611975606" sldId="1565"/>
        </pc:sldMkLst>
        <pc:spChg chg="mod">
          <ac:chgData name="Williams, Chris - Division of Assessment and Accountability Support" userId="2f156fa2-a309-475c-82f3-62ae8d0ba8a4" providerId="ADAL" clId="{5254A8DD-5185-4505-8B45-5599511A1EA2}" dt="2023-09-25T19:20:37.446" v="67" actId="1076"/>
          <ac:spMkLst>
            <pc:docMk/>
            <pc:sldMk cId="3611975606" sldId="1565"/>
            <ac:spMk id="2" creationId="{C10D68B7-1E48-4EBC-BDF5-2EE78158568F}"/>
          </ac:spMkLst>
        </pc:spChg>
        <pc:spChg chg="add del">
          <ac:chgData name="Williams, Chris - Division of Assessment and Accountability Support" userId="2f156fa2-a309-475c-82f3-62ae8d0ba8a4" providerId="ADAL" clId="{5254A8DD-5185-4505-8B45-5599511A1EA2}" dt="2023-09-25T19:19:49.949" v="59" actId="22"/>
          <ac:spMkLst>
            <pc:docMk/>
            <pc:sldMk cId="3611975606" sldId="1565"/>
            <ac:spMk id="7" creationId="{6B55E1B7-E539-018D-DF5B-ED842B2E7287}"/>
          </ac:spMkLst>
        </pc:spChg>
        <pc:spChg chg="add del mod">
          <ac:chgData name="Williams, Chris - Division of Assessment and Accountability Support" userId="2f156fa2-a309-475c-82f3-62ae8d0ba8a4" providerId="ADAL" clId="{5254A8DD-5185-4505-8B45-5599511A1EA2}" dt="2023-09-25T19:20:15.857" v="65" actId="22"/>
          <ac:spMkLst>
            <pc:docMk/>
            <pc:sldMk cId="3611975606" sldId="1565"/>
            <ac:spMk id="9" creationId="{DD41B4F5-B4D3-2A3F-017E-41733F4D1EF5}"/>
          </ac:spMkLst>
        </pc:spChg>
        <pc:spChg chg="add mod">
          <ac:chgData name="Williams, Chris - Division of Assessment and Accountability Support" userId="2f156fa2-a309-475c-82f3-62ae8d0ba8a4" providerId="ADAL" clId="{5254A8DD-5185-4505-8B45-5599511A1EA2}" dt="2023-09-25T19:26:50.144" v="126" actId="255"/>
          <ac:spMkLst>
            <pc:docMk/>
            <pc:sldMk cId="3611975606" sldId="1565"/>
            <ac:spMk id="10" creationId="{3FF21325-3993-23A6-9C70-2F04FB5304B3}"/>
          </ac:spMkLst>
        </pc:spChg>
        <pc:graphicFrameChg chg="mod modGraphic">
          <ac:chgData name="Williams, Chris - Division of Assessment and Accountability Support" userId="2f156fa2-a309-475c-82f3-62ae8d0ba8a4" providerId="ADAL" clId="{5254A8DD-5185-4505-8B45-5599511A1EA2}" dt="2023-09-25T19:27:00.196" v="127" actId="14734"/>
          <ac:graphicFrameMkLst>
            <pc:docMk/>
            <pc:sldMk cId="3611975606" sldId="1565"/>
            <ac:graphicFrameMk id="3" creationId="{A37B8E2E-9BD0-4E8E-4AD7-A71F0A585C5D}"/>
          </ac:graphicFrameMkLst>
        </pc:graphicFrameChg>
        <pc:graphicFrameChg chg="mod modGraphic">
          <ac:chgData name="Williams, Chris - Division of Assessment and Accountability Support" userId="2f156fa2-a309-475c-82f3-62ae8d0ba8a4" providerId="ADAL" clId="{5254A8DD-5185-4505-8B45-5599511A1EA2}" dt="2023-09-25T19:21:09.663" v="71" actId="1076"/>
          <ac:graphicFrameMkLst>
            <pc:docMk/>
            <pc:sldMk cId="3611975606" sldId="1565"/>
            <ac:graphicFrameMk id="4" creationId="{55224369-BD2E-05B3-E4A0-920704B345D1}"/>
          </ac:graphicFrameMkLst>
        </pc:graphicFrameChg>
        <pc:graphicFrameChg chg="mod modGraphic">
          <ac:chgData name="Williams, Chris - Division of Assessment and Accountability Support" userId="2f156fa2-a309-475c-82f3-62ae8d0ba8a4" providerId="ADAL" clId="{5254A8DD-5185-4505-8B45-5599511A1EA2}" dt="2023-09-25T19:21:24.441" v="74" actId="14734"/>
          <ac:graphicFrameMkLst>
            <pc:docMk/>
            <pc:sldMk cId="3611975606" sldId="1565"/>
            <ac:graphicFrameMk id="6" creationId="{57C5F0AA-EAE5-0838-72AB-5A45CD6A7349}"/>
          </ac:graphicFrameMkLst>
        </pc:graphicFrameChg>
      </pc:sldChg>
      <pc:sldChg chg="addSp delSp modSp new del mod modClrScheme chgLayout">
        <pc:chgData name="Williams, Chris - Division of Assessment and Accountability Support" userId="2f156fa2-a309-475c-82f3-62ae8d0ba8a4" providerId="ADAL" clId="{5254A8DD-5185-4505-8B45-5599511A1EA2}" dt="2023-09-26T14:48:27.616" v="565" actId="2696"/>
        <pc:sldMkLst>
          <pc:docMk/>
          <pc:sldMk cId="903302138" sldId="1568"/>
        </pc:sldMkLst>
        <pc:spChg chg="del mod ord">
          <ac:chgData name="Williams, Chris - Division of Assessment and Accountability Support" userId="2f156fa2-a309-475c-82f3-62ae8d0ba8a4" providerId="ADAL" clId="{5254A8DD-5185-4505-8B45-5599511A1EA2}" dt="2023-09-26T13:56:01.287" v="560" actId="700"/>
          <ac:spMkLst>
            <pc:docMk/>
            <pc:sldMk cId="903302138" sldId="1568"/>
            <ac:spMk id="2" creationId="{949D0BCC-D5B5-E2D4-27BF-F42C54934F53}"/>
          </ac:spMkLst>
        </pc:spChg>
        <pc:spChg chg="del">
          <ac:chgData name="Williams, Chris - Division of Assessment and Accountability Support" userId="2f156fa2-a309-475c-82f3-62ae8d0ba8a4" providerId="ADAL" clId="{5254A8DD-5185-4505-8B45-5599511A1EA2}" dt="2023-09-26T13:56:01.287" v="560" actId="700"/>
          <ac:spMkLst>
            <pc:docMk/>
            <pc:sldMk cId="903302138" sldId="1568"/>
            <ac:spMk id="3" creationId="{D4226B3A-933D-EEE0-20FD-1EE56534870B}"/>
          </ac:spMkLst>
        </pc:spChg>
        <pc:spChg chg="del">
          <ac:chgData name="Williams, Chris - Division of Assessment and Accountability Support" userId="2f156fa2-a309-475c-82f3-62ae8d0ba8a4" providerId="ADAL" clId="{5254A8DD-5185-4505-8B45-5599511A1EA2}" dt="2023-09-26T13:56:01.287" v="560" actId="700"/>
          <ac:spMkLst>
            <pc:docMk/>
            <pc:sldMk cId="903302138" sldId="1568"/>
            <ac:spMk id="4" creationId="{2D3390DB-C96F-17D7-E9F9-C8EA7BA11265}"/>
          </ac:spMkLst>
        </pc:spChg>
        <pc:spChg chg="del">
          <ac:chgData name="Williams, Chris - Division of Assessment and Accountability Support" userId="2f156fa2-a309-475c-82f3-62ae8d0ba8a4" providerId="ADAL" clId="{5254A8DD-5185-4505-8B45-5599511A1EA2}" dt="2023-09-26T13:56:01.287" v="560" actId="700"/>
          <ac:spMkLst>
            <pc:docMk/>
            <pc:sldMk cId="903302138" sldId="1568"/>
            <ac:spMk id="5" creationId="{8B41F8CF-F29D-55C2-C2E9-5170C92C30EB}"/>
          </ac:spMkLst>
        </pc:spChg>
        <pc:spChg chg="del">
          <ac:chgData name="Williams, Chris - Division of Assessment and Accountability Support" userId="2f156fa2-a309-475c-82f3-62ae8d0ba8a4" providerId="ADAL" clId="{5254A8DD-5185-4505-8B45-5599511A1EA2}" dt="2023-09-26T13:56:01.287" v="560" actId="700"/>
          <ac:spMkLst>
            <pc:docMk/>
            <pc:sldMk cId="903302138" sldId="1568"/>
            <ac:spMk id="6" creationId="{F3457806-3151-7178-38F8-720DBF8BEABE}"/>
          </ac:spMkLst>
        </pc:spChg>
        <pc:spChg chg="add mod ord">
          <ac:chgData name="Williams, Chris - Division of Assessment and Accountability Support" userId="2f156fa2-a309-475c-82f3-62ae8d0ba8a4" providerId="ADAL" clId="{5254A8DD-5185-4505-8B45-5599511A1EA2}" dt="2023-09-26T13:56:01.287" v="560" actId="700"/>
          <ac:spMkLst>
            <pc:docMk/>
            <pc:sldMk cId="903302138" sldId="1568"/>
            <ac:spMk id="7" creationId="{7C0268E8-1977-8192-A680-2E7EFDB41009}"/>
          </ac:spMkLst>
        </pc:spChg>
      </pc:sldChg>
      <pc:sldChg chg="addSp delSp modSp new del mod modClrScheme chgLayout">
        <pc:chgData name="Williams, Chris - Division of Assessment and Accountability Support" userId="2f156fa2-a309-475c-82f3-62ae8d0ba8a4" providerId="ADAL" clId="{5254A8DD-5185-4505-8B45-5599511A1EA2}" dt="2023-09-25T20:41:08.393" v="558" actId="2696"/>
        <pc:sldMkLst>
          <pc:docMk/>
          <pc:sldMk cId="2062810640" sldId="1568"/>
        </pc:sldMkLst>
        <pc:spChg chg="mod">
          <ac:chgData name="Williams, Chris - Division of Assessment and Accountability Support" userId="2f156fa2-a309-475c-82f3-62ae8d0ba8a4" providerId="ADAL" clId="{5254A8DD-5185-4505-8B45-5599511A1EA2}" dt="2023-09-25T20:31:10.367" v="385" actId="1076"/>
          <ac:spMkLst>
            <pc:docMk/>
            <pc:sldMk cId="2062810640" sldId="1568"/>
            <ac:spMk id="2" creationId="{2AAC956A-4D96-43C6-87CC-A870B1FA3D86}"/>
          </ac:spMkLst>
        </pc:spChg>
        <pc:spChg chg="del mod ord">
          <ac:chgData name="Williams, Chris - Division of Assessment and Accountability Support" userId="2f156fa2-a309-475c-82f3-62ae8d0ba8a4" providerId="ADAL" clId="{5254A8DD-5185-4505-8B45-5599511A1EA2}" dt="2023-09-25T20:25:35.466" v="134" actId="700"/>
          <ac:spMkLst>
            <pc:docMk/>
            <pc:sldMk cId="2062810640" sldId="1568"/>
            <ac:spMk id="2" creationId="{7B6FDBE1-C292-1D3C-C49C-5BAC0FA78910}"/>
          </ac:spMkLst>
        </pc:spChg>
        <pc:spChg chg="del">
          <ac:chgData name="Williams, Chris - Division of Assessment and Accountability Support" userId="2f156fa2-a309-475c-82f3-62ae8d0ba8a4" providerId="ADAL" clId="{5254A8DD-5185-4505-8B45-5599511A1EA2}" dt="2023-09-25T20:25:35.466" v="134" actId="700"/>
          <ac:spMkLst>
            <pc:docMk/>
            <pc:sldMk cId="2062810640" sldId="1568"/>
            <ac:spMk id="3" creationId="{F7300BC8-55A3-B10C-21C8-2673CCCA44D7}"/>
          </ac:spMkLst>
        </pc:spChg>
        <pc:spChg chg="del mod ord">
          <ac:chgData name="Williams, Chris - Division of Assessment and Accountability Support" userId="2f156fa2-a309-475c-82f3-62ae8d0ba8a4" providerId="ADAL" clId="{5254A8DD-5185-4505-8B45-5599511A1EA2}" dt="2023-09-25T20:25:35.466" v="134" actId="700"/>
          <ac:spMkLst>
            <pc:docMk/>
            <pc:sldMk cId="2062810640" sldId="1568"/>
            <ac:spMk id="4" creationId="{415CEB6C-5144-CE36-1FB7-B5243DC8C125}"/>
          </ac:spMkLst>
        </pc:spChg>
        <pc:spChg chg="del">
          <ac:chgData name="Williams, Chris - Division of Assessment and Accountability Support" userId="2f156fa2-a309-475c-82f3-62ae8d0ba8a4" providerId="ADAL" clId="{5254A8DD-5185-4505-8B45-5599511A1EA2}" dt="2023-09-25T20:25:35.466" v="134" actId="700"/>
          <ac:spMkLst>
            <pc:docMk/>
            <pc:sldMk cId="2062810640" sldId="1568"/>
            <ac:spMk id="5" creationId="{65101A7A-F4D6-CF4C-5694-AC096959CB97}"/>
          </ac:spMkLst>
        </pc:spChg>
        <pc:spChg chg="del">
          <ac:chgData name="Williams, Chris - Division of Assessment and Accountability Support" userId="2f156fa2-a309-475c-82f3-62ae8d0ba8a4" providerId="ADAL" clId="{5254A8DD-5185-4505-8B45-5599511A1EA2}" dt="2023-09-25T20:25:35.466" v="134" actId="700"/>
          <ac:spMkLst>
            <pc:docMk/>
            <pc:sldMk cId="2062810640" sldId="1568"/>
            <ac:spMk id="6" creationId="{CD0DFBD9-5A0F-6822-B778-B2AA445AB416}"/>
          </ac:spMkLst>
        </pc:spChg>
        <pc:spChg chg="add mod ord">
          <ac:chgData name="Williams, Chris - Division of Assessment and Accountability Support" userId="2f156fa2-a309-475c-82f3-62ae8d0ba8a4" providerId="ADAL" clId="{5254A8DD-5185-4505-8B45-5599511A1EA2}" dt="2023-09-25T20:36:42.002" v="534" actId="1076"/>
          <ac:spMkLst>
            <pc:docMk/>
            <pc:sldMk cId="2062810640" sldId="1568"/>
            <ac:spMk id="7" creationId="{49391851-DED6-381B-1616-120A5A277FB0}"/>
          </ac:spMkLst>
        </pc:spChg>
        <pc:spChg chg="add del mod ord">
          <ac:chgData name="Williams, Chris - Division of Assessment and Accountability Support" userId="2f156fa2-a309-475c-82f3-62ae8d0ba8a4" providerId="ADAL" clId="{5254A8DD-5185-4505-8B45-5599511A1EA2}" dt="2023-09-25T20:37:01.172" v="535" actId="14100"/>
          <ac:spMkLst>
            <pc:docMk/>
            <pc:sldMk cId="2062810640" sldId="1568"/>
            <ac:spMk id="8" creationId="{5650CCC1-C3F3-0B0F-32D0-F2A28BF33C34}"/>
          </ac:spMkLst>
        </pc:spChg>
        <pc:spChg chg="add del mod">
          <ac:chgData name="Williams, Chris - Division of Assessment and Accountability Support" userId="2f156fa2-a309-475c-82f3-62ae8d0ba8a4" providerId="ADAL" clId="{5254A8DD-5185-4505-8B45-5599511A1EA2}" dt="2023-09-25T20:31:19.314" v="387" actId="21"/>
          <ac:spMkLst>
            <pc:docMk/>
            <pc:sldMk cId="2062810640" sldId="1568"/>
            <ac:spMk id="10" creationId="{42497311-4413-31ED-F0C8-D69D64C7825B}"/>
          </ac:spMkLst>
        </pc:spChg>
        <pc:spChg chg="add mod">
          <ac:chgData name="Williams, Chris - Division of Assessment and Accountability Support" userId="2f156fa2-a309-475c-82f3-62ae8d0ba8a4" providerId="ADAL" clId="{5254A8DD-5185-4505-8B45-5599511A1EA2}" dt="2023-09-25T20:40:36.063" v="557" actId="20577"/>
          <ac:spMkLst>
            <pc:docMk/>
            <pc:sldMk cId="2062810640" sldId="1568"/>
            <ac:spMk id="11" creationId="{58083467-1215-2744-F914-7C9A697EF898}"/>
          </ac:spMkLst>
        </pc:spChg>
      </pc:sldChg>
      <pc:sldChg chg="delSp modSp mod modNotesTx">
        <pc:chgData name="Williams, Chris - Division of Assessment and Accountability Support" userId="2f156fa2-a309-475c-82f3-62ae8d0ba8a4" providerId="ADAL" clId="{5254A8DD-5185-4505-8B45-5599511A1EA2}" dt="2023-09-26T15:23:28.077" v="1114" actId="20577"/>
        <pc:sldMkLst>
          <pc:docMk/>
          <pc:sldMk cId="522998470" sldId="1569"/>
        </pc:sldMkLst>
        <pc:spChg chg="mod">
          <ac:chgData name="Williams, Chris - Division of Assessment and Accountability Support" userId="2f156fa2-a309-475c-82f3-62ae8d0ba8a4" providerId="ADAL" clId="{5254A8DD-5185-4505-8B45-5599511A1EA2}" dt="2023-09-26T15:23:10.194" v="1111" actId="1076"/>
          <ac:spMkLst>
            <pc:docMk/>
            <pc:sldMk cId="522998470" sldId="1569"/>
            <ac:spMk id="2" creationId="{1C8F977E-2F40-491B-8F96-3CD9459AE886}"/>
          </ac:spMkLst>
        </pc:spChg>
        <pc:spChg chg="mod">
          <ac:chgData name="Williams, Chris - Division of Assessment and Accountability Support" userId="2f156fa2-a309-475c-82f3-62ae8d0ba8a4" providerId="ADAL" clId="{5254A8DD-5185-4505-8B45-5599511A1EA2}" dt="2023-09-26T15:23:28.077" v="1114" actId="20577"/>
          <ac:spMkLst>
            <pc:docMk/>
            <pc:sldMk cId="522998470" sldId="1569"/>
            <ac:spMk id="3" creationId="{F1546C76-FB12-449D-B6D0-1146DF838184}"/>
          </ac:spMkLst>
        </pc:spChg>
        <pc:spChg chg="del mod">
          <ac:chgData name="Williams, Chris - Division of Assessment and Accountability Support" userId="2f156fa2-a309-475c-82f3-62ae8d0ba8a4" providerId="ADAL" clId="{5254A8DD-5185-4505-8B45-5599511A1EA2}" dt="2023-09-26T14:48:36.249" v="568"/>
          <ac:spMkLst>
            <pc:docMk/>
            <pc:sldMk cId="522998470" sldId="1569"/>
            <ac:spMk id="4" creationId="{E6123D0D-1EFB-46B4-AD8E-61A23375DDC8}"/>
          </ac:spMkLst>
        </pc:spChg>
      </pc:sldChg>
      <pc:sldChg chg="new del">
        <pc:chgData name="Williams, Chris - Division of Assessment and Accountability Support" userId="2f156fa2-a309-475c-82f3-62ae8d0ba8a4" providerId="ADAL" clId="{5254A8DD-5185-4505-8B45-5599511A1EA2}" dt="2023-09-26T14:07:53.091" v="564" actId="2696"/>
        <pc:sldMkLst>
          <pc:docMk/>
          <pc:sldMk cId="3448354617" sldId="1569"/>
        </pc:sldMkLst>
      </pc:sldChg>
    </pc:docChg>
  </pc:docChgLst>
  <pc:docChgLst>
    <pc:chgData name="Williams, Chris - Division of Assessment and Accountability Support" userId="S::chris.williams@education.ky.gov::2f156fa2-a309-475c-82f3-62ae8d0ba8a4" providerId="AD" clId="Web-{AF738FE6-DF7F-29F1-471F-9D222F08FECD}"/>
    <pc:docChg chg="modSld sldOrd">
      <pc:chgData name="Williams, Chris - Division of Assessment and Accountability Support" userId="S::chris.williams@education.ky.gov::2f156fa2-a309-475c-82f3-62ae8d0ba8a4" providerId="AD" clId="Web-{AF738FE6-DF7F-29F1-471F-9D222F08FECD}" dt="2023-09-25T16:06:01.353" v="26"/>
      <pc:docMkLst>
        <pc:docMk/>
      </pc:docMkLst>
      <pc:sldChg chg="modSp">
        <pc:chgData name="Williams, Chris - Division of Assessment and Accountability Support" userId="S::chris.williams@education.ky.gov::2f156fa2-a309-475c-82f3-62ae8d0ba8a4" providerId="AD" clId="Web-{AF738FE6-DF7F-29F1-471F-9D222F08FECD}" dt="2023-09-25T15:46:11.589" v="4" actId="20577"/>
        <pc:sldMkLst>
          <pc:docMk/>
          <pc:sldMk cId="2812032223" sldId="309"/>
        </pc:sldMkLst>
        <pc:spChg chg="mod">
          <ac:chgData name="Williams, Chris - Division of Assessment and Accountability Support" userId="S::chris.williams@education.ky.gov::2f156fa2-a309-475c-82f3-62ae8d0ba8a4" providerId="AD" clId="Web-{AF738FE6-DF7F-29F1-471F-9D222F08FECD}" dt="2023-09-25T15:46:11.589" v="4" actId="20577"/>
          <ac:spMkLst>
            <pc:docMk/>
            <pc:sldMk cId="2812032223" sldId="309"/>
            <ac:spMk id="3" creationId="{04DE8DB2-0CB2-4063-8C92-393203C7AA41}"/>
          </ac:spMkLst>
        </pc:spChg>
      </pc:sldChg>
      <pc:sldChg chg="ord">
        <pc:chgData name="Williams, Chris - Division of Assessment and Accountability Support" userId="S::chris.williams@education.ky.gov::2f156fa2-a309-475c-82f3-62ae8d0ba8a4" providerId="AD" clId="Web-{AF738FE6-DF7F-29F1-471F-9D222F08FECD}" dt="2023-09-25T16:06:01.353" v="26"/>
        <pc:sldMkLst>
          <pc:docMk/>
          <pc:sldMk cId="2558233570" sldId="310"/>
        </pc:sldMkLst>
      </pc:sldChg>
      <pc:sldChg chg="modSp ord">
        <pc:chgData name="Williams, Chris - Division of Assessment and Accountability Support" userId="S::chris.williams@education.ky.gov::2f156fa2-a309-475c-82f3-62ae8d0ba8a4" providerId="AD" clId="Web-{AF738FE6-DF7F-29F1-471F-9D222F08FECD}" dt="2023-09-25T15:53:02.287" v="18" actId="20577"/>
        <pc:sldMkLst>
          <pc:docMk/>
          <pc:sldMk cId="2439728694" sldId="1564"/>
        </pc:sldMkLst>
        <pc:spChg chg="mod">
          <ac:chgData name="Williams, Chris - Division of Assessment and Accountability Support" userId="S::chris.williams@education.ky.gov::2f156fa2-a309-475c-82f3-62ae8d0ba8a4" providerId="AD" clId="Web-{AF738FE6-DF7F-29F1-471F-9D222F08FECD}" dt="2023-09-25T15:53:02.287" v="18" actId="20577"/>
          <ac:spMkLst>
            <pc:docMk/>
            <pc:sldMk cId="2439728694" sldId="1564"/>
            <ac:spMk id="2" creationId="{C10D68B7-1E48-4EBC-BDF5-2EE78158568F}"/>
          </ac:spMkLst>
        </pc:spChg>
      </pc:sldChg>
      <pc:sldChg chg="modSp">
        <pc:chgData name="Williams, Chris - Division of Assessment and Accountability Support" userId="S::chris.williams@education.ky.gov::2f156fa2-a309-475c-82f3-62ae8d0ba8a4" providerId="AD" clId="Web-{AF738FE6-DF7F-29F1-471F-9D222F08FECD}" dt="2023-09-25T15:51:15.612" v="9" actId="20577"/>
        <pc:sldMkLst>
          <pc:docMk/>
          <pc:sldMk cId="3611975606" sldId="1565"/>
        </pc:sldMkLst>
        <pc:spChg chg="mod">
          <ac:chgData name="Williams, Chris - Division of Assessment and Accountability Support" userId="S::chris.williams@education.ky.gov::2f156fa2-a309-475c-82f3-62ae8d0ba8a4" providerId="AD" clId="Web-{AF738FE6-DF7F-29F1-471F-9D222F08FECD}" dt="2023-09-25T15:51:15.612" v="9" actId="20577"/>
          <ac:spMkLst>
            <pc:docMk/>
            <pc:sldMk cId="3611975606" sldId="1565"/>
            <ac:spMk id="2" creationId="{C10D68B7-1E48-4EBC-BDF5-2EE78158568F}"/>
          </ac:spMkLst>
        </pc:spChg>
      </pc:sldChg>
      <pc:sldChg chg="modSp ord">
        <pc:chgData name="Williams, Chris - Division of Assessment and Accountability Support" userId="S::chris.williams@education.ky.gov::2f156fa2-a309-475c-82f3-62ae8d0ba8a4" providerId="AD" clId="Web-{AF738FE6-DF7F-29F1-471F-9D222F08FECD}" dt="2023-09-25T16:05:37.071" v="25"/>
        <pc:sldMkLst>
          <pc:docMk/>
          <pc:sldMk cId="593950490" sldId="1566"/>
        </pc:sldMkLst>
        <pc:spChg chg="mod">
          <ac:chgData name="Williams, Chris - Division of Assessment and Accountability Support" userId="S::chris.williams@education.ky.gov::2f156fa2-a309-475c-82f3-62ae8d0ba8a4" providerId="AD" clId="Web-{AF738FE6-DF7F-29F1-471F-9D222F08FECD}" dt="2023-09-25T15:54:39.273" v="23" actId="20577"/>
          <ac:spMkLst>
            <pc:docMk/>
            <pc:sldMk cId="593950490" sldId="1566"/>
            <ac:spMk id="3" creationId="{CB34830F-0FE5-C00F-3FC1-87DEA3A21E1E}"/>
          </ac:spMkLst>
        </pc:spChg>
      </pc:sldChg>
    </pc:docChg>
  </pc:docChgLst>
  <pc:docChgLst>
    <pc:chgData name="Chandler, Melissa - Division of Assessment and Accountability Support" userId="S::melissa.chandler@education.ky.gov::c7c40c5a-5db2-409e-9ac5-b3fa8556cae3" providerId="AD" clId="Web-{58A21A79-F53D-0531-32BC-19F0C2E598CF}"/>
    <pc:docChg chg="mod">
      <pc:chgData name="Chandler, Melissa - Division of Assessment and Accountability Support" userId="S::melissa.chandler@education.ky.gov::c7c40c5a-5db2-409e-9ac5-b3fa8556cae3" providerId="AD" clId="Web-{58A21A79-F53D-0531-32BC-19F0C2E598CF}" dt="2023-09-20T18:33:08.312" v="2"/>
      <pc:docMkLst>
        <pc:docMk/>
      </pc:docMkLst>
      <pc:sldChg chg="addCm">
        <pc:chgData name="Chandler, Melissa - Division of Assessment and Accountability Support" userId="S::melissa.chandler@education.ky.gov::c7c40c5a-5db2-409e-9ac5-b3fa8556cae3" providerId="AD" clId="Web-{58A21A79-F53D-0531-32BC-19F0C2E598CF}" dt="2023-09-20T18:31:10.950" v="1"/>
        <pc:sldMkLst>
          <pc:docMk/>
          <pc:sldMk cId="624740888" sldId="998"/>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58A21A79-F53D-0531-32BC-19F0C2E598CF}" dt="2023-09-20T18:31:10.950" v="1"/>
              <pc2:cmMkLst xmlns:pc2="http://schemas.microsoft.com/office/powerpoint/2019/9/main/command">
                <pc:docMk/>
                <pc:sldMk cId="624740888" sldId="998"/>
                <pc2:cmMk id="{0892037F-65F9-489F-AC16-E0F7B934166B}"/>
              </pc2:cmMkLst>
            </pc226:cmChg>
          </p:ext>
        </pc:extLst>
      </pc:sldChg>
      <pc:sldChg chg="addCm">
        <pc:chgData name="Chandler, Melissa - Division of Assessment and Accountability Support" userId="S::melissa.chandler@education.ky.gov::c7c40c5a-5db2-409e-9ac5-b3fa8556cae3" providerId="AD" clId="Web-{58A21A79-F53D-0531-32BC-19F0C2E598CF}" dt="2023-09-20T18:33:08.312" v="2"/>
        <pc:sldMkLst>
          <pc:docMk/>
          <pc:sldMk cId="2575917250" sldId="999"/>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58A21A79-F53D-0531-32BC-19F0C2E598CF}" dt="2023-09-20T18:33:08.312" v="2"/>
              <pc2:cmMkLst xmlns:pc2="http://schemas.microsoft.com/office/powerpoint/2019/9/main/command">
                <pc:docMk/>
                <pc:sldMk cId="2575917250" sldId="999"/>
                <pc2:cmMk id="{2CA1A00E-A4F1-4B02-AB3F-BC2665487A30}"/>
              </pc2:cmMkLst>
            </pc226:cmChg>
          </p:ext>
        </pc:extLst>
      </pc:sldChg>
    </pc:docChg>
  </pc:docChgLst>
  <pc:docChgLst>
    <pc:chgData name="Williams, Chris - Division of Assessment and Accountability Support" userId="2f156fa2-a309-475c-82f3-62ae8d0ba8a4" providerId="ADAL" clId="{718577BF-EDCF-4DDE-A91E-FDC3EE9E7772}"/>
    <pc:docChg chg="undo redo custSel modSld sldOrd">
      <pc:chgData name="Williams, Chris - Division of Assessment and Accountability Support" userId="2f156fa2-a309-475c-82f3-62ae8d0ba8a4" providerId="ADAL" clId="{718577BF-EDCF-4DDE-A91E-FDC3EE9E7772}" dt="2023-09-15T19:18:40.352" v="102" actId="13244"/>
      <pc:docMkLst>
        <pc:docMk/>
      </pc:docMkLst>
      <pc:sldChg chg="modSp mod">
        <pc:chgData name="Williams, Chris - Division of Assessment and Accountability Support" userId="2f156fa2-a309-475c-82f3-62ae8d0ba8a4" providerId="ADAL" clId="{718577BF-EDCF-4DDE-A91E-FDC3EE9E7772}" dt="2023-09-15T19:18:25.621" v="101" actId="13244"/>
        <pc:sldMkLst>
          <pc:docMk/>
          <pc:sldMk cId="1674990817" sldId="299"/>
        </pc:sldMkLst>
        <pc:spChg chg="ord">
          <ac:chgData name="Williams, Chris - Division of Assessment and Accountability Support" userId="2f156fa2-a309-475c-82f3-62ae8d0ba8a4" providerId="ADAL" clId="{718577BF-EDCF-4DDE-A91E-FDC3EE9E7772}" dt="2023-09-15T19:18:22.976" v="100" actId="13244"/>
          <ac:spMkLst>
            <pc:docMk/>
            <pc:sldMk cId="1674990817" sldId="299"/>
            <ac:spMk id="5" creationId="{11C893B3-73F2-4068-9286-0015FB25B9A9}"/>
          </ac:spMkLst>
        </pc:spChg>
        <pc:spChg chg="ord">
          <ac:chgData name="Williams, Chris - Division of Assessment and Accountability Support" userId="2f156fa2-a309-475c-82f3-62ae8d0ba8a4" providerId="ADAL" clId="{718577BF-EDCF-4DDE-A91E-FDC3EE9E7772}" dt="2023-09-15T19:18:25.621" v="101" actId="13244"/>
          <ac:spMkLst>
            <pc:docMk/>
            <pc:sldMk cId="1674990817" sldId="299"/>
            <ac:spMk id="7" creationId="{27CC5510-07A2-4BCD-9A13-9559C66A3657}"/>
          </ac:spMkLst>
        </pc:spChg>
      </pc:sldChg>
      <pc:sldChg chg="modSp mod">
        <pc:chgData name="Williams, Chris - Division of Assessment and Accountability Support" userId="2f156fa2-a309-475c-82f3-62ae8d0ba8a4" providerId="ADAL" clId="{718577BF-EDCF-4DDE-A91E-FDC3EE9E7772}" dt="2023-09-15T19:18:40.352" v="102" actId="13244"/>
        <pc:sldMkLst>
          <pc:docMk/>
          <pc:sldMk cId="1481697069" sldId="300"/>
        </pc:sldMkLst>
        <pc:picChg chg="ord">
          <ac:chgData name="Williams, Chris - Division of Assessment and Accountability Support" userId="2f156fa2-a309-475c-82f3-62ae8d0ba8a4" providerId="ADAL" clId="{718577BF-EDCF-4DDE-A91E-FDC3EE9E7772}" dt="2023-09-15T19:18:40.352" v="102" actId="13244"/>
          <ac:picMkLst>
            <pc:docMk/>
            <pc:sldMk cId="1481697069" sldId="300"/>
            <ac:picMk id="3" creationId="{F8228135-254D-D44E-FEC4-99D998046CD8}"/>
          </ac:picMkLst>
        </pc:picChg>
      </pc:sldChg>
      <pc:sldChg chg="modSp mod">
        <pc:chgData name="Williams, Chris - Division of Assessment and Accountability Support" userId="2f156fa2-a309-475c-82f3-62ae8d0ba8a4" providerId="ADAL" clId="{718577BF-EDCF-4DDE-A91E-FDC3EE9E7772}" dt="2023-09-15T18:46:08.626" v="44" actId="20577"/>
        <pc:sldMkLst>
          <pc:docMk/>
          <pc:sldMk cId="2812032223" sldId="309"/>
        </pc:sldMkLst>
        <pc:spChg chg="mod">
          <ac:chgData name="Williams, Chris - Division of Assessment and Accountability Support" userId="2f156fa2-a309-475c-82f3-62ae8d0ba8a4" providerId="ADAL" clId="{718577BF-EDCF-4DDE-A91E-FDC3EE9E7772}" dt="2023-09-15T18:46:08.626" v="44" actId="20577"/>
          <ac:spMkLst>
            <pc:docMk/>
            <pc:sldMk cId="2812032223" sldId="309"/>
            <ac:spMk id="2" creationId="{73161BE3-7BF6-4112-8A4B-F8656018381D}"/>
          </ac:spMkLst>
        </pc:spChg>
      </pc:sldChg>
      <pc:sldChg chg="addSp delSp modSp mod">
        <pc:chgData name="Williams, Chris - Division of Assessment and Accountability Support" userId="2f156fa2-a309-475c-82f3-62ae8d0ba8a4" providerId="ADAL" clId="{718577BF-EDCF-4DDE-A91E-FDC3EE9E7772}" dt="2023-09-15T19:02:08.322" v="87" actId="14100"/>
        <pc:sldMkLst>
          <pc:docMk/>
          <pc:sldMk cId="1158934239" sldId="313"/>
        </pc:sldMkLst>
        <pc:spChg chg="add del mod ord">
          <ac:chgData name="Williams, Chris - Division of Assessment and Accountability Support" userId="2f156fa2-a309-475c-82f3-62ae8d0ba8a4" providerId="ADAL" clId="{718577BF-EDCF-4DDE-A91E-FDC3EE9E7772}" dt="2023-09-15T18:44:50.701" v="21"/>
          <ac:spMkLst>
            <pc:docMk/>
            <pc:sldMk cId="1158934239" sldId="313"/>
            <ac:spMk id="6" creationId="{271FC118-B1D7-0BC2-5569-C9A565DD219A}"/>
          </ac:spMkLst>
        </pc:spChg>
        <pc:spChg chg="add del mod">
          <ac:chgData name="Williams, Chris - Division of Assessment and Accountability Support" userId="2f156fa2-a309-475c-82f3-62ae8d0ba8a4" providerId="ADAL" clId="{718577BF-EDCF-4DDE-A91E-FDC3EE9E7772}" dt="2023-09-15T18:44:47.181" v="18"/>
          <ac:spMkLst>
            <pc:docMk/>
            <pc:sldMk cId="1158934239" sldId="313"/>
            <ac:spMk id="7" creationId="{AFBA9D42-4309-7C0B-169B-6BE03711BE13}"/>
          </ac:spMkLst>
        </pc:spChg>
        <pc:spChg chg="add mod">
          <ac:chgData name="Williams, Chris - Division of Assessment and Accountability Support" userId="2f156fa2-a309-475c-82f3-62ae8d0ba8a4" providerId="ADAL" clId="{718577BF-EDCF-4DDE-A91E-FDC3EE9E7772}" dt="2023-09-15T19:02:08.322" v="87" actId="14100"/>
          <ac:spMkLst>
            <pc:docMk/>
            <pc:sldMk cId="1158934239" sldId="313"/>
            <ac:spMk id="8" creationId="{769E890B-31AE-474F-8364-5EC5D6E8A254}"/>
          </ac:spMkLst>
        </pc:spChg>
        <pc:spChg chg="add del">
          <ac:chgData name="Williams, Chris - Division of Assessment and Accountability Support" userId="2f156fa2-a309-475c-82f3-62ae8d0ba8a4" providerId="ADAL" clId="{718577BF-EDCF-4DDE-A91E-FDC3EE9E7772}" dt="2023-09-15T19:01:06.949" v="77" actId="21"/>
          <ac:spMkLst>
            <pc:docMk/>
            <pc:sldMk cId="1158934239" sldId="313"/>
            <ac:spMk id="11" creationId="{4F06965D-2BE9-7559-1A6C-251D4C51726D}"/>
          </ac:spMkLst>
        </pc:spChg>
        <pc:spChg chg="add del">
          <ac:chgData name="Williams, Chris - Division of Assessment and Accountability Support" userId="2f156fa2-a309-475c-82f3-62ae8d0ba8a4" providerId="ADAL" clId="{718577BF-EDCF-4DDE-A91E-FDC3EE9E7772}" dt="2023-09-15T18:44:51.622" v="22" actId="21"/>
          <ac:spMkLst>
            <pc:docMk/>
            <pc:sldMk cId="1158934239" sldId="313"/>
            <ac:spMk id="12" creationId="{F42421FC-B6DF-C754-D06D-65DB3B97CA57}"/>
          </ac:spMkLst>
        </pc:spChg>
        <pc:graphicFrameChg chg="add del mod modGraphic">
          <ac:chgData name="Williams, Chris - Division of Assessment and Accountability Support" userId="2f156fa2-a309-475c-82f3-62ae8d0ba8a4" providerId="ADAL" clId="{718577BF-EDCF-4DDE-A91E-FDC3EE9E7772}" dt="2023-09-15T18:44:54.649" v="26"/>
          <ac:graphicFrameMkLst>
            <pc:docMk/>
            <pc:sldMk cId="1158934239" sldId="313"/>
            <ac:graphicFrameMk id="3" creationId="{BA4E2930-0E41-D66D-3607-4840D4C45744}"/>
          </ac:graphicFrameMkLst>
        </pc:graphicFrameChg>
        <pc:picChg chg="add del mod">
          <ac:chgData name="Williams, Chris - Division of Assessment and Accountability Support" userId="2f156fa2-a309-475c-82f3-62ae8d0ba8a4" providerId="ADAL" clId="{718577BF-EDCF-4DDE-A91E-FDC3EE9E7772}" dt="2023-09-15T19:01:52.042" v="85" actId="1076"/>
          <ac:picMkLst>
            <pc:docMk/>
            <pc:sldMk cId="1158934239" sldId="313"/>
            <ac:picMk id="5" creationId="{32606938-447F-5463-4157-1B93BB94F8D4}"/>
          </ac:picMkLst>
        </pc:picChg>
      </pc:sldChg>
      <pc:sldChg chg="modSp mod">
        <pc:chgData name="Williams, Chris - Division of Assessment and Accountability Support" userId="2f156fa2-a309-475c-82f3-62ae8d0ba8a4" providerId="ADAL" clId="{718577BF-EDCF-4DDE-A91E-FDC3EE9E7772}" dt="2023-09-15T19:18:02.527" v="99" actId="13244"/>
        <pc:sldMkLst>
          <pc:docMk/>
          <pc:sldMk cId="3360480804" sldId="995"/>
        </pc:sldMkLst>
        <pc:spChg chg="ord">
          <ac:chgData name="Williams, Chris - Division of Assessment and Accountability Support" userId="2f156fa2-a309-475c-82f3-62ae8d0ba8a4" providerId="ADAL" clId="{718577BF-EDCF-4DDE-A91E-FDC3EE9E7772}" dt="2023-09-15T19:17:54.257" v="98" actId="13244"/>
          <ac:spMkLst>
            <pc:docMk/>
            <pc:sldMk cId="3360480804" sldId="995"/>
            <ac:spMk id="2" creationId="{91F7E275-E8D2-7ABC-6C2E-6230D58BCB15}"/>
          </ac:spMkLst>
        </pc:spChg>
        <pc:spChg chg="mod ord">
          <ac:chgData name="Williams, Chris - Division of Assessment and Accountability Support" userId="2f156fa2-a309-475c-82f3-62ae8d0ba8a4" providerId="ADAL" clId="{718577BF-EDCF-4DDE-A91E-FDC3EE9E7772}" dt="2023-09-15T19:18:02.527" v="99" actId="13244"/>
          <ac:spMkLst>
            <pc:docMk/>
            <pc:sldMk cId="3360480804" sldId="995"/>
            <ac:spMk id="6" creationId="{CB857E68-29B0-9D89-C886-6774BFEB3108}"/>
          </ac:spMkLst>
        </pc:spChg>
        <pc:graphicFrameChg chg="mod modGraphic">
          <ac:chgData name="Williams, Chris - Division of Assessment and Accountability Support" userId="2f156fa2-a309-475c-82f3-62ae8d0ba8a4" providerId="ADAL" clId="{718577BF-EDCF-4DDE-A91E-FDC3EE9E7772}" dt="2023-09-15T19:00:25.663" v="72" actId="1076"/>
          <ac:graphicFrameMkLst>
            <pc:docMk/>
            <pc:sldMk cId="3360480804" sldId="995"/>
            <ac:graphicFrameMk id="5" creationId="{84257795-02F7-8757-48B5-C6283559F275}"/>
          </ac:graphicFrameMkLst>
        </pc:graphicFrameChg>
      </pc:sldChg>
      <pc:sldChg chg="modSp mod">
        <pc:chgData name="Williams, Chris - Division of Assessment and Accountability Support" userId="2f156fa2-a309-475c-82f3-62ae8d0ba8a4" providerId="ADAL" clId="{718577BF-EDCF-4DDE-A91E-FDC3EE9E7772}" dt="2023-09-15T18:47:45.311" v="54" actId="20577"/>
        <pc:sldMkLst>
          <pc:docMk/>
          <pc:sldMk cId="624740888" sldId="998"/>
        </pc:sldMkLst>
        <pc:spChg chg="mod">
          <ac:chgData name="Williams, Chris - Division of Assessment and Accountability Support" userId="2f156fa2-a309-475c-82f3-62ae8d0ba8a4" providerId="ADAL" clId="{718577BF-EDCF-4DDE-A91E-FDC3EE9E7772}" dt="2023-09-15T18:47:45.311" v="54" actId="20577"/>
          <ac:spMkLst>
            <pc:docMk/>
            <pc:sldMk cId="624740888" sldId="998"/>
            <ac:spMk id="3" creationId="{ABC86B50-D4B2-7AB9-F7B0-A926EB8ABD20}"/>
          </ac:spMkLst>
        </pc:spChg>
      </pc:sldChg>
      <pc:sldChg chg="ord">
        <pc:chgData name="Williams, Chris - Division of Assessment and Accountability Support" userId="2f156fa2-a309-475c-82f3-62ae8d0ba8a4" providerId="ADAL" clId="{718577BF-EDCF-4DDE-A91E-FDC3EE9E7772}" dt="2023-09-15T18:57:18.894" v="56"/>
        <pc:sldMkLst>
          <pc:docMk/>
          <pc:sldMk cId="2575917250" sldId="999"/>
        </pc:sldMkLst>
      </pc:sldChg>
      <pc:sldChg chg="ord">
        <pc:chgData name="Williams, Chris - Division of Assessment and Accountability Support" userId="2f156fa2-a309-475c-82f3-62ae8d0ba8a4" providerId="ADAL" clId="{718577BF-EDCF-4DDE-A91E-FDC3EE9E7772}" dt="2023-09-15T18:46:47.315" v="46"/>
        <pc:sldMkLst>
          <pc:docMk/>
          <pc:sldMk cId="3548444446" sldId="1554"/>
        </pc:sldMkLst>
      </pc:sldChg>
      <pc:sldChg chg="modSp mod delDesignElem delCm">
        <pc:chgData name="Williams, Chris - Division of Assessment and Accountability Support" userId="2f156fa2-a309-475c-82f3-62ae8d0ba8a4" providerId="ADAL" clId="{718577BF-EDCF-4DDE-A91E-FDC3EE9E7772}" dt="2023-09-15T19:09:52.792" v="95" actId="1076"/>
        <pc:sldMkLst>
          <pc:docMk/>
          <pc:sldMk cId="3474957928" sldId="1555"/>
        </pc:sldMkLst>
        <pc:spChg chg="mod">
          <ac:chgData name="Williams, Chris - Division of Assessment and Accountability Support" userId="2f156fa2-a309-475c-82f3-62ae8d0ba8a4" providerId="ADAL" clId="{718577BF-EDCF-4DDE-A91E-FDC3EE9E7772}" dt="2023-09-15T19:09:52.792" v="95" actId="1076"/>
          <ac:spMkLst>
            <pc:docMk/>
            <pc:sldMk cId="3474957928" sldId="1555"/>
            <ac:spMk id="2" creationId="{E4D117B2-27C6-8EF6-F6FD-FF93E1AB8239}"/>
          </ac:spMkLst>
        </pc:spChg>
        <pc:graphicFrameChg chg="mod modGraphic">
          <ac:chgData name="Williams, Chris - Division of Assessment and Accountability Support" userId="2f156fa2-a309-475c-82f3-62ae8d0ba8a4" providerId="ADAL" clId="{718577BF-EDCF-4DDE-A91E-FDC3EE9E7772}" dt="2023-09-15T18:45:26.084" v="31" actId="1076"/>
          <ac:graphicFrameMkLst>
            <pc:docMk/>
            <pc:sldMk cId="3474957928" sldId="1555"/>
            <ac:graphicFrameMk id="7" creationId="{092B1E5D-0352-3A6F-3863-70BCBF0EC430}"/>
          </ac:graphicFrameMkLst>
        </pc:graphicFrameChg>
      </pc:sldChg>
      <pc:sldChg chg="modSp mod">
        <pc:chgData name="Williams, Chris - Division of Assessment and Accountability Support" userId="2f156fa2-a309-475c-82f3-62ae8d0ba8a4" providerId="ADAL" clId="{718577BF-EDCF-4DDE-A91E-FDC3EE9E7772}" dt="2023-09-15T19:17:26.032" v="97" actId="13926"/>
        <pc:sldMkLst>
          <pc:docMk/>
          <pc:sldMk cId="769095969" sldId="1557"/>
        </pc:sldMkLst>
        <pc:spChg chg="mod">
          <ac:chgData name="Williams, Chris - Division of Assessment and Accountability Support" userId="2f156fa2-a309-475c-82f3-62ae8d0ba8a4" providerId="ADAL" clId="{718577BF-EDCF-4DDE-A91E-FDC3EE9E7772}" dt="2023-09-15T19:08:39.143" v="94" actId="14100"/>
          <ac:spMkLst>
            <pc:docMk/>
            <pc:sldMk cId="769095969" sldId="1557"/>
            <ac:spMk id="2" creationId="{1DF79188-8DB2-3350-F8B4-C8F36921197B}"/>
          </ac:spMkLst>
        </pc:spChg>
        <pc:spChg chg="mod">
          <ac:chgData name="Williams, Chris - Division of Assessment and Accountability Support" userId="2f156fa2-a309-475c-82f3-62ae8d0ba8a4" providerId="ADAL" clId="{718577BF-EDCF-4DDE-A91E-FDC3EE9E7772}" dt="2023-09-15T19:17:26.032" v="97" actId="13926"/>
          <ac:spMkLst>
            <pc:docMk/>
            <pc:sldMk cId="769095969" sldId="1557"/>
            <ac:spMk id="6" creationId="{510343D4-16A6-DDA4-B6C6-6396925FC32B}"/>
          </ac:spMkLst>
        </pc:spChg>
        <pc:graphicFrameChg chg="mod">
          <ac:chgData name="Williams, Chris - Division of Assessment and Accountability Support" userId="2f156fa2-a309-475c-82f3-62ae8d0ba8a4" providerId="ADAL" clId="{718577BF-EDCF-4DDE-A91E-FDC3EE9E7772}" dt="2023-09-15T19:08:16.226" v="91" actId="14100"/>
          <ac:graphicFrameMkLst>
            <pc:docMk/>
            <pc:sldMk cId="769095969" sldId="1557"/>
            <ac:graphicFrameMk id="7" creationId="{7945A59A-F736-1F65-47B3-ACE399FD678B}"/>
          </ac:graphicFrameMkLst>
        </pc:graphicFrameChg>
      </pc:sldChg>
    </pc:docChg>
  </pc:docChgLst>
  <pc:docChgLst>
    <pc:chgData name="Williams, Chris - Division of Assessment and Accountability Support" userId="S::chris.williams@education.ky.gov::2f156fa2-a309-475c-82f3-62ae8d0ba8a4" providerId="AD" clId="Web-{37CB811C-2678-0C2F-319C-A1149BFC0327}"/>
    <pc:docChg chg="modSld">
      <pc:chgData name="Williams, Chris - Division of Assessment and Accountability Support" userId="S::chris.williams@education.ky.gov::2f156fa2-a309-475c-82f3-62ae8d0ba8a4" providerId="AD" clId="Web-{37CB811C-2678-0C2F-319C-A1149BFC0327}" dt="2023-09-15T19:23:17.396" v="35" actId="1076"/>
      <pc:docMkLst>
        <pc:docMk/>
      </pc:docMkLst>
      <pc:sldChg chg="modSp">
        <pc:chgData name="Williams, Chris - Division of Assessment and Accountability Support" userId="S::chris.williams@education.ky.gov::2f156fa2-a309-475c-82f3-62ae8d0ba8a4" providerId="AD" clId="Web-{37CB811C-2678-0C2F-319C-A1149BFC0327}" dt="2023-09-15T19:23:17.396" v="35" actId="1076"/>
        <pc:sldMkLst>
          <pc:docMk/>
          <pc:sldMk cId="1112980395" sldId="257"/>
        </pc:sldMkLst>
        <pc:spChg chg="mod">
          <ac:chgData name="Williams, Chris - Division of Assessment and Accountability Support" userId="S::chris.williams@education.ky.gov::2f156fa2-a309-475c-82f3-62ae8d0ba8a4" providerId="AD" clId="Web-{37CB811C-2678-0C2F-319C-A1149BFC0327}" dt="2023-09-15T19:23:11.943" v="34" actId="1076"/>
          <ac:spMkLst>
            <pc:docMk/>
            <pc:sldMk cId="1112980395" sldId="257"/>
            <ac:spMk id="2" creationId="{1C8F977E-2F40-491B-8F96-3CD9459AE886}"/>
          </ac:spMkLst>
        </pc:spChg>
        <pc:spChg chg="mod">
          <ac:chgData name="Williams, Chris - Division of Assessment and Accountability Support" userId="S::chris.williams@education.ky.gov::2f156fa2-a309-475c-82f3-62ae8d0ba8a4" providerId="AD" clId="Web-{37CB811C-2678-0C2F-319C-A1149BFC0327}" dt="2023-09-15T19:23:17.396" v="35" actId="1076"/>
          <ac:spMkLst>
            <pc:docMk/>
            <pc:sldMk cId="1112980395" sldId="257"/>
            <ac:spMk id="3" creationId="{F1546C76-FB12-449D-B6D0-1146DF838184}"/>
          </ac:spMkLst>
        </pc:spChg>
      </pc:sldChg>
    </pc:docChg>
  </pc:docChgLst>
  <pc:docChgLst>
    <pc:chgData name="Williams, Chris - Division of Assessment and Accountability Support" userId="S::chris.williams@education.ky.gov::2f156fa2-a309-475c-82f3-62ae8d0ba8a4" providerId="AD" clId="Web-{6F635256-8D28-84A1-C8C4-FBB1933B5C9A}"/>
    <pc:docChg chg="modSld sldOrd">
      <pc:chgData name="Williams, Chris - Division of Assessment and Accountability Support" userId="S::chris.williams@education.ky.gov::2f156fa2-a309-475c-82f3-62ae8d0ba8a4" providerId="AD" clId="Web-{6F635256-8D28-84A1-C8C4-FBB1933B5C9A}" dt="2023-09-25T18:26:24.031" v="159"/>
      <pc:docMkLst>
        <pc:docMk/>
      </pc:docMkLst>
      <pc:sldChg chg="addSp delSp modSp">
        <pc:chgData name="Williams, Chris - Division of Assessment and Accountability Support" userId="S::chris.williams@education.ky.gov::2f156fa2-a309-475c-82f3-62ae8d0ba8a4" providerId="AD" clId="Web-{6F635256-8D28-84A1-C8C4-FBB1933B5C9A}" dt="2023-09-25T18:17:41.947" v="64"/>
        <pc:sldMkLst>
          <pc:docMk/>
          <pc:sldMk cId="2600765299" sldId="303"/>
        </pc:sldMkLst>
        <pc:spChg chg="mod">
          <ac:chgData name="Williams, Chris - Division of Assessment and Accountability Support" userId="S::chris.williams@education.ky.gov::2f156fa2-a309-475c-82f3-62ae8d0ba8a4" providerId="AD" clId="Web-{6F635256-8D28-84A1-C8C4-FBB1933B5C9A}" dt="2023-09-25T18:17:32.118" v="62" actId="1076"/>
          <ac:spMkLst>
            <pc:docMk/>
            <pc:sldMk cId="2600765299" sldId="303"/>
            <ac:spMk id="1038" creationId="{B37574A1-892B-4854-ED00-778E4D8DE6E8}"/>
          </ac:spMkLst>
        </pc:spChg>
        <pc:graphicFrameChg chg="add del">
          <ac:chgData name="Williams, Chris - Division of Assessment and Accountability Support" userId="S::chris.williams@education.ky.gov::2f156fa2-a309-475c-82f3-62ae8d0ba8a4" providerId="AD" clId="Web-{6F635256-8D28-84A1-C8C4-FBB1933B5C9A}" dt="2023-09-25T18:17:41.947" v="64"/>
          <ac:graphicFrameMkLst>
            <pc:docMk/>
            <pc:sldMk cId="2600765299" sldId="303"/>
            <ac:graphicFrameMk id="4" creationId="{1227A691-BA7C-ECA3-5E32-EBB6B52E38B8}"/>
          </ac:graphicFrameMkLst>
        </pc:graphicFrameChg>
      </pc:sldChg>
      <pc:sldChg chg="modSp delCm">
        <pc:chgData name="Williams, Chris - Division of Assessment and Accountability Support" userId="S::chris.williams@education.ky.gov::2f156fa2-a309-475c-82f3-62ae8d0ba8a4" providerId="AD" clId="Web-{6F635256-8D28-84A1-C8C4-FBB1933B5C9A}" dt="2023-09-25T17:51:58.369" v="18" actId="20577"/>
        <pc:sldMkLst>
          <pc:docMk/>
          <pc:sldMk cId="2812032223" sldId="309"/>
        </pc:sldMkLst>
        <pc:spChg chg="mod">
          <ac:chgData name="Williams, Chris - Division of Assessment and Accountability Support" userId="S::chris.williams@education.ky.gov::2f156fa2-a309-475c-82f3-62ae8d0ba8a4" providerId="AD" clId="Web-{6F635256-8D28-84A1-C8C4-FBB1933B5C9A}" dt="2023-09-25T17:51:58.369" v="18" actId="20577"/>
          <ac:spMkLst>
            <pc:docMk/>
            <pc:sldMk cId="2812032223" sldId="309"/>
            <ac:spMk id="3" creationId="{04DE8DB2-0CB2-4063-8C92-393203C7AA41}"/>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6F635256-8D28-84A1-C8C4-FBB1933B5C9A}" dt="2023-09-25T17:51:29.446" v="17"/>
              <pc2:cmMkLst xmlns:pc2="http://schemas.microsoft.com/office/powerpoint/2019/9/main/command">
                <pc:docMk/>
                <pc:sldMk cId="2812032223" sldId="309"/>
                <pc2:cmMk id="{5C7B3088-32A4-4136-9ED3-96855812FEF1}"/>
              </pc2:cmMkLst>
            </pc226:cmChg>
          </p:ext>
        </pc:extLst>
      </pc:sldChg>
      <pc:sldChg chg="modSp">
        <pc:chgData name="Williams, Chris - Division of Assessment and Accountability Support" userId="S::chris.williams@education.ky.gov::2f156fa2-a309-475c-82f3-62ae8d0ba8a4" providerId="AD" clId="Web-{6F635256-8D28-84A1-C8C4-FBB1933B5C9A}" dt="2023-09-25T18:18:06.370" v="66"/>
        <pc:sldMkLst>
          <pc:docMk/>
          <pc:sldMk cId="2439728694" sldId="1564"/>
        </pc:sldMkLst>
        <pc:graphicFrameChg chg="modGraphic">
          <ac:chgData name="Williams, Chris - Division of Assessment and Accountability Support" userId="S::chris.williams@education.ky.gov::2f156fa2-a309-475c-82f3-62ae8d0ba8a4" providerId="AD" clId="Web-{6F635256-8D28-84A1-C8C4-FBB1933B5C9A}" dt="2023-09-25T18:18:06.370" v="66"/>
          <ac:graphicFrameMkLst>
            <pc:docMk/>
            <pc:sldMk cId="2439728694" sldId="1564"/>
            <ac:graphicFrameMk id="3" creationId="{A37B8E2E-9BD0-4E8E-4AD7-A71F0A585C5D}"/>
          </ac:graphicFrameMkLst>
        </pc:graphicFrameChg>
        <pc:graphicFrameChg chg="mod modGraphic">
          <ac:chgData name="Williams, Chris - Division of Assessment and Accountability Support" userId="S::chris.williams@education.ky.gov::2f156fa2-a309-475c-82f3-62ae8d0ba8a4" providerId="AD" clId="Web-{6F635256-8D28-84A1-C8C4-FBB1933B5C9A}" dt="2023-09-25T18:18:02.745" v="65"/>
          <ac:graphicFrameMkLst>
            <pc:docMk/>
            <pc:sldMk cId="2439728694" sldId="1564"/>
            <ac:graphicFrameMk id="6" creationId="{57C5F0AA-EAE5-0838-72AB-5A45CD6A7349}"/>
          </ac:graphicFrameMkLst>
        </pc:graphicFrameChg>
      </pc:sldChg>
      <pc:sldChg chg="modSp ord">
        <pc:chgData name="Williams, Chris - Division of Assessment and Accountability Support" userId="S::chris.williams@education.ky.gov::2f156fa2-a309-475c-82f3-62ae8d0ba8a4" providerId="AD" clId="Web-{6F635256-8D28-84A1-C8C4-FBB1933B5C9A}" dt="2023-09-25T17:55:12.205" v="24"/>
        <pc:sldMkLst>
          <pc:docMk/>
          <pc:sldMk cId="3611975606" sldId="1565"/>
        </pc:sldMkLst>
        <pc:spChg chg="mod">
          <ac:chgData name="Williams, Chris - Division of Assessment and Accountability Support" userId="S::chris.williams@education.ky.gov::2f156fa2-a309-475c-82f3-62ae8d0ba8a4" providerId="AD" clId="Web-{6F635256-8D28-84A1-C8C4-FBB1933B5C9A}" dt="2023-09-25T17:54:49.064" v="23" actId="20577"/>
          <ac:spMkLst>
            <pc:docMk/>
            <pc:sldMk cId="3611975606" sldId="1565"/>
            <ac:spMk id="2" creationId="{C10D68B7-1E48-4EBC-BDF5-2EE78158568F}"/>
          </ac:spMkLst>
        </pc:spChg>
      </pc:sldChg>
      <pc:sldChg chg="modSp">
        <pc:chgData name="Williams, Chris - Division of Assessment and Accountability Support" userId="S::chris.williams@education.ky.gov::2f156fa2-a309-475c-82f3-62ae8d0ba8a4" providerId="AD" clId="Web-{6F635256-8D28-84A1-C8C4-FBB1933B5C9A}" dt="2023-09-25T17:57:38.070" v="36" actId="20577"/>
        <pc:sldMkLst>
          <pc:docMk/>
          <pc:sldMk cId="593950490" sldId="1566"/>
        </pc:sldMkLst>
        <pc:spChg chg="mod">
          <ac:chgData name="Williams, Chris - Division of Assessment and Accountability Support" userId="S::chris.williams@education.ky.gov::2f156fa2-a309-475c-82f3-62ae8d0ba8a4" providerId="AD" clId="Web-{6F635256-8D28-84A1-C8C4-FBB1933B5C9A}" dt="2023-09-25T17:57:38.070" v="36" actId="20577"/>
          <ac:spMkLst>
            <pc:docMk/>
            <pc:sldMk cId="593950490" sldId="1566"/>
            <ac:spMk id="3" creationId="{CB34830F-0FE5-C00F-3FC1-87DEA3A21E1E}"/>
          </ac:spMkLst>
        </pc:spChg>
      </pc:sldChg>
      <pc:sldChg chg="modSp">
        <pc:chgData name="Williams, Chris - Division of Assessment and Accountability Support" userId="S::chris.williams@education.ky.gov::2f156fa2-a309-475c-82f3-62ae8d0ba8a4" providerId="AD" clId="Web-{6F635256-8D28-84A1-C8C4-FBB1933B5C9A}" dt="2023-09-25T18:26:24.031" v="159"/>
        <pc:sldMkLst>
          <pc:docMk/>
          <pc:sldMk cId="51062517" sldId="1567"/>
        </pc:sldMkLst>
        <pc:spChg chg="mod">
          <ac:chgData name="Williams, Chris - Division of Assessment and Accountability Support" userId="S::chris.williams@education.ky.gov::2f156fa2-a309-475c-82f3-62ae8d0ba8a4" providerId="AD" clId="Web-{6F635256-8D28-84A1-C8C4-FBB1933B5C9A}" dt="2023-09-25T18:25:47.342" v="113" actId="20577"/>
          <ac:spMkLst>
            <pc:docMk/>
            <pc:sldMk cId="51062517" sldId="1567"/>
            <ac:spMk id="2" creationId="{88C1A196-5792-A4A0-CEDE-7DE7DDF595E8}"/>
          </ac:spMkLst>
        </pc:spChg>
        <pc:spChg chg="mod">
          <ac:chgData name="Williams, Chris - Division of Assessment and Accountability Support" userId="S::chris.williams@education.ky.gov::2f156fa2-a309-475c-82f3-62ae8d0ba8a4" providerId="AD" clId="Web-{6F635256-8D28-84A1-C8C4-FBB1933B5C9A}" dt="2023-09-25T18:24:06.291" v="97" actId="20577"/>
          <ac:spMkLst>
            <pc:docMk/>
            <pc:sldMk cId="51062517" sldId="1567"/>
            <ac:spMk id="5" creationId="{D70EA032-11AB-2E9B-5EA9-4E923298F563}"/>
          </ac:spMkLst>
        </pc:spChg>
        <pc:graphicFrameChg chg="mod modGraphic">
          <ac:chgData name="Williams, Chris - Division of Assessment and Accountability Support" userId="S::chris.williams@education.ky.gov::2f156fa2-a309-475c-82f3-62ae8d0ba8a4" providerId="AD" clId="Web-{6F635256-8D28-84A1-C8C4-FBB1933B5C9A}" dt="2023-09-25T18:26:24.031" v="159"/>
          <ac:graphicFrameMkLst>
            <pc:docMk/>
            <pc:sldMk cId="51062517" sldId="1567"/>
            <ac:graphicFrameMk id="4" creationId="{A0E086B6-7093-B713-EB18-1F8F6917F1DB}"/>
          </ac:graphicFrameMkLst>
        </pc:graphicFrameChg>
      </pc:sldChg>
    </pc:docChg>
  </pc:docChgLst>
  <pc:docChgLst>
    <pc:chgData name="Wickizer, John - Division of Accountability Data and Analysis" userId="S::john.wickizer@education.ky.gov::1c22ac94-8f1d-4cc0-ad19-578a4f29fa40" providerId="AD" clId="Web-{C5F88C2A-B401-CDA0-F83F-71A7700FFE64}"/>
    <pc:docChg chg="mod">
      <pc:chgData name="Wickizer, John - Division of Accountability Data and Analysis" userId="S::john.wickizer@education.ky.gov::1c22ac94-8f1d-4cc0-ad19-578a4f29fa40" providerId="AD" clId="Web-{C5F88C2A-B401-CDA0-F83F-71A7700FFE64}" dt="2023-09-21T11:32:41.753" v="4"/>
      <pc:docMkLst>
        <pc:docMk/>
      </pc:docMkLst>
      <pc:sldChg chg="addCm">
        <pc:chgData name="Wickizer, John - Division of Accountability Data and Analysis" userId="S::john.wickizer@education.ky.gov::1c22ac94-8f1d-4cc0-ad19-578a4f29fa40" providerId="AD" clId="Web-{C5F88C2A-B401-CDA0-F83F-71A7700FFE64}" dt="2023-09-21T11:31:31.642" v="2"/>
        <pc:sldMkLst>
          <pc:docMk/>
          <pc:sldMk cId="3548444446" sldId="1554"/>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5F88C2A-B401-CDA0-F83F-71A7700FFE64}" dt="2023-09-21T11:31:31.642" v="2"/>
              <pc2:cmMkLst xmlns:pc2="http://schemas.microsoft.com/office/powerpoint/2019/9/main/command">
                <pc:docMk/>
                <pc:sldMk cId="3548444446" sldId="1554"/>
                <pc2:cmMk id="{A6EE43C7-6E9B-40DF-8118-EDEEAAFFF8D4}"/>
              </pc2:cmMkLst>
            </pc226:cmChg>
          </p:ext>
        </pc:extLst>
      </pc:sldChg>
      <pc:sldChg chg="addCm">
        <pc:chgData name="Wickizer, John - Division of Accountability Data and Analysis" userId="S::john.wickizer@education.ky.gov::1c22ac94-8f1d-4cc0-ad19-578a4f29fa40" providerId="AD" clId="Web-{C5F88C2A-B401-CDA0-F83F-71A7700FFE64}" dt="2023-09-21T11:30:30.250" v="1"/>
        <pc:sldMkLst>
          <pc:docMk/>
          <pc:sldMk cId="3474957928" sldId="15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5F88C2A-B401-CDA0-F83F-71A7700FFE64}" dt="2023-09-21T11:30:30.250" v="1"/>
              <pc2:cmMkLst xmlns:pc2="http://schemas.microsoft.com/office/powerpoint/2019/9/main/command">
                <pc:docMk/>
                <pc:sldMk cId="3474957928" sldId="1555"/>
                <pc2:cmMk id="{5CA306C5-E269-4E16-99C1-C9389180D996}"/>
              </pc2:cmMkLst>
            </pc226:cmChg>
          </p:ext>
        </pc:extLst>
      </pc:sldChg>
      <pc:sldChg chg="addCm">
        <pc:chgData name="Wickizer, John - Division of Accountability Data and Analysis" userId="S::john.wickizer@education.ky.gov::1c22ac94-8f1d-4cc0-ad19-578a4f29fa40" providerId="AD" clId="Web-{C5F88C2A-B401-CDA0-F83F-71A7700FFE64}" dt="2023-09-21T11:32:41.753" v="4"/>
        <pc:sldMkLst>
          <pc:docMk/>
          <pc:sldMk cId="769095969" sldId="1557"/>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C5F88C2A-B401-CDA0-F83F-71A7700FFE64}" dt="2023-09-21T11:32:41.753" v="4"/>
              <pc2:cmMkLst xmlns:pc2="http://schemas.microsoft.com/office/powerpoint/2019/9/main/command">
                <pc:docMk/>
                <pc:sldMk cId="769095969" sldId="1557"/>
                <pc2:cmMk id="{9A0A6656-FE70-4741-866C-646B7CDD7FAE}"/>
              </pc2:cmMkLst>
            </pc226:cmChg>
            <pc226:cmChg xmlns:pc226="http://schemas.microsoft.com/office/powerpoint/2022/06/main/command" chg="add">
              <pc226:chgData name="Wickizer, John - Division of Accountability Data and Analysis" userId="S::john.wickizer@education.ky.gov::1c22ac94-8f1d-4cc0-ad19-578a4f29fa40" providerId="AD" clId="Web-{C5F88C2A-B401-CDA0-F83F-71A7700FFE64}" dt="2023-09-21T11:32:25.580" v="3"/>
              <pc2:cmMkLst xmlns:pc2="http://schemas.microsoft.com/office/powerpoint/2019/9/main/command">
                <pc:docMk/>
                <pc:sldMk cId="769095969" sldId="1557"/>
                <pc2:cmMk id="{11F99F90-86FA-47FF-B33E-9DFEEF443EB8}"/>
              </pc2:cmMkLst>
            </pc226:cmChg>
          </p:ext>
        </pc:extLst>
      </pc:sldChg>
    </pc:docChg>
  </pc:docChgLst>
  <pc:docChgLst>
    <pc:chgData name="Riley, Ben - Division of Assessment and Accountability Support" userId="S::ben.riley@education.ky.gov::4cd6cdff-1273-49fa-8860-d0f5fa3fb9f7" providerId="AD" clId="Web-{2C05CE63-0F11-4904-AD40-8840A6759D8D}"/>
    <pc:docChg chg="">
      <pc:chgData name="Riley, Ben - Division of Assessment and Accountability Support" userId="S::ben.riley@education.ky.gov::4cd6cdff-1273-49fa-8860-d0f5fa3fb9f7" providerId="AD" clId="Web-{2C05CE63-0F11-4904-AD40-8840A6759D8D}" dt="2023-09-20T19:37:49.592" v="2"/>
      <pc:docMkLst>
        <pc:docMk/>
      </pc:docMkLst>
      <pc:sldChg chg="modCm">
        <pc:chgData name="Riley, Ben - Division of Assessment and Accountability Support" userId="S::ben.riley@education.ky.gov::4cd6cdff-1273-49fa-8860-d0f5fa3fb9f7" providerId="AD" clId="Web-{2C05CE63-0F11-4904-AD40-8840A6759D8D}" dt="2023-09-20T19:37:49.592" v="2"/>
        <pc:sldMkLst>
          <pc:docMk/>
          <pc:sldMk cId="3246807512" sldId="302"/>
        </pc:sldMkLst>
        <pc:extLst>
          <p:ext xmlns:p="http://schemas.openxmlformats.org/presentationml/2006/main" uri="{D6D511B9-2390-475A-947B-AFAB55BFBCF1}">
            <pc226:cmChg xmlns:pc226="http://schemas.microsoft.com/office/powerpoint/2022/06/main/command" chg="">
              <pc226:chgData name="Riley, Ben - Division of Assessment and Accountability Support" userId="S::ben.riley@education.ky.gov::4cd6cdff-1273-49fa-8860-d0f5fa3fb9f7" providerId="AD" clId="Web-{2C05CE63-0F11-4904-AD40-8840A6759D8D}" dt="2023-09-20T19:37:49.592" v="2"/>
              <pc2:cmMkLst xmlns:pc2="http://schemas.microsoft.com/office/powerpoint/2019/9/main/command">
                <pc:docMk/>
                <pc:sldMk cId="3246807512" sldId="302"/>
                <pc2:cmMk id="{6A24F80F-8F94-46DE-9D38-F8D37377ABF2}"/>
              </pc2:cmMkLst>
              <pc226:cmRplyChg chg="add mod">
                <pc226:chgData name="Riley, Ben - Division of Assessment and Accountability Support" userId="S::ben.riley@education.ky.gov::4cd6cdff-1273-49fa-8860-d0f5fa3fb9f7" providerId="AD" clId="Web-{2C05CE63-0F11-4904-AD40-8840A6759D8D}" dt="2023-09-20T19:37:49.592" v="2"/>
                <pc2:cmRplyMkLst xmlns:pc2="http://schemas.microsoft.com/office/powerpoint/2019/9/main/command">
                  <pc:docMk/>
                  <pc:sldMk cId="3246807512" sldId="302"/>
                  <pc2:cmMk id="{6A24F80F-8F94-46DE-9D38-F8D37377ABF2}"/>
                  <pc2:cmRplyMk id="{C5506CD8-EB31-4B58-A15C-16E6DED340E1}"/>
                </pc2:cmRplyMkLst>
              </pc226:cmRplyChg>
            </pc226:cmChg>
            <pc226:cmChg xmlns:pc226="http://schemas.microsoft.com/office/powerpoint/2022/06/main/command" chg="">
              <pc226:chgData name="Riley, Ben - Division of Assessment and Accountability Support" userId="S::ben.riley@education.ky.gov::4cd6cdff-1273-49fa-8860-d0f5fa3fb9f7" providerId="AD" clId="Web-{2C05CE63-0F11-4904-AD40-8840A6759D8D}" dt="2023-09-20T19:34:41.023" v="0"/>
              <pc2:cmMkLst xmlns:pc2="http://schemas.microsoft.com/office/powerpoint/2019/9/main/command">
                <pc:docMk/>
                <pc:sldMk cId="3246807512" sldId="302"/>
                <pc2:cmMk id="{2771F058-271D-4F8E-80FA-AFE398F99F16}"/>
              </pc2:cmMkLst>
              <pc226:cmRplyChg chg="add">
                <pc226:chgData name="Riley, Ben - Division of Assessment and Accountability Support" userId="S::ben.riley@education.ky.gov::4cd6cdff-1273-49fa-8860-d0f5fa3fb9f7" providerId="AD" clId="Web-{2C05CE63-0F11-4904-AD40-8840A6759D8D}" dt="2023-09-20T19:34:41.023" v="0"/>
                <pc2:cmRplyMkLst xmlns:pc2="http://schemas.microsoft.com/office/powerpoint/2019/9/main/command">
                  <pc:docMk/>
                  <pc:sldMk cId="3246807512" sldId="302"/>
                  <pc2:cmMk id="{2771F058-271D-4F8E-80FA-AFE398F99F16}"/>
                  <pc2:cmRplyMk id="{2561FB5E-9063-4533-9F89-3E8CF907516C}"/>
                </pc2:cmRplyMkLst>
              </pc226:cmRplyChg>
            </pc226:cmChg>
          </p:ext>
        </pc:extLst>
      </pc:sldChg>
    </pc:docChg>
  </pc:docChgLst>
  <pc:docChgLst>
    <pc:chgData name="Stafford, Jennifer - KDE Division Director" userId="S::jennifer.stafford@education.ky.gov::0151abd4-297e-443f-a77b-a8c249c015ab" providerId="AD" clId="Web-{4F782163-81CF-01BE-9CED-68A3B7151763}"/>
    <pc:docChg chg="mod modSld">
      <pc:chgData name="Stafford, Jennifer - KDE Division Director" userId="S::jennifer.stafford@education.ky.gov::0151abd4-297e-443f-a77b-a8c249c015ab" providerId="AD" clId="Web-{4F782163-81CF-01BE-9CED-68A3B7151763}" dt="2023-09-20T18:35:24.511" v="22" actId="20577"/>
      <pc:docMkLst>
        <pc:docMk/>
      </pc:docMkLst>
      <pc:sldChg chg="modSp">
        <pc:chgData name="Stafford, Jennifer - KDE Division Director" userId="S::jennifer.stafford@education.ky.gov::0151abd4-297e-443f-a77b-a8c249c015ab" providerId="AD" clId="Web-{4F782163-81CF-01BE-9CED-68A3B7151763}" dt="2023-09-20T18:22:47.296" v="16" actId="1076"/>
        <pc:sldMkLst>
          <pc:docMk/>
          <pc:sldMk cId="301902911" sldId="256"/>
        </pc:sldMkLst>
        <pc:spChg chg="mod">
          <ac:chgData name="Stafford, Jennifer - KDE Division Director" userId="S::jennifer.stafford@education.ky.gov::0151abd4-297e-443f-a77b-a8c249c015ab" providerId="AD" clId="Web-{4F782163-81CF-01BE-9CED-68A3B7151763}" dt="2023-09-20T18:22:43.718" v="15" actId="1076"/>
          <ac:spMkLst>
            <pc:docMk/>
            <pc:sldMk cId="301902911" sldId="256"/>
            <ac:spMk id="4" creationId="{C69DB1B6-904E-4159-AFA3-8BECA16F509C}"/>
          </ac:spMkLst>
        </pc:spChg>
        <pc:spChg chg="mod">
          <ac:chgData name="Stafford, Jennifer - KDE Division Director" userId="S::jennifer.stafford@education.ky.gov::0151abd4-297e-443f-a77b-a8c249c015ab" providerId="AD" clId="Web-{4F782163-81CF-01BE-9CED-68A3B7151763}" dt="2023-09-20T18:22:47.296" v="16" actId="1076"/>
          <ac:spMkLst>
            <pc:docMk/>
            <pc:sldMk cId="301902911" sldId="256"/>
            <ac:spMk id="9" creationId="{F03D6A03-BE1A-4040-9335-B6A1590FA9D1}"/>
          </ac:spMkLst>
        </pc:spChg>
      </pc:sldChg>
      <pc:sldChg chg="addCm modCm">
        <pc:chgData name="Stafford, Jennifer - KDE Division Director" userId="S::jennifer.stafford@education.ky.gov::0151abd4-297e-443f-a77b-a8c249c015ab" providerId="AD" clId="Web-{4F782163-81CF-01BE-9CED-68A3B7151763}" dt="2023-09-20T18:33:18.757" v="20"/>
        <pc:sldMkLst>
          <pc:docMk/>
          <pc:sldMk cId="3246807512" sldId="302"/>
        </pc:sldMkLst>
        <pc:extLst>
          <p:ext xmlns:p="http://schemas.openxmlformats.org/presentationml/2006/main" uri="{D6D511B9-2390-475A-947B-AFAB55BFBCF1}">
            <pc226:cmChg xmlns:pc226="http://schemas.microsoft.com/office/powerpoint/2022/06/main/command" chg="add mod">
              <pc226:chgData name="Stafford, Jennifer - KDE Division Director" userId="S::jennifer.stafford@education.ky.gov::0151abd4-297e-443f-a77b-a8c249c015ab" providerId="AD" clId="Web-{4F782163-81CF-01BE-9CED-68A3B7151763}" dt="2023-09-20T18:33:18.757" v="20"/>
              <pc2:cmMkLst xmlns:pc2="http://schemas.microsoft.com/office/powerpoint/2019/9/main/command">
                <pc:docMk/>
                <pc:sldMk cId="3246807512" sldId="302"/>
                <pc2:cmMk id="{2771F058-271D-4F8E-80FA-AFE398F99F16}"/>
              </pc2:cmMkLst>
            </pc226:cmChg>
          </p:ext>
        </pc:extLst>
      </pc:sldChg>
      <pc:sldChg chg="modSp modCm">
        <pc:chgData name="Stafford, Jennifer - KDE Division Director" userId="S::jennifer.stafford@education.ky.gov::0151abd4-297e-443f-a77b-a8c249c015ab" providerId="AD" clId="Web-{4F782163-81CF-01BE-9CED-68A3B7151763}" dt="2023-09-20T18:35:24.511" v="22" actId="20577"/>
        <pc:sldMkLst>
          <pc:docMk/>
          <pc:sldMk cId="624740888" sldId="998"/>
        </pc:sldMkLst>
        <pc:spChg chg="mod">
          <ac:chgData name="Stafford, Jennifer - KDE Division Director" userId="S::jennifer.stafford@education.ky.gov::0151abd4-297e-443f-a77b-a8c249c015ab" providerId="AD" clId="Web-{4F782163-81CF-01BE-9CED-68A3B7151763}" dt="2023-09-20T18:35:24.511" v="22" actId="20577"/>
          <ac:spMkLst>
            <pc:docMk/>
            <pc:sldMk cId="624740888" sldId="998"/>
            <ac:spMk id="3" creationId="{ABC86B50-D4B2-7AB9-F7B0-A926EB8ABD20}"/>
          </ac:spMkLst>
        </pc:spChg>
        <pc:extLst>
          <p:ext xmlns:p="http://schemas.openxmlformats.org/presentationml/2006/main" uri="{D6D511B9-2390-475A-947B-AFAB55BFBCF1}">
            <pc226:cmChg xmlns:pc226="http://schemas.microsoft.com/office/powerpoint/2022/06/main/command" chg="mod">
              <pc226:chgData name="Stafford, Jennifer - KDE Division Director" userId="S::jennifer.stafford@education.ky.gov::0151abd4-297e-443f-a77b-a8c249c015ab" providerId="AD" clId="Web-{4F782163-81CF-01BE-9CED-68A3B7151763}" dt="2023-09-20T18:34:52.104" v="21" actId="20577"/>
              <pc2:cmMkLst xmlns:pc2="http://schemas.microsoft.com/office/powerpoint/2019/9/main/command">
                <pc:docMk/>
                <pc:sldMk cId="624740888" sldId="998"/>
                <pc2:cmMk id="{0892037F-65F9-489F-AC16-E0F7B934166B}"/>
              </pc2:cmMkLst>
            </pc226:cmChg>
          </p:ext>
        </pc:extLst>
      </pc:sldChg>
      <pc:sldChg chg="addCm">
        <pc:chgData name="Stafford, Jennifer - KDE Division Director" userId="S::jennifer.stafford@education.ky.gov::0151abd4-297e-443f-a77b-a8c249c015ab" providerId="AD" clId="Web-{4F782163-81CF-01BE-9CED-68A3B7151763}" dt="2023-09-20T18:25:20.630" v="18"/>
        <pc:sldMkLst>
          <pc:docMk/>
          <pc:sldMk cId="2439728694" sldId="1564"/>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4F782163-81CF-01BE-9CED-68A3B7151763}" dt="2023-09-20T18:25:20.630" v="18"/>
              <pc2:cmMkLst xmlns:pc2="http://schemas.microsoft.com/office/powerpoint/2019/9/main/command">
                <pc:docMk/>
                <pc:sldMk cId="2439728694" sldId="1564"/>
                <pc2:cmMk id="{167C46D3-34E5-40D9-B5AF-06A600DEEB60}"/>
              </pc2:cmMkLst>
            </pc226:cmChg>
          </p:ext>
        </pc:extLst>
      </pc:sldChg>
    </pc:docChg>
  </pc:docChgLst>
  <pc:docChgLst>
    <pc:chgData name="Chandler, Melissa - Division of Assessment and Accountability Support" userId="c7c40c5a-5db2-409e-9ac5-b3fa8556cae3" providerId="ADAL" clId="{21030849-2892-44AD-9CA2-59BD40AB066B}"/>
    <pc:docChg chg="modSld sldOrd">
      <pc:chgData name="Chandler, Melissa - Division of Assessment and Accountability Support" userId="c7c40c5a-5db2-409e-9ac5-b3fa8556cae3" providerId="ADAL" clId="{21030849-2892-44AD-9CA2-59BD40AB066B}" dt="2023-09-21T20:00:42.991" v="41"/>
      <pc:docMkLst>
        <pc:docMk/>
      </pc:docMkLst>
      <pc:sldChg chg="ord">
        <pc:chgData name="Chandler, Melissa - Division of Assessment and Accountability Support" userId="c7c40c5a-5db2-409e-9ac5-b3fa8556cae3" providerId="ADAL" clId="{21030849-2892-44AD-9CA2-59BD40AB066B}" dt="2023-09-21T19:33:47.635" v="27"/>
        <pc:sldMkLst>
          <pc:docMk/>
          <pc:sldMk cId="301902911" sldId="256"/>
        </pc:sldMkLst>
      </pc:sldChg>
      <pc:sldChg chg="addCm">
        <pc:chgData name="Chandler, Melissa - Division of Assessment and Accountability Support" userId="c7c40c5a-5db2-409e-9ac5-b3fa8556cae3" providerId="ADAL" clId="{21030849-2892-44AD-9CA2-59BD40AB066B}" dt="2023-09-21T20:00:42.991" v="41"/>
        <pc:sldMkLst>
          <pc:docMk/>
          <pc:sldMk cId="3225382126" sldId="259"/>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21030849-2892-44AD-9CA2-59BD40AB066B}" dt="2023-09-21T20:00:42.991" v="41"/>
              <pc2:cmMkLst xmlns:pc2="http://schemas.microsoft.com/office/powerpoint/2019/9/main/command">
                <pc:docMk/>
                <pc:sldMk cId="3225382126" sldId="259"/>
                <pc2:cmMk id="{EFE357A1-DC88-47A8-BB8E-3854BC2A83CD}"/>
              </pc2:cmMkLst>
            </pc226:cmChg>
          </p:ext>
        </pc:extLst>
      </pc:sldChg>
      <pc:sldChg chg="modSp mod">
        <pc:chgData name="Chandler, Melissa - Division of Assessment and Accountability Support" userId="c7c40c5a-5db2-409e-9ac5-b3fa8556cae3" providerId="ADAL" clId="{21030849-2892-44AD-9CA2-59BD40AB066B}" dt="2023-09-20T18:34:39.161" v="23" actId="20577"/>
        <pc:sldMkLst>
          <pc:docMk/>
          <pc:sldMk cId="2558233570" sldId="310"/>
        </pc:sldMkLst>
        <pc:spChg chg="mod">
          <ac:chgData name="Chandler, Melissa - Division of Assessment and Accountability Support" userId="c7c40c5a-5db2-409e-9ac5-b3fa8556cae3" providerId="ADAL" clId="{21030849-2892-44AD-9CA2-59BD40AB066B}" dt="2023-09-20T18:34:39.161" v="23" actId="20577"/>
          <ac:spMkLst>
            <pc:docMk/>
            <pc:sldMk cId="2558233570" sldId="310"/>
            <ac:spMk id="3" creationId="{BD2828B4-5BB3-402F-8C15-920FD3EA4351}"/>
          </ac:spMkLst>
        </pc:spChg>
      </pc:sldChg>
      <pc:sldChg chg="addCm">
        <pc:chgData name="Chandler, Melissa - Division of Assessment and Accountability Support" userId="c7c40c5a-5db2-409e-9ac5-b3fa8556cae3" providerId="ADAL" clId="{21030849-2892-44AD-9CA2-59BD40AB066B}" dt="2023-09-20T18:36:33.452" v="25"/>
        <pc:sldMkLst>
          <pc:docMk/>
          <pc:sldMk cId="3755522580" sldId="312"/>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21030849-2892-44AD-9CA2-59BD40AB066B}" dt="2023-09-20T18:36:33.452" v="25"/>
              <pc2:cmMkLst xmlns:pc2="http://schemas.microsoft.com/office/powerpoint/2019/9/main/command">
                <pc:docMk/>
                <pc:sldMk cId="3755522580" sldId="312"/>
                <pc2:cmMk id="{59C8EAB8-C26D-4AB0-B824-7A58FA91C804}"/>
              </pc2:cmMkLst>
            </pc226:cmChg>
          </p:ext>
        </pc:extLst>
      </pc:sldChg>
      <pc:sldChg chg="modSp mod">
        <pc:chgData name="Chandler, Melissa - Division of Assessment and Accountability Support" userId="c7c40c5a-5db2-409e-9ac5-b3fa8556cae3" providerId="ADAL" clId="{21030849-2892-44AD-9CA2-59BD40AB066B}" dt="2023-09-20T18:35:34.248" v="24" actId="1076"/>
        <pc:sldMkLst>
          <pc:docMk/>
          <pc:sldMk cId="3817922939" sldId="997"/>
        </pc:sldMkLst>
        <pc:picChg chg="mod">
          <ac:chgData name="Chandler, Melissa - Division of Assessment and Accountability Support" userId="c7c40c5a-5db2-409e-9ac5-b3fa8556cae3" providerId="ADAL" clId="{21030849-2892-44AD-9CA2-59BD40AB066B}" dt="2023-09-20T18:35:34.248" v="24" actId="1076"/>
          <ac:picMkLst>
            <pc:docMk/>
            <pc:sldMk cId="3817922939" sldId="997"/>
            <ac:picMk id="7" creationId="{56BD44F0-1C77-DBB7-BFAC-3EF46BA23426}"/>
          </ac:picMkLst>
        </pc:picChg>
      </pc:sldChg>
      <pc:sldChg chg="addCm modCm modNotesTx">
        <pc:chgData name="Chandler, Melissa - Division of Assessment and Accountability Support" userId="c7c40c5a-5db2-409e-9ac5-b3fa8556cae3" providerId="ADAL" clId="{21030849-2892-44AD-9CA2-59BD40AB066B}" dt="2023-09-21T19:51:56.875" v="36"/>
        <pc:sldMkLst>
          <pc:docMk/>
          <pc:sldMk cId="624740888" sldId="998"/>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21030849-2892-44AD-9CA2-59BD40AB066B}" dt="2023-09-21T19:51:56.875" v="36"/>
              <pc2:cmMkLst xmlns:pc2="http://schemas.microsoft.com/office/powerpoint/2019/9/main/command">
                <pc:docMk/>
                <pc:sldMk cId="624740888" sldId="998"/>
                <pc2:cmMk id="{8CB0658D-18E3-4518-9DEF-F4DA4E11A6DC}"/>
              </pc2:cmMkLst>
            </pc226:cmChg>
          </p:ext>
        </pc:extLst>
      </pc:sldChg>
      <pc:sldChg chg="addCm modCm">
        <pc:chgData name="Chandler, Melissa - Division of Assessment and Accountability Support" userId="c7c40c5a-5db2-409e-9ac5-b3fa8556cae3" providerId="ADAL" clId="{21030849-2892-44AD-9CA2-59BD40AB066B}" dt="2023-09-21T19:53:00.410" v="38"/>
        <pc:sldMkLst>
          <pc:docMk/>
          <pc:sldMk cId="2575917250" sldId="999"/>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21030849-2892-44AD-9CA2-59BD40AB066B}" dt="2023-09-21T19:52:15.899" v="37"/>
              <pc2:cmMkLst xmlns:pc2="http://schemas.microsoft.com/office/powerpoint/2019/9/main/command">
                <pc:docMk/>
                <pc:sldMk cId="2575917250" sldId="999"/>
                <pc2:cmMk id="{59CCDDC5-6A89-470F-A3D7-9B1643DE24F4}"/>
              </pc2:cmMkLst>
            </pc226:cmChg>
            <pc226:cmChg xmlns:pc226="http://schemas.microsoft.com/office/powerpoint/2022/06/main/command" chg="add mod">
              <pc226:chgData name="Chandler, Melissa - Division of Assessment and Accountability Support" userId="c7c40c5a-5db2-409e-9ac5-b3fa8556cae3" providerId="ADAL" clId="{21030849-2892-44AD-9CA2-59BD40AB066B}" dt="2023-09-21T19:53:00.410" v="38"/>
              <pc2:cmMkLst xmlns:pc2="http://schemas.microsoft.com/office/powerpoint/2019/9/main/command">
                <pc:docMk/>
                <pc:sldMk cId="2575917250" sldId="999"/>
                <pc2:cmMk id="{5B2AD2EC-6669-49D4-8784-8788A41D859A}"/>
              </pc2:cmMkLst>
            </pc226:cmChg>
          </p:ext>
        </pc:extLst>
      </pc:sldChg>
      <pc:sldChg chg="addCm modCm">
        <pc:chgData name="Chandler, Melissa - Division of Assessment and Accountability Support" userId="c7c40c5a-5db2-409e-9ac5-b3fa8556cae3" providerId="ADAL" clId="{21030849-2892-44AD-9CA2-59BD40AB066B}" dt="2023-09-21T19:51:03.390" v="35"/>
        <pc:sldMkLst>
          <pc:docMk/>
          <pc:sldMk cId="3548444446" sldId="1554"/>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21030849-2892-44AD-9CA2-59BD40AB066B}" dt="2023-09-21T19:51:03.390" v="35"/>
              <pc2:cmMkLst xmlns:pc2="http://schemas.microsoft.com/office/powerpoint/2019/9/main/command">
                <pc:docMk/>
                <pc:sldMk cId="3548444446" sldId="1554"/>
                <pc2:cmMk id="{318A88B2-E139-4986-BFEE-770A02FDD683}"/>
              </pc2:cmMkLst>
            </pc226:cmChg>
          </p:ext>
        </pc:extLst>
      </pc:sldChg>
      <pc:sldChg chg="modSp">
        <pc:chgData name="Chandler, Melissa - Division of Assessment and Accountability Support" userId="c7c40c5a-5db2-409e-9ac5-b3fa8556cae3" providerId="ADAL" clId="{21030849-2892-44AD-9CA2-59BD40AB066B}" dt="2023-09-20T18:34:05.992" v="22" actId="20577"/>
        <pc:sldMkLst>
          <pc:docMk/>
          <pc:sldMk cId="769095969" sldId="1557"/>
        </pc:sldMkLst>
        <pc:graphicFrameChg chg="mod">
          <ac:chgData name="Chandler, Melissa - Division of Assessment and Accountability Support" userId="c7c40c5a-5db2-409e-9ac5-b3fa8556cae3" providerId="ADAL" clId="{21030849-2892-44AD-9CA2-59BD40AB066B}" dt="2023-09-20T18:34:05.992" v="22" actId="20577"/>
          <ac:graphicFrameMkLst>
            <pc:docMk/>
            <pc:sldMk cId="769095969" sldId="1557"/>
            <ac:graphicFrameMk id="7" creationId="{7945A59A-F736-1F65-47B3-ACE399FD678B}"/>
          </ac:graphicFrameMkLst>
        </pc:graphicFrameChg>
      </pc:sldChg>
      <pc:sldChg chg="addCm modCm">
        <pc:chgData name="Chandler, Melissa - Division of Assessment and Accountability Support" userId="c7c40c5a-5db2-409e-9ac5-b3fa8556cae3" providerId="ADAL" clId="{21030849-2892-44AD-9CA2-59BD40AB066B}" dt="2023-09-21T19:55:30.911" v="40"/>
        <pc:sldMkLst>
          <pc:docMk/>
          <pc:sldMk cId="681315856" sldId="1563"/>
        </pc:sldMkLst>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21030849-2892-44AD-9CA2-59BD40AB066B}" dt="2023-09-21T19:55:30.911" v="40"/>
              <pc2:cmMkLst xmlns:pc2="http://schemas.microsoft.com/office/powerpoint/2019/9/main/command">
                <pc:docMk/>
                <pc:sldMk cId="681315856" sldId="1563"/>
                <pc2:cmMk id="{F20DF2C6-7888-4235-82C3-7406A359FD1F}"/>
              </pc2:cmMkLst>
            </pc226:cmChg>
          </p:ext>
        </pc:extLst>
      </pc:sldChg>
    </pc:docChg>
  </pc:docChgLst>
  <pc:docChgLst>
    <pc:chgData name="Chandler, Melissa - Division of Assessment and Accountability Support" userId="S::melissa.chandler@education.ky.gov::c7c40c5a-5db2-409e-9ac5-b3fa8556cae3" providerId="AD" clId="Web-{C9DFE3A0-C50B-4137-837D-695CA7064088}"/>
    <pc:docChg chg="modSld">
      <pc:chgData name="Chandler, Melissa - Division of Assessment and Accountability Support" userId="S::melissa.chandler@education.ky.gov::c7c40c5a-5db2-409e-9ac5-b3fa8556cae3" providerId="AD" clId="Web-{C9DFE3A0-C50B-4137-837D-695CA7064088}" dt="2023-09-18T14:31:14.532" v="0" actId="20577"/>
      <pc:docMkLst>
        <pc:docMk/>
      </pc:docMkLst>
      <pc:sldChg chg="modSp">
        <pc:chgData name="Chandler, Melissa - Division of Assessment and Accountability Support" userId="S::melissa.chandler@education.ky.gov::c7c40c5a-5db2-409e-9ac5-b3fa8556cae3" providerId="AD" clId="Web-{C9DFE3A0-C50B-4137-837D-695CA7064088}" dt="2023-09-18T14:31:14.532" v="0" actId="20577"/>
        <pc:sldMkLst>
          <pc:docMk/>
          <pc:sldMk cId="769095969" sldId="1557"/>
        </pc:sldMkLst>
        <pc:spChg chg="mod">
          <ac:chgData name="Chandler, Melissa - Division of Assessment and Accountability Support" userId="S::melissa.chandler@education.ky.gov::c7c40c5a-5db2-409e-9ac5-b3fa8556cae3" providerId="AD" clId="Web-{C9DFE3A0-C50B-4137-837D-695CA7064088}" dt="2023-09-18T14:31:14.532" v="0" actId="20577"/>
          <ac:spMkLst>
            <pc:docMk/>
            <pc:sldMk cId="769095969" sldId="1557"/>
            <ac:spMk id="6" creationId="{510343D4-16A6-DDA4-B6C6-6396925FC32B}"/>
          </ac:spMkLst>
        </pc:spChg>
      </pc:sldChg>
    </pc:docChg>
  </pc:docChgLst>
  <pc:docChgLst>
    <pc:chgData name="O'Hair, Kevin - Office of Assessment and Accountability" userId="S::kevin.ohair@education.ky.gov::854929ff-e20a-4d14-a6ee-38bca46af5a2" providerId="AD" clId="Web-{E2EC83BD-0747-677E-BAEA-ACF00C5F38C1}"/>
    <pc:docChg chg="addSld delSld">
      <pc:chgData name="O'Hair, Kevin - Office of Assessment and Accountability" userId="S::kevin.ohair@education.ky.gov::854929ff-e20a-4d14-a6ee-38bca46af5a2" providerId="AD" clId="Web-{E2EC83BD-0747-677E-BAEA-ACF00C5F38C1}" dt="2023-09-20T20:09:32.149" v="3"/>
      <pc:docMkLst>
        <pc:docMk/>
      </pc:docMkLst>
      <pc:sldChg chg="add del modCm">
        <pc:chgData name="O'Hair, Kevin - Office of Assessment and Accountability" userId="S::kevin.ohair@education.ky.gov::854929ff-e20a-4d14-a6ee-38bca46af5a2" providerId="AD" clId="Web-{E2EC83BD-0747-677E-BAEA-ACF00C5F38C1}" dt="2023-09-20T20:09:32.149" v="3"/>
        <pc:sldMkLst>
          <pc:docMk/>
          <pc:sldMk cId="3246807512" sldId="302"/>
        </pc:sldMkLst>
        <pc:extLst>
          <p:ext xmlns:p="http://schemas.openxmlformats.org/presentationml/2006/main" uri="{D6D511B9-2390-475A-947B-AFAB55BFBCF1}">
            <pc226:cmChg xmlns:pc226="http://schemas.microsoft.com/office/powerpoint/2022/06/main/command" chg="">
              <pc226:chgData name="O'Hair, Kevin - Office of Assessment and Accountability" userId="S::kevin.ohair@education.ky.gov::854929ff-e20a-4d14-a6ee-38bca46af5a2" providerId="AD" clId="Web-{E2EC83BD-0747-677E-BAEA-ACF00C5F38C1}" dt="2023-09-20T20:09:32.149" v="3"/>
              <pc2:cmMkLst xmlns:pc2="http://schemas.microsoft.com/office/powerpoint/2019/9/main/command">
                <pc:docMk/>
                <pc:sldMk cId="3246807512" sldId="302"/>
                <pc2:cmMk id="{6A24F80F-8F94-46DE-9D38-F8D37377ABF2}"/>
              </pc2:cmMkLst>
              <pc226:cmRplyChg chg="add mod">
                <pc226:chgData name="O'Hair, Kevin - Office of Assessment and Accountability" userId="S::kevin.ohair@education.ky.gov::854929ff-e20a-4d14-a6ee-38bca46af5a2" providerId="AD" clId="Web-{E2EC83BD-0747-677E-BAEA-ACF00C5F38C1}" dt="2023-09-20T20:09:32.149" v="3"/>
                <pc2:cmRplyMkLst xmlns:pc2="http://schemas.microsoft.com/office/powerpoint/2019/9/main/command">
                  <pc:docMk/>
                  <pc:sldMk cId="3246807512" sldId="302"/>
                  <pc2:cmMk id="{6A24F80F-8F94-46DE-9D38-F8D37377ABF2}"/>
                  <pc2:cmRplyMk id="{ECD5E2AB-5EB2-42B6-985E-9E82C453F967}"/>
                </pc2:cmRplyMkLst>
              </pc226:cmRplyChg>
            </pc226:cmChg>
          </p:ext>
        </pc:extLst>
      </pc:sldChg>
    </pc:docChg>
  </pc:docChgLst>
  <pc:docChgLst>
    <pc:chgData name="Riley, Ben - Division of Assessment and Accountability Support" userId="S::ben.riley@education.ky.gov::4cd6cdff-1273-49fa-8860-d0f5fa3fb9f7" providerId="AD" clId="Web-{B6093012-E7A0-922F-EE43-D415F47440EB}"/>
    <pc:docChg chg="modSld">
      <pc:chgData name="Riley, Ben - Division of Assessment and Accountability Support" userId="S::ben.riley@education.ky.gov::4cd6cdff-1273-49fa-8860-d0f5fa3fb9f7" providerId="AD" clId="Web-{B6093012-E7A0-922F-EE43-D415F47440EB}" dt="2023-09-20T18:43:00.588" v="6"/>
      <pc:docMkLst>
        <pc:docMk/>
      </pc:docMkLst>
      <pc:sldChg chg="modSp modCm">
        <pc:chgData name="Riley, Ben - Division of Assessment and Accountability Support" userId="S::ben.riley@education.ky.gov::4cd6cdff-1273-49fa-8860-d0f5fa3fb9f7" providerId="AD" clId="Web-{B6093012-E7A0-922F-EE43-D415F47440EB}" dt="2023-09-20T18:43:00.588" v="6"/>
        <pc:sldMkLst>
          <pc:docMk/>
          <pc:sldMk cId="2439728694" sldId="1564"/>
        </pc:sldMkLst>
        <pc:graphicFrameChg chg="modGraphic">
          <ac:chgData name="Riley, Ben - Division of Assessment and Accountability Support" userId="S::ben.riley@education.ky.gov::4cd6cdff-1273-49fa-8860-d0f5fa3fb9f7" providerId="AD" clId="Web-{B6093012-E7A0-922F-EE43-D415F47440EB}" dt="2023-09-20T18:41:59.509" v="0"/>
          <ac:graphicFrameMkLst>
            <pc:docMk/>
            <pc:sldMk cId="2439728694" sldId="1564"/>
            <ac:graphicFrameMk id="3" creationId="{A37B8E2E-9BD0-4E8E-4AD7-A71F0A585C5D}"/>
          </ac:graphicFrameMkLst>
        </pc:graphicFrameChg>
        <pc:graphicFrameChg chg="modGraphic">
          <ac:chgData name="Riley, Ben - Division of Assessment and Accountability Support" userId="S::ben.riley@education.ky.gov::4cd6cdff-1273-49fa-8860-d0f5fa3fb9f7" providerId="AD" clId="Web-{B6093012-E7A0-922F-EE43-D415F47440EB}" dt="2023-09-20T18:42:08.165" v="1"/>
          <ac:graphicFrameMkLst>
            <pc:docMk/>
            <pc:sldMk cId="2439728694" sldId="1564"/>
            <ac:graphicFrameMk id="4" creationId="{55224369-BD2E-05B3-E4A0-920704B345D1}"/>
          </ac:graphicFrameMkLst>
        </pc:graphicFrameChg>
        <pc:graphicFrameChg chg="modGraphic">
          <ac:chgData name="Riley, Ben - Division of Assessment and Accountability Support" userId="S::ben.riley@education.ky.gov::4cd6cdff-1273-49fa-8860-d0f5fa3fb9f7" providerId="AD" clId="Web-{B6093012-E7A0-922F-EE43-D415F47440EB}" dt="2023-09-20T18:42:16.462" v="2"/>
          <ac:graphicFrameMkLst>
            <pc:docMk/>
            <pc:sldMk cId="2439728694" sldId="1564"/>
            <ac:graphicFrameMk id="6" creationId="{57C5F0AA-EAE5-0838-72AB-5A45CD6A7349}"/>
          </ac:graphicFrameMkLst>
        </pc:graphicFrame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S::ben.riley@education.ky.gov::4cd6cdff-1273-49fa-8860-d0f5fa3fb9f7" providerId="AD" clId="Web-{B6093012-E7A0-922F-EE43-D415F47440EB}" dt="2023-09-20T18:43:00.588" v="6"/>
              <pc2:cmMkLst xmlns:pc2="http://schemas.microsoft.com/office/powerpoint/2019/9/main/command">
                <pc:docMk/>
                <pc:sldMk cId="2439728694" sldId="1564"/>
                <pc2:cmMk id="{167C46D3-34E5-40D9-B5AF-06A600DEEB60}"/>
              </pc2:cmMkLst>
            </pc226:cmChg>
          </p:ext>
        </pc:extLst>
      </pc:sldChg>
      <pc:sldChg chg="modSp">
        <pc:chgData name="Riley, Ben - Division of Assessment and Accountability Support" userId="S::ben.riley@education.ky.gov::4cd6cdff-1273-49fa-8860-d0f5fa3fb9f7" providerId="AD" clId="Web-{B6093012-E7A0-922F-EE43-D415F47440EB}" dt="2023-09-20T18:42:51.510" v="5"/>
        <pc:sldMkLst>
          <pc:docMk/>
          <pc:sldMk cId="3611975606" sldId="1565"/>
        </pc:sldMkLst>
        <pc:graphicFrameChg chg="modGraphic">
          <ac:chgData name="Riley, Ben - Division of Assessment and Accountability Support" userId="S::ben.riley@education.ky.gov::4cd6cdff-1273-49fa-8860-d0f5fa3fb9f7" providerId="AD" clId="Web-{B6093012-E7A0-922F-EE43-D415F47440EB}" dt="2023-09-20T18:42:36.447" v="3"/>
          <ac:graphicFrameMkLst>
            <pc:docMk/>
            <pc:sldMk cId="3611975606" sldId="1565"/>
            <ac:graphicFrameMk id="3" creationId="{A37B8E2E-9BD0-4E8E-4AD7-A71F0A585C5D}"/>
          </ac:graphicFrameMkLst>
        </pc:graphicFrameChg>
        <pc:graphicFrameChg chg="modGraphic">
          <ac:chgData name="Riley, Ben - Division of Assessment and Accountability Support" userId="S::ben.riley@education.ky.gov::4cd6cdff-1273-49fa-8860-d0f5fa3fb9f7" providerId="AD" clId="Web-{B6093012-E7A0-922F-EE43-D415F47440EB}" dt="2023-09-20T18:42:44.479" v="4"/>
          <ac:graphicFrameMkLst>
            <pc:docMk/>
            <pc:sldMk cId="3611975606" sldId="1565"/>
            <ac:graphicFrameMk id="4" creationId="{55224369-BD2E-05B3-E4A0-920704B345D1}"/>
          </ac:graphicFrameMkLst>
        </pc:graphicFrameChg>
        <pc:graphicFrameChg chg="modGraphic">
          <ac:chgData name="Riley, Ben - Division of Assessment and Accountability Support" userId="S::ben.riley@education.ky.gov::4cd6cdff-1273-49fa-8860-d0f5fa3fb9f7" providerId="AD" clId="Web-{B6093012-E7A0-922F-EE43-D415F47440EB}" dt="2023-09-20T18:42:51.510" v="5"/>
          <ac:graphicFrameMkLst>
            <pc:docMk/>
            <pc:sldMk cId="3611975606" sldId="1565"/>
            <ac:graphicFrameMk id="6" creationId="{57C5F0AA-EAE5-0838-72AB-5A45CD6A7349}"/>
          </ac:graphicFrameMkLst>
        </pc:graphicFrameChg>
      </pc:sldChg>
    </pc:docChg>
  </pc:docChgLst>
  <pc:docChgLst>
    <pc:chgData name="Williams, Chris - Division of Assessment and Accountability Support" userId="S::chris.williams@education.ky.gov::2f156fa2-a309-475c-82f3-62ae8d0ba8a4" providerId="AD" clId="Web-{D4BBBC98-7E37-2067-DF8E-8BC8735FFEEC}"/>
    <pc:docChg chg="modSld">
      <pc:chgData name="Williams, Chris - Division of Assessment and Accountability Support" userId="S::chris.williams@education.ky.gov::2f156fa2-a309-475c-82f3-62ae8d0ba8a4" providerId="AD" clId="Web-{D4BBBC98-7E37-2067-DF8E-8BC8735FFEEC}" dt="2023-09-25T20:30:59.858" v="2"/>
      <pc:docMkLst>
        <pc:docMk/>
      </pc:docMkLst>
      <pc:sldChg chg="addSp delSp">
        <pc:chgData name="Williams, Chris - Division of Assessment and Accountability Support" userId="S::chris.williams@education.ky.gov::2f156fa2-a309-475c-82f3-62ae8d0ba8a4" providerId="AD" clId="Web-{D4BBBC98-7E37-2067-DF8E-8BC8735FFEEC}" dt="2023-09-25T20:30:59.858" v="2"/>
        <pc:sldMkLst>
          <pc:docMk/>
          <pc:sldMk cId="2062810640" sldId="1568"/>
        </pc:sldMkLst>
        <pc:spChg chg="del">
          <ac:chgData name="Williams, Chris - Division of Assessment and Accountability Support" userId="S::chris.williams@education.ky.gov::2f156fa2-a309-475c-82f3-62ae8d0ba8a4" providerId="AD" clId="Web-{D4BBBC98-7E37-2067-DF8E-8BC8735FFEEC}" dt="2023-09-25T20:30:50.483" v="0"/>
          <ac:spMkLst>
            <pc:docMk/>
            <pc:sldMk cId="2062810640" sldId="1568"/>
            <ac:spMk id="2" creationId="{2AAC956A-4D96-43C6-87CC-A870B1FA3D86}"/>
          </ac:spMkLst>
        </pc:spChg>
        <pc:spChg chg="add del">
          <ac:chgData name="Williams, Chris - Division of Assessment and Accountability Support" userId="S::chris.williams@education.ky.gov::2f156fa2-a309-475c-82f3-62ae8d0ba8a4" providerId="AD" clId="Web-{D4BBBC98-7E37-2067-DF8E-8BC8735FFEEC}" dt="2023-09-25T20:30:59.858" v="2"/>
          <ac:spMkLst>
            <pc:docMk/>
            <pc:sldMk cId="2062810640" sldId="1568"/>
            <ac:spMk id="3" creationId="{2367D74F-F2F1-A266-F719-D16C8CFA9677}"/>
          </ac:spMkLst>
        </pc:spChg>
      </pc:sldChg>
    </pc:docChg>
  </pc:docChgLst>
  <pc:docChgLst>
    <pc:chgData name="Riley, Ben - Division of Assessment and Accountability Support" userId="4cd6cdff-1273-49fa-8860-d0f5fa3fb9f7" providerId="ADAL" clId="{8DE25CC1-E075-4C44-A9A8-57C304F647FD}"/>
    <pc:docChg chg="undo custSel delSld modSld sldOrd">
      <pc:chgData name="Riley, Ben - Division of Assessment and Accountability Support" userId="4cd6cdff-1273-49fa-8860-d0f5fa3fb9f7" providerId="ADAL" clId="{8DE25CC1-E075-4C44-A9A8-57C304F647FD}" dt="2023-09-25T20:09:00.631" v="1277" actId="20577"/>
      <pc:docMkLst>
        <pc:docMk/>
      </pc:docMkLst>
      <pc:sldChg chg="modSp mod delCm modCm modNotesTx">
        <pc:chgData name="Riley, Ben - Division of Assessment and Accountability Support" userId="4cd6cdff-1273-49fa-8860-d0f5fa3fb9f7" providerId="ADAL" clId="{8DE25CC1-E075-4C44-A9A8-57C304F647FD}" dt="2023-09-25T20:09:00.631" v="1277" actId="20577"/>
        <pc:sldMkLst>
          <pc:docMk/>
          <pc:sldMk cId="3225382126" sldId="259"/>
        </pc:sldMkLst>
        <pc:spChg chg="mod">
          <ac:chgData name="Riley, Ben - Division of Assessment and Accountability Support" userId="4cd6cdff-1273-49fa-8860-d0f5fa3fb9f7" providerId="ADAL" clId="{8DE25CC1-E075-4C44-A9A8-57C304F647FD}" dt="2023-09-25T20:09:00.631" v="1277"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del mod">
              <pc226:chgData name="Riley, Ben - Division of Assessment and Accountability Support" userId="4cd6cdff-1273-49fa-8860-d0f5fa3fb9f7" providerId="ADAL" clId="{8DE25CC1-E075-4C44-A9A8-57C304F647FD}" dt="2023-09-25T14:15:18.265" v="643"/>
              <pc2:cmMkLst xmlns:pc2="http://schemas.microsoft.com/office/powerpoint/2019/9/main/command">
                <pc:docMk/>
                <pc:sldMk cId="3225382126" sldId="259"/>
                <pc2:cmMk id="{3A17016A-23DF-4CEC-8192-4CDFAB34245C}"/>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7:19.333" v="33"/>
              <pc2:cmMkLst xmlns:pc2="http://schemas.microsoft.com/office/powerpoint/2019/9/main/command">
                <pc:docMk/>
                <pc:sldMk cId="3225382126" sldId="259"/>
                <pc2:cmMk id="{EFE357A1-DC88-47A8-BB8E-3854BC2A83CD}"/>
              </pc2:cmMkLst>
            </pc226:cmChg>
          </p:ext>
        </pc:extLst>
      </pc:sldChg>
      <pc:sldChg chg="modNotesTx">
        <pc:chgData name="Riley, Ben - Division of Assessment and Accountability Support" userId="4cd6cdff-1273-49fa-8860-d0f5fa3fb9f7" providerId="ADAL" clId="{8DE25CC1-E075-4C44-A9A8-57C304F647FD}" dt="2023-09-25T14:13:46.595" v="641" actId="20577"/>
        <pc:sldMkLst>
          <pc:docMk/>
          <pc:sldMk cId="1674990817" sldId="299"/>
        </pc:sldMkLst>
      </pc:sldChg>
      <pc:sldChg chg="delCm">
        <pc:chgData name="Riley, Ben - Division of Assessment and Accountability Support" userId="4cd6cdff-1273-49fa-8860-d0f5fa3fb9f7" providerId="ADAL" clId="{8DE25CC1-E075-4C44-A9A8-57C304F647FD}" dt="2023-09-25T13:59:58.605" v="34"/>
        <pc:sldMkLst>
          <pc:docMk/>
          <pc:sldMk cId="3246807512" sldId="302"/>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3:59:58.605" v="34"/>
              <pc2:cmMkLst xmlns:pc2="http://schemas.microsoft.com/office/powerpoint/2019/9/main/command">
                <pc:docMk/>
                <pc:sldMk cId="3246807512" sldId="302"/>
                <pc2:cmMk id="{6A24F80F-8F94-46DE-9D38-F8D37377ABF2}"/>
              </pc2:cmMkLst>
            </pc226:cmChg>
          </p:ext>
        </pc:extLst>
      </pc:sldChg>
      <pc:sldChg chg="ord addCm delCm">
        <pc:chgData name="Riley, Ben - Division of Assessment and Accountability Support" userId="4cd6cdff-1273-49fa-8860-d0f5fa3fb9f7" providerId="ADAL" clId="{8DE25CC1-E075-4C44-A9A8-57C304F647FD}" dt="2023-09-25T16:16:21.325" v="649"/>
        <pc:sldMkLst>
          <pc:docMk/>
          <pc:sldMk cId="2600765299" sldId="303"/>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6:15:35.829" v="648"/>
              <pc2:cmMkLst xmlns:pc2="http://schemas.microsoft.com/office/powerpoint/2019/9/main/command">
                <pc:docMk/>
                <pc:sldMk cId="2600765299" sldId="303"/>
                <pc2:cmMk id="{D0FB2E7A-4DA7-4E7A-A2B4-1DD1FF8C4200}"/>
              </pc2:cmMkLst>
            </pc226:cmChg>
            <pc226:cmChg xmlns:pc226="http://schemas.microsoft.com/office/powerpoint/2022/06/main/command" chg="add">
              <pc226:chgData name="Riley, Ben - Division of Assessment and Accountability Support" userId="4cd6cdff-1273-49fa-8860-d0f5fa3fb9f7" providerId="ADAL" clId="{8DE25CC1-E075-4C44-A9A8-57C304F647FD}" dt="2023-09-25T16:16:21.325" v="649"/>
              <pc2:cmMkLst xmlns:pc2="http://schemas.microsoft.com/office/powerpoint/2019/9/main/command">
                <pc:docMk/>
                <pc:sldMk cId="2600765299" sldId="303"/>
                <pc2:cmMk id="{807E5DB5-B122-4809-AA3E-8BFC69819058}"/>
              </pc2:cmMkLst>
            </pc226:cmChg>
          </p:ext>
        </pc:extLst>
      </pc:sldChg>
      <pc:sldChg chg="del delCm modCm">
        <pc:chgData name="Riley, Ben - Division of Assessment and Accountability Support" userId="4cd6cdff-1273-49fa-8860-d0f5fa3fb9f7" providerId="ADAL" clId="{8DE25CC1-E075-4C44-A9A8-57C304F647FD}" dt="2023-09-25T11:06:41.249" v="30" actId="47"/>
        <pc:sldMkLst>
          <pc:docMk/>
          <pc:sldMk cId="372455274" sldId="308"/>
        </pc:sldMkLst>
        <pc:extLst>
          <p:ext xmlns:p="http://schemas.openxmlformats.org/presentationml/2006/main" uri="{D6D511B9-2390-475A-947B-AFAB55BFBCF1}">
            <pc226:cmChg xmlns:pc226="http://schemas.microsoft.com/office/powerpoint/2022/06/main/command" chg="del mod">
              <pc226:chgData name="Riley, Ben - Division of Assessment and Accountability Support" userId="4cd6cdff-1273-49fa-8860-d0f5fa3fb9f7" providerId="ADAL" clId="{8DE25CC1-E075-4C44-A9A8-57C304F647FD}" dt="2023-09-25T11:06:20.152" v="29"/>
              <pc2:cmMkLst xmlns:pc2="http://schemas.microsoft.com/office/powerpoint/2019/9/main/command">
                <pc:docMk/>
                <pc:sldMk cId="372455274" sldId="308"/>
                <pc2:cmMk id="{122B0562-F058-4A5C-AE9F-CE0244D907AA}"/>
              </pc2:cmMkLst>
            </pc226:cmChg>
          </p:ext>
        </pc:extLst>
      </pc:sldChg>
      <pc:sldChg chg="modNotesTx">
        <pc:chgData name="Riley, Ben - Division of Assessment and Accountability Support" userId="4cd6cdff-1273-49fa-8860-d0f5fa3fb9f7" providerId="ADAL" clId="{8DE25CC1-E075-4C44-A9A8-57C304F647FD}" dt="2023-09-25T19:47:57.973" v="669" actId="20577"/>
        <pc:sldMkLst>
          <pc:docMk/>
          <pc:sldMk cId="2558233570" sldId="310"/>
        </pc:sldMkLst>
      </pc:sldChg>
      <pc:sldChg chg="modNotesTx">
        <pc:chgData name="Riley, Ben - Division of Assessment and Accountability Support" userId="4cd6cdff-1273-49fa-8860-d0f5fa3fb9f7" providerId="ADAL" clId="{8DE25CC1-E075-4C44-A9A8-57C304F647FD}" dt="2023-09-25T20:00:50.511" v="945" actId="20577"/>
        <pc:sldMkLst>
          <pc:docMk/>
          <pc:sldMk cId="954781842" sldId="311"/>
        </pc:sldMkLst>
      </pc:sldChg>
      <pc:sldChg chg="delCm">
        <pc:chgData name="Riley, Ben - Division of Assessment and Accountability Support" userId="4cd6cdff-1273-49fa-8860-d0f5fa3fb9f7" providerId="ADAL" clId="{8DE25CC1-E075-4C44-A9A8-57C304F647FD}" dt="2023-09-25T11:07:10.590" v="32"/>
        <pc:sldMkLst>
          <pc:docMk/>
          <pc:sldMk cId="3755522580" sldId="312"/>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7:10.590" v="32"/>
              <pc2:cmMkLst xmlns:pc2="http://schemas.microsoft.com/office/powerpoint/2019/9/main/command">
                <pc:docMk/>
                <pc:sldMk cId="3755522580" sldId="312"/>
                <pc2:cmMk id="{59C8EAB8-C26D-4AB0-B824-7A58FA91C804}"/>
              </pc2:cmMkLst>
            </pc226:cmChg>
          </p:ext>
        </pc:extLst>
      </pc:sldChg>
      <pc:sldChg chg="modNotesTx">
        <pc:chgData name="Riley, Ben - Division of Assessment and Accountability Support" userId="4cd6cdff-1273-49fa-8860-d0f5fa3fb9f7" providerId="ADAL" clId="{8DE25CC1-E075-4C44-A9A8-57C304F647FD}" dt="2023-09-25T19:49:28.716" v="723" actId="20577"/>
        <pc:sldMkLst>
          <pc:docMk/>
          <pc:sldMk cId="2231297251" sldId="996"/>
        </pc:sldMkLst>
      </pc:sldChg>
      <pc:sldChg chg="ord delCm modNotesTx">
        <pc:chgData name="Riley, Ben - Division of Assessment and Accountability Support" userId="4cd6cdff-1273-49fa-8860-d0f5fa3fb9f7" providerId="ADAL" clId="{8DE25CC1-E075-4C44-A9A8-57C304F647FD}" dt="2023-09-25T20:06:13.657" v="1258" actId="20577"/>
        <pc:sldMkLst>
          <pc:docMk/>
          <pc:sldMk cId="3817922939" sldId="997"/>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6:10.372" v="27"/>
              <pc2:cmMkLst xmlns:pc2="http://schemas.microsoft.com/office/powerpoint/2019/9/main/command">
                <pc:docMk/>
                <pc:sldMk cId="3817922939" sldId="997"/>
                <pc2:cmMk id="{FDD3325C-A436-4E47-BDED-04322EF720D3}"/>
              </pc2:cmMkLst>
            </pc226:cmChg>
          </p:ext>
        </pc:extLst>
      </pc:sldChg>
      <pc:sldChg chg="delCm modNotesTx">
        <pc:chgData name="Riley, Ben - Division of Assessment and Accountability Support" userId="4cd6cdff-1273-49fa-8860-d0f5fa3fb9f7" providerId="ADAL" clId="{8DE25CC1-E075-4C44-A9A8-57C304F647FD}" dt="2023-09-25T19:51:25.859" v="813" actId="20577"/>
        <pc:sldMkLst>
          <pc:docMk/>
          <pc:sldMk cId="624740888" sldId="998"/>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4:28.172" v="13"/>
              <pc2:cmMkLst xmlns:pc2="http://schemas.microsoft.com/office/powerpoint/2019/9/main/command">
                <pc:docMk/>
                <pc:sldMk cId="624740888" sldId="998"/>
                <pc2:cmMk id="{181E1F26-FFEA-4B04-8403-EFF1CE329E9F}"/>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27.216" v="12"/>
              <pc2:cmMkLst xmlns:pc2="http://schemas.microsoft.com/office/powerpoint/2019/9/main/command">
                <pc:docMk/>
                <pc:sldMk cId="624740888" sldId="998"/>
                <pc2:cmMk id="{4934ED47-E336-4BEE-B790-76227EC041A3}"/>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29.777" v="14"/>
              <pc2:cmMkLst xmlns:pc2="http://schemas.microsoft.com/office/powerpoint/2019/9/main/command">
                <pc:docMk/>
                <pc:sldMk cId="624740888" sldId="998"/>
                <pc2:cmMk id="{DC8E214A-E9D9-4767-8D2D-66E178E8A233}"/>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26.325" v="11"/>
              <pc2:cmMkLst xmlns:pc2="http://schemas.microsoft.com/office/powerpoint/2019/9/main/command">
                <pc:docMk/>
                <pc:sldMk cId="624740888" sldId="998"/>
                <pc2:cmMk id="{0892037F-65F9-489F-AC16-E0F7B934166B}"/>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37.324" v="15"/>
              <pc2:cmMkLst xmlns:pc2="http://schemas.microsoft.com/office/powerpoint/2019/9/main/command">
                <pc:docMk/>
                <pc:sldMk cId="624740888" sldId="998"/>
                <pc2:cmMk id="{8CB0658D-18E3-4518-9DEF-F4DA4E11A6DC}"/>
              </pc2:cmMkLst>
            </pc226:cmChg>
          </p:ext>
        </pc:extLst>
      </pc:sldChg>
      <pc:sldChg chg="modSp mod delCm modCm modNotesTx">
        <pc:chgData name="Riley, Ben - Division of Assessment and Accountability Support" userId="4cd6cdff-1273-49fa-8860-d0f5fa3fb9f7" providerId="ADAL" clId="{8DE25CC1-E075-4C44-A9A8-57C304F647FD}" dt="2023-09-25T19:52:40.894" v="900" actId="20577"/>
        <pc:sldMkLst>
          <pc:docMk/>
          <pc:sldMk cId="2575917250" sldId="999"/>
        </pc:sldMkLst>
        <pc:spChg chg="mod">
          <ac:chgData name="Riley, Ben - Division of Assessment and Accountability Support" userId="4cd6cdff-1273-49fa-8860-d0f5fa3fb9f7" providerId="ADAL" clId="{8DE25CC1-E075-4C44-A9A8-57C304F647FD}" dt="2023-09-20T18:44:41.624" v="9" actId="20577"/>
          <ac:spMkLst>
            <pc:docMk/>
            <pc:sldMk cId="2575917250" sldId="999"/>
            <ac:spMk id="3" creationId="{A8882659-51A1-1BE9-3667-BA91498B742F}"/>
          </ac:spMkLst>
        </pc:spChg>
        <pc:extLst>
          <p:ext xmlns:p="http://schemas.openxmlformats.org/presentationml/2006/main" uri="{D6D511B9-2390-475A-947B-AFAB55BFBCF1}">
            <pc226:cmChg xmlns:pc226="http://schemas.microsoft.com/office/powerpoint/2022/06/main/command" chg="del mod">
              <pc226:chgData name="Riley, Ben - Division of Assessment and Accountability Support" userId="4cd6cdff-1273-49fa-8860-d0f5fa3fb9f7" providerId="ADAL" clId="{8DE25CC1-E075-4C44-A9A8-57C304F647FD}" dt="2023-09-25T11:04:49.672" v="16"/>
              <pc2:cmMkLst xmlns:pc2="http://schemas.microsoft.com/office/powerpoint/2019/9/main/command">
                <pc:docMk/>
                <pc:sldMk cId="2575917250" sldId="999"/>
                <pc2:cmMk id="{2CA1A00E-A4F1-4B02-AB3F-BC2665487A30}"/>
              </pc2:cmMkLst>
              <pc226:cmRplyChg chg="add">
                <pc226:chgData name="Riley, Ben - Division of Assessment and Accountability Support" userId="4cd6cdff-1273-49fa-8860-d0f5fa3fb9f7" providerId="ADAL" clId="{8DE25CC1-E075-4C44-A9A8-57C304F647FD}" dt="2023-09-20T18:44:30.652" v="0"/>
                <pc2:cmRplyMkLst xmlns:pc2="http://schemas.microsoft.com/office/powerpoint/2019/9/main/command">
                  <pc:docMk/>
                  <pc:sldMk cId="2575917250" sldId="999"/>
                  <pc2:cmMk id="{2CA1A00E-A4F1-4B02-AB3F-BC2665487A30}"/>
                  <pc2:cmRplyMk id="{68F9419D-43D9-464C-995F-88EA87C80CCF}"/>
                </pc2:cmRplyMkLst>
              </pc226:cmRplyChg>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59.219" v="18"/>
              <pc2:cmMkLst xmlns:pc2="http://schemas.microsoft.com/office/powerpoint/2019/9/main/command">
                <pc:docMk/>
                <pc:sldMk cId="2575917250" sldId="999"/>
                <pc2:cmMk id="{59CCDDC5-6A89-470F-A3D7-9B1643DE24F4}"/>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4:54.898" v="17"/>
              <pc2:cmMkLst xmlns:pc2="http://schemas.microsoft.com/office/powerpoint/2019/9/main/command">
                <pc:docMk/>
                <pc:sldMk cId="2575917250" sldId="999"/>
                <pc2:cmMk id="{5B2AD2EC-6669-49D4-8784-8788A41D859A}"/>
              </pc2:cmMkLst>
            </pc226:cmChg>
          </p:ext>
        </pc:extLst>
      </pc:sldChg>
      <pc:sldChg chg="delCm">
        <pc:chgData name="Riley, Ben - Division of Assessment and Accountability Support" userId="4cd6cdff-1273-49fa-8860-d0f5fa3fb9f7" providerId="ADAL" clId="{8DE25CC1-E075-4C44-A9A8-57C304F647FD}" dt="2023-09-25T11:05:29.210" v="23"/>
        <pc:sldMkLst>
          <pc:docMk/>
          <pc:sldMk cId="3548444446" sldId="1554"/>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5:29.210" v="23"/>
              <pc2:cmMkLst xmlns:pc2="http://schemas.microsoft.com/office/powerpoint/2019/9/main/command">
                <pc:docMk/>
                <pc:sldMk cId="3548444446" sldId="1554"/>
                <pc2:cmMk id="{318A88B2-E139-4986-BFEE-770A02FDD683}"/>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5:26.014" v="21"/>
              <pc2:cmMkLst xmlns:pc2="http://schemas.microsoft.com/office/powerpoint/2019/9/main/command">
                <pc:docMk/>
                <pc:sldMk cId="3548444446" sldId="1554"/>
                <pc2:cmMk id="{A6EE43C7-6E9B-40DF-8118-EDEEAAFFF8D4}"/>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5:28.498" v="22"/>
              <pc2:cmMkLst xmlns:pc2="http://schemas.microsoft.com/office/powerpoint/2019/9/main/command">
                <pc:docMk/>
                <pc:sldMk cId="3548444446" sldId="1554"/>
                <pc2:cmMk id="{99C3B6FB-98D1-4D7A-A74F-5324F82857CE}"/>
              </pc2:cmMkLst>
            </pc226:cmChg>
          </p:ext>
        </pc:extLst>
      </pc:sldChg>
      <pc:sldChg chg="delCm modNotesTx">
        <pc:chgData name="Riley, Ben - Division of Assessment and Accountability Support" userId="4cd6cdff-1273-49fa-8860-d0f5fa3fb9f7" providerId="ADAL" clId="{8DE25CC1-E075-4C44-A9A8-57C304F647FD}" dt="2023-09-25T19:53:43.090" v="902" actId="5793"/>
        <pc:sldMkLst>
          <pc:docMk/>
          <pc:sldMk cId="769095969" sldId="1557"/>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5:16.312" v="20"/>
              <pc2:cmMkLst xmlns:pc2="http://schemas.microsoft.com/office/powerpoint/2019/9/main/command">
                <pc:docMk/>
                <pc:sldMk cId="769095969" sldId="1557"/>
                <pc2:cmMk id="{9A0A6656-FE70-4741-866C-646B7CDD7FAE}"/>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5:09.658" v="19"/>
              <pc2:cmMkLst xmlns:pc2="http://schemas.microsoft.com/office/powerpoint/2019/9/main/command">
                <pc:docMk/>
                <pc:sldMk cId="769095969" sldId="1557"/>
                <pc2:cmMk id="{11F99F90-86FA-47FF-B33E-9DFEEF443EB8}"/>
              </pc2:cmMkLst>
            </pc226:cmChg>
          </p:ext>
        </pc:extLst>
      </pc:sldChg>
      <pc:sldChg chg="delCm">
        <pc:chgData name="Riley, Ben - Division of Assessment and Accountability Support" userId="4cd6cdff-1273-49fa-8860-d0f5fa3fb9f7" providerId="ADAL" clId="{8DE25CC1-E075-4C44-A9A8-57C304F647FD}" dt="2023-09-25T11:05:33.598" v="24"/>
        <pc:sldMkLst>
          <pc:docMk/>
          <pc:sldMk cId="681315856" sldId="1563"/>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5:33.598" v="24"/>
              <pc2:cmMkLst xmlns:pc2="http://schemas.microsoft.com/office/powerpoint/2019/9/main/command">
                <pc:docMk/>
                <pc:sldMk cId="681315856" sldId="1563"/>
                <pc2:cmMk id="{F20DF2C6-7888-4235-82C3-7406A359FD1F}"/>
              </pc2:cmMkLst>
            </pc226:cmChg>
          </p:ext>
        </pc:extLst>
      </pc:sldChg>
      <pc:sldChg chg="ord delCm">
        <pc:chgData name="Riley, Ben - Division of Assessment and Accountability Support" userId="4cd6cdff-1273-49fa-8860-d0f5fa3fb9f7" providerId="ADAL" clId="{8DE25CC1-E075-4C44-A9A8-57C304F647FD}" dt="2023-09-25T16:15:16.133" v="645"/>
        <pc:sldMkLst>
          <pc:docMk/>
          <pc:sldMk cId="2439728694" sldId="1564"/>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4:00:14.647" v="35"/>
              <pc2:cmMkLst xmlns:pc2="http://schemas.microsoft.com/office/powerpoint/2019/9/main/command">
                <pc:docMk/>
                <pc:sldMk cId="2439728694" sldId="1564"/>
                <pc2:cmMk id="{167C46D3-34E5-40D9-B5AF-06A600DEEB60}"/>
              </pc2:cmMkLst>
            </pc226:cmChg>
          </p:ext>
        </pc:extLst>
      </pc:sldChg>
      <pc:sldChg chg="modSp mod delCm modNotesTx">
        <pc:chgData name="Riley, Ben - Division of Assessment and Accountability Support" userId="4cd6cdff-1273-49fa-8860-d0f5fa3fb9f7" providerId="ADAL" clId="{8DE25CC1-E075-4C44-A9A8-57C304F647FD}" dt="2023-09-25T20:05:49.302" v="1207" actId="20577"/>
        <pc:sldMkLst>
          <pc:docMk/>
          <pc:sldMk cId="593950490" sldId="1566"/>
        </pc:sldMkLst>
        <pc:spChg chg="mod">
          <ac:chgData name="Riley, Ben - Division of Assessment and Accountability Support" userId="4cd6cdff-1273-49fa-8860-d0f5fa3fb9f7" providerId="ADAL" clId="{8DE25CC1-E075-4C44-A9A8-57C304F647FD}" dt="2023-09-25T16:26:54.841" v="651" actId="20577"/>
          <ac:spMkLst>
            <pc:docMk/>
            <pc:sldMk cId="593950490" sldId="1566"/>
            <ac:spMk id="3" creationId="{CB34830F-0FE5-C00F-3FC1-87DEA3A21E1E}"/>
          </ac:spMkLst>
        </pc:spChg>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5:48.858" v="25"/>
              <pc2:cmMkLst xmlns:pc2="http://schemas.microsoft.com/office/powerpoint/2019/9/main/command">
                <pc:docMk/>
                <pc:sldMk cId="593950490" sldId="1566"/>
                <pc2:cmMk id="{CAA40192-D2D1-426F-894E-A64699932965}"/>
              </pc2:cmMkLst>
            </pc226:cmChg>
            <pc226:cmChg xmlns:pc226="http://schemas.microsoft.com/office/powerpoint/2022/06/main/command" chg="del">
              <pc226:chgData name="Riley, Ben - Division of Assessment and Accountability Support" userId="4cd6cdff-1273-49fa-8860-d0f5fa3fb9f7" providerId="ADAL" clId="{8DE25CC1-E075-4C44-A9A8-57C304F647FD}" dt="2023-09-25T11:05:50.503" v="26"/>
              <pc2:cmMkLst xmlns:pc2="http://schemas.microsoft.com/office/powerpoint/2019/9/main/command">
                <pc:docMk/>
                <pc:sldMk cId="593950490" sldId="1566"/>
                <pc2:cmMk id="{0BC797A5-EC86-40A3-88BF-E43018A9F2A4}"/>
              </pc2:cmMkLst>
            </pc226:cmChg>
          </p:ext>
        </pc:extLst>
      </pc:sldChg>
      <pc:sldChg chg="delCm modNotesTx">
        <pc:chgData name="Riley, Ben - Division of Assessment and Accountability Support" userId="4cd6cdff-1273-49fa-8860-d0f5fa3fb9f7" providerId="ADAL" clId="{8DE25CC1-E075-4C44-A9A8-57C304F647FD}" dt="2023-09-25T14:12:04.705" v="267" actId="20577"/>
        <pc:sldMkLst>
          <pc:docMk/>
          <pc:sldMk cId="51062517" sldId="1567"/>
        </pc:sldMkLst>
        <pc:extLst>
          <p:ext xmlns:p="http://schemas.openxmlformats.org/presentationml/2006/main" uri="{D6D511B9-2390-475A-947B-AFAB55BFBCF1}">
            <pc226:cmChg xmlns:pc226="http://schemas.microsoft.com/office/powerpoint/2022/06/main/command" chg="del">
              <pc226:chgData name="Riley, Ben - Division of Assessment and Accountability Support" userId="4cd6cdff-1273-49fa-8860-d0f5fa3fb9f7" providerId="ADAL" clId="{8DE25CC1-E075-4C44-A9A8-57C304F647FD}" dt="2023-09-25T11:07:04.760" v="31"/>
              <pc2:cmMkLst xmlns:pc2="http://schemas.microsoft.com/office/powerpoint/2019/9/main/command">
                <pc:docMk/>
                <pc:sldMk cId="51062517" sldId="1567"/>
                <pc2:cmMk id="{519F2250-2295-419B-9106-B0B2585CB2FC}"/>
              </pc2:cmMkLst>
            </pc226:cmChg>
          </p:ext>
        </pc:extLst>
      </pc:sldChg>
    </pc:docChg>
  </pc:docChgLst>
  <pc:docChgLst>
    <pc:chgData name="Larkins, Jennifer - Division of Assessment and Accountability Support" userId="093879bc-4454-48e7-95b0-93a7f4bf4b00" providerId="ADAL" clId="{1FD7F31C-7B2B-4DED-97A6-3C3CE0F0E7BF}"/>
    <pc:docChg chg="undo custSel modSld">
      <pc:chgData name="Larkins, Jennifer - Division of Assessment and Accountability Support" userId="093879bc-4454-48e7-95b0-93a7f4bf4b00" providerId="ADAL" clId="{1FD7F31C-7B2B-4DED-97A6-3C3CE0F0E7BF}" dt="2023-09-21T20:00:12.627" v="7" actId="14100"/>
      <pc:docMkLst>
        <pc:docMk/>
      </pc:docMkLst>
      <pc:sldChg chg="modSp mod">
        <pc:chgData name="Larkins, Jennifer - Division of Assessment and Accountability Support" userId="093879bc-4454-48e7-95b0-93a7f4bf4b00" providerId="ADAL" clId="{1FD7F31C-7B2B-4DED-97A6-3C3CE0F0E7BF}" dt="2023-09-21T19:43:16.903" v="2" actId="1076"/>
        <pc:sldMkLst>
          <pc:docMk/>
          <pc:sldMk cId="372455274" sldId="308"/>
        </pc:sldMkLst>
        <pc:spChg chg="mod">
          <ac:chgData name="Larkins, Jennifer - Division of Assessment and Accountability Support" userId="093879bc-4454-48e7-95b0-93a7f4bf4b00" providerId="ADAL" clId="{1FD7F31C-7B2B-4DED-97A6-3C3CE0F0E7BF}" dt="2023-09-21T19:43:16.903" v="2" actId="1076"/>
          <ac:spMkLst>
            <pc:docMk/>
            <pc:sldMk cId="372455274" sldId="308"/>
            <ac:spMk id="2" creationId="{78164649-1968-4E16-B207-CACB523BE1FE}"/>
          </ac:spMkLst>
        </pc:spChg>
      </pc:sldChg>
      <pc:sldChg chg="modSp mod">
        <pc:chgData name="Larkins, Jennifer - Division of Assessment and Accountability Support" userId="093879bc-4454-48e7-95b0-93a7f4bf4b00" providerId="ADAL" clId="{1FD7F31C-7B2B-4DED-97A6-3C3CE0F0E7BF}" dt="2023-09-21T20:00:12.627" v="7" actId="14100"/>
        <pc:sldMkLst>
          <pc:docMk/>
          <pc:sldMk cId="4020905089" sldId="1560"/>
        </pc:sldMkLst>
        <pc:graphicFrameChg chg="mod">
          <ac:chgData name="Larkins, Jennifer - Division of Assessment and Accountability Support" userId="093879bc-4454-48e7-95b0-93a7f4bf4b00" providerId="ADAL" clId="{1FD7F31C-7B2B-4DED-97A6-3C3CE0F0E7BF}" dt="2023-09-21T20:00:12.627" v="7" actId="14100"/>
          <ac:graphicFrameMkLst>
            <pc:docMk/>
            <pc:sldMk cId="4020905089" sldId="1560"/>
            <ac:graphicFrameMk id="32" creationId="{A6DBE1B2-066D-1EEC-DD2F-DD138BA8A518}"/>
          </ac:graphicFrameMkLst>
        </pc:graphicFrameChg>
      </pc:sldChg>
      <pc:sldChg chg="modSp mod addCm">
        <pc:chgData name="Larkins, Jennifer - Division of Assessment and Accountability Support" userId="093879bc-4454-48e7-95b0-93a7f4bf4b00" providerId="ADAL" clId="{1FD7F31C-7B2B-4DED-97A6-3C3CE0F0E7BF}" dt="2023-09-21T19:45:51.396" v="4"/>
        <pc:sldMkLst>
          <pc:docMk/>
          <pc:sldMk cId="593950490" sldId="1566"/>
        </pc:sldMkLst>
        <pc:spChg chg="mod">
          <ac:chgData name="Larkins, Jennifer - Division of Assessment and Accountability Support" userId="093879bc-4454-48e7-95b0-93a7f4bf4b00" providerId="ADAL" clId="{1FD7F31C-7B2B-4DED-97A6-3C3CE0F0E7BF}" dt="2023-09-21T17:00:02.628" v="0" actId="1076"/>
          <ac:spMkLst>
            <pc:docMk/>
            <pc:sldMk cId="593950490" sldId="1566"/>
            <ac:spMk id="2" creationId="{15283161-E6EF-160D-7D1D-912EEDC043CF}"/>
          </ac:spMkLst>
        </pc:spChg>
        <pc:spChg chg="mod">
          <ac:chgData name="Larkins, Jennifer - Division of Assessment and Accountability Support" userId="093879bc-4454-48e7-95b0-93a7f4bf4b00" providerId="ADAL" clId="{1FD7F31C-7B2B-4DED-97A6-3C3CE0F0E7BF}" dt="2023-09-21T19:45:13.914" v="3" actId="13926"/>
          <ac:spMkLst>
            <pc:docMk/>
            <pc:sldMk cId="593950490" sldId="1566"/>
            <ac:spMk id="3" creationId="{CB34830F-0FE5-C00F-3FC1-87DEA3A21E1E}"/>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1FD7F31C-7B2B-4DED-97A6-3C3CE0F0E7BF}" dt="2023-09-21T17:02:13.353" v="1"/>
              <pc2:cmMkLst xmlns:pc2="http://schemas.microsoft.com/office/powerpoint/2019/9/main/command">
                <pc:docMk/>
                <pc:sldMk cId="593950490" sldId="1566"/>
                <pc2:cmMk id="{CAA40192-D2D1-426F-894E-A64699932965}"/>
              </pc2:cmMkLst>
            </pc226:cmChg>
            <pc226:cmChg xmlns:pc226="http://schemas.microsoft.com/office/powerpoint/2022/06/main/command" chg="add">
              <pc226:chgData name="Larkins, Jennifer - Division of Assessment and Accountability Support" userId="093879bc-4454-48e7-95b0-93a7f4bf4b00" providerId="ADAL" clId="{1FD7F31C-7B2B-4DED-97A6-3C3CE0F0E7BF}" dt="2023-09-21T19:45:51.396" v="4"/>
              <pc2:cmMkLst xmlns:pc2="http://schemas.microsoft.com/office/powerpoint/2019/9/main/command">
                <pc:docMk/>
                <pc:sldMk cId="593950490" sldId="1566"/>
                <pc2:cmMk id="{0BC797A5-EC86-40A3-88BF-E43018A9F2A4}"/>
              </pc2:cmMkLst>
            </pc226:cmChg>
          </p:ext>
        </pc:extLst>
      </pc:sldChg>
      <pc:sldChg chg="addCm">
        <pc:chgData name="Larkins, Jennifer - Division of Assessment and Accountability Support" userId="093879bc-4454-48e7-95b0-93a7f4bf4b00" providerId="ADAL" clId="{1FD7F31C-7B2B-4DED-97A6-3C3CE0F0E7BF}" dt="2023-09-21T19:50:47.532" v="5"/>
        <pc:sldMkLst>
          <pc:docMk/>
          <pc:sldMk cId="51062517" sldId="1567"/>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1FD7F31C-7B2B-4DED-97A6-3C3CE0F0E7BF}" dt="2023-09-21T19:50:47.532" v="5"/>
              <pc2:cmMkLst xmlns:pc2="http://schemas.microsoft.com/office/powerpoint/2019/9/main/command">
                <pc:docMk/>
                <pc:sldMk cId="51062517" sldId="1567"/>
                <pc2:cmMk id="{519F2250-2295-419B-9106-B0B2585CB2FC}"/>
              </pc2:cmMkLst>
            </pc226:cmChg>
          </p:ext>
        </pc:extLst>
      </pc:sldChg>
    </pc:docChg>
  </pc:docChgLst>
  <pc:docChgLst>
    <pc:chgData name="Larkins, Jennifer - Division of Assessment and Accountability Support" userId="S::jennifer.larkins@education.ky.gov::093879bc-4454-48e7-95b0-93a7f4bf4b00" providerId="AD" clId="Web-{3B08FB8C-F10A-D564-68F4-8A541E25342A}"/>
    <pc:docChg chg="mod modSld">
      <pc:chgData name="Larkins, Jennifer - Division of Assessment and Accountability Support" userId="S::jennifer.larkins@education.ky.gov::093879bc-4454-48e7-95b0-93a7f4bf4b00" providerId="AD" clId="Web-{3B08FB8C-F10A-D564-68F4-8A541E25342A}" dt="2023-09-21T12:12:25.193" v="17" actId="20577"/>
      <pc:docMkLst>
        <pc:docMk/>
      </pc:docMkLst>
      <pc:sldChg chg="addCm">
        <pc:chgData name="Larkins, Jennifer - Division of Assessment and Accountability Support" userId="S::jennifer.larkins@education.ky.gov::093879bc-4454-48e7-95b0-93a7f4bf4b00" providerId="AD" clId="Web-{3B08FB8C-F10A-D564-68F4-8A541E25342A}" dt="2023-09-21T12:12:09.317" v="16"/>
        <pc:sldMkLst>
          <pc:docMk/>
          <pc:sldMk cId="372455274" sldId="308"/>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2:12:09.317" v="16"/>
              <pc2:cmMkLst xmlns:pc2="http://schemas.microsoft.com/office/powerpoint/2019/9/main/command">
                <pc:docMk/>
                <pc:sldMk cId="372455274" sldId="308"/>
                <pc2:cmMk id="{122B0562-F058-4A5C-AE9F-CE0244D907AA}"/>
              </pc2:cmMkLst>
            </pc226:cmChg>
          </p:ext>
        </pc:extLst>
      </pc:sldChg>
      <pc:sldChg chg="modSp addCm">
        <pc:chgData name="Larkins, Jennifer - Division of Assessment and Accountability Support" userId="S::jennifer.larkins@education.ky.gov::093879bc-4454-48e7-95b0-93a7f4bf4b00" providerId="AD" clId="Web-{3B08FB8C-F10A-D564-68F4-8A541E25342A}" dt="2023-09-21T12:00:16.730" v="6" actId="20577"/>
        <pc:sldMkLst>
          <pc:docMk/>
          <pc:sldMk cId="2812032223" sldId="309"/>
        </pc:sldMkLst>
        <pc:spChg chg="mod">
          <ac:chgData name="Larkins, Jennifer - Division of Assessment and Accountability Support" userId="S::jennifer.larkins@education.ky.gov::093879bc-4454-48e7-95b0-93a7f4bf4b00" providerId="AD" clId="Web-{3B08FB8C-F10A-D564-68F4-8A541E25342A}" dt="2023-09-21T12:00:16.730" v="6" actId="20577"/>
          <ac:spMkLst>
            <pc:docMk/>
            <pc:sldMk cId="2812032223" sldId="309"/>
            <ac:spMk id="3" creationId="{04DE8DB2-0CB2-4063-8C92-393203C7AA41}"/>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1:59:30.072" v="3"/>
              <pc2:cmMkLst xmlns:pc2="http://schemas.microsoft.com/office/powerpoint/2019/9/main/command">
                <pc:docMk/>
                <pc:sldMk cId="2812032223" sldId="309"/>
                <pc2:cmMk id="{5C7B3088-32A4-4136-9ED3-96855812FEF1}"/>
              </pc2:cmMkLst>
            </pc226:cmChg>
          </p:ext>
        </pc:extLst>
      </pc:sldChg>
      <pc:sldChg chg="addCm">
        <pc:chgData name="Larkins, Jennifer - Division of Assessment and Accountability Support" userId="S::jennifer.larkins@education.ky.gov::093879bc-4454-48e7-95b0-93a7f4bf4b00" providerId="AD" clId="Web-{3B08FB8C-F10A-D564-68F4-8A541E25342A}" dt="2023-09-21T12:07:02.182" v="15"/>
        <pc:sldMkLst>
          <pc:docMk/>
          <pc:sldMk cId="3817922939" sldId="997"/>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2:07:02.182" v="15"/>
              <pc2:cmMkLst xmlns:pc2="http://schemas.microsoft.com/office/powerpoint/2019/9/main/command">
                <pc:docMk/>
                <pc:sldMk cId="3817922939" sldId="997"/>
                <pc2:cmMk id="{FDD3325C-A436-4E47-BDED-04322EF720D3}"/>
              </pc2:cmMkLst>
            </pc226:cmChg>
          </p:ext>
        </pc:extLst>
      </pc:sldChg>
      <pc:sldChg chg="addCm">
        <pc:chgData name="Larkins, Jennifer - Division of Assessment and Accountability Support" userId="S::jennifer.larkins@education.ky.gov::093879bc-4454-48e7-95b0-93a7f4bf4b00" providerId="AD" clId="Web-{3B08FB8C-F10A-D564-68F4-8A541E25342A}" dt="2023-09-21T12:02:14.359" v="8"/>
        <pc:sldMkLst>
          <pc:docMk/>
          <pc:sldMk cId="624740888" sldId="998"/>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2:02:14.359" v="8"/>
              <pc2:cmMkLst xmlns:pc2="http://schemas.microsoft.com/office/powerpoint/2019/9/main/command">
                <pc:docMk/>
                <pc:sldMk cId="624740888" sldId="998"/>
                <pc2:cmMk id="{181E1F26-FFEA-4B04-8403-EFF1CE329E9F}"/>
              </pc2:cmMkLst>
            </pc226:cmChg>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2:01:22.342" v="7"/>
              <pc2:cmMkLst xmlns:pc2="http://schemas.microsoft.com/office/powerpoint/2019/9/main/command">
                <pc:docMk/>
                <pc:sldMk cId="624740888" sldId="998"/>
                <pc2:cmMk id="{4934ED47-E336-4BEE-B790-76227EC041A3}"/>
              </pc2:cmMkLst>
            </pc226:cmChg>
          </p:ext>
        </pc:extLst>
      </pc:sldChg>
      <pc:sldChg chg="addCm">
        <pc:chgData name="Larkins, Jennifer - Division of Assessment and Accountability Support" userId="S::jennifer.larkins@education.ky.gov::093879bc-4454-48e7-95b0-93a7f4bf4b00" providerId="AD" clId="Web-{3B08FB8C-F10A-D564-68F4-8A541E25342A}" dt="2023-09-21T12:03:57.863" v="9"/>
        <pc:sldMkLst>
          <pc:docMk/>
          <pc:sldMk cId="3548444446" sldId="1554"/>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3B08FB8C-F10A-D564-68F4-8A541E25342A}" dt="2023-09-21T12:03:57.863" v="9"/>
              <pc2:cmMkLst xmlns:pc2="http://schemas.microsoft.com/office/powerpoint/2019/9/main/command">
                <pc:docMk/>
                <pc:sldMk cId="3548444446" sldId="1554"/>
                <pc2:cmMk id="{99C3B6FB-98D1-4D7A-A74F-5324F82857CE}"/>
              </pc2:cmMkLst>
            </pc226:cmChg>
          </p:ext>
        </pc:extLst>
      </pc:sldChg>
      <pc:sldChg chg="modSp">
        <pc:chgData name="Larkins, Jennifer - Division of Assessment and Accountability Support" userId="S::jennifer.larkins@education.ky.gov::093879bc-4454-48e7-95b0-93a7f4bf4b00" providerId="AD" clId="Web-{3B08FB8C-F10A-D564-68F4-8A541E25342A}" dt="2023-09-21T12:12:25.193" v="17" actId="20577"/>
        <pc:sldMkLst>
          <pc:docMk/>
          <pc:sldMk cId="4020905089" sldId="1560"/>
        </pc:sldMkLst>
        <pc:spChg chg="mod">
          <ac:chgData name="Larkins, Jennifer - Division of Assessment and Accountability Support" userId="S::jennifer.larkins@education.ky.gov::093879bc-4454-48e7-95b0-93a7f4bf4b00" providerId="AD" clId="Web-{3B08FB8C-F10A-D564-68F4-8A541E25342A}" dt="2023-09-21T12:12:25.193" v="17" actId="20577"/>
          <ac:spMkLst>
            <pc:docMk/>
            <pc:sldMk cId="4020905089" sldId="1560"/>
            <ac:spMk id="2" creationId="{2385A0FE-3ED0-422B-4207-132987CA6F6B}"/>
          </ac:spMkLst>
        </pc:spChg>
      </pc:sldChg>
      <pc:sldChg chg="modSp">
        <pc:chgData name="Larkins, Jennifer - Division of Assessment and Accountability Support" userId="S::jennifer.larkins@education.ky.gov::093879bc-4454-48e7-95b0-93a7f4bf4b00" providerId="AD" clId="Web-{3B08FB8C-F10A-D564-68F4-8A541E25342A}" dt="2023-09-21T12:04:51.505" v="13" actId="20577"/>
        <pc:sldMkLst>
          <pc:docMk/>
          <pc:sldMk cId="681315856" sldId="1563"/>
        </pc:sldMkLst>
        <pc:spChg chg="mod">
          <ac:chgData name="Larkins, Jennifer - Division of Assessment and Accountability Support" userId="S::jennifer.larkins@education.ky.gov::093879bc-4454-48e7-95b0-93a7f4bf4b00" providerId="AD" clId="Web-{3B08FB8C-F10A-D564-68F4-8A541E25342A}" dt="2023-09-21T12:04:51.505" v="13" actId="20577"/>
          <ac:spMkLst>
            <pc:docMk/>
            <pc:sldMk cId="681315856" sldId="1563"/>
            <ac:spMk id="251" creationId="{00000000-0000-0000-0000-000000000000}"/>
          </ac:spMkLst>
        </pc:spChg>
      </pc:sldChg>
    </pc:docChg>
  </pc:docChgLst>
  <pc:docChgLst>
    <pc:chgData name="Riley, Ben - Division of Assessment and Accountability Support" userId="S::ben.riley@education.ky.gov::4cd6cdff-1273-49fa-8860-d0f5fa3fb9f7" providerId="AD" clId="Web-{6E6D2542-0EBA-0706-F495-6AF5603E87BA}"/>
    <pc:docChg chg="modSld sldOrd">
      <pc:chgData name="Riley, Ben - Division of Assessment and Accountability Support" userId="S::ben.riley@education.ky.gov::4cd6cdff-1273-49fa-8860-d0f5fa3fb9f7" providerId="AD" clId="Web-{6E6D2542-0EBA-0706-F495-6AF5603E87BA}" dt="2023-09-20T19:01:46.654" v="12"/>
      <pc:docMkLst>
        <pc:docMk/>
      </pc:docMkLst>
      <pc:sldChg chg="ord">
        <pc:chgData name="Riley, Ben - Division of Assessment and Accountability Support" userId="S::ben.riley@education.ky.gov::4cd6cdff-1273-49fa-8860-d0f5fa3fb9f7" providerId="AD" clId="Web-{6E6D2542-0EBA-0706-F495-6AF5603E87BA}" dt="2023-09-20T18:49:50.907" v="4"/>
        <pc:sldMkLst>
          <pc:docMk/>
          <pc:sldMk cId="3246807512" sldId="302"/>
        </pc:sldMkLst>
      </pc:sldChg>
      <pc:sldChg chg="ord">
        <pc:chgData name="Riley, Ben - Division of Assessment and Accountability Support" userId="S::ben.riley@education.ky.gov::4cd6cdff-1273-49fa-8860-d0f5fa3fb9f7" providerId="AD" clId="Web-{6E6D2542-0EBA-0706-F495-6AF5603E87BA}" dt="2023-09-20T19:00:42.261" v="11"/>
        <pc:sldMkLst>
          <pc:docMk/>
          <pc:sldMk cId="372455274" sldId="308"/>
        </pc:sldMkLst>
      </pc:sldChg>
      <pc:sldChg chg="modSp modCm">
        <pc:chgData name="Riley, Ben - Division of Assessment and Accountability Support" userId="S::ben.riley@education.ky.gov::4cd6cdff-1273-49fa-8860-d0f5fa3fb9f7" providerId="AD" clId="Web-{6E6D2542-0EBA-0706-F495-6AF5603E87BA}" dt="2023-09-20T19:00:09.541" v="6"/>
        <pc:sldMkLst>
          <pc:docMk/>
          <pc:sldMk cId="3755522580" sldId="312"/>
        </pc:sldMkLst>
        <pc:spChg chg="mod">
          <ac:chgData name="Riley, Ben - Division of Assessment and Accountability Support" userId="S::ben.riley@education.ky.gov::4cd6cdff-1273-49fa-8860-d0f5fa3fb9f7" providerId="AD" clId="Web-{6E6D2542-0EBA-0706-F495-6AF5603E87BA}" dt="2023-09-20T18:46:44.822" v="3" actId="20577"/>
          <ac:spMkLst>
            <pc:docMk/>
            <pc:sldMk cId="3755522580" sldId="312"/>
            <ac:spMk id="3" creationId="{5CE9F43E-73CA-4140-A124-2B1A37136FDE}"/>
          </ac:spMkLst>
        </pc:spChg>
        <pc:extLst>
          <p:ext xmlns:p="http://schemas.openxmlformats.org/presentationml/2006/main" uri="{D6D511B9-2390-475A-947B-AFAB55BFBCF1}">
            <pc226:cmChg xmlns:pc226="http://schemas.microsoft.com/office/powerpoint/2022/06/main/command" chg="mod">
              <pc226:chgData name="Riley, Ben - Division of Assessment and Accountability Support" userId="S::ben.riley@education.ky.gov::4cd6cdff-1273-49fa-8860-d0f5fa3fb9f7" providerId="AD" clId="Web-{6E6D2542-0EBA-0706-F495-6AF5603E87BA}" dt="2023-09-20T19:00:09.541" v="6"/>
              <pc2:cmMkLst xmlns:pc2="http://schemas.microsoft.com/office/powerpoint/2019/9/main/command">
                <pc:docMk/>
                <pc:sldMk cId="3755522580" sldId="312"/>
                <pc2:cmMk id="{59C8EAB8-C26D-4AB0-B824-7A58FA91C804}"/>
              </pc2:cmMkLst>
            </pc226:cmChg>
          </p:ext>
        </pc:extLst>
      </pc:sldChg>
      <pc:sldChg chg="modSp">
        <pc:chgData name="Riley, Ben - Division of Assessment and Accountability Support" userId="S::ben.riley@education.ky.gov::4cd6cdff-1273-49fa-8860-d0f5fa3fb9f7" providerId="AD" clId="Web-{6E6D2542-0EBA-0706-F495-6AF5603E87BA}" dt="2023-09-20T19:00:34.854" v="10" actId="20577"/>
        <pc:sldMkLst>
          <pc:docMk/>
          <pc:sldMk cId="3817922939" sldId="997"/>
        </pc:sldMkLst>
        <pc:spChg chg="mod">
          <ac:chgData name="Riley, Ben - Division of Assessment and Accountability Support" userId="S::ben.riley@education.ky.gov::4cd6cdff-1273-49fa-8860-d0f5fa3fb9f7" providerId="AD" clId="Web-{6E6D2542-0EBA-0706-F495-6AF5603E87BA}" dt="2023-09-20T19:00:34.854" v="10" actId="20577"/>
          <ac:spMkLst>
            <pc:docMk/>
            <pc:sldMk cId="3817922939" sldId="997"/>
            <ac:spMk id="14" creationId="{72942304-280E-976A-C568-7A5049A73DD7}"/>
          </ac:spMkLst>
        </pc:spChg>
      </pc:sldChg>
      <pc:sldChg chg="modCm">
        <pc:chgData name="Riley, Ben - Division of Assessment and Accountability Support" userId="S::ben.riley@education.ky.gov::4cd6cdff-1273-49fa-8860-d0f5fa3fb9f7" providerId="AD" clId="Web-{6E6D2542-0EBA-0706-F495-6AF5603E87BA}" dt="2023-09-20T19:01:46.654" v="12"/>
        <pc:sldMkLst>
          <pc:docMk/>
          <pc:sldMk cId="624740888" sldId="998"/>
        </pc:sldMkLst>
        <pc:extLst>
          <p:ext xmlns:p="http://schemas.openxmlformats.org/presentationml/2006/main" uri="{D6D511B9-2390-475A-947B-AFAB55BFBCF1}">
            <pc226:cmChg xmlns:pc226="http://schemas.microsoft.com/office/powerpoint/2022/06/main/command" chg="mod">
              <pc226:chgData name="Riley, Ben - Division of Assessment and Accountability Support" userId="S::ben.riley@education.ky.gov::4cd6cdff-1273-49fa-8860-d0f5fa3fb9f7" providerId="AD" clId="Web-{6E6D2542-0EBA-0706-F495-6AF5603E87BA}" dt="2023-09-20T19:01:46.654" v="12"/>
              <pc2:cmMkLst xmlns:pc2="http://schemas.microsoft.com/office/powerpoint/2019/9/main/command">
                <pc:docMk/>
                <pc:sldMk cId="624740888" sldId="998"/>
                <pc2:cmMk id="{0892037F-65F9-489F-AC16-E0F7B934166B}"/>
              </pc2:cmMkLst>
            </pc226:cmChg>
          </p:ext>
        </pc:extLst>
      </pc:sldChg>
      <pc:sldChg chg="ord">
        <pc:chgData name="Riley, Ben - Division of Assessment and Accountability Support" userId="S::ben.riley@education.ky.gov::4cd6cdff-1273-49fa-8860-d0f5fa3fb9f7" providerId="AD" clId="Web-{6E6D2542-0EBA-0706-F495-6AF5603E87BA}" dt="2023-09-20T18:54:19.558" v="5"/>
        <pc:sldMkLst>
          <pc:docMk/>
          <pc:sldMk cId="2439728694" sldId="1564"/>
        </pc:sldMkLst>
      </pc:sldChg>
      <pc:sldChg chg="ord">
        <pc:chgData name="Riley, Ben - Division of Assessment and Accountability Support" userId="S::ben.riley@education.ky.gov::4cd6cdff-1273-49fa-8860-d0f5fa3fb9f7" providerId="AD" clId="Web-{6E6D2542-0EBA-0706-F495-6AF5603E87BA}" dt="2023-09-20T18:45:43.194" v="0"/>
        <pc:sldMkLst>
          <pc:docMk/>
          <pc:sldMk cId="3611975606" sldId="1565"/>
        </pc:sldMkLst>
      </pc:sldChg>
    </pc:docChg>
  </pc:docChgLst>
  <pc:docChgLst>
    <pc:chgData name="Williams, Chris - Division of Assessment and Accountability Support" userId="S::chris.williams@education.ky.gov::2f156fa2-a309-475c-82f3-62ae8d0ba8a4" providerId="AD" clId="Web-{49EFE8A3-7974-4840-BC7A-525D871AE101}"/>
    <pc:docChg chg="modSld">
      <pc:chgData name="Williams, Chris - Division of Assessment and Accountability Support" userId="S::chris.williams@education.ky.gov::2f156fa2-a309-475c-82f3-62ae8d0ba8a4" providerId="AD" clId="Web-{49EFE8A3-7974-4840-BC7A-525D871AE101}" dt="2023-09-25T20:30:09.121" v="2"/>
      <pc:docMkLst>
        <pc:docMk/>
      </pc:docMkLst>
      <pc:sldChg chg="addSp modSp">
        <pc:chgData name="Williams, Chris - Division of Assessment and Accountability Support" userId="S::chris.williams@education.ky.gov::2f156fa2-a309-475c-82f3-62ae8d0ba8a4" providerId="AD" clId="Web-{49EFE8A3-7974-4840-BC7A-525D871AE101}" dt="2023-09-25T20:30:09.121" v="2"/>
        <pc:sldMkLst>
          <pc:docMk/>
          <pc:sldMk cId="2062810640" sldId="1568"/>
        </pc:sldMkLst>
        <pc:spChg chg="add mod">
          <ac:chgData name="Williams, Chris - Division of Assessment and Accountability Support" userId="S::chris.williams@education.ky.gov::2f156fa2-a309-475c-82f3-62ae8d0ba8a4" providerId="AD" clId="Web-{49EFE8A3-7974-4840-BC7A-525D871AE101}" dt="2023-09-25T20:30:09.121" v="2"/>
          <ac:spMkLst>
            <pc:docMk/>
            <pc:sldMk cId="2062810640" sldId="1568"/>
            <ac:spMk id="2" creationId="{2AAC956A-4D96-43C6-87CC-A870B1FA3D86}"/>
          </ac:spMkLst>
        </pc:spChg>
        <pc:spChg chg="mod">
          <ac:chgData name="Williams, Chris - Division of Assessment and Accountability Support" userId="S::chris.williams@education.ky.gov::2f156fa2-a309-475c-82f3-62ae8d0ba8a4" providerId="AD" clId="Web-{49EFE8A3-7974-4840-BC7A-525D871AE101}" dt="2023-09-25T20:30:00.840" v="0" actId="20577"/>
          <ac:spMkLst>
            <pc:docMk/>
            <pc:sldMk cId="2062810640" sldId="1568"/>
            <ac:spMk id="8" creationId="{5650CCC1-C3F3-0B0F-32D0-F2A28BF33C34}"/>
          </ac:spMkLst>
        </pc:spChg>
      </pc:sldChg>
    </pc:docChg>
  </pc:docChgLst>
  <pc:docChgLst>
    <pc:chgData name="Savage, Shara - Division of Assessment and Accountability Support" userId="71eadb16-699f-453e-81d8-c9ac7aaf2dd6" providerId="ADAL" clId="{3364B5FA-D011-4172-9A99-7CEE2932F4D3}"/>
    <pc:docChg chg="modSld">
      <pc:chgData name="Savage, Shara - Division of Assessment and Accountability Support" userId="71eadb16-699f-453e-81d8-c9ac7aaf2dd6" providerId="ADAL" clId="{3364B5FA-D011-4172-9A99-7CEE2932F4D3}" dt="2023-09-21T16:55:13.907" v="3"/>
      <pc:docMkLst>
        <pc:docMk/>
      </pc:docMkLst>
      <pc:sldChg chg="addCm modNotesTx">
        <pc:chgData name="Savage, Shara - Division of Assessment and Accountability Support" userId="71eadb16-699f-453e-81d8-c9ac7aaf2dd6" providerId="ADAL" clId="{3364B5FA-D011-4172-9A99-7CEE2932F4D3}" dt="2023-09-21T16:55:13.907" v="3"/>
        <pc:sldMkLst>
          <pc:docMk/>
          <pc:sldMk cId="624740888" sldId="99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364B5FA-D011-4172-9A99-7CEE2932F4D3}" dt="2023-09-21T16:55:13.907" v="3"/>
              <pc2:cmMkLst xmlns:pc2="http://schemas.microsoft.com/office/powerpoint/2019/9/main/command">
                <pc:docMk/>
                <pc:sldMk cId="624740888" sldId="998"/>
                <pc2:cmMk id="{DC8E214A-E9D9-4767-8D2D-66E178E8A233}"/>
              </pc2:cmMkLst>
            </pc226:cmChg>
          </p:ext>
        </pc:extLst>
      </pc:sldChg>
      <pc:sldChg chg="modNotesTx">
        <pc:chgData name="Savage, Shara - Division of Assessment and Accountability Support" userId="71eadb16-699f-453e-81d8-c9ac7aaf2dd6" providerId="ADAL" clId="{3364B5FA-D011-4172-9A99-7CEE2932F4D3}" dt="2023-09-21T16:49:57.044" v="1" actId="20577"/>
        <pc:sldMkLst>
          <pc:docMk/>
          <pc:sldMk cId="2575917250" sldId="999"/>
        </pc:sldMkLst>
      </pc:sldChg>
      <pc:sldChg chg="modNotesTx">
        <pc:chgData name="Savage, Shara - Division of Assessment and Accountability Support" userId="71eadb16-699f-453e-81d8-c9ac7aaf2dd6" providerId="ADAL" clId="{3364B5FA-D011-4172-9A99-7CEE2932F4D3}" dt="2023-09-21T16:52:59.523" v="2" actId="20577"/>
        <pc:sldMkLst>
          <pc:docMk/>
          <pc:sldMk cId="3548444446" sldId="15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 </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1800" b="0">
              <a:latin typeface="Calibri"/>
              <a:ea typeface="Calibri"/>
              <a:cs typeface="Calibri"/>
              <a:sym typeface="Calibri"/>
            </a:rPr>
            <a:t>* .45</a:t>
          </a:r>
          <a:endParaRPr lang="en-US" sz="18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Calibri"/>
              <a:ea typeface="Calibri"/>
              <a:cs typeface="Calibri"/>
              <a:sym typeface="Calibri"/>
            </a:rPr>
            <a:t>State Assessment Results in Sc, SS and Writing Indicator Score                       </a:t>
          </a:r>
          <a:r>
            <a:rPr lang="en-US" sz="1800" b="0">
              <a:latin typeface="Calibri"/>
              <a:ea typeface="Calibri"/>
              <a:cs typeface="Calibri"/>
              <a:sym typeface="Calibri"/>
            </a:rPr>
            <a:t>* .20</a:t>
          </a:r>
          <a:endParaRPr lang="en-US" sz="18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Quality of QSCS Indicator            </a:t>
          </a:r>
          <a:r>
            <a:rPr lang="en-US" sz="1800"/>
            <a:t>* .04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Rate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416"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Current Year Status Score</a:t>
          </a:r>
        </a:p>
      </dsp:txBody>
      <dsp:txXfrm>
        <a:off x="276283" y="2104323"/>
        <a:ext cx="1327178" cy="1327178"/>
      </dsp:txXfrm>
    </dsp:sp>
    <dsp:sp modelId="{72B74AF2-1E07-4450-84F4-424F298ED4B1}">
      <dsp:nvSpPr>
        <dsp:cNvPr id="0" name=""/>
        <dsp:cNvSpPr/>
      </dsp:nvSpPr>
      <dsp:spPr>
        <a:xfrm>
          <a:off x="2030733" y="2223608"/>
          <a:ext cx="1088608" cy="1088608"/>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175028" y="2639892"/>
        <a:ext cx="800018" cy="256040"/>
      </dsp:txXfrm>
    </dsp:sp>
    <dsp:sp modelId="{E9BAE064-30DD-4F97-9DD6-CCC4C27BB31A}">
      <dsp:nvSpPr>
        <dsp:cNvPr id="0" name=""/>
        <dsp:cNvSpPr/>
      </dsp:nvSpPr>
      <dsp:spPr>
        <a:xfrm>
          <a:off x="3271747"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Prior Year Status Score</a:t>
          </a:r>
        </a:p>
      </dsp:txBody>
      <dsp:txXfrm>
        <a:off x="3546614" y="2104323"/>
        <a:ext cx="1327178" cy="1327178"/>
      </dsp:txXfrm>
    </dsp:sp>
    <dsp:sp modelId="{F00A338A-FE51-4FEE-8BCD-C68BAC169AB7}">
      <dsp:nvSpPr>
        <dsp:cNvPr id="0" name=""/>
        <dsp:cNvSpPr/>
      </dsp:nvSpPr>
      <dsp:spPr>
        <a:xfrm>
          <a:off x="5301064" y="2223608"/>
          <a:ext cx="1088608" cy="108860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445359" y="2447861"/>
        <a:ext cx="800018" cy="640102"/>
      </dsp:txXfrm>
    </dsp:sp>
    <dsp:sp modelId="{0377CC37-CEA7-47BF-A336-DF6AD436B873}">
      <dsp:nvSpPr>
        <dsp:cNvPr id="0" name=""/>
        <dsp:cNvSpPr/>
      </dsp:nvSpPr>
      <dsp:spPr>
        <a:xfrm>
          <a:off x="6542078" y="1829456"/>
          <a:ext cx="1876912" cy="18769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Change Score </a:t>
          </a:r>
        </a:p>
      </dsp:txBody>
      <dsp:txXfrm>
        <a:off x="6816945" y="2104323"/>
        <a:ext cx="1327178" cy="132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Indicator Score </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1800" b="0" kern="1200">
              <a:latin typeface="Calibri"/>
              <a:ea typeface="Calibri"/>
              <a:cs typeface="Calibri"/>
              <a:sym typeface="Calibri"/>
            </a:rPr>
            <a:t>* .45</a:t>
          </a:r>
          <a:endParaRPr lang="en-US" sz="1800" b="0" kern="1200"/>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Sc, SS and Writing Indicator Score                       </a:t>
          </a:r>
          <a:r>
            <a:rPr lang="en-US" sz="1800" b="0" kern="1200">
              <a:latin typeface="Calibri"/>
              <a:ea typeface="Calibri"/>
              <a:cs typeface="Calibri"/>
              <a:sym typeface="Calibri"/>
            </a:rPr>
            <a:t>* .20</a:t>
          </a:r>
          <a:endParaRPr lang="en-US" sz="1800" b="0" kern="1200"/>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Quality of QSCS Indicator            </a:t>
          </a:r>
          <a:r>
            <a:rPr lang="en-US" sz="1800" kern="1200"/>
            <a:t>* .04</a:t>
          </a:r>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87418" y="3797479"/>
        <a:ext cx="567602" cy="181658"/>
      </dsp:txXfrm>
    </dsp:sp>
    <dsp:sp modelId="{5BA44825-825A-4725-8034-4B8BD5B803E5}">
      <dsp:nvSpPr>
        <dsp:cNvPr id="0" name=""/>
        <dsp:cNvSpPr/>
      </dsp:nvSpPr>
      <dsp:spPr>
        <a:xfrm>
          <a:off x="936854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a:t>
          </a:r>
        </a:p>
        <a:p>
          <a:pPr marL="0" lvl="0" indent="0" algn="ctr" defTabSz="466725">
            <a:lnSpc>
              <a:spcPct val="90000"/>
            </a:lnSpc>
            <a:spcBef>
              <a:spcPct val="0"/>
            </a:spcBef>
            <a:spcAft>
              <a:spcPct val="35000"/>
            </a:spcAft>
            <a:buNone/>
          </a:pPr>
          <a:r>
            <a:rPr lang="en-US" sz="1800" kern="1200"/>
            <a:t>*.20</a:t>
          </a:r>
        </a:p>
      </dsp:txBody>
      <dsp:txXfrm>
        <a:off x="9563562" y="3416172"/>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Rate       </a:t>
          </a:r>
          <a:r>
            <a:rPr lang="en-US" sz="1800" kern="1200"/>
            <a:t>*.06</a:t>
          </a:r>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36481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25520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287892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115222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178191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240115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D1D5DB"/>
                </a:solidFill>
                <a:effectLst/>
                <a:latin typeface="Söhne"/>
              </a:rPr>
              <a:t>As we navigate the intricacies of the ACCESS  and Alternate ACCESS calculation, it's important to clarify which students are </a:t>
            </a:r>
            <a:r>
              <a:rPr lang="en-US" b="0" i="1">
                <a:solidFill>
                  <a:srgbClr val="D1D5DB"/>
                </a:solidFill>
                <a:effectLst/>
                <a:latin typeface="Söhne"/>
              </a:rPr>
              <a:t>not</a:t>
            </a:r>
            <a:r>
              <a:rPr lang="en-US" b="0" i="0">
                <a:solidFill>
                  <a:srgbClr val="D1D5DB"/>
                </a:solidFill>
                <a:effectLst/>
                <a:latin typeface="Söhne"/>
              </a:rPr>
              <a:t> included in this assessment measure. Each of these exclusions has specific reasons that uphold the integrity and consistency of our data. Let's delve into these categories:</a:t>
            </a:r>
          </a:p>
          <a:p>
            <a:pPr algn="l"/>
            <a:endParaRPr lang="en-US" b="0" i="0">
              <a:solidFill>
                <a:srgbClr val="D1D5DB"/>
              </a:solidFill>
              <a:effectLst/>
              <a:latin typeface="Söhne"/>
            </a:endParaRPr>
          </a:p>
          <a:p>
            <a:pPr algn="l">
              <a:buFont typeface="+mj-lt"/>
              <a:buAutoNum type="arabicPeriod"/>
            </a:pPr>
            <a:r>
              <a:rPr lang="en-US" b="1" i="0">
                <a:solidFill>
                  <a:srgbClr val="D1D5DB"/>
                </a:solidFill>
                <a:effectLst/>
                <a:latin typeface="Söhne"/>
              </a:rPr>
              <a:t>Kindergarten students</a:t>
            </a:r>
            <a:r>
              <a:rPr lang="en-US" b="0" i="0">
                <a:solidFill>
                  <a:srgbClr val="D1D5DB"/>
                </a:solidFill>
                <a:effectLst/>
                <a:latin typeface="Söhne"/>
              </a:rPr>
              <a:t>: These students only have a current year score as they naturally don't have a prior year to reference.</a:t>
            </a:r>
          </a:p>
          <a:p>
            <a:pPr algn="l">
              <a:buFont typeface="+mj-lt"/>
              <a:buAutoNum type="arabicPeriod"/>
            </a:pPr>
            <a:r>
              <a:rPr lang="en-US" b="1" i="0">
                <a:solidFill>
                  <a:srgbClr val="D1D5DB"/>
                </a:solidFill>
                <a:effectLst/>
                <a:latin typeface="Söhne"/>
              </a:rPr>
              <a:t>Students who repeat a grade</a:t>
            </a:r>
            <a:r>
              <a:rPr lang="en-US" b="0" i="0">
                <a:solidFill>
                  <a:srgbClr val="D1D5DB"/>
                </a:solidFill>
                <a:effectLst/>
                <a:latin typeface="Söhne"/>
              </a:rPr>
              <a:t>: For instance, those who were in Grade 3 last year and remain in Grade 3 this year.</a:t>
            </a:r>
          </a:p>
          <a:p>
            <a:pPr algn="l">
              <a:buFont typeface="+mj-lt"/>
              <a:buAutoNum type="arabicPeriod"/>
            </a:pPr>
            <a:r>
              <a:rPr lang="en-US" b="1" i="0">
                <a:solidFill>
                  <a:srgbClr val="D1D5DB"/>
                </a:solidFill>
                <a:effectLst/>
                <a:latin typeface="Söhne"/>
              </a:rPr>
              <a:t>Non-participation instances</a:t>
            </a:r>
            <a:r>
              <a:rPr lang="en-US" b="0" i="0">
                <a:solidFill>
                  <a:srgbClr val="D1D5DB"/>
                </a:solidFill>
                <a:effectLst/>
                <a:latin typeface="Söhne"/>
              </a:rPr>
              <a:t>: This could be either from the previous year or the current one.</a:t>
            </a:r>
          </a:p>
          <a:p>
            <a:pPr algn="l">
              <a:buFont typeface="+mj-lt"/>
              <a:buAutoNum type="arabicPeriod"/>
            </a:pPr>
            <a:r>
              <a:rPr lang="en-US" b="1" i="0">
                <a:solidFill>
                  <a:srgbClr val="D1D5DB"/>
                </a:solidFill>
                <a:effectLst/>
                <a:latin typeface="Söhne"/>
              </a:rPr>
              <a:t>Assessment switchers</a:t>
            </a:r>
            <a:r>
              <a:rPr lang="en-US" b="0" i="0">
                <a:solidFill>
                  <a:srgbClr val="D1D5DB"/>
                </a:solidFill>
                <a:effectLst/>
                <a:latin typeface="Söhne"/>
              </a:rPr>
              <a:t>: Some students might switch between Alternate-ACCESS and the standard ACCESS, which affects their inclusion.</a:t>
            </a:r>
          </a:p>
          <a:p>
            <a:pPr algn="l">
              <a:buFont typeface="+mj-lt"/>
              <a:buAutoNum type="arabicPeriod"/>
            </a:pPr>
            <a:r>
              <a:rPr lang="en-US" b="1" i="0">
                <a:solidFill>
                  <a:srgbClr val="D1D5DB"/>
                </a:solidFill>
                <a:effectLst/>
                <a:latin typeface="Söhne"/>
              </a:rPr>
              <a:t>Grade-level promotions</a:t>
            </a:r>
            <a:r>
              <a:rPr lang="en-US" b="0" i="0">
                <a:solidFill>
                  <a:srgbClr val="D1D5DB"/>
                </a:solidFill>
                <a:effectLst/>
                <a:latin typeface="Söhne"/>
              </a:rPr>
              <a:t>: Say, a student jumps from Grade 10 directly to Grade 12.</a:t>
            </a:r>
          </a:p>
          <a:p>
            <a:pPr algn="l">
              <a:buFont typeface="+mj-lt"/>
              <a:buAutoNum type="arabicPeriod"/>
            </a:pPr>
            <a:r>
              <a:rPr lang="en-US" b="1" i="0">
                <a:solidFill>
                  <a:srgbClr val="D1D5DB"/>
                </a:solidFill>
                <a:effectLst/>
                <a:latin typeface="Söhne"/>
              </a:rPr>
              <a:t>Inter-state movements</a:t>
            </a:r>
            <a:r>
              <a:rPr lang="en-US" b="0" i="0">
                <a:solidFill>
                  <a:srgbClr val="D1D5DB"/>
                </a:solidFill>
                <a:effectLst/>
                <a:latin typeface="Söhne"/>
              </a:rPr>
              <a:t>: Students who took the ACCESS or Alternate ACCESS in another state prior to coming to Kentucky.</a:t>
            </a:r>
          </a:p>
          <a:p>
            <a:pPr algn="l">
              <a:buFont typeface="+mj-lt"/>
              <a:buAutoNum type="arabicPeriod"/>
            </a:pPr>
            <a:r>
              <a:rPr lang="en-US" b="1" i="0">
                <a:solidFill>
                  <a:srgbClr val="D1D5DB"/>
                </a:solidFill>
                <a:effectLst/>
                <a:latin typeface="Söhne"/>
              </a:rPr>
              <a:t>Non-attempts</a:t>
            </a:r>
            <a:r>
              <a:rPr lang="en-US" b="0" i="0">
                <a:solidFill>
                  <a:srgbClr val="D1D5DB"/>
                </a:solidFill>
                <a:effectLst/>
                <a:latin typeface="Söhne"/>
              </a:rPr>
              <a:t>: Those who did not even attempt the test in the preceding year.</a:t>
            </a:r>
          </a:p>
          <a:p>
            <a:pPr algn="l"/>
            <a:r>
              <a:rPr lang="en-US" b="0" i="0">
                <a:solidFill>
                  <a:srgbClr val="D1D5DB"/>
                </a:solidFill>
                <a:effectLst/>
                <a:latin typeface="Söhne"/>
              </a:rPr>
              <a:t>These nuances are crucial for maintaining the accuracy and consistency of our ACCESS calculations. By understanding who isn't included, we gain a clearer picture of the data we're analyzing and ensure that our outcomes are based on consistent criteria.</a:t>
            </a:r>
          </a:p>
          <a:p>
            <a:endParaRPr lang="en-US"/>
          </a:p>
          <a:p>
            <a:endParaRPr lang="en-US"/>
          </a:p>
          <a:p>
            <a:r>
              <a:rPr lang="en-US"/>
              <a:t>The students who are included are Tested in Both Current and Prior Year and Students who tested in the prior year or received the lowest score but not tested in current year without an approved medical nonparticipation. </a:t>
            </a: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98936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24</a:t>
            </a:fld>
            <a:endParaRPr lang="en-US"/>
          </a:p>
        </p:txBody>
      </p:sp>
    </p:spTree>
    <p:extLst>
      <p:ext uri="{BB962C8B-B14F-4D97-AF65-F5344CB8AC3E}">
        <p14:creationId xmlns:p14="http://schemas.microsoft.com/office/powerpoint/2010/main" val="81293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499592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Progress on English Language Proficiency is one of 6 state indicators in the accountability system.</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51728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27</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321672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5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89162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99802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18960-60E1-4317-A69B-9B56BFAAEEBF}" type="slidenum">
              <a:rPr lang="en-US" smtClean="0"/>
              <a:t>15</a:t>
            </a:fld>
            <a:endParaRPr lang="en-US"/>
          </a:p>
        </p:txBody>
      </p:sp>
    </p:spTree>
    <p:extLst>
      <p:ext uri="{BB962C8B-B14F-4D97-AF65-F5344CB8AC3E}">
        <p14:creationId xmlns:p14="http://schemas.microsoft.com/office/powerpoint/2010/main" val="72685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1130310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186361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
        <p:nvSpPr>
          <p:cNvPr id="2" name="Slide Number Placeholder 1">
            <a:extLst>
              <a:ext uri="{FF2B5EF4-FFF2-40B4-BE49-F238E27FC236}">
                <a16:creationId xmlns:a16="http://schemas.microsoft.com/office/drawing/2014/main" id="{E624C15F-7455-B4BB-486E-82FCA12AF82A}"/>
              </a:ext>
            </a:extLst>
          </p:cNvPr>
          <p:cNvSpPr>
            <a:spLocks noGrp="1"/>
          </p:cNvSpPr>
          <p:nvPr>
            <p:ph type="sldNum" sz="quarter" idx="12"/>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4038600" y="6492875"/>
            <a:ext cx="1144588"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AA/distsupp/Documents/Understanding_Kentucky_Minimum_N_School_Accountabilit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kyschoolreportcard.com/home?year=2021"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ben.riley@education.ky.gov" TargetMode="External"/><Relationship Id="rId4" Type="http://schemas.openxmlformats.org/officeDocument/2006/relationships/hyperlink" Target="mailto:chris.williams@education.ky.go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ky.gov/comm/Documents/State%20Plan%20Revisions%20May%202021%20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706478" y="92430"/>
            <a:ext cx="114858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lgn="r">
              <a:defRPr/>
            </a:pPr>
            <a:r>
              <a:rPr lang="en-US" sz="4800"/>
              <a:t>Accountability</a:t>
            </a:r>
            <a:r>
              <a:rPr kumimoji="0" lang="en-US" sz="4800" b="0" i="0" u="none" strike="noStrike" kern="1200" cap="none" spc="0" normalizeH="0" baseline="0" noProof="0">
                <a:ln>
                  <a:noFill/>
                </a:ln>
                <a:solidFill>
                  <a:srgbClr val="102649"/>
                </a:solidFill>
                <a:effectLst/>
                <a:uLnTx/>
                <a:uFillTx/>
                <a:latin typeface="+mj-lt"/>
                <a:ea typeface="+mj-ea"/>
                <a:cs typeface="+mj-cs"/>
              </a:rPr>
              <a:t> </a:t>
            </a:r>
            <a:r>
              <a:rPr lang="en-US" sz="4800"/>
              <a:t>Indicator</a:t>
            </a:r>
            <a:r>
              <a:rPr kumimoji="0" lang="en-US" sz="4800" b="0" i="0" u="none" strike="noStrike" kern="1200" cap="none" spc="0" normalizeH="0" baseline="0" noProof="0">
                <a:ln>
                  <a:noFill/>
                </a:ln>
                <a:solidFill>
                  <a:srgbClr val="102649"/>
                </a:solidFill>
                <a:effectLst/>
                <a:uLnTx/>
                <a:uFillTx/>
                <a:latin typeface="+mj-lt"/>
                <a:ea typeface="+mj-ea"/>
                <a:cs typeface="+mj-cs"/>
              </a:rPr>
              <a:t> Training</a:t>
            </a:r>
            <a:r>
              <a:rPr lang="en-US" sz="4800"/>
              <a:t>:</a:t>
            </a:r>
            <a:br>
              <a:rPr lang="en-US" sz="4800"/>
            </a:br>
            <a:r>
              <a:rPr lang="en-US" sz="4400"/>
              <a:t>Progress on English Language Proficiency</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807069" y="2501900"/>
            <a:ext cx="9144000" cy="1839191"/>
          </a:xfrm>
        </p:spPr>
        <p:txBody>
          <a:bodyPr vert="horz" lIns="91440" tIns="45720" rIns="91440" bIns="45720" rtlCol="0" anchor="t">
            <a:noAutofit/>
          </a:bodyPr>
          <a:lstStyle/>
          <a:p>
            <a:pPr algn="r"/>
            <a:endParaRPr lang="en-US" sz="3200" b="1"/>
          </a:p>
          <a:p>
            <a:pPr algn="r"/>
            <a:r>
              <a:rPr lang="en-US" sz="3200"/>
              <a:t>Chris Williams, Program Consultant</a:t>
            </a:r>
          </a:p>
          <a:p>
            <a:pPr algn="r"/>
            <a:r>
              <a:rPr lang="en-US" sz="3200"/>
              <a:t>Ben Riley, Systems Consultant</a:t>
            </a:r>
          </a:p>
          <a:p>
            <a:pPr algn="r"/>
            <a:r>
              <a:rPr lang="en-US" sz="32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190243" y="382002"/>
            <a:ext cx="11044043" cy="995346"/>
          </a:xfrm>
        </p:spPr>
        <p:txBody>
          <a:bodyPr>
            <a:normAutofit/>
          </a:bodyPr>
          <a:lstStyle/>
          <a:p>
            <a:r>
              <a:rPr lang="en-US">
                <a:solidFill>
                  <a:srgbClr val="3A757A"/>
                </a:solidFill>
              </a:rPr>
              <a:t>EL Indicator Status Calculation</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190243" y="1306438"/>
            <a:ext cx="11267988" cy="2718816"/>
          </a:xfrm>
        </p:spPr>
        <p:txBody>
          <a:bodyPr>
            <a:normAutofit fontScale="92500"/>
          </a:bodyPr>
          <a:lstStyle/>
          <a:p>
            <a:pPr marL="0" indent="0" algn="ctr">
              <a:buNone/>
            </a:pPr>
            <a:endParaRPr lang="en-US" sz="3800" b="1">
              <a:latin typeface="Franklin Gothic Book" panose="020B0503020102020204" pitchFamily="34" charset="0"/>
            </a:endParaRPr>
          </a:p>
          <a:p>
            <a:pPr marL="0" indent="0" algn="ctr">
              <a:buNone/>
            </a:pPr>
            <a:endParaRPr lang="en-US" sz="3800"/>
          </a:p>
          <a:p>
            <a:pPr marL="0" indent="0" algn="ctr">
              <a:buNone/>
            </a:pPr>
            <a:r>
              <a:rPr lang="en-US">
                <a:latin typeface="Franklin Gothic Book" panose="020B0503020102020204" pitchFamily="34" charset="0"/>
              </a:rPr>
              <a:t>Total amount of EL growth points </a:t>
            </a:r>
          </a:p>
          <a:p>
            <a:pPr marL="0" indent="0" algn="ctr">
              <a:buNone/>
            </a:pPr>
            <a:r>
              <a:rPr lang="en-US">
                <a:solidFill>
                  <a:srgbClr val="C00000"/>
                </a:solidFill>
                <a:latin typeface="Franklin Gothic Book" panose="020B0503020102020204" pitchFamily="34" charset="0"/>
              </a:rPr>
              <a:t>___________________divided by______________________</a:t>
            </a:r>
          </a:p>
          <a:p>
            <a:pPr marL="0" indent="0" algn="ctr">
              <a:buNone/>
            </a:pPr>
            <a:r>
              <a:rPr lang="en-US" b="1">
                <a:latin typeface="Franklin Gothic Book" panose="020B0503020102020204" pitchFamily="34" charset="0"/>
              </a:rPr>
              <a:t>Total population of EL students that have a prior year and current year score</a:t>
            </a:r>
          </a:p>
        </p:txBody>
      </p:sp>
    </p:spTree>
    <p:extLst>
      <p:ext uri="{BB962C8B-B14F-4D97-AF65-F5344CB8AC3E}">
        <p14:creationId xmlns:p14="http://schemas.microsoft.com/office/powerpoint/2010/main" val="5229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593985" y="107428"/>
            <a:ext cx="3560252" cy="692672"/>
          </a:xfrm>
        </p:spPr>
        <p:txBody>
          <a:bodyPr vert="horz" lIns="91440" tIns="45720" rIns="91440" bIns="45720" rtlCol="0" anchor="ctr">
            <a:normAutofit/>
          </a:bodyPr>
          <a:lstStyle/>
          <a:p>
            <a:r>
              <a:rPr lang="en-US" sz="3200" kern="1200">
                <a:solidFill>
                  <a:srgbClr val="057780"/>
                </a:solidFill>
                <a:latin typeface="+mj-lt"/>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5351164" y="586822"/>
            <a:ext cx="6002636" cy="1375143"/>
          </a:xfrm>
          <a:prstGeom prst="rect">
            <a:avLst/>
          </a:prstGeom>
        </p:spPr>
        <p:txBody>
          <a:bodyPr vert="horz" lIns="91440" tIns="45720" rIns="91440" bIns="45720" rtlCol="0" anchor="ctr">
            <a:normAutofit/>
          </a:bodyPr>
          <a:lstStyle/>
          <a:p>
            <a:pPr indent="-228600">
              <a:lnSpc>
                <a:spcPct val="90000"/>
              </a:lnSpc>
              <a:spcBef>
                <a:spcPts val="800"/>
              </a:spcBef>
              <a:spcAft>
                <a:spcPts val="0"/>
              </a:spcAft>
              <a:buFont typeface="Arial" panose="020B0604020202020204" pitchFamily="34" charset="0"/>
              <a:buChar char="•"/>
            </a:pPr>
            <a:r>
              <a:rPr lang="en-US" sz="1700">
                <a:latin typeface="Arial" panose="020B0604020202020204" pitchFamily="34" charset="0"/>
                <a:cs typeface="Arial" panose="020B0604020202020204" pitchFamily="34" charset="0"/>
              </a:rPr>
              <a:t>The Status Score represents the current year outcome for a given indicator. </a:t>
            </a:r>
          </a:p>
          <a:p>
            <a:pPr indent="-228600">
              <a:lnSpc>
                <a:spcPct val="90000"/>
              </a:lnSpc>
              <a:spcBef>
                <a:spcPts val="800"/>
              </a:spcBef>
              <a:spcAft>
                <a:spcPts val="0"/>
              </a:spcAft>
              <a:buFont typeface="Arial" panose="020B0604020202020204" pitchFamily="34" charset="0"/>
              <a:buChar char="•"/>
            </a:pPr>
            <a:r>
              <a:rPr lang="en-US" sz="1700">
                <a:latin typeface="Arial" panose="020B0604020202020204" pitchFamily="34" charset="0"/>
                <a:cs typeface="Arial" panose="020B0604020202020204" pitchFamily="34" charset="0"/>
              </a:rPr>
              <a:t>It is calculated according to the metric described in the performance level descriptor documents.</a:t>
            </a:r>
          </a:p>
          <a:p>
            <a:pPr>
              <a:lnSpc>
                <a:spcPct val="90000"/>
              </a:lnSpc>
            </a:pPr>
            <a:endParaRPr lang="en-US" sz="170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extLst>
              <p:ext uri="{D42A27DB-BD31-4B8C-83A1-F6EECF244321}">
                <p14:modId xmlns:p14="http://schemas.microsoft.com/office/powerpoint/2010/main" val="1560742824"/>
              </p:ext>
            </p:extLst>
          </p:nvPr>
        </p:nvGraphicFramePr>
        <p:xfrm>
          <a:off x="513586" y="1961965"/>
          <a:ext cx="11164828" cy="3562359"/>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2146661">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677108"/>
          </a:xfrm>
          <a:prstGeom prst="rect">
            <a:avLst/>
          </a:prstGeom>
          <a:noFill/>
        </p:spPr>
        <p:txBody>
          <a:bodyPr wrap="square">
            <a:spAutoFit/>
          </a:bodyPr>
          <a:lstStyle/>
          <a:p>
            <a:r>
              <a:rPr lang="en-US" sz="3800">
                <a:solidFill>
                  <a:srgbClr val="102649"/>
                </a:solidFill>
                <a:latin typeface="Franklin Gothic Book" panose="020B0503020102020204" pitchFamily="34" charset="0"/>
              </a:rPr>
              <a:t>There are five Status Levels.</a:t>
            </a:r>
            <a:endParaRPr lang="en-US" sz="3800">
              <a:latin typeface="Franklin Gothic Book" panose="020B0503020102020204" pitchFamily="34" charset="0"/>
            </a:endParaRPr>
          </a:p>
        </p:txBody>
      </p:sp>
      <p:graphicFrame>
        <p:nvGraphicFramePr>
          <p:cNvPr id="5" name="Table 6">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31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C1BD-BB86-FB6D-9E7B-4AAD76F20F9D}"/>
              </a:ext>
            </a:extLst>
          </p:cNvPr>
          <p:cNvSpPr>
            <a:spLocks noGrp="1"/>
          </p:cNvSpPr>
          <p:nvPr>
            <p:ph type="title"/>
          </p:nvPr>
        </p:nvSpPr>
        <p:spPr>
          <a:xfrm>
            <a:off x="343930" y="0"/>
            <a:ext cx="10515600" cy="1325563"/>
          </a:xfrm>
        </p:spPr>
        <p:txBody>
          <a:bodyPr/>
          <a:lstStyle/>
          <a:p>
            <a:r>
              <a:rPr lang="en-US"/>
              <a:t>Change Score</a:t>
            </a:r>
          </a:p>
        </p:txBody>
      </p:sp>
      <p:sp>
        <p:nvSpPr>
          <p:cNvPr id="3" name="Content Placeholder 2">
            <a:extLst>
              <a:ext uri="{FF2B5EF4-FFF2-40B4-BE49-F238E27FC236}">
                <a16:creationId xmlns:a16="http://schemas.microsoft.com/office/drawing/2014/main" id="{ABC86B50-D4B2-7AB9-F7B0-A926EB8ABD20}"/>
              </a:ext>
            </a:extLst>
          </p:cNvPr>
          <p:cNvSpPr>
            <a:spLocks noGrp="1"/>
          </p:cNvSpPr>
          <p:nvPr>
            <p:ph idx="1"/>
          </p:nvPr>
        </p:nvSpPr>
        <p:spPr>
          <a:xfrm>
            <a:off x="343930" y="1204655"/>
            <a:ext cx="10515600" cy="4093115"/>
          </a:xfrm>
        </p:spPr>
        <p:txBody>
          <a:bodyPr vert="horz" lIns="91440" tIns="45720" rIns="91440" bIns="45720" rtlCol="0" anchor="t">
            <a:normAutofit fontScale="85000" lnSpcReduction="20000"/>
          </a:bodyPr>
          <a:lstStyle/>
          <a:p>
            <a:pPr marL="0" indent="0">
              <a:buNone/>
            </a:pPr>
            <a:r>
              <a:rPr lang="en-US" b="1">
                <a:latin typeface="Arial"/>
                <a:cs typeface="Arial"/>
              </a:rPr>
              <a:t>To get the Change Score by school:</a:t>
            </a:r>
          </a:p>
          <a:p>
            <a:r>
              <a:rPr lang="en-US">
                <a:latin typeface="Arial"/>
                <a:cs typeface="Arial"/>
              </a:rPr>
              <a:t>The Status Score is determined by comparing a student’s scores on ACCESS tests, to assign points, and then averaging these scores. The students scores are the Prior Year Performance Level and Current Year Performance Level. </a:t>
            </a:r>
          </a:p>
          <a:p>
            <a:r>
              <a:rPr lang="en-US">
                <a:latin typeface="Arial"/>
                <a:cs typeface="Arial"/>
              </a:rPr>
              <a:t>Subtract the Prior Year Status Score from the Current Year Status Score to get the Change Score</a:t>
            </a:r>
          </a:p>
          <a:p>
            <a:pPr lvl="1"/>
            <a:r>
              <a:rPr lang="en-US" i="1">
                <a:latin typeface="Arial"/>
                <a:cs typeface="Arial"/>
              </a:rPr>
              <a:t>Current Year Status Score – Prior Year Status Score = Change Score</a:t>
            </a:r>
            <a:r>
              <a:rPr lang="en-US">
                <a:latin typeface="Arial"/>
                <a:cs typeface="Arial"/>
              </a:rPr>
              <a:t> </a:t>
            </a:r>
            <a:endParaRPr lang="en-US">
              <a:latin typeface="Arial" panose="020B0604020202020204" pitchFamily="34" charset="0"/>
              <a:cs typeface="Arial" panose="020B0604020202020204" pitchFamily="34" charset="0"/>
            </a:endParaRPr>
          </a:p>
          <a:p>
            <a:r>
              <a:rPr lang="en-US">
                <a:latin typeface="Arial"/>
                <a:cs typeface="Arial"/>
              </a:rPr>
              <a:t>Add that resulting value to the 2023 Status Score to get the Indicator Score</a:t>
            </a:r>
          </a:p>
          <a:p>
            <a:pPr lvl="1"/>
            <a:r>
              <a:rPr lang="en-US" i="1">
                <a:latin typeface="Arial"/>
                <a:cs typeface="Arial"/>
              </a:rPr>
              <a:t>Current Year Status Score + Change Score = Indicator Score</a:t>
            </a:r>
          </a:p>
          <a:p>
            <a:r>
              <a:rPr lang="en-US">
                <a:latin typeface="Arial"/>
                <a:cs typeface="Arial"/>
              </a:rPr>
              <a:t>If the Indicator Score is less than 0, it is forced to be 0 and if it is greater than 140 than it is forced to be 140</a:t>
            </a:r>
          </a:p>
        </p:txBody>
      </p:sp>
    </p:spTree>
    <p:extLst>
      <p:ext uri="{BB962C8B-B14F-4D97-AF65-F5344CB8AC3E}">
        <p14:creationId xmlns:p14="http://schemas.microsoft.com/office/powerpoint/2010/main" val="62474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7980-A1C4-DC99-B0B7-67F7B61CAD1C}"/>
              </a:ext>
            </a:extLst>
          </p:cNvPr>
          <p:cNvSpPr>
            <a:spLocks noGrp="1"/>
          </p:cNvSpPr>
          <p:nvPr>
            <p:ph type="title"/>
          </p:nvPr>
        </p:nvSpPr>
        <p:spPr>
          <a:xfrm>
            <a:off x="203886" y="0"/>
            <a:ext cx="10515600" cy="1325563"/>
          </a:xfrm>
        </p:spPr>
        <p:txBody>
          <a:bodyPr/>
          <a:lstStyle/>
          <a:p>
            <a:r>
              <a:rPr lang="en-US"/>
              <a:t>Example of Change Score</a:t>
            </a:r>
          </a:p>
        </p:txBody>
      </p:sp>
      <p:sp>
        <p:nvSpPr>
          <p:cNvPr id="3" name="Content Placeholder 2">
            <a:extLst>
              <a:ext uri="{FF2B5EF4-FFF2-40B4-BE49-F238E27FC236}">
                <a16:creationId xmlns:a16="http://schemas.microsoft.com/office/drawing/2014/main" id="{A8882659-51A1-1BE9-3667-BA91498B742F}"/>
              </a:ext>
            </a:extLst>
          </p:cNvPr>
          <p:cNvSpPr>
            <a:spLocks noGrp="1"/>
          </p:cNvSpPr>
          <p:nvPr>
            <p:ph idx="1"/>
          </p:nvPr>
        </p:nvSpPr>
        <p:spPr>
          <a:xfrm>
            <a:off x="375443" y="1212893"/>
            <a:ext cx="10935108" cy="4093115"/>
          </a:xfrm>
        </p:spPr>
        <p:txBody>
          <a:bodyPr vert="horz" lIns="91440" tIns="45720" rIns="91440" bIns="45720" rtlCol="0" anchor="t">
            <a:normAutofit fontScale="92500" lnSpcReduction="10000"/>
          </a:bodyPr>
          <a:lstStyle/>
          <a:p>
            <a:pPr marL="0" indent="0">
              <a:buNone/>
            </a:pPr>
            <a:r>
              <a:rPr lang="en-US">
                <a:latin typeface="Arial"/>
                <a:cs typeface="Arial"/>
              </a:rPr>
              <a:t>Calculate by comparing a student’s WIDA ACCESS or Alternate ACCESS performance from last year to this year using the EL tables to assign points and averaging the scores.</a:t>
            </a:r>
          </a:p>
          <a:p>
            <a:pPr lvl="1"/>
            <a:r>
              <a:rPr lang="en-US">
                <a:latin typeface="Arial"/>
                <a:cs typeface="Arial"/>
              </a:rPr>
              <a:t>2023 Current Year Status Score of 75</a:t>
            </a:r>
          </a:p>
          <a:p>
            <a:pPr lvl="1"/>
            <a:r>
              <a:rPr lang="en-US">
                <a:latin typeface="Arial"/>
                <a:cs typeface="Arial"/>
              </a:rPr>
              <a:t>2022 Prior Year Status Score of 70</a:t>
            </a:r>
          </a:p>
          <a:p>
            <a:endParaRPr lang="en-US">
              <a:latin typeface="Arial" panose="020B0604020202020204" pitchFamily="34" charset="0"/>
              <a:cs typeface="Arial" panose="020B0604020202020204" pitchFamily="34" charset="0"/>
            </a:endParaRPr>
          </a:p>
          <a:p>
            <a:pPr marL="0" indent="0">
              <a:buNone/>
            </a:pPr>
            <a:r>
              <a:rPr lang="en-US">
                <a:latin typeface="Arial"/>
                <a:cs typeface="Arial"/>
              </a:rPr>
              <a:t>Current Year Status Score - Prior Year Status Score = Change Score</a:t>
            </a:r>
          </a:p>
          <a:p>
            <a:pPr marL="0" indent="0">
              <a:buNone/>
            </a:pPr>
            <a:r>
              <a:rPr lang="en-US">
                <a:latin typeface="Arial"/>
                <a:cs typeface="Arial"/>
              </a:rPr>
              <a:t>75-70= 5</a:t>
            </a:r>
          </a:p>
          <a:p>
            <a:pPr marL="0" indent="0">
              <a:buNone/>
            </a:pPr>
            <a:r>
              <a:rPr lang="en-US">
                <a:latin typeface="Arial"/>
                <a:cs typeface="Arial"/>
              </a:rPr>
              <a:t>Current Year Status Score + Change Score= Indicator Score</a:t>
            </a:r>
          </a:p>
          <a:p>
            <a:pPr marL="0" indent="0">
              <a:buNone/>
            </a:pPr>
            <a:r>
              <a:rPr lang="en-US">
                <a:latin typeface="Arial"/>
                <a:cs typeface="Arial"/>
              </a:rPr>
              <a:t>75+5= 80</a:t>
            </a:r>
          </a:p>
        </p:txBody>
      </p:sp>
    </p:spTree>
    <p:extLst>
      <p:ext uri="{BB962C8B-B14F-4D97-AF65-F5344CB8AC3E}">
        <p14:creationId xmlns:p14="http://schemas.microsoft.com/office/powerpoint/2010/main" val="257591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a:xfrm>
            <a:off x="0" y="-144850"/>
            <a:ext cx="10563084" cy="994133"/>
          </a:xfrm>
        </p:spPr>
        <p:txBody>
          <a:bodyPr>
            <a:normAutofit/>
          </a:bodyPr>
          <a:lstStyle/>
          <a:p>
            <a:r>
              <a:rPr lang="en-US" sz="4400">
                <a:solidFill>
                  <a:srgbClr val="3A757A"/>
                </a:solidFill>
                <a:latin typeface="Franklin Gothic Medium" panose="020B0603020102020204" pitchFamily="34" charset="0"/>
              </a:rPr>
              <a:t>Change</a:t>
            </a:r>
            <a:r>
              <a:rPr lang="en-US" sz="4400" baseline="0">
                <a:solidFill>
                  <a:srgbClr val="3A757A"/>
                </a:solidFill>
                <a:latin typeface="Franklin Gothic Medium" panose="020B0603020102020204" pitchFamily="34" charset="0"/>
              </a:rPr>
              <a:t> Scores</a:t>
            </a:r>
            <a:endParaRPr lang="en-US" sz="44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849998" y="890484"/>
            <a:ext cx="10206743" cy="22378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800"/>
              </a:spcBef>
            </a:pPr>
            <a:r>
              <a:rPr lang="en-US" sz="1800">
                <a:latin typeface="Arial" panose="020B0604020202020204" pitchFamily="34" charset="0"/>
                <a:cs typeface="Arial" panose="020B0604020202020204" pitchFamily="34" charset="0"/>
              </a:rPr>
              <a:t>Change Score calculation is a simple subtraction of Prior Year Status Score from Current Year Status Score.</a:t>
            </a:r>
          </a:p>
          <a:p>
            <a:pPr>
              <a:spcBef>
                <a:spcPts val="800"/>
              </a:spcBef>
            </a:pPr>
            <a:r>
              <a:rPr lang="en-US" sz="1800">
                <a:latin typeface="Arial" panose="020B0604020202020204" pitchFamily="34" charset="0"/>
                <a:cs typeface="Arial" panose="020B0604020202020204" pitchFamily="34" charset="0"/>
              </a:rPr>
              <a:t>They are calculated the same way for every Indicator.</a:t>
            </a:r>
          </a:p>
          <a:p>
            <a:pPr marL="0" indent="0" algn="ctr">
              <a:spcBef>
                <a:spcPts val="800"/>
              </a:spcBef>
              <a:buFont typeface="Arial" panose="020B0604020202020204" pitchFamily="34" charset="0"/>
              <a:buNone/>
            </a:pPr>
            <a:br>
              <a:rPr lang="en-US" sz="1800">
                <a:latin typeface="Arial" panose="020B0604020202020204" pitchFamily="34" charset="0"/>
                <a:cs typeface="Arial" panose="020B0604020202020204" pitchFamily="34" charset="0"/>
              </a:rPr>
            </a:br>
            <a:r>
              <a:rPr lang="en-US" sz="1800" b="1" i="1">
                <a:latin typeface="Arial" panose="020B0604020202020204" pitchFamily="34" charset="0"/>
                <a:cs typeface="Arial" panose="020B0604020202020204" pitchFamily="34" charset="0"/>
              </a:rPr>
              <a:t>Current Year Status Score – Prior Year Status Score = Change Score</a:t>
            </a:r>
            <a:br>
              <a:rPr lang="en-US" sz="1800" i="1">
                <a:latin typeface="Arial" panose="020B0604020202020204" pitchFamily="34" charset="0"/>
                <a:cs typeface="Arial" panose="020B0604020202020204" pitchFamily="34" charset="0"/>
              </a:rPr>
            </a:br>
            <a:endParaRPr lang="en-US" sz="1800">
              <a:latin typeface="Arial" panose="020B0604020202020204" pitchFamily="34" charset="0"/>
              <a:cs typeface="Arial" panose="020B0604020202020204" pitchFamily="34" charset="0"/>
            </a:endParaRPr>
          </a:p>
          <a:p>
            <a:pPr>
              <a:spcBef>
                <a:spcPts val="800"/>
              </a:spcBef>
            </a:pPr>
            <a:r>
              <a:rPr lang="en-US" sz="1800">
                <a:latin typeface="Arial" panose="020B0604020202020204" pitchFamily="34" charset="0"/>
                <a:cs typeface="Arial" panose="020B0604020202020204" pitchFamily="34" charset="0"/>
              </a:rPr>
              <a:t>Prior Year Score is used to calculate Change Score. They are not used to influence the Indicator Performance Rating.</a:t>
            </a:r>
            <a:br>
              <a:rPr lang="en-US" sz="1800">
                <a:latin typeface="Arial" panose="020B0604020202020204" pitchFamily="34" charset="0"/>
                <a:cs typeface="Arial" panose="020B0604020202020204" pitchFamily="34" charset="0"/>
              </a:rPr>
            </a:br>
            <a:endParaRPr lang="en-US" sz="1800">
              <a:latin typeface="Arial" panose="020B0604020202020204" pitchFamily="34" charset="0"/>
              <a:cs typeface="Arial" panose="020B0604020202020204" pitchFamily="34" charset="0"/>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2352827690"/>
              </p:ext>
            </p:extLst>
          </p:nvPr>
        </p:nvGraphicFramePr>
        <p:xfrm>
          <a:off x="2251035" y="1574899"/>
          <a:ext cx="8420407" cy="553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944F2473-0B34-D4B3-01F3-258EA21C1DC9}"/>
              </a:ext>
            </a:extLst>
          </p:cNvPr>
          <p:cNvSpPr txBox="1"/>
          <p:nvPr/>
        </p:nvSpPr>
        <p:spPr>
          <a:xfrm>
            <a:off x="562184" y="5298350"/>
            <a:ext cx="6096000" cy="523220"/>
          </a:xfrm>
          <a:prstGeom prst="rect">
            <a:avLst/>
          </a:prstGeom>
          <a:noFill/>
        </p:spPr>
        <p:txBody>
          <a:bodyPr wrap="square">
            <a:spAutoFit/>
          </a:bodyPr>
          <a:lstStyle/>
          <a:p>
            <a:pPr>
              <a:spcBef>
                <a:spcPts val="1067"/>
              </a:spcBef>
            </a:pPr>
            <a:r>
              <a:rPr lang="en-US" sz="2800">
                <a:latin typeface="Franklin Gothic Book" panose="020B0503020102020204" pitchFamily="34" charset="0"/>
              </a:rPr>
              <a:t>There are five Change Levels:</a:t>
            </a:r>
          </a:p>
        </p:txBody>
      </p:sp>
      <p:graphicFrame>
        <p:nvGraphicFramePr>
          <p:cNvPr id="3" name="Table 6">
            <a:extLst>
              <a:ext uri="{FF2B5EF4-FFF2-40B4-BE49-F238E27FC236}">
                <a16:creationId xmlns:a16="http://schemas.microsoft.com/office/drawing/2014/main" id="{3519035E-38E3-A2AA-6530-F6728C0D88AE}"/>
              </a:ext>
            </a:extLst>
          </p:cNvPr>
          <p:cNvGraphicFramePr>
            <a:graphicFrameLocks noGrp="1" noDrilldown="1" noMove="1" noResize="1"/>
          </p:cNvGraphicFramePr>
          <p:nvPr/>
        </p:nvGraphicFramePr>
        <p:xfrm>
          <a:off x="117987" y="5955844"/>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4" name="Arrow: Down 3" descr="Red arrow pointing down indicating Change Declined Significantly ">
            <a:extLst>
              <a:ext uri="{FF2B5EF4-FFF2-40B4-BE49-F238E27FC236}">
                <a16:creationId xmlns:a16="http://schemas.microsoft.com/office/drawing/2014/main" id="{43EDF1B3-8E8B-F2F8-7B2E-A07FA95BAA6F}"/>
              </a:ext>
            </a:extLst>
          </p:cNvPr>
          <p:cNvSpPr>
            <a:spLocks noGrp="1" noRot="1" noMove="1" noResize="1" noEditPoints="1" noAdjustHandles="1" noChangeArrowheads="1" noChangeShapeType="1"/>
          </p:cNvSpPr>
          <p:nvPr/>
        </p:nvSpPr>
        <p:spPr>
          <a:xfrm>
            <a:off x="2984820" y="628620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descr="Orange arrow pointing slight down indicating Change Declined ">
            <a:extLst>
              <a:ext uri="{FF2B5EF4-FFF2-40B4-BE49-F238E27FC236}">
                <a16:creationId xmlns:a16="http://schemas.microsoft.com/office/drawing/2014/main" id="{CB8F2360-C3D7-79E7-9838-712C1A10F0AD}"/>
              </a:ext>
            </a:extLst>
          </p:cNvPr>
          <p:cNvSpPr>
            <a:spLocks noGrp="1" noRot="1" noMove="1" noResize="1" noEditPoints="1" noAdjustHandles="1" noChangeArrowheads="1" noChangeShapeType="1"/>
          </p:cNvSpPr>
          <p:nvPr/>
        </p:nvSpPr>
        <p:spPr>
          <a:xfrm rot="19426552">
            <a:off x="5049843" y="6286669"/>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Yellow arrow indicating Change Maintained ">
            <a:extLst>
              <a:ext uri="{FF2B5EF4-FFF2-40B4-BE49-F238E27FC236}">
                <a16:creationId xmlns:a16="http://schemas.microsoft.com/office/drawing/2014/main" id="{510343D4-16A6-DDA4-B6C6-6396925FC32B}"/>
              </a:ext>
            </a:extLst>
          </p:cNvPr>
          <p:cNvSpPr>
            <a:spLocks noGrp="1" noRot="1" noMove="1" noResize="1" noEditPoints="1" noAdjustHandles="1" noChangeArrowheads="1" noChangeShapeType="1"/>
          </p:cNvSpPr>
          <p:nvPr/>
        </p:nvSpPr>
        <p:spPr>
          <a:xfrm rot="16200000">
            <a:off x="7018355" y="626426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FFF00"/>
              </a:solidFill>
              <a:latin typeface="Calibri Light"/>
              <a:cs typeface="Calibri Light"/>
            </a:endParaRPr>
          </a:p>
        </p:txBody>
      </p:sp>
      <p:sp>
        <p:nvSpPr>
          <p:cNvPr id="8" name="Arrow: Down 7" descr="Green arrow pointing slightly up indicating Change Increased ">
            <a:extLst>
              <a:ext uri="{FF2B5EF4-FFF2-40B4-BE49-F238E27FC236}">
                <a16:creationId xmlns:a16="http://schemas.microsoft.com/office/drawing/2014/main" id="{AC2B5B3B-0BE3-A98C-9A92-287201F960DC}"/>
              </a:ext>
            </a:extLst>
          </p:cNvPr>
          <p:cNvSpPr>
            <a:spLocks noGrp="1" noRot="1" noMove="1" noResize="1" noEditPoints="1" noAdjustHandles="1" noChangeArrowheads="1" noChangeShapeType="1"/>
          </p:cNvSpPr>
          <p:nvPr/>
        </p:nvSpPr>
        <p:spPr>
          <a:xfrm rot="13085184">
            <a:off x="9029592" y="628619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descr="Blue arrow pointing up indicating Change Increased Significantly ">
            <a:extLst>
              <a:ext uri="{FF2B5EF4-FFF2-40B4-BE49-F238E27FC236}">
                <a16:creationId xmlns:a16="http://schemas.microsoft.com/office/drawing/2014/main" id="{3F4414C2-37FB-3477-F4BB-0180EE4FC0E3}"/>
              </a:ext>
            </a:extLst>
          </p:cNvPr>
          <p:cNvSpPr>
            <a:spLocks noGrp="1" noRot="1" noMove="1" noResize="1" noEditPoints="1" noAdjustHandles="1" noChangeArrowheads="1" noChangeShapeType="1"/>
          </p:cNvSpPr>
          <p:nvPr/>
        </p:nvSpPr>
        <p:spPr>
          <a:xfrm rot="10800000">
            <a:off x="10940683" y="628619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09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Scores</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lnSpcReduction="10000"/>
          </a:bodyPr>
          <a:lstStyle/>
          <a:p>
            <a:pPr rtl="0">
              <a:spcBef>
                <a:spcPts val="800"/>
              </a:spcBef>
              <a:spcAft>
                <a:spcPts val="0"/>
              </a:spcAft>
            </a:pPr>
            <a:r>
              <a:rPr lang="en-US" sz="1900" b="0" i="0" u="none" strike="noStrike">
                <a:solidFill>
                  <a:schemeClr val="tx1"/>
                </a:solidFill>
                <a:effectLst/>
                <a:latin typeface="Arial" panose="020B0604020202020204" pitchFamily="34" charset="0"/>
                <a:cs typeface="Arial" panose="020B0604020202020204" pitchFamily="34" charset="0"/>
              </a:rPr>
              <a:t>The Indicator Score is a simple combination of Status Score and Change Score.</a:t>
            </a:r>
            <a:endParaRPr lang="en-US" sz="1900" b="0">
              <a:solidFill>
                <a:schemeClr val="tx1"/>
              </a:solidFill>
              <a:effectLst/>
              <a:latin typeface="Arial" panose="020B0604020202020204" pitchFamily="34" charset="0"/>
              <a:cs typeface="Arial" panose="020B0604020202020204" pitchFamily="34" charset="0"/>
            </a:endParaRPr>
          </a:p>
          <a:p>
            <a:pPr rtl="0">
              <a:spcBef>
                <a:spcPts val="800"/>
              </a:spcBef>
              <a:spcAft>
                <a:spcPts val="0"/>
              </a:spcAft>
            </a:pPr>
            <a:r>
              <a:rPr lang="en-US" sz="1900">
                <a:solidFill>
                  <a:schemeClr val="tx1"/>
                </a:solidFill>
                <a:latin typeface="Arial" panose="020B0604020202020204" pitchFamily="34" charset="0"/>
                <a:cs typeface="Arial" panose="020B0604020202020204" pitchFamily="34" charset="0"/>
              </a:rPr>
              <a:t>It is </a:t>
            </a:r>
            <a:r>
              <a:rPr lang="en-US" sz="1900" b="0" i="0" u="none" strike="noStrike">
                <a:solidFill>
                  <a:schemeClr val="tx1"/>
                </a:solidFill>
                <a:effectLst/>
                <a:latin typeface="Arial" panose="020B0604020202020204" pitchFamily="34" charset="0"/>
                <a:cs typeface="Arial" panose="020B0604020202020204" pitchFamily="34" charset="0"/>
              </a:rPr>
              <a:t>calculated the same way for every Indicator.</a:t>
            </a:r>
            <a:endParaRPr lang="en-US" sz="1900" b="0">
              <a:solidFill>
                <a:schemeClr val="tx1"/>
              </a:solidFill>
              <a:effectLst/>
              <a:latin typeface="Arial" panose="020B0604020202020204" pitchFamily="34" charset="0"/>
              <a:cs typeface="Arial" panose="020B0604020202020204" pitchFamily="34" charset="0"/>
            </a:endParaRPr>
          </a:p>
          <a:p>
            <a:pPr marL="0" indent="0" algn="ctr" rtl="0">
              <a:spcBef>
                <a:spcPts val="800"/>
              </a:spcBef>
              <a:spcAft>
                <a:spcPts val="0"/>
              </a:spcAft>
              <a:buNone/>
            </a:pPr>
            <a:br>
              <a:rPr lang="en-US" sz="1900" b="0">
                <a:solidFill>
                  <a:schemeClr val="tx1"/>
                </a:solidFill>
                <a:effectLst/>
                <a:latin typeface="Arial" panose="020B0604020202020204" pitchFamily="34" charset="0"/>
                <a:cs typeface="Arial" panose="020B0604020202020204" pitchFamily="34" charset="0"/>
              </a:rPr>
            </a:br>
            <a:r>
              <a:rPr lang="en-US" sz="1900" b="1" i="1" u="none" strike="noStrike">
                <a:solidFill>
                  <a:schemeClr val="tx1"/>
                </a:solidFill>
                <a:effectLst/>
                <a:latin typeface="Arial" panose="020B0604020202020204" pitchFamily="34" charset="0"/>
                <a:cs typeface="Arial" panose="020B0604020202020204" pitchFamily="34" charset="0"/>
              </a:rPr>
              <a:t>Current Year Status Score + Change Score = Indicator Score</a:t>
            </a:r>
            <a:br>
              <a:rPr lang="en-US" sz="1900" b="1" i="1" u="none" strike="noStrike">
                <a:solidFill>
                  <a:schemeClr val="tx1"/>
                </a:solidFill>
                <a:effectLst/>
                <a:latin typeface="Arial" panose="020B0604020202020204" pitchFamily="34" charset="0"/>
                <a:cs typeface="Arial" panose="020B0604020202020204" pitchFamily="34" charset="0"/>
              </a:rPr>
            </a:br>
            <a:endParaRPr lang="en-US" sz="1900" b="1">
              <a:solidFill>
                <a:schemeClr val="tx1"/>
              </a:solidFill>
              <a:effectLst/>
              <a:latin typeface="Arial" panose="020B0604020202020204" pitchFamily="34" charset="0"/>
              <a:cs typeface="Arial" panose="020B0604020202020204" pitchFamily="34" charset="0"/>
            </a:endParaRPr>
          </a:p>
          <a:p>
            <a:pPr rtl="0">
              <a:spcBef>
                <a:spcPts val="800"/>
              </a:spcBef>
              <a:spcAft>
                <a:spcPts val="0"/>
              </a:spcAft>
            </a:pPr>
            <a:r>
              <a:rPr lang="en-US" sz="1900" b="0" i="0" u="none" strike="noStrike">
                <a:solidFill>
                  <a:schemeClr val="tx1"/>
                </a:solidFill>
                <a:effectLst/>
                <a:latin typeface="Arial" panose="020B0604020202020204" pitchFamily="34" charset="0"/>
                <a:cs typeface="Arial" panose="020B0604020202020204" pitchFamily="34" charset="0"/>
              </a:rPr>
              <a:t>The Indicator Score is used to calculate the Overall Score.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600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670" indent="0">
              <a:lnSpc>
                <a:spcPct val="95000"/>
              </a:lnSpc>
              <a:spcAft>
                <a:spcPts val="1000"/>
              </a:spcAft>
              <a:buSzPts val="1178"/>
              <a:buNone/>
            </a:pPr>
            <a:r>
              <a:rPr lang="en-US" sz="1800">
                <a:latin typeface="Arial"/>
                <a:cs typeface="Arial"/>
              </a:rPr>
              <a:t>Table: Indicator Performance Ratings based on combined Change and Status Levels*</a:t>
            </a:r>
            <a:endParaRPr lang="en-US">
              <a:latin typeface="Arial"/>
              <a:cs typeface="Arial"/>
            </a:endParaRP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315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3126716329"/>
              </p:ext>
            </p:extLst>
          </p:nvPr>
        </p:nvGraphicFramePr>
        <p:xfrm>
          <a:off x="-825909" y="747252"/>
          <a:ext cx="14030632" cy="777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a:rPr>
              <a:t>Overall Score – High School </a:t>
            </a:r>
            <a:endParaRPr lang="en-US">
              <a:solidFill>
                <a:srgbClr val="3A757A"/>
              </a:solidFill>
              <a:latin typeface="Franklin Gothic Medium" panose="020B0603020102020204" pitchFamily="34" charset="0"/>
            </a:endParaRP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Font typeface="Arial" panose="020B0604020202020204" pitchFamily="34" charset="0"/>
              <a:buNone/>
            </a:pPr>
            <a:r>
              <a:rPr lang="en-US" sz="3200">
                <a:latin typeface="Arial" panose="020B0604020202020204" pitchFamily="34" charset="0"/>
                <a:cs typeface="Arial" panose="020B0604020202020204" pitchFamily="34" charset="0"/>
              </a:rPr>
              <a:t>Overall Scores represent the combined outcomes across all applicable Indicators, with appropriate weights applied. </a:t>
            </a:r>
          </a:p>
          <a:p>
            <a:pPr marL="0" indent="0">
              <a:spcBef>
                <a:spcPts val="800"/>
              </a:spcBef>
              <a:buFont typeface="Arial" panose="020B0604020202020204" pitchFamily="34" charset="0"/>
              <a:buNone/>
            </a:pPr>
            <a:endParaRPr lang="en-US" sz="3200">
              <a:latin typeface="Arial" panose="020B0604020202020204" pitchFamily="34" charset="0"/>
              <a:cs typeface="Arial" panose="020B0604020202020204" pitchFamily="34" charset="0"/>
            </a:endParaRPr>
          </a:p>
          <a:p>
            <a:pPr marL="0" indent="0">
              <a:spcBef>
                <a:spcPts val="800"/>
              </a:spcBef>
              <a:buFont typeface="Arial" panose="020B0604020202020204" pitchFamily="34" charset="0"/>
              <a:buNone/>
            </a:pPr>
            <a:r>
              <a:rPr lang="en-US" sz="3200">
                <a:latin typeface="Arial" panose="020B0604020202020204" pitchFamily="34" charset="0"/>
                <a:cs typeface="Arial" panose="020B0604020202020204" pitchFamily="34" charset="0"/>
              </a:rPr>
              <a:t>High School Overall Score Calculation</a:t>
            </a:r>
          </a:p>
          <a:p>
            <a:pPr marL="0" indent="0">
              <a:spcBef>
                <a:spcPts val="800"/>
              </a:spcBef>
              <a:buFont typeface="Arial" panose="020B0604020202020204" pitchFamily="34" charset="0"/>
              <a:buNone/>
            </a:pPr>
            <a:endParaRPr lang="en-US" sz="3200">
              <a:latin typeface="Arial" panose="020B0604020202020204" pitchFamily="34" charset="0"/>
              <a:cs typeface="Arial" panose="020B0604020202020204" pitchFamily="34" charset="0"/>
            </a:endParaRPr>
          </a:p>
          <a:p>
            <a:pPr marL="0" indent="0">
              <a:spcBef>
                <a:spcPts val="800"/>
              </a:spcBef>
              <a:buFont typeface="Arial" panose="020B0604020202020204" pitchFamily="34" charset="0"/>
              <a:buNone/>
            </a:pP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905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30570"/>
            <a:ext cx="10046890" cy="1325563"/>
          </a:xfrm>
        </p:spPr>
        <p:txBody>
          <a:bodyPr/>
          <a:lstStyle/>
          <a:p>
            <a:r>
              <a:rPr lang="en-US">
                <a:solidFill>
                  <a:srgbClr val="3A757A"/>
                </a:solidFill>
                <a:latin typeface="Franklin Gothic Medium" panose="020B0603020102020204" pitchFamily="34" charset="0"/>
              </a:rPr>
              <a:t>Overall Designations</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093115"/>
          </a:xfrm>
        </p:spPr>
        <p:txBody>
          <a:bodyPr>
            <a:normAutofit fontScale="92500" lnSpcReduction="10000"/>
          </a:bodyPr>
          <a:lstStyle/>
          <a:p>
            <a:r>
              <a:rPr lang="en-US" sz="2800">
                <a:latin typeface="Arial" panose="020B0604020202020204" pitchFamily="34" charset="0"/>
                <a:cs typeface="Arial" panose="020B0604020202020204" pitchFamily="34" charset="0"/>
              </a:rPr>
              <a:t>An </a:t>
            </a:r>
            <a:r>
              <a:rPr lang="en-US">
                <a:latin typeface="Arial" panose="020B0604020202020204" pitchFamily="34" charset="0"/>
                <a:cs typeface="Arial" panose="020B0604020202020204" pitchFamily="34" charset="0"/>
              </a:rPr>
              <a:t>Overall Performance Rating</a:t>
            </a:r>
            <a:r>
              <a:rPr lang="en-US" sz="2800">
                <a:latin typeface="Arial" panose="020B0604020202020204" pitchFamily="34" charset="0"/>
                <a:cs typeface="Arial" panose="020B0604020202020204" pitchFamily="34" charset="0"/>
              </a:rPr>
              <a:t> combines performance on the exclusive state indicators </a:t>
            </a:r>
            <a:r>
              <a:rPr lang="en-US" sz="2800">
                <a:effectLst/>
                <a:latin typeface="Arial" panose="020B0604020202020204" pitchFamily="34" charset="0"/>
                <a:ea typeface="Calibri" panose="020F0502020204030204" pitchFamily="34" charset="0"/>
                <a:cs typeface="Arial" panose="020B0604020202020204" pitchFamily="34" charset="0"/>
              </a:rPr>
              <a:t>for elementary, middle and high schools.</a:t>
            </a:r>
          </a:p>
          <a:p>
            <a:r>
              <a:rPr lang="en-US" sz="2800">
                <a:effectLst/>
                <a:latin typeface="Arial" panose="020B0604020202020204" pitchFamily="34" charset="0"/>
                <a:ea typeface="Calibri" panose="020F0502020204030204" pitchFamily="34" charset="0"/>
                <a:cs typeface="Arial" panose="020B0604020202020204" pitchFamily="34" charset="0"/>
              </a:rPr>
              <a:t>The ratings will be reported using a color rating system to communicate performance of schools, with Red being the lowest rating and Blue being the highest rating.</a:t>
            </a:r>
          </a:p>
          <a:p>
            <a:r>
              <a:rPr lang="en-US" sz="2800">
                <a:effectLst/>
                <a:latin typeface="Arial" panose="020B0604020202020204" pitchFamily="34" charset="0"/>
                <a:ea typeface="Calibri" panose="020F0502020204030204" pitchFamily="34" charset="0"/>
                <a:cs typeface="Arial" panose="020B0604020202020204" pitchFamily="34" charset="0"/>
              </a:rPr>
              <a:t>Color ratings include five performance levels from highest to lowest, Blue, Green, Yellow, Orange and Red.</a:t>
            </a:r>
          </a:p>
          <a:p>
            <a:endParaRPr lang="en-US">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Tree>
    <p:extLst>
      <p:ext uri="{BB962C8B-B14F-4D97-AF65-F5344CB8AC3E}">
        <p14:creationId xmlns:p14="http://schemas.microsoft.com/office/powerpoint/2010/main" val="2231297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A0259-B28C-2486-7F96-AA858687BC96}"/>
              </a:ext>
            </a:extLst>
          </p:cNvPr>
          <p:cNvSpPr>
            <a:spLocks noGrp="1"/>
          </p:cNvSpPr>
          <p:nvPr>
            <p:ph type="title"/>
          </p:nvPr>
        </p:nvSpPr>
        <p:spPr>
          <a:xfrm>
            <a:off x="952500" y="-631290"/>
            <a:ext cx="10515600" cy="1325563"/>
          </a:xfrm>
        </p:spPr>
        <p:txBody>
          <a:bodyPr vert="horz" lIns="91440" tIns="45720" rIns="91440" bIns="45720" rtlCol="0" anchor="b">
            <a:normAutofit/>
          </a:bodyPr>
          <a:lstStyle/>
          <a:p>
            <a:r>
              <a:rPr lang="en-US"/>
              <a:t>English Learner Progress</a:t>
            </a:r>
          </a:p>
        </p:txBody>
      </p:sp>
      <p:sp>
        <p:nvSpPr>
          <p:cNvPr id="12" name="Star: 5 Points 11" descr="A star indicating that this training covers the English Learner Progress training in the State Indicators and Accountability System. ">
            <a:extLst>
              <a:ext uri="{FF2B5EF4-FFF2-40B4-BE49-F238E27FC236}">
                <a16:creationId xmlns:a16="http://schemas.microsoft.com/office/drawing/2014/main" id="{F42421FC-B6DF-C754-D06D-65DB3B97CA57}"/>
              </a:ext>
              <a:ext uri="{C183D7F6-B498-43B3-948B-1728B52AA6E4}">
                <adec:decorative xmlns:adec="http://schemas.microsoft.com/office/drawing/2017/decorative" val="0"/>
              </a:ext>
            </a:extLst>
          </p:cNvPr>
          <p:cNvSpPr/>
          <p:nvPr/>
        </p:nvSpPr>
        <p:spPr>
          <a:xfrm>
            <a:off x="149790" y="2468542"/>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he six indicators in the Accountability System are&#10;State Assessment Results in Reading and Mathematics, State Assessment Results in Science, Social Studies and Writing, English Learner Progress, Postsecondary Readiness, Quality of School Climate and Safety and Graduation Rate. The one indicator we are going to focus on in this training is the English Learner Progress. The English Learner Progress looks at the improvement on the English Language Proficiency exam by English Learners and is included in the calculation using an English Learner growth table .&#10;">
            <a:extLst>
              <a:ext uri="{FF2B5EF4-FFF2-40B4-BE49-F238E27FC236}">
                <a16:creationId xmlns:a16="http://schemas.microsoft.com/office/drawing/2014/main" id="{32606938-447F-5463-4157-1B93BB94F8D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95965" y="569985"/>
            <a:ext cx="10128335" cy="5122548"/>
          </a:xfrm>
          <a:prstGeom prst="rect">
            <a:avLst/>
          </a:prstGeom>
          <a:noFill/>
        </p:spPr>
      </p:pic>
      <p:sp>
        <p:nvSpPr>
          <p:cNvPr id="8" name="Rectangle 7">
            <a:extLst>
              <a:ext uri="{FF2B5EF4-FFF2-40B4-BE49-F238E27FC236}">
                <a16:creationId xmlns:a16="http://schemas.microsoft.com/office/drawing/2014/main" id="{769E890B-31AE-474F-8364-5EC5D6E8A254}"/>
              </a:ext>
              <a:ext uri="{C183D7F6-B498-43B3-948B-1728B52AA6E4}">
                <adec:decorative xmlns:adec="http://schemas.microsoft.com/office/drawing/2017/decorative" val="1"/>
              </a:ext>
            </a:extLst>
          </p:cNvPr>
          <p:cNvSpPr/>
          <p:nvPr/>
        </p:nvSpPr>
        <p:spPr>
          <a:xfrm>
            <a:off x="952500" y="2361460"/>
            <a:ext cx="9824991" cy="608123"/>
          </a:xfrm>
          <a:prstGeom prst="rect">
            <a:avLst/>
          </a:prstGeom>
          <a:noFill/>
          <a:ln w="57150">
            <a:solidFill>
              <a:srgbClr val="0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934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2F1F-A5ED-474B-8E0A-A91373860FBA}"/>
              </a:ext>
            </a:extLst>
          </p:cNvPr>
          <p:cNvSpPr>
            <a:spLocks noGrp="1"/>
          </p:cNvSpPr>
          <p:nvPr>
            <p:ph type="title"/>
          </p:nvPr>
        </p:nvSpPr>
        <p:spPr>
          <a:xfrm>
            <a:off x="230124" y="-115887"/>
            <a:ext cx="10515600" cy="1325563"/>
          </a:xfrm>
        </p:spPr>
        <p:txBody>
          <a:bodyPr/>
          <a:lstStyle/>
          <a:p>
            <a:r>
              <a:rPr lang="en-US"/>
              <a:t>School Configurations</a:t>
            </a:r>
          </a:p>
        </p:txBody>
      </p:sp>
      <p:sp>
        <p:nvSpPr>
          <p:cNvPr id="3" name="Content Placeholder 2">
            <a:extLst>
              <a:ext uri="{FF2B5EF4-FFF2-40B4-BE49-F238E27FC236}">
                <a16:creationId xmlns:a16="http://schemas.microsoft.com/office/drawing/2014/main" id="{BD2828B4-5BB3-402F-8C15-920FD3EA4351}"/>
              </a:ext>
            </a:extLst>
          </p:cNvPr>
          <p:cNvSpPr>
            <a:spLocks noGrp="1"/>
          </p:cNvSpPr>
          <p:nvPr>
            <p:ph idx="1"/>
          </p:nvPr>
        </p:nvSpPr>
        <p:spPr>
          <a:xfrm>
            <a:off x="233496" y="1031639"/>
            <a:ext cx="11636178" cy="4045490"/>
          </a:xfrm>
        </p:spPr>
        <p:txBody>
          <a:bodyPr vert="horz" lIns="91440" tIns="45720" rIns="91440" bIns="45720" rtlCol="0" anchor="t">
            <a:noAutofit/>
          </a:bodyPr>
          <a:lstStyle/>
          <a:p>
            <a:pPr marL="0" indent="0">
              <a:buNone/>
            </a:pPr>
            <a:r>
              <a:rPr lang="en-US" sz="2000">
                <a:latin typeface="Arial" panose="020B0604020202020204" pitchFamily="34" charset="0"/>
                <a:cs typeface="Arial" panose="020B0604020202020204" pitchFamily="34" charset="0"/>
              </a:rPr>
              <a:t>For accountability, standard configuration is:</a:t>
            </a:r>
          </a:p>
          <a:p>
            <a:pPr lvl="1"/>
            <a:r>
              <a:rPr lang="en-US" sz="2000">
                <a:latin typeface="Arial" panose="020B0604020202020204" pitchFamily="34" charset="0"/>
                <a:cs typeface="Arial" panose="020B0604020202020204" pitchFamily="34" charset="0"/>
              </a:rPr>
              <a:t>Elementary schools- K-5</a:t>
            </a:r>
          </a:p>
          <a:p>
            <a:pPr lvl="1"/>
            <a:r>
              <a:rPr lang="en-US" sz="2000">
                <a:latin typeface="Arial" panose="020B0604020202020204" pitchFamily="34" charset="0"/>
                <a:cs typeface="Arial" panose="020B0604020202020204" pitchFamily="34" charset="0"/>
              </a:rPr>
              <a:t>Middle schools- 6-8</a:t>
            </a:r>
          </a:p>
          <a:p>
            <a:pPr lvl="1"/>
            <a:r>
              <a:rPr lang="en-US" sz="2000">
                <a:latin typeface="Arial" panose="020B0604020202020204" pitchFamily="34" charset="0"/>
                <a:cs typeface="Arial" panose="020B0604020202020204" pitchFamily="34" charset="0"/>
              </a:rPr>
              <a:t>High schools- 9-12</a:t>
            </a:r>
          </a:p>
          <a:p>
            <a:pPr marL="0" indent="0">
              <a:buNone/>
            </a:pPr>
            <a:r>
              <a:rPr lang="en-US" sz="2000">
                <a:latin typeface="Arial" panose="020B0604020202020204" pitchFamily="34" charset="0"/>
                <a:cs typeface="Arial" panose="020B0604020202020204" pitchFamily="34" charset="0"/>
              </a:rPr>
              <a:t>Other school configurations</a:t>
            </a:r>
          </a:p>
          <a:p>
            <a:pPr lvl="1"/>
            <a:r>
              <a:rPr lang="en-US" sz="2000">
                <a:latin typeface="Arial" panose="020B0604020202020204" pitchFamily="34" charset="0"/>
                <a:cs typeface="Arial" panose="020B0604020202020204" pitchFamily="34" charset="0"/>
              </a:rPr>
              <a:t>K-5 schools- 1-5 for elementary</a:t>
            </a:r>
          </a:p>
          <a:p>
            <a:pPr lvl="1"/>
            <a:r>
              <a:rPr lang="en-US" sz="2000">
                <a:latin typeface="Arial" panose="020B0604020202020204" pitchFamily="34" charset="0"/>
                <a:cs typeface="Arial" panose="020B0604020202020204" pitchFamily="34" charset="0"/>
              </a:rPr>
              <a:t>K-8 schools- 1-5 for elementary, 6-8 for middle school</a:t>
            </a:r>
          </a:p>
          <a:p>
            <a:pPr lvl="1"/>
            <a:r>
              <a:rPr lang="en-US" sz="2000">
                <a:latin typeface="Arial" panose="020B0604020202020204" pitchFamily="34" charset="0"/>
                <a:cs typeface="Arial" panose="020B0604020202020204" pitchFamily="34" charset="0"/>
              </a:rPr>
              <a:t>K-6 schools- 1-6 for the elementary</a:t>
            </a:r>
          </a:p>
          <a:p>
            <a:pPr lvl="1"/>
            <a:r>
              <a:rPr lang="en-US" sz="2000">
                <a:latin typeface="Arial" panose="020B0604020202020204" pitchFamily="34" charset="0"/>
                <a:cs typeface="Arial" panose="020B0604020202020204" pitchFamily="34" charset="0"/>
              </a:rPr>
              <a:t>K-3 schools- 1-3 for elementary</a:t>
            </a:r>
          </a:p>
          <a:p>
            <a:pPr lvl="1"/>
            <a:r>
              <a:rPr lang="en-US" sz="2000">
                <a:latin typeface="Arial" panose="020B0604020202020204" pitchFamily="34" charset="0"/>
                <a:cs typeface="Arial" panose="020B0604020202020204" pitchFamily="34" charset="0"/>
              </a:rPr>
              <a:t>K-12 schools- 1-5 for elementary, 6-8 for the middle school, 9-12 for high schools</a:t>
            </a:r>
          </a:p>
          <a:p>
            <a:pPr lvl="1"/>
            <a:r>
              <a:rPr lang="en-US" sz="2000">
                <a:latin typeface="Arial" panose="020B0604020202020204" pitchFamily="34" charset="0"/>
                <a:cs typeface="Arial" panose="020B0604020202020204" pitchFamily="34" charset="0"/>
              </a:rPr>
              <a:t>Grade 9 A1 school only- would be included in the 10-12 school for all accountability reporting.</a:t>
            </a:r>
          </a:p>
          <a:p>
            <a:pPr lvl="1"/>
            <a:endParaRPr lang="en-US" sz="2000">
              <a:latin typeface="Arial" panose="020B0604020202020204" pitchFamily="34" charset="0"/>
              <a:cs typeface="Arial" panose="020B0604020202020204" pitchFamily="34" charset="0"/>
            </a:endParaRPr>
          </a:p>
          <a:p>
            <a:pPr lvl="1"/>
            <a:endParaRPr lang="en-US" sz="2000">
              <a:latin typeface="Arial" panose="020B0604020202020204" pitchFamily="34" charset="0"/>
              <a:cs typeface="Arial" panose="020B0604020202020204" pitchFamily="34" charset="0"/>
            </a:endParaRPr>
          </a:p>
          <a:p>
            <a:pPr lvl="1"/>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23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9CAC-CA47-4751-A5BB-D5372CA96982}"/>
              </a:ext>
            </a:extLst>
          </p:cNvPr>
          <p:cNvSpPr>
            <a:spLocks noGrp="1"/>
          </p:cNvSpPr>
          <p:nvPr>
            <p:ph type="title"/>
          </p:nvPr>
        </p:nvSpPr>
        <p:spPr>
          <a:xfrm>
            <a:off x="322118" y="136525"/>
            <a:ext cx="10968307" cy="1325563"/>
          </a:xfrm>
        </p:spPr>
        <p:txBody>
          <a:bodyPr/>
          <a:lstStyle/>
          <a:p>
            <a:r>
              <a:rPr lang="en-US"/>
              <a:t>Feeder Schools</a:t>
            </a:r>
          </a:p>
        </p:txBody>
      </p:sp>
      <p:sp>
        <p:nvSpPr>
          <p:cNvPr id="3" name="Content Placeholder 2">
            <a:extLst>
              <a:ext uri="{FF2B5EF4-FFF2-40B4-BE49-F238E27FC236}">
                <a16:creationId xmlns:a16="http://schemas.microsoft.com/office/drawing/2014/main" id="{5B59DB6B-08FF-42D2-B5BF-C5B7BB7CC7FA}"/>
              </a:ext>
            </a:extLst>
          </p:cNvPr>
          <p:cNvSpPr>
            <a:spLocks noGrp="1"/>
          </p:cNvSpPr>
          <p:nvPr>
            <p:ph idx="1"/>
          </p:nvPr>
        </p:nvSpPr>
        <p:spPr>
          <a:xfrm>
            <a:off x="691907" y="1462088"/>
            <a:ext cx="10515600" cy="4176859"/>
          </a:xfrm>
        </p:spPr>
        <p:txBody>
          <a:bodyPr>
            <a:normAutofit fontScale="85000" lnSpcReduction="10000"/>
          </a:bodyPr>
          <a:lstStyle/>
          <a:p>
            <a:r>
              <a:rPr lang="en-US">
                <a:latin typeface="Arial" panose="020B0604020202020204" pitchFamily="34" charset="0"/>
                <a:cs typeface="Arial" panose="020B0604020202020204" pitchFamily="34" charset="0"/>
              </a:rPr>
              <a:t>Kentucky’s accountability system includes schools without tested grades (i.e., K-1 and K-2 schools). These K-1 and K-2 schools feed to a higher-level school(s) which receives a federally required accountability classification. The feeder school(s) receive the classification of the higher- level school where the majority of the students are enrolled. Feeder schools include K-1 and K-2 schools that feed to elementary schools and grade 9 that feed to a high school.   </a:t>
            </a:r>
          </a:p>
          <a:p>
            <a:r>
              <a:rPr lang="en-US">
                <a:latin typeface="Arial" panose="020B0604020202020204" pitchFamily="34" charset="0"/>
                <a:cs typeface="Arial" panose="020B0604020202020204" pitchFamily="34" charset="0"/>
              </a:rPr>
              <a:t>Using the state’s student information system, students at schools that have a high grade of 2 or lower are tracked to see where the student attended the next grade up. Based on where student enrolled, the feeder school must have 90% of its students attending the higher-level school to be assigned the same federal status as the higher-level school. Currently Kentucky has a 1 to 1 school connection using this process.</a:t>
            </a:r>
          </a:p>
          <a:p>
            <a:endParaRPr lang="en-US">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95478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83161-E6EF-160D-7D1D-912EEDC043CF}"/>
              </a:ext>
            </a:extLst>
          </p:cNvPr>
          <p:cNvSpPr>
            <a:spLocks noGrp="1"/>
          </p:cNvSpPr>
          <p:nvPr>
            <p:ph type="title"/>
          </p:nvPr>
        </p:nvSpPr>
        <p:spPr>
          <a:xfrm>
            <a:off x="263012" y="202892"/>
            <a:ext cx="10515600" cy="1325563"/>
          </a:xfrm>
        </p:spPr>
        <p:txBody>
          <a:bodyPr/>
          <a:lstStyle/>
          <a:p>
            <a:r>
              <a:rPr lang="en-US"/>
              <a:t>Feeder Schools Example</a:t>
            </a:r>
          </a:p>
        </p:txBody>
      </p:sp>
      <p:sp>
        <p:nvSpPr>
          <p:cNvPr id="3" name="Content Placeholder 2">
            <a:extLst>
              <a:ext uri="{FF2B5EF4-FFF2-40B4-BE49-F238E27FC236}">
                <a16:creationId xmlns:a16="http://schemas.microsoft.com/office/drawing/2014/main" id="{CB34830F-0FE5-C00F-3FC1-87DEA3A21E1E}"/>
              </a:ext>
            </a:extLst>
          </p:cNvPr>
          <p:cNvSpPr>
            <a:spLocks noGrp="1"/>
          </p:cNvSpPr>
          <p:nvPr>
            <p:ph idx="1"/>
          </p:nvPr>
        </p:nvSpPr>
        <p:spPr/>
        <p:txBody>
          <a:bodyPr vert="horz" lIns="91440" tIns="45720" rIns="91440" bIns="45720" rtlCol="0" anchor="t">
            <a:normAutofit/>
          </a:bodyPr>
          <a:lstStyle/>
          <a:p>
            <a:r>
              <a:rPr lang="en-US"/>
              <a:t>If the school has a grade configuration, like Grades 3-6, EL students who took tests in grades 1 and 2 at preceding schools could be counted towards the minimum N for the indicator.</a:t>
            </a:r>
          </a:p>
        </p:txBody>
      </p:sp>
    </p:spTree>
    <p:extLst>
      <p:ext uri="{BB962C8B-B14F-4D97-AF65-F5344CB8AC3E}">
        <p14:creationId xmlns:p14="http://schemas.microsoft.com/office/powerpoint/2010/main" val="59395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A196-5792-A4A0-CEDE-7DE7DDF595E8}"/>
              </a:ext>
            </a:extLst>
          </p:cNvPr>
          <p:cNvSpPr>
            <a:spLocks noGrp="1"/>
          </p:cNvSpPr>
          <p:nvPr>
            <p:ph type="title"/>
          </p:nvPr>
        </p:nvSpPr>
        <p:spPr>
          <a:xfrm>
            <a:off x="838200" y="365125"/>
            <a:ext cx="10515600" cy="949967"/>
          </a:xfrm>
        </p:spPr>
        <p:txBody>
          <a:bodyPr>
            <a:normAutofit fontScale="90000"/>
          </a:bodyPr>
          <a:lstStyle/>
          <a:p>
            <a:r>
              <a:rPr lang="en-US"/>
              <a:t>Students Are and Are Not Included in the Calculation</a:t>
            </a:r>
          </a:p>
        </p:txBody>
      </p:sp>
      <p:graphicFrame>
        <p:nvGraphicFramePr>
          <p:cNvPr id="4" name="Table 4">
            <a:extLst>
              <a:ext uri="{FF2B5EF4-FFF2-40B4-BE49-F238E27FC236}">
                <a16:creationId xmlns:a16="http://schemas.microsoft.com/office/drawing/2014/main" id="{A0E086B6-7093-B713-EB18-1F8F6917F1DB}"/>
              </a:ext>
            </a:extLst>
          </p:cNvPr>
          <p:cNvGraphicFramePr>
            <a:graphicFrameLocks noGrp="1"/>
          </p:cNvGraphicFramePr>
          <p:nvPr>
            <p:ph idx="1"/>
            <p:extLst>
              <p:ext uri="{D42A27DB-BD31-4B8C-83A1-F6EECF244321}">
                <p14:modId xmlns:p14="http://schemas.microsoft.com/office/powerpoint/2010/main" val="579383857"/>
              </p:ext>
            </p:extLst>
          </p:nvPr>
        </p:nvGraphicFramePr>
        <p:xfrm>
          <a:off x="836613" y="2691448"/>
          <a:ext cx="10515600" cy="3876040"/>
        </p:xfrm>
        <a:graphic>
          <a:graphicData uri="http://schemas.openxmlformats.org/drawingml/2006/table">
            <a:tbl>
              <a:tblPr firstRow="1" bandRow="1">
                <a:tableStyleId>{5C22544A-7EE6-4342-B048-85BDC9FD1C3A}</a:tableStyleId>
              </a:tblPr>
              <a:tblGrid>
                <a:gridCol w="8122452">
                  <a:extLst>
                    <a:ext uri="{9D8B030D-6E8A-4147-A177-3AD203B41FA5}">
                      <a16:colId xmlns:a16="http://schemas.microsoft.com/office/drawing/2014/main" val="3934109994"/>
                    </a:ext>
                  </a:extLst>
                </a:gridCol>
                <a:gridCol w="2393148">
                  <a:extLst>
                    <a:ext uri="{9D8B030D-6E8A-4147-A177-3AD203B41FA5}">
                      <a16:colId xmlns:a16="http://schemas.microsoft.com/office/drawing/2014/main" val="1367215540"/>
                    </a:ext>
                  </a:extLst>
                </a:gridCol>
              </a:tblGrid>
              <a:tr h="0">
                <a:tc>
                  <a:txBody>
                    <a:bodyPr/>
                    <a:lstStyle/>
                    <a:p>
                      <a:r>
                        <a:rPr lang="en-US"/>
                        <a:t> EL (English Learner) Student Status</a:t>
                      </a:r>
                    </a:p>
                  </a:txBody>
                  <a:tcPr>
                    <a:solidFill>
                      <a:srgbClr val="007780"/>
                    </a:solidFill>
                  </a:tcPr>
                </a:tc>
                <a:tc>
                  <a:txBody>
                    <a:bodyPr/>
                    <a:lstStyle/>
                    <a:p>
                      <a:r>
                        <a:rPr lang="en-US"/>
                        <a:t>Included in N Count</a:t>
                      </a:r>
                    </a:p>
                  </a:txBody>
                  <a:tcPr>
                    <a:solidFill>
                      <a:srgbClr val="007780"/>
                    </a:solidFill>
                  </a:tcPr>
                </a:tc>
                <a:extLst>
                  <a:ext uri="{0D108BD9-81ED-4DB2-BD59-A6C34878D82A}">
                    <a16:rowId xmlns:a16="http://schemas.microsoft.com/office/drawing/2014/main" val="3784060287"/>
                  </a:ext>
                </a:extLst>
              </a:tr>
              <a:tr h="370840">
                <a:tc>
                  <a:txBody>
                    <a:bodyPr/>
                    <a:lstStyle/>
                    <a:p>
                      <a:r>
                        <a:rPr lang="en-US"/>
                        <a:t>Exited in Prior Year</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1369904028"/>
                  </a:ext>
                </a:extLst>
              </a:tr>
              <a:tr h="370840">
                <a:tc>
                  <a:txBody>
                    <a:bodyPr/>
                    <a:lstStyle/>
                    <a:p>
                      <a:r>
                        <a:rPr lang="en-US"/>
                        <a:t>Has Approved Nonparticipation (medical) for Either Year</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1743948683"/>
                  </a:ext>
                </a:extLst>
              </a:tr>
              <a:tr h="370840">
                <a:tc>
                  <a:txBody>
                    <a:bodyPr/>
                    <a:lstStyle/>
                    <a:p>
                      <a:r>
                        <a:rPr lang="en-US"/>
                        <a:t>Tested with Different Test in Prior Year</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3758482509"/>
                  </a:ext>
                </a:extLst>
              </a:tr>
              <a:tr h="370840">
                <a:tc>
                  <a:txBody>
                    <a:bodyPr/>
                    <a:lstStyle/>
                    <a:p>
                      <a:r>
                        <a:rPr lang="en-US"/>
                        <a:t>Tested in Current Year Only (E.G. kindergarten)</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14999359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Student was promoted grade levels (ex. Grade 10-Grade 12)</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41955427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Student who took ACCESS or Alternate ACCESS in another state</a:t>
                      </a:r>
                    </a:p>
                  </a:txBody>
                  <a:tcPr>
                    <a:solidFill>
                      <a:srgbClr val="A7CBCD"/>
                    </a:solidFill>
                  </a:tcPr>
                </a:tc>
                <a:tc>
                  <a:txBody>
                    <a:bodyPr/>
                    <a:lstStyle/>
                    <a:p>
                      <a:r>
                        <a:rPr lang="en-US"/>
                        <a:t>No</a:t>
                      </a:r>
                    </a:p>
                  </a:txBody>
                  <a:tcPr>
                    <a:solidFill>
                      <a:srgbClr val="A7CBCD"/>
                    </a:solidFill>
                  </a:tcPr>
                </a:tc>
                <a:extLst>
                  <a:ext uri="{0D108BD9-81ED-4DB2-BD59-A6C34878D82A}">
                    <a16:rowId xmlns:a16="http://schemas.microsoft.com/office/drawing/2014/main" val="3918870352"/>
                  </a:ext>
                </a:extLst>
              </a:tr>
              <a:tr h="370840">
                <a:tc>
                  <a:txBody>
                    <a:bodyPr/>
                    <a:lstStyle/>
                    <a:p>
                      <a:r>
                        <a:rPr lang="en-US"/>
                        <a:t>Tested in Current Year </a:t>
                      </a:r>
                      <a:r>
                        <a:rPr lang="en-US" b="1"/>
                        <a:t>and</a:t>
                      </a:r>
                      <a:r>
                        <a:rPr lang="en-US"/>
                        <a:t> Prior Year</a:t>
                      </a:r>
                    </a:p>
                  </a:txBody>
                  <a:tcPr>
                    <a:solidFill>
                      <a:srgbClr val="A7CBCD"/>
                    </a:solidFill>
                  </a:tcPr>
                </a:tc>
                <a:tc>
                  <a:txBody>
                    <a:bodyPr/>
                    <a:lstStyle/>
                    <a:p>
                      <a:r>
                        <a:rPr lang="en-US"/>
                        <a:t>Yes</a:t>
                      </a:r>
                    </a:p>
                  </a:txBody>
                  <a:tcPr>
                    <a:solidFill>
                      <a:srgbClr val="A7CBCD"/>
                    </a:solidFill>
                  </a:tcPr>
                </a:tc>
                <a:extLst>
                  <a:ext uri="{0D108BD9-81ED-4DB2-BD59-A6C34878D82A}">
                    <a16:rowId xmlns:a16="http://schemas.microsoft.com/office/drawing/2014/main" val="2090215680"/>
                  </a:ext>
                </a:extLst>
              </a:tr>
              <a:tr h="370840">
                <a:tc>
                  <a:txBody>
                    <a:bodyPr/>
                    <a:lstStyle/>
                    <a:p>
                      <a:r>
                        <a:rPr lang="en-US"/>
                        <a:t>Tested in Prior Year and Current Year (without approved nonparticipation {medical})</a:t>
                      </a:r>
                    </a:p>
                  </a:txBody>
                  <a:tcPr>
                    <a:solidFill>
                      <a:srgbClr val="A7CBCD"/>
                    </a:solidFill>
                  </a:tcPr>
                </a:tc>
                <a:tc>
                  <a:txBody>
                    <a:bodyPr/>
                    <a:lstStyle/>
                    <a:p>
                      <a:r>
                        <a:rPr lang="en-US" i="1"/>
                        <a:t>Yes *(with lowest possible score on current year on test)</a:t>
                      </a:r>
                    </a:p>
                  </a:txBody>
                  <a:tcPr>
                    <a:solidFill>
                      <a:srgbClr val="A7CBCD"/>
                    </a:solidFill>
                  </a:tcPr>
                </a:tc>
                <a:extLst>
                  <a:ext uri="{0D108BD9-81ED-4DB2-BD59-A6C34878D82A}">
                    <a16:rowId xmlns:a16="http://schemas.microsoft.com/office/drawing/2014/main" val="1416753823"/>
                  </a:ext>
                </a:extLst>
              </a:tr>
            </a:tbl>
          </a:graphicData>
        </a:graphic>
      </p:graphicFrame>
      <p:sp>
        <p:nvSpPr>
          <p:cNvPr id="5" name="TextBox 4">
            <a:extLst>
              <a:ext uri="{FF2B5EF4-FFF2-40B4-BE49-F238E27FC236}">
                <a16:creationId xmlns:a16="http://schemas.microsoft.com/office/drawing/2014/main" id="{D70EA032-11AB-2E9B-5EA9-4E923298F563}"/>
              </a:ext>
            </a:extLst>
          </p:cNvPr>
          <p:cNvSpPr txBox="1"/>
          <p:nvPr/>
        </p:nvSpPr>
        <p:spPr>
          <a:xfrm>
            <a:off x="1147406" y="1587166"/>
            <a:ext cx="9894013" cy="923330"/>
          </a:xfrm>
          <a:prstGeom prst="rect">
            <a:avLst/>
          </a:prstGeom>
          <a:noFill/>
        </p:spPr>
        <p:txBody>
          <a:bodyPr wrap="square" lIns="91440" tIns="45720" rIns="91440" bIns="45720" rtlCol="0" anchor="t">
            <a:spAutoFit/>
          </a:bodyPr>
          <a:lstStyle/>
          <a:p>
            <a:r>
              <a:rPr lang="en-US">
                <a:latin typeface="Arial"/>
                <a:cs typeface="Arial"/>
              </a:rPr>
              <a:t>The table below contains a list of Student Status that are and those not included in the N Count and calculation for more comprehensive information please review our guidance on the </a:t>
            </a:r>
            <a:r>
              <a:rPr lang="en-US">
                <a:latin typeface="Arial"/>
                <a:cs typeface="Arial"/>
                <a:hlinkClick r:id="rId3"/>
              </a:rPr>
              <a:t>Minimum N Count</a:t>
            </a:r>
            <a:r>
              <a:rPr lang="en-US">
                <a:latin typeface="Arial"/>
                <a:cs typeface="Arial"/>
              </a:rPr>
              <a:t>.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62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17BC-DE7D-4307-982B-66F8E7092B8F}"/>
              </a:ext>
            </a:extLst>
          </p:cNvPr>
          <p:cNvSpPr>
            <a:spLocks noGrp="1"/>
          </p:cNvSpPr>
          <p:nvPr>
            <p:ph type="title"/>
          </p:nvPr>
        </p:nvSpPr>
        <p:spPr>
          <a:xfrm>
            <a:off x="756863" y="0"/>
            <a:ext cx="10515600" cy="1325563"/>
          </a:xfrm>
        </p:spPr>
        <p:txBody>
          <a:bodyPr/>
          <a:lstStyle/>
          <a:p>
            <a:r>
              <a:rPr lang="en-US"/>
              <a:t>Long Term Goals</a:t>
            </a:r>
          </a:p>
        </p:txBody>
      </p:sp>
      <p:sp>
        <p:nvSpPr>
          <p:cNvPr id="3" name="Content Placeholder 2">
            <a:extLst>
              <a:ext uri="{FF2B5EF4-FFF2-40B4-BE49-F238E27FC236}">
                <a16:creationId xmlns:a16="http://schemas.microsoft.com/office/drawing/2014/main" id="{5CE9F43E-73CA-4140-A124-2B1A37136FDE}"/>
              </a:ext>
            </a:extLst>
          </p:cNvPr>
          <p:cNvSpPr>
            <a:spLocks noGrp="1"/>
          </p:cNvSpPr>
          <p:nvPr>
            <p:ph idx="1"/>
          </p:nvPr>
        </p:nvSpPr>
        <p:spPr>
          <a:xfrm>
            <a:off x="756863" y="1382442"/>
            <a:ext cx="10515600" cy="4093115"/>
          </a:xfrm>
        </p:spPr>
        <p:txBody>
          <a:bodyPr vert="horz" lIns="91440" tIns="45720" rIns="91440" bIns="45720" rtlCol="0" anchor="t">
            <a:normAutofit fontScale="85000" lnSpcReduction="10000"/>
          </a:bodyPr>
          <a:lstStyle/>
          <a:p>
            <a:pPr marL="0" indent="0">
              <a:buNone/>
            </a:pPr>
            <a:r>
              <a:rPr lang="en-US" b="1">
                <a:latin typeface="Arial"/>
                <a:cs typeface="Arial"/>
              </a:rPr>
              <a:t>ESSA</a:t>
            </a:r>
            <a:r>
              <a:rPr lang="en-US">
                <a:latin typeface="Arial"/>
                <a:cs typeface="Arial"/>
              </a:rPr>
              <a:t> requires long-term goals for improved academic achievement, as measured by proficiency on the annual statewide assessments, for all students and for each group of students. The long-term goals are as follows: to reduce the percentage of students scoring lower than proficient by 50 percent from 2019 by 2030. Because of COVID 19’s impact on instruction and accountability, all long-term goals will be shifted 2 years starting in 2020 (IE 2020’s goal will become 2022. With 2030 shifting to 2032).</a:t>
            </a:r>
          </a:p>
          <a:p>
            <a:r>
              <a:rPr lang="en-US">
                <a:latin typeface="Arial"/>
                <a:cs typeface="Arial"/>
              </a:rPr>
              <a:t>Based upon WIDA ACCESS for ELLs progress toward proficiency</a:t>
            </a:r>
          </a:p>
          <a:p>
            <a:r>
              <a:rPr lang="en-US">
                <a:latin typeface="Arial"/>
                <a:cs typeface="Arial"/>
              </a:rPr>
              <a:t>It is currently based on a student reaching proficiency in five years, so it takes the student’s first year and creates a trajectory for each student to be proficient by the end of the year five. If the student is at or above the target value then the student is classified as being on track.</a:t>
            </a:r>
          </a:p>
          <a:p>
            <a:endParaRPr lang="en-US"/>
          </a:p>
        </p:txBody>
      </p:sp>
    </p:spTree>
    <p:extLst>
      <p:ext uri="{BB962C8B-B14F-4D97-AF65-F5344CB8AC3E}">
        <p14:creationId xmlns:p14="http://schemas.microsoft.com/office/powerpoint/2010/main" val="375552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72942304-280E-976A-C568-7A5049A73DD7}"/>
              </a:ext>
            </a:extLst>
          </p:cNvPr>
          <p:cNvSpPr>
            <a:spLocks noGrp="1"/>
          </p:cNvSpPr>
          <p:nvPr>
            <p:ph sz="half" idx="2"/>
          </p:nvPr>
        </p:nvSpPr>
        <p:spPr>
          <a:xfrm>
            <a:off x="5754030" y="1295941"/>
            <a:ext cx="3239430" cy="4260024"/>
          </a:xfrm>
        </p:spPr>
        <p:txBody>
          <a:bodyPr vert="horz" lIns="91440" tIns="45720" rIns="91440" bIns="45720" rtlCol="0" anchor="t">
            <a:normAutofit/>
          </a:bodyPr>
          <a:lstStyle/>
          <a:p>
            <a:r>
              <a:rPr lang="en-US" sz="2000">
                <a:latin typeface="Arial"/>
                <a:cs typeface="Arial"/>
              </a:rPr>
              <a:t>Data is released publicly in the </a:t>
            </a:r>
            <a:r>
              <a:rPr lang="en-US" sz="2000">
                <a:latin typeface="Arial"/>
                <a:cs typeface="Arial"/>
                <a:hlinkClick r:id="rId3"/>
              </a:rPr>
              <a:t>School Report Card (SRC)</a:t>
            </a:r>
            <a:endParaRPr lang="en-US" sz="2000">
              <a:latin typeface="Arial"/>
              <a:cs typeface="Arial"/>
            </a:endParaRPr>
          </a:p>
          <a:p>
            <a:r>
              <a:rPr lang="en-US" sz="2000">
                <a:latin typeface="Arial"/>
                <a:cs typeface="Arial"/>
              </a:rPr>
              <a:t>Search by school or district or explore Statewide Data</a:t>
            </a:r>
          </a:p>
          <a:p>
            <a:r>
              <a:rPr lang="en-US" sz="2000">
                <a:latin typeface="Arial"/>
                <a:cs typeface="Arial"/>
              </a:rPr>
              <a:t>Once logged into the SRC, Click on “Academic Performance” then “Assessment Results” and finally click the tab in the middle of the screen called “English Learners”</a:t>
            </a:r>
          </a:p>
        </p:txBody>
      </p:sp>
      <p:pic>
        <p:nvPicPr>
          <p:cNvPr id="7" name="Picture 7" descr="A graphical user interface contains the KDE Logo, the text Welcome to Kentucky's School Report Card, and a search bar for school or district.">
            <a:extLst>
              <a:ext uri="{FF2B5EF4-FFF2-40B4-BE49-F238E27FC236}">
                <a16:creationId xmlns:a16="http://schemas.microsoft.com/office/drawing/2014/main" id="{56BD44F0-1C77-DBB7-BFAC-3EF46BA23426}"/>
              </a:ext>
            </a:extLst>
          </p:cNvPr>
          <p:cNvPicPr>
            <a:picLocks noChangeAspect="1"/>
          </p:cNvPicPr>
          <p:nvPr/>
        </p:nvPicPr>
        <p:blipFill>
          <a:blip r:embed="rId4"/>
          <a:stretch>
            <a:fillRect/>
          </a:stretch>
        </p:blipFill>
        <p:spPr>
          <a:xfrm>
            <a:off x="475035" y="1298067"/>
            <a:ext cx="5181600" cy="4261865"/>
          </a:xfrm>
          <a:prstGeom prst="rect">
            <a:avLst/>
          </a:prstGeom>
          <a:noFill/>
        </p:spPr>
      </p:pic>
      <p:sp>
        <p:nvSpPr>
          <p:cNvPr id="2" name="Title 1">
            <a:extLst>
              <a:ext uri="{FF2B5EF4-FFF2-40B4-BE49-F238E27FC236}">
                <a16:creationId xmlns:a16="http://schemas.microsoft.com/office/drawing/2014/main" id="{9664F9B0-686F-6847-6E31-DCCC1B1D9A31}"/>
              </a:ext>
            </a:extLst>
          </p:cNvPr>
          <p:cNvSpPr>
            <a:spLocks noGrp="1"/>
          </p:cNvSpPr>
          <p:nvPr>
            <p:ph type="title"/>
          </p:nvPr>
        </p:nvSpPr>
        <p:spPr>
          <a:xfrm>
            <a:off x="377640" y="79047"/>
            <a:ext cx="10515600" cy="1325563"/>
          </a:xfrm>
        </p:spPr>
        <p:txBody>
          <a:bodyPr anchor="ctr">
            <a:normAutofit/>
          </a:bodyPr>
          <a:lstStyle/>
          <a:p>
            <a:r>
              <a:rPr lang="en-US"/>
              <a:t>Where to Find EL Data in the SRC</a:t>
            </a:r>
          </a:p>
        </p:txBody>
      </p:sp>
      <p:pic>
        <p:nvPicPr>
          <p:cNvPr id="5" name="Picture 4" descr="A screen shot of the GUI in the Kentucky School Report Card showing where to access Assessment Results. ">
            <a:extLst>
              <a:ext uri="{FF2B5EF4-FFF2-40B4-BE49-F238E27FC236}">
                <a16:creationId xmlns:a16="http://schemas.microsoft.com/office/drawing/2014/main" id="{016F4C8F-6FB0-F2DD-C8DC-5ECB0F920213}"/>
              </a:ext>
            </a:extLst>
          </p:cNvPr>
          <p:cNvPicPr>
            <a:picLocks noChangeAspect="1"/>
          </p:cNvPicPr>
          <p:nvPr/>
        </p:nvPicPr>
        <p:blipFill>
          <a:blip r:embed="rId5"/>
          <a:stretch>
            <a:fillRect/>
          </a:stretch>
        </p:blipFill>
        <p:spPr>
          <a:xfrm>
            <a:off x="8993460" y="741828"/>
            <a:ext cx="2886478" cy="4696525"/>
          </a:xfrm>
          <a:prstGeom prst="rect">
            <a:avLst/>
          </a:prstGeom>
        </p:spPr>
      </p:pic>
    </p:spTree>
    <p:extLst>
      <p:ext uri="{BB962C8B-B14F-4D97-AF65-F5344CB8AC3E}">
        <p14:creationId xmlns:p14="http://schemas.microsoft.com/office/powerpoint/2010/main" val="381792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212558" y="136525"/>
            <a:ext cx="10515600" cy="1325563"/>
          </a:xfrm>
        </p:spPr>
        <p:txBody>
          <a:bodyPr>
            <a:normAutofit/>
          </a:bodyPr>
          <a:lstStyle/>
          <a:p>
            <a:r>
              <a:rPr lang="en-US" sz="4000" b="1"/>
              <a:t>Other 2023-2024 Trainings </a:t>
            </a:r>
            <a:endParaRPr lang="en-US" sz="400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a:bodyPr>
          <a:lstStyle/>
          <a:p>
            <a:r>
              <a:rPr lang="en-US">
                <a:latin typeface="Arial" panose="020B0604020202020204" pitchFamily="34" charset="0"/>
                <a:cs typeface="Arial" panose="020B0604020202020204" pitchFamily="34" charset="0"/>
              </a:rPr>
              <a:t>Accountability Overview</a:t>
            </a:r>
          </a:p>
          <a:p>
            <a:pPr algn="l" rtl="0" fontAlgn="base">
              <a:buFont typeface="Arial" panose="020B0604020202020204" pitchFamily="34" charset="0"/>
              <a:buChar char="•"/>
            </a:pPr>
            <a:r>
              <a:rPr lang="en-US" sz="2800" b="0" i="0" u="none" strike="noStrike">
                <a:solidFill>
                  <a:srgbClr val="102649"/>
                </a:solidFill>
                <a:effectLst/>
                <a:latin typeface="Franklin Gothic Book" panose="020B0503020102020204" pitchFamily="34" charset="0"/>
              </a:rPr>
              <a:t>State Assessment Results in Reading and Mathematics and Science, Social Studies and Writing (on-demand and editing/mechanics);</a:t>
            </a:r>
            <a:r>
              <a:rPr lang="en-US" sz="2800" b="0" i="0">
                <a:solidFill>
                  <a:srgbClr val="102649"/>
                </a:solidFill>
                <a:effectLst/>
                <a:latin typeface="Franklin Gothic Book" panose="020B05030201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102649"/>
                </a:solidFill>
                <a:effectLst/>
                <a:latin typeface="Franklin Gothic Book" panose="020B0503020102020204" pitchFamily="34" charset="0"/>
              </a:rPr>
              <a:t>Quality of School Climate and Safety Survey;</a:t>
            </a:r>
            <a:r>
              <a:rPr lang="en-US" sz="2800" b="0" i="0">
                <a:solidFill>
                  <a:srgbClr val="102649"/>
                </a:solidFill>
                <a:effectLst/>
                <a:latin typeface="Franklin Gothic Book" panose="020B05030201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102649"/>
                </a:solidFill>
                <a:effectLst/>
                <a:latin typeface="Franklin Gothic Book" panose="020B0503020102020204" pitchFamily="34" charset="0"/>
              </a:rPr>
              <a:t>Postsecondary Readiness (high school only); and</a:t>
            </a:r>
            <a:r>
              <a:rPr lang="en-US" sz="2800" b="0" i="0">
                <a:solidFill>
                  <a:srgbClr val="102649"/>
                </a:solidFill>
                <a:effectLst/>
                <a:latin typeface="Franklin Gothic Book" panose="020B050302010202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102649"/>
                </a:solidFill>
                <a:effectLst/>
                <a:latin typeface="Franklin Gothic Book" panose="020B0503020102020204" pitchFamily="34" charset="0"/>
              </a:rPr>
              <a:t>Graduation Rate (high school only)</a:t>
            </a:r>
            <a:endParaRPr lang="en-US" b="0" i="0">
              <a:solidFill>
                <a:srgbClr val="000000"/>
              </a:solidFill>
              <a:effectLst/>
              <a:latin typeface="Arial" panose="020B0604020202020204" pitchFamily="34" charset="0"/>
            </a:endParaRPr>
          </a:p>
          <a:p>
            <a:pPr marL="0" indent="0">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38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891641" y="1315278"/>
            <a:ext cx="6546197" cy="4227444"/>
          </a:xfrm>
          <a:prstGeom prst="roundRect">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a:p>
            <a:pPr lvl="1"/>
            <a:r>
              <a:rPr lang="en-US" sz="2400">
                <a:solidFill>
                  <a:schemeClr val="tx1"/>
                </a:solidFill>
              </a:rPr>
              <a:t>Ben Riley, Systems Consultant</a:t>
            </a:r>
          </a:p>
          <a:p>
            <a:pPr lvl="1"/>
            <a:r>
              <a:rPr lang="en-US" sz="2400">
                <a:solidFill>
                  <a:schemeClr val="bg1"/>
                </a:solidFill>
                <a:hlinkClick r:id="rId5"/>
              </a:rPr>
              <a:t>ben.riley@education.ky.gov</a:t>
            </a:r>
            <a:r>
              <a:rPr lang="en-US" sz="2400">
                <a:solidFill>
                  <a:schemeClr val="bg1"/>
                </a:solidFill>
              </a:rPr>
              <a:t> </a:t>
            </a:r>
          </a:p>
          <a:p>
            <a:pPr lvl="1"/>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FFC4D-8967-F505-98AA-CD18EDC3AE3F}"/>
              </a:ext>
            </a:extLst>
          </p:cNvPr>
          <p:cNvSpPr>
            <a:spLocks noGrp="1"/>
          </p:cNvSpPr>
          <p:nvPr>
            <p:ph type="title" idx="4294967295"/>
          </p:nvPr>
        </p:nvSpPr>
        <p:spPr/>
        <p:txBody>
          <a:bodyPr/>
          <a:lstStyle/>
          <a:p>
            <a:r>
              <a:rPr lang="en-US"/>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E275-E8D2-7ABC-6C2E-6230D58BCB15}"/>
              </a:ext>
            </a:extLst>
          </p:cNvPr>
          <p:cNvSpPr>
            <a:spLocks noGrp="1"/>
          </p:cNvSpPr>
          <p:nvPr>
            <p:ph type="title"/>
          </p:nvPr>
        </p:nvSpPr>
        <p:spPr>
          <a:xfrm>
            <a:off x="135082" y="136525"/>
            <a:ext cx="11316373" cy="851716"/>
          </a:xfrm>
        </p:spPr>
        <p:txBody>
          <a:bodyPr/>
          <a:lstStyle/>
          <a:p>
            <a:r>
              <a:rPr lang="en-US"/>
              <a:t>Overall Accountability Weights</a:t>
            </a:r>
          </a:p>
        </p:txBody>
      </p:sp>
      <p:graphicFrame>
        <p:nvGraphicFramePr>
          <p:cNvPr id="5" name="Content Placeholder 4">
            <a:extLst>
              <a:ext uri="{FF2B5EF4-FFF2-40B4-BE49-F238E27FC236}">
                <a16:creationId xmlns:a16="http://schemas.microsoft.com/office/drawing/2014/main" id="{84257795-02F7-8757-48B5-C6283559F275}"/>
              </a:ext>
            </a:extLst>
          </p:cNvPr>
          <p:cNvGraphicFramePr>
            <a:graphicFrameLocks noGrp="1"/>
          </p:cNvGraphicFramePr>
          <p:nvPr>
            <p:ph idx="1"/>
            <p:extLst>
              <p:ext uri="{D42A27DB-BD31-4B8C-83A1-F6EECF244321}">
                <p14:modId xmlns:p14="http://schemas.microsoft.com/office/powerpoint/2010/main" val="3263458201"/>
              </p:ext>
            </p:extLst>
          </p:nvPr>
        </p:nvGraphicFramePr>
        <p:xfrm>
          <a:off x="349928" y="852256"/>
          <a:ext cx="11316372" cy="3792237"/>
        </p:xfrm>
        <a:graphic>
          <a:graphicData uri="http://schemas.openxmlformats.org/drawingml/2006/table">
            <a:tbl>
              <a:tblPr firstRow="1" firstCol="1" bandRow="1">
                <a:tableStyleId>{5C22544A-7EE6-4342-B048-85BDC9FD1C3A}</a:tableStyleId>
              </a:tblPr>
              <a:tblGrid>
                <a:gridCol w="1698345">
                  <a:extLst>
                    <a:ext uri="{9D8B030D-6E8A-4147-A177-3AD203B41FA5}">
                      <a16:colId xmlns:a16="http://schemas.microsoft.com/office/drawing/2014/main" val="1715406714"/>
                    </a:ext>
                  </a:extLst>
                </a:gridCol>
                <a:gridCol w="1762753">
                  <a:extLst>
                    <a:ext uri="{9D8B030D-6E8A-4147-A177-3AD203B41FA5}">
                      <a16:colId xmlns:a16="http://schemas.microsoft.com/office/drawing/2014/main" val="509019251"/>
                    </a:ext>
                  </a:extLst>
                </a:gridCol>
                <a:gridCol w="1751737">
                  <a:extLst>
                    <a:ext uri="{9D8B030D-6E8A-4147-A177-3AD203B41FA5}">
                      <a16:colId xmlns:a16="http://schemas.microsoft.com/office/drawing/2014/main" val="3963046618"/>
                    </a:ext>
                  </a:extLst>
                </a:gridCol>
                <a:gridCol w="1366134">
                  <a:extLst>
                    <a:ext uri="{9D8B030D-6E8A-4147-A177-3AD203B41FA5}">
                      <a16:colId xmlns:a16="http://schemas.microsoft.com/office/drawing/2014/main" val="3347810059"/>
                    </a:ext>
                  </a:extLst>
                </a:gridCol>
                <a:gridCol w="1465276">
                  <a:extLst>
                    <a:ext uri="{9D8B030D-6E8A-4147-A177-3AD203B41FA5}">
                      <a16:colId xmlns:a16="http://schemas.microsoft.com/office/drawing/2014/main" val="24002511"/>
                    </a:ext>
                  </a:extLst>
                </a:gridCol>
                <a:gridCol w="1818001">
                  <a:extLst>
                    <a:ext uri="{9D8B030D-6E8A-4147-A177-3AD203B41FA5}">
                      <a16:colId xmlns:a16="http://schemas.microsoft.com/office/drawing/2014/main" val="141036980"/>
                    </a:ext>
                  </a:extLst>
                </a:gridCol>
                <a:gridCol w="1454126">
                  <a:extLst>
                    <a:ext uri="{9D8B030D-6E8A-4147-A177-3AD203B41FA5}">
                      <a16:colId xmlns:a16="http://schemas.microsoft.com/office/drawing/2014/main" val="1653264345"/>
                    </a:ext>
                  </a:extLst>
                </a:gridCol>
              </a:tblGrid>
              <a:tr h="1756132">
                <a:tc>
                  <a:txBody>
                    <a:bodyPr/>
                    <a:lstStyle/>
                    <a:p>
                      <a:pPr marL="0" marR="0" algn="just">
                        <a:lnSpc>
                          <a:spcPct val="107000"/>
                        </a:lnSpc>
                        <a:spcBef>
                          <a:spcPts val="0"/>
                        </a:spcBef>
                        <a:spcAft>
                          <a:spcPts val="0"/>
                        </a:spcAft>
                        <a:tabLst>
                          <a:tab pos="182880" algn="l"/>
                        </a:tabLst>
                      </a:pPr>
                      <a:endParaRPr lang="en-US" sz="200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solidFill>
                      <a:srgbClr val="057780"/>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State</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Assessment Results (Reading and Mathematics)</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pPr>
                      <a:r>
                        <a:rPr lang="en-US" sz="2000" b="0" u="none">
                          <a:solidFill>
                            <a:schemeClr val="tx1"/>
                          </a:solidFill>
                          <a:effectLst/>
                        </a:rPr>
                        <a:t>State </a:t>
                      </a:r>
                      <a:endParaRPr lang="en-US" sz="1800" b="0" u="none">
                        <a:solidFill>
                          <a:schemeClr val="tx1"/>
                        </a:solidFill>
                        <a:effectLst/>
                      </a:endParaRPr>
                    </a:p>
                    <a:p>
                      <a:pPr marL="0" marR="0" algn="ctr">
                        <a:lnSpc>
                          <a:spcPct val="100000"/>
                        </a:lnSpc>
                        <a:spcBef>
                          <a:spcPts val="0"/>
                        </a:spcBef>
                        <a:spcAft>
                          <a:spcPts val="0"/>
                        </a:spcAft>
                      </a:pPr>
                      <a:r>
                        <a:rPr lang="en-US" sz="2000" b="0" u="none">
                          <a:solidFill>
                            <a:schemeClr val="tx1"/>
                          </a:solidFill>
                          <a:effectLst/>
                        </a:rPr>
                        <a:t>Assessment </a:t>
                      </a:r>
                    </a:p>
                    <a:p>
                      <a:pPr marL="0" marR="0" algn="ctr">
                        <a:lnSpc>
                          <a:spcPct val="100000"/>
                        </a:lnSpc>
                        <a:spcBef>
                          <a:spcPts val="0"/>
                        </a:spcBef>
                        <a:spcAft>
                          <a:spcPts val="0"/>
                        </a:spcAft>
                        <a:tabLst>
                          <a:tab pos="182880" algn="l"/>
                        </a:tabLst>
                      </a:pPr>
                      <a:r>
                        <a:rPr lang="en-US" sz="2000" b="0" u="none">
                          <a:solidFill>
                            <a:schemeClr val="tx1"/>
                          </a:solidFill>
                          <a:effectLst/>
                        </a:rPr>
                        <a:t>Results (Science, Social Studies and Combined Writing)</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English Learner Progress</a:t>
                      </a:r>
                      <a:endParaRPr lang="en-US" sz="1800" b="0" u="none">
                        <a:solidFill>
                          <a:schemeClr val="tx1"/>
                        </a:solidFill>
                        <a:effectLst/>
                      </a:endParaRPr>
                    </a:p>
                  </a:txBody>
                  <a:tcPr marL="80121" marR="80121" marT="0" marB="0" anchor="ctr">
                    <a:solidFill>
                      <a:srgbClr val="A7CBCD"/>
                    </a:solidFill>
                  </a:tcPr>
                </a:tc>
                <a:tc>
                  <a:txBody>
                    <a:bodyPr/>
                    <a:lstStyle/>
                    <a:p>
                      <a:pPr marL="0" marR="0" algn="ctr">
                        <a:lnSpc>
                          <a:spcPct val="100000"/>
                        </a:lnSpc>
                        <a:spcBef>
                          <a:spcPts val="0"/>
                        </a:spcBef>
                        <a:spcAft>
                          <a:spcPts val="0"/>
                        </a:spcAft>
                      </a:pPr>
                      <a:r>
                        <a:rPr lang="en-US" sz="2000" b="0" u="none">
                          <a:solidFill>
                            <a:schemeClr val="tx1"/>
                          </a:solidFill>
                          <a:effectLst/>
                          <a:latin typeface="Calibri"/>
                          <a:ea typeface="Calibri" panose="020F0502020204030204" pitchFamily="34" charset="0"/>
                          <a:cs typeface="Times New Roman"/>
                        </a:rPr>
                        <a:t>Quality of School Climate and Safety</a:t>
                      </a: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Postsecondary</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Readiness</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	</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0000"/>
                        </a:lnSpc>
                        <a:spcBef>
                          <a:spcPts val="0"/>
                        </a:spcBef>
                        <a:spcAft>
                          <a:spcPts val="0"/>
                        </a:spcAft>
                        <a:tabLst>
                          <a:tab pos="182880" algn="l"/>
                        </a:tabLst>
                      </a:pPr>
                      <a:r>
                        <a:rPr lang="en-US" sz="2000" b="0" u="none">
                          <a:solidFill>
                            <a:schemeClr val="tx1"/>
                          </a:solidFill>
                          <a:effectLst/>
                        </a:rPr>
                        <a:t>Graduation Rate</a:t>
                      </a:r>
                      <a:endParaRPr lang="en-US" sz="1800" b="0" u="none">
                        <a:solidFill>
                          <a:schemeClr val="tx1"/>
                        </a:solidFill>
                        <a:effectLst/>
                      </a:endParaRPr>
                    </a:p>
                    <a:p>
                      <a:pPr marL="0" marR="0" algn="ctr">
                        <a:lnSpc>
                          <a:spcPct val="100000"/>
                        </a:lnSpc>
                        <a:spcBef>
                          <a:spcPts val="0"/>
                        </a:spcBef>
                        <a:spcAft>
                          <a:spcPts val="0"/>
                        </a:spcAft>
                        <a:tabLst>
                          <a:tab pos="182880" algn="l"/>
                        </a:tabLst>
                      </a:pPr>
                      <a:r>
                        <a:rPr lang="en-US" sz="2000" b="0" u="none">
                          <a:solidFill>
                            <a:schemeClr val="tx1"/>
                          </a:solidFill>
                          <a:effectLst/>
                        </a:rPr>
                        <a:t>(4- and 5-year cohort)</a:t>
                      </a:r>
                      <a:endParaRPr lang="en-US" sz="1800" b="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extLst>
                  <a:ext uri="{0D108BD9-81ED-4DB2-BD59-A6C34878D82A}">
                    <a16:rowId xmlns:a16="http://schemas.microsoft.com/office/drawing/2014/main" val="2526109188"/>
                  </a:ext>
                </a:extLst>
              </a:tr>
              <a:tr h="575554">
                <a:tc>
                  <a:txBody>
                    <a:bodyPr/>
                    <a:lstStyle/>
                    <a:p>
                      <a:pPr marL="0" marR="0" algn="l">
                        <a:lnSpc>
                          <a:spcPct val="107000"/>
                        </a:lnSpc>
                        <a:spcBef>
                          <a:spcPts val="0"/>
                        </a:spcBef>
                        <a:spcAft>
                          <a:spcPts val="0"/>
                        </a:spcAft>
                        <a:tabLst>
                          <a:tab pos="182880" algn="l"/>
                        </a:tabLst>
                      </a:pPr>
                      <a:r>
                        <a:rPr lang="en-US" sz="2000" b="0" u="none">
                          <a:effectLst/>
                        </a:rPr>
                        <a:t>Elementary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pPr>
                      <a:r>
                        <a:rPr lang="en-US" sz="2000" b="0" u="none">
                          <a:effectLst/>
                        </a:rPr>
                        <a:t>51 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40 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5 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extLst>
                  <a:ext uri="{0D108BD9-81ED-4DB2-BD59-A6C34878D82A}">
                    <a16:rowId xmlns:a16="http://schemas.microsoft.com/office/drawing/2014/main" val="960436877"/>
                  </a:ext>
                </a:extLst>
              </a:tr>
              <a:tr h="575554">
                <a:tc>
                  <a:txBody>
                    <a:bodyPr/>
                    <a:lstStyle/>
                    <a:p>
                      <a:pPr marL="0" marR="0" algn="l">
                        <a:lnSpc>
                          <a:spcPct val="107000"/>
                        </a:lnSpc>
                        <a:spcBef>
                          <a:spcPts val="0"/>
                        </a:spcBef>
                        <a:spcAft>
                          <a:spcPts val="0"/>
                        </a:spcAft>
                        <a:tabLst>
                          <a:tab pos="182880" algn="l"/>
                        </a:tabLst>
                      </a:pPr>
                      <a:r>
                        <a:rPr lang="en-US" sz="2000" b="0" u="none">
                          <a:effectLst/>
                        </a:rPr>
                        <a:t>Middle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tabLst>
                          <a:tab pos="182880" algn="l"/>
                        </a:tabLst>
                      </a:pPr>
                      <a:r>
                        <a:rPr lang="en-US" sz="2000" b="0" u="none">
                          <a:effectLst/>
                        </a:rPr>
                        <a:t>46</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45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tc>
                  <a:txBody>
                    <a:bodyPr/>
                    <a:lstStyle/>
                    <a:p>
                      <a:pPr marL="0" marR="0" algn="ctr">
                        <a:lnSpc>
                          <a:spcPct val="107000"/>
                        </a:lnSpc>
                        <a:spcBef>
                          <a:spcPts val="0"/>
                        </a:spcBef>
                        <a:spcAft>
                          <a:spcPts val="0"/>
                        </a:spcAft>
                        <a:tabLst>
                          <a:tab pos="182880" algn="l"/>
                        </a:tabLst>
                      </a:pPr>
                      <a:r>
                        <a:rPr lang="en-US" sz="2000" b="0" u="none">
                          <a:effectLst/>
                        </a:rPr>
                        <a:t>--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A7CBCD"/>
                    </a:solidFill>
                  </a:tcPr>
                </a:tc>
                <a:extLst>
                  <a:ext uri="{0D108BD9-81ED-4DB2-BD59-A6C34878D82A}">
                    <a16:rowId xmlns:a16="http://schemas.microsoft.com/office/drawing/2014/main" val="1245102656"/>
                  </a:ext>
                </a:extLst>
              </a:tr>
              <a:tr h="386731">
                <a:tc>
                  <a:txBody>
                    <a:bodyPr/>
                    <a:lstStyle/>
                    <a:p>
                      <a:pPr marL="0" marR="0" algn="l">
                        <a:lnSpc>
                          <a:spcPct val="107000"/>
                        </a:lnSpc>
                        <a:spcBef>
                          <a:spcPts val="0"/>
                        </a:spcBef>
                        <a:spcAft>
                          <a:spcPts val="0"/>
                        </a:spcAft>
                      </a:pPr>
                      <a:r>
                        <a:rPr lang="en-US" sz="2000" b="0" u="none">
                          <a:effectLst/>
                        </a:rPr>
                        <a:t>High  Schools</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rgbClr val="057780"/>
                    </a:solidFill>
                  </a:tcPr>
                </a:tc>
                <a:tc>
                  <a:txBody>
                    <a:bodyPr/>
                    <a:lstStyle/>
                    <a:p>
                      <a:pPr marL="0" marR="0" algn="ctr">
                        <a:lnSpc>
                          <a:spcPct val="107000"/>
                        </a:lnSpc>
                        <a:spcBef>
                          <a:spcPts val="0"/>
                        </a:spcBef>
                        <a:spcAft>
                          <a:spcPts val="0"/>
                        </a:spcAft>
                        <a:tabLst>
                          <a:tab pos="182880" algn="l"/>
                        </a:tabLst>
                      </a:pPr>
                      <a:r>
                        <a:rPr lang="en-US" sz="2000" b="0" u="none">
                          <a:effectLst/>
                        </a:rPr>
                        <a:t>45</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20 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5 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latin typeface="Calibri"/>
                          <a:ea typeface="Calibri" panose="020F0502020204030204" pitchFamily="34" charset="0"/>
                          <a:cs typeface="Times New Roman"/>
                        </a:rPr>
                        <a:t>4</a:t>
                      </a: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pPr>
                      <a:r>
                        <a:rPr lang="en-US" sz="2000" b="0" u="none">
                          <a:effectLst/>
                        </a:rPr>
                        <a:t>20 </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tc>
                  <a:txBody>
                    <a:bodyPr/>
                    <a:lstStyle/>
                    <a:p>
                      <a:pPr marL="0" marR="0" algn="ctr">
                        <a:lnSpc>
                          <a:spcPct val="107000"/>
                        </a:lnSpc>
                        <a:spcBef>
                          <a:spcPts val="0"/>
                        </a:spcBef>
                        <a:spcAft>
                          <a:spcPts val="0"/>
                        </a:spcAft>
                        <a:tabLst>
                          <a:tab pos="182880" algn="l"/>
                        </a:tabLst>
                      </a:pPr>
                      <a:r>
                        <a:rPr lang="en-US" sz="2000" b="0" u="none">
                          <a:effectLst/>
                        </a:rPr>
                        <a:t>6</a:t>
                      </a:r>
                      <a:endParaRPr lang="en-US" sz="1800" b="0" u="none">
                        <a:effectLst/>
                        <a:latin typeface="Calibri" panose="020F0502020204030204" pitchFamily="34" charset="0"/>
                        <a:ea typeface="Calibri" panose="020F0502020204030204" pitchFamily="34" charset="0"/>
                        <a:cs typeface="Times New Roman" panose="02020603050405020304" pitchFamily="18" charset="0"/>
                      </a:endParaRPr>
                    </a:p>
                  </a:txBody>
                  <a:tcPr marL="80121" marR="80121" marT="0" marB="0" anchor="ctr">
                    <a:solidFill>
                      <a:schemeClr val="accent5">
                        <a:lumMod val="20000"/>
                        <a:lumOff val="80000"/>
                      </a:schemeClr>
                    </a:solidFill>
                  </a:tcPr>
                </a:tc>
                <a:extLst>
                  <a:ext uri="{0D108BD9-81ED-4DB2-BD59-A6C34878D82A}">
                    <a16:rowId xmlns:a16="http://schemas.microsoft.com/office/drawing/2014/main" val="4239429072"/>
                  </a:ext>
                </a:extLst>
              </a:tr>
            </a:tbl>
          </a:graphicData>
        </a:graphic>
      </p:graphicFrame>
      <p:sp>
        <p:nvSpPr>
          <p:cNvPr id="6" name="TextBox 5">
            <a:extLst>
              <a:ext uri="{FF2B5EF4-FFF2-40B4-BE49-F238E27FC236}">
                <a16:creationId xmlns:a16="http://schemas.microsoft.com/office/drawing/2014/main" id="{CB857E68-29B0-9D89-C886-6774BFEB3108}"/>
              </a:ext>
            </a:extLst>
          </p:cNvPr>
          <p:cNvSpPr txBox="1"/>
          <p:nvPr/>
        </p:nvSpPr>
        <p:spPr>
          <a:xfrm>
            <a:off x="364942" y="4747831"/>
            <a:ext cx="11086513" cy="923330"/>
          </a:xfrm>
          <a:prstGeom prst="rect">
            <a:avLst/>
          </a:prstGeom>
          <a:noFill/>
        </p:spPr>
        <p:txBody>
          <a:bodyPr wrap="square" lIns="91440" tIns="45720" rIns="91440" bIns="45720" rtlCol="0" anchor="t">
            <a:spAutoFit/>
          </a:bodyPr>
          <a:lstStyle/>
          <a:p>
            <a:r>
              <a:rPr lang="en-US">
                <a:latin typeface="Arial" panose="020B0604020202020204" pitchFamily="34" charset="0"/>
                <a:cs typeface="Arial" panose="020B0604020202020204" pitchFamily="34" charset="0"/>
              </a:rPr>
              <a:t>Federal law requires the greatest emphasis on Reading and Mathematics and English Language progress at elementary and middle schools. If a school does not have EL population, then the weights get distributed proportionally towards the other indicators.</a:t>
            </a:r>
          </a:p>
        </p:txBody>
      </p:sp>
    </p:spTree>
    <p:extLst>
      <p:ext uri="{BB962C8B-B14F-4D97-AF65-F5344CB8AC3E}">
        <p14:creationId xmlns:p14="http://schemas.microsoft.com/office/powerpoint/2010/main" val="336048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332097" y="-115898"/>
            <a:ext cx="10515600" cy="1325563"/>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371175" y="954089"/>
            <a:ext cx="12430368" cy="4302634"/>
          </a:xfrm>
        </p:spPr>
        <p:txBody>
          <a:bodyPr vert="horz" lIns="91440" tIns="45720" rIns="91440" bIns="45720" rtlCol="0" anchor="t">
            <a:noAutofit/>
          </a:bodyPr>
          <a:lstStyle/>
          <a:p>
            <a:r>
              <a:rPr lang="en-US" sz="2000">
                <a:latin typeface="Arial" panose="020B0604020202020204" pitchFamily="34" charset="0"/>
                <a:cs typeface="Arial" panose="020B0604020202020204" pitchFamily="34" charset="0"/>
              </a:rPr>
              <a:t>ESSA Plan Indicator</a:t>
            </a:r>
          </a:p>
          <a:p>
            <a:r>
              <a:rPr lang="en-US" sz="2000">
                <a:latin typeface="Arial" panose="020B0604020202020204" pitchFamily="34" charset="0"/>
                <a:cs typeface="Arial" panose="020B0604020202020204" pitchFamily="34" charset="0"/>
              </a:rPr>
              <a:t>EL Indicator Tables-ACCESS and Alternate ACCESS</a:t>
            </a:r>
          </a:p>
          <a:p>
            <a:r>
              <a:rPr lang="en-US" sz="2000">
                <a:latin typeface="Arial" panose="020B0604020202020204" pitchFamily="34" charset="0"/>
                <a:cs typeface="Arial" panose="020B0604020202020204" pitchFamily="34" charset="0"/>
              </a:rPr>
              <a:t>Examples of English Learner (EL) Progress</a:t>
            </a:r>
          </a:p>
          <a:p>
            <a:r>
              <a:rPr lang="en-US" sz="2000">
                <a:latin typeface="Arial" panose="020B0604020202020204" pitchFamily="34" charset="0"/>
                <a:cs typeface="Arial" panose="020B0604020202020204" pitchFamily="34" charset="0"/>
              </a:rPr>
              <a:t>Score Calculation for Status</a:t>
            </a:r>
          </a:p>
          <a:p>
            <a:r>
              <a:rPr lang="en-US" sz="2000">
                <a:latin typeface="Arial" panose="020B0604020202020204" pitchFamily="34" charset="0"/>
                <a:cs typeface="Arial" panose="020B0604020202020204" pitchFamily="34" charset="0"/>
              </a:rPr>
              <a:t>Change</a:t>
            </a:r>
          </a:p>
          <a:p>
            <a:r>
              <a:rPr lang="en-US" sz="2000">
                <a:latin typeface="Arial" panose="020B0604020202020204" pitchFamily="34" charset="0"/>
                <a:cs typeface="Arial" panose="020B0604020202020204" pitchFamily="34" charset="0"/>
              </a:rPr>
              <a:t>Change Calculation</a:t>
            </a:r>
          </a:p>
          <a:p>
            <a:r>
              <a:rPr lang="en-US" sz="2000">
                <a:latin typeface="Arial" panose="020B0604020202020204" pitchFamily="34" charset="0"/>
                <a:cs typeface="Arial" panose="020B0604020202020204" pitchFamily="34" charset="0"/>
              </a:rPr>
              <a:t>Indicator Performance Rating</a:t>
            </a:r>
          </a:p>
          <a:p>
            <a:r>
              <a:rPr lang="en-US" sz="2000">
                <a:latin typeface="Arial" panose="020B0604020202020204" pitchFamily="34" charset="0"/>
                <a:cs typeface="Arial" panose="020B0604020202020204" pitchFamily="34" charset="0"/>
              </a:rPr>
              <a:t>Overall Performance Score</a:t>
            </a:r>
          </a:p>
          <a:p>
            <a:r>
              <a:rPr lang="en-US" sz="2000">
                <a:latin typeface="Arial" panose="020B0604020202020204" pitchFamily="34" charset="0"/>
                <a:cs typeface="Arial" panose="020B0604020202020204" pitchFamily="34" charset="0"/>
              </a:rPr>
              <a:t>School Configuration</a:t>
            </a:r>
          </a:p>
          <a:p>
            <a:r>
              <a:rPr lang="en-US" sz="2000">
                <a:latin typeface="Arial" panose="020B0604020202020204" pitchFamily="34" charset="0"/>
                <a:cs typeface="Arial" panose="020B0604020202020204" pitchFamily="34" charset="0"/>
              </a:rPr>
              <a:t>Feeder Schools</a:t>
            </a:r>
          </a:p>
          <a:p>
            <a:r>
              <a:rPr lang="en-US" sz="2000">
                <a:latin typeface="Arial" panose="020B0604020202020204" pitchFamily="34" charset="0"/>
                <a:cs typeface="Arial" panose="020B0604020202020204" pitchFamily="34" charset="0"/>
              </a:rPr>
              <a:t>Students Not Included in the Calculation</a:t>
            </a:r>
          </a:p>
          <a:p>
            <a:r>
              <a:rPr lang="en-US" sz="2000">
                <a:latin typeface="Arial" panose="020B0604020202020204" pitchFamily="34" charset="0"/>
                <a:cs typeface="Arial" panose="020B0604020202020204" pitchFamily="34" charset="0"/>
              </a:rPr>
              <a:t>English</a:t>
            </a:r>
            <a:r>
              <a:rPr lang="en-US" sz="2000">
                <a:latin typeface="Arial" panose="020B0604020202020204" pitchFamily="34" charset="0"/>
                <a:ea typeface="+mn-lt"/>
                <a:cs typeface="Arial" panose="020B0604020202020204" pitchFamily="34" charset="0"/>
              </a:rPr>
              <a:t> Learner Long Term Goals</a:t>
            </a:r>
            <a:endParaRPr lang="en-US" sz="20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11298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F760-D8F3-44E6-911F-98470E649D15}"/>
              </a:ext>
            </a:extLst>
          </p:cNvPr>
          <p:cNvSpPr>
            <a:spLocks noGrp="1"/>
          </p:cNvSpPr>
          <p:nvPr>
            <p:ph type="title"/>
          </p:nvPr>
        </p:nvSpPr>
        <p:spPr>
          <a:xfrm>
            <a:off x="310760" y="-177552"/>
            <a:ext cx="11041602" cy="1503116"/>
          </a:xfrm>
        </p:spPr>
        <p:txBody>
          <a:bodyPr/>
          <a:lstStyle/>
          <a:p>
            <a:r>
              <a:rPr lang="en-US"/>
              <a:t>Kentucky’s ESSA Plan</a:t>
            </a:r>
          </a:p>
        </p:txBody>
      </p:sp>
      <p:sp>
        <p:nvSpPr>
          <p:cNvPr id="3" name="Content Placeholder 2">
            <a:extLst>
              <a:ext uri="{FF2B5EF4-FFF2-40B4-BE49-F238E27FC236}">
                <a16:creationId xmlns:a16="http://schemas.microsoft.com/office/drawing/2014/main" id="{18BA98B4-0423-44F2-860D-B55B0E71AF52}"/>
              </a:ext>
            </a:extLst>
          </p:cNvPr>
          <p:cNvSpPr>
            <a:spLocks noGrp="1"/>
          </p:cNvSpPr>
          <p:nvPr>
            <p:ph idx="1"/>
          </p:nvPr>
        </p:nvSpPr>
        <p:spPr>
          <a:xfrm>
            <a:off x="313719" y="1204549"/>
            <a:ext cx="11878281" cy="4448901"/>
          </a:xfrm>
        </p:spPr>
        <p:txBody>
          <a:bodyPr vert="horz" lIns="91440" tIns="45720" rIns="91440" bIns="45720" rtlCol="0" anchor="t">
            <a:noAutofit/>
          </a:bodyPr>
          <a:lstStyle/>
          <a:p>
            <a:pPr marL="0" indent="0">
              <a:buNone/>
            </a:pPr>
            <a:r>
              <a:rPr lang="en-US" sz="2400">
                <a:latin typeface="Arial" panose="020B0604020202020204" pitchFamily="34" charset="0"/>
                <a:cs typeface="Arial" panose="020B0604020202020204" pitchFamily="34" charset="0"/>
                <a:hlinkClick r:id="rId2"/>
              </a:rPr>
              <a:t>Access to Kentucky’s ESSA Plan</a:t>
            </a:r>
            <a:endParaRPr lang="en-US" sz="2400">
              <a:latin typeface="Arial" panose="020B0604020202020204" pitchFamily="34" charset="0"/>
              <a:cs typeface="Arial" panose="020B0604020202020204" pitchFamily="34" charset="0"/>
            </a:endParaRPr>
          </a:p>
          <a:p>
            <a:pPr marL="0" indent="0">
              <a:buNone/>
            </a:pPr>
            <a:r>
              <a:rPr lang="en-US" sz="2400">
                <a:latin typeface="Arial" panose="020B0604020202020204" pitchFamily="34" charset="0"/>
                <a:cs typeface="Arial" panose="020B0604020202020204" pitchFamily="34" charset="0"/>
              </a:rPr>
              <a:t>Progress on English Language Proficiency Indicator</a:t>
            </a:r>
          </a:p>
          <a:p>
            <a:pPr marL="0" indent="0">
              <a:buNone/>
            </a:pPr>
            <a:r>
              <a:rPr lang="en-US" sz="2400">
                <a:latin typeface="Arial" panose="020B0604020202020204" pitchFamily="34" charset="0"/>
                <a:cs typeface="Arial" panose="020B0604020202020204" pitchFamily="34" charset="0"/>
              </a:rPr>
              <a:t>(ESEA section 3113(b)(6)): Describe how the State Education Agency (SEA) will assist eligible entities in meeting: (</a:t>
            </a:r>
            <a:r>
              <a:rPr lang="en-US" sz="2400" err="1">
                <a:latin typeface="Arial" panose="020B0604020202020204" pitchFamily="34" charset="0"/>
                <a:cs typeface="Arial" panose="020B0604020202020204" pitchFamily="34" charset="0"/>
              </a:rPr>
              <a:t>i</a:t>
            </a:r>
            <a:r>
              <a:rPr lang="en-US" sz="2400">
                <a:latin typeface="Arial" panose="020B0604020202020204" pitchFamily="34" charset="0"/>
                <a:cs typeface="Arial" panose="020B0604020202020204" pitchFamily="34" charset="0"/>
              </a:rPr>
              <a:t>) The State-designed long-term goals established under ESEA section 1111(c)(4)(A)(ii), including measurements of interim progress towards meeting such goals, based on the State’s English language proficiency assessments under ESEA section 1111(b)(2)(G)</a:t>
            </a:r>
          </a:p>
          <a:p>
            <a:r>
              <a:rPr lang="en-US" sz="2400">
                <a:latin typeface="Arial" panose="020B0604020202020204" pitchFamily="34" charset="0"/>
                <a:cs typeface="Arial" panose="020B0604020202020204" pitchFamily="34" charset="0"/>
              </a:rPr>
              <a:t>Points from the EL Table based on the current composite score from the English Language Proficiency (ELP) assessment-ACCESS or Alternate ACCESS</a:t>
            </a:r>
          </a:p>
          <a:p>
            <a:r>
              <a:rPr lang="en-US" sz="2400">
                <a:latin typeface="Arial" panose="020B0604020202020204" pitchFamily="34" charset="0"/>
                <a:cs typeface="Arial" panose="020B0604020202020204" pitchFamily="34" charset="0"/>
              </a:rPr>
              <a:t>To show progress on this indicator, schools and districts must look at individual student’s scores from previous year to current year</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15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8B7-1E48-4EBC-BDF5-2EE78158568F}"/>
              </a:ext>
            </a:extLst>
          </p:cNvPr>
          <p:cNvSpPr>
            <a:spLocks noGrp="1"/>
          </p:cNvSpPr>
          <p:nvPr>
            <p:ph type="title"/>
          </p:nvPr>
        </p:nvSpPr>
        <p:spPr>
          <a:xfrm>
            <a:off x="368214" y="-303583"/>
            <a:ext cx="8237791" cy="1117316"/>
          </a:xfrm>
        </p:spPr>
        <p:txBody>
          <a:bodyPr anchor="b">
            <a:normAutofit/>
          </a:bodyPr>
          <a:lstStyle/>
          <a:p>
            <a:r>
              <a:rPr lang="en-US"/>
              <a:t>EL Progress Indicator Tables-ACCESS </a:t>
            </a:r>
          </a:p>
        </p:txBody>
      </p:sp>
      <p:sp>
        <p:nvSpPr>
          <p:cNvPr id="5" name="Text Placeholder 3">
            <a:extLst>
              <a:ext uri="{FF2B5EF4-FFF2-40B4-BE49-F238E27FC236}">
                <a16:creationId xmlns:a16="http://schemas.microsoft.com/office/drawing/2014/main" id="{F2006703-628C-C433-53BF-06F6F8B93147}"/>
              </a:ext>
            </a:extLst>
          </p:cNvPr>
          <p:cNvSpPr>
            <a:spLocks noGrp="1"/>
          </p:cNvSpPr>
          <p:nvPr>
            <p:ph idx="1"/>
          </p:nvPr>
        </p:nvSpPr>
        <p:spPr>
          <a:xfrm>
            <a:off x="368214" y="1398573"/>
            <a:ext cx="4271269" cy="5459459"/>
          </a:xfrm>
        </p:spPr>
        <p:txBody>
          <a:bodyPr>
            <a:no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Proficiency Levels of 1.0-6.0 on ACCESS, 1 being the lowest and 6 being the highest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Prior year score on the left of the table</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Current year score across the top of the table</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Exit criteria for ACCESS is an overall composite of a 4.5 on a Tier B/C</a:t>
            </a:r>
          </a:p>
        </p:txBody>
      </p:sp>
      <p:graphicFrame>
        <p:nvGraphicFramePr>
          <p:cNvPr id="6" name="Table 6">
            <a:extLst>
              <a:ext uri="{FF2B5EF4-FFF2-40B4-BE49-F238E27FC236}">
                <a16:creationId xmlns:a16="http://schemas.microsoft.com/office/drawing/2014/main" id="{57C5F0AA-EAE5-0838-72AB-5A45CD6A7349}"/>
              </a:ext>
            </a:extLst>
          </p:cNvPr>
          <p:cNvGraphicFramePr>
            <a:graphicFrameLocks noGrp="1"/>
          </p:cNvGraphicFramePr>
          <p:nvPr>
            <p:extLst>
              <p:ext uri="{D42A27DB-BD31-4B8C-83A1-F6EECF244321}">
                <p14:modId xmlns:p14="http://schemas.microsoft.com/office/powerpoint/2010/main" val="476901243"/>
              </p:ext>
            </p:extLst>
          </p:nvPr>
        </p:nvGraphicFramePr>
        <p:xfrm>
          <a:off x="4850026" y="1235675"/>
          <a:ext cx="7022578" cy="548640"/>
        </p:xfrm>
        <a:graphic>
          <a:graphicData uri="http://schemas.openxmlformats.org/drawingml/2006/table">
            <a:tbl>
              <a:tblPr firstRow="1" bandRow="1">
                <a:tableStyleId>{5C22544A-7EE6-4342-B048-85BDC9FD1C3A}</a:tableStyleId>
              </a:tblPr>
              <a:tblGrid>
                <a:gridCol w="7022578">
                  <a:extLst>
                    <a:ext uri="{9D8B030D-6E8A-4147-A177-3AD203B41FA5}">
                      <a16:colId xmlns:a16="http://schemas.microsoft.com/office/drawing/2014/main" val="3108463004"/>
                    </a:ext>
                  </a:extLst>
                </a:gridCol>
              </a:tblGrid>
              <a:tr h="252164">
                <a:tc>
                  <a:txBody>
                    <a:bodyPr/>
                    <a:lstStyle/>
                    <a:p>
                      <a:pPr algn="ctr"/>
                      <a:r>
                        <a:rPr lang="en-US" sz="1200">
                          <a:latin typeface="Arial"/>
                          <a:cs typeface="Arial"/>
                        </a:rPr>
                        <a:t>English Language Progress Value Table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4111787530"/>
                  </a:ext>
                </a:extLst>
              </a:tr>
              <a:tr h="252164">
                <a:tc>
                  <a:txBody>
                    <a:bodyPr/>
                    <a:lstStyle/>
                    <a:p>
                      <a:pPr algn="ctr"/>
                      <a:r>
                        <a:rPr lang="en-US" sz="1200" b="1" dirty="0">
                          <a:solidFill>
                            <a:schemeClr val="bg1"/>
                          </a:solidFill>
                          <a:latin typeface="Arial"/>
                          <a:cs typeface="Arial"/>
                        </a:rPr>
                        <a:t>Regular Assessed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3897575332"/>
                  </a:ext>
                </a:extLst>
              </a:tr>
            </a:tbl>
          </a:graphicData>
        </a:graphic>
      </p:graphicFrame>
      <p:graphicFrame>
        <p:nvGraphicFramePr>
          <p:cNvPr id="4" name="Table 4">
            <a:extLst>
              <a:ext uri="{FF2B5EF4-FFF2-40B4-BE49-F238E27FC236}">
                <a16:creationId xmlns:a16="http://schemas.microsoft.com/office/drawing/2014/main" id="{55224369-BD2E-05B3-E4A0-920704B345D1}"/>
              </a:ext>
            </a:extLst>
          </p:cNvPr>
          <p:cNvGraphicFramePr>
            <a:graphicFrameLocks noGrp="1"/>
          </p:cNvGraphicFramePr>
          <p:nvPr>
            <p:extLst>
              <p:ext uri="{D42A27DB-BD31-4B8C-83A1-F6EECF244321}">
                <p14:modId xmlns:p14="http://schemas.microsoft.com/office/powerpoint/2010/main" val="4192228110"/>
              </p:ext>
            </p:extLst>
          </p:nvPr>
        </p:nvGraphicFramePr>
        <p:xfrm>
          <a:off x="4850027" y="1791729"/>
          <a:ext cx="7022753" cy="274320"/>
        </p:xfrm>
        <a:graphic>
          <a:graphicData uri="http://schemas.openxmlformats.org/drawingml/2006/table">
            <a:tbl>
              <a:tblPr firstRow="1" bandRow="1">
                <a:tableStyleId>{5C22544A-7EE6-4342-B048-85BDC9FD1C3A}</a:tableStyleId>
              </a:tblPr>
              <a:tblGrid>
                <a:gridCol w="7022753">
                  <a:extLst>
                    <a:ext uri="{9D8B030D-6E8A-4147-A177-3AD203B41FA5}">
                      <a16:colId xmlns:a16="http://schemas.microsoft.com/office/drawing/2014/main" val="3165489529"/>
                    </a:ext>
                  </a:extLst>
                </a:gridCol>
              </a:tblGrid>
              <a:tr h="257336">
                <a:tc>
                  <a:txBody>
                    <a:bodyPr/>
                    <a:lstStyle/>
                    <a:p>
                      <a:pPr algn="ctr"/>
                      <a:r>
                        <a:rPr lang="en-US" sz="1200" dirty="0"/>
                        <a:t>Current year Performance Level on Access for ELL’s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23914305"/>
                  </a:ext>
                </a:extLst>
              </a:tr>
            </a:tbl>
          </a:graphicData>
        </a:graphic>
      </p:graphicFrame>
      <p:graphicFrame>
        <p:nvGraphicFramePr>
          <p:cNvPr id="3" name="Table 3">
            <a:extLst>
              <a:ext uri="{FF2B5EF4-FFF2-40B4-BE49-F238E27FC236}">
                <a16:creationId xmlns:a16="http://schemas.microsoft.com/office/drawing/2014/main" id="{A37B8E2E-9BD0-4E8E-4AD7-A71F0A585C5D}"/>
              </a:ext>
            </a:extLst>
          </p:cNvPr>
          <p:cNvGraphicFramePr>
            <a:graphicFrameLocks noGrp="1"/>
          </p:cNvGraphicFramePr>
          <p:nvPr>
            <p:extLst>
              <p:ext uri="{D42A27DB-BD31-4B8C-83A1-F6EECF244321}">
                <p14:modId xmlns:p14="http://schemas.microsoft.com/office/powerpoint/2010/main" val="3207435861"/>
              </p:ext>
            </p:extLst>
          </p:nvPr>
        </p:nvGraphicFramePr>
        <p:xfrm>
          <a:off x="4850027" y="2069756"/>
          <a:ext cx="7022579" cy="4314190"/>
        </p:xfrm>
        <a:graphic>
          <a:graphicData uri="http://schemas.openxmlformats.org/drawingml/2006/table">
            <a:tbl>
              <a:tblPr firstRow="1" bandRow="1">
                <a:tableStyleId>{073A0DAA-6AF3-43AB-8588-CEC1D06C72B9}</a:tableStyleId>
              </a:tblPr>
              <a:tblGrid>
                <a:gridCol w="919405">
                  <a:extLst>
                    <a:ext uri="{9D8B030D-6E8A-4147-A177-3AD203B41FA5}">
                      <a16:colId xmlns:a16="http://schemas.microsoft.com/office/drawing/2014/main" val="1471151434"/>
                    </a:ext>
                  </a:extLst>
                </a:gridCol>
                <a:gridCol w="492571">
                  <a:extLst>
                    <a:ext uri="{9D8B030D-6E8A-4147-A177-3AD203B41FA5}">
                      <a16:colId xmlns:a16="http://schemas.microsoft.com/office/drawing/2014/main" val="1419733012"/>
                    </a:ext>
                  </a:extLst>
                </a:gridCol>
                <a:gridCol w="705988">
                  <a:extLst>
                    <a:ext uri="{9D8B030D-6E8A-4147-A177-3AD203B41FA5}">
                      <a16:colId xmlns:a16="http://schemas.microsoft.com/office/drawing/2014/main" val="226110179"/>
                    </a:ext>
                  </a:extLst>
                </a:gridCol>
                <a:gridCol w="705988">
                  <a:extLst>
                    <a:ext uri="{9D8B030D-6E8A-4147-A177-3AD203B41FA5}">
                      <a16:colId xmlns:a16="http://schemas.microsoft.com/office/drawing/2014/main" val="191736517"/>
                    </a:ext>
                  </a:extLst>
                </a:gridCol>
                <a:gridCol w="705988">
                  <a:extLst>
                    <a:ext uri="{9D8B030D-6E8A-4147-A177-3AD203B41FA5}">
                      <a16:colId xmlns:a16="http://schemas.microsoft.com/office/drawing/2014/main" val="976428619"/>
                    </a:ext>
                  </a:extLst>
                </a:gridCol>
                <a:gridCol w="705988">
                  <a:extLst>
                    <a:ext uri="{9D8B030D-6E8A-4147-A177-3AD203B41FA5}">
                      <a16:colId xmlns:a16="http://schemas.microsoft.com/office/drawing/2014/main" val="722089398"/>
                    </a:ext>
                  </a:extLst>
                </a:gridCol>
                <a:gridCol w="705988">
                  <a:extLst>
                    <a:ext uri="{9D8B030D-6E8A-4147-A177-3AD203B41FA5}">
                      <a16:colId xmlns:a16="http://schemas.microsoft.com/office/drawing/2014/main" val="2742621461"/>
                    </a:ext>
                  </a:extLst>
                </a:gridCol>
                <a:gridCol w="705988">
                  <a:extLst>
                    <a:ext uri="{9D8B030D-6E8A-4147-A177-3AD203B41FA5}">
                      <a16:colId xmlns:a16="http://schemas.microsoft.com/office/drawing/2014/main" val="1694807921"/>
                    </a:ext>
                  </a:extLst>
                </a:gridCol>
                <a:gridCol w="705988">
                  <a:extLst>
                    <a:ext uri="{9D8B030D-6E8A-4147-A177-3AD203B41FA5}">
                      <a16:colId xmlns:a16="http://schemas.microsoft.com/office/drawing/2014/main" val="1517631480"/>
                    </a:ext>
                  </a:extLst>
                </a:gridCol>
                <a:gridCol w="668687">
                  <a:extLst>
                    <a:ext uri="{9D8B030D-6E8A-4147-A177-3AD203B41FA5}">
                      <a16:colId xmlns:a16="http://schemas.microsoft.com/office/drawing/2014/main" val="3247504962"/>
                    </a:ext>
                  </a:extLst>
                </a:gridCol>
              </a:tblGrid>
              <a:tr h="488398">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1.0-1.4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1.5-1.9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2.0-2.4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2.5-2.9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3.0-3.4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3.5-3.9</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4.0-4.4</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t>4.5-6.0</a:t>
                      </a:r>
                      <a:endParaRPr lang="en-US" sz="12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747759595"/>
                  </a:ext>
                </a:extLst>
              </a:tr>
              <a:tr h="1017498">
                <a:tc>
                  <a:txBody>
                    <a:bodyPr/>
                    <a:lstStyle/>
                    <a:p>
                      <a:r>
                        <a:rPr lang="en-US" sz="1200"/>
                        <a:t>Prior Year performance Level on Access for ELL’s</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4.0-4.4</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0 </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80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0752533"/>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3.5-3.9</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408719"/>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3.0-3.4</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504573"/>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2.5-2.9</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022609"/>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2.0-2.4</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380990"/>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a:t>1.5-1.9</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3027005"/>
                  </a:ext>
                </a:extLst>
              </a:tr>
              <a:tr h="468049">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panose="020B0604020202020204" pitchFamily="34" charset="0"/>
                          <a:cs typeface="Arial" panose="020B0604020202020204" pitchFamily="34" charset="0"/>
                        </a:rPr>
                        <a:t>1.0-</a:t>
                      </a:r>
                    </a:p>
                    <a:p>
                      <a:r>
                        <a:rPr lang="en-US" sz="120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60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100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t>140</a:t>
                      </a:r>
                      <a:endParaRPr lang="en-US"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140</a:t>
                      </a:r>
                      <a:endParaRPr lang="en-U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3868628"/>
                  </a:ext>
                </a:extLst>
              </a:tr>
            </a:tbl>
          </a:graphicData>
        </a:graphic>
      </p:graphicFrame>
    </p:spTree>
    <p:extLst>
      <p:ext uri="{BB962C8B-B14F-4D97-AF65-F5344CB8AC3E}">
        <p14:creationId xmlns:p14="http://schemas.microsoft.com/office/powerpoint/2010/main" val="243972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68B7-1E48-4EBC-BDF5-2EE78158568F}"/>
              </a:ext>
            </a:extLst>
          </p:cNvPr>
          <p:cNvSpPr>
            <a:spLocks noGrp="1"/>
          </p:cNvSpPr>
          <p:nvPr>
            <p:ph type="title"/>
          </p:nvPr>
        </p:nvSpPr>
        <p:spPr>
          <a:xfrm>
            <a:off x="-39003" y="-365605"/>
            <a:ext cx="9682046" cy="1135036"/>
          </a:xfrm>
        </p:spPr>
        <p:txBody>
          <a:bodyPr anchor="b">
            <a:normAutofit/>
          </a:bodyPr>
          <a:lstStyle/>
          <a:p>
            <a:r>
              <a:rPr lang="en-US"/>
              <a:t>EL Progress Indicator Tables- Alternate ACCESS </a:t>
            </a:r>
          </a:p>
        </p:txBody>
      </p:sp>
      <p:sp>
        <p:nvSpPr>
          <p:cNvPr id="10" name="Text Placeholder 3">
            <a:extLst>
              <a:ext uri="{FF2B5EF4-FFF2-40B4-BE49-F238E27FC236}">
                <a16:creationId xmlns:a16="http://schemas.microsoft.com/office/drawing/2014/main" id="{3FF21325-3993-23A6-9C70-2F04FB5304B3}"/>
              </a:ext>
            </a:extLst>
          </p:cNvPr>
          <p:cNvSpPr>
            <a:spLocks noGrp="1"/>
          </p:cNvSpPr>
          <p:nvPr>
            <p:ph idx="1"/>
          </p:nvPr>
        </p:nvSpPr>
        <p:spPr>
          <a:xfrm>
            <a:off x="0" y="1519193"/>
            <a:ext cx="4271269" cy="5459459"/>
          </a:xfrm>
        </p:spPr>
        <p:txBody>
          <a:bodyPr>
            <a:no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Proficiency levels of A1-P2 for Alternate ACCESS, only can get a P3 in writing domain only, A1 being the lowest and P2 being the highest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Prior year score on the left of the table</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Current year score across the top of the table</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Exit criteria for Alternate is an overall composite of a P2</a:t>
            </a:r>
          </a:p>
        </p:txBody>
      </p:sp>
      <p:graphicFrame>
        <p:nvGraphicFramePr>
          <p:cNvPr id="6" name="Table 6">
            <a:extLst>
              <a:ext uri="{FF2B5EF4-FFF2-40B4-BE49-F238E27FC236}">
                <a16:creationId xmlns:a16="http://schemas.microsoft.com/office/drawing/2014/main" id="{57C5F0AA-EAE5-0838-72AB-5A45CD6A7349}"/>
              </a:ext>
            </a:extLst>
          </p:cNvPr>
          <p:cNvGraphicFramePr>
            <a:graphicFrameLocks noGrp="1"/>
          </p:cNvGraphicFramePr>
          <p:nvPr>
            <p:extLst>
              <p:ext uri="{D42A27DB-BD31-4B8C-83A1-F6EECF244321}">
                <p14:modId xmlns:p14="http://schemas.microsoft.com/office/powerpoint/2010/main" val="2839974132"/>
              </p:ext>
            </p:extLst>
          </p:nvPr>
        </p:nvGraphicFramePr>
        <p:xfrm>
          <a:off x="4314547" y="1519193"/>
          <a:ext cx="7784755" cy="551732"/>
        </p:xfrm>
        <a:graphic>
          <a:graphicData uri="http://schemas.openxmlformats.org/drawingml/2006/table">
            <a:tbl>
              <a:tblPr firstRow="1" bandRow="1">
                <a:tableStyleId>{5C22544A-7EE6-4342-B048-85BDC9FD1C3A}</a:tableStyleId>
              </a:tblPr>
              <a:tblGrid>
                <a:gridCol w="7784755">
                  <a:extLst>
                    <a:ext uri="{9D8B030D-6E8A-4147-A177-3AD203B41FA5}">
                      <a16:colId xmlns:a16="http://schemas.microsoft.com/office/drawing/2014/main" val="3108463004"/>
                    </a:ext>
                  </a:extLst>
                </a:gridCol>
              </a:tblGrid>
              <a:tr h="277412">
                <a:tc>
                  <a:txBody>
                    <a:bodyPr/>
                    <a:lstStyle/>
                    <a:p>
                      <a:pPr algn="ctr"/>
                      <a:r>
                        <a:rPr lang="en-US" sz="1200" dirty="0">
                          <a:latin typeface="Arial" panose="020B0604020202020204" pitchFamily="34" charset="0"/>
                          <a:cs typeface="Arial" panose="020B0604020202020204" pitchFamily="34" charset="0"/>
                        </a:rPr>
                        <a:t>English Language Progress Value Table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4111787530"/>
                  </a:ext>
                </a:extLst>
              </a:tr>
              <a:tr h="271228">
                <a:tc>
                  <a:txBody>
                    <a:bodyPr/>
                    <a:lstStyle/>
                    <a:p>
                      <a:pPr algn="ctr"/>
                      <a:r>
                        <a:rPr lang="en-US" sz="1200" b="1" dirty="0">
                          <a:solidFill>
                            <a:schemeClr val="bg1"/>
                          </a:solidFill>
                          <a:latin typeface="Arial" panose="020B0604020202020204" pitchFamily="34" charset="0"/>
                          <a:cs typeface="Arial" panose="020B0604020202020204" pitchFamily="34" charset="0"/>
                        </a:rPr>
                        <a:t>Alternate Assessed Students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3897575332"/>
                  </a:ext>
                </a:extLst>
              </a:tr>
            </a:tbl>
          </a:graphicData>
        </a:graphic>
      </p:graphicFrame>
      <p:graphicFrame>
        <p:nvGraphicFramePr>
          <p:cNvPr id="4" name="Table 4">
            <a:extLst>
              <a:ext uri="{FF2B5EF4-FFF2-40B4-BE49-F238E27FC236}">
                <a16:creationId xmlns:a16="http://schemas.microsoft.com/office/drawing/2014/main" id="{55224369-BD2E-05B3-E4A0-920704B345D1}"/>
              </a:ext>
            </a:extLst>
          </p:cNvPr>
          <p:cNvGraphicFramePr>
            <a:graphicFrameLocks noGrp="1"/>
          </p:cNvGraphicFramePr>
          <p:nvPr>
            <p:extLst>
              <p:ext uri="{D42A27DB-BD31-4B8C-83A1-F6EECF244321}">
                <p14:modId xmlns:p14="http://schemas.microsoft.com/office/powerpoint/2010/main" val="2963723385"/>
              </p:ext>
            </p:extLst>
          </p:nvPr>
        </p:nvGraphicFramePr>
        <p:xfrm>
          <a:off x="4314547" y="2070925"/>
          <a:ext cx="7784755" cy="274320"/>
        </p:xfrm>
        <a:graphic>
          <a:graphicData uri="http://schemas.openxmlformats.org/drawingml/2006/table">
            <a:tbl>
              <a:tblPr firstRow="1" bandRow="1">
                <a:tableStyleId>{5C22544A-7EE6-4342-B048-85BDC9FD1C3A}</a:tableStyleId>
              </a:tblPr>
              <a:tblGrid>
                <a:gridCol w="7784755">
                  <a:extLst>
                    <a:ext uri="{9D8B030D-6E8A-4147-A177-3AD203B41FA5}">
                      <a16:colId xmlns:a16="http://schemas.microsoft.com/office/drawing/2014/main" val="3165489529"/>
                    </a:ext>
                  </a:extLst>
                </a:gridCol>
              </a:tblGrid>
              <a:tr h="267681">
                <a:tc>
                  <a:txBody>
                    <a:bodyPr/>
                    <a:lstStyle/>
                    <a:p>
                      <a:pPr algn="ctr"/>
                      <a:r>
                        <a:rPr lang="en-US" sz="1200" dirty="0"/>
                        <a:t>Current year Performance Level on Alternate Access for ELL’s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23914305"/>
                  </a:ext>
                </a:extLst>
              </a:tr>
            </a:tbl>
          </a:graphicData>
        </a:graphic>
      </p:graphicFrame>
      <p:graphicFrame>
        <p:nvGraphicFramePr>
          <p:cNvPr id="3" name="Table 3">
            <a:extLst>
              <a:ext uri="{FF2B5EF4-FFF2-40B4-BE49-F238E27FC236}">
                <a16:creationId xmlns:a16="http://schemas.microsoft.com/office/drawing/2014/main" id="{A37B8E2E-9BD0-4E8E-4AD7-A71F0A585C5D}"/>
              </a:ext>
            </a:extLst>
          </p:cNvPr>
          <p:cNvGraphicFramePr>
            <a:graphicFrameLocks noGrp="1"/>
          </p:cNvGraphicFramePr>
          <p:nvPr>
            <p:extLst>
              <p:ext uri="{D42A27DB-BD31-4B8C-83A1-F6EECF244321}">
                <p14:modId xmlns:p14="http://schemas.microsoft.com/office/powerpoint/2010/main" val="2559846843"/>
              </p:ext>
            </p:extLst>
          </p:nvPr>
        </p:nvGraphicFramePr>
        <p:xfrm>
          <a:off x="4345439" y="2347570"/>
          <a:ext cx="7753570" cy="2888836"/>
        </p:xfrm>
        <a:graphic>
          <a:graphicData uri="http://schemas.openxmlformats.org/drawingml/2006/table">
            <a:tbl>
              <a:tblPr firstRow="1" bandRow="1">
                <a:tableStyleId>{073A0DAA-6AF3-43AB-8588-CEC1D06C72B9}</a:tableStyleId>
              </a:tblPr>
              <a:tblGrid>
                <a:gridCol w="1541336">
                  <a:extLst>
                    <a:ext uri="{9D8B030D-6E8A-4147-A177-3AD203B41FA5}">
                      <a16:colId xmlns:a16="http://schemas.microsoft.com/office/drawing/2014/main" val="1471151434"/>
                    </a:ext>
                  </a:extLst>
                </a:gridCol>
                <a:gridCol w="637420">
                  <a:extLst>
                    <a:ext uri="{9D8B030D-6E8A-4147-A177-3AD203B41FA5}">
                      <a16:colId xmlns:a16="http://schemas.microsoft.com/office/drawing/2014/main" val="1419733012"/>
                    </a:ext>
                  </a:extLst>
                </a:gridCol>
                <a:gridCol w="1089380">
                  <a:extLst>
                    <a:ext uri="{9D8B030D-6E8A-4147-A177-3AD203B41FA5}">
                      <a16:colId xmlns:a16="http://schemas.microsoft.com/office/drawing/2014/main" val="226110179"/>
                    </a:ext>
                  </a:extLst>
                </a:gridCol>
                <a:gridCol w="1089380">
                  <a:extLst>
                    <a:ext uri="{9D8B030D-6E8A-4147-A177-3AD203B41FA5}">
                      <a16:colId xmlns:a16="http://schemas.microsoft.com/office/drawing/2014/main" val="191736517"/>
                    </a:ext>
                  </a:extLst>
                </a:gridCol>
                <a:gridCol w="1089380">
                  <a:extLst>
                    <a:ext uri="{9D8B030D-6E8A-4147-A177-3AD203B41FA5}">
                      <a16:colId xmlns:a16="http://schemas.microsoft.com/office/drawing/2014/main" val="976428619"/>
                    </a:ext>
                  </a:extLst>
                </a:gridCol>
                <a:gridCol w="1089380">
                  <a:extLst>
                    <a:ext uri="{9D8B030D-6E8A-4147-A177-3AD203B41FA5}">
                      <a16:colId xmlns:a16="http://schemas.microsoft.com/office/drawing/2014/main" val="722089398"/>
                    </a:ext>
                  </a:extLst>
                </a:gridCol>
                <a:gridCol w="1217294">
                  <a:extLst>
                    <a:ext uri="{9D8B030D-6E8A-4147-A177-3AD203B41FA5}">
                      <a16:colId xmlns:a16="http://schemas.microsoft.com/office/drawing/2014/main" val="2742621461"/>
                    </a:ext>
                  </a:extLst>
                </a:gridCol>
              </a:tblGrid>
              <a:tr h="255059">
                <a:tc>
                  <a:txBody>
                    <a:bodyPr/>
                    <a:lstStyle/>
                    <a:p>
                      <a:endParaRPr lang="en-US" sz="120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A3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P1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tc>
                  <a:txBody>
                    <a:bodyPr/>
                    <a:lstStyle/>
                    <a:p>
                      <a:r>
                        <a:rPr lang="en-US" sz="1200">
                          <a:latin typeface="Arial"/>
                          <a:cs typeface="Arial"/>
                        </a:rPr>
                        <a:t>P2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780"/>
                    </a:solidFill>
                  </a:tcPr>
                </a:tc>
                <a:extLst>
                  <a:ext uri="{0D108BD9-81ED-4DB2-BD59-A6C34878D82A}">
                    <a16:rowId xmlns:a16="http://schemas.microsoft.com/office/drawing/2014/main" val="2580752533"/>
                  </a:ext>
                </a:extLst>
              </a:tr>
              <a:tr h="177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rial"/>
                          <a:cs typeface="Arial"/>
                        </a:rPr>
                        <a:t>Prior Year Performance on Alternate Access for ELL’s</a:t>
                      </a:r>
                    </a:p>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9408719"/>
                  </a:ext>
                </a:extLst>
              </a:tr>
              <a:tr h="409107">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2504573"/>
                  </a:ext>
                </a:extLst>
              </a:tr>
              <a:tr h="409107">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r>
                        <a:rPr lang="en-US" sz="1200" b="1">
                          <a:latin typeface="Arial"/>
                          <a:cs typeface="Arial"/>
                        </a:rPr>
                        <a:t>A2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6022609"/>
                  </a:ext>
                </a:extLst>
              </a:tr>
              <a:tr h="699022">
                <a:tc>
                  <a:txBody>
                    <a:bodyPr/>
                    <a:lstStyle/>
                    <a:p>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1">
                          <a:latin typeface="Arial"/>
                          <a:cs typeface="Arial"/>
                        </a:rPr>
                        <a:t>A1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a:latin typeface="Arial"/>
                          <a:cs typeface="Aria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380990"/>
                  </a:ext>
                </a:extLst>
              </a:tr>
            </a:tbl>
          </a:graphicData>
        </a:graphic>
      </p:graphicFrame>
    </p:spTree>
    <p:extLst>
      <p:ext uri="{BB962C8B-B14F-4D97-AF65-F5344CB8AC3E}">
        <p14:creationId xmlns:p14="http://schemas.microsoft.com/office/powerpoint/2010/main" val="361197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717F1-040B-4974-9C14-D3E94418EA14}"/>
              </a:ext>
            </a:extLst>
          </p:cNvPr>
          <p:cNvSpPr>
            <a:spLocks noGrp="1"/>
          </p:cNvSpPr>
          <p:nvPr>
            <p:ph type="title"/>
          </p:nvPr>
        </p:nvSpPr>
        <p:spPr>
          <a:xfrm>
            <a:off x="394855" y="365125"/>
            <a:ext cx="10960533" cy="1325563"/>
          </a:xfrm>
        </p:spPr>
        <p:txBody>
          <a:bodyPr/>
          <a:lstStyle/>
          <a:p>
            <a:r>
              <a:rPr lang="en-US"/>
              <a:t>EL Progress Status Examples</a:t>
            </a:r>
          </a:p>
        </p:txBody>
      </p:sp>
      <p:sp>
        <p:nvSpPr>
          <p:cNvPr id="5" name="Text Placeholder 4">
            <a:extLst>
              <a:ext uri="{FF2B5EF4-FFF2-40B4-BE49-F238E27FC236}">
                <a16:creationId xmlns:a16="http://schemas.microsoft.com/office/drawing/2014/main" id="{E1B56219-B271-40AA-B84B-9F10515CD84A}"/>
              </a:ext>
            </a:extLst>
          </p:cNvPr>
          <p:cNvSpPr>
            <a:spLocks noGrp="1"/>
          </p:cNvSpPr>
          <p:nvPr>
            <p:ph type="body" idx="1"/>
          </p:nvPr>
        </p:nvSpPr>
        <p:spPr/>
        <p:txBody>
          <a:bodyPr>
            <a:normAutofit/>
          </a:bodyPr>
          <a:lstStyle/>
          <a:p>
            <a:r>
              <a:rPr lang="en-US"/>
              <a:t>Positive Progress Toward English </a:t>
            </a:r>
            <a:r>
              <a:rPr lang="en-US" u="sng"/>
              <a:t>Language Proficiency	</a:t>
            </a:r>
            <a:r>
              <a:rPr lang="en-US"/>
              <a:t>		</a:t>
            </a:r>
          </a:p>
        </p:txBody>
      </p:sp>
      <p:sp>
        <p:nvSpPr>
          <p:cNvPr id="6" name="Content Placeholder 5">
            <a:extLst>
              <a:ext uri="{FF2B5EF4-FFF2-40B4-BE49-F238E27FC236}">
                <a16:creationId xmlns:a16="http://schemas.microsoft.com/office/drawing/2014/main" id="{132B015D-8033-4062-B890-6D6431773F9A}"/>
              </a:ext>
            </a:extLst>
          </p:cNvPr>
          <p:cNvSpPr>
            <a:spLocks noGrp="1"/>
          </p:cNvSpPr>
          <p:nvPr>
            <p:ph sz="half" idx="2"/>
          </p:nvPr>
        </p:nvSpPr>
        <p:spPr>
          <a:xfrm>
            <a:off x="862014" y="2505075"/>
            <a:ext cx="5157787" cy="3684588"/>
          </a:xfrm>
        </p:spPr>
        <p:txBody>
          <a:bodyPr/>
          <a:lstStyle/>
          <a:p>
            <a:r>
              <a:rPr lang="en-US">
                <a:latin typeface="Arial" panose="020B0604020202020204" pitchFamily="34" charset="0"/>
                <a:cs typeface="Arial" panose="020B0604020202020204" pitchFamily="34" charset="0"/>
              </a:rPr>
              <a:t>Student previous score on ACCESS for ELLs is 2.0</a:t>
            </a:r>
          </a:p>
          <a:p>
            <a:r>
              <a:rPr lang="en-US">
                <a:latin typeface="Arial" panose="020B0604020202020204" pitchFamily="34" charset="0"/>
                <a:cs typeface="Arial" panose="020B0604020202020204" pitchFamily="34" charset="0"/>
              </a:rPr>
              <a:t>Current student score on ACCESS for ELLs is 2.5</a:t>
            </a:r>
          </a:p>
          <a:p>
            <a:r>
              <a:rPr lang="en-US">
                <a:latin typeface="Arial" panose="020B0604020202020204" pitchFamily="34" charset="0"/>
                <a:cs typeface="Arial" panose="020B0604020202020204" pitchFamily="34" charset="0"/>
              </a:rPr>
              <a:t>Student points is 60 points</a:t>
            </a:r>
          </a:p>
        </p:txBody>
      </p:sp>
      <p:sp>
        <p:nvSpPr>
          <p:cNvPr id="7" name="Text Placeholder 6">
            <a:extLst>
              <a:ext uri="{FF2B5EF4-FFF2-40B4-BE49-F238E27FC236}">
                <a16:creationId xmlns:a16="http://schemas.microsoft.com/office/drawing/2014/main" id="{889E5195-8E09-4F2B-B069-E0189A29EE25}"/>
              </a:ext>
            </a:extLst>
          </p:cNvPr>
          <p:cNvSpPr>
            <a:spLocks noGrp="1"/>
          </p:cNvSpPr>
          <p:nvPr>
            <p:ph type="body" sz="quarter" idx="3"/>
          </p:nvPr>
        </p:nvSpPr>
        <p:spPr/>
        <p:txBody>
          <a:bodyPr>
            <a:normAutofit/>
          </a:bodyPr>
          <a:lstStyle/>
          <a:p>
            <a:r>
              <a:rPr lang="en-US"/>
              <a:t>Negative Progress Toward English </a:t>
            </a:r>
            <a:r>
              <a:rPr lang="en-US" u="sng"/>
              <a:t>Language Proficiency</a:t>
            </a:r>
          </a:p>
        </p:txBody>
      </p:sp>
      <p:sp>
        <p:nvSpPr>
          <p:cNvPr id="8" name="Content Placeholder 7">
            <a:extLst>
              <a:ext uri="{FF2B5EF4-FFF2-40B4-BE49-F238E27FC236}">
                <a16:creationId xmlns:a16="http://schemas.microsoft.com/office/drawing/2014/main" id="{FD56B1EF-C387-437E-9209-96EA3A4E9F75}"/>
              </a:ext>
            </a:extLst>
          </p:cNvPr>
          <p:cNvSpPr>
            <a:spLocks noGrp="1"/>
          </p:cNvSpPr>
          <p:nvPr>
            <p:ph sz="quarter" idx="4"/>
          </p:nvPr>
        </p:nvSpPr>
        <p:spPr/>
        <p:txBody>
          <a:bodyPr/>
          <a:lstStyle/>
          <a:p>
            <a:r>
              <a:rPr lang="en-US">
                <a:latin typeface="Arial" panose="020B0604020202020204" pitchFamily="34" charset="0"/>
                <a:cs typeface="Arial" panose="020B0604020202020204" pitchFamily="34" charset="0"/>
              </a:rPr>
              <a:t>Student previous score on ACCESS for ELLs is 3.5</a:t>
            </a:r>
          </a:p>
          <a:p>
            <a:r>
              <a:rPr lang="en-US">
                <a:latin typeface="Arial" panose="020B0604020202020204" pitchFamily="34" charset="0"/>
                <a:cs typeface="Arial" panose="020B0604020202020204" pitchFamily="34" charset="0"/>
              </a:rPr>
              <a:t>Current student score on ACCESS for ELLs is 3.0</a:t>
            </a:r>
          </a:p>
          <a:p>
            <a:r>
              <a:rPr lang="en-US">
                <a:latin typeface="Arial" panose="020B0604020202020204" pitchFamily="34" charset="0"/>
                <a:cs typeface="Arial" panose="020B0604020202020204" pitchFamily="34" charset="0"/>
              </a:rPr>
              <a:t>Student points would be 0</a:t>
            </a:r>
          </a:p>
        </p:txBody>
      </p:sp>
    </p:spTree>
    <p:extLst>
      <p:ext uri="{BB962C8B-B14F-4D97-AF65-F5344CB8AC3E}">
        <p14:creationId xmlns:p14="http://schemas.microsoft.com/office/powerpoint/2010/main" val="324680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1BE3-7BF6-4112-8A4B-F8656018381D}"/>
              </a:ext>
            </a:extLst>
          </p:cNvPr>
          <p:cNvSpPr>
            <a:spLocks noGrp="1"/>
          </p:cNvSpPr>
          <p:nvPr>
            <p:ph type="title"/>
          </p:nvPr>
        </p:nvSpPr>
        <p:spPr>
          <a:xfrm>
            <a:off x="311727" y="136525"/>
            <a:ext cx="10707095" cy="1325563"/>
          </a:xfrm>
        </p:spPr>
        <p:txBody>
          <a:bodyPr/>
          <a:lstStyle/>
          <a:p>
            <a:r>
              <a:rPr lang="en-US"/>
              <a:t> Calculation for Status</a:t>
            </a:r>
          </a:p>
        </p:txBody>
      </p:sp>
      <p:sp>
        <p:nvSpPr>
          <p:cNvPr id="3" name="Content Placeholder 2">
            <a:extLst>
              <a:ext uri="{FF2B5EF4-FFF2-40B4-BE49-F238E27FC236}">
                <a16:creationId xmlns:a16="http://schemas.microsoft.com/office/drawing/2014/main" id="{04DE8DB2-0CB2-4063-8C92-393203C7AA41}"/>
              </a:ext>
            </a:extLst>
          </p:cNvPr>
          <p:cNvSpPr>
            <a:spLocks noGrp="1"/>
          </p:cNvSpPr>
          <p:nvPr>
            <p:ph idx="1"/>
          </p:nvPr>
        </p:nvSpPr>
        <p:spPr>
          <a:xfrm>
            <a:off x="566597" y="1382442"/>
            <a:ext cx="10515600" cy="4093115"/>
          </a:xfrm>
        </p:spPr>
        <p:txBody>
          <a:bodyPr vert="horz" lIns="91440" tIns="45720" rIns="91440" bIns="45720" rtlCol="0" anchor="t">
            <a:normAutofit fontScale="92500" lnSpcReduction="10000"/>
          </a:bodyPr>
          <a:lstStyle/>
          <a:p>
            <a:r>
              <a:rPr lang="en-US">
                <a:latin typeface="Arial"/>
                <a:cs typeface="Arial"/>
              </a:rPr>
              <a:t>Calculated by comparing a student’s WIDA ACCESS or Alternate ACCESS performance from last year to this year using the EL tables to assign points and averaging the scores</a:t>
            </a:r>
          </a:p>
          <a:p>
            <a:r>
              <a:rPr lang="en-US">
                <a:latin typeface="Arial"/>
                <a:cs typeface="Arial"/>
              </a:rPr>
              <a:t>Students are reported based on Full Academic Year - 100 days in the schools and districts</a:t>
            </a:r>
          </a:p>
          <a:p>
            <a:r>
              <a:rPr lang="en-US">
                <a:latin typeface="Arial"/>
                <a:cs typeface="Arial"/>
              </a:rPr>
              <a:t>Students must be tested in same assessment - ACCESS/Alternate ACCESS both years</a:t>
            </a:r>
          </a:p>
          <a:p>
            <a:r>
              <a:rPr lang="en-US">
                <a:latin typeface="Arial"/>
                <a:cs typeface="Arial"/>
              </a:rPr>
              <a:t>Students who have point value - 0 points through 140 points- are included</a:t>
            </a:r>
          </a:p>
          <a:p>
            <a:r>
              <a:rPr lang="en-US">
                <a:latin typeface="Arial"/>
                <a:cs typeface="Arial"/>
              </a:rPr>
              <a:t>Who met the n-count of 30 students for elementary, middle and high school are included</a:t>
            </a:r>
          </a:p>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032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EL Proficiency Indicator</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KYED-14-1872</_dlc_DocId>
    <_dlc_DocIdUrl xmlns="3a62de7d-ba57-4f43-9dae-9623ba637be0">
      <Url>https://www.education.ky.gov/AA/distsupp/_layouts/15/DocIdRedir.aspx?ID=KYED-14-1872</Url>
      <Description>KYED-14-1872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D7994F8A-6E7D-4806-B3E6-B77C1E786ACE}"/>
</file>

<file path=customXml/itemProps3.xml><?xml version="1.0" encoding="utf-8"?>
<ds:datastoreItem xmlns:ds="http://schemas.openxmlformats.org/officeDocument/2006/customXml" ds:itemID="{C70D4522-EDD2-4326-BD38-D65ABD3DF72F}">
  <ds:schemaRefs>
    <ds:schemaRef ds:uri="9e447306-43c9-46fc-85e8-9d0ed75a3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2A36306-2434-4D13-B2B3-E2BCB6702901}"/>
</file>

<file path=docProps/app.xml><?xml version="1.0" encoding="utf-8"?>
<Properties xmlns="http://schemas.openxmlformats.org/officeDocument/2006/extended-properties" xmlns:vt="http://schemas.openxmlformats.org/officeDocument/2006/docPropsVTypes">
  <TotalTime>1</TotalTime>
  <Words>2563</Words>
  <Application>Microsoft Office PowerPoint</Application>
  <PresentationFormat>Widescreen</PresentationFormat>
  <Paragraphs>421</Paragraphs>
  <Slides>28</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Franklin Gothic Book</vt:lpstr>
      <vt:lpstr>Franklin Gothic Medium</vt:lpstr>
      <vt:lpstr>Libre Franklin</vt:lpstr>
      <vt:lpstr>Libre Franklin Medium</vt:lpstr>
      <vt:lpstr>Söhne</vt:lpstr>
      <vt:lpstr>Office Theme</vt:lpstr>
      <vt:lpstr>Office Theme</vt:lpstr>
      <vt:lpstr>Accountability Indicator Training: Progress on English Language Proficiency</vt:lpstr>
      <vt:lpstr>English Learner Progress</vt:lpstr>
      <vt:lpstr>Overall Accountability Weights</vt:lpstr>
      <vt:lpstr>Agenda</vt:lpstr>
      <vt:lpstr>Kentucky’s ESSA Plan</vt:lpstr>
      <vt:lpstr>EL Progress Indicator Tables-ACCESS </vt:lpstr>
      <vt:lpstr>EL Progress Indicator Tables- Alternate ACCESS </vt:lpstr>
      <vt:lpstr>EL Progress Status Examples</vt:lpstr>
      <vt:lpstr> Calculation for Status</vt:lpstr>
      <vt:lpstr>EL Indicator Status Calculation</vt:lpstr>
      <vt:lpstr>Status Scores</vt:lpstr>
      <vt:lpstr>Status Levels</vt:lpstr>
      <vt:lpstr>Change Score</vt:lpstr>
      <vt:lpstr>Example of Change Score</vt:lpstr>
      <vt:lpstr>Change Scores</vt:lpstr>
      <vt:lpstr>Indicator Scores</vt:lpstr>
      <vt:lpstr>Indicator Performance Ratings</vt:lpstr>
      <vt:lpstr>Overall Score – High School </vt:lpstr>
      <vt:lpstr>Overall Designations</vt:lpstr>
      <vt:lpstr>School Configurations</vt:lpstr>
      <vt:lpstr>Feeder Schools</vt:lpstr>
      <vt:lpstr>Feeder Schools Example</vt:lpstr>
      <vt:lpstr>Students Are and Are Not Included in the Calculation</vt:lpstr>
      <vt:lpstr>Long Term Goals</vt:lpstr>
      <vt:lpstr>Where to Find EL Data in the SRC</vt:lpstr>
      <vt:lpstr>Other 2023-2024 Trainings </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EL Proficiency Indicator</dc:title>
  <dc:creator>Williams, Chris - Division of Assessment and Accountability Support</dc:creator>
  <cp:lastModifiedBy>Riley, Ben - Division of Assessment and Accountability Support</cp:lastModifiedBy>
  <cp:revision>3</cp:revision>
  <dcterms:created xsi:type="dcterms:W3CDTF">2022-06-22T17:19:29Z</dcterms:created>
  <dcterms:modified xsi:type="dcterms:W3CDTF">2023-09-29T18:15:23Z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e38179ef-3939-409f-8da9-cfce7bfa060f</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