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sldIdLst>
    <p:sldId id="1071" r:id="rId5"/>
    <p:sldId id="257" r:id="rId6"/>
    <p:sldId id="1547" r:id="rId7"/>
    <p:sldId id="1560" r:id="rId8"/>
    <p:sldId id="1060" r:id="rId9"/>
    <p:sldId id="300" r:id="rId10"/>
    <p:sldId id="996" r:id="rId11"/>
    <p:sldId id="1555" r:id="rId12"/>
    <p:sldId id="1553" r:id="rId13"/>
    <p:sldId id="1554" r:id="rId14"/>
    <p:sldId id="297" r:id="rId15"/>
    <p:sldId id="1568" r:id="rId16"/>
    <p:sldId id="1532" r:id="rId17"/>
    <p:sldId id="1546" r:id="rId18"/>
    <p:sldId id="1528" r:id="rId19"/>
    <p:sldId id="1533" r:id="rId20"/>
    <p:sldId id="1534" r:id="rId21"/>
    <p:sldId id="1535" r:id="rId22"/>
    <p:sldId id="1569" r:id="rId23"/>
    <p:sldId id="1543" r:id="rId24"/>
    <p:sldId id="1582" r:id="rId25"/>
    <p:sldId id="1584" r:id="rId26"/>
    <p:sldId id="1588" r:id="rId27"/>
    <p:sldId id="1589" r:id="rId28"/>
    <p:sldId id="1581" r:id="rId29"/>
    <p:sldId id="1572" r:id="rId30"/>
    <p:sldId id="1567" r:id="rId31"/>
    <p:sldId id="1548" r:id="rId32"/>
    <p:sldId id="270" r:id="rId33"/>
    <p:sldId id="503" r:id="rId34"/>
    <p:sldId id="1591" r:id="rId35"/>
    <p:sldId id="1010" r:id="rId36"/>
    <p:sldId id="476" r:id="rId37"/>
    <p:sldId id="452" r:id="rId38"/>
    <p:sldId id="1570" r:id="rId39"/>
    <p:sldId id="1057" r:id="rId40"/>
    <p:sldId id="1590" r:id="rId41"/>
    <p:sldId id="1002" r:id="rId42"/>
    <p:sldId id="1000" r:id="rId43"/>
    <p:sldId id="301" r:id="rId44"/>
    <p:sldId id="303" r:id="rId45"/>
    <p:sldId id="107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C0FC13C-748B-D961-772C-145112EE73E3}" name="Sims, Rhonda - KDE Associate Commissioner" initials="SC" userId="S::rhonda.sims@education.ky.gov::bad20b3f-b7c8-4cb3-ae2a-6808ba4166df" providerId="AD"/>
  <p188:author id="{5BD90D4C-25CF-D8C0-EF06-27663B70180B}" name="Perkins, Jacob - Division of Communications" initials="PJDoC" userId="S::Jacob.Perkins@education.ky.gov::c40ba2c0-b4ef-4c71-9781-8024fdc37b7e"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RBDoAaA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52542E0-8598-802C-4F54-07E1BFF984EC}" name="Guest User" initials="GU" userId="S::urn:spo:anon#3b6fdfafcd3ce5a8967fb56d890266da3db10cf65ce6d4ef0c990f4bc0334d45::" providerId="AD"/>
  <p188:author id="{C3D873E3-4DC4-748B-D574-646FE133D5AE}" name="Turner, Rosalind - Division of Communications" initials="TRDoC" userId="S::rosalind.turner@education.ky.gov::7c9c7ca7-1d99-46ec-ad67-a660f1da40fc" providerId="AD"/>
  <p188:author id="{4D3359FE-3F21-DD37-8C39-B8B1FBF56728}" name="Stills, Shelby - Division of Communications" initials="SC" userId="S::shelby.stills@education.ky.gov::4c29101b-063f-47ef-86d2-478743c7c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ace, Sarah - Office of Teaching and Learning" initials="PS-OoTaL" lastIdx="27" clrIdx="0">
    <p:extLst>
      <p:ext uri="{19B8F6BF-5375-455C-9EA6-DF929625EA0E}">
        <p15:presenceInfo xmlns:p15="http://schemas.microsoft.com/office/powerpoint/2012/main" userId="S::sarah.peace@education.ky.gov::6af79f7c-26c6-4199-b8eb-69eeb1e7ae71" providerId="AD"/>
      </p:ext>
    </p:extLst>
  </p:cmAuthor>
  <p:cmAuthor id="2" name="Ray, Micki - Office of Teaching and Learning" initials="RM-OoTaL" lastIdx="4" clrIdx="1">
    <p:extLst>
      <p:ext uri="{19B8F6BF-5375-455C-9EA6-DF929625EA0E}">
        <p15:presenceInfo xmlns:p15="http://schemas.microsoft.com/office/powerpoint/2012/main" userId="S::micki.ray@education.ky.gov::a08fef2d-e290-42a4-abc6-bdc92162ba8c" providerId="AD"/>
      </p:ext>
    </p:extLst>
  </p:cmAuthor>
  <p:cmAuthor id="3" name="Guest User" initials="GU" lastIdx="1" clrIdx="2">
    <p:extLst>
      <p:ext uri="{19B8F6BF-5375-455C-9EA6-DF929625EA0E}">
        <p15:presenceInfo xmlns:p15="http://schemas.microsoft.com/office/powerpoint/2012/main" userId="S::urn:spo:anon#0acc83cadcfdde6c6ed5016c77c81b3f30f4aa9b37e3b106811f5d0b43b4a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0E3"/>
    <a:srgbClr val="007780"/>
    <a:srgbClr val="DF6613"/>
    <a:srgbClr val="E6E6E6"/>
    <a:srgbClr val="000000"/>
    <a:srgbClr val="D5E3CF"/>
    <a:srgbClr val="A7CBCD"/>
    <a:srgbClr val="E1FAFD"/>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13D6B-C5BC-5E64-EE30-BD6202066B50}" v="50" dt="2023-09-29T11:55:30.205"/>
    <p1510:client id="{9F2ADFC0-D3DB-41CA-9CE2-4C32BD0B8852}" v="1624" dt="2023-09-28T14:08:58.842"/>
    <p1510:client id="{CAC7B5C7-A600-4006-8066-F670FDD18CC1}" v="11" dt="2023-09-29T12:44:16.50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4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56"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Helen - Division of Assessment and Accountability Support" userId="b7d6fb4f-88fd-4227-920b-6a3119e5e7a1" providerId="ADAL" clId="{3D2B948A-AC6A-4059-98EB-1AF7983EDE90}"/>
    <pc:docChg chg="undo custSel addSld delSld modSld sldOrd">
      <pc:chgData name="Jones, Helen - Division of Assessment and Accountability Support" userId="b7d6fb4f-88fd-4227-920b-6a3119e5e7a1" providerId="ADAL" clId="{3D2B948A-AC6A-4059-98EB-1AF7983EDE90}" dt="2023-09-22T12:10:26.992" v="214"/>
      <pc:docMkLst>
        <pc:docMk/>
      </pc:docMkLst>
      <pc:sldChg chg="delCm modCm">
        <pc:chgData name="Jones, Helen - Division of Assessment and Accountability Support" userId="b7d6fb4f-88fd-4227-920b-6a3119e5e7a1" providerId="ADAL" clId="{3D2B948A-AC6A-4059-98EB-1AF7983EDE90}" dt="2023-09-21T12:24:45.908" v="148"/>
        <pc:sldMkLst>
          <pc:docMk/>
          <pc:sldMk cId="1112980395" sldId="257"/>
        </pc:sldMkLst>
        <pc:extLst>
          <p:ext xmlns:p="http://schemas.openxmlformats.org/presentationml/2006/main" uri="{D6D511B9-2390-475A-947B-AFAB55BFBCF1}">
            <pc226:cmChg xmlns:pc226="http://schemas.microsoft.com/office/powerpoint/2022/06/main/command" chg="del mod modRxn">
              <pc226:chgData name="Jones, Helen - Division of Assessment and Accountability Support" userId="b7d6fb4f-88fd-4227-920b-6a3119e5e7a1" providerId="ADAL" clId="{3D2B948A-AC6A-4059-98EB-1AF7983EDE90}" dt="2023-09-21T12:24:45.908" v="148"/>
              <pc2:cmMkLst xmlns:pc2="http://schemas.microsoft.com/office/powerpoint/2019/9/main/command">
                <pc:docMk/>
                <pc:sldMk cId="1112980395" sldId="257"/>
                <pc2:cmMk id="{920AAB2A-1754-469E-9676-A3C3F660BBA7}"/>
              </pc2:cmMkLst>
            </pc226:cmChg>
            <pc226:cmChg xmlns:pc226="http://schemas.microsoft.com/office/powerpoint/2022/06/main/command" chg="">
              <pc226:chgData name="Jones, Helen - Division of Assessment and Accountability Support" userId="b7d6fb4f-88fd-4227-920b-6a3119e5e7a1" providerId="ADAL" clId="{3D2B948A-AC6A-4059-98EB-1AF7983EDE90}" dt="2023-09-21T12:24:21.246" v="139"/>
              <pc2:cmMkLst xmlns:pc2="http://schemas.microsoft.com/office/powerpoint/2019/9/main/command">
                <pc:docMk/>
                <pc:sldMk cId="1112980395" sldId="257"/>
                <pc2:cmMk id="{B62AD3CE-CD79-489F-9104-91000C4D791D}"/>
              </pc2:cmMkLst>
              <pc226:cmRplyChg chg="add">
                <pc226:chgData name="Jones, Helen - Division of Assessment and Accountability Support" userId="b7d6fb4f-88fd-4227-920b-6a3119e5e7a1" providerId="ADAL" clId="{3D2B948A-AC6A-4059-98EB-1AF7983EDE90}" dt="2023-09-21T12:24:21.246" v="139"/>
                <pc2:cmRplyMkLst xmlns:pc2="http://schemas.microsoft.com/office/powerpoint/2019/9/main/command">
                  <pc:docMk/>
                  <pc:sldMk cId="1112980395" sldId="257"/>
                  <pc2:cmMk id="{B62AD3CE-CD79-489F-9104-91000C4D791D}"/>
                  <pc2:cmRplyMk id="{363EE928-B44B-42FA-98A7-23DABE0C49E8}"/>
                </pc2:cmRplyMkLst>
              </pc226:cmRplyChg>
            </pc226:cmChg>
          </p:ext>
        </pc:extLst>
      </pc:sldChg>
      <pc:sldChg chg="modSp mod delCm modCm">
        <pc:chgData name="Jones, Helen - Division of Assessment and Accountability Support" userId="b7d6fb4f-88fd-4227-920b-6a3119e5e7a1" providerId="ADAL" clId="{3D2B948A-AC6A-4059-98EB-1AF7983EDE90}" dt="2023-09-21T12:14:01.524" v="135"/>
        <pc:sldMkLst>
          <pc:docMk/>
          <pc:sldMk cId="0" sldId="270"/>
        </pc:sldMkLst>
        <pc:spChg chg="mod">
          <ac:chgData name="Jones, Helen - Division of Assessment and Accountability Support" userId="b7d6fb4f-88fd-4227-920b-6a3119e5e7a1" providerId="ADAL" clId="{3D2B948A-AC6A-4059-98EB-1AF7983EDE90}" dt="2023-09-21T12:13:01.064" v="129" actId="20577"/>
          <ac:spMkLst>
            <pc:docMk/>
            <pc:sldMk cId="0" sldId="270"/>
            <ac:spMk id="157"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Jones, Helen - Division of Assessment and Accountability Support" userId="b7d6fb4f-88fd-4227-920b-6a3119e5e7a1" providerId="ADAL" clId="{3D2B948A-AC6A-4059-98EB-1AF7983EDE90}" dt="2023-09-21T12:14:01.524" v="135"/>
              <pc2:cmMkLst xmlns:pc2="http://schemas.microsoft.com/office/powerpoint/2019/9/main/command">
                <pc:docMk/>
                <pc:sldMk cId="0" sldId="270"/>
                <pc2:cmMk id="{C32D0021-FF41-43C3-88DD-90A2B92CDB1D}"/>
              </pc2:cmMkLst>
            </pc226:cmChg>
            <pc226:cmChg xmlns:pc226="http://schemas.microsoft.com/office/powerpoint/2022/06/main/command" chg="del mod modRxn">
              <pc226:chgData name="Jones, Helen - Division of Assessment and Accountability Support" userId="b7d6fb4f-88fd-4227-920b-6a3119e5e7a1" providerId="ADAL" clId="{3D2B948A-AC6A-4059-98EB-1AF7983EDE90}" dt="2023-09-21T12:13:51.880" v="132"/>
              <pc2:cmMkLst xmlns:pc2="http://schemas.microsoft.com/office/powerpoint/2019/9/main/command">
                <pc:docMk/>
                <pc:sldMk cId="0" sldId="270"/>
                <pc2:cmMk id="{88610D7C-6019-40D3-ACAE-843C077324A1}"/>
              </pc2:cmMkLst>
            </pc226:cmChg>
          </p:ext>
        </pc:extLst>
      </pc:sldChg>
      <pc:sldChg chg="modCm">
        <pc:chgData name="Jones, Helen - Division of Assessment and Accountability Support" userId="b7d6fb4f-88fd-4227-920b-6a3119e5e7a1" providerId="ADAL" clId="{3D2B948A-AC6A-4059-98EB-1AF7983EDE90}" dt="2023-09-21T20:03:52.356" v="180"/>
        <pc:sldMkLst>
          <pc:docMk/>
          <pc:sldMk cId="2914817164" sldId="297"/>
        </pc:sldMkLst>
        <pc:extLst>
          <p:ext xmlns:p="http://schemas.openxmlformats.org/presentationml/2006/main" uri="{D6D511B9-2390-475A-947B-AFAB55BFBCF1}">
            <pc226:cmChg xmlns:pc226="http://schemas.microsoft.com/office/powerpoint/2022/06/main/command" chg="">
              <pc226:chgData name="Jones, Helen - Division of Assessment and Accountability Support" userId="b7d6fb4f-88fd-4227-920b-6a3119e5e7a1" providerId="ADAL" clId="{3D2B948A-AC6A-4059-98EB-1AF7983EDE90}" dt="2023-09-21T20:03:52.356" v="180"/>
              <pc2:cmMkLst xmlns:pc2="http://schemas.microsoft.com/office/powerpoint/2019/9/main/command">
                <pc:docMk/>
                <pc:sldMk cId="2914817164" sldId="297"/>
                <pc2:cmMk id="{DA39BCC1-E7D7-4AEE-811F-463E3DBD607E}"/>
              </pc2:cmMkLst>
              <pc226:cmRplyChg chg="add">
                <pc226:chgData name="Jones, Helen - Division of Assessment and Accountability Support" userId="b7d6fb4f-88fd-4227-920b-6a3119e5e7a1" providerId="ADAL" clId="{3D2B948A-AC6A-4059-98EB-1AF7983EDE90}" dt="2023-09-21T20:03:52.356" v="180"/>
                <pc2:cmRplyMkLst xmlns:pc2="http://schemas.microsoft.com/office/powerpoint/2019/9/main/command">
                  <pc:docMk/>
                  <pc:sldMk cId="2914817164" sldId="297"/>
                  <pc2:cmMk id="{DA39BCC1-E7D7-4AEE-811F-463E3DBD607E}"/>
                  <pc2:cmRplyMk id="{CA947119-E477-42A5-BE82-D879E89FAC3A}"/>
                </pc2:cmRplyMkLst>
              </pc226:cmRplyChg>
            </pc226:cmChg>
          </p:ext>
        </pc:extLst>
      </pc:sldChg>
      <pc:sldChg chg="modSp mod delCm modCm">
        <pc:chgData name="Jones, Helen - Division of Assessment and Accountability Support" userId="b7d6fb4f-88fd-4227-920b-6a3119e5e7a1" providerId="ADAL" clId="{3D2B948A-AC6A-4059-98EB-1AF7983EDE90}" dt="2023-09-22T11:36:48.436" v="188"/>
        <pc:sldMkLst>
          <pc:docMk/>
          <pc:sldMk cId="2441572632" sldId="300"/>
        </pc:sldMkLst>
        <pc:graphicFrameChg chg="modGraphic">
          <ac:chgData name="Jones, Helen - Division of Assessment and Accountability Support" userId="b7d6fb4f-88fd-4227-920b-6a3119e5e7a1" providerId="ADAL" clId="{3D2B948A-AC6A-4059-98EB-1AF7983EDE90}" dt="2023-09-22T11:36:24.116" v="185" actId="20577"/>
          <ac:graphicFrameMkLst>
            <pc:docMk/>
            <pc:sldMk cId="2441572632" sldId="300"/>
            <ac:graphicFrameMk id="7" creationId="{A7B4D59B-BC33-CDB7-6FE9-270F007EE83E}"/>
          </ac:graphicFrameMkLst>
        </pc:graphicFrameChg>
        <pc:extLst>
          <p:ext xmlns:p="http://schemas.openxmlformats.org/presentationml/2006/main" uri="{D6D511B9-2390-475A-947B-AFAB55BFBCF1}">
            <pc226:cmChg xmlns:pc226="http://schemas.microsoft.com/office/powerpoint/2022/06/main/command" chg="del mod">
              <pc226:chgData name="Jones, Helen - Division of Assessment and Accountability Support" userId="b7d6fb4f-88fd-4227-920b-6a3119e5e7a1" providerId="ADAL" clId="{3D2B948A-AC6A-4059-98EB-1AF7983EDE90}" dt="2023-09-22T11:36:29.969" v="186"/>
              <pc2:cmMkLst xmlns:pc2="http://schemas.microsoft.com/office/powerpoint/2019/9/main/command">
                <pc:docMk/>
                <pc:sldMk cId="2441572632" sldId="300"/>
                <pc2:cmMk id="{F7CD20D3-AE0B-41CE-8886-78EE5BE9C716}"/>
              </pc2:cmMkLst>
            </pc226:cmChg>
            <pc226:cmChg xmlns:pc226="http://schemas.microsoft.com/office/powerpoint/2022/06/main/command" chg="del mod">
              <pc226:chgData name="Jones, Helen - Division of Assessment and Accountability Support" userId="b7d6fb4f-88fd-4227-920b-6a3119e5e7a1" providerId="ADAL" clId="{3D2B948A-AC6A-4059-98EB-1AF7983EDE90}" dt="2023-09-22T11:36:48.436" v="188"/>
              <pc2:cmMkLst xmlns:pc2="http://schemas.microsoft.com/office/powerpoint/2019/9/main/command">
                <pc:docMk/>
                <pc:sldMk cId="2441572632" sldId="300"/>
                <pc2:cmMk id="{FA2134D6-57C0-40B2-94E4-D1A11AE339D5}"/>
              </pc2:cmMkLst>
            </pc226:cmChg>
          </p:ext>
        </pc:extLst>
      </pc:sldChg>
      <pc:sldChg chg="delCm">
        <pc:chgData name="Jones, Helen - Division of Assessment and Accountability Support" userId="b7d6fb4f-88fd-4227-920b-6a3119e5e7a1" providerId="ADAL" clId="{3D2B948A-AC6A-4059-98EB-1AF7983EDE90}" dt="2023-09-21T12:23:18.247" v="138"/>
        <pc:sldMkLst>
          <pc:docMk/>
          <pc:sldMk cId="1153131532" sldId="301"/>
        </pc:sldMkLst>
        <pc:extLst>
          <p:ext xmlns:p="http://schemas.openxmlformats.org/presentationml/2006/main" uri="{D6D511B9-2390-475A-947B-AFAB55BFBCF1}">
            <pc226:cmChg xmlns:pc226="http://schemas.microsoft.com/office/powerpoint/2022/06/main/command" chg="del">
              <pc226:chgData name="Jones, Helen - Division of Assessment and Accountability Support" userId="b7d6fb4f-88fd-4227-920b-6a3119e5e7a1" providerId="ADAL" clId="{3D2B948A-AC6A-4059-98EB-1AF7983EDE90}" dt="2023-09-21T12:23:18.247" v="138"/>
              <pc2:cmMkLst xmlns:pc2="http://schemas.microsoft.com/office/powerpoint/2019/9/main/command">
                <pc:docMk/>
                <pc:sldMk cId="1153131532" sldId="301"/>
                <pc2:cmMk id="{B9C99F9F-4EBE-49BE-8F35-B8CC4195E569}"/>
              </pc2:cmMkLst>
            </pc226:cmChg>
          </p:ext>
        </pc:extLst>
      </pc:sldChg>
      <pc:sldChg chg="ord modCm">
        <pc:chgData name="Jones, Helen - Division of Assessment and Accountability Support" userId="b7d6fb4f-88fd-4227-920b-6a3119e5e7a1" providerId="ADAL" clId="{3D2B948A-AC6A-4059-98EB-1AF7983EDE90}" dt="2023-09-21T19:17:00.190" v="179"/>
        <pc:sldMkLst>
          <pc:docMk/>
          <pc:sldMk cId="1276242695" sldId="476"/>
        </pc:sldMkLst>
        <pc:extLst>
          <p:ext xmlns:p="http://schemas.openxmlformats.org/presentationml/2006/main" uri="{D6D511B9-2390-475A-947B-AFAB55BFBCF1}">
            <pc226:cmChg xmlns:pc226="http://schemas.microsoft.com/office/powerpoint/2022/06/main/command" chg="">
              <pc226:chgData name="Jones, Helen - Division of Assessment and Accountability Support" userId="b7d6fb4f-88fd-4227-920b-6a3119e5e7a1" providerId="ADAL" clId="{3D2B948A-AC6A-4059-98EB-1AF7983EDE90}" dt="2023-09-21T19:17:00.190" v="179"/>
              <pc2:cmMkLst xmlns:pc2="http://schemas.microsoft.com/office/powerpoint/2019/9/main/command">
                <pc:docMk/>
                <pc:sldMk cId="1276242695" sldId="476"/>
                <pc2:cmMk id="{4628EC09-C96D-402C-A1AA-969D36749296}"/>
              </pc2:cmMkLst>
              <pc226:cmRplyChg chg="add">
                <pc226:chgData name="Jones, Helen - Division of Assessment and Accountability Support" userId="b7d6fb4f-88fd-4227-920b-6a3119e5e7a1" providerId="ADAL" clId="{3D2B948A-AC6A-4059-98EB-1AF7983EDE90}" dt="2023-09-21T19:17:00.190" v="179"/>
                <pc2:cmRplyMkLst xmlns:pc2="http://schemas.microsoft.com/office/powerpoint/2019/9/main/command">
                  <pc:docMk/>
                  <pc:sldMk cId="1276242695" sldId="476"/>
                  <pc2:cmMk id="{4628EC09-C96D-402C-A1AA-969D36749296}"/>
                  <pc2:cmRplyMk id="{07EFA82E-6BA8-445B-B6BA-25725A5AFF8F}"/>
                </pc2:cmRplyMkLst>
              </pc226:cmRplyChg>
              <pc226:cmRplyChg chg="add">
                <pc226:chgData name="Jones, Helen - Division of Assessment and Accountability Support" userId="b7d6fb4f-88fd-4227-920b-6a3119e5e7a1" providerId="ADAL" clId="{3D2B948A-AC6A-4059-98EB-1AF7983EDE90}" dt="2023-09-21T12:20:21.637" v="136"/>
                <pc2:cmRplyMkLst xmlns:pc2="http://schemas.microsoft.com/office/powerpoint/2019/9/main/command">
                  <pc:docMk/>
                  <pc:sldMk cId="1276242695" sldId="476"/>
                  <pc2:cmMk id="{4628EC09-C96D-402C-A1AA-969D36749296}"/>
                  <pc2:cmRplyMk id="{C33A8854-0BB4-4CA5-B283-4053BE778013}"/>
                </pc2:cmRplyMkLst>
              </pc226:cmRplyChg>
            </pc226:cmChg>
          </p:ext>
        </pc:extLst>
      </pc:sldChg>
      <pc:sldChg chg="modSp mod modCm">
        <pc:chgData name="Jones, Helen - Division of Assessment and Accountability Support" userId="b7d6fb4f-88fd-4227-920b-6a3119e5e7a1" providerId="ADAL" clId="{3D2B948A-AC6A-4059-98EB-1AF7983EDE90}" dt="2023-09-21T12:28:41.570" v="174" actId="1076"/>
        <pc:sldMkLst>
          <pc:docMk/>
          <pc:sldMk cId="2231297251" sldId="996"/>
        </pc:sldMkLst>
        <pc:spChg chg="mod">
          <ac:chgData name="Jones, Helen - Division of Assessment and Accountability Support" userId="b7d6fb4f-88fd-4227-920b-6a3119e5e7a1" providerId="ADAL" clId="{3D2B948A-AC6A-4059-98EB-1AF7983EDE90}" dt="2023-09-21T12:28:41.570" v="174" actId="1076"/>
          <ac:spMkLst>
            <pc:docMk/>
            <pc:sldMk cId="2231297251" sldId="996"/>
            <ac:spMk id="3" creationId="{E2F6FF51-70E0-34D4-1A14-A9DC822207F1}"/>
          </ac:spMkLst>
        </pc:spChg>
        <pc:extLst>
          <p:ext xmlns:p="http://schemas.openxmlformats.org/presentationml/2006/main" uri="{D6D511B9-2390-475A-947B-AFAB55BFBCF1}">
            <pc226:cmChg xmlns:pc226="http://schemas.microsoft.com/office/powerpoint/2022/06/main/command" chg="mod">
              <pc226:chgData name="Jones, Helen - Division of Assessment and Accountability Support" userId="b7d6fb4f-88fd-4227-920b-6a3119e5e7a1" providerId="ADAL" clId="{3D2B948A-AC6A-4059-98EB-1AF7983EDE90}" dt="2023-09-21T12:28:13.724" v="165" actId="6549"/>
              <pc2:cmMkLst xmlns:pc2="http://schemas.microsoft.com/office/powerpoint/2019/9/main/command">
                <pc:docMk/>
                <pc:sldMk cId="2231297251" sldId="996"/>
                <pc2:cmMk id="{D3D72A1B-CBBE-4E81-A1C2-D61C4706FCA8}"/>
              </pc2:cmMkLst>
            </pc226:cmChg>
          </p:ext>
        </pc:extLst>
      </pc:sldChg>
      <pc:sldChg chg="modSp add del mod">
        <pc:chgData name="Jones, Helen - Division of Assessment and Accountability Support" userId="b7d6fb4f-88fd-4227-920b-6a3119e5e7a1" providerId="ADAL" clId="{3D2B948A-AC6A-4059-98EB-1AF7983EDE90}" dt="2023-09-20T14:18:24.449" v="84" actId="47"/>
        <pc:sldMkLst>
          <pc:docMk/>
          <pc:sldMk cId="3811533405" sldId="1003"/>
        </pc:sldMkLst>
        <pc:spChg chg="mod">
          <ac:chgData name="Jones, Helen - Division of Assessment and Accountability Support" userId="b7d6fb4f-88fd-4227-920b-6a3119e5e7a1" providerId="ADAL" clId="{3D2B948A-AC6A-4059-98EB-1AF7983EDE90}" dt="2023-09-20T14:09:17.117" v="57" actId="20577"/>
          <ac:spMkLst>
            <pc:docMk/>
            <pc:sldMk cId="3811533405" sldId="1003"/>
            <ac:spMk id="2" creationId="{C2ED7565-D04F-74A7-6EB1-37341939C535}"/>
          </ac:spMkLst>
        </pc:spChg>
        <pc:spChg chg="mod">
          <ac:chgData name="Jones, Helen - Division of Assessment and Accountability Support" userId="b7d6fb4f-88fd-4227-920b-6a3119e5e7a1" providerId="ADAL" clId="{3D2B948A-AC6A-4059-98EB-1AF7983EDE90}" dt="2023-09-20T14:16:00.725" v="82" actId="20577"/>
          <ac:spMkLst>
            <pc:docMk/>
            <pc:sldMk cId="3811533405" sldId="1003"/>
            <ac:spMk id="3" creationId="{1ED2484C-28CC-42FA-B1A2-E521ED756B1B}"/>
          </ac:spMkLst>
        </pc:spChg>
      </pc:sldChg>
      <pc:sldChg chg="modSp del mod">
        <pc:chgData name="Jones, Helen - Division of Assessment and Accountability Support" userId="b7d6fb4f-88fd-4227-920b-6a3119e5e7a1" providerId="ADAL" clId="{3D2B948A-AC6A-4059-98EB-1AF7983EDE90}" dt="2023-09-20T14:21:33.487" v="104" actId="2696"/>
        <pc:sldMkLst>
          <pc:docMk/>
          <pc:sldMk cId="1848524364" sldId="1025"/>
        </pc:sldMkLst>
        <pc:spChg chg="mod">
          <ac:chgData name="Jones, Helen - Division of Assessment and Accountability Support" userId="b7d6fb4f-88fd-4227-920b-6a3119e5e7a1" providerId="ADAL" clId="{3D2B948A-AC6A-4059-98EB-1AF7983EDE90}" dt="2023-09-20T14:09:34.159" v="65" actId="20577"/>
          <ac:spMkLst>
            <pc:docMk/>
            <pc:sldMk cId="1848524364" sldId="1025"/>
            <ac:spMk id="2" creationId="{E335EAA6-E623-12B2-53C5-B27957F64B65}"/>
          </ac:spMkLst>
        </pc:spChg>
      </pc:sldChg>
      <pc:sldChg chg="delCm modCm">
        <pc:chgData name="Jones, Helen - Division of Assessment and Accountability Support" userId="b7d6fb4f-88fd-4227-920b-6a3119e5e7a1" providerId="ADAL" clId="{3D2B948A-AC6A-4059-98EB-1AF7983EDE90}" dt="2023-09-22T11:45:10.277" v="213"/>
        <pc:sldMkLst>
          <pc:docMk/>
          <pc:sldMk cId="958431239" sldId="1057"/>
        </pc:sldMkLst>
        <pc:extLst>
          <p:ext xmlns:p="http://schemas.openxmlformats.org/presentationml/2006/main" uri="{D6D511B9-2390-475A-947B-AFAB55BFBCF1}">
            <pc226:cmChg xmlns:pc226="http://schemas.microsoft.com/office/powerpoint/2022/06/main/command" chg="del mod modRxn">
              <pc226:chgData name="Jones, Helen - Division of Assessment and Accountability Support" userId="b7d6fb4f-88fd-4227-920b-6a3119e5e7a1" providerId="ADAL" clId="{3D2B948A-AC6A-4059-98EB-1AF7983EDE90}" dt="2023-09-22T11:45:10.277" v="213"/>
              <pc2:cmMkLst xmlns:pc2="http://schemas.microsoft.com/office/powerpoint/2019/9/main/command">
                <pc:docMk/>
                <pc:sldMk cId="958431239" sldId="1057"/>
                <pc2:cmMk id="{6D50F4F3-3251-46D8-A945-F2A75D8C0B40}"/>
              </pc2:cmMkLst>
              <pc226:cmRplyChg chg="add">
                <pc226:chgData name="Jones, Helen - Division of Assessment and Accountability Support" userId="b7d6fb4f-88fd-4227-920b-6a3119e5e7a1" providerId="ADAL" clId="{3D2B948A-AC6A-4059-98EB-1AF7983EDE90}" dt="2023-09-21T15:13:29.463" v="175"/>
                <pc2:cmRplyMkLst xmlns:pc2="http://schemas.microsoft.com/office/powerpoint/2019/9/main/command">
                  <pc:docMk/>
                  <pc:sldMk cId="958431239" sldId="1057"/>
                  <pc2:cmMk id="{6D50F4F3-3251-46D8-A945-F2A75D8C0B40}"/>
                  <pc2:cmRplyMk id="{08C5A1A0-9BE4-4C4F-8574-92EBFA9880F5}"/>
                </pc2:cmRplyMkLst>
              </pc226:cmRplyChg>
              <pc226:cmRplyChg chg="add">
                <pc226:chgData name="Jones, Helen - Division of Assessment and Accountability Support" userId="b7d6fb4f-88fd-4227-920b-6a3119e5e7a1" providerId="ADAL" clId="{3D2B948A-AC6A-4059-98EB-1AF7983EDE90}" dt="2023-09-21T12:22:25.145" v="137"/>
                <pc2:cmRplyMkLst xmlns:pc2="http://schemas.microsoft.com/office/powerpoint/2019/9/main/command">
                  <pc:docMk/>
                  <pc:sldMk cId="958431239" sldId="1057"/>
                  <pc2:cmMk id="{6D50F4F3-3251-46D8-A945-F2A75D8C0B40}"/>
                  <pc2:cmRplyMk id="{339DB2AD-12A4-4C3B-8B90-76802E20C083}"/>
                </pc2:cmRplyMkLst>
              </pc226:cmRplyChg>
            </pc226:cmChg>
          </p:ext>
        </pc:extLst>
      </pc:sldChg>
      <pc:sldChg chg="modSp mod delCm modCm">
        <pc:chgData name="Jones, Helen - Division of Assessment and Accountability Support" userId="b7d6fb4f-88fd-4227-920b-6a3119e5e7a1" providerId="ADAL" clId="{3D2B948A-AC6A-4059-98EB-1AF7983EDE90}" dt="2023-09-21T12:26:41.739" v="164" actId="13926"/>
        <pc:sldMkLst>
          <pc:docMk/>
          <pc:sldMk cId="1393089281" sldId="1060"/>
        </pc:sldMkLst>
        <pc:spChg chg="mod">
          <ac:chgData name="Jones, Helen - Division of Assessment and Accountability Support" userId="b7d6fb4f-88fd-4227-920b-6a3119e5e7a1" providerId="ADAL" clId="{3D2B948A-AC6A-4059-98EB-1AF7983EDE90}" dt="2023-09-21T12:26:41.739" v="164" actId="13926"/>
          <ac:spMkLst>
            <pc:docMk/>
            <pc:sldMk cId="1393089281" sldId="1060"/>
            <ac:spMk id="3" creationId="{D49270EF-BDEE-4EE2-B3E8-FB59C7D368C0}"/>
          </ac:spMkLst>
        </pc:spChg>
        <pc:extLst>
          <p:ext xmlns:p="http://schemas.openxmlformats.org/presentationml/2006/main" uri="{D6D511B9-2390-475A-947B-AFAB55BFBCF1}">
            <pc226:cmChg xmlns:pc226="http://schemas.microsoft.com/office/powerpoint/2022/06/main/command" chg="del mod">
              <pc226:chgData name="Jones, Helen - Division of Assessment and Accountability Support" userId="b7d6fb4f-88fd-4227-920b-6a3119e5e7a1" providerId="ADAL" clId="{3D2B948A-AC6A-4059-98EB-1AF7983EDE90}" dt="2023-09-21T12:25:42.129" v="159"/>
              <pc2:cmMkLst xmlns:pc2="http://schemas.microsoft.com/office/powerpoint/2019/9/main/command">
                <pc:docMk/>
                <pc:sldMk cId="1393089281" sldId="1060"/>
                <pc2:cmMk id="{8697E611-0738-4B52-9FDC-2F3275CEB3EF}"/>
              </pc2:cmMkLst>
            </pc226:cmChg>
          </p:ext>
        </pc:extLst>
      </pc:sldChg>
      <pc:sldChg chg="modSp mod delCm">
        <pc:chgData name="Jones, Helen - Division of Assessment and Accountability Support" userId="b7d6fb4f-88fd-4227-920b-6a3119e5e7a1" providerId="ADAL" clId="{3D2B948A-AC6A-4059-98EB-1AF7983EDE90}" dt="2023-09-21T12:25:02.131" v="149"/>
        <pc:sldMkLst>
          <pc:docMk/>
          <pc:sldMk cId="194281938" sldId="1547"/>
        </pc:sldMkLst>
        <pc:spChg chg="mod">
          <ac:chgData name="Jones, Helen - Division of Assessment and Accountability Support" userId="b7d6fb4f-88fd-4227-920b-6a3119e5e7a1" providerId="ADAL" clId="{3D2B948A-AC6A-4059-98EB-1AF7983EDE90}" dt="2023-09-21T12:06:05.380" v="105" actId="207"/>
          <ac:spMkLst>
            <pc:docMk/>
            <pc:sldMk cId="194281938" sldId="1547"/>
            <ac:spMk id="6" creationId="{BC6BA337-BA10-E8F7-D7C4-384E88AACF66}"/>
          </ac:spMkLst>
        </pc:spChg>
        <pc:extLst>
          <p:ext xmlns:p="http://schemas.openxmlformats.org/presentationml/2006/main" uri="{D6D511B9-2390-475A-947B-AFAB55BFBCF1}">
            <pc226:cmChg xmlns:pc226="http://schemas.microsoft.com/office/powerpoint/2022/06/main/command" chg="del">
              <pc226:chgData name="Jones, Helen - Division of Assessment and Accountability Support" userId="b7d6fb4f-88fd-4227-920b-6a3119e5e7a1" providerId="ADAL" clId="{3D2B948A-AC6A-4059-98EB-1AF7983EDE90}" dt="2023-09-21T12:25:02.131" v="149"/>
              <pc2:cmMkLst xmlns:pc2="http://schemas.microsoft.com/office/powerpoint/2019/9/main/command">
                <pc:docMk/>
                <pc:sldMk cId="194281938" sldId="1547"/>
                <pc2:cmMk id="{C85CEA2F-FDCE-481B-8A37-1DF28D669F41}"/>
              </pc2:cmMkLst>
            </pc226:cmChg>
          </p:ext>
        </pc:extLst>
      </pc:sldChg>
      <pc:sldChg chg="modSp mod delCm modCm">
        <pc:chgData name="Jones, Helen - Division of Assessment and Accountability Support" userId="b7d6fb4f-88fd-4227-920b-6a3119e5e7a1" providerId="ADAL" clId="{3D2B948A-AC6A-4059-98EB-1AF7983EDE90}" dt="2023-09-22T11:43:26.300" v="200"/>
        <pc:sldMkLst>
          <pc:docMk/>
          <pc:sldMk cId="1352556792" sldId="1548"/>
        </pc:sldMkLst>
        <pc:spChg chg="mod">
          <ac:chgData name="Jones, Helen - Division of Assessment and Accountability Support" userId="b7d6fb4f-88fd-4227-920b-6a3119e5e7a1" providerId="ADAL" clId="{3D2B948A-AC6A-4059-98EB-1AF7983EDE90}" dt="2023-09-22T11:43:12.339" v="198" actId="13926"/>
          <ac:spMkLst>
            <pc:docMk/>
            <pc:sldMk cId="1352556792" sldId="1548"/>
            <ac:spMk id="3" creationId="{9C32C09D-04BF-0BC9-AADD-781A5F4C91E9}"/>
          </ac:spMkLst>
        </pc:spChg>
        <pc:extLst>
          <p:ext xmlns:p="http://schemas.openxmlformats.org/presentationml/2006/main" uri="{D6D511B9-2390-475A-947B-AFAB55BFBCF1}">
            <pc226:cmChg xmlns:pc226="http://schemas.microsoft.com/office/powerpoint/2022/06/main/command" chg="del mod">
              <pc226:chgData name="Jones, Helen - Division of Assessment and Accountability Support" userId="b7d6fb4f-88fd-4227-920b-6a3119e5e7a1" providerId="ADAL" clId="{3D2B948A-AC6A-4059-98EB-1AF7983EDE90}" dt="2023-09-22T11:43:26.300" v="200"/>
              <pc2:cmMkLst xmlns:pc2="http://schemas.microsoft.com/office/powerpoint/2019/9/main/command">
                <pc:docMk/>
                <pc:sldMk cId="1352556792" sldId="1548"/>
                <pc2:cmMk id="{6E495A95-242B-439B-A8C9-CCD0728D8F86}"/>
              </pc2:cmMkLst>
            </pc226:cmChg>
            <pc226:cmChg xmlns:pc226="http://schemas.microsoft.com/office/powerpoint/2022/06/main/command" chg="del mod">
              <pc226:chgData name="Jones, Helen - Division of Assessment and Accountability Support" userId="b7d6fb4f-88fd-4227-920b-6a3119e5e7a1" providerId="ADAL" clId="{3D2B948A-AC6A-4059-98EB-1AF7983EDE90}" dt="2023-09-22T11:43:22.847" v="199"/>
              <pc2:cmMkLst xmlns:pc2="http://schemas.microsoft.com/office/powerpoint/2019/9/main/command">
                <pc:docMk/>
                <pc:sldMk cId="1352556792" sldId="1548"/>
                <pc2:cmMk id="{5ABE81C3-B1F4-4911-A548-F54C4235969E}"/>
              </pc2:cmMkLst>
            </pc226:cmChg>
          </p:ext>
        </pc:extLst>
      </pc:sldChg>
      <pc:sldChg chg="modSp mod delCm">
        <pc:chgData name="Jones, Helen - Division of Assessment and Accountability Support" userId="b7d6fb4f-88fd-4227-920b-6a3119e5e7a1" providerId="ADAL" clId="{3D2B948A-AC6A-4059-98EB-1AF7983EDE90}" dt="2023-09-22T12:10:26.992" v="214"/>
        <pc:sldMkLst>
          <pc:docMk/>
          <pc:sldMk cId="1384660103" sldId="1553"/>
        </pc:sldMkLst>
        <pc:spChg chg="mod">
          <ac:chgData name="Jones, Helen - Division of Assessment and Accountability Support" userId="b7d6fb4f-88fd-4227-920b-6a3119e5e7a1" providerId="ADAL" clId="{3D2B948A-AC6A-4059-98EB-1AF7983EDE90}" dt="2023-09-22T11:41:24.701" v="195" actId="1076"/>
          <ac:spMkLst>
            <pc:docMk/>
            <pc:sldMk cId="1384660103" sldId="1553"/>
            <ac:spMk id="3" creationId="{5BAFE7B7-DD12-25B4-EB2B-FC577D2B783A}"/>
          </ac:spMkLst>
        </pc:spChg>
        <pc:extLst>
          <p:ext xmlns:p="http://schemas.openxmlformats.org/presentationml/2006/main" uri="{D6D511B9-2390-475A-947B-AFAB55BFBCF1}">
            <pc226:cmChg xmlns:pc226="http://schemas.microsoft.com/office/powerpoint/2022/06/main/command" chg="del">
              <pc226:chgData name="Jones, Helen - Division of Assessment and Accountability Support" userId="b7d6fb4f-88fd-4227-920b-6a3119e5e7a1" providerId="ADAL" clId="{3D2B948A-AC6A-4059-98EB-1AF7983EDE90}" dt="2023-09-22T12:10:26.992" v="214"/>
              <pc2:cmMkLst xmlns:pc2="http://schemas.microsoft.com/office/powerpoint/2019/9/main/command">
                <pc:docMk/>
                <pc:sldMk cId="1384660103" sldId="1553"/>
                <pc2:cmMk id="{36D7F99B-9E66-46DB-8E3B-44AA3AC620B6}"/>
              </pc2:cmMkLst>
            </pc226:cmChg>
          </p:ext>
        </pc:extLst>
      </pc:sldChg>
      <pc:sldChg chg="delCm modCm">
        <pc:chgData name="Jones, Helen - Division of Assessment and Accountability Support" userId="b7d6fb4f-88fd-4227-920b-6a3119e5e7a1" providerId="ADAL" clId="{3D2B948A-AC6A-4059-98EB-1AF7983EDE90}" dt="2023-09-22T11:40:45.724" v="193"/>
        <pc:sldMkLst>
          <pc:docMk/>
          <pc:sldMk cId="3474957928" sldId="1555"/>
        </pc:sldMkLst>
        <pc:extLst>
          <p:ext xmlns:p="http://schemas.openxmlformats.org/presentationml/2006/main" uri="{D6D511B9-2390-475A-947B-AFAB55BFBCF1}">
            <pc226:cmChg xmlns:pc226="http://schemas.microsoft.com/office/powerpoint/2022/06/main/command" chg="">
              <pc226:chgData name="Jones, Helen - Division of Assessment and Accountability Support" userId="b7d6fb4f-88fd-4227-920b-6a3119e5e7a1" providerId="ADAL" clId="{3D2B948A-AC6A-4059-98EB-1AF7983EDE90}" dt="2023-09-22T11:38:40.303" v="189"/>
              <pc2:cmMkLst xmlns:pc2="http://schemas.microsoft.com/office/powerpoint/2019/9/main/command">
                <pc:docMk/>
                <pc:sldMk cId="3474957928" sldId="1555"/>
                <pc2:cmMk id="{A8796133-5A61-4731-9AD3-C27CD8F3E9CD}"/>
              </pc2:cmMkLst>
              <pc226:cmRplyChg chg="add">
                <pc226:chgData name="Jones, Helen - Division of Assessment and Accountability Support" userId="b7d6fb4f-88fd-4227-920b-6a3119e5e7a1" providerId="ADAL" clId="{3D2B948A-AC6A-4059-98EB-1AF7983EDE90}" dt="2023-09-22T11:38:40.303" v="189"/>
                <pc2:cmRplyMkLst xmlns:pc2="http://schemas.microsoft.com/office/powerpoint/2019/9/main/command">
                  <pc:docMk/>
                  <pc:sldMk cId="3474957928" sldId="1555"/>
                  <pc2:cmMk id="{A8796133-5A61-4731-9AD3-C27CD8F3E9CD}"/>
                  <pc2:cmRplyMk id="{E25F3F28-8681-4E45-A166-86D898F47AF4}"/>
                </pc2:cmRplyMkLst>
              </pc226:cmRplyChg>
            </pc226:cmChg>
            <pc226:cmChg xmlns:pc226="http://schemas.microsoft.com/office/powerpoint/2022/06/main/command" chg="del mod modRxn">
              <pc226:chgData name="Jones, Helen - Division of Assessment and Accountability Support" userId="b7d6fb4f-88fd-4227-920b-6a3119e5e7a1" providerId="ADAL" clId="{3D2B948A-AC6A-4059-98EB-1AF7983EDE90}" dt="2023-09-22T11:40:45.724" v="193"/>
              <pc2:cmMkLst xmlns:pc2="http://schemas.microsoft.com/office/powerpoint/2019/9/main/command">
                <pc:docMk/>
                <pc:sldMk cId="3474957928" sldId="1555"/>
                <pc2:cmMk id="{6C9BE694-6BF1-4946-B181-65D629289D4A}"/>
              </pc2:cmMkLst>
            </pc226:cmChg>
          </p:ext>
        </pc:extLst>
      </pc:sldChg>
      <pc:sldChg chg="addSp modSp add mod delCm modCm">
        <pc:chgData name="Jones, Helen - Division of Assessment and Accountability Support" userId="b7d6fb4f-88fd-4227-920b-6a3119e5e7a1" providerId="ADAL" clId="{3D2B948A-AC6A-4059-98EB-1AF7983EDE90}" dt="2023-09-22T11:44:48.950" v="204" actId="13926"/>
        <pc:sldMkLst>
          <pc:docMk/>
          <pc:sldMk cId="1935266529" sldId="1591"/>
        </pc:sldMkLst>
        <pc:spChg chg="mod">
          <ac:chgData name="Jones, Helen - Division of Assessment and Accountability Support" userId="b7d6fb4f-88fd-4227-920b-6a3119e5e7a1" providerId="ADAL" clId="{3D2B948A-AC6A-4059-98EB-1AF7983EDE90}" dt="2023-09-20T14:20:24.769" v="94" actId="14100"/>
          <ac:spMkLst>
            <pc:docMk/>
            <pc:sldMk cId="1935266529" sldId="1591"/>
            <ac:spMk id="2" creationId="{E335EAA6-E623-12B2-53C5-B27957F64B65}"/>
          </ac:spMkLst>
        </pc:spChg>
        <pc:spChg chg="mod">
          <ac:chgData name="Jones, Helen - Division of Assessment and Accountability Support" userId="b7d6fb4f-88fd-4227-920b-6a3119e5e7a1" providerId="ADAL" clId="{3D2B948A-AC6A-4059-98EB-1AF7983EDE90}" dt="2023-09-22T11:44:48.950" v="204" actId="13926"/>
          <ac:spMkLst>
            <pc:docMk/>
            <pc:sldMk cId="1935266529" sldId="1591"/>
            <ac:spMk id="3" creationId="{E0BDB41B-380D-DD5D-A6D2-C4C25E483C63}"/>
          </ac:spMkLst>
        </pc:spChg>
        <pc:spChg chg="add mod">
          <ac:chgData name="Jones, Helen - Division of Assessment and Accountability Support" userId="b7d6fb4f-88fd-4227-920b-6a3119e5e7a1" providerId="ADAL" clId="{3D2B948A-AC6A-4059-98EB-1AF7983EDE90}" dt="2023-09-20T14:20:58.385" v="101" actId="1076"/>
          <ac:spMkLst>
            <pc:docMk/>
            <pc:sldMk cId="1935266529" sldId="1591"/>
            <ac:spMk id="4" creationId="{E7E907B1-6969-6C2E-37BA-697B29FD437D}"/>
          </ac:spMkLst>
        </pc:spChg>
        <pc:extLst>
          <p:ext xmlns:p="http://schemas.openxmlformats.org/presentationml/2006/main" uri="{D6D511B9-2390-475A-947B-AFAB55BFBCF1}">
            <pc226:cmChg xmlns:pc226="http://schemas.microsoft.com/office/powerpoint/2022/06/main/command" chg="del mod modRxn">
              <pc226:chgData name="Jones, Helen - Division of Assessment and Accountability Support" userId="b7d6fb4f-88fd-4227-920b-6a3119e5e7a1" providerId="ADAL" clId="{3D2B948A-AC6A-4059-98EB-1AF7983EDE90}" dt="2023-09-22T11:44:08.528" v="203"/>
              <pc2:cmMkLst xmlns:pc2="http://schemas.microsoft.com/office/powerpoint/2019/9/main/command">
                <pc:docMk/>
                <pc:sldMk cId="1935266529" sldId="1591"/>
                <pc2:cmMk id="{95D203F8-DA65-4065-9A0D-0C0952AB7567}"/>
              </pc2:cmMkLst>
            </pc226:cmChg>
          </p:ext>
        </pc:extLst>
      </pc:sldChg>
    </pc:docChg>
  </pc:docChgLst>
  <pc:docChgLst>
    <pc:chgData name="Jett, Lisa - Division of Assessment and Accountability Support" userId="S::lisa.jett@education.ky.gov::6d718aac-4a55-46f9-aab8-85fa88911f2a" providerId="AD" clId="Web-{50906224-96DB-0BF1-CB78-0A91CF84F5E0}"/>
    <pc:docChg chg="mod">
      <pc:chgData name="Jett, Lisa - Division of Assessment and Accountability Support" userId="S::lisa.jett@education.ky.gov::6d718aac-4a55-46f9-aab8-85fa88911f2a" providerId="AD" clId="Web-{50906224-96DB-0BF1-CB78-0A91CF84F5E0}" dt="2023-09-21T12:32:33.777" v="1"/>
      <pc:docMkLst>
        <pc:docMk/>
      </pc:docMkLst>
      <pc:sldChg chg="addCm">
        <pc:chgData name="Jett, Lisa - Division of Assessment and Accountability Support" userId="S::lisa.jett@education.ky.gov::6d718aac-4a55-46f9-aab8-85fa88911f2a" providerId="AD" clId="Web-{50906224-96DB-0BF1-CB78-0A91CF84F5E0}" dt="2023-09-21T12:32:33.777" v="1"/>
        <pc:sldMkLst>
          <pc:docMk/>
          <pc:sldMk cId="1384660103" sldId="1553"/>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50906224-96DB-0BF1-CB78-0A91CF84F5E0}" dt="2023-09-21T12:32:33.777" v="1"/>
              <pc2:cmMkLst xmlns:pc2="http://schemas.microsoft.com/office/powerpoint/2019/9/main/command">
                <pc:docMk/>
                <pc:sldMk cId="1384660103" sldId="1553"/>
                <pc2:cmMk id="{36D7F99B-9E66-46DB-8E3B-44AA3AC620B6}"/>
              </pc2:cmMkLst>
            </pc226:cmChg>
          </p:ext>
        </pc:extLst>
      </pc:sldChg>
    </pc:docChg>
  </pc:docChgLst>
  <pc:docChgLst>
    <pc:chgData name="Chandler, Melissa - Division of Assessment and Accountability Support" userId="S::melissa.chandler@education.ky.gov::c7c40c5a-5db2-409e-9ac5-b3fa8556cae3" providerId="AD" clId="Web-{65FA0B51-D453-A45F-41DA-E5FEFB14388C}"/>
    <pc:docChg chg="mod modSld sldOrd">
      <pc:chgData name="Chandler, Melissa - Division of Assessment and Accountability Support" userId="S::melissa.chandler@education.ky.gov::c7c40c5a-5db2-409e-9ac5-b3fa8556cae3" providerId="AD" clId="Web-{65FA0B51-D453-A45F-41DA-E5FEFB14388C}" dt="2023-09-20T18:47:43.709" v="4"/>
      <pc:docMkLst>
        <pc:docMk/>
      </pc:docMkLst>
      <pc:sldChg chg="ord">
        <pc:chgData name="Chandler, Melissa - Division of Assessment and Accountability Support" userId="S::melissa.chandler@education.ky.gov::c7c40c5a-5db2-409e-9ac5-b3fa8556cae3" providerId="AD" clId="Web-{65FA0B51-D453-A45F-41DA-E5FEFB14388C}" dt="2023-09-20T18:47:43.709" v="4"/>
        <pc:sldMkLst>
          <pc:docMk/>
          <pc:sldMk cId="1393089281" sldId="1060"/>
        </pc:sldMkLst>
      </pc:sldChg>
      <pc:sldChg chg="delSp addCm">
        <pc:chgData name="Chandler, Melissa - Division of Assessment and Accountability Support" userId="S::melissa.chandler@education.ky.gov::c7c40c5a-5db2-409e-9ac5-b3fa8556cae3" providerId="AD" clId="Web-{65FA0B51-D453-A45F-41DA-E5FEFB14388C}" dt="2023-09-20T18:47:16.817" v="2"/>
        <pc:sldMkLst>
          <pc:docMk/>
          <pc:sldMk cId="194281938" sldId="1547"/>
        </pc:sldMkLst>
        <pc:spChg chg="del">
          <ac:chgData name="Chandler, Melissa - Division of Assessment and Accountability Support" userId="S::melissa.chandler@education.ky.gov::c7c40c5a-5db2-409e-9ac5-b3fa8556cae3" providerId="AD" clId="Web-{65FA0B51-D453-A45F-41DA-E5FEFB14388C}" dt="2023-09-20T18:46:37.300" v="0"/>
          <ac:spMkLst>
            <pc:docMk/>
            <pc:sldMk cId="194281938" sldId="1547"/>
            <ac:spMk id="4" creationId="{05C20B44-8780-BDA6-3F7F-609EA471FF4A}"/>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65FA0B51-D453-A45F-41DA-E5FEFB14388C}" dt="2023-09-20T18:47:16.817" v="2"/>
              <pc2:cmMkLst xmlns:pc2="http://schemas.microsoft.com/office/powerpoint/2019/9/main/command">
                <pc:docMk/>
                <pc:sldMk cId="194281938" sldId="1547"/>
                <pc2:cmMk id="{C85CEA2F-FDCE-481B-8A37-1DF28D669F41}"/>
              </pc2:cmMkLst>
            </pc226:cmChg>
          </p:ext>
        </pc:extLst>
      </pc:sldChg>
    </pc:docChg>
  </pc:docChgLst>
  <pc:docChgLst>
    <pc:chgData name="Savage, Shara - Division of Assessment and Accountability Support" userId="S::shara.savage@education.ky.gov::71eadb16-699f-453e-81d8-c9ac7aaf2dd6" providerId="AD" clId="Web-{DC0EDB78-A107-0494-4975-78897055DADD}"/>
    <pc:docChg chg="mod modSld">
      <pc:chgData name="Savage, Shara - Division of Assessment and Accountability Support" userId="S::shara.savage@education.ky.gov::71eadb16-699f-453e-81d8-c9ac7aaf2dd6" providerId="AD" clId="Web-{DC0EDB78-A107-0494-4975-78897055DADD}" dt="2023-09-20T13:59:06.846" v="2"/>
      <pc:docMkLst>
        <pc:docMk/>
      </pc:docMkLst>
      <pc:sldChg chg="addCm">
        <pc:chgData name="Savage, Shara - Division of Assessment and Accountability Support" userId="S::shara.savage@education.ky.gov::71eadb16-699f-453e-81d8-c9ac7aaf2dd6" providerId="AD" clId="Web-{DC0EDB78-A107-0494-4975-78897055DADD}" dt="2023-09-20T13:59:06.846" v="2"/>
        <pc:sldMkLst>
          <pc:docMk/>
          <pc:sldMk cId="420791263" sldId="303"/>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DC0EDB78-A107-0494-4975-78897055DADD}" dt="2023-09-20T13:59:06.846" v="2"/>
              <pc2:cmMkLst xmlns:pc2="http://schemas.microsoft.com/office/powerpoint/2019/9/main/command">
                <pc:docMk/>
                <pc:sldMk cId="420791263" sldId="303"/>
                <pc2:cmMk id="{B58E3AC3-6FC3-49C0-9366-F7795766D40F}"/>
              </pc2:cmMkLst>
            </pc226:cmChg>
          </p:ext>
        </pc:extLst>
      </pc:sldChg>
      <pc:sldChg chg="modSp">
        <pc:chgData name="Savage, Shara - Division of Assessment and Accountability Support" userId="S::shara.savage@education.ky.gov::71eadb16-699f-453e-81d8-c9ac7aaf2dd6" providerId="AD" clId="Web-{DC0EDB78-A107-0494-4975-78897055DADD}" dt="2023-09-20T13:46:22.742" v="0" actId="1076"/>
        <pc:sldMkLst>
          <pc:docMk/>
          <pc:sldMk cId="194281938" sldId="1547"/>
        </pc:sldMkLst>
        <pc:spChg chg="mod">
          <ac:chgData name="Savage, Shara - Division of Assessment and Accountability Support" userId="S::shara.savage@education.ky.gov::71eadb16-699f-453e-81d8-c9ac7aaf2dd6" providerId="AD" clId="Web-{DC0EDB78-A107-0494-4975-78897055DADD}" dt="2023-09-20T13:46:22.742" v="0" actId="1076"/>
          <ac:spMkLst>
            <pc:docMk/>
            <pc:sldMk cId="194281938" sldId="1547"/>
            <ac:spMk id="6" creationId="{BC6BA337-BA10-E8F7-D7C4-384E88AACF66}"/>
          </ac:spMkLst>
        </pc:spChg>
      </pc:sldChg>
    </pc:docChg>
  </pc:docChgLst>
  <pc:docChgLst>
    <pc:chgData name="Stafford, Jennifer - KDE Division Director" userId="S::jennifer.stafford@education.ky.gov::0151abd4-297e-443f-a77b-a8c249c015ab" providerId="AD" clId="Web-{64213D6B-C5BC-5E64-EE30-BD6202066B50}"/>
    <pc:docChg chg="modSld">
      <pc:chgData name="Stafford, Jennifer - KDE Division Director" userId="S::jennifer.stafford@education.ky.gov::0151abd4-297e-443f-a77b-a8c249c015ab" providerId="AD" clId="Web-{64213D6B-C5BC-5E64-EE30-BD6202066B50}" dt="2023-09-29T11:55:30.205" v="47"/>
      <pc:docMkLst>
        <pc:docMk/>
      </pc:docMkLst>
      <pc:sldChg chg="delCm">
        <pc:chgData name="Stafford, Jennifer - KDE Division Director" userId="S::jennifer.stafford@education.ky.gov::0151abd4-297e-443f-a77b-a8c249c015ab" providerId="AD" clId="Web-{64213D6B-C5BC-5E64-EE30-BD6202066B50}" dt="2023-09-29T11:55:30.205" v="40"/>
        <pc:sldMkLst>
          <pc:docMk/>
          <pc:sldMk cId="420791263" sldId="303"/>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0"/>
              <pc2:cmMkLst xmlns:pc2="http://schemas.microsoft.com/office/powerpoint/2019/9/main/command">
                <pc:docMk/>
                <pc:sldMk cId="420791263" sldId="303"/>
                <pc2:cmMk id="{4EEC0833-D2BD-4219-9C18-2B92908C888C}"/>
              </pc2:cmMkLst>
            </pc226:cmChg>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38"/>
              <pc2:cmMkLst xmlns:pc2="http://schemas.microsoft.com/office/powerpoint/2019/9/main/command">
                <pc:docMk/>
                <pc:sldMk cId="420791263" sldId="303"/>
                <pc2:cmMk id="{A7D40A3E-136B-444E-95C1-5742C2A94572}"/>
              </pc2:cmMkLst>
            </pc226:cmChg>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39"/>
              <pc2:cmMkLst xmlns:pc2="http://schemas.microsoft.com/office/powerpoint/2019/9/main/command">
                <pc:docMk/>
                <pc:sldMk cId="420791263" sldId="303"/>
                <pc2:cmMk id="{B58E3AC3-6FC3-49C0-9366-F7795766D40F}"/>
              </pc2:cmMkLst>
            </pc226:cmChg>
          </p:ext>
        </pc:extLst>
      </pc:sldChg>
      <pc:sldChg chg="delCm">
        <pc:chgData name="Stafford, Jennifer - KDE Division Director" userId="S::jennifer.stafford@education.ky.gov::0151abd4-297e-443f-a77b-a8c249c015ab" providerId="AD" clId="Web-{64213D6B-C5BC-5E64-EE30-BD6202066B50}" dt="2023-09-29T11:55:30.205" v="47"/>
        <pc:sldMkLst>
          <pc:docMk/>
          <pc:sldMk cId="1276242695" sldId="476"/>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7"/>
              <pc2:cmMkLst xmlns:pc2="http://schemas.microsoft.com/office/powerpoint/2019/9/main/command">
                <pc:docMk/>
                <pc:sldMk cId="1276242695" sldId="476"/>
                <pc2:cmMk id="{4628EC09-C96D-402C-A1AA-969D36749296}"/>
              </pc2:cmMkLst>
            </pc226:cmChg>
          </p:ext>
        </pc:extLst>
      </pc:sldChg>
      <pc:sldChg chg="modSp">
        <pc:chgData name="Stafford, Jennifer - KDE Division Director" userId="S::jennifer.stafford@education.ky.gov::0151abd4-297e-443f-a77b-a8c249c015ab" providerId="AD" clId="Web-{64213D6B-C5BC-5E64-EE30-BD6202066B50}" dt="2023-09-29T11:55:04.751" v="36" actId="20577"/>
        <pc:sldMkLst>
          <pc:docMk/>
          <pc:sldMk cId="2031876543" sldId="1071"/>
        </pc:sldMkLst>
        <pc:spChg chg="mod">
          <ac:chgData name="Stafford, Jennifer - KDE Division Director" userId="S::jennifer.stafford@education.ky.gov::0151abd4-297e-443f-a77b-a8c249c015ab" providerId="AD" clId="Web-{64213D6B-C5BC-5E64-EE30-BD6202066B50}" dt="2023-09-29T11:55:04.751" v="36" actId="20577"/>
          <ac:spMkLst>
            <pc:docMk/>
            <pc:sldMk cId="2031876543" sldId="1071"/>
            <ac:spMk id="3" creationId="{15975756-7273-374D-877B-DD347CC3BB25}"/>
          </ac:spMkLst>
        </pc:spChg>
      </pc:sldChg>
      <pc:sldChg chg="delCm">
        <pc:chgData name="Stafford, Jennifer - KDE Division Director" userId="S::jennifer.stafford@education.ky.gov::0151abd4-297e-443f-a77b-a8c249c015ab" providerId="AD" clId="Web-{64213D6B-C5BC-5E64-EE30-BD6202066B50}" dt="2023-09-29T11:55:30.205" v="41"/>
        <pc:sldMkLst>
          <pc:docMk/>
          <pc:sldMk cId="1481697069" sldId="1072"/>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1"/>
              <pc2:cmMkLst xmlns:pc2="http://schemas.microsoft.com/office/powerpoint/2019/9/main/command">
                <pc:docMk/>
                <pc:sldMk cId="1481697069" sldId="1072"/>
                <pc2:cmMk id="{BD594AAD-FA58-4373-81C3-84ED5B7A4C8A}"/>
              </pc2:cmMkLst>
            </pc226:cmChg>
          </p:ext>
        </pc:extLst>
      </pc:sldChg>
      <pc:sldChg chg="delCm">
        <pc:chgData name="Stafford, Jennifer - KDE Division Director" userId="S::jennifer.stafford@education.ky.gov::0151abd4-297e-443f-a77b-a8c249c015ab" providerId="AD" clId="Web-{64213D6B-C5BC-5E64-EE30-BD6202066B50}" dt="2023-09-29T11:55:30.205" v="42"/>
        <pc:sldMkLst>
          <pc:docMk/>
          <pc:sldMk cId="1457504503" sldId="1533"/>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2"/>
              <pc2:cmMkLst xmlns:pc2="http://schemas.microsoft.com/office/powerpoint/2019/9/main/command">
                <pc:docMk/>
                <pc:sldMk cId="1457504503" sldId="1533"/>
                <pc2:cmMk id="{6EBD8451-E312-456C-900C-D2D7534D7650}"/>
              </pc2:cmMkLst>
            </pc226:cmChg>
          </p:ext>
        </pc:extLst>
      </pc:sldChg>
      <pc:sldChg chg="delCm">
        <pc:chgData name="Stafford, Jennifer - KDE Division Director" userId="S::jennifer.stafford@education.ky.gov::0151abd4-297e-443f-a77b-a8c249c015ab" providerId="AD" clId="Web-{64213D6B-C5BC-5E64-EE30-BD6202066B50}" dt="2023-09-29T11:55:30.205" v="46"/>
        <pc:sldMkLst>
          <pc:docMk/>
          <pc:sldMk cId="1987350320" sldId="1572"/>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6"/>
              <pc2:cmMkLst xmlns:pc2="http://schemas.microsoft.com/office/powerpoint/2019/9/main/command">
                <pc:docMk/>
                <pc:sldMk cId="1987350320" sldId="1572"/>
                <pc2:cmMk id="{214E060C-59E6-41DB-94BA-0F74B5B00C8F}"/>
              </pc2:cmMkLst>
            </pc226:cmChg>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4"/>
              <pc2:cmMkLst xmlns:pc2="http://schemas.microsoft.com/office/powerpoint/2019/9/main/command">
                <pc:docMk/>
                <pc:sldMk cId="1987350320" sldId="1572"/>
                <pc2:cmMk id="{CE053A9D-D484-4429-B460-5DCC894EECE3}"/>
              </pc2:cmMkLst>
            </pc226:cmChg>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3"/>
              <pc2:cmMkLst xmlns:pc2="http://schemas.microsoft.com/office/powerpoint/2019/9/main/command">
                <pc:docMk/>
                <pc:sldMk cId="1987350320" sldId="1572"/>
                <pc2:cmMk id="{83CE5BCC-41B2-4E13-A34F-2D3A4AA34F4D}"/>
              </pc2:cmMkLst>
            </pc226:cmChg>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45"/>
              <pc2:cmMkLst xmlns:pc2="http://schemas.microsoft.com/office/powerpoint/2019/9/main/command">
                <pc:docMk/>
                <pc:sldMk cId="1987350320" sldId="1572"/>
                <pc2:cmMk id="{F0EDD1E9-8848-4904-B0D0-489C1D4E89E9}"/>
              </pc2:cmMkLst>
            </pc226:cmChg>
          </p:ext>
        </pc:extLst>
      </pc:sldChg>
      <pc:sldChg chg="delCm">
        <pc:chgData name="Stafford, Jennifer - KDE Division Director" userId="S::jennifer.stafford@education.ky.gov::0151abd4-297e-443f-a77b-a8c249c015ab" providerId="AD" clId="Web-{64213D6B-C5BC-5E64-EE30-BD6202066B50}" dt="2023-09-29T11:55:30.205" v="37"/>
        <pc:sldMkLst>
          <pc:docMk/>
          <pc:sldMk cId="751416293" sldId="1581"/>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64213D6B-C5BC-5E64-EE30-BD6202066B50}" dt="2023-09-29T11:55:30.205" v="37"/>
              <pc2:cmMkLst xmlns:pc2="http://schemas.microsoft.com/office/powerpoint/2019/9/main/command">
                <pc:docMk/>
                <pc:sldMk cId="751416293" sldId="1581"/>
                <pc2:cmMk id="{3F7B358E-AEBC-442E-8114-3965F2DF597A}"/>
              </pc2:cmMkLst>
            </pc226:cmChg>
          </p:ext>
        </pc:extLst>
      </pc:sldChg>
    </pc:docChg>
  </pc:docChgLst>
  <pc:docChgLst>
    <pc:chgData name="Riley, Ben - Division of Assessment and Accountability Support" userId="4cd6cdff-1273-49fa-8860-d0f5fa3fb9f7" providerId="ADAL" clId="{9F2ADFC0-D3DB-41CA-9CE2-4C32BD0B8852}"/>
    <pc:docChg chg="undo custSel modSld">
      <pc:chgData name="Riley, Ben - Division of Assessment and Accountability Support" userId="4cd6cdff-1273-49fa-8860-d0f5fa3fb9f7" providerId="ADAL" clId="{9F2ADFC0-D3DB-41CA-9CE2-4C32BD0B8852}" dt="2023-09-28T14:08:58.842" v="1635"/>
      <pc:docMkLst>
        <pc:docMk/>
      </pc:docMkLst>
      <pc:sldChg chg="addCm">
        <pc:chgData name="Riley, Ben - Division of Assessment and Accountability Support" userId="4cd6cdff-1273-49fa-8860-d0f5fa3fb9f7" providerId="ADAL" clId="{9F2ADFC0-D3DB-41CA-9CE2-4C32BD0B8852}" dt="2023-09-20T13:42:43.014" v="13"/>
        <pc:sldMkLst>
          <pc:docMk/>
          <pc:sldMk cId="420791263" sldId="303"/>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42:43.014" v="13"/>
              <pc2:cmMkLst xmlns:pc2="http://schemas.microsoft.com/office/powerpoint/2019/9/main/command">
                <pc:docMk/>
                <pc:sldMk cId="420791263" sldId="303"/>
                <pc2:cmMk id="{A7D40A3E-136B-444E-95C1-5742C2A94572}"/>
              </pc2:cmMkLst>
            </pc226:cmChg>
          </p:ext>
        </pc:extLst>
      </pc:sldChg>
      <pc:sldChg chg="addCm">
        <pc:chgData name="Riley, Ben - Division of Assessment and Accountability Support" userId="4cd6cdff-1273-49fa-8860-d0f5fa3fb9f7" providerId="ADAL" clId="{9F2ADFC0-D3DB-41CA-9CE2-4C32BD0B8852}" dt="2023-09-20T13:31:42.513" v="5"/>
        <pc:sldMkLst>
          <pc:docMk/>
          <pc:sldMk cId="1848524364" sldId="1025"/>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1:42.513" v="5"/>
              <pc2:cmMkLst xmlns:pc2="http://schemas.microsoft.com/office/powerpoint/2019/9/main/command">
                <pc:docMk/>
                <pc:sldMk cId="1848524364" sldId="1025"/>
                <pc2:cmMk id="{C4BC6475-3AE9-4854-965F-EB9F4B4142F3}"/>
              </pc2:cmMkLst>
            </pc226:cmChg>
          </p:ext>
        </pc:extLst>
      </pc:sldChg>
      <pc:sldChg chg="modSp mod">
        <pc:chgData name="Riley, Ben - Division of Assessment and Accountability Support" userId="4cd6cdff-1273-49fa-8860-d0f5fa3fb9f7" providerId="ADAL" clId="{9F2ADFC0-D3DB-41CA-9CE2-4C32BD0B8852}" dt="2023-09-28T13:53:23.175" v="1587" actId="207"/>
        <pc:sldMkLst>
          <pc:docMk/>
          <pc:sldMk cId="958431239" sldId="1057"/>
        </pc:sldMkLst>
        <pc:spChg chg="mod">
          <ac:chgData name="Riley, Ben - Division of Assessment and Accountability Support" userId="4cd6cdff-1273-49fa-8860-d0f5fa3fb9f7" providerId="ADAL" clId="{9F2ADFC0-D3DB-41CA-9CE2-4C32BD0B8852}" dt="2023-09-28T13:53:23.175" v="1587" actId="207"/>
          <ac:spMkLst>
            <pc:docMk/>
            <pc:sldMk cId="958431239" sldId="1057"/>
            <ac:spMk id="3" creationId="{D99F2F24-B5E3-CFDB-73EB-C47DEF25B4E9}"/>
          </ac:spMkLst>
        </pc:spChg>
      </pc:sldChg>
      <pc:sldChg chg="addCm">
        <pc:chgData name="Riley, Ben - Division of Assessment and Accountability Support" userId="4cd6cdff-1273-49fa-8860-d0f5fa3fb9f7" providerId="ADAL" clId="{9F2ADFC0-D3DB-41CA-9CE2-4C32BD0B8852}" dt="2023-09-28T14:08:58.842" v="1635"/>
        <pc:sldMkLst>
          <pc:docMk/>
          <pc:sldMk cId="1481697069" sldId="1072"/>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8T14:08:58.842" v="1635"/>
              <pc2:cmMkLst xmlns:pc2="http://schemas.microsoft.com/office/powerpoint/2019/9/main/command">
                <pc:docMk/>
                <pc:sldMk cId="1481697069" sldId="1072"/>
                <pc2:cmMk id="{BD594AAD-FA58-4373-81C3-84ED5B7A4C8A}"/>
              </pc2:cmMkLst>
            </pc226:cmChg>
          </p:ext>
        </pc:extLst>
      </pc:sldChg>
      <pc:sldChg chg="modSp mod setBg">
        <pc:chgData name="Riley, Ben - Division of Assessment and Accountability Support" userId="4cd6cdff-1273-49fa-8860-d0f5fa3fb9f7" providerId="ADAL" clId="{9F2ADFC0-D3DB-41CA-9CE2-4C32BD0B8852}" dt="2023-09-28T14:03:05.582" v="1617" actId="1076"/>
        <pc:sldMkLst>
          <pc:docMk/>
          <pc:sldMk cId="991362676" sldId="1528"/>
        </pc:sldMkLst>
        <pc:spChg chg="mod">
          <ac:chgData name="Riley, Ben - Division of Assessment and Accountability Support" userId="4cd6cdff-1273-49fa-8860-d0f5fa3fb9f7" providerId="ADAL" clId="{9F2ADFC0-D3DB-41CA-9CE2-4C32BD0B8852}" dt="2023-09-28T14:03:05.582" v="1617" actId="1076"/>
          <ac:spMkLst>
            <pc:docMk/>
            <pc:sldMk cId="991362676" sldId="1528"/>
            <ac:spMk id="8" creationId="{3097BA91-308B-DC8B-B23F-6CF973F4602B}"/>
          </ac:spMkLst>
        </pc:spChg>
        <pc:spChg chg="mod">
          <ac:chgData name="Riley, Ben - Division of Assessment and Accountability Support" userId="4cd6cdff-1273-49fa-8860-d0f5fa3fb9f7" providerId="ADAL" clId="{9F2ADFC0-D3DB-41CA-9CE2-4C32BD0B8852}" dt="2023-09-28T14:03:02.020" v="1616" actId="1076"/>
          <ac:spMkLst>
            <pc:docMk/>
            <pc:sldMk cId="991362676" sldId="1528"/>
            <ac:spMk id="9" creationId="{9C23C9E5-ECC6-669D-8854-E26E26E46519}"/>
          </ac:spMkLst>
        </pc:spChg>
        <pc:spChg chg="mod">
          <ac:chgData name="Riley, Ben - Division of Assessment and Accountability Support" userId="4cd6cdff-1273-49fa-8860-d0f5fa3fb9f7" providerId="ADAL" clId="{9F2ADFC0-D3DB-41CA-9CE2-4C32BD0B8852}" dt="2023-09-28T13:59:45.001" v="1600" actId="1076"/>
          <ac:spMkLst>
            <pc:docMk/>
            <pc:sldMk cId="991362676" sldId="1528"/>
            <ac:spMk id="13" creationId="{C4C64A92-9C54-D3C9-1912-A6241B936505}"/>
          </ac:spMkLst>
        </pc:spChg>
        <pc:graphicFrameChg chg="mod modGraphic">
          <ac:chgData name="Riley, Ben - Division of Assessment and Accountability Support" userId="4cd6cdff-1273-49fa-8860-d0f5fa3fb9f7" providerId="ADAL" clId="{9F2ADFC0-D3DB-41CA-9CE2-4C32BD0B8852}" dt="2023-09-28T14:02:57.939" v="1615" actId="14734"/>
          <ac:graphicFrameMkLst>
            <pc:docMk/>
            <pc:sldMk cId="991362676" sldId="1528"/>
            <ac:graphicFrameMk id="5" creationId="{10A6142F-D678-173A-9321-AFEA17662806}"/>
          </ac:graphicFrameMkLst>
        </pc:graphicFrameChg>
      </pc:sldChg>
      <pc:sldChg chg="modSp mod setBg">
        <pc:chgData name="Riley, Ben - Division of Assessment and Accountability Support" userId="4cd6cdff-1273-49fa-8860-d0f5fa3fb9f7" providerId="ADAL" clId="{9F2ADFC0-D3DB-41CA-9CE2-4C32BD0B8852}" dt="2023-09-28T13:59:20.837" v="1598"/>
        <pc:sldMkLst>
          <pc:docMk/>
          <pc:sldMk cId="1980024671" sldId="1532"/>
        </pc:sldMkLst>
        <pc:graphicFrameChg chg="mod">
          <ac:chgData name="Riley, Ben - Division of Assessment and Accountability Support" userId="4cd6cdff-1273-49fa-8860-d0f5fa3fb9f7" providerId="ADAL" clId="{9F2ADFC0-D3DB-41CA-9CE2-4C32BD0B8852}" dt="2023-09-28T13:59:09.149" v="1596" actId="1076"/>
          <ac:graphicFrameMkLst>
            <pc:docMk/>
            <pc:sldMk cId="1980024671" sldId="1532"/>
            <ac:graphicFrameMk id="4" creationId="{98A6CDF2-5635-D9C8-D6E3-35F84263A3FB}"/>
          </ac:graphicFrameMkLst>
        </pc:graphicFrameChg>
      </pc:sldChg>
      <pc:sldChg chg="modSp mod setBg">
        <pc:chgData name="Riley, Ben - Division of Assessment and Accountability Support" userId="4cd6cdff-1273-49fa-8860-d0f5fa3fb9f7" providerId="ADAL" clId="{9F2ADFC0-D3DB-41CA-9CE2-4C32BD0B8852}" dt="2023-09-28T14:03:37.407" v="1619" actId="1076"/>
        <pc:sldMkLst>
          <pc:docMk/>
          <pc:sldMk cId="1457504503" sldId="1533"/>
        </pc:sldMkLst>
        <pc:spChg chg="mod">
          <ac:chgData name="Riley, Ben - Division of Assessment and Accountability Support" userId="4cd6cdff-1273-49fa-8860-d0f5fa3fb9f7" providerId="ADAL" clId="{9F2ADFC0-D3DB-41CA-9CE2-4C32BD0B8852}" dt="2023-09-28T14:03:37.407" v="1619" actId="1076"/>
          <ac:spMkLst>
            <pc:docMk/>
            <pc:sldMk cId="1457504503" sldId="1533"/>
            <ac:spMk id="3" creationId="{FA01D216-84DB-5C56-32D0-24CFD98CD9B3}"/>
          </ac:spMkLst>
        </pc:spChg>
        <pc:spChg chg="mod">
          <ac:chgData name="Riley, Ben - Division of Assessment and Accountability Support" userId="4cd6cdff-1273-49fa-8860-d0f5fa3fb9f7" providerId="ADAL" clId="{9F2ADFC0-D3DB-41CA-9CE2-4C32BD0B8852}" dt="2023-09-28T14:03:32.435" v="1618" actId="1076"/>
          <ac:spMkLst>
            <pc:docMk/>
            <pc:sldMk cId="1457504503" sldId="1533"/>
            <ac:spMk id="9" creationId="{9C23C9E5-ECC6-669D-8854-E26E26E46519}"/>
          </ac:spMkLst>
        </pc:spChg>
        <pc:spChg chg="mod">
          <ac:chgData name="Riley, Ben - Division of Assessment and Accountability Support" userId="4cd6cdff-1273-49fa-8860-d0f5fa3fb9f7" providerId="ADAL" clId="{9F2ADFC0-D3DB-41CA-9CE2-4C32BD0B8852}" dt="2023-09-28T14:01:13.321" v="1610" actId="1076"/>
          <ac:spMkLst>
            <pc:docMk/>
            <pc:sldMk cId="1457504503" sldId="1533"/>
            <ac:spMk id="13" creationId="{C4C64A92-9C54-D3C9-1912-A6241B936505}"/>
          </ac:spMkLst>
        </pc:spChg>
        <pc:graphicFrameChg chg="mod modGraphic">
          <ac:chgData name="Riley, Ben - Division of Assessment and Accountability Support" userId="4cd6cdff-1273-49fa-8860-d0f5fa3fb9f7" providerId="ADAL" clId="{9F2ADFC0-D3DB-41CA-9CE2-4C32BD0B8852}" dt="2023-09-28T14:01:32.938" v="1613" actId="14734"/>
          <ac:graphicFrameMkLst>
            <pc:docMk/>
            <pc:sldMk cId="1457504503" sldId="1533"/>
            <ac:graphicFrameMk id="5" creationId="{B688E5B6-CE9C-2336-287B-5B8B8F8C03CA}"/>
          </ac:graphicFrameMkLst>
        </pc:graphicFrameChg>
      </pc:sldChg>
      <pc:sldChg chg="modSp mod setBg">
        <pc:chgData name="Riley, Ben - Division of Assessment and Accountability Support" userId="4cd6cdff-1273-49fa-8860-d0f5fa3fb9f7" providerId="ADAL" clId="{9F2ADFC0-D3DB-41CA-9CE2-4C32BD0B8852}" dt="2023-09-28T14:04:24.126" v="1626" actId="14734"/>
        <pc:sldMkLst>
          <pc:docMk/>
          <pc:sldMk cId="1585543858" sldId="1534"/>
        </pc:sldMkLst>
        <pc:spChg chg="mod">
          <ac:chgData name="Riley, Ben - Division of Assessment and Accountability Support" userId="4cd6cdff-1273-49fa-8860-d0f5fa3fb9f7" providerId="ADAL" clId="{9F2ADFC0-D3DB-41CA-9CE2-4C32BD0B8852}" dt="2023-09-28T14:04:18.981" v="1624" actId="1076"/>
          <ac:spMkLst>
            <pc:docMk/>
            <pc:sldMk cId="1585543858" sldId="1534"/>
            <ac:spMk id="5" creationId="{C6A64E49-9797-B9A2-3A51-E71AED20ADF6}"/>
          </ac:spMkLst>
        </pc:spChg>
        <pc:spChg chg="mod">
          <ac:chgData name="Riley, Ben - Division of Assessment and Accountability Support" userId="4cd6cdff-1273-49fa-8860-d0f5fa3fb9f7" providerId="ADAL" clId="{9F2ADFC0-D3DB-41CA-9CE2-4C32BD0B8852}" dt="2023-09-28T14:04:10.034" v="1623" actId="1076"/>
          <ac:spMkLst>
            <pc:docMk/>
            <pc:sldMk cId="1585543858" sldId="1534"/>
            <ac:spMk id="9" creationId="{9C23C9E5-ECC6-669D-8854-E26E26E46519}"/>
          </ac:spMkLst>
        </pc:spChg>
        <pc:spChg chg="mod">
          <ac:chgData name="Riley, Ben - Division of Assessment and Accountability Support" userId="4cd6cdff-1273-49fa-8860-d0f5fa3fb9f7" providerId="ADAL" clId="{9F2ADFC0-D3DB-41CA-9CE2-4C32BD0B8852}" dt="2023-09-28T14:04:06.080" v="1622" actId="1076"/>
          <ac:spMkLst>
            <pc:docMk/>
            <pc:sldMk cId="1585543858" sldId="1534"/>
            <ac:spMk id="13" creationId="{C4C64A92-9C54-D3C9-1912-A6241B936505}"/>
          </ac:spMkLst>
        </pc:spChg>
        <pc:graphicFrameChg chg="mod modGraphic">
          <ac:chgData name="Riley, Ben - Division of Assessment and Accountability Support" userId="4cd6cdff-1273-49fa-8860-d0f5fa3fb9f7" providerId="ADAL" clId="{9F2ADFC0-D3DB-41CA-9CE2-4C32BD0B8852}" dt="2023-09-28T14:04:24.126" v="1626" actId="14734"/>
          <ac:graphicFrameMkLst>
            <pc:docMk/>
            <pc:sldMk cId="1585543858" sldId="1534"/>
            <ac:graphicFrameMk id="3" creationId="{20B163A5-9D6E-C9B9-69DA-6050351CCE68}"/>
          </ac:graphicFrameMkLst>
        </pc:graphicFrameChg>
      </pc:sldChg>
      <pc:sldChg chg="modSp mod setBg">
        <pc:chgData name="Riley, Ben - Division of Assessment and Accountability Support" userId="4cd6cdff-1273-49fa-8860-d0f5fa3fb9f7" providerId="ADAL" clId="{9F2ADFC0-D3DB-41CA-9CE2-4C32BD0B8852}" dt="2023-09-28T14:05:49.332" v="1634"/>
        <pc:sldMkLst>
          <pc:docMk/>
          <pc:sldMk cId="2306473379" sldId="1535"/>
        </pc:sldMkLst>
        <pc:spChg chg="mod">
          <ac:chgData name="Riley, Ben - Division of Assessment and Accountability Support" userId="4cd6cdff-1273-49fa-8860-d0f5fa3fb9f7" providerId="ADAL" clId="{9F2ADFC0-D3DB-41CA-9CE2-4C32BD0B8852}" dt="2023-09-28T14:05:24.392" v="1629" actId="1076"/>
          <ac:spMkLst>
            <pc:docMk/>
            <pc:sldMk cId="2306473379" sldId="1535"/>
            <ac:spMk id="3" creationId="{9EF6D3D0-04E2-3562-9EBB-5B6681D5EE53}"/>
          </ac:spMkLst>
        </pc:spChg>
        <pc:spChg chg="mod">
          <ac:chgData name="Riley, Ben - Division of Assessment and Accountability Support" userId="4cd6cdff-1273-49fa-8860-d0f5fa3fb9f7" providerId="ADAL" clId="{9F2ADFC0-D3DB-41CA-9CE2-4C32BD0B8852}" dt="2023-09-28T14:05:28.141" v="1630" actId="1076"/>
          <ac:spMkLst>
            <pc:docMk/>
            <pc:sldMk cId="2306473379" sldId="1535"/>
            <ac:spMk id="6" creationId="{D8CAFD82-B342-1B42-C25E-341A67C58E76}"/>
          </ac:spMkLst>
        </pc:spChg>
        <pc:spChg chg="mod">
          <ac:chgData name="Riley, Ben - Division of Assessment and Accountability Support" userId="4cd6cdff-1273-49fa-8860-d0f5fa3fb9f7" providerId="ADAL" clId="{9F2ADFC0-D3DB-41CA-9CE2-4C32BD0B8852}" dt="2023-09-28T14:05:32.319" v="1631" actId="1076"/>
          <ac:spMkLst>
            <pc:docMk/>
            <pc:sldMk cId="2306473379" sldId="1535"/>
            <ac:spMk id="7" creationId="{3DCEB3BD-4E8B-0B0B-55EA-A5F57A7573E9}"/>
          </ac:spMkLst>
        </pc:spChg>
        <pc:spChg chg="mod">
          <ac:chgData name="Riley, Ben - Division of Assessment and Accountability Support" userId="4cd6cdff-1273-49fa-8860-d0f5fa3fb9f7" providerId="ADAL" clId="{9F2ADFC0-D3DB-41CA-9CE2-4C32BD0B8852}" dt="2023-09-28T14:05:35.642" v="1632" actId="1076"/>
          <ac:spMkLst>
            <pc:docMk/>
            <pc:sldMk cId="2306473379" sldId="1535"/>
            <ac:spMk id="8" creationId="{558741EB-F12E-2615-55DB-693AB07DE9C8}"/>
          </ac:spMkLst>
        </pc:spChg>
        <pc:spChg chg="mod">
          <ac:chgData name="Riley, Ben - Division of Assessment and Accountability Support" userId="4cd6cdff-1273-49fa-8860-d0f5fa3fb9f7" providerId="ADAL" clId="{9F2ADFC0-D3DB-41CA-9CE2-4C32BD0B8852}" dt="2023-09-28T14:05:18.466" v="1628" actId="1076"/>
          <ac:spMkLst>
            <pc:docMk/>
            <pc:sldMk cId="2306473379" sldId="1535"/>
            <ac:spMk id="13" creationId="{C4C64A92-9C54-D3C9-1912-A6241B936505}"/>
          </ac:spMkLst>
        </pc:spChg>
        <pc:graphicFrameChg chg="mod">
          <ac:chgData name="Riley, Ben - Division of Assessment and Accountability Support" userId="4cd6cdff-1273-49fa-8860-d0f5fa3fb9f7" providerId="ADAL" clId="{9F2ADFC0-D3DB-41CA-9CE2-4C32BD0B8852}" dt="2023-09-28T14:05:10.290" v="1627" actId="1076"/>
          <ac:graphicFrameMkLst>
            <pc:docMk/>
            <pc:sldMk cId="2306473379" sldId="1535"/>
            <ac:graphicFrameMk id="5" creationId="{86D6B0A2-869C-2E7D-53E8-AC9C99EC0339}"/>
          </ac:graphicFrameMkLst>
        </pc:graphicFrameChg>
      </pc:sldChg>
      <pc:sldChg chg="delSp modSp">
        <pc:chgData name="Riley, Ben - Division of Assessment and Accountability Support" userId="4cd6cdff-1273-49fa-8860-d0f5fa3fb9f7" providerId="ADAL" clId="{9F2ADFC0-D3DB-41CA-9CE2-4C32BD0B8852}" dt="2023-09-28T13:40:04.858" v="1161" actId="478"/>
        <pc:sldMkLst>
          <pc:docMk/>
          <pc:sldMk cId="1919080791" sldId="1543"/>
        </pc:sldMkLst>
        <pc:spChg chg="del mod">
          <ac:chgData name="Riley, Ben - Division of Assessment and Accountability Support" userId="4cd6cdff-1273-49fa-8860-d0f5fa3fb9f7" providerId="ADAL" clId="{9F2ADFC0-D3DB-41CA-9CE2-4C32BD0B8852}" dt="2023-09-28T13:40:04.858" v="1161" actId="478"/>
          <ac:spMkLst>
            <pc:docMk/>
            <pc:sldMk cId="1919080791" sldId="1543"/>
            <ac:spMk id="2" creationId="{FD9FF4B0-306A-9C81-88AA-2EB46DB3CE79}"/>
          </ac:spMkLst>
        </pc:spChg>
        <pc:spChg chg="mod">
          <ac:chgData name="Riley, Ben - Division of Assessment and Accountability Support" userId="4cd6cdff-1273-49fa-8860-d0f5fa3fb9f7" providerId="ADAL" clId="{9F2ADFC0-D3DB-41CA-9CE2-4C32BD0B8852}" dt="2023-09-28T13:29:29.523" v="922"/>
          <ac:spMkLst>
            <pc:docMk/>
            <pc:sldMk cId="1919080791" sldId="1543"/>
            <ac:spMk id="3" creationId="{72CCC6FD-233D-370B-1BD1-53D4301FC62A}"/>
          </ac:spMkLst>
        </pc:spChg>
        <pc:spChg chg="mod">
          <ac:chgData name="Riley, Ben - Division of Assessment and Accountability Support" userId="4cd6cdff-1273-49fa-8860-d0f5fa3fb9f7" providerId="ADAL" clId="{9F2ADFC0-D3DB-41CA-9CE2-4C32BD0B8852}" dt="2023-09-28T13:29:33.008" v="924"/>
          <ac:spMkLst>
            <pc:docMk/>
            <pc:sldMk cId="1919080791" sldId="1543"/>
            <ac:spMk id="4" creationId="{E7BD4AD5-A11A-4EC4-F57D-A5AF35399E02}"/>
          </ac:spMkLst>
        </pc:spChg>
        <pc:spChg chg="mod">
          <ac:chgData name="Riley, Ben - Division of Assessment and Accountability Support" userId="4cd6cdff-1273-49fa-8860-d0f5fa3fb9f7" providerId="ADAL" clId="{9F2ADFC0-D3DB-41CA-9CE2-4C32BD0B8852}" dt="2023-09-28T13:29:41.844" v="929"/>
          <ac:spMkLst>
            <pc:docMk/>
            <pc:sldMk cId="1919080791" sldId="1543"/>
            <ac:spMk id="5" creationId="{2F626EDE-026C-F08A-0434-BF47D0692BD5}"/>
          </ac:spMkLst>
        </pc:spChg>
        <pc:spChg chg="mod">
          <ac:chgData name="Riley, Ben - Division of Assessment and Accountability Support" userId="4cd6cdff-1273-49fa-8860-d0f5fa3fb9f7" providerId="ADAL" clId="{9F2ADFC0-D3DB-41CA-9CE2-4C32BD0B8852}" dt="2023-09-28T13:29:37.291" v="927"/>
          <ac:spMkLst>
            <pc:docMk/>
            <pc:sldMk cId="1919080791" sldId="1543"/>
            <ac:spMk id="6" creationId="{891393D8-5882-B4A1-9D30-0B983A5F8647}"/>
          </ac:spMkLst>
        </pc:spChg>
        <pc:spChg chg="mod">
          <ac:chgData name="Riley, Ben - Division of Assessment and Accountability Support" userId="4cd6cdff-1273-49fa-8860-d0f5fa3fb9f7" providerId="ADAL" clId="{9F2ADFC0-D3DB-41CA-9CE2-4C32BD0B8852}" dt="2023-09-28T13:29:47.034" v="930"/>
          <ac:spMkLst>
            <pc:docMk/>
            <pc:sldMk cId="1919080791" sldId="1543"/>
            <ac:spMk id="26" creationId="{59C3F874-F7B7-4D1F-B06A-91F68B13332C}"/>
          </ac:spMkLst>
        </pc:spChg>
        <pc:spChg chg="mod">
          <ac:chgData name="Riley, Ben - Division of Assessment and Accountability Support" userId="4cd6cdff-1273-49fa-8860-d0f5fa3fb9f7" providerId="ADAL" clId="{9F2ADFC0-D3DB-41CA-9CE2-4C32BD0B8852}" dt="2023-09-28T13:29:24.323" v="920"/>
          <ac:spMkLst>
            <pc:docMk/>
            <pc:sldMk cId="1919080791" sldId="1543"/>
            <ac:spMk id="33" creationId="{F7E34A1E-9650-E199-796C-80E6C046815A}"/>
          </ac:spMkLst>
        </pc:spChg>
      </pc:sldChg>
      <pc:sldChg chg="modSp mod setBg addCm">
        <pc:chgData name="Riley, Ben - Division of Assessment and Accountability Support" userId="4cd6cdff-1273-49fa-8860-d0f5fa3fb9f7" providerId="ADAL" clId="{9F2ADFC0-D3DB-41CA-9CE2-4C32BD0B8852}" dt="2023-09-28T13:55:46.611" v="1595"/>
        <pc:sldMkLst>
          <pc:docMk/>
          <pc:sldMk cId="3573132555" sldId="1546"/>
        </pc:sldMkLst>
        <pc:graphicFrameChg chg="mod modGraphic">
          <ac:chgData name="Riley, Ben - Division of Assessment and Accountability Support" userId="4cd6cdff-1273-49fa-8860-d0f5fa3fb9f7" providerId="ADAL" clId="{9F2ADFC0-D3DB-41CA-9CE2-4C32BD0B8852}" dt="2023-09-28T13:55:22.357" v="1591" actId="1076"/>
          <ac:graphicFrameMkLst>
            <pc:docMk/>
            <pc:sldMk cId="3573132555" sldId="1546"/>
            <ac:graphicFrameMk id="5" creationId="{EB2654A4-B024-2CCF-AA3B-4E328A55646E}"/>
          </ac:graphicFrameMkLst>
        </pc:graphicFrame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5:09.697" v="12"/>
              <pc2:cmMkLst xmlns:pc2="http://schemas.microsoft.com/office/powerpoint/2019/9/main/command">
                <pc:docMk/>
                <pc:sldMk cId="3573132555" sldId="1546"/>
                <pc2:cmMk id="{0CCCF644-47D8-4385-88AF-4B228E796DBB}"/>
              </pc2:cmMkLst>
            </pc226:cmChg>
          </p:ext>
        </pc:extLst>
      </pc:sldChg>
      <pc:sldChg chg="delSp modSp mod">
        <pc:chgData name="Riley, Ben - Division of Assessment and Accountability Support" userId="4cd6cdff-1273-49fa-8860-d0f5fa3fb9f7" providerId="ADAL" clId="{9F2ADFC0-D3DB-41CA-9CE2-4C32BD0B8852}" dt="2023-09-28T13:52:31.960" v="1578" actId="478"/>
        <pc:sldMkLst>
          <pc:docMk/>
          <pc:sldMk cId="1352556792" sldId="1548"/>
        </pc:sldMkLst>
        <pc:spChg chg="mod">
          <ac:chgData name="Riley, Ben - Division of Assessment and Accountability Support" userId="4cd6cdff-1273-49fa-8860-d0f5fa3fb9f7" providerId="ADAL" clId="{9F2ADFC0-D3DB-41CA-9CE2-4C32BD0B8852}" dt="2023-09-28T13:28:20.664" v="917" actId="20577"/>
          <ac:spMkLst>
            <pc:docMk/>
            <pc:sldMk cId="1352556792" sldId="1548"/>
            <ac:spMk id="2" creationId="{398ED714-3191-D9E1-DB59-A57584F8FDCB}"/>
          </ac:spMkLst>
        </pc:spChg>
        <pc:spChg chg="del mod">
          <ac:chgData name="Riley, Ben - Division of Assessment and Accountability Support" userId="4cd6cdff-1273-49fa-8860-d0f5fa3fb9f7" providerId="ADAL" clId="{9F2ADFC0-D3DB-41CA-9CE2-4C32BD0B8852}" dt="2023-09-28T13:52:31.960" v="1578" actId="478"/>
          <ac:spMkLst>
            <pc:docMk/>
            <pc:sldMk cId="1352556792" sldId="1548"/>
            <ac:spMk id="4" creationId="{C9A1CBDC-5625-4D0F-AE81-1C7A6A287DF0}"/>
          </ac:spMkLst>
        </pc:spChg>
      </pc:sldChg>
      <pc:sldChg chg="modSp mod">
        <pc:chgData name="Riley, Ben - Division of Assessment and Accountability Support" userId="4cd6cdff-1273-49fa-8860-d0f5fa3fb9f7" providerId="ADAL" clId="{9F2ADFC0-D3DB-41CA-9CE2-4C32BD0B8852}" dt="2023-09-28T13:51:46.371" v="1561" actId="207"/>
        <pc:sldMkLst>
          <pc:docMk/>
          <pc:sldMk cId="1384660103" sldId="1553"/>
        </pc:sldMkLst>
        <pc:spChg chg="mod">
          <ac:chgData name="Riley, Ben - Division of Assessment and Accountability Support" userId="4cd6cdff-1273-49fa-8860-d0f5fa3fb9f7" providerId="ADAL" clId="{9F2ADFC0-D3DB-41CA-9CE2-4C32BD0B8852}" dt="2023-09-28T13:51:46.371" v="1561" actId="207"/>
          <ac:spMkLst>
            <pc:docMk/>
            <pc:sldMk cId="1384660103" sldId="1553"/>
            <ac:spMk id="3" creationId="{5BAFE7B7-DD12-25B4-EB2B-FC577D2B783A}"/>
          </ac:spMkLst>
        </pc:spChg>
      </pc:sldChg>
      <pc:sldChg chg="modSp mod">
        <pc:chgData name="Riley, Ben - Division of Assessment and Accountability Support" userId="4cd6cdff-1273-49fa-8860-d0f5fa3fb9f7" providerId="ADAL" clId="{9F2ADFC0-D3DB-41CA-9CE2-4C32BD0B8852}" dt="2023-09-28T13:51:51.614" v="1562" actId="207"/>
        <pc:sldMkLst>
          <pc:docMk/>
          <pc:sldMk cId="3548444446" sldId="1554"/>
        </pc:sldMkLst>
        <pc:spChg chg="mod">
          <ac:chgData name="Riley, Ben - Division of Assessment and Accountability Support" userId="4cd6cdff-1273-49fa-8860-d0f5fa3fb9f7" providerId="ADAL" clId="{9F2ADFC0-D3DB-41CA-9CE2-4C32BD0B8852}" dt="2023-09-28T13:51:51.614" v="1562" actId="207"/>
          <ac:spMkLst>
            <pc:docMk/>
            <pc:sldMk cId="3548444446" sldId="1554"/>
            <ac:spMk id="3" creationId="{5BAFE7B7-DD12-25B4-EB2B-FC577D2B783A}"/>
          </ac:spMkLst>
        </pc:spChg>
      </pc:sldChg>
      <pc:sldChg chg="modSp mod addCm modCm">
        <pc:chgData name="Riley, Ben - Division of Assessment and Accountability Support" userId="4cd6cdff-1273-49fa-8860-d0f5fa3fb9f7" providerId="ADAL" clId="{9F2ADFC0-D3DB-41CA-9CE2-4C32BD0B8852}" dt="2023-09-28T13:50:39.225" v="1559"/>
        <pc:sldMkLst>
          <pc:docMk/>
          <pc:sldMk cId="1987350320" sldId="1572"/>
        </pc:sldMkLst>
        <pc:spChg chg="mod">
          <ac:chgData name="Riley, Ben - Division of Assessment and Accountability Support" userId="4cd6cdff-1273-49fa-8860-d0f5fa3fb9f7" providerId="ADAL" clId="{9F2ADFC0-D3DB-41CA-9CE2-4C32BD0B8852}" dt="2023-09-28T13:50:39.225" v="1559"/>
          <ac:spMkLst>
            <pc:docMk/>
            <pc:sldMk cId="1987350320" sldId="1572"/>
            <ac:spMk id="3" creationId="{7BC80F38-6B79-8DC9-9ECE-A40592129C8B}"/>
          </ac:spMkLst>
        </pc:spChg>
        <pc:spChg chg="mod">
          <ac:chgData name="Riley, Ben - Division of Assessment and Accountability Support" userId="4cd6cdff-1273-49fa-8860-d0f5fa3fb9f7" providerId="ADAL" clId="{9F2ADFC0-D3DB-41CA-9CE2-4C32BD0B8852}" dt="2023-09-28T13:22:59.392" v="608" actId="962"/>
          <ac:spMkLst>
            <pc:docMk/>
            <pc:sldMk cId="1987350320" sldId="1572"/>
            <ac:spMk id="5" creationId="{4F6C96A3-7A47-A1CC-9160-9127CDB0393A}"/>
          </ac:spMkLst>
        </pc:spChg>
        <pc:spChg chg="mod">
          <ac:chgData name="Riley, Ben - Division of Assessment and Accountability Support" userId="4cd6cdff-1273-49fa-8860-d0f5fa3fb9f7" providerId="ADAL" clId="{9F2ADFC0-D3DB-41CA-9CE2-4C32BD0B8852}" dt="2023-09-28T13:23:14.406" v="610" actId="962"/>
          <ac:spMkLst>
            <pc:docMk/>
            <pc:sldMk cId="1987350320" sldId="1572"/>
            <ac:spMk id="6" creationId="{16968453-59C5-34C8-F2F4-04C37C6380CA}"/>
          </ac:spMkLst>
        </pc:spChg>
        <pc:spChg chg="mod">
          <ac:chgData name="Riley, Ben - Division of Assessment and Accountability Support" userId="4cd6cdff-1273-49fa-8860-d0f5fa3fb9f7" providerId="ADAL" clId="{9F2ADFC0-D3DB-41CA-9CE2-4C32BD0B8852}" dt="2023-09-28T13:23:48.720" v="612" actId="962"/>
          <ac:spMkLst>
            <pc:docMk/>
            <pc:sldMk cId="1987350320" sldId="1572"/>
            <ac:spMk id="7" creationId="{CE1ADB81-0EBE-A8AD-AD05-4B31B4AAAC85}"/>
          </ac:spMkLst>
        </pc:spChg>
        <pc:spChg chg="mod">
          <ac:chgData name="Riley, Ben - Division of Assessment and Accountability Support" userId="4cd6cdff-1273-49fa-8860-d0f5fa3fb9f7" providerId="ADAL" clId="{9F2ADFC0-D3DB-41CA-9CE2-4C32BD0B8852}" dt="2023-09-28T13:24:05.266" v="614" actId="962"/>
          <ac:spMkLst>
            <pc:docMk/>
            <pc:sldMk cId="1987350320" sldId="1572"/>
            <ac:spMk id="8" creationId="{8599878A-9373-A93F-539B-91D4754D16F7}"/>
          </ac:spMkLst>
        </pc:spChg>
        <pc:spChg chg="mod">
          <ac:chgData name="Riley, Ben - Division of Assessment and Accountability Support" userId="4cd6cdff-1273-49fa-8860-d0f5fa3fb9f7" providerId="ADAL" clId="{9F2ADFC0-D3DB-41CA-9CE2-4C32BD0B8852}" dt="2023-09-28T13:24:30.189" v="616" actId="962"/>
          <ac:spMkLst>
            <pc:docMk/>
            <pc:sldMk cId="1987350320" sldId="1572"/>
            <ac:spMk id="9" creationId="{B78EE13C-CE3F-483B-ABE1-001F09DB502E}"/>
          </ac:spMkLst>
        </pc:spChg>
        <pc:spChg chg="mod">
          <ac:chgData name="Riley, Ben - Division of Assessment and Accountability Support" userId="4cd6cdff-1273-49fa-8860-d0f5fa3fb9f7" providerId="ADAL" clId="{9F2ADFC0-D3DB-41CA-9CE2-4C32BD0B8852}" dt="2023-09-28T13:50:23.784" v="1548"/>
          <ac:spMkLst>
            <pc:docMk/>
            <pc:sldMk cId="1987350320" sldId="1572"/>
            <ac:spMk id="12" creationId="{8C628678-FE58-4639-640B-C53A4AB4C1AA}"/>
          </ac:spMkLst>
        </pc:spChg>
        <pc:spChg chg="mod">
          <ac:chgData name="Riley, Ben - Division of Assessment and Accountability Support" userId="4cd6cdff-1273-49fa-8860-d0f5fa3fb9f7" providerId="ADAL" clId="{9F2ADFC0-D3DB-41CA-9CE2-4C32BD0B8852}" dt="2023-09-28T13:25:00.520" v="618" actId="962"/>
          <ac:spMkLst>
            <pc:docMk/>
            <pc:sldMk cId="1987350320" sldId="1572"/>
            <ac:spMk id="16" creationId="{64146C40-C7EE-38CE-EB73-DCF0241B75C3}"/>
          </ac:spMkLst>
        </pc:spChg>
        <pc:spChg chg="mod">
          <ac:chgData name="Riley, Ben - Division of Assessment and Accountability Support" userId="4cd6cdff-1273-49fa-8860-d0f5fa3fb9f7" providerId="ADAL" clId="{9F2ADFC0-D3DB-41CA-9CE2-4C32BD0B8852}" dt="2023-09-28T13:25:20.742" v="622" actId="962"/>
          <ac:spMkLst>
            <pc:docMk/>
            <pc:sldMk cId="1987350320" sldId="1572"/>
            <ac:spMk id="17" creationId="{07B2FF28-73E0-969C-7022-43D3493FC83B}"/>
          </ac:spMkLst>
        </pc:spChg>
        <pc:spChg chg="mod">
          <ac:chgData name="Riley, Ben - Division of Assessment and Accountability Support" userId="4cd6cdff-1273-49fa-8860-d0f5fa3fb9f7" providerId="ADAL" clId="{9F2ADFC0-D3DB-41CA-9CE2-4C32BD0B8852}" dt="2023-09-28T13:25:59.578" v="624" actId="962"/>
          <ac:spMkLst>
            <pc:docMk/>
            <pc:sldMk cId="1987350320" sldId="1572"/>
            <ac:spMk id="18" creationId="{D668489B-2228-5DA2-82EE-A063AA0B19DD}"/>
          </ac:spMkLst>
        </pc:spChg>
        <pc:spChg chg="mod">
          <ac:chgData name="Riley, Ben - Division of Assessment and Accountability Support" userId="4cd6cdff-1273-49fa-8860-d0f5fa3fb9f7" providerId="ADAL" clId="{9F2ADFC0-D3DB-41CA-9CE2-4C32BD0B8852}" dt="2023-09-28T13:26:18.404" v="626" actId="962"/>
          <ac:spMkLst>
            <pc:docMk/>
            <pc:sldMk cId="1987350320" sldId="1572"/>
            <ac:spMk id="19" creationId="{DBC2B6A6-35BA-BCAE-E71A-1313BB1BEBFB}"/>
          </ac:spMkLst>
        </pc:spChg>
        <pc:spChg chg="mod">
          <ac:chgData name="Riley, Ben - Division of Assessment and Accountability Support" userId="4cd6cdff-1273-49fa-8860-d0f5fa3fb9f7" providerId="ADAL" clId="{9F2ADFC0-D3DB-41CA-9CE2-4C32BD0B8852}" dt="2023-09-28T13:26:34.508" v="628" actId="962"/>
          <ac:spMkLst>
            <pc:docMk/>
            <pc:sldMk cId="1987350320" sldId="1572"/>
            <ac:spMk id="20" creationId="{BB2716DD-069C-AA31-ECDB-26337495A697}"/>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0:57.538" v="3"/>
              <pc2:cmMkLst xmlns:pc2="http://schemas.microsoft.com/office/powerpoint/2019/9/main/command">
                <pc:docMk/>
                <pc:sldMk cId="1987350320" sldId="1572"/>
                <pc2:cmMk id="{CE053A9D-D484-4429-B460-5DCC894EECE3}"/>
              </pc2:cmMkLst>
            </pc226:cmChg>
            <pc226:cmChg xmlns:pc226="http://schemas.microsoft.com/office/powerpoint/2022/06/main/command" chg="add mod">
              <pc226:chgData name="Riley, Ben - Division of Assessment and Accountability Support" userId="4cd6cdff-1273-49fa-8860-d0f5fa3fb9f7" providerId="ADAL" clId="{9F2ADFC0-D3DB-41CA-9CE2-4C32BD0B8852}" dt="2023-09-20T13:31:06.152" v="4"/>
              <pc2:cmMkLst xmlns:pc2="http://schemas.microsoft.com/office/powerpoint/2019/9/main/command">
                <pc:docMk/>
                <pc:sldMk cId="1987350320" sldId="1572"/>
                <pc2:cmMk id="{83CE5BCC-41B2-4E13-A34F-2D3A4AA34F4D}"/>
              </pc2:cmMkLst>
            </pc226:cmChg>
            <pc226:cmChg xmlns:pc226="http://schemas.microsoft.com/office/powerpoint/2022/06/main/command" chg="add">
              <pc226:chgData name="Riley, Ben - Division of Assessment and Accountability Support" userId="4cd6cdff-1273-49fa-8860-d0f5fa3fb9f7" providerId="ADAL" clId="{9F2ADFC0-D3DB-41CA-9CE2-4C32BD0B8852}" dt="2023-09-20T13:32:26.852" v="6"/>
              <pc2:cmMkLst xmlns:pc2="http://schemas.microsoft.com/office/powerpoint/2019/9/main/command">
                <pc:docMk/>
                <pc:sldMk cId="1987350320" sldId="1572"/>
                <pc2:cmMk id="{F0EDD1E9-8848-4904-B0D0-489C1D4E89E9}"/>
              </pc2:cmMkLst>
            </pc226:cmChg>
          </p:ext>
        </pc:extLst>
      </pc:sldChg>
      <pc:sldChg chg="delSp modSp mod addCm">
        <pc:chgData name="Riley, Ben - Division of Assessment and Accountability Support" userId="4cd6cdff-1273-49fa-8860-d0f5fa3fb9f7" providerId="ADAL" clId="{9F2ADFC0-D3DB-41CA-9CE2-4C32BD0B8852}" dt="2023-09-28T13:49:15.186" v="1534"/>
        <pc:sldMkLst>
          <pc:docMk/>
          <pc:sldMk cId="751416293" sldId="1581"/>
        </pc:sldMkLst>
        <pc:spChg chg="del mod">
          <ac:chgData name="Riley, Ben - Division of Assessment and Accountability Support" userId="4cd6cdff-1273-49fa-8860-d0f5fa3fb9f7" providerId="ADAL" clId="{9F2ADFC0-D3DB-41CA-9CE2-4C32BD0B8852}" dt="2023-09-28T13:44:23.980" v="1315" actId="478"/>
          <ac:spMkLst>
            <pc:docMk/>
            <pc:sldMk cId="751416293" sldId="1581"/>
            <ac:spMk id="2" creationId="{FD9FF4B0-306A-9C81-88AA-2EB46DB3CE79}"/>
          </ac:spMkLst>
        </pc:spChg>
        <pc:spChg chg="mod">
          <ac:chgData name="Riley, Ben - Division of Assessment and Accountability Support" userId="4cd6cdff-1273-49fa-8860-d0f5fa3fb9f7" providerId="ADAL" clId="{9F2ADFC0-D3DB-41CA-9CE2-4C32BD0B8852}" dt="2023-09-28T13:44:51.788" v="1355"/>
          <ac:spMkLst>
            <pc:docMk/>
            <pc:sldMk cId="751416293" sldId="1581"/>
            <ac:spMk id="4" creationId="{72CCC6FD-233D-370B-1BD1-53D4301FC62A}"/>
          </ac:spMkLst>
        </pc:spChg>
        <pc:spChg chg="mod">
          <ac:chgData name="Riley, Ben - Division of Assessment and Accountability Support" userId="4cd6cdff-1273-49fa-8860-d0f5fa3fb9f7" providerId="ADAL" clId="{9F2ADFC0-D3DB-41CA-9CE2-4C32BD0B8852}" dt="2023-09-28T13:44:57.700" v="1377"/>
          <ac:spMkLst>
            <pc:docMk/>
            <pc:sldMk cId="751416293" sldId="1581"/>
            <ac:spMk id="5" creationId="{E7BD4AD5-A11A-4EC4-F57D-A5AF35399E02}"/>
          </ac:spMkLst>
        </pc:spChg>
        <pc:spChg chg="mod">
          <ac:chgData name="Riley, Ben - Division of Assessment and Accountability Support" userId="4cd6cdff-1273-49fa-8860-d0f5fa3fb9f7" providerId="ADAL" clId="{9F2ADFC0-D3DB-41CA-9CE2-4C32BD0B8852}" dt="2023-09-28T13:45:09.972" v="1424"/>
          <ac:spMkLst>
            <pc:docMk/>
            <pc:sldMk cId="751416293" sldId="1581"/>
            <ac:spMk id="6" creationId="{2F626EDE-026C-F08A-0434-BF47D0692BD5}"/>
          </ac:spMkLst>
        </pc:spChg>
        <pc:spChg chg="mod">
          <ac:chgData name="Riley, Ben - Division of Assessment and Accountability Support" userId="4cd6cdff-1273-49fa-8860-d0f5fa3fb9f7" providerId="ADAL" clId="{9F2ADFC0-D3DB-41CA-9CE2-4C32BD0B8852}" dt="2023-09-28T13:45:03.766" v="1400"/>
          <ac:spMkLst>
            <pc:docMk/>
            <pc:sldMk cId="751416293" sldId="1581"/>
            <ac:spMk id="8" creationId="{891393D8-5882-B4A1-9D30-0B983A5F8647}"/>
          </ac:spMkLst>
        </pc:spChg>
        <pc:spChg chg="mod">
          <ac:chgData name="Riley, Ben - Division of Assessment and Accountability Support" userId="4cd6cdff-1273-49fa-8860-d0f5fa3fb9f7" providerId="ADAL" clId="{9F2ADFC0-D3DB-41CA-9CE2-4C32BD0B8852}" dt="2023-09-28T13:47:03.848" v="1475"/>
          <ac:spMkLst>
            <pc:docMk/>
            <pc:sldMk cId="751416293" sldId="1581"/>
            <ac:spMk id="9" creationId="{D20D9CA8-3D02-E82E-84D1-DA27D56F69DA}"/>
          </ac:spMkLst>
        </pc:spChg>
        <pc:spChg chg="mod">
          <ac:chgData name="Riley, Ben - Division of Assessment and Accountability Support" userId="4cd6cdff-1273-49fa-8860-d0f5fa3fb9f7" providerId="ADAL" clId="{9F2ADFC0-D3DB-41CA-9CE2-4C32BD0B8852}" dt="2023-09-28T13:45:25.717" v="1445"/>
          <ac:spMkLst>
            <pc:docMk/>
            <pc:sldMk cId="751416293" sldId="1581"/>
            <ac:spMk id="13" creationId="{29467909-F919-BDC1-C881-FE208F94F02F}"/>
          </ac:spMkLst>
        </pc:spChg>
        <pc:spChg chg="mod">
          <ac:chgData name="Riley, Ben - Division of Assessment and Accountability Support" userId="4cd6cdff-1273-49fa-8860-d0f5fa3fb9f7" providerId="ADAL" clId="{9F2ADFC0-D3DB-41CA-9CE2-4C32BD0B8852}" dt="2023-09-28T13:46:17.051" v="1450"/>
          <ac:spMkLst>
            <pc:docMk/>
            <pc:sldMk cId="751416293" sldId="1581"/>
            <ac:spMk id="21" creationId="{A2686CAB-0FB3-4192-8B75-F282AF4DF275}"/>
          </ac:spMkLst>
        </pc:spChg>
        <pc:spChg chg="mod">
          <ac:chgData name="Riley, Ben - Division of Assessment and Accountability Support" userId="4cd6cdff-1273-49fa-8860-d0f5fa3fb9f7" providerId="ADAL" clId="{9F2ADFC0-D3DB-41CA-9CE2-4C32BD0B8852}" dt="2023-09-28T13:46:22.573" v="1455"/>
          <ac:spMkLst>
            <pc:docMk/>
            <pc:sldMk cId="751416293" sldId="1581"/>
            <ac:spMk id="22" creationId="{36751F22-6CC5-AF09-3C99-11A08BF78F0E}"/>
          </ac:spMkLst>
        </pc:spChg>
        <pc:spChg chg="mod">
          <ac:chgData name="Riley, Ben - Division of Assessment and Accountability Support" userId="4cd6cdff-1273-49fa-8860-d0f5fa3fb9f7" providerId="ADAL" clId="{9F2ADFC0-D3DB-41CA-9CE2-4C32BD0B8852}" dt="2023-09-28T13:46:33.043" v="1466"/>
          <ac:spMkLst>
            <pc:docMk/>
            <pc:sldMk cId="751416293" sldId="1581"/>
            <ac:spMk id="23" creationId="{273FCCCE-E04F-CC3D-46CE-4A3085871F40}"/>
          </ac:spMkLst>
        </pc:spChg>
        <pc:spChg chg="mod">
          <ac:chgData name="Riley, Ben - Division of Assessment and Accountability Support" userId="4cd6cdff-1273-49fa-8860-d0f5fa3fb9f7" providerId="ADAL" clId="{9F2ADFC0-D3DB-41CA-9CE2-4C32BD0B8852}" dt="2023-09-28T13:46:28.686" v="1461"/>
          <ac:spMkLst>
            <pc:docMk/>
            <pc:sldMk cId="751416293" sldId="1581"/>
            <ac:spMk id="24" creationId="{F1F74F5C-6EE3-C0C9-B837-72A3074679EF}"/>
          </ac:spMkLst>
        </pc:spChg>
        <pc:spChg chg="mod">
          <ac:chgData name="Riley, Ben - Division of Assessment and Accountability Support" userId="4cd6cdff-1273-49fa-8860-d0f5fa3fb9f7" providerId="ADAL" clId="{9F2ADFC0-D3DB-41CA-9CE2-4C32BD0B8852}" dt="2023-09-28T13:46:40.830" v="1471"/>
          <ac:spMkLst>
            <pc:docMk/>
            <pc:sldMk cId="751416293" sldId="1581"/>
            <ac:spMk id="25" creationId="{A28957EE-BA29-085A-BBF4-668F93659989}"/>
          </ac:spMkLst>
        </pc:spChg>
        <pc:spChg chg="mod">
          <ac:chgData name="Riley, Ben - Division of Assessment and Accountability Support" userId="4cd6cdff-1273-49fa-8860-d0f5fa3fb9f7" providerId="ADAL" clId="{9F2ADFC0-D3DB-41CA-9CE2-4C32BD0B8852}" dt="2023-09-28T13:45:15.084" v="1436"/>
          <ac:spMkLst>
            <pc:docMk/>
            <pc:sldMk cId="751416293" sldId="1581"/>
            <ac:spMk id="26" creationId="{59C3F874-F7B7-4D1F-B06A-91F68B13332C}"/>
          </ac:spMkLst>
        </pc:spChg>
        <pc:spChg chg="mod">
          <ac:chgData name="Riley, Ben - Division of Assessment and Accountability Support" userId="4cd6cdff-1273-49fa-8860-d0f5fa3fb9f7" providerId="ADAL" clId="{9F2ADFC0-D3DB-41CA-9CE2-4C32BD0B8852}" dt="2023-09-28T13:47:55.218" v="1497"/>
          <ac:spMkLst>
            <pc:docMk/>
            <pc:sldMk cId="751416293" sldId="1581"/>
            <ac:spMk id="27" creationId="{045643CC-E9F6-1FD4-D91E-57ED8F83F43F}"/>
          </ac:spMkLst>
        </pc:spChg>
        <pc:spChg chg="mod">
          <ac:chgData name="Riley, Ben - Division of Assessment and Accountability Support" userId="4cd6cdff-1273-49fa-8860-d0f5fa3fb9f7" providerId="ADAL" clId="{9F2ADFC0-D3DB-41CA-9CE2-4C32BD0B8852}" dt="2023-09-28T13:48:22.195" v="1515"/>
          <ac:spMkLst>
            <pc:docMk/>
            <pc:sldMk cId="751416293" sldId="1581"/>
            <ac:spMk id="28" creationId="{35BFB066-2175-032F-006B-87587908F159}"/>
          </ac:spMkLst>
        </pc:spChg>
        <pc:spChg chg="mod">
          <ac:chgData name="Riley, Ben - Division of Assessment and Accountability Support" userId="4cd6cdff-1273-49fa-8860-d0f5fa3fb9f7" providerId="ADAL" clId="{9F2ADFC0-D3DB-41CA-9CE2-4C32BD0B8852}" dt="2023-09-28T13:48:27.424" v="1520"/>
          <ac:spMkLst>
            <pc:docMk/>
            <pc:sldMk cId="751416293" sldId="1581"/>
            <ac:spMk id="29" creationId="{701CAD31-776E-5E32-D380-0E0BBCB5AC94}"/>
          </ac:spMkLst>
        </pc:spChg>
        <pc:spChg chg="mod">
          <ac:chgData name="Riley, Ben - Division of Assessment and Accountability Support" userId="4cd6cdff-1273-49fa-8860-d0f5fa3fb9f7" providerId="ADAL" clId="{9F2ADFC0-D3DB-41CA-9CE2-4C32BD0B8852}" dt="2023-09-28T13:48:59.729" v="1530"/>
          <ac:spMkLst>
            <pc:docMk/>
            <pc:sldMk cId="751416293" sldId="1581"/>
            <ac:spMk id="30" creationId="{17A82558-A3BD-7253-B6DE-E21013F32BC4}"/>
          </ac:spMkLst>
        </pc:spChg>
        <pc:spChg chg="mod">
          <ac:chgData name="Riley, Ben - Division of Assessment and Accountability Support" userId="4cd6cdff-1273-49fa-8860-d0f5fa3fb9f7" providerId="ADAL" clId="{9F2ADFC0-D3DB-41CA-9CE2-4C32BD0B8852}" dt="2023-09-28T13:49:06.006" v="1533"/>
          <ac:spMkLst>
            <pc:docMk/>
            <pc:sldMk cId="751416293" sldId="1581"/>
            <ac:spMk id="31" creationId="{388CAFE4-E0C6-0219-266D-37D46F30C23F}"/>
          </ac:spMkLst>
        </pc:spChg>
        <pc:spChg chg="mod">
          <ac:chgData name="Riley, Ben - Division of Assessment and Accountability Support" userId="4cd6cdff-1273-49fa-8860-d0f5fa3fb9f7" providerId="ADAL" clId="{9F2ADFC0-D3DB-41CA-9CE2-4C32BD0B8852}" dt="2023-09-28T13:47:19.291" v="1484"/>
          <ac:spMkLst>
            <pc:docMk/>
            <pc:sldMk cId="751416293" sldId="1581"/>
            <ac:spMk id="32" creationId="{834DE924-87F1-D4AD-9168-E207F340EAC2}"/>
          </ac:spMkLst>
        </pc:spChg>
        <pc:spChg chg="mod">
          <ac:chgData name="Riley, Ben - Division of Assessment and Accountability Support" userId="4cd6cdff-1273-49fa-8860-d0f5fa3fb9f7" providerId="ADAL" clId="{9F2ADFC0-D3DB-41CA-9CE2-4C32BD0B8852}" dt="2023-09-28T13:44:45.385" v="1333"/>
          <ac:spMkLst>
            <pc:docMk/>
            <pc:sldMk cId="751416293" sldId="1581"/>
            <ac:spMk id="33" creationId="{F7E34A1E-9650-E199-796C-80E6C046815A}"/>
          </ac:spMkLst>
        </pc:spChg>
        <pc:spChg chg="mod">
          <ac:chgData name="Riley, Ben - Division of Assessment and Accountability Support" userId="4cd6cdff-1273-49fa-8860-d0f5fa3fb9f7" providerId="ADAL" clId="{9F2ADFC0-D3DB-41CA-9CE2-4C32BD0B8852}" dt="2023-09-28T13:47:49.375" v="1490"/>
          <ac:spMkLst>
            <pc:docMk/>
            <pc:sldMk cId="751416293" sldId="1581"/>
            <ac:spMk id="34" creationId="{09C162F1-922C-726C-FC6F-41F5E90C733F}"/>
          </ac:spMkLst>
        </pc:spChg>
        <pc:spChg chg="mod">
          <ac:chgData name="Riley, Ben - Division of Assessment and Accountability Support" userId="4cd6cdff-1273-49fa-8860-d0f5fa3fb9f7" providerId="ADAL" clId="{9F2ADFC0-D3DB-41CA-9CE2-4C32BD0B8852}" dt="2023-09-28T13:48:00.955" v="1504"/>
          <ac:spMkLst>
            <pc:docMk/>
            <pc:sldMk cId="751416293" sldId="1581"/>
            <ac:spMk id="35" creationId="{59F20FC4-2045-5A0A-573C-AC59C61CC1EC}"/>
          </ac:spMkLst>
        </pc:spChg>
        <pc:spChg chg="mod">
          <ac:chgData name="Riley, Ben - Division of Assessment and Accountability Support" userId="4cd6cdff-1273-49fa-8860-d0f5fa3fb9f7" providerId="ADAL" clId="{9F2ADFC0-D3DB-41CA-9CE2-4C32BD0B8852}" dt="2023-09-28T13:48:06.213" v="1510"/>
          <ac:spMkLst>
            <pc:docMk/>
            <pc:sldMk cId="751416293" sldId="1581"/>
            <ac:spMk id="36" creationId="{159FA501-FFF2-E1AA-D409-AB49CB5636C5}"/>
          </ac:spMkLst>
        </pc:spChg>
        <pc:picChg chg="mod">
          <ac:chgData name="Riley, Ben - Division of Assessment and Accountability Support" userId="4cd6cdff-1273-49fa-8860-d0f5fa3fb9f7" providerId="ADAL" clId="{9F2ADFC0-D3DB-41CA-9CE2-4C32BD0B8852}" dt="2023-09-28T13:47:10.254" v="1476"/>
          <ac:picMkLst>
            <pc:docMk/>
            <pc:sldMk cId="751416293" sldId="1581"/>
            <ac:picMk id="11" creationId="{2C4A6CD3-548D-5F25-4813-8AB61FDFE84C}"/>
          </ac:picMkLst>
        </pc:picChg>
        <pc:picChg chg="mod">
          <ac:chgData name="Riley, Ben - Division of Assessment and Accountability Support" userId="4cd6cdff-1273-49fa-8860-d0f5fa3fb9f7" providerId="ADAL" clId="{9F2ADFC0-D3DB-41CA-9CE2-4C32BD0B8852}" dt="2023-09-28T13:46:48.516" v="1474"/>
          <ac:picMkLst>
            <pc:docMk/>
            <pc:sldMk cId="751416293" sldId="1581"/>
            <ac:picMk id="12" creationId="{BE236606-861A-97E4-C6E9-EB78566474E3}"/>
          </ac:picMkLst>
        </pc:picChg>
        <pc:picChg chg="mod">
          <ac:chgData name="Riley, Ben - Division of Assessment and Accountability Support" userId="4cd6cdff-1273-49fa-8860-d0f5fa3fb9f7" providerId="ADAL" clId="{9F2ADFC0-D3DB-41CA-9CE2-4C32BD0B8852}" dt="2023-09-28T13:49:15.186" v="1534"/>
          <ac:picMkLst>
            <pc:docMk/>
            <pc:sldMk cId="751416293" sldId="1581"/>
            <ac:picMk id="15" creationId="{21F8902F-8113-ECA0-5F27-A2B0B45EC3F1}"/>
          </ac:picMkLst>
        </pc:picChg>
        <pc:picChg chg="mod">
          <ac:chgData name="Riley, Ben - Division of Assessment and Accountability Support" userId="4cd6cdff-1273-49fa-8860-d0f5fa3fb9f7" providerId="ADAL" clId="{9F2ADFC0-D3DB-41CA-9CE2-4C32BD0B8852}" dt="2023-09-28T13:45:20.741" v="1442"/>
          <ac:picMkLst>
            <pc:docMk/>
            <pc:sldMk cId="751416293" sldId="1581"/>
            <ac:picMk id="20" creationId="{483ADC7D-AD86-67E6-B036-690871B1689F}"/>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29:36.865" v="1"/>
              <pc2:cmMkLst xmlns:pc2="http://schemas.microsoft.com/office/powerpoint/2019/9/main/command">
                <pc:docMk/>
                <pc:sldMk cId="751416293" sldId="1581"/>
                <pc2:cmMk id="{444B3C51-045A-4035-8CF2-A3E87B210E1A}"/>
              </pc2:cmMkLst>
            </pc226:cmChg>
            <pc226:cmChg xmlns:pc226="http://schemas.microsoft.com/office/powerpoint/2022/06/main/command" chg="add">
              <pc226:chgData name="Riley, Ben - Division of Assessment and Accountability Support" userId="4cd6cdff-1273-49fa-8860-d0f5fa3fb9f7" providerId="ADAL" clId="{9F2ADFC0-D3DB-41CA-9CE2-4C32BD0B8852}" dt="2023-09-20T13:34:11.323" v="11"/>
              <pc2:cmMkLst xmlns:pc2="http://schemas.microsoft.com/office/powerpoint/2019/9/main/command">
                <pc:docMk/>
                <pc:sldMk cId="751416293" sldId="1581"/>
                <pc2:cmMk id="{77059FE2-4A07-4AFA-B18F-C98F3F5DCC97}"/>
              </pc2:cmMkLst>
            </pc226:cmChg>
          </p:ext>
        </pc:extLst>
      </pc:sldChg>
      <pc:sldChg chg="modSp addCm">
        <pc:chgData name="Riley, Ben - Division of Assessment and Accountability Support" userId="4cd6cdff-1273-49fa-8860-d0f5fa3fb9f7" providerId="ADAL" clId="{9F2ADFC0-D3DB-41CA-9CE2-4C32BD0B8852}" dt="2023-09-28T13:35:11.817" v="974"/>
        <pc:sldMkLst>
          <pc:docMk/>
          <pc:sldMk cId="1557652292" sldId="1582"/>
        </pc:sldMkLst>
        <pc:spChg chg="mod">
          <ac:chgData name="Riley, Ben - Division of Assessment and Accountability Support" userId="4cd6cdff-1273-49fa-8860-d0f5fa3fb9f7" providerId="ADAL" clId="{9F2ADFC0-D3DB-41CA-9CE2-4C32BD0B8852}" dt="2023-09-28T13:34:28.541" v="944"/>
          <ac:spMkLst>
            <pc:docMk/>
            <pc:sldMk cId="1557652292" sldId="1582"/>
            <ac:spMk id="3" creationId="{72CCC6FD-233D-370B-1BD1-53D4301FC62A}"/>
          </ac:spMkLst>
        </pc:spChg>
        <pc:spChg chg="mod">
          <ac:chgData name="Riley, Ben - Division of Assessment and Accountability Support" userId="4cd6cdff-1273-49fa-8860-d0f5fa3fb9f7" providerId="ADAL" clId="{9F2ADFC0-D3DB-41CA-9CE2-4C32BD0B8852}" dt="2023-09-28T13:34:35.097" v="951"/>
          <ac:spMkLst>
            <pc:docMk/>
            <pc:sldMk cId="1557652292" sldId="1582"/>
            <ac:spMk id="4" creationId="{E7BD4AD5-A11A-4EC4-F57D-A5AF35399E02}"/>
          </ac:spMkLst>
        </pc:spChg>
        <pc:spChg chg="mod">
          <ac:chgData name="Riley, Ben - Division of Assessment and Accountability Support" userId="4cd6cdff-1273-49fa-8860-d0f5fa3fb9f7" providerId="ADAL" clId="{9F2ADFC0-D3DB-41CA-9CE2-4C32BD0B8852}" dt="2023-09-28T13:34:47.261" v="966"/>
          <ac:spMkLst>
            <pc:docMk/>
            <pc:sldMk cId="1557652292" sldId="1582"/>
            <ac:spMk id="5" creationId="{2F626EDE-026C-F08A-0434-BF47D0692BD5}"/>
          </ac:spMkLst>
        </pc:spChg>
        <pc:spChg chg="mod">
          <ac:chgData name="Riley, Ben - Division of Assessment and Accountability Support" userId="4cd6cdff-1273-49fa-8860-d0f5fa3fb9f7" providerId="ADAL" clId="{9F2ADFC0-D3DB-41CA-9CE2-4C32BD0B8852}" dt="2023-09-28T13:34:41.269" v="959"/>
          <ac:spMkLst>
            <pc:docMk/>
            <pc:sldMk cId="1557652292" sldId="1582"/>
            <ac:spMk id="6" creationId="{891393D8-5882-B4A1-9D30-0B983A5F8647}"/>
          </ac:spMkLst>
        </pc:spChg>
        <pc:spChg chg="mod">
          <ac:chgData name="Riley, Ben - Division of Assessment and Accountability Support" userId="4cd6cdff-1273-49fa-8860-d0f5fa3fb9f7" providerId="ADAL" clId="{9F2ADFC0-D3DB-41CA-9CE2-4C32BD0B8852}" dt="2023-09-28T13:35:11.817" v="974"/>
          <ac:spMkLst>
            <pc:docMk/>
            <pc:sldMk cId="1557652292" sldId="1582"/>
            <ac:spMk id="23" creationId="{273FCCCE-E04F-CC3D-46CE-4A3085871F40}"/>
          </ac:spMkLst>
        </pc:spChg>
        <pc:spChg chg="mod">
          <ac:chgData name="Riley, Ben - Division of Assessment and Accountability Support" userId="4cd6cdff-1273-49fa-8860-d0f5fa3fb9f7" providerId="ADAL" clId="{9F2ADFC0-D3DB-41CA-9CE2-4C32BD0B8852}" dt="2023-09-28T13:34:54.944" v="972"/>
          <ac:spMkLst>
            <pc:docMk/>
            <pc:sldMk cId="1557652292" sldId="1582"/>
            <ac:spMk id="26" creationId="{59C3F874-F7B7-4D1F-B06A-91F68B13332C}"/>
          </ac:spMkLst>
        </pc:spChg>
        <pc:spChg chg="mod">
          <ac:chgData name="Riley, Ben - Division of Assessment and Accountability Support" userId="4cd6cdff-1273-49fa-8860-d0f5fa3fb9f7" providerId="ADAL" clId="{9F2ADFC0-D3DB-41CA-9CE2-4C32BD0B8852}" dt="2023-09-28T13:34:22.391" v="937"/>
          <ac:spMkLst>
            <pc:docMk/>
            <pc:sldMk cId="1557652292" sldId="1582"/>
            <ac:spMk id="33" creationId="{F7E34A1E-9650-E199-796C-80E6C046815A}"/>
          </ac:spMkLst>
        </pc:spChg>
        <pc:picChg chg="mod">
          <ac:chgData name="Riley, Ben - Division of Assessment and Accountability Support" userId="4cd6cdff-1273-49fa-8860-d0f5fa3fb9f7" providerId="ADAL" clId="{9F2ADFC0-D3DB-41CA-9CE2-4C32BD0B8852}" dt="2023-09-28T13:35:00.973" v="973"/>
          <ac:picMkLst>
            <pc:docMk/>
            <pc:sldMk cId="1557652292" sldId="1582"/>
            <ac:picMk id="20" creationId="{483ADC7D-AD86-67E6-B036-690871B1689F}"/>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3:16.645" v="7"/>
              <pc2:cmMkLst xmlns:pc2="http://schemas.microsoft.com/office/powerpoint/2019/9/main/command">
                <pc:docMk/>
                <pc:sldMk cId="1557652292" sldId="1582"/>
                <pc2:cmMk id="{7F210E92-4E6E-47D5-BCC9-9C804600C36B}"/>
              </pc2:cmMkLst>
            </pc226:cmChg>
          </p:ext>
        </pc:extLst>
      </pc:sldChg>
      <pc:sldChg chg="delSp modSp addCm">
        <pc:chgData name="Riley, Ben - Division of Assessment and Accountability Support" userId="4cd6cdff-1273-49fa-8860-d0f5fa3fb9f7" providerId="ADAL" clId="{9F2ADFC0-D3DB-41CA-9CE2-4C32BD0B8852}" dt="2023-09-28T13:39:52.880" v="1160" actId="478"/>
        <pc:sldMkLst>
          <pc:docMk/>
          <pc:sldMk cId="38596452" sldId="1584"/>
        </pc:sldMkLst>
        <pc:spChg chg="del mod">
          <ac:chgData name="Riley, Ben - Division of Assessment and Accountability Support" userId="4cd6cdff-1273-49fa-8860-d0f5fa3fb9f7" providerId="ADAL" clId="{9F2ADFC0-D3DB-41CA-9CE2-4C32BD0B8852}" dt="2023-09-28T13:39:52.880" v="1160" actId="478"/>
          <ac:spMkLst>
            <pc:docMk/>
            <pc:sldMk cId="38596452" sldId="1584"/>
            <ac:spMk id="2" creationId="{FD9FF4B0-306A-9C81-88AA-2EB46DB3CE79}"/>
          </ac:spMkLst>
        </pc:spChg>
        <pc:spChg chg="mod">
          <ac:chgData name="Riley, Ben - Division of Assessment and Accountability Support" userId="4cd6cdff-1273-49fa-8860-d0f5fa3fb9f7" providerId="ADAL" clId="{9F2ADFC0-D3DB-41CA-9CE2-4C32BD0B8852}" dt="2023-09-28T13:35:56.752" v="995"/>
          <ac:spMkLst>
            <pc:docMk/>
            <pc:sldMk cId="38596452" sldId="1584"/>
            <ac:spMk id="3" creationId="{72CCC6FD-233D-370B-1BD1-53D4301FC62A}"/>
          </ac:spMkLst>
        </pc:spChg>
        <pc:spChg chg="mod">
          <ac:chgData name="Riley, Ben - Division of Assessment and Accountability Support" userId="4cd6cdff-1273-49fa-8860-d0f5fa3fb9f7" providerId="ADAL" clId="{9F2ADFC0-D3DB-41CA-9CE2-4C32BD0B8852}" dt="2023-09-28T13:36:03.339" v="1007"/>
          <ac:spMkLst>
            <pc:docMk/>
            <pc:sldMk cId="38596452" sldId="1584"/>
            <ac:spMk id="4" creationId="{E7BD4AD5-A11A-4EC4-F57D-A5AF35399E02}"/>
          </ac:spMkLst>
        </pc:spChg>
        <pc:spChg chg="mod">
          <ac:chgData name="Riley, Ben - Division of Assessment and Accountability Support" userId="4cd6cdff-1273-49fa-8860-d0f5fa3fb9f7" providerId="ADAL" clId="{9F2ADFC0-D3DB-41CA-9CE2-4C32BD0B8852}" dt="2023-09-28T13:36:07.403" v="1017"/>
          <ac:spMkLst>
            <pc:docMk/>
            <pc:sldMk cId="38596452" sldId="1584"/>
            <ac:spMk id="5" creationId="{2F626EDE-026C-F08A-0434-BF47D0692BD5}"/>
          </ac:spMkLst>
        </pc:spChg>
        <pc:spChg chg="mod">
          <ac:chgData name="Riley, Ben - Division of Assessment and Accountability Support" userId="4cd6cdff-1273-49fa-8860-d0f5fa3fb9f7" providerId="ADAL" clId="{9F2ADFC0-D3DB-41CA-9CE2-4C32BD0B8852}" dt="2023-09-28T13:36:14.355" v="1028"/>
          <ac:spMkLst>
            <pc:docMk/>
            <pc:sldMk cId="38596452" sldId="1584"/>
            <ac:spMk id="6" creationId="{891393D8-5882-B4A1-9D30-0B983A5F8647}"/>
          </ac:spMkLst>
        </pc:spChg>
        <pc:spChg chg="mod">
          <ac:chgData name="Riley, Ben - Division of Assessment and Accountability Support" userId="4cd6cdff-1273-49fa-8860-d0f5fa3fb9f7" providerId="ADAL" clId="{9F2ADFC0-D3DB-41CA-9CE2-4C32BD0B8852}" dt="2023-09-28T13:36:42.804" v="1042"/>
          <ac:spMkLst>
            <pc:docMk/>
            <pc:sldMk cId="38596452" sldId="1584"/>
            <ac:spMk id="21" creationId="{A2686CAB-0FB3-4192-8B75-F282AF4DF275}"/>
          </ac:spMkLst>
        </pc:spChg>
        <pc:spChg chg="mod">
          <ac:chgData name="Riley, Ben - Division of Assessment and Accountability Support" userId="4cd6cdff-1273-49fa-8860-d0f5fa3fb9f7" providerId="ADAL" clId="{9F2ADFC0-D3DB-41CA-9CE2-4C32BD0B8852}" dt="2023-09-28T13:36:50.155" v="1044"/>
          <ac:spMkLst>
            <pc:docMk/>
            <pc:sldMk cId="38596452" sldId="1584"/>
            <ac:spMk id="22" creationId="{36751F22-6CC5-AF09-3C99-11A08BF78F0E}"/>
          </ac:spMkLst>
        </pc:spChg>
        <pc:spChg chg="mod">
          <ac:chgData name="Riley, Ben - Division of Assessment and Accountability Support" userId="4cd6cdff-1273-49fa-8860-d0f5fa3fb9f7" providerId="ADAL" clId="{9F2ADFC0-D3DB-41CA-9CE2-4C32BD0B8852}" dt="2023-09-28T13:36:53.823" v="1046"/>
          <ac:spMkLst>
            <pc:docMk/>
            <pc:sldMk cId="38596452" sldId="1584"/>
            <ac:spMk id="23" creationId="{273FCCCE-E04F-CC3D-46CE-4A3085871F40}"/>
          </ac:spMkLst>
        </pc:spChg>
        <pc:spChg chg="mod">
          <ac:chgData name="Riley, Ben - Division of Assessment and Accountability Support" userId="4cd6cdff-1273-49fa-8860-d0f5fa3fb9f7" providerId="ADAL" clId="{9F2ADFC0-D3DB-41CA-9CE2-4C32BD0B8852}" dt="2023-09-28T13:37:05.042" v="1050"/>
          <ac:spMkLst>
            <pc:docMk/>
            <pc:sldMk cId="38596452" sldId="1584"/>
            <ac:spMk id="24" creationId="{F1F74F5C-6EE3-C0C9-B837-72A3074679EF}"/>
          </ac:spMkLst>
        </pc:spChg>
        <pc:spChg chg="mod">
          <ac:chgData name="Riley, Ben - Division of Assessment and Accountability Support" userId="4cd6cdff-1273-49fa-8860-d0f5fa3fb9f7" providerId="ADAL" clId="{9F2ADFC0-D3DB-41CA-9CE2-4C32BD0B8852}" dt="2023-09-28T13:37:14.898" v="1052"/>
          <ac:spMkLst>
            <pc:docMk/>
            <pc:sldMk cId="38596452" sldId="1584"/>
            <ac:spMk id="25" creationId="{A28957EE-BA29-085A-BBF4-668F93659989}"/>
          </ac:spMkLst>
        </pc:spChg>
        <pc:spChg chg="mod">
          <ac:chgData name="Riley, Ben - Division of Assessment and Accountability Support" userId="4cd6cdff-1273-49fa-8860-d0f5fa3fb9f7" providerId="ADAL" clId="{9F2ADFC0-D3DB-41CA-9CE2-4C32BD0B8852}" dt="2023-09-28T13:36:25.486" v="1037"/>
          <ac:spMkLst>
            <pc:docMk/>
            <pc:sldMk cId="38596452" sldId="1584"/>
            <ac:spMk id="26" creationId="{59C3F874-F7B7-4D1F-B06A-91F68B13332C}"/>
          </ac:spMkLst>
        </pc:spChg>
        <pc:spChg chg="mod">
          <ac:chgData name="Riley, Ben - Division of Assessment and Accountability Support" userId="4cd6cdff-1273-49fa-8860-d0f5fa3fb9f7" providerId="ADAL" clId="{9F2ADFC0-D3DB-41CA-9CE2-4C32BD0B8852}" dt="2023-09-28T13:35:50.362" v="985"/>
          <ac:spMkLst>
            <pc:docMk/>
            <pc:sldMk cId="38596452" sldId="1584"/>
            <ac:spMk id="33" creationId="{F7E34A1E-9650-E199-796C-80E6C046815A}"/>
          </ac:spMkLst>
        </pc:spChg>
        <pc:picChg chg="mod">
          <ac:chgData name="Riley, Ben - Division of Assessment and Accountability Support" userId="4cd6cdff-1273-49fa-8860-d0f5fa3fb9f7" providerId="ADAL" clId="{9F2ADFC0-D3DB-41CA-9CE2-4C32BD0B8852}" dt="2023-09-28T13:35:25.773" v="975" actId="1076"/>
          <ac:picMkLst>
            <pc:docMk/>
            <pc:sldMk cId="38596452" sldId="1584"/>
            <ac:picMk id="12" creationId="{BE236606-861A-97E4-C6E9-EB78566474E3}"/>
          </ac:picMkLst>
        </pc:picChg>
        <pc:picChg chg="mod">
          <ac:chgData name="Riley, Ben - Division of Assessment and Accountability Support" userId="4cd6cdff-1273-49fa-8860-d0f5fa3fb9f7" providerId="ADAL" clId="{9F2ADFC0-D3DB-41CA-9CE2-4C32BD0B8852}" dt="2023-09-28T13:36:35.222" v="1040"/>
          <ac:picMkLst>
            <pc:docMk/>
            <pc:sldMk cId="38596452" sldId="1584"/>
            <ac:picMk id="20" creationId="{483ADC7D-AD86-67E6-B036-690871B1689F}"/>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3:30.387" v="8"/>
              <pc2:cmMkLst xmlns:pc2="http://schemas.microsoft.com/office/powerpoint/2019/9/main/command">
                <pc:docMk/>
                <pc:sldMk cId="38596452" sldId="1584"/>
                <pc2:cmMk id="{1F58E68E-174E-4241-AE17-D06539E6C0FA}"/>
              </pc2:cmMkLst>
            </pc226:cmChg>
          </p:ext>
        </pc:extLst>
      </pc:sldChg>
      <pc:sldChg chg="delSp modSp addCm">
        <pc:chgData name="Riley, Ben - Division of Assessment and Accountability Support" userId="4cd6cdff-1273-49fa-8860-d0f5fa3fb9f7" providerId="ADAL" clId="{9F2ADFC0-D3DB-41CA-9CE2-4C32BD0B8852}" dt="2023-09-28T13:39:44.947" v="1159" actId="478"/>
        <pc:sldMkLst>
          <pc:docMk/>
          <pc:sldMk cId="2327771186" sldId="1588"/>
        </pc:sldMkLst>
        <pc:spChg chg="del mod">
          <ac:chgData name="Riley, Ben - Division of Assessment and Accountability Support" userId="4cd6cdff-1273-49fa-8860-d0f5fa3fb9f7" providerId="ADAL" clId="{9F2ADFC0-D3DB-41CA-9CE2-4C32BD0B8852}" dt="2023-09-28T13:39:44.947" v="1159" actId="478"/>
          <ac:spMkLst>
            <pc:docMk/>
            <pc:sldMk cId="2327771186" sldId="1588"/>
            <ac:spMk id="2" creationId="{FD9FF4B0-306A-9C81-88AA-2EB46DB3CE79}"/>
          </ac:spMkLst>
        </pc:spChg>
        <pc:spChg chg="mod">
          <ac:chgData name="Riley, Ben - Division of Assessment and Accountability Support" userId="4cd6cdff-1273-49fa-8860-d0f5fa3fb9f7" providerId="ADAL" clId="{9F2ADFC0-D3DB-41CA-9CE2-4C32BD0B8852}" dt="2023-09-28T13:38:19.109" v="1076"/>
          <ac:spMkLst>
            <pc:docMk/>
            <pc:sldMk cId="2327771186" sldId="1588"/>
            <ac:spMk id="3" creationId="{72CCC6FD-233D-370B-1BD1-53D4301FC62A}"/>
          </ac:spMkLst>
        </pc:spChg>
        <pc:spChg chg="mod">
          <ac:chgData name="Riley, Ben - Division of Assessment and Accountability Support" userId="4cd6cdff-1273-49fa-8860-d0f5fa3fb9f7" providerId="ADAL" clId="{9F2ADFC0-D3DB-41CA-9CE2-4C32BD0B8852}" dt="2023-09-28T13:38:24.787" v="1088"/>
          <ac:spMkLst>
            <pc:docMk/>
            <pc:sldMk cId="2327771186" sldId="1588"/>
            <ac:spMk id="4" creationId="{E7BD4AD5-A11A-4EC4-F57D-A5AF35399E02}"/>
          </ac:spMkLst>
        </pc:spChg>
        <pc:spChg chg="mod">
          <ac:chgData name="Riley, Ben - Division of Assessment and Accountability Support" userId="4cd6cdff-1273-49fa-8860-d0f5fa3fb9f7" providerId="ADAL" clId="{9F2ADFC0-D3DB-41CA-9CE2-4C32BD0B8852}" dt="2023-09-28T13:38:33.982" v="1113"/>
          <ac:spMkLst>
            <pc:docMk/>
            <pc:sldMk cId="2327771186" sldId="1588"/>
            <ac:spMk id="5" creationId="{2F626EDE-026C-F08A-0434-BF47D0692BD5}"/>
          </ac:spMkLst>
        </pc:spChg>
        <pc:spChg chg="mod">
          <ac:chgData name="Riley, Ben - Division of Assessment and Accountability Support" userId="4cd6cdff-1273-49fa-8860-d0f5fa3fb9f7" providerId="ADAL" clId="{9F2ADFC0-D3DB-41CA-9CE2-4C32BD0B8852}" dt="2023-09-28T13:38:29.422" v="1101"/>
          <ac:spMkLst>
            <pc:docMk/>
            <pc:sldMk cId="2327771186" sldId="1588"/>
            <ac:spMk id="6" creationId="{891393D8-5882-B4A1-9D30-0B983A5F8647}"/>
          </ac:spMkLst>
        </pc:spChg>
        <pc:spChg chg="mod">
          <ac:chgData name="Riley, Ben - Division of Assessment and Accountability Support" userId="4cd6cdff-1273-49fa-8860-d0f5fa3fb9f7" providerId="ADAL" clId="{9F2ADFC0-D3DB-41CA-9CE2-4C32BD0B8852}" dt="2023-09-28T13:38:50.605" v="1134"/>
          <ac:spMkLst>
            <pc:docMk/>
            <pc:sldMk cId="2327771186" sldId="1588"/>
            <ac:spMk id="13" creationId="{29467909-F919-BDC1-C881-FE208F94F02F}"/>
          </ac:spMkLst>
        </pc:spChg>
        <pc:spChg chg="mod">
          <ac:chgData name="Riley, Ben - Division of Assessment and Accountability Support" userId="4cd6cdff-1273-49fa-8860-d0f5fa3fb9f7" providerId="ADAL" clId="{9F2ADFC0-D3DB-41CA-9CE2-4C32BD0B8852}" dt="2023-09-28T13:39:06.481" v="1138"/>
          <ac:spMkLst>
            <pc:docMk/>
            <pc:sldMk cId="2327771186" sldId="1588"/>
            <ac:spMk id="21" creationId="{A2686CAB-0FB3-4192-8B75-F282AF4DF275}"/>
          </ac:spMkLst>
        </pc:spChg>
        <pc:spChg chg="mod">
          <ac:chgData name="Riley, Ben - Division of Assessment and Accountability Support" userId="4cd6cdff-1273-49fa-8860-d0f5fa3fb9f7" providerId="ADAL" clId="{9F2ADFC0-D3DB-41CA-9CE2-4C32BD0B8852}" dt="2023-09-28T13:39:10.666" v="1142"/>
          <ac:spMkLst>
            <pc:docMk/>
            <pc:sldMk cId="2327771186" sldId="1588"/>
            <ac:spMk id="22" creationId="{36751F22-6CC5-AF09-3C99-11A08BF78F0E}"/>
          </ac:spMkLst>
        </pc:spChg>
        <pc:spChg chg="mod">
          <ac:chgData name="Riley, Ben - Division of Assessment and Accountability Support" userId="4cd6cdff-1273-49fa-8860-d0f5fa3fb9f7" providerId="ADAL" clId="{9F2ADFC0-D3DB-41CA-9CE2-4C32BD0B8852}" dt="2023-09-28T13:39:19.148" v="1151"/>
          <ac:spMkLst>
            <pc:docMk/>
            <pc:sldMk cId="2327771186" sldId="1588"/>
            <ac:spMk id="23" creationId="{273FCCCE-E04F-CC3D-46CE-4A3085871F40}"/>
          </ac:spMkLst>
        </pc:spChg>
        <pc:spChg chg="mod">
          <ac:chgData name="Riley, Ben - Division of Assessment and Accountability Support" userId="4cd6cdff-1273-49fa-8860-d0f5fa3fb9f7" providerId="ADAL" clId="{9F2ADFC0-D3DB-41CA-9CE2-4C32BD0B8852}" dt="2023-09-28T13:39:15.579" v="1147"/>
          <ac:spMkLst>
            <pc:docMk/>
            <pc:sldMk cId="2327771186" sldId="1588"/>
            <ac:spMk id="24" creationId="{F1F74F5C-6EE3-C0C9-B837-72A3074679EF}"/>
          </ac:spMkLst>
        </pc:spChg>
        <pc:spChg chg="mod">
          <ac:chgData name="Riley, Ben - Division of Assessment and Accountability Support" userId="4cd6cdff-1273-49fa-8860-d0f5fa3fb9f7" providerId="ADAL" clId="{9F2ADFC0-D3DB-41CA-9CE2-4C32BD0B8852}" dt="2023-09-28T13:39:27.490" v="1155"/>
          <ac:spMkLst>
            <pc:docMk/>
            <pc:sldMk cId="2327771186" sldId="1588"/>
            <ac:spMk id="25" creationId="{A28957EE-BA29-085A-BBF4-668F93659989}"/>
          </ac:spMkLst>
        </pc:spChg>
        <pc:spChg chg="mod">
          <ac:chgData name="Riley, Ben - Division of Assessment and Accountability Support" userId="4cd6cdff-1273-49fa-8860-d0f5fa3fb9f7" providerId="ADAL" clId="{9F2ADFC0-D3DB-41CA-9CE2-4C32BD0B8852}" dt="2023-09-28T13:38:39.609" v="1124"/>
          <ac:spMkLst>
            <pc:docMk/>
            <pc:sldMk cId="2327771186" sldId="1588"/>
            <ac:spMk id="26" creationId="{59C3F874-F7B7-4D1F-B06A-91F68B13332C}"/>
          </ac:spMkLst>
        </pc:spChg>
        <pc:spChg chg="mod">
          <ac:chgData name="Riley, Ben - Division of Assessment and Accountability Support" userId="4cd6cdff-1273-49fa-8860-d0f5fa3fb9f7" providerId="ADAL" clId="{9F2ADFC0-D3DB-41CA-9CE2-4C32BD0B8852}" dt="2023-09-28T13:38:13.476" v="1064"/>
          <ac:spMkLst>
            <pc:docMk/>
            <pc:sldMk cId="2327771186" sldId="1588"/>
            <ac:spMk id="33" creationId="{F7E34A1E-9650-E199-796C-80E6C046815A}"/>
          </ac:spMkLst>
        </pc:spChg>
        <pc:picChg chg="mod">
          <ac:chgData name="Riley, Ben - Division of Assessment and Accountability Support" userId="4cd6cdff-1273-49fa-8860-d0f5fa3fb9f7" providerId="ADAL" clId="{9F2ADFC0-D3DB-41CA-9CE2-4C32BD0B8852}" dt="2023-09-28T13:39:32.830" v="1157"/>
          <ac:picMkLst>
            <pc:docMk/>
            <pc:sldMk cId="2327771186" sldId="1588"/>
            <ac:picMk id="12" creationId="{BE236606-861A-97E4-C6E9-EB78566474E3}"/>
          </ac:picMkLst>
        </pc:picChg>
        <pc:picChg chg="mod">
          <ac:chgData name="Riley, Ben - Division of Assessment and Accountability Support" userId="4cd6cdff-1273-49fa-8860-d0f5fa3fb9f7" providerId="ADAL" clId="{9F2ADFC0-D3DB-41CA-9CE2-4C32BD0B8852}" dt="2023-09-28T13:38:45.622" v="1132"/>
          <ac:picMkLst>
            <pc:docMk/>
            <pc:sldMk cId="2327771186" sldId="1588"/>
            <ac:picMk id="20" creationId="{483ADC7D-AD86-67E6-B036-690871B1689F}"/>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3:46.084" v="9"/>
              <pc2:cmMkLst xmlns:pc2="http://schemas.microsoft.com/office/powerpoint/2019/9/main/command">
                <pc:docMk/>
                <pc:sldMk cId="2327771186" sldId="1588"/>
                <pc2:cmMk id="{87CF629D-9F9C-45AC-B7A1-2F1243521A56}"/>
              </pc2:cmMkLst>
            </pc226:cmChg>
          </p:ext>
        </pc:extLst>
      </pc:sldChg>
      <pc:sldChg chg="modSp mod addCm">
        <pc:chgData name="Riley, Ben - Division of Assessment and Accountability Support" userId="4cd6cdff-1273-49fa-8860-d0f5fa3fb9f7" providerId="ADAL" clId="{9F2ADFC0-D3DB-41CA-9CE2-4C32BD0B8852}" dt="2023-09-28T13:43:45.797" v="1313" actId="1076"/>
        <pc:sldMkLst>
          <pc:docMk/>
          <pc:sldMk cId="2780237429" sldId="1589"/>
        </pc:sldMkLst>
        <pc:spChg chg="mod">
          <ac:chgData name="Riley, Ben - Division of Assessment and Accountability Support" userId="4cd6cdff-1273-49fa-8860-d0f5fa3fb9f7" providerId="ADAL" clId="{9F2ADFC0-D3DB-41CA-9CE2-4C32BD0B8852}" dt="2023-09-28T13:40:57.201" v="1198"/>
          <ac:spMkLst>
            <pc:docMk/>
            <pc:sldMk cId="2780237429" sldId="1589"/>
            <ac:spMk id="3" creationId="{72CCC6FD-233D-370B-1BD1-53D4301FC62A}"/>
          </ac:spMkLst>
        </pc:spChg>
        <pc:spChg chg="mod">
          <ac:chgData name="Riley, Ben - Division of Assessment and Accountability Support" userId="4cd6cdff-1273-49fa-8860-d0f5fa3fb9f7" providerId="ADAL" clId="{9F2ADFC0-D3DB-41CA-9CE2-4C32BD0B8852}" dt="2023-09-28T13:41:02.729" v="1218"/>
          <ac:spMkLst>
            <pc:docMk/>
            <pc:sldMk cId="2780237429" sldId="1589"/>
            <ac:spMk id="4" creationId="{E7BD4AD5-A11A-4EC4-F57D-A5AF35399E02}"/>
          </ac:spMkLst>
        </pc:spChg>
        <pc:spChg chg="mod">
          <ac:chgData name="Riley, Ben - Division of Assessment and Accountability Support" userId="4cd6cdff-1273-49fa-8860-d0f5fa3fb9f7" providerId="ADAL" clId="{9F2ADFC0-D3DB-41CA-9CE2-4C32BD0B8852}" dt="2023-09-28T13:41:12.847" v="1259"/>
          <ac:spMkLst>
            <pc:docMk/>
            <pc:sldMk cId="2780237429" sldId="1589"/>
            <ac:spMk id="5" creationId="{2F626EDE-026C-F08A-0434-BF47D0692BD5}"/>
          </ac:spMkLst>
        </pc:spChg>
        <pc:spChg chg="mod">
          <ac:chgData name="Riley, Ben - Division of Assessment and Accountability Support" userId="4cd6cdff-1273-49fa-8860-d0f5fa3fb9f7" providerId="ADAL" clId="{9F2ADFC0-D3DB-41CA-9CE2-4C32BD0B8852}" dt="2023-09-28T13:41:07.895" v="1239"/>
          <ac:spMkLst>
            <pc:docMk/>
            <pc:sldMk cId="2780237429" sldId="1589"/>
            <ac:spMk id="6" creationId="{891393D8-5882-B4A1-9D30-0B983A5F8647}"/>
          </ac:spMkLst>
        </pc:spChg>
        <pc:spChg chg="mod">
          <ac:chgData name="Riley, Ben - Division of Assessment and Accountability Support" userId="4cd6cdff-1273-49fa-8860-d0f5fa3fb9f7" providerId="ADAL" clId="{9F2ADFC0-D3DB-41CA-9CE2-4C32BD0B8852}" dt="2023-09-28T13:41:28.771" v="1275"/>
          <ac:spMkLst>
            <pc:docMk/>
            <pc:sldMk cId="2780237429" sldId="1589"/>
            <ac:spMk id="13" creationId="{29467909-F919-BDC1-C881-FE208F94F02F}"/>
          </ac:spMkLst>
        </pc:spChg>
        <pc:spChg chg="mod">
          <ac:chgData name="Riley, Ben - Division of Assessment and Accountability Support" userId="4cd6cdff-1273-49fa-8860-d0f5fa3fb9f7" providerId="ADAL" clId="{9F2ADFC0-D3DB-41CA-9CE2-4C32BD0B8852}" dt="2023-09-28T13:41:38.071" v="1278"/>
          <ac:spMkLst>
            <pc:docMk/>
            <pc:sldMk cId="2780237429" sldId="1589"/>
            <ac:spMk id="21" creationId="{A2686CAB-0FB3-4192-8B75-F282AF4DF275}"/>
          </ac:spMkLst>
        </pc:spChg>
        <pc:spChg chg="mod">
          <ac:chgData name="Riley, Ben - Division of Assessment and Accountability Support" userId="4cd6cdff-1273-49fa-8860-d0f5fa3fb9f7" providerId="ADAL" clId="{9F2ADFC0-D3DB-41CA-9CE2-4C32BD0B8852}" dt="2023-09-28T13:41:44.341" v="1281"/>
          <ac:spMkLst>
            <pc:docMk/>
            <pc:sldMk cId="2780237429" sldId="1589"/>
            <ac:spMk id="22" creationId="{36751F22-6CC5-AF09-3C99-11A08BF78F0E}"/>
          </ac:spMkLst>
        </pc:spChg>
        <pc:spChg chg="mod">
          <ac:chgData name="Riley, Ben - Division of Assessment and Accountability Support" userId="4cd6cdff-1273-49fa-8860-d0f5fa3fb9f7" providerId="ADAL" clId="{9F2ADFC0-D3DB-41CA-9CE2-4C32BD0B8852}" dt="2023-09-28T13:41:54.735" v="1288"/>
          <ac:spMkLst>
            <pc:docMk/>
            <pc:sldMk cId="2780237429" sldId="1589"/>
            <ac:spMk id="23" creationId="{273FCCCE-E04F-CC3D-46CE-4A3085871F40}"/>
          </ac:spMkLst>
        </pc:spChg>
        <pc:spChg chg="mod">
          <ac:chgData name="Riley, Ben - Division of Assessment and Accountability Support" userId="4cd6cdff-1273-49fa-8860-d0f5fa3fb9f7" providerId="ADAL" clId="{9F2ADFC0-D3DB-41CA-9CE2-4C32BD0B8852}" dt="2023-09-28T13:41:48.975" v="1285"/>
          <ac:spMkLst>
            <pc:docMk/>
            <pc:sldMk cId="2780237429" sldId="1589"/>
            <ac:spMk id="24" creationId="{F1F74F5C-6EE3-C0C9-B837-72A3074679EF}"/>
          </ac:spMkLst>
        </pc:spChg>
        <pc:spChg chg="mod">
          <ac:chgData name="Riley, Ben - Division of Assessment and Accountability Support" userId="4cd6cdff-1273-49fa-8860-d0f5fa3fb9f7" providerId="ADAL" clId="{9F2ADFC0-D3DB-41CA-9CE2-4C32BD0B8852}" dt="2023-09-28T13:42:02.290" v="1291"/>
          <ac:spMkLst>
            <pc:docMk/>
            <pc:sldMk cId="2780237429" sldId="1589"/>
            <ac:spMk id="25" creationId="{A28957EE-BA29-085A-BBF4-668F93659989}"/>
          </ac:spMkLst>
        </pc:spChg>
        <pc:spChg chg="mod">
          <ac:chgData name="Riley, Ben - Division of Assessment and Accountability Support" userId="4cd6cdff-1273-49fa-8860-d0f5fa3fb9f7" providerId="ADAL" clId="{9F2ADFC0-D3DB-41CA-9CE2-4C32BD0B8852}" dt="2023-09-28T13:41:17.467" v="1269"/>
          <ac:spMkLst>
            <pc:docMk/>
            <pc:sldMk cId="2780237429" sldId="1589"/>
            <ac:spMk id="26" creationId="{59C3F874-F7B7-4D1F-B06A-91F68B13332C}"/>
          </ac:spMkLst>
        </pc:spChg>
        <pc:spChg chg="mod">
          <ac:chgData name="Riley, Ben - Division of Assessment and Accountability Support" userId="4cd6cdff-1273-49fa-8860-d0f5fa3fb9f7" providerId="ADAL" clId="{9F2ADFC0-D3DB-41CA-9CE2-4C32BD0B8852}" dt="2023-09-28T13:42:40.610" v="1302"/>
          <ac:spMkLst>
            <pc:docMk/>
            <pc:sldMk cId="2780237429" sldId="1589"/>
            <ac:spMk id="27" creationId="{045643CC-E9F6-1FD4-D91E-57ED8F83F43F}"/>
          </ac:spMkLst>
        </pc:spChg>
        <pc:spChg chg="mod">
          <ac:chgData name="Riley, Ben - Division of Assessment and Accountability Support" userId="4cd6cdff-1273-49fa-8860-d0f5fa3fb9f7" providerId="ADAL" clId="{9F2ADFC0-D3DB-41CA-9CE2-4C32BD0B8852}" dt="2023-09-28T13:18:43.688" v="111" actId="962"/>
          <ac:spMkLst>
            <pc:docMk/>
            <pc:sldMk cId="2780237429" sldId="1589"/>
            <ac:spMk id="28" creationId="{35BFB066-2175-032F-006B-87587908F159}"/>
          </ac:spMkLst>
        </pc:spChg>
        <pc:spChg chg="mod">
          <ac:chgData name="Riley, Ben - Division of Assessment and Accountability Support" userId="4cd6cdff-1273-49fa-8860-d0f5fa3fb9f7" providerId="ADAL" clId="{9F2ADFC0-D3DB-41CA-9CE2-4C32BD0B8852}" dt="2023-09-28T13:43:11.172" v="1310"/>
          <ac:spMkLst>
            <pc:docMk/>
            <pc:sldMk cId="2780237429" sldId="1589"/>
            <ac:spMk id="29" creationId="{701CAD31-776E-5E32-D380-0E0BBCB5AC94}"/>
          </ac:spMkLst>
        </pc:spChg>
        <pc:spChg chg="mod">
          <ac:chgData name="Riley, Ben - Division of Assessment and Accountability Support" userId="4cd6cdff-1273-49fa-8860-d0f5fa3fb9f7" providerId="ADAL" clId="{9F2ADFC0-D3DB-41CA-9CE2-4C32BD0B8852}" dt="2023-09-28T13:43:45.797" v="1313" actId="1076"/>
          <ac:spMkLst>
            <pc:docMk/>
            <pc:sldMk cId="2780237429" sldId="1589"/>
            <ac:spMk id="30" creationId="{17A82558-A3BD-7253-B6DE-E21013F32BC4}"/>
          </ac:spMkLst>
        </pc:spChg>
        <pc:spChg chg="mod">
          <ac:chgData name="Riley, Ben - Division of Assessment and Accountability Support" userId="4cd6cdff-1273-49fa-8860-d0f5fa3fb9f7" providerId="ADAL" clId="{9F2ADFC0-D3DB-41CA-9CE2-4C32BD0B8852}" dt="2023-09-28T13:19:17.289" v="138" actId="962"/>
          <ac:spMkLst>
            <pc:docMk/>
            <pc:sldMk cId="2780237429" sldId="1589"/>
            <ac:spMk id="31" creationId="{388CAFE4-E0C6-0219-266D-37D46F30C23F}"/>
          </ac:spMkLst>
        </pc:spChg>
        <pc:spChg chg="mod">
          <ac:chgData name="Riley, Ben - Division of Assessment and Accountability Support" userId="4cd6cdff-1273-49fa-8860-d0f5fa3fb9f7" providerId="ADAL" clId="{9F2ADFC0-D3DB-41CA-9CE2-4C32BD0B8852}" dt="2023-09-28T13:42:32.545" v="1297"/>
          <ac:spMkLst>
            <pc:docMk/>
            <pc:sldMk cId="2780237429" sldId="1589"/>
            <ac:spMk id="32" creationId="{834DE924-87F1-D4AD-9168-E207F340EAC2}"/>
          </ac:spMkLst>
        </pc:spChg>
        <pc:spChg chg="mod">
          <ac:chgData name="Riley, Ben - Division of Assessment and Accountability Support" userId="4cd6cdff-1273-49fa-8860-d0f5fa3fb9f7" providerId="ADAL" clId="{9F2ADFC0-D3DB-41CA-9CE2-4C32BD0B8852}" dt="2023-09-28T13:40:51.486" v="1178"/>
          <ac:spMkLst>
            <pc:docMk/>
            <pc:sldMk cId="2780237429" sldId="1589"/>
            <ac:spMk id="33" creationId="{F7E34A1E-9650-E199-796C-80E6C046815A}"/>
          </ac:spMkLst>
        </pc:spChg>
        <pc:spChg chg="mod">
          <ac:chgData name="Riley, Ben - Division of Assessment and Accountability Support" userId="4cd6cdff-1273-49fa-8860-d0f5fa3fb9f7" providerId="ADAL" clId="{9F2ADFC0-D3DB-41CA-9CE2-4C32BD0B8852}" dt="2023-09-28T13:42:49.527" v="1305"/>
          <ac:spMkLst>
            <pc:docMk/>
            <pc:sldMk cId="2780237429" sldId="1589"/>
            <ac:spMk id="34" creationId="{09C162F1-922C-726C-FC6F-41F5E90C733F}"/>
          </ac:spMkLst>
        </pc:spChg>
        <pc:spChg chg="mod">
          <ac:chgData name="Riley, Ben - Division of Assessment and Accountability Support" userId="4cd6cdff-1273-49fa-8860-d0f5fa3fb9f7" providerId="ADAL" clId="{9F2ADFC0-D3DB-41CA-9CE2-4C32BD0B8852}" dt="2023-09-28T13:43:16.594" v="1311"/>
          <ac:spMkLst>
            <pc:docMk/>
            <pc:sldMk cId="2780237429" sldId="1589"/>
            <ac:spMk id="35" creationId="{59F20FC4-2045-5A0A-573C-AC59C61CC1EC}"/>
          </ac:spMkLst>
        </pc:spChg>
        <pc:spChg chg="mod">
          <ac:chgData name="Riley, Ben - Division of Assessment and Accountability Support" userId="4cd6cdff-1273-49fa-8860-d0f5fa3fb9f7" providerId="ADAL" clId="{9F2ADFC0-D3DB-41CA-9CE2-4C32BD0B8852}" dt="2023-09-28T13:43:24.177" v="1312"/>
          <ac:spMkLst>
            <pc:docMk/>
            <pc:sldMk cId="2780237429" sldId="1589"/>
            <ac:spMk id="36" creationId="{159FA501-FFF2-E1AA-D409-AB49CB5636C5}"/>
          </ac:spMkLst>
        </pc:spChg>
        <pc:picChg chg="mod">
          <ac:chgData name="Riley, Ben - Division of Assessment and Accountability Support" userId="4cd6cdff-1273-49fa-8860-d0f5fa3fb9f7" providerId="ADAL" clId="{9F2ADFC0-D3DB-41CA-9CE2-4C32BD0B8852}" dt="2023-09-28T13:42:09.101" v="1293"/>
          <ac:picMkLst>
            <pc:docMk/>
            <pc:sldMk cId="2780237429" sldId="1589"/>
            <ac:picMk id="12" creationId="{BE236606-861A-97E4-C6E9-EB78566474E3}"/>
          </ac:picMkLst>
        </pc:picChg>
        <pc:picChg chg="mod">
          <ac:chgData name="Riley, Ben - Division of Assessment and Accountability Support" userId="4cd6cdff-1273-49fa-8860-d0f5fa3fb9f7" providerId="ADAL" clId="{9F2ADFC0-D3DB-41CA-9CE2-4C32BD0B8852}" dt="2023-09-28T13:41:22.620" v="1273"/>
          <ac:picMkLst>
            <pc:docMk/>
            <pc:sldMk cId="2780237429" sldId="1589"/>
            <ac:picMk id="20" creationId="{483ADC7D-AD86-67E6-B036-690871B1689F}"/>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F2ADFC0-D3DB-41CA-9CE2-4C32BD0B8852}" dt="2023-09-20T13:33:58.207" v="10"/>
              <pc2:cmMkLst xmlns:pc2="http://schemas.microsoft.com/office/powerpoint/2019/9/main/command">
                <pc:docMk/>
                <pc:sldMk cId="2780237429" sldId="1589"/>
                <pc2:cmMk id="{19E82734-882C-4A21-B25C-92F015E79C3C}"/>
              </pc2:cmMkLst>
            </pc226:cmChg>
            <pc226:cmChg xmlns:pc226="http://schemas.microsoft.com/office/powerpoint/2022/06/main/command" chg="add">
              <pc226:chgData name="Riley, Ben - Division of Assessment and Accountability Support" userId="4cd6cdff-1273-49fa-8860-d0f5fa3fb9f7" providerId="ADAL" clId="{9F2ADFC0-D3DB-41CA-9CE2-4C32BD0B8852}" dt="2023-09-20T13:28:14.883" v="0"/>
              <pc2:cmMkLst xmlns:pc2="http://schemas.microsoft.com/office/powerpoint/2019/9/main/command">
                <pc:docMk/>
                <pc:sldMk cId="2780237429" sldId="1589"/>
                <pc2:cmMk id="{57D6F5EE-E334-446F-ADF6-29FA1EDCE80A}"/>
              </pc2:cmMkLst>
            </pc226:cmChg>
          </p:ext>
        </pc:extLst>
      </pc:sldChg>
      <pc:sldChg chg="modSp mod">
        <pc:chgData name="Riley, Ben - Division of Assessment and Accountability Support" userId="4cd6cdff-1273-49fa-8860-d0f5fa3fb9f7" providerId="ADAL" clId="{9F2ADFC0-D3DB-41CA-9CE2-4C32BD0B8852}" dt="2023-09-28T13:51:08.870" v="1560" actId="962"/>
        <pc:sldMkLst>
          <pc:docMk/>
          <pc:sldMk cId="1935266529" sldId="1591"/>
        </pc:sldMkLst>
        <pc:spChg chg="mod">
          <ac:chgData name="Riley, Ben - Division of Assessment and Accountability Support" userId="4cd6cdff-1273-49fa-8860-d0f5fa3fb9f7" providerId="ADAL" clId="{9F2ADFC0-D3DB-41CA-9CE2-4C32BD0B8852}" dt="2023-09-28T13:51:08.870" v="1560" actId="962"/>
          <ac:spMkLst>
            <pc:docMk/>
            <pc:sldMk cId="1935266529" sldId="1591"/>
            <ac:spMk id="4" creationId="{E7E907B1-6969-6C2E-37BA-697B29FD437D}"/>
          </ac:spMkLst>
        </pc:spChg>
      </pc:sldChg>
    </pc:docChg>
  </pc:docChgLst>
  <pc:docChgLst>
    <pc:chgData clId="Web-{8BE642CB-F135-40CB-BDD9-90EBE3669C7E}"/>
    <pc:docChg chg="">
      <pc:chgData name="" userId="" providerId="" clId="Web-{8BE642CB-F135-40CB-BDD9-90EBE3669C7E}" dt="2023-09-21T15:29:31.421" v="0"/>
      <pc:docMkLst>
        <pc:docMk/>
      </pc:docMkLst>
      <pc:sldChg chg="modCm">
        <pc:chgData name="" userId="" providerId="" clId="Web-{8BE642CB-F135-40CB-BDD9-90EBE3669C7E}" dt="2023-09-21T15:29:31.421" v="0"/>
        <pc:sldMkLst>
          <pc:docMk/>
          <pc:sldMk cId="958431239" sldId="1057"/>
        </pc:sldMkLst>
        <pc:extLst>
          <p:ext xmlns:p="http://schemas.openxmlformats.org/presentationml/2006/main" uri="{D6D511B9-2390-475A-947B-AFAB55BFBCF1}">
            <pc226:cmChg xmlns:pc226="http://schemas.microsoft.com/office/powerpoint/2022/06/main/command" chg="">
              <pc226:chgData name="" userId="" providerId="" clId="Web-{8BE642CB-F135-40CB-BDD9-90EBE3669C7E}" dt="2023-09-21T15:29:31.421" v="0"/>
              <pc2:cmMkLst xmlns:pc2="http://schemas.microsoft.com/office/powerpoint/2019/9/main/command">
                <pc:docMk/>
                <pc:sldMk cId="958431239" sldId="1057"/>
                <pc2:cmMk id="{6D50F4F3-3251-46D8-A945-F2A75D8C0B40}"/>
              </pc2:cmMkLst>
              <pc226:cmRplyChg chg="add">
                <pc226:chgData name="" userId="" providerId="" clId="Web-{8BE642CB-F135-40CB-BDD9-90EBE3669C7E}" dt="2023-09-21T15:29:31.421" v="0"/>
                <pc2:cmRplyMkLst xmlns:pc2="http://schemas.microsoft.com/office/powerpoint/2019/9/main/command">
                  <pc:docMk/>
                  <pc:sldMk cId="958431239" sldId="1057"/>
                  <pc2:cmMk id="{6D50F4F3-3251-46D8-A945-F2A75D8C0B40}"/>
                  <pc2:cmRplyMk id="{1D4F26A4-EFB0-4533-BBA3-77224F866616}"/>
                </pc2:cmRplyMkLst>
              </pc226:cmRplyChg>
            </pc226:cmChg>
          </p:ext>
        </pc:extLst>
      </pc:sldChg>
    </pc:docChg>
  </pc:docChgLst>
  <pc:docChgLst>
    <pc:chgData clId="Web-{5BB2D51D-B311-454F-86BA-CAA2F43CAD53}"/>
    <pc:docChg chg="">
      <pc:chgData name="" userId="" providerId="" clId="Web-{5BB2D51D-B311-454F-86BA-CAA2F43CAD53}" dt="2023-09-21T15:23:55.102" v="0"/>
      <pc:docMkLst>
        <pc:docMk/>
      </pc:docMkLst>
      <pc:sldChg chg="modCm">
        <pc:chgData name="" userId="" providerId="" clId="Web-{5BB2D51D-B311-454F-86BA-CAA2F43CAD53}" dt="2023-09-21T15:23:55.102" v="0"/>
        <pc:sldMkLst>
          <pc:docMk/>
          <pc:sldMk cId="958431239" sldId="1057"/>
        </pc:sldMkLst>
        <pc:extLst>
          <p:ext xmlns:p="http://schemas.openxmlformats.org/presentationml/2006/main" uri="{D6D511B9-2390-475A-947B-AFAB55BFBCF1}">
            <pc226:cmChg xmlns:pc226="http://schemas.microsoft.com/office/powerpoint/2022/06/main/command" chg="">
              <pc226:chgData name="" userId="" providerId="" clId="Web-{5BB2D51D-B311-454F-86BA-CAA2F43CAD53}" dt="2023-09-21T15:23:55.102" v="0"/>
              <pc2:cmMkLst xmlns:pc2="http://schemas.microsoft.com/office/powerpoint/2019/9/main/command">
                <pc:docMk/>
                <pc:sldMk cId="958431239" sldId="1057"/>
                <pc2:cmMk id="{6D50F4F3-3251-46D8-A945-F2A75D8C0B40}"/>
              </pc2:cmMkLst>
              <pc226:cmRplyChg chg="add">
                <pc226:chgData name="" userId="" providerId="" clId="Web-{5BB2D51D-B311-454F-86BA-CAA2F43CAD53}" dt="2023-09-21T15:23:55.102" v="0"/>
                <pc2:cmRplyMkLst xmlns:pc2="http://schemas.microsoft.com/office/powerpoint/2019/9/main/command">
                  <pc:docMk/>
                  <pc:sldMk cId="958431239" sldId="1057"/>
                  <pc2:cmMk id="{6D50F4F3-3251-46D8-A945-F2A75D8C0B40}"/>
                  <pc2:cmRplyMk id="{2DB0502F-526F-4292-B82C-9B85EBC172E4}"/>
                </pc2:cmRplyMkLst>
              </pc226:cmRplyChg>
            </pc226:cmChg>
          </p:ext>
        </pc:extLst>
      </pc:sldChg>
    </pc:docChg>
  </pc:docChgLst>
  <pc:docChgLst>
    <pc:chgData name="Larkins, Jennifer - Division of Assessment and Accountability Support" userId="093879bc-4454-48e7-95b0-93a7f4bf4b00" providerId="ADAL" clId="{949BE1F1-4F3B-4B42-A4F0-E3780DDFF578}"/>
    <pc:docChg chg="undo custSel modSld">
      <pc:chgData name="Larkins, Jennifer - Division of Assessment and Accountability Support" userId="093879bc-4454-48e7-95b0-93a7f4bf4b00" providerId="ADAL" clId="{949BE1F1-4F3B-4B42-A4F0-E3780DDFF578}" dt="2023-09-21T12:48:38.342" v="160"/>
      <pc:docMkLst>
        <pc:docMk/>
      </pc:docMkLst>
      <pc:sldChg chg="modSp mod addCm">
        <pc:chgData name="Larkins, Jennifer - Division of Assessment and Accountability Support" userId="093879bc-4454-48e7-95b0-93a7f4bf4b00" providerId="ADAL" clId="{949BE1F1-4F3B-4B42-A4F0-E3780DDFF578}" dt="2023-09-20T17:14:45.684" v="150"/>
        <pc:sldMkLst>
          <pc:docMk/>
          <pc:sldMk cId="1112980395" sldId="257"/>
        </pc:sldMkLst>
        <pc:spChg chg="mod">
          <ac:chgData name="Larkins, Jennifer - Division of Assessment and Accountability Support" userId="093879bc-4454-48e7-95b0-93a7f4bf4b00" providerId="ADAL" clId="{949BE1F1-4F3B-4B42-A4F0-E3780DDFF578}" dt="2023-09-20T17:12:05.925" v="149" actId="13926"/>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7:14:45.684" v="150"/>
              <pc2:cmMkLst xmlns:pc2="http://schemas.microsoft.com/office/powerpoint/2019/9/main/command">
                <pc:docMk/>
                <pc:sldMk cId="1112980395" sldId="257"/>
                <pc2:cmMk id="{920AAB2A-1754-469E-9676-A3C3F660BBA7}"/>
              </pc2:cmMkLst>
            </pc226:cmChg>
            <pc226:cmChg xmlns:pc226="http://schemas.microsoft.com/office/powerpoint/2022/06/main/command" chg="add">
              <pc226:chgData name="Larkins, Jennifer - Division of Assessment and Accountability Support" userId="093879bc-4454-48e7-95b0-93a7f4bf4b00" providerId="ADAL" clId="{949BE1F1-4F3B-4B42-A4F0-E3780DDFF578}" dt="2023-09-20T16:27:32.842" v="0"/>
              <pc2:cmMkLst xmlns:pc2="http://schemas.microsoft.com/office/powerpoint/2019/9/main/command">
                <pc:docMk/>
                <pc:sldMk cId="1112980395" sldId="257"/>
                <pc2:cmMk id="{B62AD3CE-CD79-489F-9104-91000C4D791D}"/>
              </pc2:cmMkLst>
            </pc226:cmChg>
          </p:ext>
        </pc:extLst>
      </pc:sldChg>
      <pc:sldChg chg="addCm">
        <pc:chgData name="Larkins, Jennifer - Division of Assessment and Accountability Support" userId="093879bc-4454-48e7-95b0-93a7f4bf4b00" providerId="ADAL" clId="{949BE1F1-4F3B-4B42-A4F0-E3780DDFF578}" dt="2023-09-20T17:02:27.264" v="65"/>
        <pc:sldMkLst>
          <pc:docMk/>
          <pc:sldMk cId="0" sldId="270"/>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7:02:27.264" v="65"/>
              <pc2:cmMkLst xmlns:pc2="http://schemas.microsoft.com/office/powerpoint/2019/9/main/command">
                <pc:docMk/>
                <pc:sldMk cId="0" sldId="270"/>
                <pc2:cmMk id="{88610D7C-6019-40D3-ACAE-843C077324A1}"/>
              </pc2:cmMkLst>
            </pc226:cmChg>
          </p:ext>
        </pc:extLst>
      </pc:sldChg>
      <pc:sldChg chg="modSp mod addCm">
        <pc:chgData name="Larkins, Jennifer - Division of Assessment and Accountability Support" userId="093879bc-4454-48e7-95b0-93a7f4bf4b00" providerId="ADAL" clId="{949BE1F1-4F3B-4B42-A4F0-E3780DDFF578}" dt="2023-09-20T16:38:19.879" v="20"/>
        <pc:sldMkLst>
          <pc:docMk/>
          <pc:sldMk cId="2914817164" sldId="297"/>
        </pc:sldMkLst>
        <pc:spChg chg="mod">
          <ac:chgData name="Larkins, Jennifer - Division of Assessment and Accountability Support" userId="093879bc-4454-48e7-95b0-93a7f4bf4b00" providerId="ADAL" clId="{949BE1F1-4F3B-4B42-A4F0-E3780DDFF578}" dt="2023-09-20T16:36:06.371" v="19" actId="400"/>
          <ac:spMkLst>
            <pc:docMk/>
            <pc:sldMk cId="2914817164" sldId="297"/>
            <ac:spMk id="251" creationId="{00000000-0000-0000-0000-000000000000}"/>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38:19.879" v="20"/>
              <pc2:cmMkLst xmlns:pc2="http://schemas.microsoft.com/office/powerpoint/2019/9/main/command">
                <pc:docMk/>
                <pc:sldMk cId="2914817164" sldId="297"/>
                <pc2:cmMk id="{DA39BCC1-E7D7-4AEE-811F-463E3DBD607E}"/>
              </pc2:cmMkLst>
            </pc226:cmChg>
          </p:ext>
        </pc:extLst>
      </pc:sldChg>
      <pc:sldChg chg="addCm modCm">
        <pc:chgData name="Larkins, Jennifer - Division of Assessment and Accountability Support" userId="093879bc-4454-48e7-95b0-93a7f4bf4b00" providerId="ADAL" clId="{949BE1F1-4F3B-4B42-A4F0-E3780DDFF578}" dt="2023-09-20T18:05:12.789" v="159"/>
        <pc:sldMkLst>
          <pc:docMk/>
          <pc:sldMk cId="1153131532" sldId="301"/>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8:05:12.789" v="159"/>
              <pc2:cmMkLst xmlns:pc2="http://schemas.microsoft.com/office/powerpoint/2019/9/main/command">
                <pc:docMk/>
                <pc:sldMk cId="1153131532" sldId="301"/>
                <pc2:cmMk id="{B9C99F9F-4EBE-49BE-8F35-B8CC4195E569}"/>
              </pc2:cmMkLst>
              <pc226:cmRplyChg chg="add">
                <pc226:chgData name="Larkins, Jennifer - Division of Assessment and Accountability Support" userId="093879bc-4454-48e7-95b0-93a7f4bf4b00" providerId="ADAL" clId="{949BE1F1-4F3B-4B42-A4F0-E3780DDFF578}" dt="2023-09-20T18:05:12.789" v="159"/>
                <pc2:cmRplyMkLst xmlns:pc2="http://schemas.microsoft.com/office/powerpoint/2019/9/main/command">
                  <pc:docMk/>
                  <pc:sldMk cId="1153131532" sldId="301"/>
                  <pc2:cmMk id="{B9C99F9F-4EBE-49BE-8F35-B8CC4195E569}"/>
                  <pc2:cmRplyMk id="{4D0987B0-1457-43DF-B970-9ADA1396E43C}"/>
                </pc2:cmRplyMkLst>
              </pc226:cmRplyChg>
            </pc226:cmChg>
          </p:ext>
        </pc:extLst>
      </pc:sldChg>
      <pc:sldChg chg="addCm">
        <pc:chgData name="Larkins, Jennifer - Division of Assessment and Accountability Support" userId="093879bc-4454-48e7-95b0-93a7f4bf4b00" providerId="ADAL" clId="{949BE1F1-4F3B-4B42-A4F0-E3780DDFF578}" dt="2023-09-20T17:21:37.740" v="151"/>
        <pc:sldMkLst>
          <pc:docMk/>
          <pc:sldMk cId="420791263" sldId="30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7:21:37.740" v="151"/>
              <pc2:cmMkLst xmlns:pc2="http://schemas.microsoft.com/office/powerpoint/2019/9/main/command">
                <pc:docMk/>
                <pc:sldMk cId="420791263" sldId="303"/>
                <pc2:cmMk id="{4EEC0833-D2BD-4219-9C18-2B92908C888C}"/>
              </pc2:cmMkLst>
            </pc226:cmChg>
          </p:ext>
        </pc:extLst>
      </pc:sldChg>
      <pc:sldChg chg="addCm">
        <pc:chgData name="Larkins, Jennifer - Division of Assessment and Accountability Support" userId="093879bc-4454-48e7-95b0-93a7f4bf4b00" providerId="ADAL" clId="{949BE1F1-4F3B-4B42-A4F0-E3780DDFF578}" dt="2023-09-21T12:48:38.342" v="160"/>
        <pc:sldMkLst>
          <pc:docMk/>
          <pc:sldMk cId="2231297251" sldId="996"/>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32:48.494" v="6"/>
              <pc2:cmMkLst xmlns:pc2="http://schemas.microsoft.com/office/powerpoint/2019/9/main/command">
                <pc:docMk/>
                <pc:sldMk cId="2231297251" sldId="996"/>
                <pc2:cmMk id="{D3D72A1B-CBBE-4E81-A1C2-D61C4706FCA8}"/>
              </pc2:cmMkLst>
            </pc226:cmChg>
            <pc226:cmChg xmlns:pc226="http://schemas.microsoft.com/office/powerpoint/2022/06/main/command" chg="add">
              <pc226:chgData name="Larkins, Jennifer - Division of Assessment and Accountability Support" userId="093879bc-4454-48e7-95b0-93a7f4bf4b00" providerId="ADAL" clId="{949BE1F1-4F3B-4B42-A4F0-E3780DDFF578}" dt="2023-09-21T12:48:38.342" v="160"/>
              <pc2:cmMkLst xmlns:pc2="http://schemas.microsoft.com/office/powerpoint/2019/9/main/command">
                <pc:docMk/>
                <pc:sldMk cId="2231297251" sldId="996"/>
                <pc2:cmMk id="{BA0B48B3-2495-4051-B23A-0A5662D75A86}"/>
              </pc2:cmMkLst>
            </pc226:cmChg>
          </p:ext>
        </pc:extLst>
      </pc:sldChg>
      <pc:sldChg chg="modSp">
        <pc:chgData name="Larkins, Jennifer - Division of Assessment and Accountability Support" userId="093879bc-4454-48e7-95b0-93a7f4bf4b00" providerId="ADAL" clId="{949BE1F1-4F3B-4B42-A4F0-E3780DDFF578}" dt="2023-09-20T17:06:03.531" v="115" actId="20578"/>
        <pc:sldMkLst>
          <pc:docMk/>
          <pc:sldMk cId="1500019049" sldId="1010"/>
        </pc:sldMkLst>
        <pc:spChg chg="mod">
          <ac:chgData name="Larkins, Jennifer - Division of Assessment and Accountability Support" userId="093879bc-4454-48e7-95b0-93a7f4bf4b00" providerId="ADAL" clId="{949BE1F1-4F3B-4B42-A4F0-E3780DDFF578}" dt="2023-09-20T17:06:03.531" v="115" actId="20578"/>
          <ac:spMkLst>
            <pc:docMk/>
            <pc:sldMk cId="1500019049" sldId="1010"/>
            <ac:spMk id="7" creationId="{6F80077A-6BE0-43A0-AE16-E50035E7C92D}"/>
          </ac:spMkLst>
        </pc:spChg>
      </pc:sldChg>
      <pc:sldChg chg="modSp mod addCm delCm">
        <pc:chgData name="Larkins, Jennifer - Division of Assessment and Accountability Support" userId="093879bc-4454-48e7-95b0-93a7f4bf4b00" providerId="ADAL" clId="{949BE1F1-4F3B-4B42-A4F0-E3780DDFF578}" dt="2023-09-20T17:10:33.534" v="118"/>
        <pc:sldMkLst>
          <pc:docMk/>
          <pc:sldMk cId="1393089281" sldId="1060"/>
        </pc:sldMkLst>
        <pc:spChg chg="mod">
          <ac:chgData name="Larkins, Jennifer - Division of Assessment and Accountability Support" userId="093879bc-4454-48e7-95b0-93a7f4bf4b00" providerId="ADAL" clId="{949BE1F1-4F3B-4B42-A4F0-E3780DDFF578}" dt="2023-09-20T17:09:23.375" v="117" actId="13926"/>
          <ac:spMkLst>
            <pc:docMk/>
            <pc:sldMk cId="1393089281" sldId="1060"/>
            <ac:spMk id="3" creationId="{D49270EF-BDEE-4EE2-B3E8-FB59C7D368C0}"/>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7:10:33.534" v="118"/>
              <pc2:cmMkLst xmlns:pc2="http://schemas.microsoft.com/office/powerpoint/2019/9/main/command">
                <pc:docMk/>
                <pc:sldMk cId="1393089281" sldId="1060"/>
                <pc2:cmMk id="{8697E611-0738-4B52-9FDC-2F3275CEB3EF}"/>
              </pc2:cmMkLst>
            </pc226:cmChg>
            <pc226:cmChg xmlns:pc226="http://schemas.microsoft.com/office/powerpoint/2022/06/main/command" chg="add del">
              <pc226:chgData name="Larkins, Jennifer - Division of Assessment and Accountability Support" userId="093879bc-4454-48e7-95b0-93a7f4bf4b00" providerId="ADAL" clId="{949BE1F1-4F3B-4B42-A4F0-E3780DDFF578}" dt="2023-09-20T16:31:21.656" v="4"/>
              <pc2:cmMkLst xmlns:pc2="http://schemas.microsoft.com/office/powerpoint/2019/9/main/command">
                <pc:docMk/>
                <pc:sldMk cId="1393089281" sldId="1060"/>
                <pc2:cmMk id="{DDBAFF1D-F104-4B1E-BCBE-E9FFBCD2ACAF}"/>
              </pc2:cmMkLst>
            </pc226:cmChg>
          </p:ext>
        </pc:extLst>
      </pc:sldChg>
      <pc:sldChg chg="addCm">
        <pc:chgData name="Larkins, Jennifer - Division of Assessment and Accountability Support" userId="093879bc-4454-48e7-95b0-93a7f4bf4b00" providerId="ADAL" clId="{949BE1F1-4F3B-4B42-A4F0-E3780DDFF578}" dt="2023-09-20T16:42:04.754" v="30"/>
        <pc:sldMkLst>
          <pc:docMk/>
          <pc:sldMk cId="991362676" sldId="1528"/>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42:04.754" v="30"/>
              <pc2:cmMkLst xmlns:pc2="http://schemas.microsoft.com/office/powerpoint/2019/9/main/command">
                <pc:docMk/>
                <pc:sldMk cId="991362676" sldId="1528"/>
                <pc2:cmMk id="{82AF1A4E-251F-4C34-8DB2-DD00B37D35A6}"/>
              </pc2:cmMkLst>
            </pc226:cmChg>
          </p:ext>
        </pc:extLst>
      </pc:sldChg>
      <pc:sldChg chg="modSp mod addCm delCm modCm">
        <pc:chgData name="Larkins, Jennifer - Division of Assessment and Accountability Support" userId="093879bc-4454-48e7-95b0-93a7f4bf4b00" providerId="ADAL" clId="{949BE1F1-4F3B-4B42-A4F0-E3780DDFF578}" dt="2023-09-20T16:43:26.743" v="42"/>
        <pc:sldMkLst>
          <pc:docMk/>
          <pc:sldMk cId="1980024671" sldId="1532"/>
        </pc:sldMkLst>
        <pc:spChg chg="mod">
          <ac:chgData name="Larkins, Jennifer - Division of Assessment and Accountability Support" userId="093879bc-4454-48e7-95b0-93a7f4bf4b00" providerId="ADAL" clId="{949BE1F1-4F3B-4B42-A4F0-E3780DDFF578}" dt="2023-09-20T16:39:41.872" v="22" actId="1076"/>
          <ac:spMkLst>
            <pc:docMk/>
            <pc:sldMk cId="1980024671" sldId="1532"/>
            <ac:spMk id="2" creationId="{A7B08DF0-101D-B4B6-3766-F3F3E2FD54ED}"/>
          </ac:spMkLst>
        </pc:spChg>
        <pc:graphicFrameChg chg="mod modGraphic">
          <ac:chgData name="Larkins, Jennifer - Division of Assessment and Accountability Support" userId="093879bc-4454-48e7-95b0-93a7f4bf4b00" providerId="ADAL" clId="{949BE1F1-4F3B-4B42-A4F0-E3780DDFF578}" dt="2023-09-20T16:42:22.866" v="40" actId="20577"/>
          <ac:graphicFrameMkLst>
            <pc:docMk/>
            <pc:sldMk cId="1980024671" sldId="1532"/>
            <ac:graphicFrameMk id="4" creationId="{98A6CDF2-5635-D9C8-D6E3-35F84263A3FB}"/>
          </ac:graphicFrameMkLst>
        </pc:graphicFrameChg>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949BE1F1-4F3B-4B42-A4F0-E3780DDFF578}" dt="2023-09-20T16:40:59.467" v="28"/>
              <pc2:cmMkLst xmlns:pc2="http://schemas.microsoft.com/office/powerpoint/2019/9/main/command">
                <pc:docMk/>
                <pc:sldMk cId="1980024671" sldId="1532"/>
                <pc2:cmMk id="{1301C82D-0FEA-4740-800F-11C2DAB00D39}"/>
              </pc2:cmMkLst>
            </pc226:cmChg>
            <pc226:cmChg xmlns:pc226="http://schemas.microsoft.com/office/powerpoint/2022/06/main/command" chg="add del">
              <pc226:chgData name="Larkins, Jennifer - Division of Assessment and Accountability Support" userId="093879bc-4454-48e7-95b0-93a7f4bf4b00" providerId="ADAL" clId="{949BE1F1-4F3B-4B42-A4F0-E3780DDFF578}" dt="2023-09-20T16:43:26.743" v="42"/>
              <pc2:cmMkLst xmlns:pc2="http://schemas.microsoft.com/office/powerpoint/2019/9/main/command">
                <pc:docMk/>
                <pc:sldMk cId="1980024671" sldId="1532"/>
                <pc2:cmMk id="{4F166E57-DF3A-4554-93DD-A75D8D22BEB8}"/>
              </pc2:cmMkLst>
            </pc226:cmChg>
            <pc226:cmChg xmlns:pc226="http://schemas.microsoft.com/office/powerpoint/2022/06/main/command" chg="add del">
              <pc226:chgData name="Larkins, Jennifer - Division of Assessment and Accountability Support" userId="093879bc-4454-48e7-95b0-93a7f4bf4b00" providerId="ADAL" clId="{949BE1F1-4F3B-4B42-A4F0-E3780DDFF578}" dt="2023-09-20T16:40:29.369" v="26"/>
              <pc2:cmMkLst xmlns:pc2="http://schemas.microsoft.com/office/powerpoint/2019/9/main/command">
                <pc:docMk/>
                <pc:sldMk cId="1980024671" sldId="1532"/>
                <pc2:cmMk id="{F9DA86EB-DCC8-4952-866F-25C9F7D3DE80}"/>
              </pc2:cmMkLst>
            </pc226:cmChg>
          </p:ext>
        </pc:extLst>
      </pc:sldChg>
      <pc:sldChg chg="addCm">
        <pc:chgData name="Larkins, Jennifer - Division of Assessment and Accountability Support" userId="093879bc-4454-48e7-95b0-93a7f4bf4b00" providerId="ADAL" clId="{949BE1F1-4F3B-4B42-A4F0-E3780DDFF578}" dt="2023-09-20T16:43:47.440" v="43"/>
        <pc:sldMkLst>
          <pc:docMk/>
          <pc:sldMk cId="1457504503" sldId="153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43:47.440" v="43"/>
              <pc2:cmMkLst xmlns:pc2="http://schemas.microsoft.com/office/powerpoint/2019/9/main/command">
                <pc:docMk/>
                <pc:sldMk cId="1457504503" sldId="1533"/>
                <pc2:cmMk id="{6EBD8451-E312-456C-900C-D2D7534D7650}"/>
              </pc2:cmMkLst>
            </pc226:cmChg>
          </p:ext>
        </pc:extLst>
      </pc:sldChg>
      <pc:sldChg chg="addCm">
        <pc:chgData name="Larkins, Jennifer - Division of Assessment and Accountability Support" userId="093879bc-4454-48e7-95b0-93a7f4bf4b00" providerId="ADAL" clId="{949BE1F1-4F3B-4B42-A4F0-E3780DDFF578}" dt="2023-09-20T16:46:33.622" v="44"/>
        <pc:sldMkLst>
          <pc:docMk/>
          <pc:sldMk cId="1919080791" sldId="154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46:33.622" v="44"/>
              <pc2:cmMkLst xmlns:pc2="http://schemas.microsoft.com/office/powerpoint/2019/9/main/command">
                <pc:docMk/>
                <pc:sldMk cId="1919080791" sldId="1543"/>
                <pc2:cmMk id="{B81960A1-A706-486C-A4C7-6DB5C6FCCC59}"/>
              </pc2:cmMkLst>
            </pc226:cmChg>
          </p:ext>
        </pc:extLst>
      </pc:sldChg>
      <pc:sldChg chg="addCm">
        <pc:chgData name="Larkins, Jennifer - Division of Assessment and Accountability Support" userId="093879bc-4454-48e7-95b0-93a7f4bf4b00" providerId="ADAL" clId="{949BE1F1-4F3B-4B42-A4F0-E3780DDFF578}" dt="2023-09-20T16:41:21.216" v="29"/>
        <pc:sldMkLst>
          <pc:docMk/>
          <pc:sldMk cId="3573132555" sldId="1546"/>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41:21.216" v="29"/>
              <pc2:cmMkLst xmlns:pc2="http://schemas.microsoft.com/office/powerpoint/2019/9/main/command">
                <pc:docMk/>
                <pc:sldMk cId="3573132555" sldId="1546"/>
                <pc2:cmMk id="{078511FF-87AD-4218-A584-92934EDF736C}"/>
              </pc2:cmMkLst>
            </pc226:cmChg>
          </p:ext>
        </pc:extLst>
      </pc:sldChg>
      <pc:sldChg chg="modSp mod addCm delCm modCm">
        <pc:chgData name="Larkins, Jennifer - Division of Assessment and Accountability Support" userId="093879bc-4454-48e7-95b0-93a7f4bf4b00" providerId="ADAL" clId="{949BE1F1-4F3B-4B42-A4F0-E3780DDFF578}" dt="2023-09-20T17:22:47.091" v="154"/>
        <pc:sldMkLst>
          <pc:docMk/>
          <pc:sldMk cId="1352556792" sldId="1548"/>
        </pc:sldMkLst>
        <pc:spChg chg="mod">
          <ac:chgData name="Larkins, Jennifer - Division of Assessment and Accountability Support" userId="093879bc-4454-48e7-95b0-93a7f4bf4b00" providerId="ADAL" clId="{949BE1F1-4F3B-4B42-A4F0-E3780DDFF578}" dt="2023-09-20T16:58:58.012" v="63" actId="13926"/>
          <ac:spMkLst>
            <pc:docMk/>
            <pc:sldMk cId="1352556792" sldId="1548"/>
            <ac:spMk id="3" creationId="{9C32C09D-04BF-0BC9-AADD-781A5F4C91E9}"/>
          </ac:spMkLst>
        </pc:spChg>
        <pc:extLst>
          <p:ext xmlns:p="http://schemas.openxmlformats.org/presentationml/2006/main" uri="{D6D511B9-2390-475A-947B-AFAB55BFBCF1}">
            <pc226:cmChg xmlns:pc226="http://schemas.microsoft.com/office/powerpoint/2022/06/main/command" chg="add del">
              <pc226:chgData name="Larkins, Jennifer - Division of Assessment and Accountability Support" userId="093879bc-4454-48e7-95b0-93a7f4bf4b00" providerId="ADAL" clId="{949BE1F1-4F3B-4B42-A4F0-E3780DDFF578}" dt="2023-09-20T17:22:47.091" v="154"/>
              <pc2:cmMkLst xmlns:pc2="http://schemas.microsoft.com/office/powerpoint/2019/9/main/command">
                <pc:docMk/>
                <pc:sldMk cId="1352556792" sldId="1548"/>
                <pc2:cmMk id="{FCCBD808-CA79-4161-92E9-349A7B20EBFA}"/>
              </pc2:cmMkLst>
            </pc226:cmChg>
            <pc226:cmChg xmlns:pc226="http://schemas.microsoft.com/office/powerpoint/2022/06/main/command" chg="add mod">
              <pc226:chgData name="Larkins, Jennifer - Division of Assessment and Accountability Support" userId="093879bc-4454-48e7-95b0-93a7f4bf4b00" providerId="ADAL" clId="{949BE1F1-4F3B-4B42-A4F0-E3780DDFF578}" dt="2023-09-20T16:58:37.935" v="62" actId="20577"/>
              <pc2:cmMkLst xmlns:pc2="http://schemas.microsoft.com/office/powerpoint/2019/9/main/command">
                <pc:docMk/>
                <pc:sldMk cId="1352556792" sldId="1548"/>
                <pc2:cmMk id="{6E495A95-242B-439B-A8C9-CCD0728D8F86}"/>
              </pc2:cmMkLst>
            </pc226:cmChg>
            <pc226:cmChg xmlns:pc226="http://schemas.microsoft.com/office/powerpoint/2022/06/main/command" chg="add">
              <pc226:chgData name="Larkins, Jennifer - Division of Assessment and Accountability Support" userId="093879bc-4454-48e7-95b0-93a7f4bf4b00" providerId="ADAL" clId="{949BE1F1-4F3B-4B42-A4F0-E3780DDFF578}" dt="2023-09-20T17:22:44.318" v="153"/>
              <pc2:cmMkLst xmlns:pc2="http://schemas.microsoft.com/office/powerpoint/2019/9/main/command">
                <pc:docMk/>
                <pc:sldMk cId="1352556792" sldId="1548"/>
                <pc2:cmMk id="{5ABE81C3-B1F4-4911-A548-F54C4235969E}"/>
              </pc2:cmMkLst>
            </pc226:cmChg>
          </p:ext>
        </pc:extLst>
      </pc:sldChg>
      <pc:sldChg chg="addCm modCm">
        <pc:chgData name="Larkins, Jennifer - Division of Assessment and Accountability Support" userId="093879bc-4454-48e7-95b0-93a7f4bf4b00" providerId="ADAL" clId="{949BE1F1-4F3B-4B42-A4F0-E3780DDFF578}" dt="2023-09-20T17:31:16.060" v="158"/>
        <pc:sldMkLst>
          <pc:docMk/>
          <pc:sldMk cId="3474957928" sldId="1555"/>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34:34.036" v="9"/>
              <pc2:cmMkLst xmlns:pc2="http://schemas.microsoft.com/office/powerpoint/2019/9/main/command">
                <pc:docMk/>
                <pc:sldMk cId="3474957928" sldId="1555"/>
                <pc2:cmMk id="{A8796133-5A61-4731-9AD3-C27CD8F3E9CD}"/>
              </pc2:cmMkLst>
              <pc226:cmRplyChg chg="add mod">
                <pc226:chgData name="Larkins, Jennifer - Division of Assessment and Accountability Support" userId="093879bc-4454-48e7-95b0-93a7f4bf4b00" providerId="ADAL" clId="{949BE1F1-4F3B-4B42-A4F0-E3780DDFF578}" dt="2023-09-20T16:34:34.036" v="9"/>
                <pc2:cmRplyMkLst xmlns:pc2="http://schemas.microsoft.com/office/powerpoint/2019/9/main/command">
                  <pc:docMk/>
                  <pc:sldMk cId="3474957928" sldId="1555"/>
                  <pc2:cmMk id="{A8796133-5A61-4731-9AD3-C27CD8F3E9CD}"/>
                  <pc2:cmRplyMk id="{025A72CA-1FFC-431E-A2A3-B30B23FEBB0E}"/>
                </pc2:cmRplyMkLst>
              </pc226:cmRplyChg>
            </pc226:cmChg>
            <pc226:cmChg xmlns:pc226="http://schemas.microsoft.com/office/powerpoint/2022/06/main/command" chg="add">
              <pc226:chgData name="Larkins, Jennifer - Division of Assessment and Accountability Support" userId="093879bc-4454-48e7-95b0-93a7f4bf4b00" providerId="ADAL" clId="{949BE1F1-4F3B-4B42-A4F0-E3780DDFF578}" dt="2023-09-20T17:31:16.060" v="158"/>
              <pc2:cmMkLst xmlns:pc2="http://schemas.microsoft.com/office/powerpoint/2019/9/main/command">
                <pc:docMk/>
                <pc:sldMk cId="3474957928" sldId="1555"/>
                <pc2:cmMk id="{6C9BE694-6BF1-4946-B181-65D629289D4A}"/>
              </pc2:cmMkLst>
              <pc226:cmRplyChg chg="add mod">
                <pc226:chgData name="Larkins, Jennifer - Division of Assessment and Accountability Support" userId="093879bc-4454-48e7-95b0-93a7f4bf4b00" providerId="ADAL" clId="{949BE1F1-4F3B-4B42-A4F0-E3780DDFF578}" dt="2023-09-20T17:31:16.060" v="158"/>
                <pc2:cmRplyMkLst xmlns:pc2="http://schemas.microsoft.com/office/powerpoint/2019/9/main/command">
                  <pc:docMk/>
                  <pc:sldMk cId="3474957928" sldId="1555"/>
                  <pc2:cmMk id="{6C9BE694-6BF1-4946-B181-65D629289D4A}"/>
                  <pc2:cmRplyMk id="{AB9993C9-58E4-4EFF-9CD5-8BA10999D185}"/>
                </pc2:cmRplyMkLst>
              </pc226:cmRplyChg>
            </pc226:cmChg>
          </p:ext>
        </pc:extLst>
      </pc:sldChg>
      <pc:sldChg chg="modSp mod addCm modCm">
        <pc:chgData name="Larkins, Jennifer - Division of Assessment and Accountability Support" userId="093879bc-4454-48e7-95b0-93a7f4bf4b00" providerId="ADAL" clId="{949BE1F1-4F3B-4B42-A4F0-E3780DDFF578}" dt="2023-09-20T17:22:05.819" v="152" actId="1076"/>
        <pc:sldMkLst>
          <pc:docMk/>
          <pc:sldMk cId="1987350320" sldId="1572"/>
        </pc:sldMkLst>
        <pc:spChg chg="mod">
          <ac:chgData name="Larkins, Jennifer - Division of Assessment and Accountability Support" userId="093879bc-4454-48e7-95b0-93a7f4bf4b00" providerId="ADAL" clId="{949BE1F1-4F3B-4B42-A4F0-E3780DDFF578}" dt="2023-09-20T17:22:05.819" v="152" actId="1076"/>
          <ac:spMkLst>
            <pc:docMk/>
            <pc:sldMk cId="1987350320" sldId="1572"/>
            <ac:spMk id="7" creationId="{CE1ADB81-0EBE-A8AD-AD05-4B31B4AAAC85}"/>
          </ac:spMkLst>
        </pc:spChg>
        <pc:spChg chg="mod">
          <ac:chgData name="Larkins, Jennifer - Division of Assessment and Accountability Support" userId="093879bc-4454-48e7-95b0-93a7f4bf4b00" providerId="ADAL" clId="{949BE1F1-4F3B-4B42-A4F0-E3780DDFF578}" dt="2023-09-20T16:50:50.192" v="51" actId="1076"/>
          <ac:spMkLst>
            <pc:docMk/>
            <pc:sldMk cId="1987350320" sldId="1572"/>
            <ac:spMk id="12" creationId="{8C628678-FE58-4639-640B-C53A4AB4C1AA}"/>
          </ac:spMkLst>
        </pc:spChg>
        <pc:spChg chg="mod">
          <ac:chgData name="Larkins, Jennifer - Division of Assessment and Accountability Support" userId="093879bc-4454-48e7-95b0-93a7f4bf4b00" providerId="ADAL" clId="{949BE1F1-4F3B-4B42-A4F0-E3780DDFF578}" dt="2023-09-20T16:53:38.348" v="55" actId="13926"/>
          <ac:spMkLst>
            <pc:docMk/>
            <pc:sldMk cId="1987350320" sldId="1572"/>
            <ac:spMk id="251" creationId="{00000000-0000-0000-0000-000000000000}"/>
          </ac:spMkLst>
        </pc:spChg>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949BE1F1-4F3B-4B42-A4F0-E3780DDFF578}" dt="2023-09-20T16:57:36.426" v="59"/>
              <pc2:cmMkLst xmlns:pc2="http://schemas.microsoft.com/office/powerpoint/2019/9/main/command">
                <pc:docMk/>
                <pc:sldMk cId="1987350320" sldId="1572"/>
                <pc2:cmMk id="{214E060C-59E6-41DB-94BA-0F74B5B00C8F}"/>
              </pc2:cmMkLst>
            </pc226:cmChg>
          </p:ext>
        </pc:extLst>
      </pc:sldChg>
      <pc:sldChg chg="addCm modCm">
        <pc:chgData name="Larkins, Jennifer - Division of Assessment and Accountability Support" userId="093879bc-4454-48e7-95b0-93a7f4bf4b00" providerId="ADAL" clId="{949BE1F1-4F3B-4B42-A4F0-E3780DDFF578}" dt="2023-09-20T16:50:24.847" v="50"/>
        <pc:sldMkLst>
          <pc:docMk/>
          <pc:sldMk cId="751416293" sldId="1581"/>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50:24.847" v="50"/>
              <pc2:cmMkLst xmlns:pc2="http://schemas.microsoft.com/office/powerpoint/2019/9/main/command">
                <pc:docMk/>
                <pc:sldMk cId="751416293" sldId="1581"/>
                <pc2:cmMk id="{3F7B358E-AEBC-442E-8114-3965F2DF597A}"/>
              </pc2:cmMkLst>
            </pc226:cmChg>
            <pc226:cmChg xmlns:pc226="http://schemas.microsoft.com/office/powerpoint/2022/06/main/command" chg="mod modRxn">
              <pc226:chgData name="Larkins, Jennifer - Division of Assessment and Accountability Support" userId="093879bc-4454-48e7-95b0-93a7f4bf4b00" providerId="ADAL" clId="{949BE1F1-4F3B-4B42-A4F0-E3780DDFF578}" dt="2023-09-20T16:49:27.845" v="47"/>
              <pc2:cmMkLst xmlns:pc2="http://schemas.microsoft.com/office/powerpoint/2019/9/main/command">
                <pc:docMk/>
                <pc:sldMk cId="751416293" sldId="1581"/>
                <pc2:cmMk id="{F5A1E0A2-BC87-49F2-ADB6-AFFE26F66B72}"/>
              </pc2:cmMkLst>
            </pc226:cmChg>
          </p:ext>
        </pc:extLst>
      </pc:sldChg>
      <pc:sldChg chg="addCm">
        <pc:chgData name="Larkins, Jennifer - Division of Assessment and Accountability Support" userId="093879bc-4454-48e7-95b0-93a7f4bf4b00" providerId="ADAL" clId="{949BE1F1-4F3B-4B42-A4F0-E3780DDFF578}" dt="2023-09-20T16:47:17.474" v="45"/>
        <pc:sldMkLst>
          <pc:docMk/>
          <pc:sldMk cId="1557652292" sldId="1582"/>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47:17.474" v="45"/>
              <pc2:cmMkLst xmlns:pc2="http://schemas.microsoft.com/office/powerpoint/2019/9/main/command">
                <pc:docMk/>
                <pc:sldMk cId="1557652292" sldId="1582"/>
                <pc2:cmMk id="{94CD5F56-4DA1-466C-B25E-357E1637840B}"/>
              </pc2:cmMkLst>
            </pc226:cmChg>
          </p:ext>
        </pc:extLst>
      </pc:sldChg>
      <pc:sldChg chg="addCm modCm">
        <pc:chgData name="Larkins, Jennifer - Division of Assessment and Accountability Support" userId="093879bc-4454-48e7-95b0-93a7f4bf4b00" providerId="ADAL" clId="{949BE1F1-4F3B-4B42-A4F0-E3780DDFF578}" dt="2023-09-20T16:50:10.821" v="48"/>
        <pc:sldMkLst>
          <pc:docMk/>
          <pc:sldMk cId="2327771186" sldId="1588"/>
        </pc:sldMkLst>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949BE1F1-4F3B-4B42-A4F0-E3780DDFF578}" dt="2023-09-20T16:50:10.821" v="48"/>
              <pc2:cmMkLst xmlns:pc2="http://schemas.microsoft.com/office/powerpoint/2019/9/main/command">
                <pc:docMk/>
                <pc:sldMk cId="2327771186" sldId="1588"/>
                <pc2:cmMk id="{874E78E5-7A88-41AF-AF98-C91C38588777}"/>
              </pc2:cmMkLst>
            </pc226:cmChg>
          </p:ext>
        </pc:extLst>
      </pc:sldChg>
      <pc:sldChg chg="addCm">
        <pc:chgData name="Larkins, Jennifer - Division of Assessment and Accountability Support" userId="093879bc-4454-48e7-95b0-93a7f4bf4b00" providerId="ADAL" clId="{949BE1F1-4F3B-4B42-A4F0-E3780DDFF578}" dt="2023-09-20T16:50:17.176" v="49"/>
        <pc:sldMkLst>
          <pc:docMk/>
          <pc:sldMk cId="2780237429" sldId="1589"/>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949BE1F1-4F3B-4B42-A4F0-E3780DDFF578}" dt="2023-09-20T16:50:17.176" v="49"/>
              <pc2:cmMkLst xmlns:pc2="http://schemas.microsoft.com/office/powerpoint/2019/9/main/command">
                <pc:docMk/>
                <pc:sldMk cId="2780237429" sldId="1589"/>
                <pc2:cmMk id="{37B3E119-712D-4B21-B04E-54976675CA7A}"/>
              </pc2:cmMkLst>
            </pc226:cmChg>
          </p:ext>
        </pc:extLst>
      </pc:sldChg>
      <pc:sldChg chg="modSp mod addCm modCm">
        <pc:chgData name="Larkins, Jennifer - Division of Assessment and Accountability Support" userId="093879bc-4454-48e7-95b0-93a7f4bf4b00" providerId="ADAL" clId="{949BE1F1-4F3B-4B42-A4F0-E3780DDFF578}" dt="2023-09-20T17:04:41.396" v="114" actId="20577"/>
        <pc:sldMkLst>
          <pc:docMk/>
          <pc:sldMk cId="1935266529" sldId="1591"/>
        </pc:sldMkLst>
        <pc:spChg chg="mod">
          <ac:chgData name="Larkins, Jennifer - Division of Assessment and Accountability Support" userId="093879bc-4454-48e7-95b0-93a7f4bf4b00" providerId="ADAL" clId="{949BE1F1-4F3B-4B42-A4F0-E3780DDFF578}" dt="2023-09-20T17:04:41.396" v="114" actId="20577"/>
          <ac:spMkLst>
            <pc:docMk/>
            <pc:sldMk cId="1935266529" sldId="1591"/>
            <ac:spMk id="3" creationId="{E0BDB41B-380D-DD5D-A6D2-C4C25E483C63}"/>
          </ac:spMkLst>
        </pc:spChg>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949BE1F1-4F3B-4B42-A4F0-E3780DDFF578}" dt="2023-09-20T17:04:41.396" v="114" actId="20577"/>
              <pc2:cmMkLst xmlns:pc2="http://schemas.microsoft.com/office/powerpoint/2019/9/main/command">
                <pc:docMk/>
                <pc:sldMk cId="1935266529" sldId="1591"/>
                <pc2:cmMk id="{95D203F8-DA65-4065-9A0D-0C0952AB7567}"/>
              </pc2:cmMkLst>
            </pc226:cmChg>
          </p:ext>
        </pc:extLst>
      </pc:sldChg>
    </pc:docChg>
  </pc:docChgLst>
  <pc:docChgLst>
    <pc:chgData name="Hill, Kevin - KDE Division Director" userId="S::kevin.hill@education.ky.gov::02c2ec77-149c-4854-a7db-156452e0ba73" providerId="AD" clId="Web-{C08D5EB9-89BA-7351-CB31-00A0B9AC97C1}"/>
    <pc:docChg chg="">
      <pc:chgData name="Hill, Kevin - KDE Division Director" userId="S::kevin.hill@education.ky.gov::02c2ec77-149c-4854-a7db-156452e0ba73" providerId="AD" clId="Web-{C08D5EB9-89BA-7351-CB31-00A0B9AC97C1}" dt="2023-09-20T15:53:33.149" v="0"/>
      <pc:docMkLst>
        <pc:docMk/>
      </pc:docMkLst>
      <pc:sldChg chg="addCm">
        <pc:chgData name="Hill, Kevin - KDE Division Director" userId="S::kevin.hill@education.ky.gov::02c2ec77-149c-4854-a7db-156452e0ba73" providerId="AD" clId="Web-{C08D5EB9-89BA-7351-CB31-00A0B9AC97C1}" dt="2023-09-20T15:53:33.149" v="0"/>
        <pc:sldMkLst>
          <pc:docMk/>
          <pc:sldMk cId="751416293" sldId="1581"/>
        </pc:sldMkLst>
        <pc:extLst>
          <p:ext xmlns:p="http://schemas.openxmlformats.org/presentationml/2006/main" uri="{D6D511B9-2390-475A-947B-AFAB55BFBCF1}">
            <pc226:cmChg xmlns:pc226="http://schemas.microsoft.com/office/powerpoint/2022/06/main/command" chg="add">
              <pc226:chgData name="Hill, Kevin - KDE Division Director" userId="S::kevin.hill@education.ky.gov::02c2ec77-149c-4854-a7db-156452e0ba73" providerId="AD" clId="Web-{C08D5EB9-89BA-7351-CB31-00A0B9AC97C1}" dt="2023-09-20T15:53:33.149" v="0"/>
              <pc2:cmMkLst xmlns:pc2="http://schemas.microsoft.com/office/powerpoint/2019/9/main/command">
                <pc:docMk/>
                <pc:sldMk cId="751416293" sldId="1581"/>
                <pc2:cmMk id="{F5A1E0A2-BC87-49F2-ADB6-AFFE26F66B72}"/>
              </pc2:cmMkLst>
            </pc226:cmChg>
          </p:ext>
        </pc:extLst>
      </pc:sldChg>
    </pc:docChg>
  </pc:docChgLst>
  <pc:docChgLst>
    <pc:chgData name="Wickizer, John - Division of Accountability Data and Analysis" userId="S::john.wickizer@education.ky.gov::1c22ac94-8f1d-4cc0-ad19-578a4f29fa40" providerId="AD" clId="Web-{D3094585-CA91-EC59-985A-2355E044ACE6}"/>
    <pc:docChg chg="">
      <pc:chgData name="Wickizer, John - Division of Accountability Data and Analysis" userId="S::john.wickizer@education.ky.gov::1c22ac94-8f1d-4cc0-ad19-578a4f29fa40" providerId="AD" clId="Web-{D3094585-CA91-EC59-985A-2355E044ACE6}" dt="2023-09-21T11:28:08.766" v="1"/>
      <pc:docMkLst>
        <pc:docMk/>
      </pc:docMkLst>
      <pc:sldChg chg="addCm">
        <pc:chgData name="Wickizer, John - Division of Accountability Data and Analysis" userId="S::john.wickizer@education.ky.gov::1c22ac94-8f1d-4cc0-ad19-578a4f29fa40" providerId="AD" clId="Web-{D3094585-CA91-EC59-985A-2355E044ACE6}" dt="2023-09-21T11:23:59.021" v="0"/>
        <pc:sldMkLst>
          <pc:docMk/>
          <pc:sldMk cId="2441572632" sldId="30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D3094585-CA91-EC59-985A-2355E044ACE6}" dt="2023-09-21T11:23:59.021" v="0"/>
              <pc2:cmMkLst xmlns:pc2="http://schemas.microsoft.com/office/powerpoint/2019/9/main/command">
                <pc:docMk/>
                <pc:sldMk cId="2441572632" sldId="300"/>
                <pc2:cmMk id="{F7CD20D3-AE0B-41CE-8886-78EE5BE9C716}"/>
              </pc2:cmMkLst>
            </pc226:cmChg>
          </p:ext>
        </pc:extLst>
      </pc:sldChg>
      <pc:sldChg chg="addCm">
        <pc:chgData name="Wickizer, John - Division of Accountability Data and Analysis" userId="S::john.wickizer@education.ky.gov::1c22ac94-8f1d-4cc0-ad19-578a4f29fa40" providerId="AD" clId="Web-{D3094585-CA91-EC59-985A-2355E044ACE6}" dt="2023-09-21T11:28:08.766" v="1"/>
        <pc:sldMkLst>
          <pc:docMk/>
          <pc:sldMk cId="958431239" sldId="1057"/>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D3094585-CA91-EC59-985A-2355E044ACE6}" dt="2023-09-21T11:28:08.766" v="1"/>
              <pc2:cmMkLst xmlns:pc2="http://schemas.microsoft.com/office/powerpoint/2019/9/main/command">
                <pc:docMk/>
                <pc:sldMk cId="958431239" sldId="1057"/>
                <pc2:cmMk id="{6D50F4F3-3251-46D8-A945-F2A75D8C0B40}"/>
              </pc2:cmMkLst>
            </pc226:cmChg>
          </p:ext>
        </pc:extLst>
      </pc:sldChg>
    </pc:docChg>
  </pc:docChgLst>
  <pc:docChgLst>
    <pc:chgData name="O'Hair, Kevin - Office of Assessment and Accountability" userId="S::kevin.ohair@education.ky.gov::854929ff-e20a-4d14-a6ee-38bca46af5a2" providerId="AD" clId="Web-{4823748C-F25D-C9A4-9B2D-0147F83BBF56}"/>
    <pc:docChg chg="">
      <pc:chgData name="O'Hair, Kevin - Office of Assessment and Accountability" userId="S::kevin.ohair@education.ky.gov::854929ff-e20a-4d14-a6ee-38bca46af5a2" providerId="AD" clId="Web-{4823748C-F25D-C9A4-9B2D-0147F83BBF56}" dt="2023-09-21T12:31:21.444" v="0"/>
      <pc:docMkLst>
        <pc:docMk/>
      </pc:docMkLst>
      <pc:sldChg chg="modCm">
        <pc:chgData name="O'Hair, Kevin - Office of Assessment and Accountability" userId="S::kevin.ohair@education.ky.gov::854929ff-e20a-4d14-a6ee-38bca46af5a2" providerId="AD" clId="Web-{4823748C-F25D-C9A4-9B2D-0147F83BBF56}" dt="2023-09-21T12:31:21.444" v="0"/>
        <pc:sldMkLst>
          <pc:docMk/>
          <pc:sldMk cId="1276242695" sldId="476"/>
        </pc:sldMkLst>
        <pc:extLst>
          <p:ext xmlns:p="http://schemas.openxmlformats.org/presentationml/2006/main" uri="{D6D511B9-2390-475A-947B-AFAB55BFBCF1}">
            <pc226:cmChg xmlns:pc226="http://schemas.microsoft.com/office/powerpoint/2022/06/main/command" chg="">
              <pc226:chgData name="O'Hair, Kevin - Office of Assessment and Accountability" userId="S::kevin.ohair@education.ky.gov::854929ff-e20a-4d14-a6ee-38bca46af5a2" providerId="AD" clId="Web-{4823748C-F25D-C9A4-9B2D-0147F83BBF56}" dt="2023-09-21T12:31:21.444" v="0"/>
              <pc2:cmMkLst xmlns:pc2="http://schemas.microsoft.com/office/powerpoint/2019/9/main/command">
                <pc:docMk/>
                <pc:sldMk cId="1276242695" sldId="476"/>
                <pc2:cmMk id="{4628EC09-C96D-402C-A1AA-969D36749296}"/>
              </pc2:cmMkLst>
              <pc226:cmRplyChg chg="add">
                <pc226:chgData name="O'Hair, Kevin - Office of Assessment and Accountability" userId="S::kevin.ohair@education.ky.gov::854929ff-e20a-4d14-a6ee-38bca46af5a2" providerId="AD" clId="Web-{4823748C-F25D-C9A4-9B2D-0147F83BBF56}" dt="2023-09-21T12:31:21.444" v="0"/>
                <pc2:cmRplyMkLst xmlns:pc2="http://schemas.microsoft.com/office/powerpoint/2019/9/main/command">
                  <pc:docMk/>
                  <pc:sldMk cId="1276242695" sldId="476"/>
                  <pc2:cmMk id="{4628EC09-C96D-402C-A1AA-969D36749296}"/>
                  <pc2:cmRplyMk id="{C91B54D9-8E63-436D-A986-8806694B9AB2}"/>
                </pc2:cmRplyMkLst>
              </pc226:cmRplyChg>
            </pc226:cmChg>
          </p:ext>
        </pc:extLst>
      </pc:sldChg>
    </pc:docChg>
  </pc:docChgLst>
  <pc:docChgLst>
    <pc:chgData name="Stafford, Jennifer - KDE Division Director" userId="0151abd4-297e-443f-a77b-a8c249c015ab" providerId="ADAL" clId="{CAC7B5C7-A600-4006-8066-F670FDD18CC1}"/>
    <pc:docChg chg="modSld">
      <pc:chgData name="Stafford, Jennifer - KDE Division Director" userId="0151abd4-297e-443f-a77b-a8c249c015ab" providerId="ADAL" clId="{CAC7B5C7-A600-4006-8066-F670FDD18CC1}" dt="2023-09-29T13:20:23.767" v="10" actId="1076"/>
      <pc:docMkLst>
        <pc:docMk/>
      </pc:docMkLst>
      <pc:sldChg chg="modNotesTx">
        <pc:chgData name="Stafford, Jennifer - KDE Division Director" userId="0151abd4-297e-443f-a77b-a8c249c015ab" providerId="ADAL" clId="{CAC7B5C7-A600-4006-8066-F670FDD18CC1}" dt="2023-09-29T11:56:09.704" v="1" actId="20577"/>
        <pc:sldMkLst>
          <pc:docMk/>
          <pc:sldMk cId="2231297251" sldId="996"/>
        </pc:sldMkLst>
      </pc:sldChg>
      <pc:sldChg chg="modSp mod">
        <pc:chgData name="Stafford, Jennifer - KDE Division Director" userId="0151abd4-297e-443f-a77b-a8c249c015ab" providerId="ADAL" clId="{CAC7B5C7-A600-4006-8066-F670FDD18CC1}" dt="2023-09-29T12:43:31.396" v="4" actId="14734"/>
        <pc:sldMkLst>
          <pc:docMk/>
          <pc:sldMk cId="1980024671" sldId="1532"/>
        </pc:sldMkLst>
        <pc:graphicFrameChg chg="modGraphic">
          <ac:chgData name="Stafford, Jennifer - KDE Division Director" userId="0151abd4-297e-443f-a77b-a8c249c015ab" providerId="ADAL" clId="{CAC7B5C7-A600-4006-8066-F670FDD18CC1}" dt="2023-09-29T12:43:31.396" v="4" actId="14734"/>
          <ac:graphicFrameMkLst>
            <pc:docMk/>
            <pc:sldMk cId="1980024671" sldId="1532"/>
            <ac:graphicFrameMk id="4" creationId="{98A6CDF2-5635-D9C8-D6E3-35F84263A3FB}"/>
          </ac:graphicFrameMkLst>
        </pc:graphicFrameChg>
      </pc:sldChg>
      <pc:sldChg chg="modSp mod">
        <pc:chgData name="Stafford, Jennifer - KDE Division Director" userId="0151abd4-297e-443f-a77b-a8c249c015ab" providerId="ADAL" clId="{CAC7B5C7-A600-4006-8066-F670FDD18CC1}" dt="2023-09-29T13:20:23.767" v="10" actId="1076"/>
        <pc:sldMkLst>
          <pc:docMk/>
          <pc:sldMk cId="1457504503" sldId="1533"/>
        </pc:sldMkLst>
        <pc:spChg chg="mod">
          <ac:chgData name="Stafford, Jennifer - KDE Division Director" userId="0151abd4-297e-443f-a77b-a8c249c015ab" providerId="ADAL" clId="{CAC7B5C7-A600-4006-8066-F670FDD18CC1}" dt="2023-09-29T13:20:23.767" v="10" actId="1076"/>
          <ac:spMkLst>
            <pc:docMk/>
            <pc:sldMk cId="1457504503" sldId="1533"/>
            <ac:spMk id="3" creationId="{FA01D216-84DB-5C56-32D0-24CFD98CD9B3}"/>
          </ac:spMkLst>
        </pc:spChg>
        <pc:graphicFrameChg chg="modGraphic">
          <ac:chgData name="Stafford, Jennifer - KDE Division Director" userId="0151abd4-297e-443f-a77b-a8c249c015ab" providerId="ADAL" clId="{CAC7B5C7-A600-4006-8066-F670FDD18CC1}" dt="2023-09-29T13:20:20.348" v="9" actId="20577"/>
          <ac:graphicFrameMkLst>
            <pc:docMk/>
            <pc:sldMk cId="1457504503" sldId="1533"/>
            <ac:graphicFrameMk id="5" creationId="{B688E5B6-CE9C-2336-287B-5B8B8F8C03CA}"/>
          </ac:graphicFrameMkLst>
        </pc:graphicFrameChg>
      </pc:sldChg>
      <pc:sldChg chg="setBg">
        <pc:chgData name="Stafford, Jennifer - KDE Division Director" userId="0151abd4-297e-443f-a77b-a8c249c015ab" providerId="ADAL" clId="{CAC7B5C7-A600-4006-8066-F670FDD18CC1}" dt="2023-09-29T12:44:16.506" v="7"/>
        <pc:sldMkLst>
          <pc:docMk/>
          <pc:sldMk cId="1585543858" sldId="1534"/>
        </pc:sldMkLst>
      </pc:sldChg>
      <pc:sldChg chg="modSp mod">
        <pc:chgData name="Stafford, Jennifer - KDE Division Director" userId="0151abd4-297e-443f-a77b-a8c249c015ab" providerId="ADAL" clId="{CAC7B5C7-A600-4006-8066-F670FDD18CC1}" dt="2023-09-29T12:43:37.500" v="5" actId="14734"/>
        <pc:sldMkLst>
          <pc:docMk/>
          <pc:sldMk cId="3573132555" sldId="1546"/>
        </pc:sldMkLst>
        <pc:graphicFrameChg chg="modGraphic">
          <ac:chgData name="Stafford, Jennifer - KDE Division Director" userId="0151abd4-297e-443f-a77b-a8c249c015ab" providerId="ADAL" clId="{CAC7B5C7-A600-4006-8066-F670FDD18CC1}" dt="2023-09-29T12:43:37.500" v="5" actId="14734"/>
          <ac:graphicFrameMkLst>
            <pc:docMk/>
            <pc:sldMk cId="3573132555" sldId="1546"/>
            <ac:graphicFrameMk id="5" creationId="{EB2654A4-B024-2CCF-AA3B-4E328A55646E}"/>
          </ac:graphicFrameMkLst>
        </pc:graphicFrameChg>
      </pc:sldChg>
      <pc:sldChg chg="modSp mod">
        <pc:chgData name="Stafford, Jennifer - KDE Division Director" userId="0151abd4-297e-443f-a77b-a8c249c015ab" providerId="ADAL" clId="{CAC7B5C7-A600-4006-8066-F670FDD18CC1}" dt="2023-09-29T13:19:56.850" v="8" actId="20577"/>
        <pc:sldMkLst>
          <pc:docMk/>
          <pc:sldMk cId="1352556792" sldId="1548"/>
        </pc:sldMkLst>
        <pc:spChg chg="mod">
          <ac:chgData name="Stafford, Jennifer - KDE Division Director" userId="0151abd4-297e-443f-a77b-a8c249c015ab" providerId="ADAL" clId="{CAC7B5C7-A600-4006-8066-F670FDD18CC1}" dt="2023-09-29T13:19:56.850" v="8" actId="20577"/>
          <ac:spMkLst>
            <pc:docMk/>
            <pc:sldMk cId="1352556792" sldId="1548"/>
            <ac:spMk id="3" creationId="{9C32C09D-04BF-0BC9-AADD-781A5F4C91E9}"/>
          </ac:spMkLst>
        </pc:spChg>
      </pc:sldChg>
      <pc:sldChg chg="modSp mod">
        <pc:chgData name="Stafford, Jennifer - KDE Division Director" userId="0151abd4-297e-443f-a77b-a8c249c015ab" providerId="ADAL" clId="{CAC7B5C7-A600-4006-8066-F670FDD18CC1}" dt="2023-09-28T14:20:34.053" v="0" actId="1076"/>
        <pc:sldMkLst>
          <pc:docMk/>
          <pc:sldMk cId="3474957928" sldId="1555"/>
        </pc:sldMkLst>
        <pc:spChg chg="mod">
          <ac:chgData name="Stafford, Jennifer - KDE Division Director" userId="0151abd4-297e-443f-a77b-a8c249c015ab" providerId="ADAL" clId="{CAC7B5C7-A600-4006-8066-F670FDD18CC1}" dt="2023-09-28T14:20:34.053" v="0" actId="1076"/>
          <ac:spMkLst>
            <pc:docMk/>
            <pc:sldMk cId="3474957928" sldId="1555"/>
            <ac:spMk id="3" creationId="{21E9D18B-FC30-E951-2890-B30FCDB1AEFC}"/>
          </ac:spMkLst>
        </pc:spChg>
      </pc:sldChg>
    </pc:docChg>
  </pc:docChgLst>
  <pc:docChgLst>
    <pc:chgData clId="Web-{64213D6B-C5BC-5E64-EE30-BD6202066B50}"/>
    <pc:docChg chg="modSld">
      <pc:chgData name="" userId="" providerId="" clId="Web-{64213D6B-C5BC-5E64-EE30-BD6202066B50}" dt="2023-09-29T11:53:54.983" v="1" actId="20577"/>
      <pc:docMkLst>
        <pc:docMk/>
      </pc:docMkLst>
      <pc:sldChg chg="modSp">
        <pc:chgData name="" userId="" providerId="" clId="Web-{64213D6B-C5BC-5E64-EE30-BD6202066B50}" dt="2023-09-29T11:53:54.983" v="1" actId="20577"/>
        <pc:sldMkLst>
          <pc:docMk/>
          <pc:sldMk cId="2031876543" sldId="1071"/>
        </pc:sldMkLst>
        <pc:spChg chg="mod">
          <ac:chgData name="" userId="" providerId="" clId="Web-{64213D6B-C5BC-5E64-EE30-BD6202066B50}" dt="2023-09-29T11:53:54.983" v="1" actId="20577"/>
          <ac:spMkLst>
            <pc:docMk/>
            <pc:sldMk cId="2031876543" sldId="1071"/>
            <ac:spMk id="3" creationId="{15975756-7273-374D-877B-DD347CC3BB25}"/>
          </ac:spMkLst>
        </pc:spChg>
      </pc:sldChg>
    </pc:docChg>
  </pc:docChgLst>
  <pc:docChgLst>
    <pc:chgData name="Stafford, Jennifer - KDE Division Director" userId="S::jennifer.stafford@education.ky.gov::0151abd4-297e-443f-a77b-a8c249c015ab" providerId="AD" clId="Web-{37525478-86BF-33A7-2E81-5ACFB602FE9A}"/>
    <pc:docChg chg="modSld">
      <pc:chgData name="Stafford, Jennifer - KDE Division Director" userId="S::jennifer.stafford@education.ky.gov::0151abd4-297e-443f-a77b-a8c249c015ab" providerId="AD" clId="Web-{37525478-86BF-33A7-2E81-5ACFB602FE9A}" dt="2023-09-25T17:39:00.608" v="118" actId="14100"/>
      <pc:docMkLst>
        <pc:docMk/>
      </pc:docMkLst>
      <pc:sldChg chg="modSp">
        <pc:chgData name="Stafford, Jennifer - KDE Division Director" userId="S::jennifer.stafford@education.ky.gov::0151abd4-297e-443f-a77b-a8c249c015ab" providerId="AD" clId="Web-{37525478-86BF-33A7-2E81-5ACFB602FE9A}" dt="2023-09-25T17:38:56.686" v="116" actId="20577"/>
        <pc:sldMkLst>
          <pc:docMk/>
          <pc:sldMk cId="2031876543" sldId="1071"/>
        </pc:sldMkLst>
        <pc:spChg chg="mod">
          <ac:chgData name="Stafford, Jennifer - KDE Division Director" userId="S::jennifer.stafford@education.ky.gov::0151abd4-297e-443f-a77b-a8c249c015ab" providerId="AD" clId="Web-{37525478-86BF-33A7-2E81-5ACFB602FE9A}" dt="2023-09-25T17:38:56.686" v="116" actId="20577"/>
          <ac:spMkLst>
            <pc:docMk/>
            <pc:sldMk cId="2031876543" sldId="1071"/>
            <ac:spMk id="3" creationId="{15975756-7273-374D-877B-DD347CC3BB25}"/>
          </ac:spMkLst>
        </pc:spChg>
      </pc:sldChg>
      <pc:sldChg chg="modSp">
        <pc:chgData name="Stafford, Jennifer - KDE Division Director" userId="S::jennifer.stafford@education.ky.gov::0151abd4-297e-443f-a77b-a8c249c015ab" providerId="AD" clId="Web-{37525478-86BF-33A7-2E81-5ACFB602FE9A}" dt="2023-09-25T17:38:57.561" v="117"/>
        <pc:sldMkLst>
          <pc:docMk/>
          <pc:sldMk cId="194281938" sldId="1547"/>
        </pc:sldMkLst>
        <pc:graphicFrameChg chg="mod modGraphic">
          <ac:chgData name="Stafford, Jennifer - KDE Division Director" userId="S::jennifer.stafford@education.ky.gov::0151abd4-297e-443f-a77b-a8c249c015ab" providerId="AD" clId="Web-{37525478-86BF-33A7-2E81-5ACFB602FE9A}" dt="2023-09-25T17:38:57.561" v="117"/>
          <ac:graphicFrameMkLst>
            <pc:docMk/>
            <pc:sldMk cId="194281938" sldId="1547"/>
            <ac:graphicFrameMk id="4" creationId="{379E71E2-40A8-8F5A-2001-7CA15B5D3DBA}"/>
          </ac:graphicFrameMkLst>
        </pc:graphicFrameChg>
      </pc:sldChg>
      <pc:sldChg chg="modSp">
        <pc:chgData name="Stafford, Jennifer - KDE Division Director" userId="S::jennifer.stafford@education.ky.gov::0151abd4-297e-443f-a77b-a8c249c015ab" providerId="AD" clId="Web-{37525478-86BF-33A7-2E81-5ACFB602FE9A}" dt="2023-09-25T17:38:19.762" v="63" actId="20577"/>
        <pc:sldMkLst>
          <pc:docMk/>
          <pc:sldMk cId="1352556792" sldId="1548"/>
        </pc:sldMkLst>
        <pc:spChg chg="mod">
          <ac:chgData name="Stafford, Jennifer - KDE Division Director" userId="S::jennifer.stafford@education.ky.gov::0151abd4-297e-443f-a77b-a8c249c015ab" providerId="AD" clId="Web-{37525478-86BF-33A7-2E81-5ACFB602FE9A}" dt="2023-09-25T17:38:19.762" v="63" actId="20577"/>
          <ac:spMkLst>
            <pc:docMk/>
            <pc:sldMk cId="1352556792" sldId="1548"/>
            <ac:spMk id="3" creationId="{9C32C09D-04BF-0BC9-AADD-781A5F4C91E9}"/>
          </ac:spMkLst>
        </pc:spChg>
      </pc:sldChg>
      <pc:sldChg chg="modSp">
        <pc:chgData name="Stafford, Jennifer - KDE Division Director" userId="S::jennifer.stafford@education.ky.gov::0151abd4-297e-443f-a77b-a8c249c015ab" providerId="AD" clId="Web-{37525478-86BF-33A7-2E81-5ACFB602FE9A}" dt="2023-09-25T17:39:00.608" v="118" actId="14100"/>
        <pc:sldMkLst>
          <pc:docMk/>
          <pc:sldMk cId="751416293" sldId="1581"/>
        </pc:sldMkLst>
        <pc:spChg chg="mod">
          <ac:chgData name="Stafford, Jennifer - KDE Division Director" userId="S::jennifer.stafford@education.ky.gov::0151abd4-297e-443f-a77b-a8c249c015ab" providerId="AD" clId="Web-{37525478-86BF-33A7-2E81-5ACFB602FE9A}" dt="2023-09-25T17:38:52.623" v="96" actId="20577"/>
          <ac:spMkLst>
            <pc:docMk/>
            <pc:sldMk cId="751416293" sldId="1581"/>
            <ac:spMk id="7" creationId="{D0280D1A-05FB-82F9-FB85-E1A9B0723F91}"/>
          </ac:spMkLst>
        </pc:spChg>
        <pc:spChg chg="mod">
          <ac:chgData name="Stafford, Jennifer - KDE Division Director" userId="S::jennifer.stafford@education.ky.gov::0151abd4-297e-443f-a77b-a8c249c015ab" providerId="AD" clId="Web-{37525478-86BF-33A7-2E81-5ACFB602FE9A}" dt="2023-09-25T17:38:46.076" v="88" actId="20577"/>
          <ac:spMkLst>
            <pc:docMk/>
            <pc:sldMk cId="751416293" sldId="1581"/>
            <ac:spMk id="9" creationId="{D20D9CA8-3D02-E82E-84D1-DA27D56F69DA}"/>
          </ac:spMkLst>
        </pc:spChg>
        <pc:spChg chg="mod">
          <ac:chgData name="Stafford, Jennifer - KDE Division Director" userId="S::jennifer.stafford@education.ky.gov::0151abd4-297e-443f-a77b-a8c249c015ab" providerId="AD" clId="Web-{37525478-86BF-33A7-2E81-5ACFB602FE9A}" dt="2023-09-25T17:38:38.419" v="84" actId="20577"/>
          <ac:spMkLst>
            <pc:docMk/>
            <pc:sldMk cId="751416293" sldId="1581"/>
            <ac:spMk id="25" creationId="{A28957EE-BA29-085A-BBF4-668F93659989}"/>
          </ac:spMkLst>
        </pc:spChg>
        <pc:spChg chg="mod">
          <ac:chgData name="Stafford, Jennifer - KDE Division Director" userId="S::jennifer.stafford@education.ky.gov::0151abd4-297e-443f-a77b-a8c249c015ab" providerId="AD" clId="Web-{37525478-86BF-33A7-2E81-5ACFB602FE9A}" dt="2023-09-25T17:39:00.608" v="118" actId="14100"/>
          <ac:spMkLst>
            <pc:docMk/>
            <pc:sldMk cId="751416293" sldId="1581"/>
            <ac:spMk id="26" creationId="{59C3F874-F7B7-4D1F-B06A-91F68B13332C}"/>
          </ac:spMkLst>
        </pc:spChg>
        <pc:spChg chg="mod">
          <ac:chgData name="Stafford, Jennifer - KDE Division Director" userId="S::jennifer.stafford@education.ky.gov::0151abd4-297e-443f-a77b-a8c249c015ab" providerId="AD" clId="Web-{37525478-86BF-33A7-2E81-5ACFB602FE9A}" dt="2023-09-25T17:38:31.044" v="76" actId="20577"/>
          <ac:spMkLst>
            <pc:docMk/>
            <pc:sldMk cId="751416293" sldId="1581"/>
            <ac:spMk id="32" creationId="{834DE924-87F1-D4AD-9168-E207F340EAC2}"/>
          </ac:spMkLst>
        </pc:spChg>
        <pc:spChg chg="mod">
          <ac:chgData name="Stafford, Jennifer - KDE Division Director" userId="S::jennifer.stafford@education.ky.gov::0151abd4-297e-443f-a77b-a8c249c015ab" providerId="AD" clId="Web-{37525478-86BF-33A7-2E81-5ACFB602FE9A}" dt="2023-09-25T17:38:27.466" v="73" actId="20577"/>
          <ac:spMkLst>
            <pc:docMk/>
            <pc:sldMk cId="751416293" sldId="1581"/>
            <ac:spMk id="33" creationId="{F7E34A1E-9650-E199-796C-80E6C046815A}"/>
          </ac:spMkLst>
        </pc:spChg>
      </pc:sldChg>
    </pc:docChg>
  </pc:docChgLst>
  <pc:docChgLst>
    <pc:chgData name="Stafford, Jennifer - KDE Division Director" userId="S::jennifer.stafford@education.ky.gov::0151abd4-297e-443f-a77b-a8c249c015ab" providerId="AD" clId="Web-{DD6A7089-4A09-DAF7-DB12-733FA31EA678}"/>
    <pc:docChg chg="modSld">
      <pc:chgData name="Stafford, Jennifer - KDE Division Director" userId="S::jennifer.stafford@education.ky.gov::0151abd4-297e-443f-a77b-a8c249c015ab" providerId="AD" clId="Web-{DD6A7089-4A09-DAF7-DB12-733FA31EA678}" dt="2023-09-22T12:00:59.349" v="601" actId="20577"/>
      <pc:docMkLst>
        <pc:docMk/>
      </pc:docMkLst>
      <pc:sldChg chg="modSp delCm">
        <pc:chgData name="Stafford, Jennifer - KDE Division Director" userId="S::jennifer.stafford@education.ky.gov::0151abd4-297e-443f-a77b-a8c249c015ab" providerId="AD" clId="Web-{DD6A7089-4A09-DAF7-DB12-733FA31EA678}" dt="2023-09-22T10:29:06.336" v="2"/>
        <pc:sldMkLst>
          <pc:docMk/>
          <pc:sldMk cId="1112980395" sldId="257"/>
        </pc:sldMkLst>
        <pc:spChg chg="mod">
          <ac:chgData name="Stafford, Jennifer - KDE Division Director" userId="S::jennifer.stafford@education.ky.gov::0151abd4-297e-443f-a77b-a8c249c015ab" providerId="AD" clId="Web-{DD6A7089-4A09-DAF7-DB12-733FA31EA678}" dt="2023-09-22T10:28:46.336" v="1" actId="20577"/>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0:29:06.336" v="2"/>
              <pc2:cmMkLst xmlns:pc2="http://schemas.microsoft.com/office/powerpoint/2019/9/main/command">
                <pc:docMk/>
                <pc:sldMk cId="1112980395" sldId="257"/>
                <pc2:cmMk id="{B62AD3CE-CD79-489F-9104-91000C4D791D}"/>
              </pc2:cmMkLst>
            </pc226:cmChg>
          </p:ext>
        </pc:extLst>
      </pc:sldChg>
      <pc:sldChg chg="modSp delCm modCm">
        <pc:chgData name="Stafford, Jennifer - KDE Division Director" userId="S::jennifer.stafford@education.ky.gov::0151abd4-297e-443f-a77b-a8c249c015ab" providerId="AD" clId="Web-{DD6A7089-4A09-DAF7-DB12-733FA31EA678}" dt="2023-09-22T10:37:25.275" v="118"/>
        <pc:sldMkLst>
          <pc:docMk/>
          <pc:sldMk cId="2914817164" sldId="297"/>
        </pc:sldMkLst>
        <pc:spChg chg="mod">
          <ac:chgData name="Stafford, Jennifer - KDE Division Director" userId="S::jennifer.stafford@education.ky.gov::0151abd4-297e-443f-a77b-a8c249c015ab" providerId="AD" clId="Web-{DD6A7089-4A09-DAF7-DB12-733FA31EA678}" dt="2023-09-22T10:37:06.494" v="115" actId="20577"/>
          <ac:spMkLst>
            <pc:docMk/>
            <pc:sldMk cId="2914817164" sldId="297"/>
            <ac:spMk id="248" creationId="{00000000-0000-0000-0000-000000000000}"/>
          </ac:spMkLst>
        </pc:spChg>
        <pc:spChg chg="mod">
          <ac:chgData name="Stafford, Jennifer - KDE Division Director" userId="S::jennifer.stafford@education.ky.gov::0151abd4-297e-443f-a77b-a8c249c015ab" providerId="AD" clId="Web-{DD6A7089-4A09-DAF7-DB12-733FA31EA678}" dt="2023-09-22T10:37:18.588" v="117" actId="20577"/>
          <ac:spMkLst>
            <pc:docMk/>
            <pc:sldMk cId="2914817164" sldId="297"/>
            <ac:spMk id="251" creationId="{00000000-0000-0000-0000-000000000000}"/>
          </ac:spMkLst>
        </pc:spChg>
        <pc:extLst>
          <p:ext xmlns:p="http://schemas.openxmlformats.org/presentationml/2006/main" uri="{D6D511B9-2390-475A-947B-AFAB55BFBCF1}">
            <pc226:cmChg xmlns:pc226="http://schemas.microsoft.com/office/powerpoint/2022/06/main/command" chg="del mod">
              <pc226:chgData name="Stafford, Jennifer - KDE Division Director" userId="S::jennifer.stafford@education.ky.gov::0151abd4-297e-443f-a77b-a8c249c015ab" providerId="AD" clId="Web-{DD6A7089-4A09-DAF7-DB12-733FA31EA678}" dt="2023-09-22T10:37:25.275" v="118"/>
              <pc2:cmMkLst xmlns:pc2="http://schemas.microsoft.com/office/powerpoint/2019/9/main/command">
                <pc:docMk/>
                <pc:sldMk cId="2914817164" sldId="297"/>
                <pc2:cmMk id="{DA39BCC1-E7D7-4AEE-811F-463E3DBD607E}"/>
              </pc2:cmMkLst>
            </pc226:cmChg>
          </p:ext>
        </pc:extLst>
      </pc:sldChg>
      <pc:sldChg chg="delCm modCm">
        <pc:chgData name="Stafford, Jennifer - KDE Division Director" userId="S::jennifer.stafford@education.ky.gov::0151abd4-297e-443f-a77b-a8c249c015ab" providerId="AD" clId="Web-{DD6A7089-4A09-DAF7-DB12-733FA31EA678}" dt="2023-09-22T10:35:03.962" v="114"/>
        <pc:sldMkLst>
          <pc:docMk/>
          <pc:sldMk cId="2231297251" sldId="996"/>
        </pc:sldMkLst>
        <pc:extLst>
          <p:ext xmlns:p="http://schemas.openxmlformats.org/presentationml/2006/main" uri="{D6D511B9-2390-475A-947B-AFAB55BFBCF1}">
            <pc226:cmChg xmlns:pc226="http://schemas.microsoft.com/office/powerpoint/2022/06/main/command" chg="del mod modRxn">
              <pc226:chgData name="Stafford, Jennifer - KDE Division Director" userId="S::jennifer.stafford@education.ky.gov::0151abd4-297e-443f-a77b-a8c249c015ab" providerId="AD" clId="Web-{DD6A7089-4A09-DAF7-DB12-733FA31EA678}" dt="2023-09-22T10:35:03.962" v="114"/>
              <pc2:cmMkLst xmlns:pc2="http://schemas.microsoft.com/office/powerpoint/2019/9/main/command">
                <pc:docMk/>
                <pc:sldMk cId="2231297251" sldId="996"/>
                <pc2:cmMk id="{D3D72A1B-CBBE-4E81-A1C2-D61C4706FCA8}"/>
              </pc2:cmMkLst>
            </pc226:cmChg>
            <pc226:cmChg xmlns:pc226="http://schemas.microsoft.com/office/powerpoint/2022/06/main/command" chg="del mod modRxn">
              <pc226:chgData name="Stafford, Jennifer - KDE Division Director" userId="S::jennifer.stafford@education.ky.gov::0151abd4-297e-443f-a77b-a8c249c015ab" providerId="AD" clId="Web-{DD6A7089-4A09-DAF7-DB12-733FA31EA678}" dt="2023-09-22T10:34:56.837" v="113"/>
              <pc2:cmMkLst xmlns:pc2="http://schemas.microsoft.com/office/powerpoint/2019/9/main/command">
                <pc:docMk/>
                <pc:sldMk cId="2231297251" sldId="996"/>
                <pc2:cmMk id="{BA0B48B3-2495-4051-B23A-0A5662D75A86}"/>
              </pc2:cmMkLst>
            </pc226:cmChg>
          </p:ext>
        </pc:extLst>
      </pc:sldChg>
      <pc:sldChg chg="modSp delCm">
        <pc:chgData name="Stafford, Jennifer - KDE Division Director" userId="S::jennifer.stafford@education.ky.gov::0151abd4-297e-443f-a77b-a8c249c015ab" providerId="AD" clId="Web-{DD6A7089-4A09-DAF7-DB12-733FA31EA678}" dt="2023-09-22T11:10:54.186" v="330"/>
        <pc:sldMkLst>
          <pc:docMk/>
          <pc:sldMk cId="991362676" sldId="1528"/>
        </pc:sldMkLst>
        <pc:graphicFrameChg chg="mod modGraphic">
          <ac:chgData name="Stafford, Jennifer - KDE Division Director" userId="S::jennifer.stafford@education.ky.gov::0151abd4-297e-443f-a77b-a8c249c015ab" providerId="AD" clId="Web-{DD6A7089-4A09-DAF7-DB12-733FA31EA678}" dt="2023-09-22T11:10:54.186" v="330"/>
          <ac:graphicFrameMkLst>
            <pc:docMk/>
            <pc:sldMk cId="991362676" sldId="1528"/>
            <ac:graphicFrameMk id="5" creationId="{10A6142F-D678-173A-9321-AFEA17662806}"/>
          </ac:graphicFrameMkLst>
        </pc:graphicFrame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0:41:49.338" v="195"/>
              <pc2:cmMkLst xmlns:pc2="http://schemas.microsoft.com/office/powerpoint/2019/9/main/command">
                <pc:docMk/>
                <pc:sldMk cId="991362676" sldId="1528"/>
                <pc2:cmMk id="{82AF1A4E-251F-4C34-8DB2-DD00B37D35A6}"/>
              </pc2:cmMkLst>
            </pc226:cmChg>
          </p:ext>
        </pc:extLst>
      </pc:sldChg>
      <pc:sldChg chg="modSp delCm modCm">
        <pc:chgData name="Stafford, Jennifer - KDE Division Director" userId="S::jennifer.stafford@education.ky.gov::0151abd4-297e-443f-a77b-a8c249c015ab" providerId="AD" clId="Web-{DD6A7089-4A09-DAF7-DB12-733FA31EA678}" dt="2023-09-22T11:10:11.780" v="292"/>
        <pc:sldMkLst>
          <pc:docMk/>
          <pc:sldMk cId="1980024671" sldId="1532"/>
        </pc:sldMkLst>
        <pc:graphicFrameChg chg="mod modGraphic">
          <ac:chgData name="Stafford, Jennifer - KDE Division Director" userId="S::jennifer.stafford@education.ky.gov::0151abd4-297e-443f-a77b-a8c249c015ab" providerId="AD" clId="Web-{DD6A7089-4A09-DAF7-DB12-733FA31EA678}" dt="2023-09-22T11:10:11.780" v="292"/>
          <ac:graphicFrameMkLst>
            <pc:docMk/>
            <pc:sldMk cId="1980024671" sldId="1532"/>
            <ac:graphicFrameMk id="4" creationId="{98A6CDF2-5635-D9C8-D6E3-35F84263A3FB}"/>
          </ac:graphicFrameMkLst>
        </pc:graphicFrameChg>
        <pc:extLst>
          <p:ext xmlns:p="http://schemas.openxmlformats.org/presentationml/2006/main" uri="{D6D511B9-2390-475A-947B-AFAB55BFBCF1}">
            <pc226:cmChg xmlns:pc226="http://schemas.microsoft.com/office/powerpoint/2022/06/main/command" chg="del mod modRxn">
              <pc226:chgData name="Stafford, Jennifer - KDE Division Director" userId="S::jennifer.stafford@education.ky.gov::0151abd4-297e-443f-a77b-a8c249c015ab" providerId="AD" clId="Web-{DD6A7089-4A09-DAF7-DB12-733FA31EA678}" dt="2023-09-22T10:39:38.322" v="140"/>
              <pc2:cmMkLst xmlns:pc2="http://schemas.microsoft.com/office/powerpoint/2019/9/main/command">
                <pc:docMk/>
                <pc:sldMk cId="1980024671" sldId="1532"/>
                <pc2:cmMk id="{1301C82D-0FEA-4740-800F-11C2DAB00D39}"/>
              </pc2:cmMkLst>
            </pc226:cmChg>
          </p:ext>
        </pc:extLst>
      </pc:sldChg>
      <pc:sldChg chg="modSp">
        <pc:chgData name="Stafford, Jennifer - KDE Division Director" userId="S::jennifer.stafford@education.ky.gov::0151abd4-297e-443f-a77b-a8c249c015ab" providerId="AD" clId="Web-{DD6A7089-4A09-DAF7-DB12-733FA31EA678}" dt="2023-09-22T11:11:06.389" v="355"/>
        <pc:sldMkLst>
          <pc:docMk/>
          <pc:sldMk cId="1457504503" sldId="1533"/>
        </pc:sldMkLst>
        <pc:graphicFrameChg chg="mod modGraphic">
          <ac:chgData name="Stafford, Jennifer - KDE Division Director" userId="S::jennifer.stafford@education.ky.gov::0151abd4-297e-443f-a77b-a8c249c015ab" providerId="AD" clId="Web-{DD6A7089-4A09-DAF7-DB12-733FA31EA678}" dt="2023-09-22T11:11:06.389" v="355"/>
          <ac:graphicFrameMkLst>
            <pc:docMk/>
            <pc:sldMk cId="1457504503" sldId="1533"/>
            <ac:graphicFrameMk id="5" creationId="{B688E5B6-CE9C-2336-287B-5B8B8F8C03CA}"/>
          </ac:graphicFrameMkLst>
        </pc:graphicFrameChg>
      </pc:sldChg>
      <pc:sldChg chg="modSp">
        <pc:chgData name="Stafford, Jennifer - KDE Division Director" userId="S::jennifer.stafford@education.ky.gov::0151abd4-297e-443f-a77b-a8c249c015ab" providerId="AD" clId="Web-{DD6A7089-4A09-DAF7-DB12-733FA31EA678}" dt="2023-09-22T11:11:29.889" v="374"/>
        <pc:sldMkLst>
          <pc:docMk/>
          <pc:sldMk cId="1585543858" sldId="1534"/>
        </pc:sldMkLst>
        <pc:graphicFrameChg chg="mod modGraphic">
          <ac:chgData name="Stafford, Jennifer - KDE Division Director" userId="S::jennifer.stafford@education.ky.gov::0151abd4-297e-443f-a77b-a8c249c015ab" providerId="AD" clId="Web-{DD6A7089-4A09-DAF7-DB12-733FA31EA678}" dt="2023-09-22T11:11:29.889" v="374"/>
          <ac:graphicFrameMkLst>
            <pc:docMk/>
            <pc:sldMk cId="1585543858" sldId="1534"/>
            <ac:graphicFrameMk id="3" creationId="{20B163A5-9D6E-C9B9-69DA-6050351CCE68}"/>
          </ac:graphicFrameMkLst>
        </pc:graphicFrameChg>
      </pc:sldChg>
      <pc:sldChg chg="modSp">
        <pc:chgData name="Stafford, Jennifer - KDE Division Director" userId="S::jennifer.stafford@education.ky.gov::0151abd4-297e-443f-a77b-a8c249c015ab" providerId="AD" clId="Web-{DD6A7089-4A09-DAF7-DB12-733FA31EA678}" dt="2023-09-22T11:11:45.201" v="399"/>
        <pc:sldMkLst>
          <pc:docMk/>
          <pc:sldMk cId="2306473379" sldId="1535"/>
        </pc:sldMkLst>
        <pc:graphicFrameChg chg="mod modGraphic">
          <ac:chgData name="Stafford, Jennifer - KDE Division Director" userId="S::jennifer.stafford@education.ky.gov::0151abd4-297e-443f-a77b-a8c249c015ab" providerId="AD" clId="Web-{DD6A7089-4A09-DAF7-DB12-733FA31EA678}" dt="2023-09-22T11:11:45.201" v="399"/>
          <ac:graphicFrameMkLst>
            <pc:docMk/>
            <pc:sldMk cId="2306473379" sldId="1535"/>
            <ac:graphicFrameMk id="5" creationId="{86D6B0A2-869C-2E7D-53E8-AC9C99EC0339}"/>
          </ac:graphicFrameMkLst>
        </pc:graphicFrameChg>
      </pc:sldChg>
      <pc:sldChg chg="modSp delCm">
        <pc:chgData name="Stafford, Jennifer - KDE Division Director" userId="S::jennifer.stafford@education.ky.gov::0151abd4-297e-443f-a77b-a8c249c015ab" providerId="AD" clId="Web-{DD6A7089-4A09-DAF7-DB12-733FA31EA678}" dt="2023-09-22T11:45:37.208" v="549" actId="20577"/>
        <pc:sldMkLst>
          <pc:docMk/>
          <pc:sldMk cId="1919080791" sldId="1543"/>
        </pc:sldMkLst>
        <pc:spChg chg="mod">
          <ac:chgData name="Stafford, Jennifer - KDE Division Director" userId="S::jennifer.stafford@education.ky.gov::0151abd4-297e-443f-a77b-a8c249c015ab" providerId="AD" clId="Web-{DD6A7089-4A09-DAF7-DB12-733FA31EA678}" dt="2023-09-22T11:11:58.295" v="404" actId="20577"/>
          <ac:spMkLst>
            <pc:docMk/>
            <pc:sldMk cId="1919080791" sldId="1543"/>
            <ac:spMk id="5" creationId="{2F626EDE-026C-F08A-0434-BF47D0692BD5}"/>
          </ac:spMkLst>
        </pc:spChg>
        <pc:spChg chg="mod">
          <ac:chgData name="Stafford, Jennifer - KDE Division Director" userId="S::jennifer.stafford@education.ky.gov::0151abd4-297e-443f-a77b-a8c249c015ab" providerId="AD" clId="Web-{DD6A7089-4A09-DAF7-DB12-733FA31EA678}" dt="2023-09-22T11:45:37.208" v="549" actId="20577"/>
          <ac:spMkLst>
            <pc:docMk/>
            <pc:sldMk cId="1919080791" sldId="1543"/>
            <ac:spMk id="19" creationId="{584ADCE3-8C20-64FA-6148-94D34F70BC81}"/>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0:42:54.369" v="239"/>
              <pc2:cmMkLst xmlns:pc2="http://schemas.microsoft.com/office/powerpoint/2019/9/main/command">
                <pc:docMk/>
                <pc:sldMk cId="1919080791" sldId="1543"/>
                <pc2:cmMk id="{B81960A1-A706-486C-A4C7-6DB5C6FCCC59}"/>
              </pc2:cmMkLst>
            </pc226:cmChg>
          </p:ext>
        </pc:extLst>
      </pc:sldChg>
      <pc:sldChg chg="addSp delSp modSp delCm">
        <pc:chgData name="Stafford, Jennifer - KDE Division Director" userId="S::jennifer.stafford@education.ky.gov::0151abd4-297e-443f-a77b-a8c249c015ab" providerId="AD" clId="Web-{DD6A7089-4A09-DAF7-DB12-733FA31EA678}" dt="2023-09-22T11:10:37.717" v="313"/>
        <pc:sldMkLst>
          <pc:docMk/>
          <pc:sldMk cId="3573132555" sldId="1546"/>
        </pc:sldMkLst>
        <pc:graphicFrameChg chg="add del mod">
          <ac:chgData name="Stafford, Jennifer - KDE Division Director" userId="S::jennifer.stafford@education.ky.gov::0151abd4-297e-443f-a77b-a8c249c015ab" providerId="AD" clId="Web-{DD6A7089-4A09-DAF7-DB12-733FA31EA678}" dt="2023-09-22T11:09:48.811" v="283"/>
          <ac:graphicFrameMkLst>
            <pc:docMk/>
            <pc:sldMk cId="3573132555" sldId="1546"/>
            <ac:graphicFrameMk id="4" creationId="{ED04C87D-BE6F-414D-43E1-0C37F0EC90B7}"/>
          </ac:graphicFrameMkLst>
        </pc:graphicFrameChg>
        <pc:graphicFrameChg chg="add del mod modGraphic">
          <ac:chgData name="Stafford, Jennifer - KDE Division Director" userId="S::jennifer.stafford@education.ky.gov::0151abd4-297e-443f-a77b-a8c249c015ab" providerId="AD" clId="Web-{DD6A7089-4A09-DAF7-DB12-733FA31EA678}" dt="2023-09-22T11:10:37.717" v="313"/>
          <ac:graphicFrameMkLst>
            <pc:docMk/>
            <pc:sldMk cId="3573132555" sldId="1546"/>
            <ac:graphicFrameMk id="5" creationId="{EB2654A4-B024-2CCF-AA3B-4E328A55646E}"/>
          </ac:graphicFrameMkLst>
        </pc:graphicFrame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0:41:32.806" v="186"/>
              <pc2:cmMkLst xmlns:pc2="http://schemas.microsoft.com/office/powerpoint/2019/9/main/command">
                <pc:docMk/>
                <pc:sldMk cId="3573132555" sldId="1546"/>
                <pc2:cmMk id="{0CCCF644-47D8-4385-88AF-4B228E796DBB}"/>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0:41:24.181" v="185"/>
              <pc2:cmMkLst xmlns:pc2="http://schemas.microsoft.com/office/powerpoint/2019/9/main/command">
                <pc:docMk/>
                <pc:sldMk cId="3573132555" sldId="1546"/>
                <pc2:cmMk id="{078511FF-87AD-4218-A584-92934EDF736C}"/>
              </pc2:cmMkLst>
            </pc226:cmChg>
          </p:ext>
        </pc:extLst>
      </pc:sldChg>
      <pc:sldChg chg="addSp delSp modSp mod modClrScheme chgLayout">
        <pc:chgData name="Stafford, Jennifer - KDE Division Director" userId="S::jennifer.stafford@education.ky.gov::0151abd4-297e-443f-a77b-a8c249c015ab" providerId="AD" clId="Web-{DD6A7089-4A09-DAF7-DB12-733FA31EA678}" dt="2023-09-22T11:23:31.889" v="530"/>
        <pc:sldMkLst>
          <pc:docMk/>
          <pc:sldMk cId="194281938" sldId="1547"/>
        </pc:sldMkLst>
        <pc:spChg chg="mod ord">
          <ac:chgData name="Stafford, Jennifer - KDE Division Director" userId="S::jennifer.stafford@education.ky.gov::0151abd4-297e-443f-a77b-a8c249c015ab" providerId="AD" clId="Web-{DD6A7089-4A09-DAF7-DB12-733FA31EA678}" dt="2023-09-22T10:32:21.915" v="94" actId="20577"/>
          <ac:spMkLst>
            <pc:docMk/>
            <pc:sldMk cId="194281938" sldId="1547"/>
            <ac:spMk id="2" creationId="{428C5693-A80A-C82D-115B-3C0E5112127F}"/>
          </ac:spMkLst>
        </pc:spChg>
        <pc:spChg chg="add del mod ord">
          <ac:chgData name="Stafford, Jennifer - KDE Division Director" userId="S::jennifer.stafford@education.ky.gov::0151abd4-297e-443f-a77b-a8c249c015ab" providerId="AD" clId="Web-{DD6A7089-4A09-DAF7-DB12-733FA31EA678}" dt="2023-09-22T10:31:52.383" v="86"/>
          <ac:spMkLst>
            <pc:docMk/>
            <pc:sldMk cId="194281938" sldId="1547"/>
            <ac:spMk id="5" creationId="{8E0D760B-58C1-F790-FEED-954802CC96F4}"/>
          </ac:spMkLst>
        </pc:spChg>
        <pc:spChg chg="mod ord">
          <ac:chgData name="Stafford, Jennifer - KDE Division Director" userId="S::jennifer.stafford@education.ky.gov::0151abd4-297e-443f-a77b-a8c249c015ab" providerId="AD" clId="Web-{DD6A7089-4A09-DAF7-DB12-733FA31EA678}" dt="2023-09-22T10:33:43.571" v="109" actId="14100"/>
          <ac:spMkLst>
            <pc:docMk/>
            <pc:sldMk cId="194281938" sldId="1547"/>
            <ac:spMk id="6" creationId="{BC6BA337-BA10-E8F7-D7C4-384E88AACF66}"/>
          </ac:spMkLst>
        </pc:spChg>
        <pc:graphicFrameChg chg="add del">
          <ac:chgData name="Stafford, Jennifer - KDE Division Director" userId="S::jennifer.stafford@education.ky.gov::0151abd4-297e-443f-a77b-a8c249c015ab" providerId="AD" clId="Web-{DD6A7089-4A09-DAF7-DB12-733FA31EA678}" dt="2023-09-22T10:29:48.617" v="5"/>
          <ac:graphicFrameMkLst>
            <pc:docMk/>
            <pc:sldMk cId="194281938" sldId="1547"/>
            <ac:graphicFrameMk id="3" creationId="{9023BE3A-7E5D-6CC0-36AB-297265194D5A}"/>
          </ac:graphicFrameMkLst>
        </pc:graphicFrameChg>
        <pc:graphicFrameChg chg="add mod modGraphic">
          <ac:chgData name="Stafford, Jennifer - KDE Division Director" userId="S::jennifer.stafford@education.ky.gov::0151abd4-297e-443f-a77b-a8c249c015ab" providerId="AD" clId="Web-{DD6A7089-4A09-DAF7-DB12-733FA31EA678}" dt="2023-09-22T11:23:31.889" v="530"/>
          <ac:graphicFrameMkLst>
            <pc:docMk/>
            <pc:sldMk cId="194281938" sldId="1547"/>
            <ac:graphicFrameMk id="4" creationId="{379E71E2-40A8-8F5A-2001-7CA15B5D3DBA}"/>
          </ac:graphicFrameMkLst>
        </pc:graphicFrameChg>
      </pc:sldChg>
      <pc:sldChg chg="delCm">
        <pc:chgData name="Stafford, Jennifer - KDE Division Director" userId="S::jennifer.stafford@education.ky.gov::0151abd4-297e-443f-a77b-a8c249c015ab" providerId="AD" clId="Web-{DD6A7089-4A09-DAF7-DB12-733FA31EA678}" dt="2023-09-22T11:55:06.896" v="582"/>
        <pc:sldMkLst>
          <pc:docMk/>
          <pc:sldMk cId="3474957928" sldId="1555"/>
        </pc:sldMkLst>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55:06.896" v="582"/>
              <pc2:cmMkLst xmlns:pc2="http://schemas.microsoft.com/office/powerpoint/2019/9/main/command">
                <pc:docMk/>
                <pc:sldMk cId="3474957928" sldId="1555"/>
                <pc2:cmMk id="{A8796133-5A61-4731-9AD3-C27CD8F3E9CD}"/>
              </pc2:cmMkLst>
            </pc226:cmChg>
          </p:ext>
        </pc:extLst>
      </pc:sldChg>
      <pc:sldChg chg="modSp delCm modCm">
        <pc:chgData name="Stafford, Jennifer - KDE Division Director" userId="S::jennifer.stafford@education.ky.gov::0151abd4-297e-443f-a77b-a8c249c015ab" providerId="AD" clId="Web-{DD6A7089-4A09-DAF7-DB12-733FA31EA678}" dt="2023-09-22T10:38:15.994" v="126"/>
        <pc:sldMkLst>
          <pc:docMk/>
          <pc:sldMk cId="2876109873" sldId="1568"/>
        </pc:sldMkLst>
        <pc:spChg chg="mod">
          <ac:chgData name="Stafford, Jennifer - KDE Division Director" userId="S::jennifer.stafford@education.ky.gov::0151abd4-297e-443f-a77b-a8c249c015ab" providerId="AD" clId="Web-{DD6A7089-4A09-DAF7-DB12-733FA31EA678}" dt="2023-09-22T10:38:15.666" v="125" actId="20577"/>
          <ac:spMkLst>
            <pc:docMk/>
            <pc:sldMk cId="2876109873" sldId="1568"/>
            <ac:spMk id="2" creationId="{AE44729F-0BA8-49BA-8CFD-803C95DDD5EB}"/>
          </ac:spMkLst>
        </pc:spChg>
        <pc:extLst>
          <p:ext xmlns:p="http://schemas.openxmlformats.org/presentationml/2006/main" uri="{D6D511B9-2390-475A-947B-AFAB55BFBCF1}">
            <pc226:cmChg xmlns:pc226="http://schemas.microsoft.com/office/powerpoint/2022/06/main/command" chg="del mod modRxn">
              <pc226:chgData name="Stafford, Jennifer - KDE Division Director" userId="S::jennifer.stafford@education.ky.gov::0151abd4-297e-443f-a77b-a8c249c015ab" providerId="AD" clId="Web-{DD6A7089-4A09-DAF7-DB12-733FA31EA678}" dt="2023-09-22T10:38:15.994" v="126"/>
              <pc2:cmMkLst xmlns:pc2="http://schemas.microsoft.com/office/powerpoint/2019/9/main/command">
                <pc:docMk/>
                <pc:sldMk cId="2876109873" sldId="1568"/>
                <pc2:cmMk id="{33AFD707-59F6-487F-A3C9-4FA3C981C722}"/>
              </pc2:cmMkLst>
            </pc226:cmChg>
          </p:ext>
        </pc:extLst>
      </pc:sldChg>
      <pc:sldChg chg="modSp modCm">
        <pc:chgData name="Stafford, Jennifer - KDE Division Director" userId="S::jennifer.stafford@education.ky.gov::0151abd4-297e-443f-a77b-a8c249c015ab" providerId="AD" clId="Web-{DD6A7089-4A09-DAF7-DB12-733FA31EA678}" dt="2023-09-22T12:00:59.349" v="601" actId="20577"/>
        <pc:sldMkLst>
          <pc:docMk/>
          <pc:sldMk cId="1987350320" sldId="1572"/>
        </pc:sldMkLst>
        <pc:spChg chg="mod">
          <ac:chgData name="Stafford, Jennifer - KDE Division Director" userId="S::jennifer.stafford@education.ky.gov::0151abd4-297e-443f-a77b-a8c249c015ab" providerId="AD" clId="Web-{DD6A7089-4A09-DAF7-DB12-733FA31EA678}" dt="2023-09-22T12:00:59.349" v="601" actId="20577"/>
          <ac:spMkLst>
            <pc:docMk/>
            <pc:sldMk cId="1987350320" sldId="1572"/>
            <ac:spMk id="251" creationId="{00000000-0000-0000-0000-000000000000}"/>
          </ac:spMkLst>
        </pc:spChg>
        <pc:extLst>
          <p:ext xmlns:p="http://schemas.openxmlformats.org/presentationml/2006/main" uri="{D6D511B9-2390-475A-947B-AFAB55BFBCF1}">
            <pc226:cmChg xmlns:pc226="http://schemas.microsoft.com/office/powerpoint/2022/06/main/command" chg="mod">
              <pc226:chgData name="Stafford, Jennifer - KDE Division Director" userId="S::jennifer.stafford@education.ky.gov::0151abd4-297e-443f-a77b-a8c249c015ab" providerId="AD" clId="Web-{DD6A7089-4A09-DAF7-DB12-733FA31EA678}" dt="2023-09-22T11:56:39.161" v="600" actId="20577"/>
              <pc2:cmMkLst xmlns:pc2="http://schemas.microsoft.com/office/powerpoint/2019/9/main/command">
                <pc:docMk/>
                <pc:sldMk cId="1987350320" sldId="1572"/>
                <pc2:cmMk id="{214E060C-59E6-41DB-94BA-0F74B5B00C8F}"/>
              </pc2:cmMkLst>
            </pc226:cmChg>
          </p:ext>
        </pc:extLst>
      </pc:sldChg>
      <pc:sldChg chg="addSp delSp modSp delCm modCm">
        <pc:chgData name="Stafford, Jennifer - KDE Division Director" userId="S::jennifer.stafford@education.ky.gov::0151abd4-297e-443f-a77b-a8c249c015ab" providerId="AD" clId="Web-{DD6A7089-4A09-DAF7-DB12-733FA31EA678}" dt="2023-09-22T11:50:25.349" v="578" actId="1076"/>
        <pc:sldMkLst>
          <pc:docMk/>
          <pc:sldMk cId="751416293" sldId="1581"/>
        </pc:sldMkLst>
        <pc:spChg chg="mod">
          <ac:chgData name="Stafford, Jennifer - KDE Division Director" userId="S::jennifer.stafford@education.ky.gov::0151abd4-297e-443f-a77b-a8c249c015ab" providerId="AD" clId="Web-{DD6A7089-4A09-DAF7-DB12-733FA31EA678}" dt="2023-09-22T11:50:25.349" v="577" actId="1076"/>
          <ac:spMkLst>
            <pc:docMk/>
            <pc:sldMk cId="751416293" sldId="1581"/>
            <ac:spMk id="3" creationId="{48B95BA1-BFCA-2F58-A17A-538B762391C0}"/>
          </ac:spMkLst>
        </pc:spChg>
        <pc:spChg chg="mod">
          <ac:chgData name="Stafford, Jennifer - KDE Division Director" userId="S::jennifer.stafford@education.ky.gov::0151abd4-297e-443f-a77b-a8c249c015ab" providerId="AD" clId="Web-{DD6A7089-4A09-DAF7-DB12-733FA31EA678}" dt="2023-09-22T11:13:45.686" v="456" actId="20577"/>
          <ac:spMkLst>
            <pc:docMk/>
            <pc:sldMk cId="751416293" sldId="1581"/>
            <ac:spMk id="6" creationId="{2F626EDE-026C-F08A-0434-BF47D0692BD5}"/>
          </ac:spMkLst>
        </pc:spChg>
        <pc:spChg chg="mod">
          <ac:chgData name="Stafford, Jennifer - KDE Division Director" userId="S::jennifer.stafford@education.ky.gov::0151abd4-297e-443f-a77b-a8c249c015ab" providerId="AD" clId="Web-{DD6A7089-4A09-DAF7-DB12-733FA31EA678}" dt="2023-09-22T11:43:43.240" v="545" actId="20577"/>
          <ac:spMkLst>
            <pc:docMk/>
            <pc:sldMk cId="751416293" sldId="1581"/>
            <ac:spMk id="7" creationId="{D0280D1A-05FB-82F9-FB85-E1A9B0723F91}"/>
          </ac:spMkLst>
        </pc:spChg>
        <pc:spChg chg="mod">
          <ac:chgData name="Stafford, Jennifer - KDE Division Director" userId="S::jennifer.stafford@education.ky.gov::0151abd4-297e-443f-a77b-a8c249c015ab" providerId="AD" clId="Web-{DD6A7089-4A09-DAF7-DB12-733FA31EA678}" dt="2023-09-22T11:50:09.224" v="575" actId="20577"/>
          <ac:spMkLst>
            <pc:docMk/>
            <pc:sldMk cId="751416293" sldId="1581"/>
            <ac:spMk id="19" creationId="{584ADCE3-8C20-64FA-6148-94D34F70BC81}"/>
          </ac:spMkLst>
        </pc:spChg>
        <pc:spChg chg="mod">
          <ac:chgData name="Stafford, Jennifer - KDE Division Director" userId="S::jennifer.stafford@education.ky.gov::0151abd4-297e-443f-a77b-a8c249c015ab" providerId="AD" clId="Web-{DD6A7089-4A09-DAF7-DB12-733FA31EA678}" dt="2023-09-22T11:13:29.639" v="452" actId="20577"/>
          <ac:spMkLst>
            <pc:docMk/>
            <pc:sldMk cId="751416293" sldId="1581"/>
            <ac:spMk id="23" creationId="{273FCCCE-E04F-CC3D-46CE-4A3085871F40}"/>
          </ac:spMkLst>
        </pc:spChg>
        <pc:spChg chg="mod">
          <ac:chgData name="Stafford, Jennifer - KDE Division Director" userId="S::jennifer.stafford@education.ky.gov::0151abd4-297e-443f-a77b-a8c249c015ab" providerId="AD" clId="Web-{DD6A7089-4A09-DAF7-DB12-733FA31EA678}" dt="2023-09-22T11:13:20.858" v="444" actId="20577"/>
          <ac:spMkLst>
            <pc:docMk/>
            <pc:sldMk cId="751416293" sldId="1581"/>
            <ac:spMk id="36" creationId="{159FA501-FFF2-E1AA-D409-AB49CB5636C5}"/>
          </ac:spMkLst>
        </pc:spChg>
        <pc:picChg chg="del">
          <ac:chgData name="Stafford, Jennifer - KDE Division Director" userId="S::jennifer.stafford@education.ky.gov::0151abd4-297e-443f-a77b-a8c249c015ab" providerId="AD" clId="Web-{DD6A7089-4A09-DAF7-DB12-733FA31EA678}" dt="2023-09-22T10:46:12.244" v="241"/>
          <ac:picMkLst>
            <pc:docMk/>
            <pc:sldMk cId="751416293" sldId="1581"/>
            <ac:picMk id="10" creationId="{08187837-717A-A838-C6FE-38885CC02DBD}"/>
          </ac:picMkLst>
        </pc:picChg>
        <pc:picChg chg="add del mod">
          <ac:chgData name="Stafford, Jennifer - KDE Division Director" userId="S::jennifer.stafford@education.ky.gov::0151abd4-297e-443f-a77b-a8c249c015ab" providerId="AD" clId="Web-{DD6A7089-4A09-DAF7-DB12-733FA31EA678}" dt="2023-09-22T11:15:15.608" v="468"/>
          <ac:picMkLst>
            <pc:docMk/>
            <pc:sldMk cId="751416293" sldId="1581"/>
            <ac:picMk id="14" creationId="{2862B396-4F7D-4F44-AF6A-15CC0502A425}"/>
          </ac:picMkLst>
        </pc:picChg>
        <pc:picChg chg="add mod">
          <ac:chgData name="Stafford, Jennifer - KDE Division Director" userId="S::jennifer.stafford@education.ky.gov::0151abd4-297e-443f-a77b-a8c249c015ab" providerId="AD" clId="Web-{DD6A7089-4A09-DAF7-DB12-733FA31EA678}" dt="2023-09-22T11:50:25.349" v="578" actId="1076"/>
          <ac:picMkLst>
            <pc:docMk/>
            <pc:sldMk cId="751416293" sldId="1581"/>
            <ac:picMk id="15" creationId="{21F8902F-8113-ECA0-5F27-A2B0B45EC3F1}"/>
          </ac:picMkLst>
        </pc:pic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9:56.302" v="571"/>
              <pc2:cmMkLst xmlns:pc2="http://schemas.microsoft.com/office/powerpoint/2019/9/main/command">
                <pc:docMk/>
                <pc:sldMk cId="751416293" sldId="1581"/>
                <pc2:cmMk id="{444B3C51-045A-4035-8CF2-A3E87B210E1A}"/>
              </pc2:cmMkLst>
            </pc226:cmChg>
            <pc226:cmChg xmlns:pc226="http://schemas.microsoft.com/office/powerpoint/2022/06/main/command" chg="mod">
              <pc226:chgData name="Stafford, Jennifer - KDE Division Director" userId="S::jennifer.stafford@education.ky.gov::0151abd4-297e-443f-a77b-a8c249c015ab" providerId="AD" clId="Web-{DD6A7089-4A09-DAF7-DB12-733FA31EA678}" dt="2023-09-22T11:43:16.568" v="543"/>
              <pc2:cmMkLst xmlns:pc2="http://schemas.microsoft.com/office/powerpoint/2019/9/main/command">
                <pc:docMk/>
                <pc:sldMk cId="751416293" sldId="1581"/>
                <pc2:cmMk id="{3F7B358E-AEBC-442E-8114-3965F2DF597A}"/>
              </pc2:cmMkLst>
            </pc226:cmChg>
            <pc226:cmChg xmlns:pc226="http://schemas.microsoft.com/office/powerpoint/2022/06/main/command" chg="del mod modRxn">
              <pc226:chgData name="Stafford, Jennifer - KDE Division Director" userId="S::jennifer.stafford@education.ky.gov::0151abd4-297e-443f-a77b-a8c249c015ab" providerId="AD" clId="Web-{DD6A7089-4A09-DAF7-DB12-733FA31EA678}" dt="2023-09-22T10:46:32.275" v="244"/>
              <pc2:cmMkLst xmlns:pc2="http://schemas.microsoft.com/office/powerpoint/2019/9/main/command">
                <pc:docMk/>
                <pc:sldMk cId="751416293" sldId="1581"/>
                <pc2:cmMk id="{F5A1E0A2-BC87-49F2-ADB6-AFFE26F66B72}"/>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50:13.708" v="576"/>
              <pc2:cmMkLst xmlns:pc2="http://schemas.microsoft.com/office/powerpoint/2019/9/main/command">
                <pc:docMk/>
                <pc:sldMk cId="751416293" sldId="1581"/>
                <pc2:cmMk id="{77059FE2-4A07-4AFA-B18F-C98F3F5DCC97}"/>
              </pc2:cmMkLst>
            </pc226:cmChg>
          </p:ext>
        </pc:extLst>
      </pc:sldChg>
      <pc:sldChg chg="modSp delCm">
        <pc:chgData name="Stafford, Jennifer - KDE Division Director" userId="S::jennifer.stafford@education.ky.gov::0151abd4-297e-443f-a77b-a8c249c015ab" providerId="AD" clId="Web-{DD6A7089-4A09-DAF7-DB12-733FA31EA678}" dt="2023-09-22T11:46:39.302" v="565"/>
        <pc:sldMkLst>
          <pc:docMk/>
          <pc:sldMk cId="1557652292" sldId="1582"/>
        </pc:sldMkLst>
        <pc:spChg chg="mod">
          <ac:chgData name="Stafford, Jennifer - KDE Division Director" userId="S::jennifer.stafford@education.ky.gov::0151abd4-297e-443f-a77b-a8c249c015ab" providerId="AD" clId="Web-{DD6A7089-4A09-DAF7-DB12-733FA31EA678}" dt="2023-09-22T11:12:09.608" v="407" actId="20577"/>
          <ac:spMkLst>
            <pc:docMk/>
            <pc:sldMk cId="1557652292" sldId="1582"/>
            <ac:spMk id="5" creationId="{2F626EDE-026C-F08A-0434-BF47D0692BD5}"/>
          </ac:spMkLst>
        </pc:spChg>
        <pc:spChg chg="mod">
          <ac:chgData name="Stafford, Jennifer - KDE Division Director" userId="S::jennifer.stafford@education.ky.gov::0151abd4-297e-443f-a77b-a8c249c015ab" providerId="AD" clId="Web-{DD6A7089-4A09-DAF7-DB12-733FA31EA678}" dt="2023-09-22T11:46:02.318" v="554" actId="20577"/>
          <ac:spMkLst>
            <pc:docMk/>
            <pc:sldMk cId="1557652292" sldId="1582"/>
            <ac:spMk id="19" creationId="{584ADCE3-8C20-64FA-6148-94D34F70BC81}"/>
          </ac:spMkLst>
        </pc:spChg>
        <pc:spChg chg="mod">
          <ac:chgData name="Stafford, Jennifer - KDE Division Director" userId="S::jennifer.stafford@education.ky.gov::0151abd4-297e-443f-a77b-a8c249c015ab" providerId="AD" clId="Web-{DD6A7089-4A09-DAF7-DB12-733FA31EA678}" dt="2023-09-22T11:12:15.545" v="412" actId="20577"/>
          <ac:spMkLst>
            <pc:docMk/>
            <pc:sldMk cId="1557652292" sldId="1582"/>
            <ac:spMk id="23" creationId="{273FCCCE-E04F-CC3D-46CE-4A3085871F40}"/>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6:36.724" v="564"/>
              <pc2:cmMkLst xmlns:pc2="http://schemas.microsoft.com/office/powerpoint/2019/9/main/command">
                <pc:docMk/>
                <pc:sldMk cId="1557652292" sldId="1582"/>
                <pc2:cmMk id="{94CD5F56-4DA1-466C-B25E-357E1637840B}"/>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6:39.302" v="565"/>
              <pc2:cmMkLst xmlns:pc2="http://schemas.microsoft.com/office/powerpoint/2019/9/main/command">
                <pc:docMk/>
                <pc:sldMk cId="1557652292" sldId="1582"/>
                <pc2:cmMk id="{7F210E92-4E6E-47D5-BCC9-9C804600C36B}"/>
              </pc2:cmMkLst>
            </pc226:cmChg>
          </p:ext>
        </pc:extLst>
      </pc:sldChg>
      <pc:sldChg chg="modSp delCm">
        <pc:chgData name="Stafford, Jennifer - KDE Division Director" userId="S::jennifer.stafford@education.ky.gov::0151abd4-297e-443f-a77b-a8c249c015ab" providerId="AD" clId="Web-{DD6A7089-4A09-DAF7-DB12-733FA31EA678}" dt="2023-09-22T11:46:19.380" v="562"/>
        <pc:sldMkLst>
          <pc:docMk/>
          <pc:sldMk cId="38596452" sldId="1584"/>
        </pc:sldMkLst>
        <pc:spChg chg="mod">
          <ac:chgData name="Stafford, Jennifer - KDE Division Director" userId="S::jennifer.stafford@education.ky.gov::0151abd4-297e-443f-a77b-a8c249c015ab" providerId="AD" clId="Web-{DD6A7089-4A09-DAF7-DB12-733FA31EA678}" dt="2023-09-22T11:12:21.170" v="417" actId="20577"/>
          <ac:spMkLst>
            <pc:docMk/>
            <pc:sldMk cId="38596452" sldId="1584"/>
            <ac:spMk id="5" creationId="{2F626EDE-026C-F08A-0434-BF47D0692BD5}"/>
          </ac:spMkLst>
        </pc:spChg>
        <pc:spChg chg="mod">
          <ac:chgData name="Stafford, Jennifer - KDE Division Director" userId="S::jennifer.stafford@education.ky.gov::0151abd4-297e-443f-a77b-a8c249c015ab" providerId="AD" clId="Web-{DD6A7089-4A09-DAF7-DB12-733FA31EA678}" dt="2023-09-22T11:46:07.427" v="557" actId="20577"/>
          <ac:spMkLst>
            <pc:docMk/>
            <pc:sldMk cId="38596452" sldId="1584"/>
            <ac:spMk id="19" creationId="{584ADCE3-8C20-64FA-6148-94D34F70BC81}"/>
          </ac:spMkLst>
        </pc:spChg>
        <pc:spChg chg="mod">
          <ac:chgData name="Stafford, Jennifer - KDE Division Director" userId="S::jennifer.stafford@education.ky.gov::0151abd4-297e-443f-a77b-a8c249c015ab" providerId="AD" clId="Web-{DD6A7089-4A09-DAF7-DB12-733FA31EA678}" dt="2023-09-22T11:25:06.139" v="535" actId="20577"/>
          <ac:spMkLst>
            <pc:docMk/>
            <pc:sldMk cId="38596452" sldId="1584"/>
            <ac:spMk id="23" creationId="{273FCCCE-E04F-CC3D-46CE-4A3085871F40}"/>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6:19.380" v="562"/>
              <pc2:cmMkLst xmlns:pc2="http://schemas.microsoft.com/office/powerpoint/2019/9/main/command">
                <pc:docMk/>
                <pc:sldMk cId="38596452" sldId="1584"/>
                <pc2:cmMk id="{1F58E68E-174E-4241-AE17-D06539E6C0FA}"/>
              </pc2:cmMkLst>
            </pc226:cmChg>
          </p:ext>
        </pc:extLst>
      </pc:sldChg>
      <pc:sldChg chg="modSp delCm">
        <pc:chgData name="Stafford, Jennifer - KDE Division Director" userId="S::jennifer.stafford@education.ky.gov::0151abd4-297e-443f-a77b-a8c249c015ab" providerId="AD" clId="Web-{DD6A7089-4A09-DAF7-DB12-733FA31EA678}" dt="2023-09-22T11:46:26.896" v="563"/>
        <pc:sldMkLst>
          <pc:docMk/>
          <pc:sldMk cId="2327771186" sldId="1588"/>
        </pc:sldMkLst>
        <pc:spChg chg="mod">
          <ac:chgData name="Stafford, Jennifer - KDE Division Director" userId="S::jennifer.stafford@education.ky.gov::0151abd4-297e-443f-a77b-a8c249c015ab" providerId="AD" clId="Web-{DD6A7089-4A09-DAF7-DB12-733FA31EA678}" dt="2023-09-22T11:12:32.608" v="423" actId="20577"/>
          <ac:spMkLst>
            <pc:docMk/>
            <pc:sldMk cId="2327771186" sldId="1588"/>
            <ac:spMk id="5" creationId="{2F626EDE-026C-F08A-0434-BF47D0692BD5}"/>
          </ac:spMkLst>
        </pc:spChg>
        <pc:spChg chg="mod">
          <ac:chgData name="Stafford, Jennifer - KDE Division Director" userId="S::jennifer.stafford@education.ky.gov::0151abd4-297e-443f-a77b-a8c249c015ab" providerId="AD" clId="Web-{DD6A7089-4A09-DAF7-DB12-733FA31EA678}" dt="2023-09-22T11:46:13.536" v="561" actId="20577"/>
          <ac:spMkLst>
            <pc:docMk/>
            <pc:sldMk cId="2327771186" sldId="1588"/>
            <ac:spMk id="19" creationId="{584ADCE3-8C20-64FA-6148-94D34F70BC81}"/>
          </ac:spMkLst>
        </pc:spChg>
        <pc:spChg chg="mod">
          <ac:chgData name="Stafford, Jennifer - KDE Division Director" userId="S::jennifer.stafford@education.ky.gov::0151abd4-297e-443f-a77b-a8c249c015ab" providerId="AD" clId="Web-{DD6A7089-4A09-DAF7-DB12-733FA31EA678}" dt="2023-09-22T11:25:48.202" v="540" actId="20577"/>
          <ac:spMkLst>
            <pc:docMk/>
            <pc:sldMk cId="2327771186" sldId="1588"/>
            <ac:spMk id="23" creationId="{273FCCCE-E04F-CC3D-46CE-4A3085871F40}"/>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6:26.896" v="563"/>
              <pc2:cmMkLst xmlns:pc2="http://schemas.microsoft.com/office/powerpoint/2019/9/main/command">
                <pc:docMk/>
                <pc:sldMk cId="2327771186" sldId="1588"/>
                <pc2:cmMk id="{87CF629D-9F9C-45AC-B7A1-2F1243521A56}"/>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4:57.130" v="547"/>
              <pc2:cmMkLst xmlns:pc2="http://schemas.microsoft.com/office/powerpoint/2019/9/main/command">
                <pc:docMk/>
                <pc:sldMk cId="2327771186" sldId="1588"/>
                <pc2:cmMk id="{874E78E5-7A88-41AF-AF98-C91C38588777}"/>
              </pc2:cmMkLst>
            </pc226:cmChg>
          </p:ext>
        </pc:extLst>
      </pc:sldChg>
      <pc:sldChg chg="addSp delSp modSp delCm">
        <pc:chgData name="Stafford, Jennifer - KDE Division Director" userId="S::jennifer.stafford@education.ky.gov::0151abd4-297e-443f-a77b-a8c249c015ab" providerId="AD" clId="Web-{DD6A7089-4A09-DAF7-DB12-733FA31EA678}" dt="2023-09-22T11:50:32.786" v="579"/>
        <pc:sldMkLst>
          <pc:docMk/>
          <pc:sldMk cId="2780237429" sldId="1589"/>
        </pc:sldMkLst>
        <pc:spChg chg="add del mod">
          <ac:chgData name="Stafford, Jennifer - KDE Division Director" userId="S::jennifer.stafford@education.ky.gov::0151abd4-297e-443f-a77b-a8c249c015ab" providerId="AD" clId="Web-{DD6A7089-4A09-DAF7-DB12-733FA31EA678}" dt="2023-09-22T11:12:50.123" v="433" actId="20577"/>
          <ac:spMkLst>
            <pc:docMk/>
            <pc:sldMk cId="2780237429" sldId="1589"/>
            <ac:spMk id="5" creationId="{2F626EDE-026C-F08A-0434-BF47D0692BD5}"/>
          </ac:spMkLst>
        </pc:spChg>
        <pc:spChg chg="mod">
          <ac:chgData name="Stafford, Jennifer - KDE Division Director" userId="S::jennifer.stafford@education.ky.gov::0151abd4-297e-443f-a77b-a8c249c015ab" providerId="AD" clId="Web-{DD6A7089-4A09-DAF7-DB12-733FA31EA678}" dt="2023-09-22T11:47:04.255" v="570" actId="20577"/>
          <ac:spMkLst>
            <pc:docMk/>
            <pc:sldMk cId="2780237429" sldId="1589"/>
            <ac:spMk id="19" creationId="{584ADCE3-8C20-64FA-6148-94D34F70BC81}"/>
          </ac:spMkLst>
        </pc:spChg>
        <pc:spChg chg="mod">
          <ac:chgData name="Stafford, Jennifer - KDE Division Director" userId="S::jennifer.stafford@education.ky.gov::0151abd4-297e-443f-a77b-a8c249c015ab" providerId="AD" clId="Web-{DD6A7089-4A09-DAF7-DB12-733FA31EA678}" dt="2023-09-22T11:14:25.561" v="467" actId="20577"/>
          <ac:spMkLst>
            <pc:docMk/>
            <pc:sldMk cId="2780237429" sldId="1589"/>
            <ac:spMk id="23" creationId="{273FCCCE-E04F-CC3D-46CE-4A3085871F40}"/>
          </ac:spMkLst>
        </pc:spChg>
        <pc:spChg chg="mod">
          <ac:chgData name="Stafford, Jennifer - KDE Division Director" userId="S::jennifer.stafford@education.ky.gov::0151abd4-297e-443f-a77b-a8c249c015ab" providerId="AD" clId="Web-{DD6A7089-4A09-DAF7-DB12-733FA31EA678}" dt="2023-09-22T11:14:11.530" v="463" actId="20577"/>
          <ac:spMkLst>
            <pc:docMk/>
            <pc:sldMk cId="2780237429" sldId="1589"/>
            <ac:spMk id="36" creationId="{159FA501-FFF2-E1AA-D409-AB49CB5636C5}"/>
          </ac:spMkLst>
        </pc:spChg>
        <pc:extLst>
          <p:ext xmlns:p="http://schemas.openxmlformats.org/presentationml/2006/main" uri="{D6D511B9-2390-475A-947B-AFAB55BFBCF1}">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4:49.505" v="546"/>
              <pc2:cmMkLst xmlns:pc2="http://schemas.microsoft.com/office/powerpoint/2019/9/main/command">
                <pc:docMk/>
                <pc:sldMk cId="2780237429" sldId="1589"/>
                <pc2:cmMk id="{37B3E119-712D-4B21-B04E-54976675CA7A}"/>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46:52.755" v="566"/>
              <pc2:cmMkLst xmlns:pc2="http://schemas.microsoft.com/office/powerpoint/2019/9/main/command">
                <pc:docMk/>
                <pc:sldMk cId="2780237429" sldId="1589"/>
                <pc2:cmMk id="{19E82734-882C-4A21-B25C-92F015E79C3C}"/>
              </pc2:cmMkLst>
            </pc226:cmChg>
            <pc226:cmChg xmlns:pc226="http://schemas.microsoft.com/office/powerpoint/2022/06/main/command" chg="del">
              <pc226:chgData name="Stafford, Jennifer - KDE Division Director" userId="S::jennifer.stafford@education.ky.gov::0151abd4-297e-443f-a77b-a8c249c015ab" providerId="AD" clId="Web-{DD6A7089-4A09-DAF7-DB12-733FA31EA678}" dt="2023-09-22T11:50:32.786" v="579"/>
              <pc2:cmMkLst xmlns:pc2="http://schemas.microsoft.com/office/powerpoint/2019/9/main/command">
                <pc:docMk/>
                <pc:sldMk cId="2780237429" sldId="1589"/>
                <pc2:cmMk id="{57D6F5EE-E334-446F-ADF6-29FA1EDCE80A}"/>
              </pc2:cmMkLst>
            </pc226:cmChg>
          </p:ext>
        </pc:extLst>
      </pc:sldChg>
    </pc:docChg>
  </pc:docChgLst>
  <pc:docChgLst>
    <pc:chgData name="O'Hair, Kevin - Office of Assessment and Accountability" userId="S::kevin.ohair@education.ky.gov::854929ff-e20a-4d14-a6ee-38bca46af5a2" providerId="AD" clId="Web-{31A58106-CF38-4089-B4A3-3544B29D0740}"/>
    <pc:docChg chg="mod modSld">
      <pc:chgData name="O'Hair, Kevin - Office of Assessment and Accountability" userId="S::kevin.ohair@education.ky.gov::854929ff-e20a-4d14-a6ee-38bca46af5a2" providerId="AD" clId="Web-{31A58106-CF38-4089-B4A3-3544B29D0740}" dt="2023-09-20T19:13:33.068" v="24"/>
      <pc:docMkLst>
        <pc:docMk/>
      </pc:docMkLst>
      <pc:sldChg chg="modSp addCm modCm">
        <pc:chgData name="O'Hair, Kevin - Office of Assessment and Accountability" userId="S::kevin.ohair@education.ky.gov::854929ff-e20a-4d14-a6ee-38bca46af5a2" providerId="AD" clId="Web-{31A58106-CF38-4089-B4A3-3544B29D0740}" dt="2023-09-20T19:08:38.450" v="23" actId="20577"/>
        <pc:sldMkLst>
          <pc:docMk/>
          <pc:sldMk cId="0" sldId="270"/>
        </pc:sldMkLst>
        <pc:spChg chg="mod">
          <ac:chgData name="O'Hair, Kevin - Office of Assessment and Accountability" userId="S::kevin.ohair@education.ky.gov::854929ff-e20a-4d14-a6ee-38bca46af5a2" providerId="AD" clId="Web-{31A58106-CF38-4089-B4A3-3544B29D0740}" dt="2023-09-20T19:08:38.450" v="23" actId="20577"/>
          <ac:spMkLst>
            <pc:docMk/>
            <pc:sldMk cId="0" sldId="270"/>
            <ac:spMk id="157" creationId="{00000000-0000-0000-0000-000000000000}"/>
          </ac:spMkLst>
        </pc:spChg>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31A58106-CF38-4089-B4A3-3544B29D0740}" dt="2023-09-20T19:08:18.669" v="22"/>
              <pc2:cmMkLst xmlns:pc2="http://schemas.microsoft.com/office/powerpoint/2019/9/main/command">
                <pc:docMk/>
                <pc:sldMk cId="0" sldId="270"/>
                <pc2:cmMk id="{C32D0021-FF41-43C3-88DD-90A2B92CDB1D}"/>
              </pc2:cmMkLst>
            </pc226:cmChg>
            <pc226:cmChg xmlns:pc226="http://schemas.microsoft.com/office/powerpoint/2022/06/main/command" chg="mod">
              <pc226:chgData name="O'Hair, Kevin - Office of Assessment and Accountability" userId="S::kevin.ohair@education.ky.gov::854929ff-e20a-4d14-a6ee-38bca46af5a2" providerId="AD" clId="Web-{31A58106-CF38-4089-B4A3-3544B29D0740}" dt="2023-09-20T19:07:59.293" v="21" actId="20577"/>
              <pc2:cmMkLst xmlns:pc2="http://schemas.microsoft.com/office/powerpoint/2019/9/main/command">
                <pc:docMk/>
                <pc:sldMk cId="0" sldId="270"/>
                <pc2:cmMk id="{88610D7C-6019-40D3-ACAE-843C077324A1}"/>
              </pc2:cmMkLst>
            </pc226:cmChg>
          </p:ext>
        </pc:extLst>
      </pc:sldChg>
      <pc:sldChg chg="addCm">
        <pc:chgData name="O'Hair, Kevin - Office of Assessment and Accountability" userId="S::kevin.ohair@education.ky.gov::854929ff-e20a-4d14-a6ee-38bca46af5a2" providerId="AD" clId="Web-{31A58106-CF38-4089-B4A3-3544B29D0740}" dt="2023-09-20T18:50:14.933" v="1"/>
        <pc:sldMkLst>
          <pc:docMk/>
          <pc:sldMk cId="2441572632" sldId="300"/>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31A58106-CF38-4089-B4A3-3544B29D0740}" dt="2023-09-20T18:50:14.933" v="1"/>
              <pc2:cmMkLst xmlns:pc2="http://schemas.microsoft.com/office/powerpoint/2019/9/main/command">
                <pc:docMk/>
                <pc:sldMk cId="2441572632" sldId="300"/>
                <pc2:cmMk id="{FA2134D6-57C0-40B2-94E4-D1A11AE339D5}"/>
              </pc2:cmMkLst>
            </pc226:cmChg>
          </p:ext>
        </pc:extLst>
      </pc:sldChg>
      <pc:sldChg chg="addCm">
        <pc:chgData name="O'Hair, Kevin - Office of Assessment and Accountability" userId="S::kevin.ohair@education.ky.gov::854929ff-e20a-4d14-a6ee-38bca46af5a2" providerId="AD" clId="Web-{31A58106-CF38-4089-B4A3-3544B29D0740}" dt="2023-09-20T19:13:33.068" v="24"/>
        <pc:sldMkLst>
          <pc:docMk/>
          <pc:sldMk cId="1276242695" sldId="476"/>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31A58106-CF38-4089-B4A3-3544B29D0740}" dt="2023-09-20T19:13:33.068" v="24"/>
              <pc2:cmMkLst xmlns:pc2="http://schemas.microsoft.com/office/powerpoint/2019/9/main/command">
                <pc:docMk/>
                <pc:sldMk cId="1276242695" sldId="476"/>
                <pc2:cmMk id="{4628EC09-C96D-402C-A1AA-969D36749296}"/>
              </pc2:cmMkLst>
            </pc226:cmChg>
          </p:ext>
        </pc:extLst>
      </pc:sldChg>
      <pc:sldChg chg="modCm">
        <pc:chgData name="O'Hair, Kevin - Office of Assessment and Accountability" userId="S::kevin.ohair@education.ky.gov::854929ff-e20a-4d14-a6ee-38bca46af5a2" providerId="AD" clId="Web-{31A58106-CF38-4089-B4A3-3544B29D0740}" dt="2023-09-20T18:53:17.001" v="2"/>
        <pc:sldMkLst>
          <pc:docMk/>
          <pc:sldMk cId="1919080791" sldId="1543"/>
        </pc:sldMkLst>
        <pc:extLst>
          <p:ext xmlns:p="http://schemas.openxmlformats.org/presentationml/2006/main" uri="{D6D511B9-2390-475A-947B-AFAB55BFBCF1}">
            <pc226:cmChg xmlns:pc226="http://schemas.microsoft.com/office/powerpoint/2022/06/main/command" chg="mod modRxn">
              <pc226:chgData name="O'Hair, Kevin - Office of Assessment and Accountability" userId="S::kevin.ohair@education.ky.gov::854929ff-e20a-4d14-a6ee-38bca46af5a2" providerId="AD" clId="Web-{31A58106-CF38-4089-B4A3-3544B29D0740}" dt="2023-09-20T18:53:17.001" v="2"/>
              <pc2:cmMkLst xmlns:pc2="http://schemas.microsoft.com/office/powerpoint/2019/9/main/command">
                <pc:docMk/>
                <pc:sldMk cId="1919080791" sldId="1543"/>
                <pc2:cmMk id="{B81960A1-A706-486C-A4C7-6DB5C6FCCC59}"/>
              </pc2:cmMkLst>
            </pc226:cmChg>
          </p:ext>
        </pc:extLst>
      </pc:sldChg>
      <pc:sldChg chg="addCm">
        <pc:chgData name="O'Hair, Kevin - Office of Assessment and Accountability" userId="S::kevin.ohair@education.ky.gov::854929ff-e20a-4d14-a6ee-38bca46af5a2" providerId="AD" clId="Web-{31A58106-CF38-4089-B4A3-3544B29D0740}" dt="2023-09-20T19:03:39.363" v="3"/>
        <pc:sldMkLst>
          <pc:docMk/>
          <pc:sldMk cId="2876109873" sldId="1568"/>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31A58106-CF38-4089-B4A3-3544B29D0740}" dt="2023-09-20T19:03:39.363" v="3"/>
              <pc2:cmMkLst xmlns:pc2="http://schemas.microsoft.com/office/powerpoint/2019/9/main/command">
                <pc:docMk/>
                <pc:sldMk cId="2876109873" sldId="1568"/>
                <pc2:cmMk id="{33AFD707-59F6-487F-A3C9-4FA3C981C722}"/>
              </pc2:cmMkLst>
            </pc226:cmChg>
          </p:ext>
        </pc:extLst>
      </pc:sldChg>
    </pc:docChg>
  </pc:docChgLst>
  <pc:docChgLst>
    <pc:chgData clId="Web-{281DB81D-C379-4599-A81D-01CD719B8AEA}"/>
    <pc:docChg chg="">
      <pc:chgData name="" userId="" providerId="" clId="Web-{281DB81D-C379-4599-A81D-01CD719B8AEA}" dt="2023-09-21T12:30:39.553" v="0"/>
      <pc:docMkLst>
        <pc:docMk/>
      </pc:docMkLst>
      <pc:sldChg chg="modCm">
        <pc:chgData name="" userId="" providerId="" clId="Web-{281DB81D-C379-4599-A81D-01CD719B8AEA}" dt="2023-09-21T12:30:39.553" v="0"/>
        <pc:sldMkLst>
          <pc:docMk/>
          <pc:sldMk cId="958431239" sldId="1057"/>
        </pc:sldMkLst>
        <pc:extLst>
          <p:ext xmlns:p="http://schemas.openxmlformats.org/presentationml/2006/main" uri="{D6D511B9-2390-475A-947B-AFAB55BFBCF1}">
            <pc226:cmChg xmlns:pc226="http://schemas.microsoft.com/office/powerpoint/2022/06/main/command" chg="">
              <pc226:chgData name="" userId="" providerId="" clId="Web-{281DB81D-C379-4599-A81D-01CD719B8AEA}" dt="2023-09-21T12:30:39.553" v="0"/>
              <pc2:cmMkLst xmlns:pc2="http://schemas.microsoft.com/office/powerpoint/2019/9/main/command">
                <pc:docMk/>
                <pc:sldMk cId="958431239" sldId="1057"/>
                <pc2:cmMk id="{6D50F4F3-3251-46D8-A945-F2A75D8C0B40}"/>
              </pc2:cmMkLst>
              <pc226:cmRplyChg chg="add">
                <pc226:chgData name="" userId="" providerId="" clId="Web-{281DB81D-C379-4599-A81D-01CD719B8AEA}" dt="2023-09-21T12:30:39.553" v="0"/>
                <pc2:cmRplyMkLst xmlns:pc2="http://schemas.microsoft.com/office/powerpoint/2019/9/main/command">
                  <pc:docMk/>
                  <pc:sldMk cId="958431239" sldId="1057"/>
                  <pc2:cmMk id="{6D50F4F3-3251-46D8-A945-F2A75D8C0B40}"/>
                  <pc2:cmRplyMk id="{E3369B91-CB55-4868-B926-CF05E54A0507}"/>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C3C96-5B7F-4E5C-AFCE-142A5E5CAECF}"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1560-D506-4BEE-8D46-B8FCEDFF9FED}" type="slidenum">
              <a:rPr lang="en-US" smtClean="0"/>
              <a:t>‹#›</a:t>
            </a:fld>
            <a:endParaRPr lang="en-US"/>
          </a:p>
        </p:txBody>
      </p:sp>
    </p:spTree>
    <p:extLst>
      <p:ext uri="{BB962C8B-B14F-4D97-AF65-F5344CB8AC3E}">
        <p14:creationId xmlns:p14="http://schemas.microsoft.com/office/powerpoint/2010/main" val="279757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418668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74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18</a:t>
            </a:fld>
            <a:endParaRPr lang="en-US"/>
          </a:p>
        </p:txBody>
      </p:sp>
    </p:spTree>
    <p:extLst>
      <p:ext uri="{BB962C8B-B14F-4D97-AF65-F5344CB8AC3E}">
        <p14:creationId xmlns:p14="http://schemas.microsoft.com/office/powerpoint/2010/main" val="146739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25</a:t>
            </a:fld>
            <a:endParaRPr lang="en-US"/>
          </a:p>
        </p:txBody>
      </p:sp>
    </p:spTree>
    <p:extLst>
      <p:ext uri="{BB962C8B-B14F-4D97-AF65-F5344CB8AC3E}">
        <p14:creationId xmlns:p14="http://schemas.microsoft.com/office/powerpoint/2010/main" val="62183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79789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64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3becac964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3becac964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30</a:t>
            </a:fld>
            <a:endParaRPr lang="en-US"/>
          </a:p>
        </p:txBody>
      </p:sp>
    </p:spTree>
    <p:extLst>
      <p:ext uri="{BB962C8B-B14F-4D97-AF65-F5344CB8AC3E}">
        <p14:creationId xmlns:p14="http://schemas.microsoft.com/office/powerpoint/2010/main" val="261658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49081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33</a:t>
            </a:fld>
            <a:endParaRPr lang="en-US"/>
          </a:p>
        </p:txBody>
      </p:sp>
    </p:spTree>
    <p:extLst>
      <p:ext uri="{BB962C8B-B14F-4D97-AF65-F5344CB8AC3E}">
        <p14:creationId xmlns:p14="http://schemas.microsoft.com/office/powerpoint/2010/main" val="2136403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28333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25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1435">
              <a:spcBef>
                <a:spcPts val="1075"/>
              </a:spcBef>
              <a:spcAft>
                <a:spcPts val="0"/>
              </a:spcAft>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404800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263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38</a:t>
            </a:fld>
            <a:endParaRPr lang="en-US"/>
          </a:p>
        </p:txBody>
      </p:sp>
    </p:spTree>
    <p:extLst>
      <p:ext uri="{BB962C8B-B14F-4D97-AF65-F5344CB8AC3E}">
        <p14:creationId xmlns:p14="http://schemas.microsoft.com/office/powerpoint/2010/main" val="334096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39</a:t>
            </a:fld>
            <a:endParaRPr lang="en-US"/>
          </a:p>
        </p:txBody>
      </p:sp>
    </p:spTree>
    <p:extLst>
      <p:ext uri="{BB962C8B-B14F-4D97-AF65-F5344CB8AC3E}">
        <p14:creationId xmlns:p14="http://schemas.microsoft.com/office/powerpoint/2010/main" val="133644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40</a:t>
            </a:fld>
            <a:endParaRPr lang="en-US"/>
          </a:p>
        </p:txBody>
      </p:sp>
    </p:spTree>
    <p:extLst>
      <p:ext uri="{BB962C8B-B14F-4D97-AF65-F5344CB8AC3E}">
        <p14:creationId xmlns:p14="http://schemas.microsoft.com/office/powerpoint/2010/main" val="181369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3</a:t>
            </a:fld>
            <a:endParaRPr lang="en-US"/>
          </a:p>
        </p:txBody>
      </p:sp>
    </p:spTree>
    <p:extLst>
      <p:ext uri="{BB962C8B-B14F-4D97-AF65-F5344CB8AC3E}">
        <p14:creationId xmlns:p14="http://schemas.microsoft.com/office/powerpoint/2010/main" val="142199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4</a:t>
            </a:fld>
            <a:endParaRPr lang="en-US"/>
          </a:p>
        </p:txBody>
      </p:sp>
    </p:spTree>
    <p:extLst>
      <p:ext uri="{BB962C8B-B14F-4D97-AF65-F5344CB8AC3E}">
        <p14:creationId xmlns:p14="http://schemas.microsoft.com/office/powerpoint/2010/main" val="335398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5</a:t>
            </a:fld>
            <a:endParaRPr lang="en-US"/>
          </a:p>
        </p:txBody>
      </p:sp>
    </p:spTree>
    <p:extLst>
      <p:ext uri="{BB962C8B-B14F-4D97-AF65-F5344CB8AC3E}">
        <p14:creationId xmlns:p14="http://schemas.microsoft.com/office/powerpoint/2010/main" val="146373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6</a:t>
            </a:fld>
            <a:endParaRPr lang="en-US"/>
          </a:p>
        </p:txBody>
      </p:sp>
    </p:spTree>
    <p:extLst>
      <p:ext uri="{BB962C8B-B14F-4D97-AF65-F5344CB8AC3E}">
        <p14:creationId xmlns:p14="http://schemas.microsoft.com/office/powerpoint/2010/main" val="115858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92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8</a:t>
            </a:fld>
            <a:endParaRPr lang="en-US"/>
          </a:p>
        </p:txBody>
      </p:sp>
    </p:spTree>
    <p:extLst>
      <p:ext uri="{BB962C8B-B14F-4D97-AF65-F5344CB8AC3E}">
        <p14:creationId xmlns:p14="http://schemas.microsoft.com/office/powerpoint/2010/main" val="45160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1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29062C2E-EF94-4C79-BF26-7C60A2D6DA85}" type="datetime1">
              <a:rPr lang="en-US" smtClean="0"/>
              <a:t>9/29/2023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KDE_SCAAC_09202022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E6861644-96A1-4F66-9E1E-9E448554B5EE}" type="datetime1">
              <a:rPr lang="en-US" smtClean="0"/>
              <a:t>9/29/2023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4BDB3CD2-0BC9-4499-920C-1D28338E1176}" type="datetime1">
              <a:rPr lang="en-US" smtClean="0"/>
              <a:t>9/29/2023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CF5BD982-4E76-4FE1-905C-3DB0342AC70E}" type="datetime1">
              <a:rPr lang="en-US" smtClean="0"/>
              <a:t>9/29/2023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733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r>
              <a:rPr lang="en-US"/>
              <a:t>OAA: 2022 QC Day Background: September 19, 2022</a:t>
            </a:r>
          </a:p>
        </p:txBody>
      </p:sp>
    </p:spTree>
    <p:extLst>
      <p:ext uri="{BB962C8B-B14F-4D97-AF65-F5344CB8AC3E}">
        <p14:creationId xmlns:p14="http://schemas.microsoft.com/office/powerpoint/2010/main" val="1412018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 2022 QC Day Background: September 19, 2022</a:t>
            </a:r>
          </a:p>
        </p:txBody>
      </p:sp>
    </p:spTree>
    <p:extLst>
      <p:ext uri="{BB962C8B-B14F-4D97-AF65-F5344CB8AC3E}">
        <p14:creationId xmlns:p14="http://schemas.microsoft.com/office/powerpoint/2010/main" val="129221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67" b="0" i="0" u="none" strike="noStrike" kern="1200" cap="none" spc="0" normalizeH="0" baseline="0" noProof="0" smtClean="0">
                <a:ln>
                  <a:noFill/>
                </a:ln>
                <a:solidFill>
                  <a:prstClr val="black"/>
                </a:solidFill>
                <a:effectLst/>
                <a:uLnTx/>
                <a:uFillTx/>
                <a:latin typeface="Libre Franklin"/>
                <a:sym typeface="Libre Frankli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867" b="0" i="0" u="none" strike="noStrike" kern="1200" cap="none" spc="0" normalizeH="0" baseline="0" noProof="0">
              <a:ln>
                <a:noFill/>
              </a:ln>
              <a:solidFill>
                <a:prstClr val="black"/>
              </a:solidFill>
              <a:effectLst/>
              <a:uLnTx/>
              <a:uFillTx/>
              <a:latin typeface="Libre Franklin"/>
              <a:sym typeface="Libre Franklin"/>
            </a:endParaRPr>
          </a:p>
        </p:txBody>
      </p:sp>
    </p:spTree>
    <p:extLst>
      <p:ext uri="{BB962C8B-B14F-4D97-AF65-F5344CB8AC3E}">
        <p14:creationId xmlns:p14="http://schemas.microsoft.com/office/powerpoint/2010/main" val="19297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FA9657EA-E43D-40F9-A42E-99170E2D214D}" type="datetime1">
              <a:rPr lang="en-US" smtClean="0"/>
              <a:t>9/29/2023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0830CBBB-8CBA-4739-8685-193F999D418A}" type="datetime1">
              <a:rPr lang="en-US" smtClean="0"/>
              <a:t>9/29/2023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KDE_SCAAC_09202022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7F8BC9A-21D9-4BD9-AA9F-5DDAF86BB87E}" type="datetime1">
              <a:rPr lang="en-US" smtClean="0"/>
              <a:t>9/29/2023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06012DE-78C0-46D5-BA51-956F50249ED3}" type="datetime1">
              <a:rPr lang="en-US" smtClean="0"/>
              <a:t>9/29/2023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5DA683D7-4E04-4A9C-812A-EAC3D68D5ADE}" type="datetime1">
              <a:rPr lang="en-US" smtClean="0"/>
              <a:t>9/29/2023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6D2E4D5C-5B60-4D4E-AEA7-A53CD075AFD7}" type="datetime1">
              <a:rPr lang="en-US" smtClean="0"/>
              <a:t>9/29/2023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4518530A-FA54-4341-8A0F-8B2AE4FD0C87}" type="datetime1">
              <a:rPr lang="en-US" smtClean="0"/>
              <a:t>9/29/2023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KDE_SCAAC_09202022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E1781F9-4009-4802-843E-E9B5F381325B}" type="datetime1">
              <a:rPr lang="en-US" smtClean="0"/>
              <a:t>9/29/2023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C891CF-E27A-4F54-8522-391ED6C205CC}" type="datetime1">
              <a:rPr lang="en-US" smtClean="0"/>
              <a:t>9/29/2023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KDE_SCAAC_09202022</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nG-R_TLIJJ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education.ky.gov/AA/Acct/Documents/Accountability_at_a_Glanc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watch?v=nG-R_TLIJJs" TargetMode="External"/><Relationship Id="rId5" Type="http://schemas.openxmlformats.org/officeDocument/2006/relationships/hyperlink" Target="https://education.ky.gov/_layouts/download.aspx?SourceUrl=https://education.ky.gov/AA/distsupp/Documents/BTS_Accountability_Overview.pptx" TargetMode="External"/><Relationship Id="rId4" Type="http://schemas.openxmlformats.org/officeDocument/2006/relationships/hyperlink" Target="https://education.ky.gov/AA/distsupp/Documents/SummerActivities_AssessmentandAccountability.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pps.legislature.ky.gov/law/statutes/statute.aspx?id=5346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15886" y="1041400"/>
            <a:ext cx="9144000" cy="2387600"/>
          </a:xfrm>
        </p:spPr>
        <p:txBody>
          <a:bodyPr>
            <a:noAutofit/>
          </a:bodyPr>
          <a:lstStyle/>
          <a:p>
            <a:pPr algn="r"/>
            <a:r>
              <a:rPr lang="en-US" sz="4400" dirty="0"/>
              <a:t>Kentucky’s Accountability System:</a:t>
            </a:r>
            <a:br>
              <a:rPr lang="en-US" sz="4400" dirty="0"/>
            </a:br>
            <a:r>
              <a:rPr lang="en-US" sz="4400" dirty="0"/>
              <a:t>Accountability Overview</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vert="horz" lIns="91440" tIns="45720" rIns="91440" bIns="45720" rtlCol="0" anchor="t">
            <a:normAutofit fontScale="92500" lnSpcReduction="20000"/>
          </a:bodyPr>
          <a:lstStyle/>
          <a:p>
            <a:pPr algn="r">
              <a:spcBef>
                <a:spcPts val="0"/>
              </a:spcBef>
            </a:pPr>
            <a:endParaRPr lang="en-US"/>
          </a:p>
          <a:p>
            <a:pPr algn="r">
              <a:spcBef>
                <a:spcPts val="0"/>
              </a:spcBef>
            </a:pPr>
            <a:r>
              <a:rPr lang="en-US"/>
              <a:t>Rhonda Sims, Associate Commissioner</a:t>
            </a:r>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pPr algn="r">
              <a:spcBef>
                <a:spcPts val="0"/>
              </a:spcBef>
            </a:pPr>
            <a:r>
              <a:rPr lang="en-US"/>
              <a:t>October 2</a:t>
            </a:r>
            <a:r>
              <a:rPr lang="en-US" sz="2400"/>
              <a:t>, 2023</a:t>
            </a:r>
            <a:endParaRPr lang="en-US"/>
          </a:p>
          <a:p>
            <a:endParaRPr lang="en-US"/>
          </a:p>
        </p:txBody>
      </p:sp>
    </p:spTree>
    <p:extLst>
      <p:ext uri="{BB962C8B-B14F-4D97-AF65-F5344CB8AC3E}">
        <p14:creationId xmlns:p14="http://schemas.microsoft.com/office/powerpoint/2010/main" val="203187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p:txBody>
          <a:bodyPr/>
          <a:lstStyle/>
          <a:p>
            <a:r>
              <a:rPr lang="en-US"/>
              <a:t>Indicator Scores</a:t>
            </a:r>
          </a:p>
        </p:txBody>
      </p:sp>
      <p:sp>
        <p:nvSpPr>
          <p:cNvPr id="3" name="Content Placeholder 2">
            <a:extLst>
              <a:ext uri="{FF2B5EF4-FFF2-40B4-BE49-F238E27FC236}">
                <a16:creationId xmlns:a16="http://schemas.microsoft.com/office/drawing/2014/main" id="{5BAFE7B7-DD12-25B4-EB2B-FC577D2B783A}"/>
              </a:ext>
            </a:extLst>
          </p:cNvPr>
          <p:cNvSpPr>
            <a:spLocks noGrp="1"/>
          </p:cNvSpPr>
          <p:nvPr>
            <p:ph idx="1"/>
          </p:nvPr>
        </p:nvSpPr>
        <p:spPr/>
        <p:txBody>
          <a:bodyPr>
            <a:normAutofit/>
          </a:bodyPr>
          <a:lstStyle/>
          <a:p>
            <a:pPr rtl="0">
              <a:spcBef>
                <a:spcPts val="800"/>
              </a:spcBef>
              <a:spcAft>
                <a:spcPts val="0"/>
              </a:spcAft>
            </a:pPr>
            <a:r>
              <a:rPr lang="en-US" sz="2400" b="0" i="0" u="none" strike="noStrike">
                <a:solidFill>
                  <a:schemeClr val="tx1"/>
                </a:solidFill>
                <a:effectLst/>
              </a:rPr>
              <a:t>Indicator Scores are a simple combination of Status Scores and Change Scores.</a:t>
            </a:r>
            <a:endParaRPr lang="en-US" sz="2400" b="0">
              <a:solidFill>
                <a:schemeClr val="tx1"/>
              </a:solidFill>
              <a:effectLst/>
            </a:endParaRPr>
          </a:p>
          <a:p>
            <a:pPr rtl="0">
              <a:spcBef>
                <a:spcPts val="800"/>
              </a:spcBef>
              <a:spcAft>
                <a:spcPts val="0"/>
              </a:spcAft>
            </a:pPr>
            <a:r>
              <a:rPr lang="en-US" sz="2400" b="0" i="0" u="none" strike="noStrike">
                <a:solidFill>
                  <a:schemeClr val="tx1"/>
                </a:solidFill>
                <a:effectLst/>
              </a:rPr>
              <a:t>They are calculated the same way for every Indicator.</a:t>
            </a:r>
            <a:endParaRPr lang="en-US" sz="2400" b="0">
              <a:solidFill>
                <a:schemeClr val="tx1"/>
              </a:solidFill>
              <a:effectLst/>
            </a:endParaRPr>
          </a:p>
          <a:p>
            <a:pPr marL="0" indent="0" algn="ctr" rtl="0">
              <a:spcBef>
                <a:spcPts val="800"/>
              </a:spcBef>
              <a:spcAft>
                <a:spcPts val="0"/>
              </a:spcAft>
              <a:buNone/>
            </a:pPr>
            <a:br>
              <a:rPr lang="en-US" sz="2400" b="0">
                <a:solidFill>
                  <a:schemeClr val="tx1"/>
                </a:solidFill>
                <a:effectLst/>
              </a:rPr>
            </a:br>
            <a:r>
              <a:rPr lang="en-US" sz="2400" b="1" i="1" u="none" strike="noStrike">
                <a:solidFill>
                  <a:schemeClr val="tx1"/>
                </a:solidFill>
                <a:effectLst/>
              </a:rPr>
              <a:t>Current Year Status Score + Change Score = Indicator Score</a:t>
            </a:r>
            <a:br>
              <a:rPr lang="en-US" sz="2400" b="1" i="1" u="none" strike="noStrike">
                <a:solidFill>
                  <a:schemeClr val="tx1"/>
                </a:solidFill>
                <a:effectLst/>
              </a:rPr>
            </a:br>
            <a:endParaRPr lang="en-US" sz="2400" b="1">
              <a:solidFill>
                <a:schemeClr val="tx1"/>
              </a:solidFill>
              <a:effectLst/>
            </a:endParaRPr>
          </a:p>
          <a:p>
            <a:pPr rtl="0">
              <a:spcBef>
                <a:spcPts val="800"/>
              </a:spcBef>
              <a:spcAft>
                <a:spcPts val="0"/>
              </a:spcAft>
            </a:pPr>
            <a:r>
              <a:rPr lang="en-US" sz="2400" b="0" i="0" u="none" strike="noStrike">
                <a:solidFill>
                  <a:schemeClr val="tx1"/>
                </a:solidFill>
                <a:effectLst/>
              </a:rPr>
              <a:t>Indicator Scores are used to calculate Overall Scores. They do not influence Indicator Performance Ratings.</a:t>
            </a:r>
            <a:endParaRPr lang="en-US" sz="2400" b="0">
              <a:solidFill>
                <a:schemeClr val="tx1"/>
              </a:solidFill>
              <a:effectLst/>
            </a:endParaRPr>
          </a:p>
          <a:p>
            <a:pPr marL="0" indent="0">
              <a:buNone/>
            </a:pPr>
            <a:br>
              <a:rPr lang="en-US" sz="2400"/>
            </a:br>
            <a:endParaRPr lang="en-US" sz="2400"/>
          </a:p>
        </p:txBody>
      </p:sp>
    </p:spTree>
    <p:extLst>
      <p:ext uri="{BB962C8B-B14F-4D97-AF65-F5344CB8AC3E}">
        <p14:creationId xmlns:p14="http://schemas.microsoft.com/office/powerpoint/2010/main" val="354844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345831" y="1619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670" lvl="0" indent="0" algn="l" rtl="0">
              <a:lnSpc>
                <a:spcPct val="95000"/>
              </a:lnSpc>
              <a:spcBef>
                <a:spcPts val="1000"/>
              </a:spcBef>
              <a:spcAft>
                <a:spcPts val="1000"/>
              </a:spcAft>
              <a:buSzPts val="1178"/>
              <a:buNone/>
            </a:pPr>
            <a:r>
              <a:rPr lang="en-US" sz="1800"/>
              <a:t>Table: Indicator Performance Ratings based on combined Change and Status Levels *</a:t>
            </a:r>
            <a:endParaRPr lang="en-US"/>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7BC80F38-6B79-8DC9-9ECE-A40592129C8B}"/>
              </a:ext>
              <a:ext uri="{C183D7F6-B498-43B3-948B-1728B52AA6E4}">
                <adec:decorative xmlns:adec="http://schemas.microsoft.com/office/drawing/2017/decorative" val="0"/>
              </a:ext>
            </a:extLst>
          </p:cNvPr>
          <p:cNvSpPr txBox="1"/>
          <p:nvPr/>
        </p:nvSpPr>
        <p:spPr>
          <a:xfrm>
            <a:off x="265285" y="6046834"/>
            <a:ext cx="62601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*Guidance established by the Kentucky Board of Education, December 2020</a:t>
            </a:r>
          </a:p>
        </p:txBody>
      </p:sp>
    </p:spTree>
    <p:extLst>
      <p:ext uri="{BB962C8B-B14F-4D97-AF65-F5344CB8AC3E}">
        <p14:creationId xmlns:p14="http://schemas.microsoft.com/office/powerpoint/2010/main" val="291481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1231121"/>
            <a:ext cx="10435667" cy="2387600"/>
          </a:xfrm>
        </p:spPr>
        <p:txBody>
          <a:bodyPr>
            <a:normAutofit/>
          </a:bodyPr>
          <a:lstStyle/>
          <a:p>
            <a:pPr marL="228600" lvl="1" algn="ctr">
              <a:spcBef>
                <a:spcPts val="1000"/>
              </a:spcBef>
            </a:pPr>
            <a:r>
              <a:rPr lang="en-US" sz="6000">
                <a:solidFill>
                  <a:srgbClr val="102649"/>
                </a:solidFill>
                <a:latin typeface="+mj-lt"/>
              </a:rPr>
              <a:t>Overall Performance Scores</a:t>
            </a:r>
          </a:p>
        </p:txBody>
      </p:sp>
    </p:spTree>
    <p:extLst>
      <p:ext uri="{BB962C8B-B14F-4D97-AF65-F5344CB8AC3E}">
        <p14:creationId xmlns:p14="http://schemas.microsoft.com/office/powerpoint/2010/main" val="28761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0" y="-276058"/>
            <a:ext cx="10515600" cy="1325563"/>
          </a:xfrm>
        </p:spPr>
        <p:txBody>
          <a:bodyPr>
            <a:normAutofit/>
          </a:bodyPr>
          <a:lstStyle/>
          <a:p>
            <a:r>
              <a:rPr lang="en-US" sz="3600"/>
              <a:t>Example – Elementary School</a:t>
            </a:r>
          </a:p>
        </p:txBody>
      </p:sp>
      <p:graphicFrame>
        <p:nvGraphicFramePr>
          <p:cNvPr id="4" name="Table 4">
            <a:extLst>
              <a:ext uri="{FF2B5EF4-FFF2-40B4-BE49-F238E27FC236}">
                <a16:creationId xmlns:a16="http://schemas.microsoft.com/office/drawing/2014/main" id="{98A6CDF2-5635-D9C8-D6E3-35F84263A3FB}"/>
              </a:ext>
            </a:extLst>
          </p:cNvPr>
          <p:cNvGraphicFramePr>
            <a:graphicFrameLocks noGrp="1"/>
          </p:cNvGraphicFramePr>
          <p:nvPr>
            <p:extLst>
              <p:ext uri="{D42A27DB-BD31-4B8C-83A1-F6EECF244321}">
                <p14:modId xmlns:p14="http://schemas.microsoft.com/office/powerpoint/2010/main" val="3244636855"/>
              </p:ext>
            </p:extLst>
          </p:nvPr>
        </p:nvGraphicFramePr>
        <p:xfrm>
          <a:off x="1307289" y="1001994"/>
          <a:ext cx="9577421" cy="4854012"/>
        </p:xfrm>
        <a:graphic>
          <a:graphicData uri="http://schemas.openxmlformats.org/drawingml/2006/table">
            <a:tbl>
              <a:tblPr firstRow="1" bandRow="1">
                <a:tableStyleId>{5C22544A-7EE6-4342-B048-85BDC9FD1C3A}</a:tableStyleId>
              </a:tblPr>
              <a:tblGrid>
                <a:gridCol w="1674566">
                  <a:extLst>
                    <a:ext uri="{9D8B030D-6E8A-4147-A177-3AD203B41FA5}">
                      <a16:colId xmlns:a16="http://schemas.microsoft.com/office/drawing/2014/main" val="2605119779"/>
                    </a:ext>
                  </a:extLst>
                </a:gridCol>
                <a:gridCol w="1470402">
                  <a:extLst>
                    <a:ext uri="{9D8B030D-6E8A-4147-A177-3AD203B41FA5}">
                      <a16:colId xmlns:a16="http://schemas.microsoft.com/office/drawing/2014/main" val="2903694260"/>
                    </a:ext>
                  </a:extLst>
                </a:gridCol>
                <a:gridCol w="1219200">
                  <a:extLst>
                    <a:ext uri="{9D8B030D-6E8A-4147-A177-3AD203B41FA5}">
                      <a16:colId xmlns:a16="http://schemas.microsoft.com/office/drawing/2014/main" val="51187319"/>
                    </a:ext>
                  </a:extLst>
                </a:gridCol>
                <a:gridCol w="1036649">
                  <a:extLst>
                    <a:ext uri="{9D8B030D-6E8A-4147-A177-3AD203B41FA5}">
                      <a16:colId xmlns:a16="http://schemas.microsoft.com/office/drawing/2014/main" val="816816258"/>
                    </a:ext>
                  </a:extLst>
                </a:gridCol>
                <a:gridCol w="1588024">
                  <a:extLst>
                    <a:ext uri="{9D8B030D-6E8A-4147-A177-3AD203B41FA5}">
                      <a16:colId xmlns:a16="http://schemas.microsoft.com/office/drawing/2014/main" val="1702985750"/>
                    </a:ext>
                  </a:extLst>
                </a:gridCol>
                <a:gridCol w="1294290">
                  <a:extLst>
                    <a:ext uri="{9D8B030D-6E8A-4147-A177-3AD203B41FA5}">
                      <a16:colId xmlns:a16="http://schemas.microsoft.com/office/drawing/2014/main" val="3649583829"/>
                    </a:ext>
                  </a:extLst>
                </a:gridCol>
                <a:gridCol w="1294290">
                  <a:extLst>
                    <a:ext uri="{9D8B030D-6E8A-4147-A177-3AD203B41FA5}">
                      <a16:colId xmlns:a16="http://schemas.microsoft.com/office/drawing/2014/main" val="2693980271"/>
                    </a:ext>
                  </a:extLst>
                </a:gridCol>
              </a:tblGrid>
              <a:tr h="830652">
                <a:tc>
                  <a:txBody>
                    <a:bodyPr/>
                    <a:lstStyle/>
                    <a:p>
                      <a:r>
                        <a:rPr lang="en-US" sz="1600"/>
                        <a:t>Elementary School Indicator</a:t>
                      </a:r>
                    </a:p>
                  </a:txBody>
                  <a:tcPr anchor="ctr">
                    <a:solidFill>
                      <a:srgbClr val="007780"/>
                    </a:solidFill>
                  </a:tcPr>
                </a:tc>
                <a:tc>
                  <a:txBody>
                    <a:bodyPr/>
                    <a:lstStyle/>
                    <a:p>
                      <a:pPr algn="ct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endParaRPr lang="en-US"/>
                    </a:p>
                  </a:txBody>
                  <a:tcPr anchor="ctr">
                    <a:solidFill>
                      <a:srgbClr val="007780"/>
                    </a:solidFill>
                  </a:tcPr>
                </a:tc>
                <a:tc>
                  <a:txBody>
                    <a:bodyPr/>
                    <a:lstStyle/>
                    <a:p>
                      <a:pPr lvl="0" algn="ctr">
                        <a:buNone/>
                      </a:pPr>
                      <a:r>
                        <a:rPr lang="en-US" sz="1600" b="1" i="0" u="none" strike="noStrike" noProof="0">
                          <a:solidFill>
                            <a:schemeClr val="bg1"/>
                          </a:solidFill>
                          <a:latin typeface="Franklin Gothic Book"/>
                        </a:rPr>
                        <a:t>Prior </a:t>
                      </a:r>
                      <a:r>
                        <a:rPr lang="en-US" sz="1600">
                          <a:solidFill>
                            <a:schemeClr val="bg1"/>
                          </a:solidFill>
                        </a:rPr>
                        <a:t>Status Score </a:t>
                      </a:r>
                    </a:p>
                  </a:txBody>
                  <a:tcPr anchor="ctr">
                    <a:solidFill>
                      <a:srgbClr val="007780"/>
                    </a:solidFill>
                  </a:tcPr>
                </a:tc>
                <a:tc>
                  <a:txBody>
                    <a:bodyPr/>
                    <a:lstStyle/>
                    <a:p>
                      <a:pPr algn="ctr"/>
                      <a:r>
                        <a:rPr lang="en-US" sz="1600"/>
                        <a:t>Change</a:t>
                      </a:r>
                    </a:p>
                    <a:p>
                      <a:pPr algn="ctr"/>
                      <a:r>
                        <a:rPr lang="en-US" sz="1600"/>
                        <a:t>Score</a:t>
                      </a:r>
                    </a:p>
                  </a:txBody>
                  <a:tcPr anchor="ctr">
                    <a:solidFill>
                      <a:srgbClr val="007780"/>
                    </a:solidFill>
                  </a:tcPr>
                </a:tc>
                <a:tc>
                  <a:txBody>
                    <a:bodyPr/>
                    <a:lstStyle/>
                    <a:p>
                      <a:pPr algn="ctr"/>
                      <a:r>
                        <a:rPr lang="en-US" sz="1600"/>
                        <a:t>Indicator Score</a:t>
                      </a:r>
                    </a:p>
                  </a:txBody>
                  <a:tcPr anchor="ctr">
                    <a:solidFill>
                      <a:srgbClr val="007780"/>
                    </a:solidFill>
                  </a:tcPr>
                </a:tc>
                <a:tc>
                  <a:txBody>
                    <a:bodyPr/>
                    <a:lstStyle/>
                    <a:p>
                      <a:pPr algn="ctr"/>
                      <a:r>
                        <a:rPr lang="en-US" sz="1600"/>
                        <a:t>Indicator</a:t>
                      </a:r>
                    </a:p>
                    <a:p>
                      <a:pPr algn="ctr"/>
                      <a:r>
                        <a:rPr lang="en-US" sz="1600"/>
                        <a:t>Weight</a:t>
                      </a:r>
                    </a:p>
                  </a:txBody>
                  <a:tcPr anchor="ctr">
                    <a:solidFill>
                      <a:srgbClr val="007780"/>
                    </a:solidFill>
                  </a:tcPr>
                </a:tc>
                <a:tc>
                  <a:txBody>
                    <a:bodyPr/>
                    <a:lstStyle/>
                    <a:p>
                      <a:pPr algn="ctr"/>
                      <a:r>
                        <a:rPr lang="en-US" sz="1600"/>
                        <a:t>Weighted Indicator Score</a:t>
                      </a:r>
                    </a:p>
                  </a:txBody>
                  <a:tcPr anchor="ctr">
                    <a:solidFill>
                      <a:srgbClr val="007780"/>
                    </a:solidFill>
                  </a:tcPr>
                </a:tc>
                <a:extLst>
                  <a:ext uri="{0D108BD9-81ED-4DB2-BD59-A6C34878D82A}">
                    <a16:rowId xmlns:a16="http://schemas.microsoft.com/office/drawing/2014/main" val="1872972917"/>
                  </a:ext>
                </a:extLst>
              </a:tr>
              <a:tr h="1157777">
                <a:tc>
                  <a:txBody>
                    <a:bodyPr/>
                    <a:lstStyle/>
                    <a:p>
                      <a:r>
                        <a:rPr lang="en-US"/>
                        <a:t>State Assessment Results in Reading/Math</a:t>
                      </a:r>
                      <a:endParaRPr lang="en-US" strike="sngStrike"/>
                    </a:p>
                  </a:txBody>
                  <a:tcPr anchor="ctr">
                    <a:solidFill>
                      <a:srgbClr val="A7CBCD"/>
                    </a:solidFill>
                  </a:tcPr>
                </a:tc>
                <a:tc>
                  <a:txBody>
                    <a:bodyPr/>
                    <a:lstStyle/>
                    <a:p>
                      <a:pPr algn="ctr"/>
                      <a:r>
                        <a:rPr lang="en-US"/>
                        <a:t>65.0</a:t>
                      </a:r>
                    </a:p>
                  </a:txBody>
                  <a:tcPr anchor="ctr">
                    <a:solidFill>
                      <a:srgbClr val="A7CBCD"/>
                    </a:solidFill>
                  </a:tcPr>
                </a:tc>
                <a:tc>
                  <a:txBody>
                    <a:bodyPr/>
                    <a:lstStyle/>
                    <a:p>
                      <a:pPr algn="ctr"/>
                      <a:r>
                        <a:rPr lang="en-US"/>
                        <a:t>60.0</a:t>
                      </a:r>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1157777">
                <a:tc>
                  <a:txBody>
                    <a:bodyPr/>
                    <a:lstStyle/>
                    <a:p>
                      <a:r>
                        <a:rPr lang="en-US" strike="noStrike"/>
                        <a:t>State Assessment Results in Sci/SS/CW</a:t>
                      </a:r>
                    </a:p>
                  </a:txBody>
                  <a:tcPr anchor="ctr">
                    <a:solidFill>
                      <a:srgbClr val="D0E0E3"/>
                    </a:solidFill>
                  </a:tcPr>
                </a:tc>
                <a:tc>
                  <a:txBody>
                    <a:bodyPr/>
                    <a:lstStyle/>
                    <a:p>
                      <a:pPr algn="ctr"/>
                      <a:r>
                        <a:rPr lang="en-US"/>
                        <a:t>55.0</a:t>
                      </a:r>
                    </a:p>
                  </a:txBody>
                  <a:tcPr anchor="ctr">
                    <a:solidFill>
                      <a:srgbClr val="D0E0E3"/>
                    </a:solidFill>
                  </a:tcPr>
                </a:tc>
                <a:tc>
                  <a:txBody>
                    <a:bodyPr/>
                    <a:lstStyle/>
                    <a:p>
                      <a:pPr algn="ctr"/>
                      <a:r>
                        <a:rPr lang="en-US"/>
                        <a:t>50.0</a:t>
                      </a:r>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56239">
                <a:tc>
                  <a:txBody>
                    <a:bodyPr/>
                    <a:lstStyle/>
                    <a:p>
                      <a:r>
                        <a:rPr lang="en-US"/>
                        <a:t>EL Progress</a:t>
                      </a:r>
                    </a:p>
                  </a:txBody>
                  <a:tcPr anchor="ctr">
                    <a:solidFill>
                      <a:srgbClr val="A7CBCD"/>
                    </a:solidFill>
                  </a:tcPr>
                </a:tc>
                <a:tc>
                  <a:txBody>
                    <a:bodyPr/>
                    <a:lstStyle/>
                    <a:p>
                      <a:pPr algn="ctr"/>
                      <a:r>
                        <a:rPr lang="en-US"/>
                        <a:t>38.1</a:t>
                      </a:r>
                    </a:p>
                  </a:txBody>
                  <a:tcPr anchor="ctr">
                    <a:solidFill>
                      <a:srgbClr val="A7CBCD"/>
                    </a:solidFill>
                  </a:tcPr>
                </a:tc>
                <a:tc>
                  <a:txBody>
                    <a:bodyPr/>
                    <a:lstStyle/>
                    <a:p>
                      <a:pPr algn="ctr"/>
                      <a:r>
                        <a:rPr lang="en-US"/>
                        <a:t>34.0</a:t>
                      </a:r>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623418">
                <a:tc>
                  <a:txBody>
                    <a:bodyPr/>
                    <a:lstStyle/>
                    <a:p>
                      <a:r>
                        <a:rPr lang="en-US"/>
                        <a:t>School Climate and Safety</a:t>
                      </a:r>
                    </a:p>
                  </a:txBody>
                  <a:tcPr anchor="ctr">
                    <a:lnB w="12700" cap="flat" cmpd="sng" algn="ctr">
                      <a:noFill/>
                      <a:prstDash val="solid"/>
                      <a:round/>
                      <a:headEnd type="none" w="med" len="med"/>
                      <a:tailEnd type="none" w="med" len="med"/>
                    </a:lnB>
                    <a:solidFill>
                      <a:srgbClr val="D0E0E3"/>
                    </a:solidFill>
                  </a:tcPr>
                </a:tc>
                <a:tc>
                  <a:txBody>
                    <a:bodyPr/>
                    <a:lstStyle/>
                    <a:p>
                      <a:pPr algn="ctr"/>
                      <a:r>
                        <a:rPr lang="en-US"/>
                        <a:t>84.4</a:t>
                      </a:r>
                    </a:p>
                  </a:txBody>
                  <a:tcPr anchor="ctr">
                    <a:lnB w="12700" cap="flat" cmpd="sng" algn="ctr">
                      <a:noFill/>
                      <a:prstDash val="solid"/>
                      <a:round/>
                      <a:headEnd type="none" w="med" len="med"/>
                      <a:tailEnd type="none" w="med" len="med"/>
                    </a:lnB>
                    <a:solidFill>
                      <a:srgbClr val="D0E0E3"/>
                    </a:solidFill>
                  </a:tcPr>
                </a:tc>
                <a:tc>
                  <a:txBody>
                    <a:bodyPr/>
                    <a:lstStyle/>
                    <a:p>
                      <a:pPr algn="ctr"/>
                      <a:r>
                        <a:rPr lang="en-US"/>
                        <a:t>86.2</a:t>
                      </a:r>
                    </a:p>
                  </a:txBody>
                  <a:tcPr anchor="ctr">
                    <a:lnB w="12700" cap="flat" cmpd="sng" algn="ctr">
                      <a:noFill/>
                      <a:prstDash val="solid"/>
                      <a:round/>
                      <a:headEnd type="none" w="med" len="med"/>
                      <a:tailEnd type="none" w="med" len="med"/>
                    </a:lnB>
                    <a:solidFill>
                      <a:srgbClr val="D0E0E3"/>
                    </a:solidFill>
                  </a:tcPr>
                </a:tc>
                <a:tc>
                  <a:txBody>
                    <a:bodyPr/>
                    <a:lstStyle/>
                    <a:p>
                      <a:pPr algn="ctr"/>
                      <a:r>
                        <a:rPr lang="en-US"/>
                        <a:t>-1.8</a:t>
                      </a:r>
                    </a:p>
                  </a:txBody>
                  <a:tcPr anchor="ctr">
                    <a:lnB w="12700" cap="flat" cmpd="sng" algn="ctr">
                      <a:noFill/>
                      <a:prstDash val="solid"/>
                      <a:round/>
                      <a:headEnd type="none" w="med" len="med"/>
                      <a:tailEnd type="none" w="med" len="med"/>
                    </a:lnB>
                    <a:solidFill>
                      <a:srgbClr val="D0E0E3"/>
                    </a:solidFill>
                  </a:tcPr>
                </a:tc>
                <a:tc>
                  <a:txBody>
                    <a:bodyPr/>
                    <a:lstStyle/>
                    <a:p>
                      <a:pPr algn="ctr"/>
                      <a:r>
                        <a:rPr lang="en-US"/>
                        <a:t>82.6</a:t>
                      </a:r>
                    </a:p>
                  </a:txBody>
                  <a:tcPr anchor="ctr">
                    <a:lnB w="12700" cap="flat" cmpd="sng" algn="ctr">
                      <a:noFill/>
                      <a:prstDash val="solid"/>
                      <a:round/>
                      <a:headEnd type="none" w="med" len="med"/>
                      <a:tailEnd type="none" w="med" len="med"/>
                    </a:lnB>
                    <a:solidFill>
                      <a:srgbClr val="D0E0E3"/>
                    </a:solidFill>
                  </a:tcPr>
                </a:tc>
                <a:tc>
                  <a:txBody>
                    <a:bodyPr/>
                    <a:lstStyle/>
                    <a:p>
                      <a:pPr algn="ctr"/>
                      <a:r>
                        <a:rPr lang="en-US"/>
                        <a:t>.04</a:t>
                      </a:r>
                    </a:p>
                  </a:txBody>
                  <a:tcPr anchor="ctr">
                    <a:solidFill>
                      <a:srgbClr val="D0E0E3"/>
                    </a:solidFill>
                  </a:tcPr>
                </a:tc>
                <a:tc>
                  <a:txBody>
                    <a:bodyPr/>
                    <a:lstStyle/>
                    <a:p>
                      <a:pPr algn="ctr"/>
                      <a:r>
                        <a:rPr lang="en-US"/>
                        <a:t>3.3</a:t>
                      </a:r>
                    </a:p>
                  </a:txBody>
                  <a:tcPr anchor="ctr">
                    <a:solidFill>
                      <a:srgbClr val="D0E0E3"/>
                    </a:solidFill>
                  </a:tcPr>
                </a:tc>
                <a:extLst>
                  <a:ext uri="{0D108BD9-81ED-4DB2-BD59-A6C34878D82A}">
                    <a16:rowId xmlns:a16="http://schemas.microsoft.com/office/drawing/2014/main" val="3166012914"/>
                  </a:ext>
                </a:extLst>
              </a:tr>
              <a:tr h="623418">
                <a:tc>
                  <a:txBody>
                    <a:bodyPr/>
                    <a:lstStyle/>
                    <a:p>
                      <a:pPr algn="r"/>
                      <a:endParaRPr lang="en-US" strike="noStrike"/>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pPr algn="ctr"/>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pPr algn="ctr"/>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pPr algn="ctr"/>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pPr algn="ctr"/>
                      <a:endParaRPr lang="en-US"/>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7CBCD"/>
                    </a:solidFill>
                  </a:tcPr>
                </a:tc>
                <a:tc>
                  <a:txBody>
                    <a:bodyPr/>
                    <a:lstStyle/>
                    <a:p>
                      <a:pPr algn="ctr"/>
                      <a:r>
                        <a:rPr lang="en-US" strike="noStrike"/>
                        <a:t>Overall Score</a:t>
                      </a:r>
                      <a:endParaRPr lang="en-US"/>
                    </a:p>
                  </a:txBody>
                  <a:tcPr anchor="ctr">
                    <a:lnL w="12700" cap="flat" cmpd="sng" algn="ctr">
                      <a:noFill/>
                      <a:prstDash val="solid"/>
                      <a:round/>
                      <a:headEnd type="none" w="med" len="med"/>
                      <a:tailEnd type="none" w="med" len="med"/>
                    </a:lnL>
                    <a:solidFill>
                      <a:srgbClr val="A7CBCD"/>
                    </a:solidFill>
                  </a:tcPr>
                </a:tc>
                <a:tc>
                  <a:txBody>
                    <a:bodyPr/>
                    <a:lstStyle/>
                    <a:p>
                      <a:pPr algn="ctr"/>
                      <a:r>
                        <a:rPr lang="en-US" dirty="0"/>
                        <a:t>65.1</a:t>
                      </a:r>
                    </a:p>
                  </a:txBody>
                  <a:tcPr anchor="ctr">
                    <a:solidFill>
                      <a:srgbClr val="A7CBCD"/>
                    </a:solidFill>
                  </a:tcPr>
                </a:tc>
                <a:extLst>
                  <a:ext uri="{0D108BD9-81ED-4DB2-BD59-A6C34878D82A}">
                    <a16:rowId xmlns:a16="http://schemas.microsoft.com/office/drawing/2014/main" val="1235182390"/>
                  </a:ext>
                </a:extLst>
              </a:tr>
            </a:tbl>
          </a:graphicData>
        </a:graphic>
      </p:graphicFrame>
    </p:spTree>
    <p:extLst>
      <p:ext uri="{BB962C8B-B14F-4D97-AF65-F5344CB8AC3E}">
        <p14:creationId xmlns:p14="http://schemas.microsoft.com/office/powerpoint/2010/main" val="198002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300193" y="-33130"/>
            <a:ext cx="8596800" cy="1320800"/>
          </a:xfrm>
        </p:spPr>
        <p:txBody>
          <a:bodyPr>
            <a:normAutofit/>
          </a:bodyPr>
          <a:lstStyle/>
          <a:p>
            <a:r>
              <a:rPr lang="en-US" sz="3600"/>
              <a:t>Example – Elementary School pt. 2</a:t>
            </a:r>
          </a:p>
        </p:txBody>
      </p:sp>
      <p:graphicFrame>
        <p:nvGraphicFramePr>
          <p:cNvPr id="5" name="Table 4">
            <a:extLst>
              <a:ext uri="{FF2B5EF4-FFF2-40B4-BE49-F238E27FC236}">
                <a16:creationId xmlns:a16="http://schemas.microsoft.com/office/drawing/2014/main" id="{EB2654A4-B024-2CCF-AA3B-4E328A55646E}"/>
              </a:ext>
            </a:extLst>
          </p:cNvPr>
          <p:cNvGraphicFramePr>
            <a:graphicFrameLocks noGrp="1"/>
          </p:cNvGraphicFramePr>
          <p:nvPr>
            <p:extLst>
              <p:ext uri="{D42A27DB-BD31-4B8C-83A1-F6EECF244321}">
                <p14:modId xmlns:p14="http://schemas.microsoft.com/office/powerpoint/2010/main" val="3093957677"/>
              </p:ext>
            </p:extLst>
          </p:nvPr>
        </p:nvGraphicFramePr>
        <p:xfrm>
          <a:off x="1353050" y="940041"/>
          <a:ext cx="9485899" cy="4977918"/>
        </p:xfrm>
        <a:graphic>
          <a:graphicData uri="http://schemas.openxmlformats.org/drawingml/2006/table">
            <a:tbl>
              <a:tblPr firstRow="1" bandRow="1">
                <a:tableStyleId>{5C22544A-7EE6-4342-B048-85BDC9FD1C3A}</a:tableStyleId>
              </a:tblPr>
              <a:tblGrid>
                <a:gridCol w="1658551">
                  <a:extLst>
                    <a:ext uri="{9D8B030D-6E8A-4147-A177-3AD203B41FA5}">
                      <a16:colId xmlns:a16="http://schemas.microsoft.com/office/drawing/2014/main" val="2605119779"/>
                    </a:ext>
                  </a:extLst>
                </a:gridCol>
                <a:gridCol w="1375342">
                  <a:extLst>
                    <a:ext uri="{9D8B030D-6E8A-4147-A177-3AD203B41FA5}">
                      <a16:colId xmlns:a16="http://schemas.microsoft.com/office/drawing/2014/main" val="2903694260"/>
                    </a:ext>
                  </a:extLst>
                </a:gridCol>
                <a:gridCol w="1188483">
                  <a:extLst>
                    <a:ext uri="{9D8B030D-6E8A-4147-A177-3AD203B41FA5}">
                      <a16:colId xmlns:a16="http://schemas.microsoft.com/office/drawing/2014/main" val="51187319"/>
                    </a:ext>
                  </a:extLst>
                </a:gridCol>
                <a:gridCol w="1126791">
                  <a:extLst>
                    <a:ext uri="{9D8B030D-6E8A-4147-A177-3AD203B41FA5}">
                      <a16:colId xmlns:a16="http://schemas.microsoft.com/office/drawing/2014/main" val="816816258"/>
                    </a:ext>
                  </a:extLst>
                </a:gridCol>
                <a:gridCol w="1572910">
                  <a:extLst>
                    <a:ext uri="{9D8B030D-6E8A-4147-A177-3AD203B41FA5}">
                      <a16:colId xmlns:a16="http://schemas.microsoft.com/office/drawing/2014/main" val="1702985750"/>
                    </a:ext>
                  </a:extLst>
                </a:gridCol>
                <a:gridCol w="1312375">
                  <a:extLst>
                    <a:ext uri="{9D8B030D-6E8A-4147-A177-3AD203B41FA5}">
                      <a16:colId xmlns:a16="http://schemas.microsoft.com/office/drawing/2014/main" val="3649583829"/>
                    </a:ext>
                  </a:extLst>
                </a:gridCol>
                <a:gridCol w="1251447">
                  <a:extLst>
                    <a:ext uri="{9D8B030D-6E8A-4147-A177-3AD203B41FA5}">
                      <a16:colId xmlns:a16="http://schemas.microsoft.com/office/drawing/2014/main" val="2693980271"/>
                    </a:ext>
                  </a:extLst>
                </a:gridCol>
              </a:tblGrid>
              <a:tr h="791811">
                <a:tc>
                  <a:txBody>
                    <a:bodyPr/>
                    <a:lstStyle/>
                    <a:p>
                      <a:pPr lvl="0">
                        <a:buNone/>
                      </a:pPr>
                      <a:r>
                        <a:rPr lang="en-US" sz="1600"/>
                        <a:t>Elementary School Indicator</a:t>
                      </a:r>
                      <a:endParaRPr lang="en-US"/>
                    </a:p>
                  </a:txBody>
                  <a:tcPr>
                    <a:solidFill>
                      <a:srgbClr val="007780"/>
                    </a:solidFill>
                  </a:tcPr>
                </a:tc>
                <a:tc>
                  <a:txBody>
                    <a:bodyPr/>
                    <a:lstStyle/>
                    <a:p>
                      <a:pPr lvl="0" algn="ctr">
                        <a:buNone/>
                      </a:pP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endParaRPr lang="en-US"/>
                    </a:p>
                  </a:txBody>
                  <a:tcPr anchor="ctr">
                    <a:solidFill>
                      <a:srgbClr val="007780"/>
                    </a:solidFill>
                  </a:tcPr>
                </a:tc>
                <a:tc>
                  <a:txBody>
                    <a:bodyPr/>
                    <a:lstStyle/>
                    <a:p>
                      <a:pPr lvl="0" algn="ctr">
                        <a:buNone/>
                      </a:pPr>
                      <a:r>
                        <a:rPr lang="en-US" sz="1600" b="1" i="0" u="none" strike="noStrike" noProof="0">
                          <a:solidFill>
                            <a:schemeClr val="bg1"/>
                          </a:solidFill>
                          <a:latin typeface="Franklin Gothic Book"/>
                        </a:rPr>
                        <a:t>Prior </a:t>
                      </a:r>
                      <a:r>
                        <a:rPr lang="en-US" sz="1600">
                          <a:solidFill>
                            <a:schemeClr val="bg1"/>
                          </a:solidFill>
                        </a:rPr>
                        <a:t>Status Score </a:t>
                      </a:r>
                      <a:endParaRPr lang="en-US"/>
                    </a:p>
                  </a:txBody>
                  <a:tcPr anchor="ctr">
                    <a:solidFill>
                      <a:srgbClr val="007780"/>
                    </a:solidFill>
                  </a:tcPr>
                </a:tc>
                <a:tc>
                  <a:txBody>
                    <a:bodyPr/>
                    <a:lstStyle/>
                    <a:p>
                      <a:pPr lvl="0" algn="ctr">
                        <a:buNone/>
                      </a:pPr>
                      <a:r>
                        <a:rPr lang="en-US" sz="1600"/>
                        <a:t>Change</a:t>
                      </a:r>
                      <a:endParaRPr lang="en-US"/>
                    </a:p>
                    <a:p>
                      <a:pPr lvl="0" algn="ctr">
                        <a:buNone/>
                      </a:pPr>
                      <a:r>
                        <a:rPr lang="en-US" sz="1600"/>
                        <a:t>Score</a:t>
                      </a:r>
                      <a:endParaRPr lang="en-US"/>
                    </a:p>
                  </a:txBody>
                  <a:tcPr anchor="ctr">
                    <a:solidFill>
                      <a:srgbClr val="007780"/>
                    </a:solidFill>
                  </a:tcPr>
                </a:tc>
                <a:tc>
                  <a:txBody>
                    <a:bodyPr/>
                    <a:lstStyle/>
                    <a:p>
                      <a:pPr lvl="0" algn="ctr">
                        <a:buNone/>
                      </a:pPr>
                      <a:r>
                        <a:rPr lang="en-US" sz="1600"/>
                        <a:t>Indicator Score</a:t>
                      </a:r>
                      <a:endParaRPr lang="en-US"/>
                    </a:p>
                  </a:txBody>
                  <a:tcPr anchor="ctr">
                    <a:solidFill>
                      <a:srgbClr val="007780"/>
                    </a:solidFill>
                  </a:tcPr>
                </a:tc>
                <a:tc>
                  <a:txBody>
                    <a:bodyPr/>
                    <a:lstStyle/>
                    <a:p>
                      <a:pPr lvl="0" algn="ctr">
                        <a:buNone/>
                      </a:pPr>
                      <a:r>
                        <a:rPr lang="en-US" sz="1600"/>
                        <a:t>Indicator</a:t>
                      </a:r>
                      <a:endParaRPr lang="en-US"/>
                    </a:p>
                    <a:p>
                      <a:pPr lvl="0" algn="ctr">
                        <a:buNone/>
                      </a:pPr>
                      <a:r>
                        <a:rPr lang="en-US" sz="1600"/>
                        <a:t>Weight</a:t>
                      </a:r>
                      <a:endParaRPr lang="en-US"/>
                    </a:p>
                  </a:txBody>
                  <a:tcPr anchor="ctr">
                    <a:solidFill>
                      <a:srgbClr val="007780"/>
                    </a:solidFill>
                  </a:tcPr>
                </a:tc>
                <a:tc>
                  <a:txBody>
                    <a:bodyPr/>
                    <a:lstStyle/>
                    <a:p>
                      <a:pPr lvl="0" algn="ctr">
                        <a:buNone/>
                      </a:pPr>
                      <a:r>
                        <a:rPr lang="en-US" sz="1600"/>
                        <a:t>Weighted Indicator Score</a:t>
                      </a:r>
                      <a:endParaRPr lang="en-US"/>
                    </a:p>
                  </a:txBody>
                  <a:tcPr anchor="ctr">
                    <a:solidFill>
                      <a:srgbClr val="007780"/>
                    </a:solidFill>
                  </a:tcPr>
                </a:tc>
                <a:extLst>
                  <a:ext uri="{0D108BD9-81ED-4DB2-BD59-A6C34878D82A}">
                    <a16:rowId xmlns:a16="http://schemas.microsoft.com/office/drawing/2014/main" val="1872972917"/>
                  </a:ext>
                </a:extLst>
              </a:tr>
              <a:tr h="1143727">
                <a:tc>
                  <a:txBody>
                    <a:bodyPr/>
                    <a:lstStyle/>
                    <a:p>
                      <a:r>
                        <a:rPr lang="en-US"/>
                        <a:t>State Assessment Results in Reading/Math</a:t>
                      </a:r>
                      <a:endParaRPr lang="en-US" strike="sngStrike"/>
                    </a:p>
                  </a:txBody>
                  <a:tcPr>
                    <a:solidFill>
                      <a:srgbClr val="A7CBCD"/>
                    </a:solidFill>
                  </a:tcPr>
                </a:tc>
                <a:tc>
                  <a:txBody>
                    <a:bodyPr/>
                    <a:lstStyle/>
                    <a:p>
                      <a:pPr algn="ctr"/>
                      <a:r>
                        <a:rPr lang="en-US"/>
                        <a:t>65.0</a:t>
                      </a:r>
                    </a:p>
                  </a:txBody>
                  <a:tcPr anchor="ctr">
                    <a:solidFill>
                      <a:srgbClr val="A7CBCD"/>
                    </a:solidFill>
                  </a:tcPr>
                </a:tc>
                <a:tc>
                  <a:txBody>
                    <a:bodyPr/>
                    <a:lstStyle/>
                    <a:p>
                      <a:pPr algn="ctr"/>
                      <a:r>
                        <a:rPr lang="en-US"/>
                        <a:t>60.0</a:t>
                      </a:r>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1143727">
                <a:tc>
                  <a:txBody>
                    <a:bodyPr/>
                    <a:lstStyle/>
                    <a:p>
                      <a:r>
                        <a:rPr lang="en-US" strike="noStrike"/>
                        <a:t>State Assessment Results in Sci/SS/CW</a:t>
                      </a:r>
                    </a:p>
                  </a:txBody>
                  <a:tcPr>
                    <a:solidFill>
                      <a:srgbClr val="D0E0E3"/>
                    </a:solidFill>
                  </a:tcPr>
                </a:tc>
                <a:tc>
                  <a:txBody>
                    <a:bodyPr/>
                    <a:lstStyle/>
                    <a:p>
                      <a:pPr algn="ctr"/>
                      <a:r>
                        <a:rPr lang="en-US"/>
                        <a:t>55.0</a:t>
                      </a:r>
                    </a:p>
                  </a:txBody>
                  <a:tcPr anchor="ctr">
                    <a:solidFill>
                      <a:srgbClr val="D0E0E3"/>
                    </a:solidFill>
                  </a:tcPr>
                </a:tc>
                <a:tc>
                  <a:txBody>
                    <a:bodyPr/>
                    <a:lstStyle/>
                    <a:p>
                      <a:pPr algn="ctr"/>
                      <a:r>
                        <a:rPr lang="en-US"/>
                        <a:t>50.0</a:t>
                      </a:r>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51916">
                <a:tc>
                  <a:txBody>
                    <a:bodyPr/>
                    <a:lstStyle/>
                    <a:p>
                      <a:r>
                        <a:rPr lang="en-US"/>
                        <a:t>EL Progress</a:t>
                      </a:r>
                    </a:p>
                  </a:txBody>
                  <a:tcPr>
                    <a:solidFill>
                      <a:srgbClr val="A7CBCD"/>
                    </a:solidFill>
                  </a:tcPr>
                </a:tc>
                <a:tc>
                  <a:txBody>
                    <a:bodyPr/>
                    <a:lstStyle/>
                    <a:p>
                      <a:pPr algn="ctr"/>
                      <a:r>
                        <a:rPr lang="en-US"/>
                        <a:t>38.1</a:t>
                      </a:r>
                    </a:p>
                  </a:txBody>
                  <a:tcPr anchor="ctr">
                    <a:solidFill>
                      <a:srgbClr val="A7CBCD"/>
                    </a:solidFill>
                  </a:tcPr>
                </a:tc>
                <a:tc>
                  <a:txBody>
                    <a:bodyPr/>
                    <a:lstStyle/>
                    <a:p>
                      <a:pPr algn="ctr"/>
                      <a:r>
                        <a:rPr lang="en-US"/>
                        <a:t>34.0</a:t>
                      </a:r>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771678">
                <a:tc>
                  <a:txBody>
                    <a:bodyPr/>
                    <a:lstStyle/>
                    <a:p>
                      <a:r>
                        <a:rPr lang="en-US"/>
                        <a:t>School Climate &amp; Safety</a:t>
                      </a:r>
                    </a:p>
                  </a:txBody>
                  <a:tcPr>
                    <a:lnB w="12700" cmpd="sng">
                      <a:noFill/>
                    </a:lnB>
                    <a:solidFill>
                      <a:srgbClr val="D0E0E3"/>
                    </a:solidFill>
                  </a:tcPr>
                </a:tc>
                <a:tc>
                  <a:txBody>
                    <a:bodyPr/>
                    <a:lstStyle/>
                    <a:p>
                      <a:pPr lvl="0" algn="ctr">
                        <a:buNone/>
                      </a:pPr>
                      <a:r>
                        <a:rPr lang="en-US"/>
                        <a:t>84.4</a:t>
                      </a:r>
                    </a:p>
                  </a:txBody>
                  <a:tcPr anchor="ctr">
                    <a:lnB w="12700" cmpd="sng">
                      <a:noFill/>
                    </a:lnB>
                    <a:solidFill>
                      <a:srgbClr val="D0E0E3"/>
                    </a:solidFill>
                  </a:tcPr>
                </a:tc>
                <a:tc>
                  <a:txBody>
                    <a:bodyPr/>
                    <a:lstStyle/>
                    <a:p>
                      <a:pPr lvl="0" algn="ctr">
                        <a:buNone/>
                      </a:pPr>
                      <a:r>
                        <a:rPr lang="en-US"/>
                        <a:t>86.2</a:t>
                      </a:r>
                    </a:p>
                  </a:txBody>
                  <a:tcPr anchor="ctr">
                    <a:lnB w="12700" cmpd="sng">
                      <a:noFill/>
                    </a:lnB>
                    <a:solidFill>
                      <a:srgbClr val="D0E0E3"/>
                    </a:solidFill>
                  </a:tcPr>
                </a:tc>
                <a:tc>
                  <a:txBody>
                    <a:bodyPr/>
                    <a:lstStyle/>
                    <a:p>
                      <a:pPr lvl="0" algn="ctr">
                        <a:buNone/>
                      </a:pPr>
                      <a:r>
                        <a:rPr lang="en-US"/>
                        <a:t>-1.8</a:t>
                      </a:r>
                    </a:p>
                  </a:txBody>
                  <a:tcPr anchor="ctr">
                    <a:lnB w="12700" cmpd="sng">
                      <a:noFill/>
                    </a:lnB>
                    <a:solidFill>
                      <a:srgbClr val="D0E0E3"/>
                    </a:solidFill>
                  </a:tcPr>
                </a:tc>
                <a:tc>
                  <a:txBody>
                    <a:bodyPr/>
                    <a:lstStyle/>
                    <a:p>
                      <a:pPr lvl="0" algn="ctr">
                        <a:buNone/>
                      </a:pPr>
                      <a:r>
                        <a:rPr lang="en-US"/>
                        <a:t>82.6</a:t>
                      </a:r>
                    </a:p>
                  </a:txBody>
                  <a:tcPr anchor="ctr">
                    <a:lnB w="12700" cmpd="sng">
                      <a:noFill/>
                    </a:lnB>
                    <a:solidFill>
                      <a:srgbClr val="D0E0E3"/>
                    </a:solidFill>
                  </a:tcPr>
                </a:tc>
                <a:tc>
                  <a:txBody>
                    <a:bodyPr/>
                    <a:lstStyle/>
                    <a:p>
                      <a:pPr lvl="0" algn="ctr">
                        <a:buNone/>
                      </a:pPr>
                      <a:r>
                        <a:rPr lang="en-US"/>
                        <a:t>.04</a:t>
                      </a:r>
                    </a:p>
                  </a:txBody>
                  <a:tcPr anchor="ctr">
                    <a:lnB w="12700" cmpd="sng">
                      <a:noFill/>
                    </a:lnB>
                    <a:solidFill>
                      <a:srgbClr val="D0E0E3"/>
                    </a:solidFill>
                  </a:tcPr>
                </a:tc>
                <a:tc>
                  <a:txBody>
                    <a:bodyPr/>
                    <a:lstStyle/>
                    <a:p>
                      <a:pPr lvl="0" algn="ctr">
                        <a:buNone/>
                      </a:pPr>
                      <a:r>
                        <a:rPr lang="en-US"/>
                        <a:t>3.3</a:t>
                      </a:r>
                    </a:p>
                  </a:txBody>
                  <a:tcPr anchor="ctr">
                    <a:solidFill>
                      <a:srgbClr val="D0E0E3"/>
                    </a:solidFill>
                  </a:tcPr>
                </a:tc>
                <a:extLst>
                  <a:ext uri="{0D108BD9-81ED-4DB2-BD59-A6C34878D82A}">
                    <a16:rowId xmlns:a16="http://schemas.microsoft.com/office/drawing/2014/main" val="3166012914"/>
                  </a:ext>
                </a:extLst>
              </a:tr>
              <a:tr h="615853">
                <a:tc>
                  <a:txBody>
                    <a:bodyPr/>
                    <a:lstStyle/>
                    <a:p>
                      <a:pPr algn="r"/>
                      <a:endParaRPr lang="en-US" strike="no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strike="noStrike"/>
                        <a:t>Overall Score</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dirty="0">
                          <a:highlight>
                            <a:srgbClr val="FFFF00"/>
                          </a:highlight>
                        </a:rPr>
                        <a:t>65.1</a:t>
                      </a:r>
                    </a:p>
                  </a:txBody>
                  <a:tcPr anchor="ctr">
                    <a:lnL w="12700" cmpd="sng">
                      <a:noFill/>
                    </a:lnL>
                    <a:solidFill>
                      <a:srgbClr val="A7CBCD"/>
                    </a:solidFill>
                  </a:tcPr>
                </a:tc>
                <a:extLst>
                  <a:ext uri="{0D108BD9-81ED-4DB2-BD59-A6C34878D82A}">
                    <a16:rowId xmlns:a16="http://schemas.microsoft.com/office/drawing/2014/main" val="1235182390"/>
                  </a:ext>
                </a:extLst>
              </a:tr>
            </a:tbl>
          </a:graphicData>
        </a:graphic>
      </p:graphicFrame>
    </p:spTree>
    <p:extLst>
      <p:ext uri="{BB962C8B-B14F-4D97-AF65-F5344CB8AC3E}">
        <p14:creationId xmlns:p14="http://schemas.microsoft.com/office/powerpoint/2010/main" val="357313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717826" y="99391"/>
            <a:ext cx="8409104" cy="761070"/>
          </a:xfrm>
        </p:spPr>
        <p:txBody>
          <a:bodyPr>
            <a:normAutofit/>
          </a:bodyPr>
          <a:lstStyle/>
          <a:p>
            <a:r>
              <a:rPr lang="en-US" sz="3600"/>
              <a:t>Example – Elementary School pt. 3</a:t>
            </a:r>
          </a:p>
        </p:txBody>
      </p:sp>
      <p:graphicFrame>
        <p:nvGraphicFramePr>
          <p:cNvPr id="5" name="Table 4">
            <a:extLst>
              <a:ext uri="{FF2B5EF4-FFF2-40B4-BE49-F238E27FC236}">
                <a16:creationId xmlns:a16="http://schemas.microsoft.com/office/drawing/2014/main" id="{10A6142F-D678-173A-9321-AFEA17662806}"/>
              </a:ext>
            </a:extLst>
          </p:cNvPr>
          <p:cNvGraphicFramePr>
            <a:graphicFrameLocks noGrp="1"/>
          </p:cNvGraphicFramePr>
          <p:nvPr>
            <p:extLst>
              <p:ext uri="{D42A27DB-BD31-4B8C-83A1-F6EECF244321}">
                <p14:modId xmlns:p14="http://schemas.microsoft.com/office/powerpoint/2010/main" val="265903130"/>
              </p:ext>
            </p:extLst>
          </p:nvPr>
        </p:nvGraphicFramePr>
        <p:xfrm>
          <a:off x="1238189" y="961431"/>
          <a:ext cx="9715622" cy="4933653"/>
        </p:xfrm>
        <a:graphic>
          <a:graphicData uri="http://schemas.openxmlformats.org/drawingml/2006/table">
            <a:tbl>
              <a:tblPr firstRow="1" bandRow="1">
                <a:tableStyleId>{5C22544A-7EE6-4342-B048-85BDC9FD1C3A}</a:tableStyleId>
              </a:tblPr>
              <a:tblGrid>
                <a:gridCol w="1698730">
                  <a:extLst>
                    <a:ext uri="{9D8B030D-6E8A-4147-A177-3AD203B41FA5}">
                      <a16:colId xmlns:a16="http://schemas.microsoft.com/office/drawing/2014/main" val="2605119779"/>
                    </a:ext>
                  </a:extLst>
                </a:gridCol>
                <a:gridCol w="1444581">
                  <a:extLst>
                    <a:ext uri="{9D8B030D-6E8A-4147-A177-3AD203B41FA5}">
                      <a16:colId xmlns:a16="http://schemas.microsoft.com/office/drawing/2014/main" val="2903694260"/>
                    </a:ext>
                  </a:extLst>
                </a:gridCol>
                <a:gridCol w="1247775">
                  <a:extLst>
                    <a:ext uri="{9D8B030D-6E8A-4147-A177-3AD203B41FA5}">
                      <a16:colId xmlns:a16="http://schemas.microsoft.com/office/drawing/2014/main" val="51187319"/>
                    </a:ext>
                  </a:extLst>
                </a:gridCol>
                <a:gridCol w="1087664">
                  <a:extLst>
                    <a:ext uri="{9D8B030D-6E8A-4147-A177-3AD203B41FA5}">
                      <a16:colId xmlns:a16="http://schemas.microsoft.com/office/drawing/2014/main" val="816816258"/>
                    </a:ext>
                  </a:extLst>
                </a:gridCol>
                <a:gridCol w="1610940">
                  <a:extLst>
                    <a:ext uri="{9D8B030D-6E8A-4147-A177-3AD203B41FA5}">
                      <a16:colId xmlns:a16="http://schemas.microsoft.com/office/drawing/2014/main" val="1702985750"/>
                    </a:ext>
                  </a:extLst>
                </a:gridCol>
                <a:gridCol w="1312966">
                  <a:extLst>
                    <a:ext uri="{9D8B030D-6E8A-4147-A177-3AD203B41FA5}">
                      <a16:colId xmlns:a16="http://schemas.microsoft.com/office/drawing/2014/main" val="3649583829"/>
                    </a:ext>
                  </a:extLst>
                </a:gridCol>
                <a:gridCol w="1312966">
                  <a:extLst>
                    <a:ext uri="{9D8B030D-6E8A-4147-A177-3AD203B41FA5}">
                      <a16:colId xmlns:a16="http://schemas.microsoft.com/office/drawing/2014/main" val="2693980271"/>
                    </a:ext>
                  </a:extLst>
                </a:gridCol>
              </a:tblGrid>
              <a:tr h="879662">
                <a:tc>
                  <a:txBody>
                    <a:bodyPr/>
                    <a:lstStyle/>
                    <a:p>
                      <a:pPr lvl="0">
                        <a:buNone/>
                      </a:pPr>
                      <a:r>
                        <a:rPr lang="en-US" sz="1600"/>
                        <a:t>Elementary School Indicator</a:t>
                      </a:r>
                    </a:p>
                  </a:txBody>
                  <a:tcPr>
                    <a:solidFill>
                      <a:srgbClr val="007780"/>
                    </a:solidFill>
                  </a:tcPr>
                </a:tc>
                <a:tc>
                  <a:txBody>
                    <a:bodyPr/>
                    <a:lstStyle/>
                    <a:p>
                      <a:pPr lvl="0" algn="ctr">
                        <a:buNone/>
                      </a:pP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p>
                  </a:txBody>
                  <a:tcPr anchor="ctr">
                    <a:solidFill>
                      <a:srgbClr val="007780"/>
                    </a:solidFill>
                  </a:tcPr>
                </a:tc>
                <a:tc>
                  <a:txBody>
                    <a:bodyPr/>
                    <a:lstStyle/>
                    <a:p>
                      <a:pPr lvl="0" algn="ctr">
                        <a:buNone/>
                      </a:pPr>
                      <a:r>
                        <a:rPr lang="en-US" sz="1600" b="1" i="0" u="none" strike="noStrike" noProof="0">
                          <a:solidFill>
                            <a:schemeClr val="bg1"/>
                          </a:solidFill>
                          <a:latin typeface="Franklin Gothic Book"/>
                        </a:rPr>
                        <a:t>Prior </a:t>
                      </a:r>
                      <a:r>
                        <a:rPr lang="en-US" sz="1600">
                          <a:solidFill>
                            <a:schemeClr val="bg1"/>
                          </a:solidFill>
                        </a:rPr>
                        <a:t>Status Score </a:t>
                      </a:r>
                    </a:p>
                  </a:txBody>
                  <a:tcPr anchor="ctr">
                    <a:solidFill>
                      <a:srgbClr val="007780"/>
                    </a:solidFill>
                  </a:tcPr>
                </a:tc>
                <a:tc>
                  <a:txBody>
                    <a:bodyPr/>
                    <a:lstStyle/>
                    <a:p>
                      <a:pPr lvl="0" algn="ctr">
                        <a:buNone/>
                      </a:pPr>
                      <a:r>
                        <a:rPr lang="en-US" sz="1600"/>
                        <a:t>Change</a:t>
                      </a:r>
                    </a:p>
                    <a:p>
                      <a:pPr lvl="0" algn="ctr">
                        <a:buNone/>
                      </a:pPr>
                      <a:r>
                        <a:rPr lang="en-US" sz="1600"/>
                        <a:t>Score</a:t>
                      </a:r>
                      <a:endParaRPr lang="en-US"/>
                    </a:p>
                  </a:txBody>
                  <a:tcPr anchor="ctr">
                    <a:solidFill>
                      <a:srgbClr val="007780"/>
                    </a:solidFill>
                  </a:tcPr>
                </a:tc>
                <a:tc>
                  <a:txBody>
                    <a:bodyPr/>
                    <a:lstStyle/>
                    <a:p>
                      <a:pPr lvl="0" algn="ctr">
                        <a:buNone/>
                      </a:pPr>
                      <a:r>
                        <a:rPr lang="en-US" sz="1600"/>
                        <a:t>Indicator Score</a:t>
                      </a:r>
                    </a:p>
                  </a:txBody>
                  <a:tcPr anchor="ctr">
                    <a:solidFill>
                      <a:srgbClr val="007780"/>
                    </a:solidFill>
                  </a:tcPr>
                </a:tc>
                <a:tc>
                  <a:txBody>
                    <a:bodyPr/>
                    <a:lstStyle/>
                    <a:p>
                      <a:pPr lvl="0" algn="ctr">
                        <a:buNone/>
                      </a:pPr>
                      <a:r>
                        <a:rPr lang="en-US" sz="1600"/>
                        <a:t>Indicator</a:t>
                      </a:r>
                      <a:endParaRPr lang="en-US"/>
                    </a:p>
                    <a:p>
                      <a:pPr lvl="0" algn="ctr">
                        <a:buNone/>
                      </a:pPr>
                      <a:r>
                        <a:rPr lang="en-US" sz="1600"/>
                        <a:t>Weight</a:t>
                      </a:r>
                    </a:p>
                  </a:txBody>
                  <a:tcPr anchor="ctr">
                    <a:solidFill>
                      <a:srgbClr val="007780"/>
                    </a:solidFill>
                  </a:tcPr>
                </a:tc>
                <a:tc>
                  <a:txBody>
                    <a:bodyPr/>
                    <a:lstStyle/>
                    <a:p>
                      <a:pPr lvl="0" algn="ctr">
                        <a:buNone/>
                      </a:pPr>
                      <a:r>
                        <a:rPr lang="en-US" sz="1600"/>
                        <a:t>Weighted Indicator Score</a:t>
                      </a:r>
                    </a:p>
                  </a:txBody>
                  <a:tcPr anchor="ctr">
                    <a:solidFill>
                      <a:srgbClr val="007780"/>
                    </a:solidFill>
                  </a:tcPr>
                </a:tc>
                <a:extLst>
                  <a:ext uri="{0D108BD9-81ED-4DB2-BD59-A6C34878D82A}">
                    <a16:rowId xmlns:a16="http://schemas.microsoft.com/office/drawing/2014/main" val="1872972917"/>
                  </a:ext>
                </a:extLst>
              </a:tr>
              <a:tr h="781922">
                <a:tc>
                  <a:txBody>
                    <a:bodyPr/>
                    <a:lstStyle/>
                    <a:p>
                      <a:r>
                        <a:rPr lang="en-US"/>
                        <a:t>State Assessment Results in Reading/Math</a:t>
                      </a:r>
                      <a:endParaRPr lang="en-US" strike="sngStrike"/>
                    </a:p>
                  </a:txBody>
                  <a:tcPr>
                    <a:solidFill>
                      <a:srgbClr val="A7CBCD"/>
                    </a:solidFill>
                  </a:tcPr>
                </a:tc>
                <a:tc>
                  <a:txBody>
                    <a:bodyPr/>
                    <a:lstStyle/>
                    <a:p>
                      <a:pPr algn="ctr"/>
                      <a:r>
                        <a:rPr lang="en-US"/>
                        <a:t>65.0</a:t>
                      </a:r>
                    </a:p>
                  </a:txBody>
                  <a:tcPr anchor="ctr">
                    <a:solidFill>
                      <a:srgbClr val="A7CBCD"/>
                    </a:solidFill>
                  </a:tcPr>
                </a:tc>
                <a:tc>
                  <a:txBody>
                    <a:bodyPr/>
                    <a:lstStyle/>
                    <a:p>
                      <a:pPr algn="ctr"/>
                      <a:r>
                        <a:rPr lang="en-US"/>
                        <a:t>60.0</a:t>
                      </a:r>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781922">
                <a:tc>
                  <a:txBody>
                    <a:bodyPr/>
                    <a:lstStyle/>
                    <a:p>
                      <a:r>
                        <a:rPr lang="en-US" strike="noStrike"/>
                        <a:t>State Assessment Results in Sci/SS/CW</a:t>
                      </a:r>
                    </a:p>
                  </a:txBody>
                  <a:tcPr>
                    <a:solidFill>
                      <a:srgbClr val="D0E0E3"/>
                    </a:solidFill>
                  </a:tcPr>
                </a:tc>
                <a:tc>
                  <a:txBody>
                    <a:bodyPr/>
                    <a:lstStyle/>
                    <a:p>
                      <a:pPr algn="ctr"/>
                      <a:r>
                        <a:rPr lang="en-US"/>
                        <a:t>55.0</a:t>
                      </a:r>
                    </a:p>
                  </a:txBody>
                  <a:tcPr anchor="ctr">
                    <a:solidFill>
                      <a:srgbClr val="D0E0E3"/>
                    </a:solidFill>
                  </a:tcPr>
                </a:tc>
                <a:tc>
                  <a:txBody>
                    <a:bodyPr/>
                    <a:lstStyle/>
                    <a:p>
                      <a:pPr algn="ctr"/>
                      <a:r>
                        <a:rPr lang="en-US"/>
                        <a:t>50.0</a:t>
                      </a:r>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96391">
                <a:tc>
                  <a:txBody>
                    <a:bodyPr/>
                    <a:lstStyle/>
                    <a:p>
                      <a:r>
                        <a:rPr lang="en-US"/>
                        <a:t>EL Progress</a:t>
                      </a:r>
                    </a:p>
                  </a:txBody>
                  <a:tcPr>
                    <a:solidFill>
                      <a:srgbClr val="A7CBCD"/>
                    </a:solidFill>
                  </a:tcPr>
                </a:tc>
                <a:tc>
                  <a:txBody>
                    <a:bodyPr/>
                    <a:lstStyle/>
                    <a:p>
                      <a:pPr algn="ctr"/>
                      <a:r>
                        <a:rPr lang="en-US"/>
                        <a:t>38.1</a:t>
                      </a:r>
                    </a:p>
                  </a:txBody>
                  <a:tcPr anchor="ctr">
                    <a:solidFill>
                      <a:srgbClr val="A7CBCD"/>
                    </a:solidFill>
                  </a:tcPr>
                </a:tc>
                <a:tc>
                  <a:txBody>
                    <a:bodyPr/>
                    <a:lstStyle/>
                    <a:p>
                      <a:pPr algn="ctr"/>
                      <a:r>
                        <a:rPr lang="en-US"/>
                        <a:t>34.0</a:t>
                      </a:r>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553862">
                <a:tc>
                  <a:txBody>
                    <a:bodyPr/>
                    <a:lstStyle/>
                    <a:p>
                      <a:r>
                        <a:rPr lang="en-US"/>
                        <a:t>School Climate &amp; Safety</a:t>
                      </a:r>
                    </a:p>
                  </a:txBody>
                  <a:tcPr>
                    <a:lnB w="12700" cmpd="sng">
                      <a:noFill/>
                    </a:lnB>
                    <a:solidFill>
                      <a:srgbClr val="D0E0E3"/>
                    </a:solidFill>
                  </a:tcPr>
                </a:tc>
                <a:tc>
                  <a:txBody>
                    <a:bodyPr/>
                    <a:lstStyle/>
                    <a:p>
                      <a:pPr lvl="0" algn="ctr">
                        <a:buNone/>
                      </a:pPr>
                      <a:r>
                        <a:rPr lang="en-US"/>
                        <a:t>84.4</a:t>
                      </a:r>
                    </a:p>
                  </a:txBody>
                  <a:tcPr anchor="ctr">
                    <a:lnB w="12700" cmpd="sng">
                      <a:noFill/>
                    </a:lnB>
                    <a:solidFill>
                      <a:srgbClr val="D0E0E3"/>
                    </a:solidFill>
                  </a:tcPr>
                </a:tc>
                <a:tc>
                  <a:txBody>
                    <a:bodyPr/>
                    <a:lstStyle/>
                    <a:p>
                      <a:pPr lvl="0" algn="ctr">
                        <a:buNone/>
                      </a:pPr>
                      <a:r>
                        <a:rPr lang="en-US"/>
                        <a:t>86.2</a:t>
                      </a:r>
                    </a:p>
                  </a:txBody>
                  <a:tcPr anchor="ctr">
                    <a:lnB w="12700" cmpd="sng">
                      <a:noFill/>
                    </a:lnB>
                    <a:solidFill>
                      <a:srgbClr val="D0E0E3"/>
                    </a:solidFill>
                  </a:tcPr>
                </a:tc>
                <a:tc>
                  <a:txBody>
                    <a:bodyPr/>
                    <a:lstStyle/>
                    <a:p>
                      <a:pPr lvl="0" algn="ctr">
                        <a:buNone/>
                      </a:pPr>
                      <a:r>
                        <a:rPr lang="en-US"/>
                        <a:t>-1.8</a:t>
                      </a:r>
                    </a:p>
                  </a:txBody>
                  <a:tcPr anchor="ctr">
                    <a:lnB w="12700" cmpd="sng">
                      <a:noFill/>
                    </a:lnB>
                    <a:solidFill>
                      <a:srgbClr val="D0E0E3"/>
                    </a:solidFill>
                  </a:tcPr>
                </a:tc>
                <a:tc>
                  <a:txBody>
                    <a:bodyPr/>
                    <a:lstStyle/>
                    <a:p>
                      <a:pPr lvl="0" algn="ctr">
                        <a:buNone/>
                      </a:pPr>
                      <a:r>
                        <a:rPr lang="en-US"/>
                        <a:t>82.6</a:t>
                      </a:r>
                    </a:p>
                  </a:txBody>
                  <a:tcPr anchor="ctr">
                    <a:lnB w="12700" cmpd="sng">
                      <a:noFill/>
                    </a:lnB>
                    <a:solidFill>
                      <a:srgbClr val="D0E0E3"/>
                    </a:solidFill>
                  </a:tcPr>
                </a:tc>
                <a:tc>
                  <a:txBody>
                    <a:bodyPr/>
                    <a:lstStyle/>
                    <a:p>
                      <a:pPr lvl="0" algn="ctr">
                        <a:buNone/>
                      </a:pPr>
                      <a:r>
                        <a:rPr lang="en-US"/>
                        <a:t>.04</a:t>
                      </a:r>
                    </a:p>
                  </a:txBody>
                  <a:tcPr anchor="ctr">
                    <a:lnB w="12700" cmpd="sng">
                      <a:noFill/>
                    </a:lnB>
                    <a:solidFill>
                      <a:srgbClr val="D0E0E3"/>
                    </a:solidFill>
                  </a:tcPr>
                </a:tc>
                <a:tc>
                  <a:txBody>
                    <a:bodyPr/>
                    <a:lstStyle/>
                    <a:p>
                      <a:pPr lvl="0" algn="ctr">
                        <a:buNone/>
                      </a:pPr>
                      <a:r>
                        <a:rPr lang="en-US"/>
                        <a:t>3.3</a:t>
                      </a:r>
                    </a:p>
                  </a:txBody>
                  <a:tcPr anchor="ctr">
                    <a:solidFill>
                      <a:srgbClr val="D0E0E3"/>
                    </a:solidFill>
                  </a:tcPr>
                </a:tc>
                <a:extLst>
                  <a:ext uri="{0D108BD9-81ED-4DB2-BD59-A6C34878D82A}">
                    <a16:rowId xmlns:a16="http://schemas.microsoft.com/office/drawing/2014/main" val="3166012914"/>
                  </a:ext>
                </a:extLst>
              </a:tr>
              <a:tr h="396391">
                <a:tc>
                  <a:txBody>
                    <a:bodyPr/>
                    <a:lstStyle/>
                    <a:p>
                      <a:pPr algn="r"/>
                      <a:endParaRPr lang="en-US" strike="no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trike="noStrike"/>
                        <a:t>Overall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a:t>65.1</a:t>
                      </a:r>
                    </a:p>
                  </a:txBody>
                  <a:tcPr anchor="ctr">
                    <a:lnL w="12700" cmpd="sng">
                      <a:noFill/>
                    </a:lnL>
                    <a:solidFill>
                      <a:srgbClr val="A7CBCD"/>
                    </a:solidFill>
                  </a:tcPr>
                </a:tc>
                <a:extLst>
                  <a:ext uri="{0D108BD9-81ED-4DB2-BD59-A6C34878D82A}">
                    <a16:rowId xmlns:a16="http://schemas.microsoft.com/office/drawing/2014/main" val="1235182390"/>
                  </a:ext>
                </a:extLst>
              </a:tr>
            </a:tbl>
          </a:graphicData>
        </a:graphic>
      </p:graphicFrame>
      <p:sp>
        <p:nvSpPr>
          <p:cNvPr id="8" name="Minus Sign 7" descr="Minus sign indicating Status Prior is subtracted from Status Current to equal the Change Score">
            <a:extLst>
              <a:ext uri="{FF2B5EF4-FFF2-40B4-BE49-F238E27FC236}">
                <a16:creationId xmlns:a16="http://schemas.microsoft.com/office/drawing/2014/main" id="{3097BA91-308B-DC8B-B23F-6CF973F4602B}"/>
              </a:ext>
            </a:extLst>
          </p:cNvPr>
          <p:cNvSpPr/>
          <p:nvPr/>
        </p:nvSpPr>
        <p:spPr>
          <a:xfrm>
            <a:off x="4242888" y="1254542"/>
            <a:ext cx="407773" cy="407773"/>
          </a:xfrm>
          <a:prstGeom prst="mathMinu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Equals 8" descr="Equal sign indicating Status Prior is subtracted from Status Current to equal the Change Score.">
            <a:extLst>
              <a:ext uri="{FF2B5EF4-FFF2-40B4-BE49-F238E27FC236}">
                <a16:creationId xmlns:a16="http://schemas.microsoft.com/office/drawing/2014/main" id="{9C23C9E5-ECC6-669D-8854-E26E26E46519}"/>
              </a:ext>
            </a:extLst>
          </p:cNvPr>
          <p:cNvSpPr/>
          <p:nvPr/>
        </p:nvSpPr>
        <p:spPr>
          <a:xfrm>
            <a:off x="5484702" y="1307209"/>
            <a:ext cx="407773" cy="302441"/>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Rectangle 12" descr="The colored border highlights the change score calculation.">
            <a:extLst>
              <a:ext uri="{FF2B5EF4-FFF2-40B4-BE49-F238E27FC236}">
                <a16:creationId xmlns:a16="http://schemas.microsoft.com/office/drawing/2014/main" id="{C4C64A92-9C54-D3C9-1912-A6241B936505}"/>
              </a:ext>
            </a:extLst>
          </p:cNvPr>
          <p:cNvSpPr/>
          <p:nvPr/>
        </p:nvSpPr>
        <p:spPr>
          <a:xfrm>
            <a:off x="2958219" y="962913"/>
            <a:ext cx="3768297" cy="885705"/>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136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430696" y="-11043"/>
            <a:ext cx="8361970" cy="1033122"/>
          </a:xfrm>
        </p:spPr>
        <p:txBody>
          <a:bodyPr>
            <a:normAutofit/>
          </a:bodyPr>
          <a:lstStyle/>
          <a:p>
            <a:r>
              <a:rPr lang="en-US" sz="3600"/>
              <a:t>Example – Elementary School pt. 4</a:t>
            </a:r>
          </a:p>
        </p:txBody>
      </p:sp>
      <p:graphicFrame>
        <p:nvGraphicFramePr>
          <p:cNvPr id="5" name="Table 4">
            <a:extLst>
              <a:ext uri="{FF2B5EF4-FFF2-40B4-BE49-F238E27FC236}">
                <a16:creationId xmlns:a16="http://schemas.microsoft.com/office/drawing/2014/main" id="{B688E5B6-CE9C-2336-287B-5B8B8F8C03CA}"/>
              </a:ext>
            </a:extLst>
          </p:cNvPr>
          <p:cNvGraphicFramePr>
            <a:graphicFrameLocks noGrp="1"/>
          </p:cNvGraphicFramePr>
          <p:nvPr>
            <p:extLst>
              <p:ext uri="{D42A27DB-BD31-4B8C-83A1-F6EECF244321}">
                <p14:modId xmlns:p14="http://schemas.microsoft.com/office/powerpoint/2010/main" val="3769914294"/>
              </p:ext>
            </p:extLst>
          </p:nvPr>
        </p:nvGraphicFramePr>
        <p:xfrm>
          <a:off x="1238189" y="962173"/>
          <a:ext cx="9715622" cy="4933653"/>
        </p:xfrm>
        <a:graphic>
          <a:graphicData uri="http://schemas.openxmlformats.org/drawingml/2006/table">
            <a:tbl>
              <a:tblPr firstRow="1" bandRow="1">
                <a:tableStyleId>{5C22544A-7EE6-4342-B048-85BDC9FD1C3A}</a:tableStyleId>
              </a:tblPr>
              <a:tblGrid>
                <a:gridCol w="1698730">
                  <a:extLst>
                    <a:ext uri="{9D8B030D-6E8A-4147-A177-3AD203B41FA5}">
                      <a16:colId xmlns:a16="http://schemas.microsoft.com/office/drawing/2014/main" val="2605119779"/>
                    </a:ext>
                  </a:extLst>
                </a:gridCol>
                <a:gridCol w="1375199">
                  <a:extLst>
                    <a:ext uri="{9D8B030D-6E8A-4147-A177-3AD203B41FA5}">
                      <a16:colId xmlns:a16="http://schemas.microsoft.com/office/drawing/2014/main" val="2903694260"/>
                    </a:ext>
                  </a:extLst>
                </a:gridCol>
                <a:gridCol w="1222408">
                  <a:extLst>
                    <a:ext uri="{9D8B030D-6E8A-4147-A177-3AD203B41FA5}">
                      <a16:colId xmlns:a16="http://schemas.microsoft.com/office/drawing/2014/main" val="51187319"/>
                    </a:ext>
                  </a:extLst>
                </a:gridCol>
                <a:gridCol w="1182413">
                  <a:extLst>
                    <a:ext uri="{9D8B030D-6E8A-4147-A177-3AD203B41FA5}">
                      <a16:colId xmlns:a16="http://schemas.microsoft.com/office/drawing/2014/main" val="816816258"/>
                    </a:ext>
                  </a:extLst>
                </a:gridCol>
                <a:gridCol w="1610940">
                  <a:extLst>
                    <a:ext uri="{9D8B030D-6E8A-4147-A177-3AD203B41FA5}">
                      <a16:colId xmlns:a16="http://schemas.microsoft.com/office/drawing/2014/main" val="1702985750"/>
                    </a:ext>
                  </a:extLst>
                </a:gridCol>
                <a:gridCol w="1312966">
                  <a:extLst>
                    <a:ext uri="{9D8B030D-6E8A-4147-A177-3AD203B41FA5}">
                      <a16:colId xmlns:a16="http://schemas.microsoft.com/office/drawing/2014/main" val="3649583829"/>
                    </a:ext>
                  </a:extLst>
                </a:gridCol>
                <a:gridCol w="1312966">
                  <a:extLst>
                    <a:ext uri="{9D8B030D-6E8A-4147-A177-3AD203B41FA5}">
                      <a16:colId xmlns:a16="http://schemas.microsoft.com/office/drawing/2014/main" val="2693980271"/>
                    </a:ext>
                  </a:extLst>
                </a:gridCol>
              </a:tblGrid>
              <a:tr h="879662">
                <a:tc>
                  <a:txBody>
                    <a:bodyPr/>
                    <a:lstStyle/>
                    <a:p>
                      <a:pPr lvl="0">
                        <a:buNone/>
                      </a:pPr>
                      <a:r>
                        <a:rPr lang="en-US" sz="1600"/>
                        <a:t>Elementary School Indicator</a:t>
                      </a:r>
                    </a:p>
                  </a:txBody>
                  <a:tcPr>
                    <a:solidFill>
                      <a:srgbClr val="007780"/>
                    </a:solidFill>
                  </a:tcPr>
                </a:tc>
                <a:tc>
                  <a:txBody>
                    <a:bodyPr/>
                    <a:lstStyle/>
                    <a:p>
                      <a:pPr lvl="0" algn="ctr">
                        <a:buNone/>
                      </a:pP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p>
                  </a:txBody>
                  <a:tcPr anchor="ctr">
                    <a:solidFill>
                      <a:srgbClr val="007780"/>
                    </a:solidFill>
                  </a:tcPr>
                </a:tc>
                <a:tc>
                  <a:txBody>
                    <a:bodyPr/>
                    <a:lstStyle/>
                    <a:p>
                      <a:pPr lvl="0" algn="ctr">
                        <a:buNone/>
                      </a:pPr>
                      <a:endParaRPr lang="en-US" dirty="0"/>
                    </a:p>
                  </a:txBody>
                  <a:tcPr anchor="ctr">
                    <a:solidFill>
                      <a:srgbClr val="007780"/>
                    </a:solidFill>
                  </a:tcPr>
                </a:tc>
                <a:tc>
                  <a:txBody>
                    <a:bodyPr/>
                    <a:lstStyle/>
                    <a:p>
                      <a:pPr lvl="0" algn="ctr">
                        <a:buNone/>
                      </a:pPr>
                      <a:r>
                        <a:rPr lang="en-US" sz="1600"/>
                        <a:t>Change</a:t>
                      </a:r>
                    </a:p>
                    <a:p>
                      <a:pPr lvl="0" algn="ctr">
                        <a:buNone/>
                      </a:pPr>
                      <a:r>
                        <a:rPr lang="en-US" sz="1600"/>
                        <a:t>Score</a:t>
                      </a:r>
                      <a:endParaRPr lang="en-US"/>
                    </a:p>
                  </a:txBody>
                  <a:tcPr anchor="ctr">
                    <a:solidFill>
                      <a:srgbClr val="007780"/>
                    </a:solidFill>
                  </a:tcPr>
                </a:tc>
                <a:tc>
                  <a:txBody>
                    <a:bodyPr/>
                    <a:lstStyle/>
                    <a:p>
                      <a:pPr lvl="0" algn="ctr">
                        <a:buNone/>
                      </a:pPr>
                      <a:r>
                        <a:rPr lang="en-US" sz="1600"/>
                        <a:t>Indicator Score</a:t>
                      </a:r>
                    </a:p>
                  </a:txBody>
                  <a:tcPr anchor="ctr">
                    <a:solidFill>
                      <a:srgbClr val="007780"/>
                    </a:solidFill>
                  </a:tcPr>
                </a:tc>
                <a:tc>
                  <a:txBody>
                    <a:bodyPr/>
                    <a:lstStyle/>
                    <a:p>
                      <a:pPr lvl="0" algn="ctr">
                        <a:buNone/>
                      </a:pPr>
                      <a:r>
                        <a:rPr lang="en-US" sz="1600"/>
                        <a:t>Indicator</a:t>
                      </a:r>
                      <a:endParaRPr lang="en-US"/>
                    </a:p>
                    <a:p>
                      <a:pPr lvl="0" algn="ctr">
                        <a:buNone/>
                      </a:pPr>
                      <a:r>
                        <a:rPr lang="en-US" sz="1600"/>
                        <a:t>Weight</a:t>
                      </a:r>
                    </a:p>
                  </a:txBody>
                  <a:tcPr anchor="ctr">
                    <a:solidFill>
                      <a:srgbClr val="007780"/>
                    </a:solidFill>
                  </a:tcPr>
                </a:tc>
                <a:tc>
                  <a:txBody>
                    <a:bodyPr/>
                    <a:lstStyle/>
                    <a:p>
                      <a:pPr lvl="0" algn="ctr">
                        <a:buNone/>
                      </a:pPr>
                      <a:r>
                        <a:rPr lang="en-US" sz="1600"/>
                        <a:t>Weighted Indicator Score</a:t>
                      </a:r>
                    </a:p>
                  </a:txBody>
                  <a:tcPr anchor="ctr">
                    <a:solidFill>
                      <a:srgbClr val="007780"/>
                    </a:solidFill>
                  </a:tcPr>
                </a:tc>
                <a:extLst>
                  <a:ext uri="{0D108BD9-81ED-4DB2-BD59-A6C34878D82A}">
                    <a16:rowId xmlns:a16="http://schemas.microsoft.com/office/drawing/2014/main" val="1872972917"/>
                  </a:ext>
                </a:extLst>
              </a:tr>
              <a:tr h="781922">
                <a:tc>
                  <a:txBody>
                    <a:bodyPr/>
                    <a:lstStyle/>
                    <a:p>
                      <a:r>
                        <a:rPr lang="en-US"/>
                        <a:t>State Assessment Results in Reading/Math</a:t>
                      </a:r>
                      <a:endParaRPr lang="en-US" strike="sngStrike"/>
                    </a:p>
                  </a:txBody>
                  <a:tcPr>
                    <a:solidFill>
                      <a:srgbClr val="A7CBCD"/>
                    </a:solidFill>
                  </a:tcPr>
                </a:tc>
                <a:tc>
                  <a:txBody>
                    <a:bodyPr/>
                    <a:lstStyle/>
                    <a:p>
                      <a:pPr algn="ctr"/>
                      <a:r>
                        <a:rPr lang="en-US"/>
                        <a:t>65.0</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781922">
                <a:tc>
                  <a:txBody>
                    <a:bodyPr/>
                    <a:lstStyle/>
                    <a:p>
                      <a:r>
                        <a:rPr lang="en-US" strike="noStrike"/>
                        <a:t>State Assessment Results in Sci/SS/CW</a:t>
                      </a:r>
                    </a:p>
                  </a:txBody>
                  <a:tcPr>
                    <a:solidFill>
                      <a:srgbClr val="D0E0E3"/>
                    </a:solidFill>
                  </a:tcPr>
                </a:tc>
                <a:tc>
                  <a:txBody>
                    <a:bodyPr/>
                    <a:lstStyle/>
                    <a:p>
                      <a:pPr algn="ctr"/>
                      <a:r>
                        <a:rPr lang="en-US"/>
                        <a:t>55.0</a:t>
                      </a:r>
                    </a:p>
                  </a:txBody>
                  <a:tcPr anchor="ctr">
                    <a:solidFill>
                      <a:srgbClr val="D0E0E3"/>
                    </a:solidFill>
                  </a:tcPr>
                </a:tc>
                <a:tc>
                  <a:txBody>
                    <a:bodyPr/>
                    <a:lstStyle/>
                    <a:p>
                      <a:pPr algn="ctr"/>
                      <a:endParaRPr lang="en-US"/>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96391">
                <a:tc>
                  <a:txBody>
                    <a:bodyPr/>
                    <a:lstStyle/>
                    <a:p>
                      <a:r>
                        <a:rPr lang="en-US"/>
                        <a:t>EL Progress</a:t>
                      </a:r>
                    </a:p>
                  </a:txBody>
                  <a:tcPr>
                    <a:solidFill>
                      <a:srgbClr val="A7CBCD"/>
                    </a:solidFill>
                  </a:tcPr>
                </a:tc>
                <a:tc>
                  <a:txBody>
                    <a:bodyPr/>
                    <a:lstStyle/>
                    <a:p>
                      <a:pPr algn="ctr"/>
                      <a:r>
                        <a:rPr lang="en-US"/>
                        <a:t>38.1</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553862">
                <a:tc>
                  <a:txBody>
                    <a:bodyPr/>
                    <a:lstStyle/>
                    <a:p>
                      <a:r>
                        <a:rPr lang="en-US"/>
                        <a:t>School Climate &amp; Safety</a:t>
                      </a:r>
                    </a:p>
                  </a:txBody>
                  <a:tcPr>
                    <a:lnB w="12700" cmpd="sng">
                      <a:noFill/>
                    </a:lnB>
                    <a:solidFill>
                      <a:srgbClr val="D0E0E3"/>
                    </a:solidFill>
                  </a:tcPr>
                </a:tc>
                <a:tc>
                  <a:txBody>
                    <a:bodyPr/>
                    <a:lstStyle/>
                    <a:p>
                      <a:pPr lvl="0" algn="ctr">
                        <a:buNone/>
                      </a:pPr>
                      <a:r>
                        <a:rPr lang="en-US"/>
                        <a:t>84.4</a:t>
                      </a:r>
                    </a:p>
                  </a:txBody>
                  <a:tcPr anchor="ctr">
                    <a:lnB w="12700" cmpd="sng">
                      <a:noFill/>
                    </a:lnB>
                    <a:solidFill>
                      <a:srgbClr val="D0E0E3"/>
                    </a:solidFill>
                  </a:tcPr>
                </a:tc>
                <a:tc>
                  <a:txBody>
                    <a:bodyPr/>
                    <a:lstStyle/>
                    <a:p>
                      <a:pPr lvl="0" algn="ctr">
                        <a:buNone/>
                      </a:pPr>
                      <a:endParaRPr lang="en-US"/>
                    </a:p>
                  </a:txBody>
                  <a:tcPr anchor="ctr">
                    <a:lnB w="12700" cmpd="sng">
                      <a:noFill/>
                    </a:lnB>
                    <a:solidFill>
                      <a:srgbClr val="D0E0E3"/>
                    </a:solidFill>
                  </a:tcPr>
                </a:tc>
                <a:tc>
                  <a:txBody>
                    <a:bodyPr/>
                    <a:lstStyle/>
                    <a:p>
                      <a:pPr lvl="0" algn="ctr">
                        <a:buNone/>
                      </a:pPr>
                      <a:r>
                        <a:rPr lang="en-US"/>
                        <a:t>-1.8</a:t>
                      </a:r>
                    </a:p>
                  </a:txBody>
                  <a:tcPr anchor="ctr">
                    <a:lnB w="12700" cmpd="sng">
                      <a:noFill/>
                    </a:lnB>
                    <a:solidFill>
                      <a:srgbClr val="D0E0E3"/>
                    </a:solidFill>
                  </a:tcPr>
                </a:tc>
                <a:tc>
                  <a:txBody>
                    <a:bodyPr/>
                    <a:lstStyle/>
                    <a:p>
                      <a:pPr lvl="0" algn="ctr">
                        <a:buNone/>
                      </a:pPr>
                      <a:r>
                        <a:rPr lang="en-US"/>
                        <a:t>82.6</a:t>
                      </a:r>
                    </a:p>
                  </a:txBody>
                  <a:tcPr anchor="ctr">
                    <a:lnB w="12700" cmpd="sng">
                      <a:noFill/>
                    </a:lnB>
                    <a:solidFill>
                      <a:srgbClr val="D0E0E3"/>
                    </a:solidFill>
                  </a:tcPr>
                </a:tc>
                <a:tc>
                  <a:txBody>
                    <a:bodyPr/>
                    <a:lstStyle/>
                    <a:p>
                      <a:pPr lvl="0" algn="ctr">
                        <a:buNone/>
                      </a:pPr>
                      <a:r>
                        <a:rPr lang="en-US"/>
                        <a:t>.04</a:t>
                      </a:r>
                    </a:p>
                  </a:txBody>
                  <a:tcPr anchor="ctr">
                    <a:lnB w="12700" cmpd="sng">
                      <a:noFill/>
                    </a:lnB>
                    <a:solidFill>
                      <a:srgbClr val="D0E0E3"/>
                    </a:solidFill>
                  </a:tcPr>
                </a:tc>
                <a:tc>
                  <a:txBody>
                    <a:bodyPr/>
                    <a:lstStyle/>
                    <a:p>
                      <a:pPr lvl="0" algn="ctr">
                        <a:buNone/>
                      </a:pPr>
                      <a:r>
                        <a:rPr lang="en-US"/>
                        <a:t>3.3</a:t>
                      </a:r>
                    </a:p>
                  </a:txBody>
                  <a:tcPr anchor="ctr">
                    <a:solidFill>
                      <a:srgbClr val="D0E0E3"/>
                    </a:solidFill>
                  </a:tcPr>
                </a:tc>
                <a:extLst>
                  <a:ext uri="{0D108BD9-81ED-4DB2-BD59-A6C34878D82A}">
                    <a16:rowId xmlns:a16="http://schemas.microsoft.com/office/drawing/2014/main" val="3166012914"/>
                  </a:ext>
                </a:extLst>
              </a:tr>
              <a:tr h="396391">
                <a:tc>
                  <a:txBody>
                    <a:bodyPr/>
                    <a:lstStyle/>
                    <a:p>
                      <a:pPr algn="r"/>
                      <a:endParaRPr lang="en-US" strike="no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trike="noStrike"/>
                        <a:t>Overall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dirty="0"/>
                        <a:t>65.1</a:t>
                      </a:r>
                    </a:p>
                  </a:txBody>
                  <a:tcPr anchor="ctr">
                    <a:lnL w="12700" cmpd="sng">
                      <a:noFill/>
                    </a:lnL>
                    <a:solidFill>
                      <a:srgbClr val="A7CBCD"/>
                    </a:solidFill>
                  </a:tcPr>
                </a:tc>
                <a:extLst>
                  <a:ext uri="{0D108BD9-81ED-4DB2-BD59-A6C34878D82A}">
                    <a16:rowId xmlns:a16="http://schemas.microsoft.com/office/drawing/2014/main" val="1235182390"/>
                  </a:ext>
                </a:extLst>
              </a:tr>
            </a:tbl>
          </a:graphicData>
        </a:graphic>
      </p:graphicFrame>
      <p:sp>
        <p:nvSpPr>
          <p:cNvPr id="9" name="Equals 8" descr="Equal sign indicating Status Current is added to Change Score to equal the Indicator Score.">
            <a:extLst>
              <a:ext uri="{FF2B5EF4-FFF2-40B4-BE49-F238E27FC236}">
                <a16:creationId xmlns:a16="http://schemas.microsoft.com/office/drawing/2014/main" id="{9C23C9E5-ECC6-669D-8854-E26E26E46519}"/>
              </a:ext>
            </a:extLst>
          </p:cNvPr>
          <p:cNvSpPr/>
          <p:nvPr/>
        </p:nvSpPr>
        <p:spPr>
          <a:xfrm>
            <a:off x="6498748" y="1248607"/>
            <a:ext cx="358347" cy="302441"/>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Rectangle 12" descr="The colored border highlights the indicator score calculation.&#10;">
            <a:extLst>
              <a:ext uri="{FF2B5EF4-FFF2-40B4-BE49-F238E27FC236}">
                <a16:creationId xmlns:a16="http://schemas.microsoft.com/office/drawing/2014/main" id="{C4C64A92-9C54-D3C9-1912-A6241B936505}"/>
              </a:ext>
            </a:extLst>
          </p:cNvPr>
          <p:cNvSpPr/>
          <p:nvPr/>
        </p:nvSpPr>
        <p:spPr>
          <a:xfrm>
            <a:off x="2957286" y="962173"/>
            <a:ext cx="5365018" cy="875310"/>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Plus Sign 2" descr="Addition sign indicating Status Current is added to Change Score to equal the Indicator Score.">
            <a:extLst>
              <a:ext uri="{FF2B5EF4-FFF2-40B4-BE49-F238E27FC236}">
                <a16:creationId xmlns:a16="http://schemas.microsoft.com/office/drawing/2014/main" id="{FA01D216-84DB-5C56-32D0-24CFD98CD9B3}"/>
              </a:ext>
            </a:extLst>
          </p:cNvPr>
          <p:cNvSpPr/>
          <p:nvPr/>
        </p:nvSpPr>
        <p:spPr>
          <a:xfrm>
            <a:off x="4675193" y="1228119"/>
            <a:ext cx="358346" cy="343415"/>
          </a:xfrm>
          <a:prstGeom prst="mathPlu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5750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456396" y="-140540"/>
            <a:ext cx="8596800" cy="1320800"/>
          </a:xfrm>
        </p:spPr>
        <p:txBody>
          <a:bodyPr>
            <a:normAutofit/>
          </a:bodyPr>
          <a:lstStyle/>
          <a:p>
            <a:r>
              <a:rPr lang="en-US" sz="3600"/>
              <a:t>Example – Elementary School pt. 5</a:t>
            </a:r>
          </a:p>
        </p:txBody>
      </p:sp>
      <p:graphicFrame>
        <p:nvGraphicFramePr>
          <p:cNvPr id="3" name="Table 4">
            <a:extLst>
              <a:ext uri="{FF2B5EF4-FFF2-40B4-BE49-F238E27FC236}">
                <a16:creationId xmlns:a16="http://schemas.microsoft.com/office/drawing/2014/main" id="{20B163A5-9D6E-C9B9-69DA-6050351CCE68}"/>
              </a:ext>
            </a:extLst>
          </p:cNvPr>
          <p:cNvGraphicFramePr>
            <a:graphicFrameLocks noGrp="1"/>
          </p:cNvGraphicFramePr>
          <p:nvPr>
            <p:extLst>
              <p:ext uri="{D42A27DB-BD31-4B8C-83A1-F6EECF244321}">
                <p14:modId xmlns:p14="http://schemas.microsoft.com/office/powerpoint/2010/main" val="2939071837"/>
              </p:ext>
            </p:extLst>
          </p:nvPr>
        </p:nvGraphicFramePr>
        <p:xfrm>
          <a:off x="1238189" y="962173"/>
          <a:ext cx="9715622" cy="4933653"/>
        </p:xfrm>
        <a:graphic>
          <a:graphicData uri="http://schemas.openxmlformats.org/drawingml/2006/table">
            <a:tbl>
              <a:tblPr firstRow="1" bandRow="1">
                <a:tableStyleId>{5C22544A-7EE6-4342-B048-85BDC9FD1C3A}</a:tableStyleId>
              </a:tblPr>
              <a:tblGrid>
                <a:gridCol w="1698730">
                  <a:extLst>
                    <a:ext uri="{9D8B030D-6E8A-4147-A177-3AD203B41FA5}">
                      <a16:colId xmlns:a16="http://schemas.microsoft.com/office/drawing/2014/main" val="2605119779"/>
                    </a:ext>
                  </a:extLst>
                </a:gridCol>
                <a:gridCol w="1530306">
                  <a:extLst>
                    <a:ext uri="{9D8B030D-6E8A-4147-A177-3AD203B41FA5}">
                      <a16:colId xmlns:a16="http://schemas.microsoft.com/office/drawing/2014/main" val="2903694260"/>
                    </a:ext>
                  </a:extLst>
                </a:gridCol>
                <a:gridCol w="775456">
                  <a:extLst>
                    <a:ext uri="{9D8B030D-6E8A-4147-A177-3AD203B41FA5}">
                      <a16:colId xmlns:a16="http://schemas.microsoft.com/office/drawing/2014/main" val="51187319"/>
                    </a:ext>
                  </a:extLst>
                </a:gridCol>
                <a:gridCol w="1474258">
                  <a:extLst>
                    <a:ext uri="{9D8B030D-6E8A-4147-A177-3AD203B41FA5}">
                      <a16:colId xmlns:a16="http://schemas.microsoft.com/office/drawing/2014/main" val="816816258"/>
                    </a:ext>
                  </a:extLst>
                </a:gridCol>
                <a:gridCol w="1610940">
                  <a:extLst>
                    <a:ext uri="{9D8B030D-6E8A-4147-A177-3AD203B41FA5}">
                      <a16:colId xmlns:a16="http://schemas.microsoft.com/office/drawing/2014/main" val="1702985750"/>
                    </a:ext>
                  </a:extLst>
                </a:gridCol>
                <a:gridCol w="1312966">
                  <a:extLst>
                    <a:ext uri="{9D8B030D-6E8A-4147-A177-3AD203B41FA5}">
                      <a16:colId xmlns:a16="http://schemas.microsoft.com/office/drawing/2014/main" val="3649583829"/>
                    </a:ext>
                  </a:extLst>
                </a:gridCol>
                <a:gridCol w="1312966">
                  <a:extLst>
                    <a:ext uri="{9D8B030D-6E8A-4147-A177-3AD203B41FA5}">
                      <a16:colId xmlns:a16="http://schemas.microsoft.com/office/drawing/2014/main" val="2693980271"/>
                    </a:ext>
                  </a:extLst>
                </a:gridCol>
              </a:tblGrid>
              <a:tr h="879662">
                <a:tc>
                  <a:txBody>
                    <a:bodyPr/>
                    <a:lstStyle/>
                    <a:p>
                      <a:pPr lvl="0">
                        <a:buNone/>
                      </a:pPr>
                      <a:r>
                        <a:rPr lang="en-US" sz="1600"/>
                        <a:t>Elementary School Indicator</a:t>
                      </a:r>
                    </a:p>
                  </a:txBody>
                  <a:tcPr>
                    <a:solidFill>
                      <a:srgbClr val="007780"/>
                    </a:solidFill>
                  </a:tcPr>
                </a:tc>
                <a:tc>
                  <a:txBody>
                    <a:bodyPr/>
                    <a:lstStyle/>
                    <a:p>
                      <a:pPr lvl="0" algn="ctr">
                        <a:buNone/>
                      </a:pP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p>
                  </a:txBody>
                  <a:tcPr anchor="ctr">
                    <a:solidFill>
                      <a:srgbClr val="007780"/>
                    </a:solidFill>
                  </a:tcPr>
                </a:tc>
                <a:tc>
                  <a:txBody>
                    <a:bodyPr/>
                    <a:lstStyle/>
                    <a:p>
                      <a:pPr lvl="0" algn="ctr">
                        <a:buNone/>
                      </a:pPr>
                      <a:endParaRPr lang="en-US"/>
                    </a:p>
                  </a:txBody>
                  <a:tcPr anchor="ctr">
                    <a:solidFill>
                      <a:srgbClr val="007780"/>
                    </a:solidFill>
                  </a:tcPr>
                </a:tc>
                <a:tc>
                  <a:txBody>
                    <a:bodyPr/>
                    <a:lstStyle/>
                    <a:p>
                      <a:pPr lvl="0" algn="ctr">
                        <a:buNone/>
                      </a:pPr>
                      <a:r>
                        <a:rPr lang="en-US" sz="1600"/>
                        <a:t>Change</a:t>
                      </a:r>
                    </a:p>
                    <a:p>
                      <a:pPr lvl="0" algn="ctr">
                        <a:buNone/>
                      </a:pPr>
                      <a:r>
                        <a:rPr lang="en-US" sz="1600"/>
                        <a:t>Score</a:t>
                      </a:r>
                      <a:endParaRPr lang="en-US"/>
                    </a:p>
                  </a:txBody>
                  <a:tcPr anchor="ctr">
                    <a:solidFill>
                      <a:srgbClr val="007780"/>
                    </a:solidFill>
                  </a:tcPr>
                </a:tc>
                <a:tc>
                  <a:txBody>
                    <a:bodyPr/>
                    <a:lstStyle/>
                    <a:p>
                      <a:pPr lvl="0" algn="ctr">
                        <a:buNone/>
                      </a:pPr>
                      <a:r>
                        <a:rPr lang="en-US" sz="1600"/>
                        <a:t>Indicator Score</a:t>
                      </a:r>
                    </a:p>
                  </a:txBody>
                  <a:tcPr anchor="ctr">
                    <a:solidFill>
                      <a:srgbClr val="007780"/>
                    </a:solidFill>
                  </a:tcPr>
                </a:tc>
                <a:tc>
                  <a:txBody>
                    <a:bodyPr/>
                    <a:lstStyle/>
                    <a:p>
                      <a:pPr lvl="0" algn="ctr">
                        <a:buNone/>
                      </a:pPr>
                      <a:r>
                        <a:rPr lang="en-US" sz="1600"/>
                        <a:t>Indicator</a:t>
                      </a:r>
                      <a:endParaRPr lang="en-US"/>
                    </a:p>
                    <a:p>
                      <a:pPr lvl="0" algn="ctr">
                        <a:buNone/>
                      </a:pPr>
                      <a:r>
                        <a:rPr lang="en-US" sz="1600"/>
                        <a:t>Weight</a:t>
                      </a:r>
                    </a:p>
                  </a:txBody>
                  <a:tcPr anchor="ctr">
                    <a:solidFill>
                      <a:srgbClr val="007780"/>
                    </a:solidFill>
                  </a:tcPr>
                </a:tc>
                <a:tc>
                  <a:txBody>
                    <a:bodyPr/>
                    <a:lstStyle/>
                    <a:p>
                      <a:pPr lvl="0" algn="ctr">
                        <a:buNone/>
                      </a:pPr>
                      <a:r>
                        <a:rPr lang="en-US" sz="1600"/>
                        <a:t>Weighted Indicator Score</a:t>
                      </a:r>
                    </a:p>
                  </a:txBody>
                  <a:tcPr anchor="ctr">
                    <a:solidFill>
                      <a:srgbClr val="007780"/>
                    </a:solidFill>
                  </a:tcPr>
                </a:tc>
                <a:extLst>
                  <a:ext uri="{0D108BD9-81ED-4DB2-BD59-A6C34878D82A}">
                    <a16:rowId xmlns:a16="http://schemas.microsoft.com/office/drawing/2014/main" val="1872972917"/>
                  </a:ext>
                </a:extLst>
              </a:tr>
              <a:tr h="781922">
                <a:tc>
                  <a:txBody>
                    <a:bodyPr/>
                    <a:lstStyle/>
                    <a:p>
                      <a:r>
                        <a:rPr lang="en-US"/>
                        <a:t>State Assessment Results in Reading/Math</a:t>
                      </a:r>
                      <a:endParaRPr lang="en-US" strike="sngStrike"/>
                    </a:p>
                  </a:txBody>
                  <a:tcPr>
                    <a:solidFill>
                      <a:srgbClr val="A7CBCD"/>
                    </a:solidFill>
                  </a:tcPr>
                </a:tc>
                <a:tc>
                  <a:txBody>
                    <a:bodyPr/>
                    <a:lstStyle/>
                    <a:p>
                      <a:pPr algn="ctr"/>
                      <a:r>
                        <a:rPr lang="en-US"/>
                        <a:t>65.0</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781922">
                <a:tc>
                  <a:txBody>
                    <a:bodyPr/>
                    <a:lstStyle/>
                    <a:p>
                      <a:r>
                        <a:rPr lang="en-US" strike="noStrike"/>
                        <a:t>State Assessment Results in Sci/SS/CW</a:t>
                      </a:r>
                    </a:p>
                  </a:txBody>
                  <a:tcPr>
                    <a:solidFill>
                      <a:srgbClr val="D0E0E3"/>
                    </a:solidFill>
                  </a:tcPr>
                </a:tc>
                <a:tc>
                  <a:txBody>
                    <a:bodyPr/>
                    <a:lstStyle/>
                    <a:p>
                      <a:pPr algn="ctr"/>
                      <a:r>
                        <a:rPr lang="en-US"/>
                        <a:t>55.0</a:t>
                      </a:r>
                    </a:p>
                  </a:txBody>
                  <a:tcPr anchor="ctr">
                    <a:solidFill>
                      <a:srgbClr val="D0E0E3"/>
                    </a:solidFill>
                  </a:tcPr>
                </a:tc>
                <a:tc>
                  <a:txBody>
                    <a:bodyPr/>
                    <a:lstStyle/>
                    <a:p>
                      <a:pPr algn="ctr"/>
                      <a:endParaRPr lang="en-US"/>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96391">
                <a:tc>
                  <a:txBody>
                    <a:bodyPr/>
                    <a:lstStyle/>
                    <a:p>
                      <a:r>
                        <a:rPr lang="en-US"/>
                        <a:t>EL Progress</a:t>
                      </a:r>
                    </a:p>
                  </a:txBody>
                  <a:tcPr>
                    <a:solidFill>
                      <a:srgbClr val="A7CBCD"/>
                    </a:solidFill>
                  </a:tcPr>
                </a:tc>
                <a:tc>
                  <a:txBody>
                    <a:bodyPr/>
                    <a:lstStyle/>
                    <a:p>
                      <a:pPr algn="ctr"/>
                      <a:r>
                        <a:rPr lang="en-US"/>
                        <a:t>38.1</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553862">
                <a:tc>
                  <a:txBody>
                    <a:bodyPr/>
                    <a:lstStyle/>
                    <a:p>
                      <a:r>
                        <a:rPr lang="en-US"/>
                        <a:t>School Climate &amp; Safety</a:t>
                      </a:r>
                    </a:p>
                  </a:txBody>
                  <a:tcPr>
                    <a:lnB w="12700" cmpd="sng">
                      <a:noFill/>
                    </a:lnB>
                    <a:solidFill>
                      <a:srgbClr val="D0E0E3"/>
                    </a:solidFill>
                  </a:tcPr>
                </a:tc>
                <a:tc>
                  <a:txBody>
                    <a:bodyPr/>
                    <a:lstStyle/>
                    <a:p>
                      <a:pPr lvl="0" algn="ctr">
                        <a:buNone/>
                      </a:pPr>
                      <a:r>
                        <a:rPr lang="en-US"/>
                        <a:t>84.4</a:t>
                      </a:r>
                    </a:p>
                  </a:txBody>
                  <a:tcPr anchor="ctr">
                    <a:lnB w="12700" cmpd="sng">
                      <a:noFill/>
                    </a:lnB>
                    <a:solidFill>
                      <a:srgbClr val="D0E0E3"/>
                    </a:solidFill>
                  </a:tcPr>
                </a:tc>
                <a:tc>
                  <a:txBody>
                    <a:bodyPr/>
                    <a:lstStyle/>
                    <a:p>
                      <a:pPr lvl="0" algn="ctr">
                        <a:buNone/>
                      </a:pPr>
                      <a:endParaRPr lang="en-US"/>
                    </a:p>
                  </a:txBody>
                  <a:tcPr anchor="ctr">
                    <a:lnB w="12700" cmpd="sng">
                      <a:noFill/>
                    </a:lnB>
                    <a:solidFill>
                      <a:srgbClr val="D0E0E3"/>
                    </a:solidFill>
                  </a:tcPr>
                </a:tc>
                <a:tc>
                  <a:txBody>
                    <a:bodyPr/>
                    <a:lstStyle/>
                    <a:p>
                      <a:pPr lvl="0" algn="ctr">
                        <a:buNone/>
                      </a:pPr>
                      <a:r>
                        <a:rPr lang="en-US"/>
                        <a:t>-1.8</a:t>
                      </a:r>
                    </a:p>
                  </a:txBody>
                  <a:tcPr anchor="ctr">
                    <a:lnB w="12700" cmpd="sng">
                      <a:noFill/>
                    </a:lnB>
                    <a:solidFill>
                      <a:srgbClr val="D0E0E3"/>
                    </a:solidFill>
                  </a:tcPr>
                </a:tc>
                <a:tc>
                  <a:txBody>
                    <a:bodyPr/>
                    <a:lstStyle/>
                    <a:p>
                      <a:pPr lvl="0" algn="ctr">
                        <a:buNone/>
                      </a:pPr>
                      <a:r>
                        <a:rPr lang="en-US"/>
                        <a:t>82.6</a:t>
                      </a:r>
                    </a:p>
                  </a:txBody>
                  <a:tcPr anchor="ctr">
                    <a:lnB w="12700" cmpd="sng">
                      <a:noFill/>
                    </a:lnB>
                    <a:solidFill>
                      <a:srgbClr val="D0E0E3"/>
                    </a:solidFill>
                  </a:tcPr>
                </a:tc>
                <a:tc>
                  <a:txBody>
                    <a:bodyPr/>
                    <a:lstStyle/>
                    <a:p>
                      <a:pPr lvl="0" algn="ctr">
                        <a:buNone/>
                      </a:pPr>
                      <a:r>
                        <a:rPr lang="en-US"/>
                        <a:t>.04</a:t>
                      </a:r>
                    </a:p>
                  </a:txBody>
                  <a:tcPr anchor="ctr">
                    <a:lnB w="12700" cmpd="sng">
                      <a:noFill/>
                    </a:lnB>
                    <a:solidFill>
                      <a:srgbClr val="D0E0E3"/>
                    </a:solidFill>
                  </a:tcPr>
                </a:tc>
                <a:tc>
                  <a:txBody>
                    <a:bodyPr/>
                    <a:lstStyle/>
                    <a:p>
                      <a:pPr lvl="0" algn="ctr">
                        <a:buNone/>
                      </a:pPr>
                      <a:r>
                        <a:rPr lang="en-US"/>
                        <a:t>3.3</a:t>
                      </a:r>
                    </a:p>
                  </a:txBody>
                  <a:tcPr anchor="ctr">
                    <a:solidFill>
                      <a:srgbClr val="D0E0E3"/>
                    </a:solidFill>
                  </a:tcPr>
                </a:tc>
                <a:extLst>
                  <a:ext uri="{0D108BD9-81ED-4DB2-BD59-A6C34878D82A}">
                    <a16:rowId xmlns:a16="http://schemas.microsoft.com/office/drawing/2014/main" val="3166012914"/>
                  </a:ext>
                </a:extLst>
              </a:tr>
              <a:tr h="396391">
                <a:tc>
                  <a:txBody>
                    <a:bodyPr/>
                    <a:lstStyle/>
                    <a:p>
                      <a:pPr algn="r"/>
                      <a:endParaRPr lang="en-US" strike="no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strike="noStrike"/>
                        <a:t>Overall Score</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a:t>65.1</a:t>
                      </a:r>
                    </a:p>
                  </a:txBody>
                  <a:tcPr anchor="ctr">
                    <a:lnL w="12700" cmpd="sng">
                      <a:noFill/>
                    </a:lnL>
                    <a:solidFill>
                      <a:srgbClr val="A7CBCD"/>
                    </a:solidFill>
                  </a:tcPr>
                </a:tc>
                <a:extLst>
                  <a:ext uri="{0D108BD9-81ED-4DB2-BD59-A6C34878D82A}">
                    <a16:rowId xmlns:a16="http://schemas.microsoft.com/office/drawing/2014/main" val="1235182390"/>
                  </a:ext>
                </a:extLst>
              </a:tr>
            </a:tbl>
          </a:graphicData>
        </a:graphic>
      </p:graphicFrame>
      <p:sp>
        <p:nvSpPr>
          <p:cNvPr id="9" name="Equals 8" descr="Equal sign indicating Indicator Score is multiplied by Indicator Weight to equal the Weighted Indicator Score.">
            <a:extLst>
              <a:ext uri="{FF2B5EF4-FFF2-40B4-BE49-F238E27FC236}">
                <a16:creationId xmlns:a16="http://schemas.microsoft.com/office/drawing/2014/main" id="{9C23C9E5-ECC6-669D-8854-E26E26E46519}"/>
              </a:ext>
            </a:extLst>
          </p:cNvPr>
          <p:cNvSpPr/>
          <p:nvPr/>
        </p:nvSpPr>
        <p:spPr>
          <a:xfrm>
            <a:off x="9435400" y="1232925"/>
            <a:ext cx="407773" cy="302441"/>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Rectangle 12" descr="The colored border highlights the Weighted Indicator Score calculation.">
            <a:extLst>
              <a:ext uri="{FF2B5EF4-FFF2-40B4-BE49-F238E27FC236}">
                <a16:creationId xmlns:a16="http://schemas.microsoft.com/office/drawing/2014/main" id="{C4C64A92-9C54-D3C9-1912-A6241B936505}"/>
              </a:ext>
            </a:extLst>
          </p:cNvPr>
          <p:cNvSpPr/>
          <p:nvPr/>
        </p:nvSpPr>
        <p:spPr>
          <a:xfrm>
            <a:off x="6717791" y="929072"/>
            <a:ext cx="4236020" cy="885705"/>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Multiplication Sign 4" descr="Multiplication sign indicating Indicator Score is multiplied by Indicator Weight to equal the Weighted Indicator Score.">
            <a:extLst>
              <a:ext uri="{FF2B5EF4-FFF2-40B4-BE49-F238E27FC236}">
                <a16:creationId xmlns:a16="http://schemas.microsoft.com/office/drawing/2014/main" id="{C6A64E49-9797-B9A2-3A51-E71AED20ADF6}"/>
              </a:ext>
            </a:extLst>
          </p:cNvPr>
          <p:cNvSpPr/>
          <p:nvPr/>
        </p:nvSpPr>
        <p:spPr>
          <a:xfrm>
            <a:off x="8145589" y="1213361"/>
            <a:ext cx="358346" cy="407773"/>
          </a:xfrm>
          <a:prstGeom prst="mathMultiply">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8554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8DF0-101D-B4B6-3766-F3F3E2FD54ED}"/>
              </a:ext>
            </a:extLst>
          </p:cNvPr>
          <p:cNvSpPr>
            <a:spLocks noGrp="1"/>
          </p:cNvSpPr>
          <p:nvPr>
            <p:ph type="title"/>
          </p:nvPr>
        </p:nvSpPr>
        <p:spPr>
          <a:xfrm>
            <a:off x="555787" y="-107410"/>
            <a:ext cx="8596800" cy="1320800"/>
          </a:xfrm>
        </p:spPr>
        <p:txBody>
          <a:bodyPr>
            <a:normAutofit/>
          </a:bodyPr>
          <a:lstStyle/>
          <a:p>
            <a:r>
              <a:rPr lang="en-US" sz="3600"/>
              <a:t>Example – Elementary School pt. 6</a:t>
            </a:r>
          </a:p>
        </p:txBody>
      </p:sp>
      <p:graphicFrame>
        <p:nvGraphicFramePr>
          <p:cNvPr id="5" name="Table 4">
            <a:extLst>
              <a:ext uri="{FF2B5EF4-FFF2-40B4-BE49-F238E27FC236}">
                <a16:creationId xmlns:a16="http://schemas.microsoft.com/office/drawing/2014/main" id="{86D6B0A2-869C-2E7D-53E8-AC9C99EC0339}"/>
              </a:ext>
            </a:extLst>
          </p:cNvPr>
          <p:cNvGraphicFramePr>
            <a:graphicFrameLocks noGrp="1"/>
          </p:cNvGraphicFramePr>
          <p:nvPr>
            <p:extLst>
              <p:ext uri="{D42A27DB-BD31-4B8C-83A1-F6EECF244321}">
                <p14:modId xmlns:p14="http://schemas.microsoft.com/office/powerpoint/2010/main" val="1682961085"/>
              </p:ext>
            </p:extLst>
          </p:nvPr>
        </p:nvGraphicFramePr>
        <p:xfrm>
          <a:off x="1238189" y="962173"/>
          <a:ext cx="9715622" cy="4933653"/>
        </p:xfrm>
        <a:graphic>
          <a:graphicData uri="http://schemas.openxmlformats.org/drawingml/2006/table">
            <a:tbl>
              <a:tblPr firstRow="1" bandRow="1">
                <a:tableStyleId>{5C22544A-7EE6-4342-B048-85BDC9FD1C3A}</a:tableStyleId>
              </a:tblPr>
              <a:tblGrid>
                <a:gridCol w="1698730">
                  <a:extLst>
                    <a:ext uri="{9D8B030D-6E8A-4147-A177-3AD203B41FA5}">
                      <a16:colId xmlns:a16="http://schemas.microsoft.com/office/drawing/2014/main" val="2605119779"/>
                    </a:ext>
                  </a:extLst>
                </a:gridCol>
                <a:gridCol w="1312966">
                  <a:extLst>
                    <a:ext uri="{9D8B030D-6E8A-4147-A177-3AD203B41FA5}">
                      <a16:colId xmlns:a16="http://schemas.microsoft.com/office/drawing/2014/main" val="2903694260"/>
                    </a:ext>
                  </a:extLst>
                </a:gridCol>
                <a:gridCol w="955056">
                  <a:extLst>
                    <a:ext uri="{9D8B030D-6E8A-4147-A177-3AD203B41FA5}">
                      <a16:colId xmlns:a16="http://schemas.microsoft.com/office/drawing/2014/main" val="51187319"/>
                    </a:ext>
                  </a:extLst>
                </a:gridCol>
                <a:gridCol w="1511998">
                  <a:extLst>
                    <a:ext uri="{9D8B030D-6E8A-4147-A177-3AD203B41FA5}">
                      <a16:colId xmlns:a16="http://schemas.microsoft.com/office/drawing/2014/main" val="816816258"/>
                    </a:ext>
                  </a:extLst>
                </a:gridCol>
                <a:gridCol w="1610940">
                  <a:extLst>
                    <a:ext uri="{9D8B030D-6E8A-4147-A177-3AD203B41FA5}">
                      <a16:colId xmlns:a16="http://schemas.microsoft.com/office/drawing/2014/main" val="1702985750"/>
                    </a:ext>
                  </a:extLst>
                </a:gridCol>
                <a:gridCol w="1312966">
                  <a:extLst>
                    <a:ext uri="{9D8B030D-6E8A-4147-A177-3AD203B41FA5}">
                      <a16:colId xmlns:a16="http://schemas.microsoft.com/office/drawing/2014/main" val="3649583829"/>
                    </a:ext>
                  </a:extLst>
                </a:gridCol>
                <a:gridCol w="1312966">
                  <a:extLst>
                    <a:ext uri="{9D8B030D-6E8A-4147-A177-3AD203B41FA5}">
                      <a16:colId xmlns:a16="http://schemas.microsoft.com/office/drawing/2014/main" val="2693980271"/>
                    </a:ext>
                  </a:extLst>
                </a:gridCol>
              </a:tblGrid>
              <a:tr h="879662">
                <a:tc>
                  <a:txBody>
                    <a:bodyPr/>
                    <a:lstStyle/>
                    <a:p>
                      <a:pPr lvl="0">
                        <a:buNone/>
                      </a:pPr>
                      <a:r>
                        <a:rPr lang="en-US" sz="1600"/>
                        <a:t>Elementary School Indicator</a:t>
                      </a:r>
                      <a:endParaRPr lang="en-US"/>
                    </a:p>
                  </a:txBody>
                  <a:tcPr>
                    <a:solidFill>
                      <a:srgbClr val="007780"/>
                    </a:solidFill>
                  </a:tcPr>
                </a:tc>
                <a:tc>
                  <a:txBody>
                    <a:bodyPr/>
                    <a:lstStyle/>
                    <a:p>
                      <a:pPr lvl="0" algn="ctr">
                        <a:buNone/>
                      </a:pPr>
                      <a:r>
                        <a:rPr lang="en-US" sz="1600"/>
                        <a:t>Current</a:t>
                      </a:r>
                      <a:endParaRPr lang="en-US"/>
                    </a:p>
                    <a:p>
                      <a:pPr lvl="0" algn="ctr">
                        <a:buNone/>
                      </a:pPr>
                      <a:r>
                        <a:rPr lang="en-US" sz="1600" b="1" i="0" u="none" strike="noStrike" noProof="0">
                          <a:solidFill>
                            <a:srgbClr val="FFFFFF"/>
                          </a:solidFill>
                          <a:latin typeface="Franklin Gothic Book"/>
                        </a:rPr>
                        <a:t>Status </a:t>
                      </a:r>
                      <a:r>
                        <a:rPr lang="en-US" sz="1600"/>
                        <a:t> Score</a:t>
                      </a:r>
                      <a:endParaRPr lang="en-US"/>
                    </a:p>
                  </a:txBody>
                  <a:tcPr anchor="ctr">
                    <a:solidFill>
                      <a:srgbClr val="007780"/>
                    </a:solidFill>
                  </a:tcPr>
                </a:tc>
                <a:tc>
                  <a:txBody>
                    <a:bodyPr/>
                    <a:lstStyle/>
                    <a:p>
                      <a:pPr lvl="0" algn="ctr">
                        <a:buNone/>
                      </a:pPr>
                      <a:endParaRPr lang="en-US" sz="1600" b="1" i="0" u="none" strike="noStrike" noProof="0">
                        <a:solidFill>
                          <a:schemeClr val="bg1"/>
                        </a:solidFill>
                        <a:latin typeface="Franklin Gothic Book"/>
                      </a:endParaRPr>
                    </a:p>
                  </a:txBody>
                  <a:tcPr anchor="ctr">
                    <a:solidFill>
                      <a:srgbClr val="007780"/>
                    </a:solidFill>
                  </a:tcPr>
                </a:tc>
                <a:tc>
                  <a:txBody>
                    <a:bodyPr/>
                    <a:lstStyle/>
                    <a:p>
                      <a:pPr lvl="0" algn="ctr">
                        <a:buNone/>
                      </a:pPr>
                      <a:r>
                        <a:rPr lang="en-US" sz="1600"/>
                        <a:t>Change</a:t>
                      </a:r>
                      <a:endParaRPr lang="en-US"/>
                    </a:p>
                    <a:p>
                      <a:pPr lvl="0" algn="ctr">
                        <a:buNone/>
                      </a:pPr>
                      <a:r>
                        <a:rPr lang="en-US" sz="1600"/>
                        <a:t>Score</a:t>
                      </a:r>
                      <a:endParaRPr lang="en-US"/>
                    </a:p>
                  </a:txBody>
                  <a:tcPr anchor="ctr">
                    <a:solidFill>
                      <a:srgbClr val="007780"/>
                    </a:solidFill>
                  </a:tcPr>
                </a:tc>
                <a:tc>
                  <a:txBody>
                    <a:bodyPr/>
                    <a:lstStyle/>
                    <a:p>
                      <a:pPr lvl="0" algn="ctr">
                        <a:buNone/>
                      </a:pPr>
                      <a:r>
                        <a:rPr lang="en-US" sz="1600"/>
                        <a:t>Indicator Score</a:t>
                      </a:r>
                      <a:endParaRPr lang="en-US"/>
                    </a:p>
                  </a:txBody>
                  <a:tcPr anchor="ctr">
                    <a:solidFill>
                      <a:srgbClr val="007780"/>
                    </a:solidFill>
                  </a:tcPr>
                </a:tc>
                <a:tc>
                  <a:txBody>
                    <a:bodyPr/>
                    <a:lstStyle/>
                    <a:p>
                      <a:pPr lvl="0" algn="ctr">
                        <a:buNone/>
                      </a:pPr>
                      <a:r>
                        <a:rPr lang="en-US" sz="1600"/>
                        <a:t>Indicator</a:t>
                      </a:r>
                      <a:endParaRPr lang="en-US"/>
                    </a:p>
                    <a:p>
                      <a:pPr lvl="0" algn="ctr">
                        <a:buNone/>
                      </a:pPr>
                      <a:r>
                        <a:rPr lang="en-US" sz="1600"/>
                        <a:t>Weight</a:t>
                      </a:r>
                      <a:endParaRPr lang="en-US"/>
                    </a:p>
                  </a:txBody>
                  <a:tcPr anchor="ctr">
                    <a:solidFill>
                      <a:srgbClr val="007780"/>
                    </a:solidFill>
                  </a:tcPr>
                </a:tc>
                <a:tc>
                  <a:txBody>
                    <a:bodyPr/>
                    <a:lstStyle/>
                    <a:p>
                      <a:pPr lvl="0" algn="ctr">
                        <a:buNone/>
                      </a:pPr>
                      <a:r>
                        <a:rPr lang="en-US" sz="1600"/>
                        <a:t>Weighted Indicator Score</a:t>
                      </a:r>
                      <a:endParaRPr lang="en-US"/>
                    </a:p>
                  </a:txBody>
                  <a:tcPr anchor="ctr">
                    <a:solidFill>
                      <a:srgbClr val="007780"/>
                    </a:solidFill>
                  </a:tcPr>
                </a:tc>
                <a:extLst>
                  <a:ext uri="{0D108BD9-81ED-4DB2-BD59-A6C34878D82A}">
                    <a16:rowId xmlns:a16="http://schemas.microsoft.com/office/drawing/2014/main" val="1872972917"/>
                  </a:ext>
                </a:extLst>
              </a:tr>
              <a:tr h="781922">
                <a:tc>
                  <a:txBody>
                    <a:bodyPr/>
                    <a:lstStyle/>
                    <a:p>
                      <a:r>
                        <a:rPr lang="en-US"/>
                        <a:t>State Assessment Results in Reading/Math</a:t>
                      </a:r>
                      <a:endParaRPr lang="en-US" strike="sngStrike"/>
                    </a:p>
                  </a:txBody>
                  <a:tcPr>
                    <a:solidFill>
                      <a:srgbClr val="A7CBCD"/>
                    </a:solidFill>
                  </a:tcPr>
                </a:tc>
                <a:tc>
                  <a:txBody>
                    <a:bodyPr/>
                    <a:lstStyle/>
                    <a:p>
                      <a:pPr algn="ctr"/>
                      <a:r>
                        <a:rPr lang="en-US"/>
                        <a:t>65.0</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5.0</a:t>
                      </a:r>
                    </a:p>
                  </a:txBody>
                  <a:tcPr anchor="ctr">
                    <a:solidFill>
                      <a:srgbClr val="A7CBCD"/>
                    </a:solidFill>
                  </a:tcPr>
                </a:tc>
                <a:tc>
                  <a:txBody>
                    <a:bodyPr/>
                    <a:lstStyle/>
                    <a:p>
                      <a:pPr algn="ctr"/>
                      <a:r>
                        <a:rPr lang="en-US"/>
                        <a:t>70.0</a:t>
                      </a:r>
                    </a:p>
                  </a:txBody>
                  <a:tcPr anchor="ctr">
                    <a:solidFill>
                      <a:srgbClr val="A7CBCD"/>
                    </a:solidFill>
                  </a:tcPr>
                </a:tc>
                <a:tc>
                  <a:txBody>
                    <a:bodyPr/>
                    <a:lstStyle/>
                    <a:p>
                      <a:pPr algn="ctr"/>
                      <a:r>
                        <a:rPr lang="en-US"/>
                        <a:t>.51</a:t>
                      </a:r>
                    </a:p>
                  </a:txBody>
                  <a:tcPr anchor="ctr">
                    <a:solidFill>
                      <a:srgbClr val="A7CBCD"/>
                    </a:solidFill>
                  </a:tcPr>
                </a:tc>
                <a:tc>
                  <a:txBody>
                    <a:bodyPr/>
                    <a:lstStyle/>
                    <a:p>
                      <a:pPr algn="ctr"/>
                      <a:r>
                        <a:rPr lang="en-US"/>
                        <a:t>35.7</a:t>
                      </a:r>
                    </a:p>
                  </a:txBody>
                  <a:tcPr anchor="ctr">
                    <a:solidFill>
                      <a:srgbClr val="A7CBCD"/>
                    </a:solidFill>
                  </a:tcPr>
                </a:tc>
                <a:extLst>
                  <a:ext uri="{0D108BD9-81ED-4DB2-BD59-A6C34878D82A}">
                    <a16:rowId xmlns:a16="http://schemas.microsoft.com/office/drawing/2014/main" val="4124234555"/>
                  </a:ext>
                </a:extLst>
              </a:tr>
              <a:tr h="781922">
                <a:tc>
                  <a:txBody>
                    <a:bodyPr/>
                    <a:lstStyle/>
                    <a:p>
                      <a:r>
                        <a:rPr lang="en-US" strike="noStrike"/>
                        <a:t>State Assessment Results in Sci/SS/CW</a:t>
                      </a:r>
                    </a:p>
                  </a:txBody>
                  <a:tcPr>
                    <a:solidFill>
                      <a:srgbClr val="D0E0E3"/>
                    </a:solidFill>
                  </a:tcPr>
                </a:tc>
                <a:tc>
                  <a:txBody>
                    <a:bodyPr/>
                    <a:lstStyle/>
                    <a:p>
                      <a:pPr algn="ctr"/>
                      <a:r>
                        <a:rPr lang="en-US"/>
                        <a:t>55.0</a:t>
                      </a:r>
                    </a:p>
                  </a:txBody>
                  <a:tcPr anchor="ctr">
                    <a:solidFill>
                      <a:srgbClr val="D0E0E3"/>
                    </a:solidFill>
                  </a:tcPr>
                </a:tc>
                <a:tc>
                  <a:txBody>
                    <a:bodyPr/>
                    <a:lstStyle/>
                    <a:p>
                      <a:pPr algn="ctr"/>
                      <a:endParaRPr lang="en-US"/>
                    </a:p>
                  </a:txBody>
                  <a:tcPr anchor="ctr">
                    <a:solidFill>
                      <a:srgbClr val="D0E0E3"/>
                    </a:solidFill>
                  </a:tcPr>
                </a:tc>
                <a:tc>
                  <a:txBody>
                    <a:bodyPr/>
                    <a:lstStyle/>
                    <a:p>
                      <a:pPr algn="ctr"/>
                      <a:r>
                        <a:rPr lang="en-US"/>
                        <a:t>5.0</a:t>
                      </a:r>
                    </a:p>
                  </a:txBody>
                  <a:tcPr anchor="ctr">
                    <a:solidFill>
                      <a:srgbClr val="D0E0E3"/>
                    </a:solidFill>
                  </a:tcPr>
                </a:tc>
                <a:tc>
                  <a:txBody>
                    <a:bodyPr/>
                    <a:lstStyle/>
                    <a:p>
                      <a:pPr algn="ctr"/>
                      <a:r>
                        <a:rPr lang="en-US"/>
                        <a:t>60.0</a:t>
                      </a:r>
                    </a:p>
                  </a:txBody>
                  <a:tcPr anchor="ctr">
                    <a:solidFill>
                      <a:srgbClr val="D0E0E3"/>
                    </a:solidFill>
                  </a:tcPr>
                </a:tc>
                <a:tc>
                  <a:txBody>
                    <a:bodyPr/>
                    <a:lstStyle/>
                    <a:p>
                      <a:pPr algn="ctr"/>
                      <a:r>
                        <a:rPr lang="en-US"/>
                        <a:t>.40</a:t>
                      </a:r>
                    </a:p>
                  </a:txBody>
                  <a:tcPr anchor="ctr">
                    <a:solidFill>
                      <a:srgbClr val="D0E0E3"/>
                    </a:solidFill>
                  </a:tcPr>
                </a:tc>
                <a:tc>
                  <a:txBody>
                    <a:bodyPr/>
                    <a:lstStyle/>
                    <a:p>
                      <a:pPr algn="ctr"/>
                      <a:r>
                        <a:rPr lang="en-US"/>
                        <a:t>24.0</a:t>
                      </a:r>
                    </a:p>
                  </a:txBody>
                  <a:tcPr anchor="ctr">
                    <a:solidFill>
                      <a:srgbClr val="D0E0E3"/>
                    </a:solidFill>
                  </a:tcPr>
                </a:tc>
                <a:extLst>
                  <a:ext uri="{0D108BD9-81ED-4DB2-BD59-A6C34878D82A}">
                    <a16:rowId xmlns:a16="http://schemas.microsoft.com/office/drawing/2014/main" val="272327618"/>
                  </a:ext>
                </a:extLst>
              </a:tr>
              <a:tr h="396391">
                <a:tc>
                  <a:txBody>
                    <a:bodyPr/>
                    <a:lstStyle/>
                    <a:p>
                      <a:r>
                        <a:rPr lang="en-US"/>
                        <a:t>EL Progress</a:t>
                      </a:r>
                    </a:p>
                  </a:txBody>
                  <a:tcPr>
                    <a:solidFill>
                      <a:srgbClr val="A7CBCD"/>
                    </a:solidFill>
                  </a:tcPr>
                </a:tc>
                <a:tc>
                  <a:txBody>
                    <a:bodyPr/>
                    <a:lstStyle/>
                    <a:p>
                      <a:pPr algn="ctr"/>
                      <a:r>
                        <a:rPr lang="en-US"/>
                        <a:t>38.1</a:t>
                      </a:r>
                    </a:p>
                  </a:txBody>
                  <a:tcPr anchor="ctr">
                    <a:solidFill>
                      <a:srgbClr val="A7CBCD"/>
                    </a:solidFill>
                  </a:tcPr>
                </a:tc>
                <a:tc>
                  <a:txBody>
                    <a:bodyPr/>
                    <a:lstStyle/>
                    <a:p>
                      <a:pPr algn="ctr"/>
                      <a:endParaRPr lang="en-US"/>
                    </a:p>
                  </a:txBody>
                  <a:tcPr anchor="ctr">
                    <a:solidFill>
                      <a:srgbClr val="A7CBCD"/>
                    </a:solidFill>
                  </a:tcPr>
                </a:tc>
                <a:tc>
                  <a:txBody>
                    <a:bodyPr/>
                    <a:lstStyle/>
                    <a:p>
                      <a:pPr algn="ctr"/>
                      <a:r>
                        <a:rPr lang="en-US"/>
                        <a:t>4.1</a:t>
                      </a:r>
                    </a:p>
                  </a:txBody>
                  <a:tcPr anchor="ctr">
                    <a:solidFill>
                      <a:srgbClr val="A7CBCD"/>
                    </a:solidFill>
                  </a:tcPr>
                </a:tc>
                <a:tc>
                  <a:txBody>
                    <a:bodyPr/>
                    <a:lstStyle/>
                    <a:p>
                      <a:pPr algn="ctr"/>
                      <a:r>
                        <a:rPr lang="en-US"/>
                        <a:t>42.2</a:t>
                      </a:r>
                    </a:p>
                  </a:txBody>
                  <a:tcPr anchor="ctr">
                    <a:solidFill>
                      <a:srgbClr val="A7CBCD"/>
                    </a:solidFill>
                  </a:tcPr>
                </a:tc>
                <a:tc>
                  <a:txBody>
                    <a:bodyPr/>
                    <a:lstStyle/>
                    <a:p>
                      <a:pPr algn="ctr"/>
                      <a:r>
                        <a:rPr lang="en-US"/>
                        <a:t>.05</a:t>
                      </a:r>
                    </a:p>
                  </a:txBody>
                  <a:tcPr anchor="ctr">
                    <a:solidFill>
                      <a:srgbClr val="A7CBCD"/>
                    </a:solidFill>
                  </a:tcPr>
                </a:tc>
                <a:tc>
                  <a:txBody>
                    <a:bodyPr/>
                    <a:lstStyle/>
                    <a:p>
                      <a:pPr algn="ctr"/>
                      <a:r>
                        <a:rPr lang="en-US"/>
                        <a:t>2.1</a:t>
                      </a:r>
                    </a:p>
                  </a:txBody>
                  <a:tcPr anchor="ctr">
                    <a:solidFill>
                      <a:srgbClr val="A7CBCD"/>
                    </a:solidFill>
                  </a:tcPr>
                </a:tc>
                <a:extLst>
                  <a:ext uri="{0D108BD9-81ED-4DB2-BD59-A6C34878D82A}">
                    <a16:rowId xmlns:a16="http://schemas.microsoft.com/office/drawing/2014/main" val="2418086014"/>
                  </a:ext>
                </a:extLst>
              </a:tr>
              <a:tr h="553862">
                <a:tc>
                  <a:txBody>
                    <a:bodyPr/>
                    <a:lstStyle/>
                    <a:p>
                      <a:r>
                        <a:rPr lang="en-US"/>
                        <a:t>School Climate &amp; Safety</a:t>
                      </a:r>
                    </a:p>
                  </a:txBody>
                  <a:tcPr>
                    <a:lnB w="12700" cmpd="sng">
                      <a:noFill/>
                    </a:lnB>
                    <a:solidFill>
                      <a:srgbClr val="D0E0E3"/>
                    </a:solidFill>
                  </a:tcPr>
                </a:tc>
                <a:tc>
                  <a:txBody>
                    <a:bodyPr/>
                    <a:lstStyle/>
                    <a:p>
                      <a:pPr lvl="0" algn="ctr">
                        <a:buNone/>
                      </a:pPr>
                      <a:r>
                        <a:rPr lang="en-US"/>
                        <a:t>84.4</a:t>
                      </a:r>
                    </a:p>
                  </a:txBody>
                  <a:tcPr anchor="ctr">
                    <a:lnB w="12700" cmpd="sng">
                      <a:noFill/>
                    </a:lnB>
                    <a:solidFill>
                      <a:srgbClr val="D0E0E3"/>
                    </a:solidFill>
                  </a:tcPr>
                </a:tc>
                <a:tc>
                  <a:txBody>
                    <a:bodyPr/>
                    <a:lstStyle/>
                    <a:p>
                      <a:pPr lvl="0" algn="ctr">
                        <a:buNone/>
                      </a:pPr>
                      <a:endParaRPr lang="en-US"/>
                    </a:p>
                  </a:txBody>
                  <a:tcPr anchor="ctr">
                    <a:lnB w="12700" cmpd="sng">
                      <a:noFill/>
                    </a:lnB>
                    <a:solidFill>
                      <a:srgbClr val="D0E0E3"/>
                    </a:solidFill>
                  </a:tcPr>
                </a:tc>
                <a:tc>
                  <a:txBody>
                    <a:bodyPr/>
                    <a:lstStyle/>
                    <a:p>
                      <a:pPr lvl="0" algn="ctr">
                        <a:buNone/>
                      </a:pPr>
                      <a:r>
                        <a:rPr lang="en-US"/>
                        <a:t>-1.8</a:t>
                      </a:r>
                    </a:p>
                  </a:txBody>
                  <a:tcPr anchor="ctr">
                    <a:lnB w="12700" cmpd="sng">
                      <a:noFill/>
                    </a:lnB>
                    <a:solidFill>
                      <a:srgbClr val="D0E0E3"/>
                    </a:solidFill>
                  </a:tcPr>
                </a:tc>
                <a:tc>
                  <a:txBody>
                    <a:bodyPr/>
                    <a:lstStyle/>
                    <a:p>
                      <a:pPr lvl="0" algn="ctr">
                        <a:buNone/>
                      </a:pPr>
                      <a:r>
                        <a:rPr lang="en-US"/>
                        <a:t>82.6</a:t>
                      </a:r>
                    </a:p>
                  </a:txBody>
                  <a:tcPr anchor="ctr">
                    <a:lnB w="12700" cmpd="sng">
                      <a:noFill/>
                    </a:lnB>
                    <a:solidFill>
                      <a:srgbClr val="D0E0E3"/>
                    </a:solidFill>
                  </a:tcPr>
                </a:tc>
                <a:tc>
                  <a:txBody>
                    <a:bodyPr/>
                    <a:lstStyle/>
                    <a:p>
                      <a:pPr lvl="0" algn="ctr">
                        <a:buNone/>
                      </a:pPr>
                      <a:r>
                        <a:rPr lang="en-US"/>
                        <a:t>.04</a:t>
                      </a:r>
                    </a:p>
                  </a:txBody>
                  <a:tcPr anchor="ctr">
                    <a:lnB w="12700" cmpd="sng">
                      <a:noFill/>
                    </a:lnB>
                    <a:solidFill>
                      <a:srgbClr val="D0E0E3"/>
                    </a:solidFill>
                  </a:tcPr>
                </a:tc>
                <a:tc>
                  <a:txBody>
                    <a:bodyPr/>
                    <a:lstStyle/>
                    <a:p>
                      <a:pPr lvl="0" algn="ctr">
                        <a:buNone/>
                      </a:pPr>
                      <a:r>
                        <a:rPr lang="en-US"/>
                        <a:t>3.3</a:t>
                      </a:r>
                    </a:p>
                  </a:txBody>
                  <a:tcPr anchor="ctr">
                    <a:solidFill>
                      <a:srgbClr val="D0E0E3"/>
                    </a:solidFill>
                  </a:tcPr>
                </a:tc>
                <a:extLst>
                  <a:ext uri="{0D108BD9-81ED-4DB2-BD59-A6C34878D82A}">
                    <a16:rowId xmlns:a16="http://schemas.microsoft.com/office/drawing/2014/main" val="3166012914"/>
                  </a:ext>
                </a:extLst>
              </a:tr>
              <a:tr h="396391">
                <a:tc>
                  <a:txBody>
                    <a:bodyPr/>
                    <a:lstStyle/>
                    <a:p>
                      <a:pPr algn="r"/>
                      <a:endParaRPr lang="en-US" strike="no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trike="noStrike"/>
                        <a:t>Overall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7CBCD"/>
                    </a:solidFill>
                  </a:tcPr>
                </a:tc>
                <a:tc>
                  <a:txBody>
                    <a:bodyPr/>
                    <a:lstStyle/>
                    <a:p>
                      <a:pPr algn="ctr"/>
                      <a:r>
                        <a:rPr lang="en-US"/>
                        <a:t>65.1</a:t>
                      </a:r>
                    </a:p>
                  </a:txBody>
                  <a:tcPr anchor="ctr">
                    <a:lnL w="12700" cmpd="sng">
                      <a:noFill/>
                    </a:lnL>
                    <a:solidFill>
                      <a:srgbClr val="A7CBCD"/>
                    </a:solidFill>
                  </a:tcPr>
                </a:tc>
                <a:extLst>
                  <a:ext uri="{0D108BD9-81ED-4DB2-BD59-A6C34878D82A}">
                    <a16:rowId xmlns:a16="http://schemas.microsoft.com/office/drawing/2014/main" val="1235182390"/>
                  </a:ext>
                </a:extLst>
              </a:tr>
            </a:tbl>
          </a:graphicData>
        </a:graphic>
      </p:graphicFrame>
      <p:sp>
        <p:nvSpPr>
          <p:cNvPr id="7" name="Plus Sign 6" descr="Addition sign indicating that Weighted Indicator Scores from each Indicator are added to get the Overall Score.">
            <a:extLst>
              <a:ext uri="{FF2B5EF4-FFF2-40B4-BE49-F238E27FC236}">
                <a16:creationId xmlns:a16="http://schemas.microsoft.com/office/drawing/2014/main" id="{3DCEB3BD-4E8B-0B0B-55EA-A5F57A7573E9}"/>
              </a:ext>
            </a:extLst>
          </p:cNvPr>
          <p:cNvSpPr/>
          <p:nvPr/>
        </p:nvSpPr>
        <p:spPr>
          <a:xfrm>
            <a:off x="10148812" y="4533772"/>
            <a:ext cx="295003" cy="302441"/>
          </a:xfrm>
          <a:prstGeom prst="mathPl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descr="The colored border highlights the Overall Score calculation.">
            <a:extLst>
              <a:ext uri="{FF2B5EF4-FFF2-40B4-BE49-F238E27FC236}">
                <a16:creationId xmlns:a16="http://schemas.microsoft.com/office/drawing/2014/main" id="{C4C64A92-9C54-D3C9-1912-A6241B936505}"/>
              </a:ext>
            </a:extLst>
          </p:cNvPr>
          <p:cNvSpPr/>
          <p:nvPr/>
        </p:nvSpPr>
        <p:spPr>
          <a:xfrm>
            <a:off x="9638818" y="1870567"/>
            <a:ext cx="1314993" cy="3435947"/>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Plus Sign 2" descr="Addition sign indicating that Weighted Indicator Scores from each Indicator are added to get the Overall Score.">
            <a:extLst>
              <a:ext uri="{FF2B5EF4-FFF2-40B4-BE49-F238E27FC236}">
                <a16:creationId xmlns:a16="http://schemas.microsoft.com/office/drawing/2014/main" id="{9EF6D3D0-04E2-3562-9EBB-5B6681D5EE53}"/>
              </a:ext>
            </a:extLst>
          </p:cNvPr>
          <p:cNvSpPr/>
          <p:nvPr/>
        </p:nvSpPr>
        <p:spPr>
          <a:xfrm>
            <a:off x="10134745" y="2623575"/>
            <a:ext cx="295003" cy="302441"/>
          </a:xfrm>
          <a:prstGeom prst="mathPl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Plus Sign 5" descr="Addition sign indicating that Weighted Indicator Scores from each Indicator are added to get the Overall Score.">
            <a:extLst>
              <a:ext uri="{FF2B5EF4-FFF2-40B4-BE49-F238E27FC236}">
                <a16:creationId xmlns:a16="http://schemas.microsoft.com/office/drawing/2014/main" id="{D8CAFD82-B342-1B42-C25E-341A67C58E76}"/>
              </a:ext>
            </a:extLst>
          </p:cNvPr>
          <p:cNvSpPr/>
          <p:nvPr/>
        </p:nvSpPr>
        <p:spPr>
          <a:xfrm>
            <a:off x="10130263" y="3780764"/>
            <a:ext cx="295003" cy="302441"/>
          </a:xfrm>
          <a:prstGeom prst="mathPl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Equals 7" descr="Equal sign indicating that Weighted Indicator Scores from each Indicator are added to get the Overall Score.">
            <a:extLst>
              <a:ext uri="{FF2B5EF4-FFF2-40B4-BE49-F238E27FC236}">
                <a16:creationId xmlns:a16="http://schemas.microsoft.com/office/drawing/2014/main" id="{558741EB-F12E-2615-55DB-693AB07DE9C8}"/>
              </a:ext>
            </a:extLst>
          </p:cNvPr>
          <p:cNvSpPr/>
          <p:nvPr/>
        </p:nvSpPr>
        <p:spPr>
          <a:xfrm>
            <a:off x="10148812" y="5066758"/>
            <a:ext cx="295003" cy="224063"/>
          </a:xfrm>
          <a:prstGeom prst="mathEqual">
            <a:avLst>
              <a:gd name="adj1" fmla="val 23520"/>
              <a:gd name="adj2" fmla="val 27306"/>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0647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1FEF1-C862-A2DF-0DCE-07E70D21741D}"/>
              </a:ext>
            </a:extLst>
          </p:cNvPr>
          <p:cNvSpPr>
            <a:spLocks noGrp="1"/>
          </p:cNvSpPr>
          <p:nvPr>
            <p:ph type="ctrTitle"/>
          </p:nvPr>
        </p:nvSpPr>
        <p:spPr>
          <a:xfrm>
            <a:off x="2405743" y="1236663"/>
            <a:ext cx="9144000" cy="2387600"/>
          </a:xfrm>
        </p:spPr>
        <p:txBody>
          <a:bodyPr>
            <a:normAutofit/>
          </a:bodyPr>
          <a:lstStyle/>
          <a:p>
            <a:pPr algn="ctr"/>
            <a:r>
              <a:rPr lang="en-US"/>
              <a:t>Scores, Ratings, and Reporting</a:t>
            </a:r>
          </a:p>
        </p:txBody>
      </p:sp>
    </p:spTree>
    <p:extLst>
      <p:ext uri="{BB962C8B-B14F-4D97-AF65-F5344CB8AC3E}">
        <p14:creationId xmlns:p14="http://schemas.microsoft.com/office/powerpoint/2010/main" val="40511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244311" y="136525"/>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36541" y="1338942"/>
            <a:ext cx="10889019" cy="4200723"/>
          </a:xfrm>
        </p:spPr>
        <p:txBody>
          <a:bodyPr vert="horz" lIns="91440" tIns="45720" rIns="91440" bIns="45720" rtlCol="0" anchor="t">
            <a:normAutofit/>
          </a:bodyPr>
          <a:lstStyle/>
          <a:p>
            <a:pPr>
              <a:buFont typeface="Wingdings" panose="05000000000000000000" pitchFamily="2" charset="2"/>
              <a:buChar char="Ø"/>
            </a:pPr>
            <a:r>
              <a:rPr lang="en-US"/>
              <a:t>Glossary</a:t>
            </a:r>
          </a:p>
          <a:p>
            <a:pPr>
              <a:buFont typeface="Wingdings" panose="05000000000000000000" pitchFamily="2" charset="2"/>
              <a:buChar char="Ø"/>
            </a:pPr>
            <a:r>
              <a:rPr lang="en-US"/>
              <a:t>Implementation of Kentucky’s Accountability System (KRS 158.6455)</a:t>
            </a:r>
          </a:p>
          <a:p>
            <a:pPr lvl="2">
              <a:buFont typeface="Wingdings" panose="05000000000000000000" pitchFamily="2" charset="2"/>
              <a:buChar char="Ø"/>
            </a:pPr>
            <a:r>
              <a:rPr lang="en-US"/>
              <a:t>Overall Performance Rating and Indicator Performance Ratings</a:t>
            </a:r>
          </a:p>
          <a:p>
            <a:pPr lvl="2">
              <a:buFont typeface="Wingdings" panose="05000000000000000000" pitchFamily="2" charset="2"/>
              <a:buChar char="Ø"/>
            </a:pPr>
            <a:r>
              <a:rPr lang="en-US"/>
              <a:t>Scores, Ratings, and Reporting</a:t>
            </a:r>
          </a:p>
          <a:p>
            <a:pPr>
              <a:buFont typeface="Wingdings" panose="05000000000000000000" pitchFamily="2" charset="2"/>
              <a:buChar char="Ø"/>
            </a:pPr>
            <a:r>
              <a:rPr lang="en-US"/>
              <a:t>Considerations</a:t>
            </a:r>
          </a:p>
          <a:p>
            <a:pPr>
              <a:buFont typeface="Wingdings" panose="05000000000000000000" pitchFamily="2" charset="2"/>
              <a:buChar char="Ø"/>
            </a:pPr>
            <a:r>
              <a:rPr lang="en-US"/>
              <a:t>Accountability System Standards Setting</a:t>
            </a:r>
          </a:p>
          <a:p>
            <a:pPr>
              <a:buFont typeface="Wingdings" panose="05000000000000000000" pitchFamily="2" charset="2"/>
              <a:buChar char="Ø"/>
            </a:pPr>
            <a:r>
              <a:rPr lang="en-US"/>
              <a:t>Federal Classification </a:t>
            </a:r>
          </a:p>
          <a:p>
            <a:pPr>
              <a:buFont typeface="Wingdings" panose="05000000000000000000" pitchFamily="2" charset="2"/>
              <a:buChar char="Ø"/>
            </a:pPr>
            <a:r>
              <a:rPr lang="en-US"/>
              <a:t>Next Steps and Resources</a:t>
            </a:r>
          </a:p>
          <a:p>
            <a:pPr lvl="2">
              <a:buFont typeface="Wingdings" panose="05000000000000000000" pitchFamily="2" charset="2"/>
              <a:buChar char="Ø"/>
            </a:pPr>
            <a:endParaRPr lang="en-US"/>
          </a:p>
          <a:p>
            <a:pPr>
              <a:buFont typeface="Wingdings" panose="05000000000000000000" pitchFamily="2" charset="2"/>
              <a:buChar char="Ø"/>
            </a:pPr>
            <a:endParaRPr lang="en-US"/>
          </a:p>
          <a:p>
            <a:pPr>
              <a:buFont typeface="Wingdings" panose="05000000000000000000" pitchFamily="2" charset="2"/>
              <a:buChar char="Ø"/>
            </a:pPr>
            <a:endParaRPr lang="en-US"/>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9656"/>
            <a:ext cx="10515600" cy="879475"/>
          </a:xfrm>
        </p:spPr>
        <p:txBody>
          <a:bodyPr>
            <a:normAutofit/>
          </a:bodyPr>
          <a:lstStyle/>
          <a:p>
            <a:r>
              <a:rPr lang="en-US" sz="3600"/>
              <a:t>Elementary School Example </a:t>
            </a:r>
          </a:p>
        </p:txBody>
      </p:sp>
      <p:sp>
        <p:nvSpPr>
          <p:cNvPr id="33" name="TextBox 32">
            <a:extLst>
              <a:ext uri="{FF2B5EF4-FFF2-40B4-BE49-F238E27FC236}">
                <a16:creationId xmlns:a16="http://schemas.microsoft.com/office/drawing/2014/main" id="{F7E34A1E-9650-E199-796C-80E6C046815A}"/>
              </a:ext>
            </a:extLst>
          </p:cNvPr>
          <p:cNvSpPr txBox="1"/>
          <p:nvPr/>
        </p:nvSpPr>
        <p:spPr>
          <a:xfrm>
            <a:off x="-15696" y="5590968"/>
            <a:ext cx="4626974" cy="338554"/>
          </a:xfrm>
          <a:prstGeom prst="rect">
            <a:avLst/>
          </a:prstGeom>
          <a:noFill/>
        </p:spPr>
        <p:txBody>
          <a:bodyPr wrap="square" rtlCol="0">
            <a:spAutoFit/>
          </a:bodyPr>
          <a:lstStyle/>
          <a:p>
            <a:r>
              <a:rPr lang="en-US" sz="1600"/>
              <a:t>Change Score=Current Status minus Prior Status</a:t>
            </a:r>
          </a:p>
        </p:txBody>
      </p:sp>
      <p:sp>
        <p:nvSpPr>
          <p:cNvPr id="3" name="TextBox 1">
            <a:extLst>
              <a:ext uri="{FF2B5EF4-FFF2-40B4-BE49-F238E27FC236}">
                <a16:creationId xmlns:a16="http://schemas.microsoft.com/office/drawing/2014/main" id="{72CCC6FD-233D-370B-1BD1-53D4301FC62A}"/>
              </a:ext>
            </a:extLst>
          </p:cNvPr>
          <p:cNvSpPr txBox="1"/>
          <p:nvPr/>
        </p:nvSpPr>
        <p:spPr>
          <a:xfrm>
            <a:off x="4611278" y="5542602"/>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4" name="TextBox 2">
            <a:extLst>
              <a:ext uri="{FF2B5EF4-FFF2-40B4-BE49-F238E27FC236}">
                <a16:creationId xmlns:a16="http://schemas.microsoft.com/office/drawing/2014/main" id="{E7BD4AD5-A11A-4EC4-F57D-A5AF35399E02}"/>
              </a:ext>
            </a:extLst>
          </p:cNvPr>
          <p:cNvSpPr txBox="1"/>
          <p:nvPr/>
        </p:nvSpPr>
        <p:spPr>
          <a:xfrm>
            <a:off x="6676652" y="5554186"/>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6" name="TextBox 4">
            <a:extLst>
              <a:ext uri="{FF2B5EF4-FFF2-40B4-BE49-F238E27FC236}">
                <a16:creationId xmlns:a16="http://schemas.microsoft.com/office/drawing/2014/main" id="{891393D8-5882-B4A1-9D30-0B983A5F8647}"/>
              </a:ext>
            </a:extLst>
          </p:cNvPr>
          <p:cNvSpPr txBox="1"/>
          <p:nvPr/>
        </p:nvSpPr>
        <p:spPr>
          <a:xfrm>
            <a:off x="8112229" y="5539532"/>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5" name="TextBox 3">
            <a:extLst>
              <a:ext uri="{FF2B5EF4-FFF2-40B4-BE49-F238E27FC236}">
                <a16:creationId xmlns:a16="http://schemas.microsoft.com/office/drawing/2014/main" id="{2F626EDE-026C-F08A-0434-BF47D0692BD5}"/>
              </a:ext>
            </a:extLst>
          </p:cNvPr>
          <p:cNvSpPr txBox="1"/>
          <p:nvPr/>
        </p:nvSpPr>
        <p:spPr>
          <a:xfrm>
            <a:off x="9920202" y="5554186"/>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15696" y="5113163"/>
            <a:ext cx="3193522" cy="369332"/>
          </a:xfrm>
          <a:prstGeom prst="rect">
            <a:avLst/>
          </a:prstGeom>
          <a:noFill/>
        </p:spPr>
        <p:txBody>
          <a:bodyPr wrap="square" rtlCol="0">
            <a:spAutoFit/>
          </a:bodyPr>
          <a:lstStyle/>
          <a:p>
            <a:r>
              <a:rPr lang="en-US"/>
              <a:t>Indicators by Level</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2"/>
          <a:srcRect t="14657" b="47444"/>
          <a:stretch/>
        </p:blipFill>
        <p:spPr>
          <a:xfrm>
            <a:off x="4419600" y="4949605"/>
            <a:ext cx="7021286" cy="646331"/>
          </a:xfrm>
          <a:prstGeom prst="rect">
            <a:avLst/>
          </a:prstGeom>
          <a:ln w="12700">
            <a:solidFill>
              <a:schemeClr val="accent1"/>
            </a:solidFill>
          </a:ln>
        </p:spPr>
      </p:pic>
    </p:spTree>
    <p:extLst>
      <p:ext uri="{BB962C8B-B14F-4D97-AF65-F5344CB8AC3E}">
        <p14:creationId xmlns:p14="http://schemas.microsoft.com/office/powerpoint/2010/main" val="191908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0325"/>
            <a:ext cx="10515600" cy="879475"/>
          </a:xfrm>
        </p:spPr>
        <p:txBody>
          <a:bodyPr>
            <a:normAutofit/>
          </a:bodyPr>
          <a:lstStyle/>
          <a:p>
            <a:r>
              <a:rPr lang="en-US" sz="3600"/>
              <a:t>Elementary School Example pt. 2</a:t>
            </a:r>
          </a:p>
        </p:txBody>
      </p:sp>
      <p:sp>
        <p:nvSpPr>
          <p:cNvPr id="33" name="TextBox 32">
            <a:extLst>
              <a:ext uri="{FF2B5EF4-FFF2-40B4-BE49-F238E27FC236}">
                <a16:creationId xmlns:a16="http://schemas.microsoft.com/office/drawing/2014/main" id="{F7E34A1E-9650-E199-796C-80E6C046815A}"/>
              </a:ext>
            </a:extLst>
          </p:cNvPr>
          <p:cNvSpPr txBox="1"/>
          <p:nvPr/>
        </p:nvSpPr>
        <p:spPr>
          <a:xfrm>
            <a:off x="-20626" y="5615761"/>
            <a:ext cx="4984392" cy="338554"/>
          </a:xfrm>
          <a:prstGeom prst="rect">
            <a:avLst/>
          </a:prstGeom>
          <a:noFill/>
        </p:spPr>
        <p:txBody>
          <a:bodyPr wrap="square" rtlCol="0">
            <a:spAutoFit/>
          </a:bodyPr>
          <a:lstStyle/>
          <a:p>
            <a:r>
              <a:rPr lang="en-US" sz="1600"/>
              <a:t>Change Score=Current Status minus Prior Status</a:t>
            </a:r>
          </a:p>
        </p:txBody>
      </p:sp>
      <p:sp>
        <p:nvSpPr>
          <p:cNvPr id="3" name="TextBox 1">
            <a:extLst>
              <a:ext uri="{FF2B5EF4-FFF2-40B4-BE49-F238E27FC236}">
                <a16:creationId xmlns:a16="http://schemas.microsoft.com/office/drawing/2014/main" id="{72CCC6FD-233D-370B-1BD1-53D4301FC62A}"/>
              </a:ext>
            </a:extLst>
          </p:cNvPr>
          <p:cNvSpPr txBox="1"/>
          <p:nvPr/>
        </p:nvSpPr>
        <p:spPr>
          <a:xfrm>
            <a:off x="4436872" y="5632630"/>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4" name="TextBox 2">
            <a:extLst>
              <a:ext uri="{FF2B5EF4-FFF2-40B4-BE49-F238E27FC236}">
                <a16:creationId xmlns:a16="http://schemas.microsoft.com/office/drawing/2014/main" id="{E7BD4AD5-A11A-4EC4-F57D-A5AF35399E02}"/>
              </a:ext>
            </a:extLst>
          </p:cNvPr>
          <p:cNvSpPr txBox="1"/>
          <p:nvPr/>
        </p:nvSpPr>
        <p:spPr>
          <a:xfrm>
            <a:off x="6128852" y="5677404"/>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6" name="TextBox 4">
            <a:extLst>
              <a:ext uri="{FF2B5EF4-FFF2-40B4-BE49-F238E27FC236}">
                <a16:creationId xmlns:a16="http://schemas.microsoft.com/office/drawing/2014/main" id="{891393D8-5882-B4A1-9D30-0B983A5F8647}"/>
              </a:ext>
            </a:extLst>
          </p:cNvPr>
          <p:cNvSpPr txBox="1"/>
          <p:nvPr/>
        </p:nvSpPr>
        <p:spPr>
          <a:xfrm>
            <a:off x="7765529" y="5662478"/>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5" name="TextBox 3">
            <a:extLst>
              <a:ext uri="{FF2B5EF4-FFF2-40B4-BE49-F238E27FC236}">
                <a16:creationId xmlns:a16="http://schemas.microsoft.com/office/drawing/2014/main" id="{2F626EDE-026C-F08A-0434-BF47D0692BD5}"/>
              </a:ext>
            </a:extLst>
          </p:cNvPr>
          <p:cNvSpPr txBox="1"/>
          <p:nvPr/>
        </p:nvSpPr>
        <p:spPr>
          <a:xfrm>
            <a:off x="9646528" y="5662478"/>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15696" y="5112521"/>
            <a:ext cx="3193522" cy="369332"/>
          </a:xfrm>
          <a:prstGeom prst="rect">
            <a:avLst/>
          </a:prstGeom>
          <a:noFill/>
        </p:spPr>
        <p:txBody>
          <a:bodyPr wrap="square" rtlCol="0">
            <a:spAutoFit/>
          </a:bodyPr>
          <a:lstStyle/>
          <a:p>
            <a:r>
              <a:rPr lang="en-US"/>
              <a:t>Indicators by Level</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2"/>
          <a:srcRect t="14657" b="47444"/>
          <a:stretch/>
        </p:blipFill>
        <p:spPr>
          <a:xfrm>
            <a:off x="4168249" y="4965237"/>
            <a:ext cx="7021286" cy="646331"/>
          </a:xfrm>
          <a:prstGeom prst="rect">
            <a:avLst/>
          </a:prstGeom>
          <a:ln w="12700">
            <a:solidFill>
              <a:schemeClr val="accent1"/>
            </a:solidFill>
          </a:ln>
        </p:spPr>
      </p:pic>
      <p:sp>
        <p:nvSpPr>
          <p:cNvPr id="13" name="TextBox 12">
            <a:extLst>
              <a:ext uri="{FF2B5EF4-FFF2-40B4-BE49-F238E27FC236}">
                <a16:creationId xmlns:a16="http://schemas.microsoft.com/office/drawing/2014/main" id="{29467909-F919-BDC1-C881-FE208F94F02F}"/>
              </a:ext>
            </a:extLst>
          </p:cNvPr>
          <p:cNvSpPr txBox="1"/>
          <p:nvPr/>
        </p:nvSpPr>
        <p:spPr>
          <a:xfrm>
            <a:off x="-26164" y="4591670"/>
            <a:ext cx="4846965" cy="338554"/>
          </a:xfrm>
          <a:prstGeom prst="rect">
            <a:avLst/>
          </a:prstGeom>
          <a:noFill/>
        </p:spPr>
        <p:txBody>
          <a:bodyPr wrap="square" rtlCol="0">
            <a:spAutoFit/>
          </a:bodyPr>
          <a:lstStyle/>
          <a:p>
            <a:r>
              <a:rPr lang="en-US" sz="1600"/>
              <a:t>Indicator Score=Current Status plus Change Score </a:t>
            </a:r>
          </a:p>
        </p:txBody>
      </p:sp>
      <p:sp>
        <p:nvSpPr>
          <p:cNvPr id="21" name="TextBox 20">
            <a:extLst>
              <a:ext uri="{FF2B5EF4-FFF2-40B4-BE49-F238E27FC236}">
                <a16:creationId xmlns:a16="http://schemas.microsoft.com/office/drawing/2014/main" id="{A2686CAB-0FB3-4192-8B75-F282AF4DF275}"/>
              </a:ext>
            </a:extLst>
          </p:cNvPr>
          <p:cNvSpPr txBox="1"/>
          <p:nvPr/>
        </p:nvSpPr>
        <p:spPr>
          <a:xfrm>
            <a:off x="4419600" y="4583163"/>
            <a:ext cx="1893080" cy="369332"/>
          </a:xfrm>
          <a:prstGeom prst="rect">
            <a:avLst/>
          </a:prstGeom>
          <a:noFill/>
        </p:spPr>
        <p:txBody>
          <a:bodyPr wrap="square" rtlCol="0">
            <a:spAutoFit/>
          </a:bodyPr>
          <a:lstStyle/>
          <a:p>
            <a:r>
              <a:rPr lang="en-US"/>
              <a:t>65+5=70.0</a:t>
            </a:r>
          </a:p>
        </p:txBody>
      </p:sp>
      <p:sp>
        <p:nvSpPr>
          <p:cNvPr id="22" name="TextBox 21">
            <a:extLst>
              <a:ext uri="{FF2B5EF4-FFF2-40B4-BE49-F238E27FC236}">
                <a16:creationId xmlns:a16="http://schemas.microsoft.com/office/drawing/2014/main" id="{36751F22-6CC5-AF09-3C99-11A08BF78F0E}"/>
              </a:ext>
            </a:extLst>
          </p:cNvPr>
          <p:cNvSpPr txBox="1"/>
          <p:nvPr/>
        </p:nvSpPr>
        <p:spPr>
          <a:xfrm>
            <a:off x="6094611" y="4576281"/>
            <a:ext cx="2203551" cy="369332"/>
          </a:xfrm>
          <a:prstGeom prst="rect">
            <a:avLst/>
          </a:prstGeom>
          <a:noFill/>
        </p:spPr>
        <p:txBody>
          <a:bodyPr wrap="square" rtlCol="0">
            <a:spAutoFit/>
          </a:bodyPr>
          <a:lstStyle/>
          <a:p>
            <a:r>
              <a:rPr lang="en-US"/>
              <a:t>55+5=60.0</a:t>
            </a:r>
          </a:p>
        </p:txBody>
      </p:sp>
      <p:sp>
        <p:nvSpPr>
          <p:cNvPr id="24" name="TextBox 23">
            <a:extLst>
              <a:ext uri="{FF2B5EF4-FFF2-40B4-BE49-F238E27FC236}">
                <a16:creationId xmlns:a16="http://schemas.microsoft.com/office/drawing/2014/main" id="{F1F74F5C-6EE3-C0C9-B837-72A3074679EF}"/>
              </a:ext>
            </a:extLst>
          </p:cNvPr>
          <p:cNvSpPr txBox="1"/>
          <p:nvPr/>
        </p:nvSpPr>
        <p:spPr>
          <a:xfrm>
            <a:off x="7678892" y="4567774"/>
            <a:ext cx="1893080" cy="369332"/>
          </a:xfrm>
          <a:prstGeom prst="rect">
            <a:avLst/>
          </a:prstGeom>
          <a:noFill/>
        </p:spPr>
        <p:txBody>
          <a:bodyPr wrap="square" rtlCol="0">
            <a:spAutoFit/>
          </a:bodyPr>
          <a:lstStyle/>
          <a:p>
            <a:r>
              <a:rPr lang="en-US"/>
              <a:t>38.1+4.1=42.2</a:t>
            </a:r>
          </a:p>
        </p:txBody>
      </p:sp>
      <p:sp>
        <p:nvSpPr>
          <p:cNvPr id="23" name="TextBox 22">
            <a:extLst>
              <a:ext uri="{FF2B5EF4-FFF2-40B4-BE49-F238E27FC236}">
                <a16:creationId xmlns:a16="http://schemas.microsoft.com/office/drawing/2014/main" id="{273FCCCE-E04F-CC3D-46CE-4A3085871F40}"/>
              </a:ext>
            </a:extLst>
          </p:cNvPr>
          <p:cNvSpPr txBox="1"/>
          <p:nvPr/>
        </p:nvSpPr>
        <p:spPr>
          <a:xfrm>
            <a:off x="9782141" y="4569686"/>
            <a:ext cx="1915294" cy="369332"/>
          </a:xfrm>
          <a:prstGeom prst="rect">
            <a:avLst/>
          </a:prstGeom>
          <a:noFill/>
        </p:spPr>
        <p:txBody>
          <a:bodyPr wrap="square" lIns="91440" tIns="45720" rIns="91440" bIns="45720" rtlCol="0" anchor="t">
            <a:spAutoFit/>
          </a:bodyPr>
          <a:lstStyle/>
          <a:p>
            <a:r>
              <a:rPr lang="en-US"/>
              <a:t>84.4+(-1.8)=82.6</a:t>
            </a:r>
          </a:p>
        </p:txBody>
      </p:sp>
    </p:spTree>
    <p:extLst>
      <p:ext uri="{BB962C8B-B14F-4D97-AF65-F5344CB8AC3E}">
        <p14:creationId xmlns:p14="http://schemas.microsoft.com/office/powerpoint/2010/main" val="1557652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0325"/>
            <a:ext cx="10515600" cy="879475"/>
          </a:xfrm>
        </p:spPr>
        <p:txBody>
          <a:bodyPr>
            <a:normAutofit/>
          </a:bodyPr>
          <a:lstStyle/>
          <a:p>
            <a:r>
              <a:rPr lang="en-US" sz="3600"/>
              <a:t>Elementary School Example pt. 3</a:t>
            </a:r>
          </a:p>
        </p:txBody>
      </p:sp>
      <p:sp>
        <p:nvSpPr>
          <p:cNvPr id="33" name="TextBox 32">
            <a:extLst>
              <a:ext uri="{FF2B5EF4-FFF2-40B4-BE49-F238E27FC236}">
                <a16:creationId xmlns:a16="http://schemas.microsoft.com/office/drawing/2014/main" id="{F7E34A1E-9650-E199-796C-80E6C046815A}"/>
              </a:ext>
            </a:extLst>
          </p:cNvPr>
          <p:cNvSpPr txBox="1"/>
          <p:nvPr/>
        </p:nvSpPr>
        <p:spPr>
          <a:xfrm>
            <a:off x="0" y="5726709"/>
            <a:ext cx="4984392" cy="338554"/>
          </a:xfrm>
          <a:prstGeom prst="rect">
            <a:avLst/>
          </a:prstGeom>
          <a:noFill/>
        </p:spPr>
        <p:txBody>
          <a:bodyPr wrap="square" rtlCol="0">
            <a:spAutoFit/>
          </a:bodyPr>
          <a:lstStyle/>
          <a:p>
            <a:r>
              <a:rPr lang="en-US" sz="1600"/>
              <a:t>Change Score=Current Status minus Prior Status</a:t>
            </a:r>
          </a:p>
        </p:txBody>
      </p:sp>
      <p:sp>
        <p:nvSpPr>
          <p:cNvPr id="3" name="TextBox 1">
            <a:extLst>
              <a:ext uri="{FF2B5EF4-FFF2-40B4-BE49-F238E27FC236}">
                <a16:creationId xmlns:a16="http://schemas.microsoft.com/office/drawing/2014/main" id="{72CCC6FD-233D-370B-1BD1-53D4301FC62A}"/>
              </a:ext>
            </a:extLst>
          </p:cNvPr>
          <p:cNvSpPr txBox="1"/>
          <p:nvPr/>
        </p:nvSpPr>
        <p:spPr>
          <a:xfrm>
            <a:off x="4701526" y="5745504"/>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4" name="TextBox 2">
            <a:extLst>
              <a:ext uri="{FF2B5EF4-FFF2-40B4-BE49-F238E27FC236}">
                <a16:creationId xmlns:a16="http://schemas.microsoft.com/office/drawing/2014/main" id="{E7BD4AD5-A11A-4EC4-F57D-A5AF35399E02}"/>
              </a:ext>
            </a:extLst>
          </p:cNvPr>
          <p:cNvSpPr txBox="1"/>
          <p:nvPr/>
        </p:nvSpPr>
        <p:spPr>
          <a:xfrm>
            <a:off x="6594606" y="5752967"/>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6" name="TextBox 4">
            <a:extLst>
              <a:ext uri="{FF2B5EF4-FFF2-40B4-BE49-F238E27FC236}">
                <a16:creationId xmlns:a16="http://schemas.microsoft.com/office/drawing/2014/main" id="{891393D8-5882-B4A1-9D30-0B983A5F8647}"/>
              </a:ext>
            </a:extLst>
          </p:cNvPr>
          <p:cNvSpPr txBox="1"/>
          <p:nvPr/>
        </p:nvSpPr>
        <p:spPr>
          <a:xfrm>
            <a:off x="7992617" y="5758876"/>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5" name="TextBox 3">
            <a:extLst>
              <a:ext uri="{FF2B5EF4-FFF2-40B4-BE49-F238E27FC236}">
                <a16:creationId xmlns:a16="http://schemas.microsoft.com/office/drawing/2014/main" id="{2F626EDE-026C-F08A-0434-BF47D0692BD5}"/>
              </a:ext>
            </a:extLst>
          </p:cNvPr>
          <p:cNvSpPr txBox="1"/>
          <p:nvPr/>
        </p:nvSpPr>
        <p:spPr>
          <a:xfrm>
            <a:off x="9885697" y="5764785"/>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1" y="5162643"/>
            <a:ext cx="3193522" cy="369332"/>
          </a:xfrm>
          <a:prstGeom prst="rect">
            <a:avLst/>
          </a:prstGeom>
          <a:noFill/>
        </p:spPr>
        <p:txBody>
          <a:bodyPr wrap="square" rtlCol="0">
            <a:spAutoFit/>
          </a:bodyPr>
          <a:lstStyle/>
          <a:p>
            <a:r>
              <a:rPr lang="en-US"/>
              <a:t>Indicators by Level</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2"/>
          <a:srcRect t="14657" b="47444"/>
          <a:stretch/>
        </p:blipFill>
        <p:spPr>
          <a:xfrm>
            <a:off x="4419600" y="4974022"/>
            <a:ext cx="7021286" cy="646331"/>
          </a:xfrm>
          <a:prstGeom prst="rect">
            <a:avLst/>
          </a:prstGeom>
          <a:ln w="12700">
            <a:solidFill>
              <a:schemeClr val="accent1"/>
            </a:solidFill>
          </a:ln>
        </p:spPr>
      </p:pic>
      <p:sp>
        <p:nvSpPr>
          <p:cNvPr id="13" name="TextBox 12">
            <a:extLst>
              <a:ext uri="{FF2B5EF4-FFF2-40B4-BE49-F238E27FC236}">
                <a16:creationId xmlns:a16="http://schemas.microsoft.com/office/drawing/2014/main" id="{29467909-F919-BDC1-C881-FE208F94F02F}"/>
              </a:ext>
            </a:extLst>
          </p:cNvPr>
          <p:cNvSpPr txBox="1"/>
          <p:nvPr/>
        </p:nvSpPr>
        <p:spPr>
          <a:xfrm>
            <a:off x="-1" y="4629355"/>
            <a:ext cx="4846965" cy="338554"/>
          </a:xfrm>
          <a:prstGeom prst="rect">
            <a:avLst/>
          </a:prstGeom>
          <a:noFill/>
        </p:spPr>
        <p:txBody>
          <a:bodyPr wrap="square" rtlCol="0">
            <a:spAutoFit/>
          </a:bodyPr>
          <a:lstStyle/>
          <a:p>
            <a:r>
              <a:rPr lang="en-US" sz="1600"/>
              <a:t>Indicator Score=Current Status plus Change Score </a:t>
            </a:r>
          </a:p>
        </p:txBody>
      </p:sp>
      <p:sp>
        <p:nvSpPr>
          <p:cNvPr id="21" name="TextBox 20">
            <a:extLst>
              <a:ext uri="{FF2B5EF4-FFF2-40B4-BE49-F238E27FC236}">
                <a16:creationId xmlns:a16="http://schemas.microsoft.com/office/drawing/2014/main" id="{A2686CAB-0FB3-4192-8B75-F282AF4DF275}"/>
              </a:ext>
            </a:extLst>
          </p:cNvPr>
          <p:cNvSpPr txBox="1"/>
          <p:nvPr/>
        </p:nvSpPr>
        <p:spPr>
          <a:xfrm>
            <a:off x="4580016" y="4584636"/>
            <a:ext cx="1893080" cy="369332"/>
          </a:xfrm>
          <a:prstGeom prst="rect">
            <a:avLst/>
          </a:prstGeom>
          <a:noFill/>
        </p:spPr>
        <p:txBody>
          <a:bodyPr wrap="square" rtlCol="0">
            <a:spAutoFit/>
          </a:bodyPr>
          <a:lstStyle/>
          <a:p>
            <a:r>
              <a:rPr lang="en-US"/>
              <a:t>65+5=70.0</a:t>
            </a:r>
          </a:p>
        </p:txBody>
      </p:sp>
      <p:sp>
        <p:nvSpPr>
          <p:cNvPr id="22" name="TextBox 21">
            <a:extLst>
              <a:ext uri="{FF2B5EF4-FFF2-40B4-BE49-F238E27FC236}">
                <a16:creationId xmlns:a16="http://schemas.microsoft.com/office/drawing/2014/main" id="{36751F22-6CC5-AF09-3C99-11A08BF78F0E}"/>
              </a:ext>
            </a:extLst>
          </p:cNvPr>
          <p:cNvSpPr txBox="1"/>
          <p:nvPr/>
        </p:nvSpPr>
        <p:spPr>
          <a:xfrm>
            <a:off x="6594605" y="4598000"/>
            <a:ext cx="2203551" cy="369332"/>
          </a:xfrm>
          <a:prstGeom prst="rect">
            <a:avLst/>
          </a:prstGeom>
          <a:noFill/>
        </p:spPr>
        <p:txBody>
          <a:bodyPr wrap="square" rtlCol="0">
            <a:spAutoFit/>
          </a:bodyPr>
          <a:lstStyle/>
          <a:p>
            <a:r>
              <a:rPr lang="en-US"/>
              <a:t>55+5=60.0</a:t>
            </a:r>
          </a:p>
        </p:txBody>
      </p:sp>
      <p:sp>
        <p:nvSpPr>
          <p:cNvPr id="24" name="TextBox 23">
            <a:extLst>
              <a:ext uri="{FF2B5EF4-FFF2-40B4-BE49-F238E27FC236}">
                <a16:creationId xmlns:a16="http://schemas.microsoft.com/office/drawing/2014/main" id="{F1F74F5C-6EE3-C0C9-B837-72A3074679EF}"/>
              </a:ext>
            </a:extLst>
          </p:cNvPr>
          <p:cNvSpPr txBox="1"/>
          <p:nvPr/>
        </p:nvSpPr>
        <p:spPr>
          <a:xfrm>
            <a:off x="7992617" y="4584636"/>
            <a:ext cx="1893080" cy="369332"/>
          </a:xfrm>
          <a:prstGeom prst="rect">
            <a:avLst/>
          </a:prstGeom>
          <a:noFill/>
        </p:spPr>
        <p:txBody>
          <a:bodyPr wrap="square" rtlCol="0">
            <a:spAutoFit/>
          </a:bodyPr>
          <a:lstStyle/>
          <a:p>
            <a:r>
              <a:rPr lang="en-US"/>
              <a:t>38.1+4.1=42.2</a:t>
            </a:r>
          </a:p>
        </p:txBody>
      </p:sp>
      <p:sp>
        <p:nvSpPr>
          <p:cNvPr id="23" name="TextBox 22">
            <a:extLst>
              <a:ext uri="{FF2B5EF4-FFF2-40B4-BE49-F238E27FC236}">
                <a16:creationId xmlns:a16="http://schemas.microsoft.com/office/drawing/2014/main" id="{273FCCCE-E04F-CC3D-46CE-4A3085871F40}"/>
              </a:ext>
            </a:extLst>
          </p:cNvPr>
          <p:cNvSpPr txBox="1"/>
          <p:nvPr/>
        </p:nvSpPr>
        <p:spPr>
          <a:xfrm>
            <a:off x="9885697" y="4591318"/>
            <a:ext cx="1915294" cy="369332"/>
          </a:xfrm>
          <a:prstGeom prst="rect">
            <a:avLst/>
          </a:prstGeom>
          <a:noFill/>
        </p:spPr>
        <p:txBody>
          <a:bodyPr wrap="square" lIns="91440" tIns="45720" rIns="91440" bIns="45720" rtlCol="0" anchor="t">
            <a:spAutoFit/>
          </a:bodyPr>
          <a:lstStyle/>
          <a:p>
            <a:r>
              <a:rPr lang="en-US"/>
              <a:t>84.4+(-1.8)=82.6</a:t>
            </a:r>
          </a:p>
        </p:txBody>
      </p:sp>
      <p:sp>
        <p:nvSpPr>
          <p:cNvPr id="25" name="TextBox 24">
            <a:extLst>
              <a:ext uri="{FF2B5EF4-FFF2-40B4-BE49-F238E27FC236}">
                <a16:creationId xmlns:a16="http://schemas.microsoft.com/office/drawing/2014/main" id="{A28957EE-BA29-085A-BBF4-668F93659989}"/>
              </a:ext>
            </a:extLst>
          </p:cNvPr>
          <p:cNvSpPr txBox="1"/>
          <p:nvPr/>
        </p:nvSpPr>
        <p:spPr>
          <a:xfrm>
            <a:off x="0" y="4000377"/>
            <a:ext cx="3537859" cy="369332"/>
          </a:xfrm>
          <a:prstGeom prst="rect">
            <a:avLst/>
          </a:prstGeom>
          <a:noFill/>
        </p:spPr>
        <p:txBody>
          <a:bodyPr wrap="square" rtlCol="0">
            <a:spAutoFit/>
          </a:bodyPr>
          <a:lstStyle/>
          <a:p>
            <a:r>
              <a:rPr lang="en-US"/>
              <a:t>Level for each Status and Change</a:t>
            </a:r>
          </a:p>
        </p:txBody>
      </p:sp>
      <p:pic>
        <p:nvPicPr>
          <p:cNvPr id="12" name="Picture 11" descr="Graphic depicting Status (in colors) and Change (as descriptors with arrows). Status colors include: Red - Very low, Orange - Low, Yellow - Medium, Green - High and Blue - Very High.  Change descriptors include: Red arrow pointing down - Declined significantly, Orange arrow slightly pointed down - Declined, Yellow arrow pointing straight horizontally - Maintained, Green arrow pointed slightly up - Increased, Blue arrow pointed up - Increased Significantly ">
            <a:extLst>
              <a:ext uri="{FF2B5EF4-FFF2-40B4-BE49-F238E27FC236}">
                <a16:creationId xmlns:a16="http://schemas.microsoft.com/office/drawing/2014/main" id="{BE236606-861A-97E4-C6E9-EB78566474E3}"/>
              </a:ext>
              <a:ext uri="{C183D7F6-B498-43B3-948B-1728B52AA6E4}">
                <adec:decorative xmlns:adec="http://schemas.microsoft.com/office/drawing/2017/decorative" val="0"/>
              </a:ext>
            </a:extLst>
          </p:cNvPr>
          <p:cNvPicPr>
            <a:picLocks noChangeAspect="1"/>
          </p:cNvPicPr>
          <p:nvPr/>
        </p:nvPicPr>
        <p:blipFill rotWithShape="1">
          <a:blip r:embed="rId3"/>
          <a:srcRect t="41616" r="32434" b="30800"/>
          <a:stretch/>
        </p:blipFill>
        <p:spPr>
          <a:xfrm>
            <a:off x="4419600" y="3760627"/>
            <a:ext cx="7021286" cy="810068"/>
          </a:xfrm>
          <a:prstGeom prst="rect">
            <a:avLst/>
          </a:prstGeom>
          <a:ln w="12700">
            <a:solidFill>
              <a:schemeClr val="accent1"/>
            </a:solidFill>
          </a:ln>
        </p:spPr>
      </p:pic>
    </p:spTree>
    <p:extLst>
      <p:ext uri="{BB962C8B-B14F-4D97-AF65-F5344CB8AC3E}">
        <p14:creationId xmlns:p14="http://schemas.microsoft.com/office/powerpoint/2010/main" val="3859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0325"/>
            <a:ext cx="10515600" cy="879475"/>
          </a:xfrm>
        </p:spPr>
        <p:txBody>
          <a:bodyPr>
            <a:normAutofit/>
          </a:bodyPr>
          <a:lstStyle/>
          <a:p>
            <a:r>
              <a:rPr lang="en-US" sz="3600"/>
              <a:t>Elementary School Example pt. 4</a:t>
            </a:r>
          </a:p>
        </p:txBody>
      </p:sp>
      <p:sp>
        <p:nvSpPr>
          <p:cNvPr id="33" name="TextBox 32">
            <a:extLst>
              <a:ext uri="{FF2B5EF4-FFF2-40B4-BE49-F238E27FC236}">
                <a16:creationId xmlns:a16="http://schemas.microsoft.com/office/drawing/2014/main" id="{F7E34A1E-9650-E199-796C-80E6C046815A}"/>
              </a:ext>
            </a:extLst>
          </p:cNvPr>
          <p:cNvSpPr txBox="1"/>
          <p:nvPr/>
        </p:nvSpPr>
        <p:spPr>
          <a:xfrm>
            <a:off x="0" y="5703116"/>
            <a:ext cx="4984392" cy="338554"/>
          </a:xfrm>
          <a:prstGeom prst="rect">
            <a:avLst/>
          </a:prstGeom>
          <a:noFill/>
        </p:spPr>
        <p:txBody>
          <a:bodyPr wrap="square" rtlCol="0">
            <a:spAutoFit/>
          </a:bodyPr>
          <a:lstStyle/>
          <a:p>
            <a:r>
              <a:rPr lang="en-US" sz="1600"/>
              <a:t>Change Score=Current Status minus Prior Status</a:t>
            </a:r>
          </a:p>
        </p:txBody>
      </p:sp>
      <p:sp>
        <p:nvSpPr>
          <p:cNvPr id="3" name="TextBox 1">
            <a:extLst>
              <a:ext uri="{FF2B5EF4-FFF2-40B4-BE49-F238E27FC236}">
                <a16:creationId xmlns:a16="http://schemas.microsoft.com/office/drawing/2014/main" id="{72CCC6FD-233D-370B-1BD1-53D4301FC62A}"/>
              </a:ext>
            </a:extLst>
          </p:cNvPr>
          <p:cNvSpPr txBox="1"/>
          <p:nvPr/>
        </p:nvSpPr>
        <p:spPr>
          <a:xfrm>
            <a:off x="4552706" y="5725873"/>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4" name="TextBox 2">
            <a:extLst>
              <a:ext uri="{FF2B5EF4-FFF2-40B4-BE49-F238E27FC236}">
                <a16:creationId xmlns:a16="http://schemas.microsoft.com/office/drawing/2014/main" id="{E7BD4AD5-A11A-4EC4-F57D-A5AF35399E02}"/>
              </a:ext>
            </a:extLst>
          </p:cNvPr>
          <p:cNvSpPr txBox="1"/>
          <p:nvPr/>
        </p:nvSpPr>
        <p:spPr>
          <a:xfrm>
            <a:off x="6457355" y="5730830"/>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6" name="TextBox 4">
            <a:extLst>
              <a:ext uri="{FF2B5EF4-FFF2-40B4-BE49-F238E27FC236}">
                <a16:creationId xmlns:a16="http://schemas.microsoft.com/office/drawing/2014/main" id="{891393D8-5882-B4A1-9D30-0B983A5F8647}"/>
              </a:ext>
            </a:extLst>
          </p:cNvPr>
          <p:cNvSpPr txBox="1"/>
          <p:nvPr/>
        </p:nvSpPr>
        <p:spPr>
          <a:xfrm>
            <a:off x="8099229" y="5718753"/>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5" name="TextBox 3">
            <a:extLst>
              <a:ext uri="{FF2B5EF4-FFF2-40B4-BE49-F238E27FC236}">
                <a16:creationId xmlns:a16="http://schemas.microsoft.com/office/drawing/2014/main" id="{2F626EDE-026C-F08A-0434-BF47D0692BD5}"/>
              </a:ext>
            </a:extLst>
          </p:cNvPr>
          <p:cNvSpPr txBox="1"/>
          <p:nvPr/>
        </p:nvSpPr>
        <p:spPr>
          <a:xfrm>
            <a:off x="9992309" y="5730830"/>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0" y="5086550"/>
            <a:ext cx="3193522" cy="369332"/>
          </a:xfrm>
          <a:prstGeom prst="rect">
            <a:avLst/>
          </a:prstGeom>
          <a:noFill/>
        </p:spPr>
        <p:txBody>
          <a:bodyPr wrap="square" rtlCol="0">
            <a:spAutoFit/>
          </a:bodyPr>
          <a:lstStyle/>
          <a:p>
            <a:r>
              <a:rPr lang="en-US"/>
              <a:t>Indicators by Level</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2"/>
          <a:srcRect t="14657" b="47444"/>
          <a:stretch/>
        </p:blipFill>
        <p:spPr>
          <a:xfrm>
            <a:off x="4471901" y="4974022"/>
            <a:ext cx="7021286" cy="646331"/>
          </a:xfrm>
          <a:prstGeom prst="rect">
            <a:avLst/>
          </a:prstGeom>
          <a:ln w="12700">
            <a:solidFill>
              <a:schemeClr val="accent1"/>
            </a:solidFill>
          </a:ln>
        </p:spPr>
      </p:pic>
      <p:sp>
        <p:nvSpPr>
          <p:cNvPr id="13" name="TextBox 12">
            <a:extLst>
              <a:ext uri="{FF2B5EF4-FFF2-40B4-BE49-F238E27FC236}">
                <a16:creationId xmlns:a16="http://schemas.microsoft.com/office/drawing/2014/main" id="{29467909-F919-BDC1-C881-FE208F94F02F}"/>
              </a:ext>
            </a:extLst>
          </p:cNvPr>
          <p:cNvSpPr txBox="1"/>
          <p:nvPr/>
        </p:nvSpPr>
        <p:spPr>
          <a:xfrm>
            <a:off x="-29802" y="4611718"/>
            <a:ext cx="4846965" cy="338554"/>
          </a:xfrm>
          <a:prstGeom prst="rect">
            <a:avLst/>
          </a:prstGeom>
          <a:noFill/>
        </p:spPr>
        <p:txBody>
          <a:bodyPr wrap="square" rtlCol="0">
            <a:spAutoFit/>
          </a:bodyPr>
          <a:lstStyle/>
          <a:p>
            <a:r>
              <a:rPr lang="en-US" sz="1600"/>
              <a:t>Indicator Score=Current Status plus Change Score </a:t>
            </a:r>
          </a:p>
        </p:txBody>
      </p:sp>
      <p:sp>
        <p:nvSpPr>
          <p:cNvPr id="21" name="TextBox 20">
            <a:extLst>
              <a:ext uri="{FF2B5EF4-FFF2-40B4-BE49-F238E27FC236}">
                <a16:creationId xmlns:a16="http://schemas.microsoft.com/office/drawing/2014/main" id="{A2686CAB-0FB3-4192-8B75-F282AF4DF275}"/>
              </a:ext>
            </a:extLst>
          </p:cNvPr>
          <p:cNvSpPr txBox="1"/>
          <p:nvPr/>
        </p:nvSpPr>
        <p:spPr>
          <a:xfrm>
            <a:off x="4536069" y="4620823"/>
            <a:ext cx="1893080" cy="369332"/>
          </a:xfrm>
          <a:prstGeom prst="rect">
            <a:avLst/>
          </a:prstGeom>
          <a:noFill/>
        </p:spPr>
        <p:txBody>
          <a:bodyPr wrap="square" rtlCol="0">
            <a:spAutoFit/>
          </a:bodyPr>
          <a:lstStyle/>
          <a:p>
            <a:r>
              <a:rPr lang="en-US"/>
              <a:t>65+5=70.0</a:t>
            </a:r>
          </a:p>
        </p:txBody>
      </p:sp>
      <p:sp>
        <p:nvSpPr>
          <p:cNvPr id="22" name="TextBox 21">
            <a:extLst>
              <a:ext uri="{FF2B5EF4-FFF2-40B4-BE49-F238E27FC236}">
                <a16:creationId xmlns:a16="http://schemas.microsoft.com/office/drawing/2014/main" id="{36751F22-6CC5-AF09-3C99-11A08BF78F0E}"/>
              </a:ext>
            </a:extLst>
          </p:cNvPr>
          <p:cNvSpPr txBox="1"/>
          <p:nvPr/>
        </p:nvSpPr>
        <p:spPr>
          <a:xfrm>
            <a:off x="6445786" y="4636955"/>
            <a:ext cx="2203551" cy="369332"/>
          </a:xfrm>
          <a:prstGeom prst="rect">
            <a:avLst/>
          </a:prstGeom>
          <a:noFill/>
        </p:spPr>
        <p:txBody>
          <a:bodyPr wrap="square" rtlCol="0">
            <a:spAutoFit/>
          </a:bodyPr>
          <a:lstStyle/>
          <a:p>
            <a:r>
              <a:rPr lang="en-US"/>
              <a:t>55+5=60.0</a:t>
            </a:r>
          </a:p>
        </p:txBody>
      </p:sp>
      <p:sp>
        <p:nvSpPr>
          <p:cNvPr id="24" name="TextBox 23">
            <a:extLst>
              <a:ext uri="{FF2B5EF4-FFF2-40B4-BE49-F238E27FC236}">
                <a16:creationId xmlns:a16="http://schemas.microsoft.com/office/drawing/2014/main" id="{F1F74F5C-6EE3-C0C9-B837-72A3074679EF}"/>
              </a:ext>
            </a:extLst>
          </p:cNvPr>
          <p:cNvSpPr txBox="1"/>
          <p:nvPr/>
        </p:nvSpPr>
        <p:spPr>
          <a:xfrm>
            <a:off x="8099229" y="4604690"/>
            <a:ext cx="1893080" cy="369332"/>
          </a:xfrm>
          <a:prstGeom prst="rect">
            <a:avLst/>
          </a:prstGeom>
          <a:noFill/>
        </p:spPr>
        <p:txBody>
          <a:bodyPr wrap="square" rtlCol="0">
            <a:spAutoFit/>
          </a:bodyPr>
          <a:lstStyle/>
          <a:p>
            <a:r>
              <a:rPr lang="en-US"/>
              <a:t>38.1+4.1=42.2</a:t>
            </a:r>
          </a:p>
        </p:txBody>
      </p:sp>
      <p:sp>
        <p:nvSpPr>
          <p:cNvPr id="23" name="TextBox 22">
            <a:extLst>
              <a:ext uri="{FF2B5EF4-FFF2-40B4-BE49-F238E27FC236}">
                <a16:creationId xmlns:a16="http://schemas.microsoft.com/office/drawing/2014/main" id="{273FCCCE-E04F-CC3D-46CE-4A3085871F40}"/>
              </a:ext>
            </a:extLst>
          </p:cNvPr>
          <p:cNvSpPr txBox="1"/>
          <p:nvPr/>
        </p:nvSpPr>
        <p:spPr>
          <a:xfrm>
            <a:off x="9980229" y="4604690"/>
            <a:ext cx="1915294" cy="369332"/>
          </a:xfrm>
          <a:prstGeom prst="rect">
            <a:avLst/>
          </a:prstGeom>
          <a:noFill/>
        </p:spPr>
        <p:txBody>
          <a:bodyPr wrap="square" lIns="91440" tIns="45720" rIns="91440" bIns="45720" rtlCol="0" anchor="t">
            <a:spAutoFit/>
          </a:bodyPr>
          <a:lstStyle/>
          <a:p>
            <a:r>
              <a:rPr lang="en-US"/>
              <a:t>84.4+(-1.8)=82.6</a:t>
            </a:r>
          </a:p>
        </p:txBody>
      </p:sp>
      <p:sp>
        <p:nvSpPr>
          <p:cNvPr id="25" name="TextBox 24">
            <a:extLst>
              <a:ext uri="{FF2B5EF4-FFF2-40B4-BE49-F238E27FC236}">
                <a16:creationId xmlns:a16="http://schemas.microsoft.com/office/drawing/2014/main" id="{A28957EE-BA29-085A-BBF4-668F93659989}"/>
              </a:ext>
            </a:extLst>
          </p:cNvPr>
          <p:cNvSpPr txBox="1"/>
          <p:nvPr/>
        </p:nvSpPr>
        <p:spPr>
          <a:xfrm>
            <a:off x="-29802" y="4065615"/>
            <a:ext cx="3537859" cy="369332"/>
          </a:xfrm>
          <a:prstGeom prst="rect">
            <a:avLst/>
          </a:prstGeom>
          <a:noFill/>
        </p:spPr>
        <p:txBody>
          <a:bodyPr wrap="square" rtlCol="0">
            <a:spAutoFit/>
          </a:bodyPr>
          <a:lstStyle/>
          <a:p>
            <a:r>
              <a:rPr lang="en-US"/>
              <a:t>Level for each Status and Change</a:t>
            </a:r>
          </a:p>
        </p:txBody>
      </p:sp>
      <p:pic>
        <p:nvPicPr>
          <p:cNvPr id="12" name="Picture 11" descr="Graphic depicting Status (in colors) and Change (as descriptors with arrows). Status colors include: Red - Very low, Orange - Low, Yellow - Medium, Green - High and Blue - Very High.  Change descriptors include: Red arrow pointing down - Declined significantly, Orange arrow slightly pointed down - Declined, Yellow arrow pointing straight horizontally - Maintained, Green arrow pointed slightly up - Increased, Blue arrow pointed up - Increased Significantly ">
            <a:extLst>
              <a:ext uri="{FF2B5EF4-FFF2-40B4-BE49-F238E27FC236}">
                <a16:creationId xmlns:a16="http://schemas.microsoft.com/office/drawing/2014/main" id="{BE236606-861A-97E4-C6E9-EB78566474E3}"/>
              </a:ext>
              <a:ext uri="{C183D7F6-B498-43B3-948B-1728B52AA6E4}">
                <adec:decorative xmlns:adec="http://schemas.microsoft.com/office/drawing/2017/decorative" val="0"/>
              </a:ext>
            </a:extLst>
          </p:cNvPr>
          <p:cNvPicPr>
            <a:picLocks noChangeAspect="1"/>
          </p:cNvPicPr>
          <p:nvPr/>
        </p:nvPicPr>
        <p:blipFill rotWithShape="1">
          <a:blip r:embed="rId3"/>
          <a:srcRect t="41616" r="32434" b="30800"/>
          <a:stretch/>
        </p:blipFill>
        <p:spPr>
          <a:xfrm>
            <a:off x="4419600" y="3801650"/>
            <a:ext cx="7021286" cy="810068"/>
          </a:xfrm>
          <a:prstGeom prst="rect">
            <a:avLst/>
          </a:prstGeom>
          <a:ln w="12700">
            <a:solidFill>
              <a:schemeClr val="accent1"/>
            </a:solidFill>
          </a:ln>
        </p:spPr>
      </p:pic>
      <p:sp>
        <p:nvSpPr>
          <p:cNvPr id="9" name="TextBox 8">
            <a:extLst>
              <a:ext uri="{FF2B5EF4-FFF2-40B4-BE49-F238E27FC236}">
                <a16:creationId xmlns:a16="http://schemas.microsoft.com/office/drawing/2014/main" id="{D20D9CA8-3D02-E82E-84D1-DA27D56F69DA}"/>
              </a:ext>
            </a:extLst>
          </p:cNvPr>
          <p:cNvSpPr txBox="1"/>
          <p:nvPr/>
        </p:nvSpPr>
        <p:spPr>
          <a:xfrm>
            <a:off x="0" y="2924532"/>
            <a:ext cx="4953000" cy="369332"/>
          </a:xfrm>
          <a:prstGeom prst="rect">
            <a:avLst/>
          </a:prstGeom>
          <a:noFill/>
        </p:spPr>
        <p:txBody>
          <a:bodyPr wrap="square" rtlCol="0">
            <a:spAutoFit/>
          </a:bodyPr>
          <a:lstStyle/>
          <a:p>
            <a:r>
              <a:rPr lang="en-US"/>
              <a:t>Indicator Performance Rating (color)</a:t>
            </a:r>
          </a:p>
        </p:txBody>
      </p:sp>
      <p:pic>
        <p:nvPicPr>
          <p:cNvPr id="11" name="Picture 10"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2C4A6CD3-548D-5F25-4813-8AB61FDFE84C}"/>
              </a:ext>
              <a:ext uri="{C183D7F6-B498-43B3-948B-1728B52AA6E4}">
                <adec:decorative xmlns:adec="http://schemas.microsoft.com/office/drawing/2017/decorative" val="0"/>
              </a:ext>
            </a:extLst>
          </p:cNvPr>
          <p:cNvPicPr>
            <a:picLocks noChangeAspect="1"/>
          </p:cNvPicPr>
          <p:nvPr/>
        </p:nvPicPr>
        <p:blipFill rotWithShape="1">
          <a:blip r:embed="rId2"/>
          <a:srcRect t="14657"/>
          <a:stretch/>
        </p:blipFill>
        <p:spPr>
          <a:xfrm>
            <a:off x="4419600" y="2357980"/>
            <a:ext cx="7021286" cy="1455459"/>
          </a:xfrm>
          <a:prstGeom prst="rect">
            <a:avLst/>
          </a:prstGeom>
          <a:ln w="12700">
            <a:solidFill>
              <a:schemeClr val="accent1"/>
            </a:solidFill>
          </a:ln>
        </p:spPr>
      </p:pic>
    </p:spTree>
    <p:extLst>
      <p:ext uri="{BB962C8B-B14F-4D97-AF65-F5344CB8AC3E}">
        <p14:creationId xmlns:p14="http://schemas.microsoft.com/office/powerpoint/2010/main" val="232777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0325"/>
            <a:ext cx="10515600" cy="879475"/>
          </a:xfrm>
        </p:spPr>
        <p:txBody>
          <a:bodyPr>
            <a:normAutofit/>
          </a:bodyPr>
          <a:lstStyle/>
          <a:p>
            <a:r>
              <a:rPr lang="en-US" sz="3600"/>
              <a:t>Elementary School Example pt. 5</a:t>
            </a:r>
          </a:p>
        </p:txBody>
      </p:sp>
      <p:sp>
        <p:nvSpPr>
          <p:cNvPr id="33" name="TextBox 32">
            <a:extLst>
              <a:ext uri="{FF2B5EF4-FFF2-40B4-BE49-F238E27FC236}">
                <a16:creationId xmlns:a16="http://schemas.microsoft.com/office/drawing/2014/main" id="{F7E34A1E-9650-E199-796C-80E6C046815A}"/>
              </a:ext>
            </a:extLst>
          </p:cNvPr>
          <p:cNvSpPr txBox="1"/>
          <p:nvPr/>
        </p:nvSpPr>
        <p:spPr>
          <a:xfrm>
            <a:off x="-68715" y="5731156"/>
            <a:ext cx="4984392" cy="338554"/>
          </a:xfrm>
          <a:prstGeom prst="rect">
            <a:avLst/>
          </a:prstGeom>
          <a:noFill/>
        </p:spPr>
        <p:txBody>
          <a:bodyPr wrap="square" rtlCol="0">
            <a:spAutoFit/>
          </a:bodyPr>
          <a:lstStyle/>
          <a:p>
            <a:r>
              <a:rPr lang="en-US" sz="1600"/>
              <a:t>Change Score=Current Status minus Prior Status</a:t>
            </a:r>
          </a:p>
        </p:txBody>
      </p:sp>
      <p:sp>
        <p:nvSpPr>
          <p:cNvPr id="3" name="TextBox 1">
            <a:extLst>
              <a:ext uri="{FF2B5EF4-FFF2-40B4-BE49-F238E27FC236}">
                <a16:creationId xmlns:a16="http://schemas.microsoft.com/office/drawing/2014/main" id="{72CCC6FD-233D-370B-1BD1-53D4301FC62A}"/>
              </a:ext>
            </a:extLst>
          </p:cNvPr>
          <p:cNvSpPr txBox="1"/>
          <p:nvPr/>
        </p:nvSpPr>
        <p:spPr>
          <a:xfrm>
            <a:off x="4576870" y="5715767"/>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4" name="TextBox 2">
            <a:extLst>
              <a:ext uri="{FF2B5EF4-FFF2-40B4-BE49-F238E27FC236}">
                <a16:creationId xmlns:a16="http://schemas.microsoft.com/office/drawing/2014/main" id="{E7BD4AD5-A11A-4EC4-F57D-A5AF35399E02}"/>
              </a:ext>
            </a:extLst>
          </p:cNvPr>
          <p:cNvSpPr txBox="1"/>
          <p:nvPr/>
        </p:nvSpPr>
        <p:spPr>
          <a:xfrm>
            <a:off x="6617325" y="5715767"/>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6" name="TextBox 4">
            <a:extLst>
              <a:ext uri="{FF2B5EF4-FFF2-40B4-BE49-F238E27FC236}">
                <a16:creationId xmlns:a16="http://schemas.microsoft.com/office/drawing/2014/main" id="{891393D8-5882-B4A1-9D30-0B983A5F8647}"/>
              </a:ext>
            </a:extLst>
          </p:cNvPr>
          <p:cNvSpPr txBox="1"/>
          <p:nvPr/>
        </p:nvSpPr>
        <p:spPr>
          <a:xfrm>
            <a:off x="8153926" y="5740719"/>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5" name="TextBox 3">
            <a:extLst>
              <a:ext uri="{FF2B5EF4-FFF2-40B4-BE49-F238E27FC236}">
                <a16:creationId xmlns:a16="http://schemas.microsoft.com/office/drawing/2014/main" id="{2F626EDE-026C-F08A-0434-BF47D0692BD5}"/>
              </a:ext>
            </a:extLst>
          </p:cNvPr>
          <p:cNvSpPr txBox="1"/>
          <p:nvPr/>
        </p:nvSpPr>
        <p:spPr>
          <a:xfrm>
            <a:off x="9921208" y="5733886"/>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68974" y="5162466"/>
            <a:ext cx="3193522" cy="369332"/>
          </a:xfrm>
          <a:prstGeom prst="rect">
            <a:avLst/>
          </a:prstGeom>
          <a:noFill/>
        </p:spPr>
        <p:txBody>
          <a:bodyPr wrap="square" rtlCol="0">
            <a:spAutoFit/>
          </a:bodyPr>
          <a:lstStyle/>
          <a:p>
            <a:r>
              <a:rPr lang="en-US"/>
              <a:t>Indicators by Level</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2"/>
          <a:srcRect t="14657" b="47444"/>
          <a:stretch/>
        </p:blipFill>
        <p:spPr>
          <a:xfrm>
            <a:off x="4419600" y="4974022"/>
            <a:ext cx="7021286" cy="646331"/>
          </a:xfrm>
          <a:prstGeom prst="rect">
            <a:avLst/>
          </a:prstGeom>
          <a:ln w="12700">
            <a:solidFill>
              <a:schemeClr val="accent1"/>
            </a:solidFill>
          </a:ln>
        </p:spPr>
      </p:pic>
      <p:sp>
        <p:nvSpPr>
          <p:cNvPr id="13" name="TextBox 12">
            <a:extLst>
              <a:ext uri="{FF2B5EF4-FFF2-40B4-BE49-F238E27FC236}">
                <a16:creationId xmlns:a16="http://schemas.microsoft.com/office/drawing/2014/main" id="{29467909-F919-BDC1-C881-FE208F94F02F}"/>
              </a:ext>
            </a:extLst>
          </p:cNvPr>
          <p:cNvSpPr txBox="1"/>
          <p:nvPr/>
        </p:nvSpPr>
        <p:spPr>
          <a:xfrm>
            <a:off x="-68974" y="4636189"/>
            <a:ext cx="4846965" cy="338554"/>
          </a:xfrm>
          <a:prstGeom prst="rect">
            <a:avLst/>
          </a:prstGeom>
          <a:noFill/>
        </p:spPr>
        <p:txBody>
          <a:bodyPr wrap="square" rtlCol="0">
            <a:spAutoFit/>
          </a:bodyPr>
          <a:lstStyle/>
          <a:p>
            <a:r>
              <a:rPr lang="en-US" sz="1600"/>
              <a:t>Indicator Score=Current Status plus Change Score </a:t>
            </a:r>
          </a:p>
        </p:txBody>
      </p:sp>
      <p:sp>
        <p:nvSpPr>
          <p:cNvPr id="21" name="TextBox 20">
            <a:extLst>
              <a:ext uri="{FF2B5EF4-FFF2-40B4-BE49-F238E27FC236}">
                <a16:creationId xmlns:a16="http://schemas.microsoft.com/office/drawing/2014/main" id="{A2686CAB-0FB3-4192-8B75-F282AF4DF275}"/>
              </a:ext>
            </a:extLst>
          </p:cNvPr>
          <p:cNvSpPr txBox="1"/>
          <p:nvPr/>
        </p:nvSpPr>
        <p:spPr>
          <a:xfrm>
            <a:off x="4436872" y="4592413"/>
            <a:ext cx="1893080" cy="369332"/>
          </a:xfrm>
          <a:prstGeom prst="rect">
            <a:avLst/>
          </a:prstGeom>
          <a:noFill/>
        </p:spPr>
        <p:txBody>
          <a:bodyPr wrap="square" rtlCol="0">
            <a:spAutoFit/>
          </a:bodyPr>
          <a:lstStyle/>
          <a:p>
            <a:r>
              <a:rPr lang="en-US"/>
              <a:t>65+5=70.0</a:t>
            </a:r>
          </a:p>
        </p:txBody>
      </p:sp>
      <p:sp>
        <p:nvSpPr>
          <p:cNvPr id="22" name="TextBox 21">
            <a:extLst>
              <a:ext uri="{FF2B5EF4-FFF2-40B4-BE49-F238E27FC236}">
                <a16:creationId xmlns:a16="http://schemas.microsoft.com/office/drawing/2014/main" id="{36751F22-6CC5-AF09-3C99-11A08BF78F0E}"/>
              </a:ext>
            </a:extLst>
          </p:cNvPr>
          <p:cNvSpPr txBox="1"/>
          <p:nvPr/>
        </p:nvSpPr>
        <p:spPr>
          <a:xfrm>
            <a:off x="6469950" y="4607400"/>
            <a:ext cx="2203551" cy="369332"/>
          </a:xfrm>
          <a:prstGeom prst="rect">
            <a:avLst/>
          </a:prstGeom>
          <a:noFill/>
        </p:spPr>
        <p:txBody>
          <a:bodyPr wrap="square" rtlCol="0">
            <a:spAutoFit/>
          </a:bodyPr>
          <a:lstStyle/>
          <a:p>
            <a:r>
              <a:rPr lang="en-US"/>
              <a:t>55+5=60.0</a:t>
            </a:r>
          </a:p>
        </p:txBody>
      </p:sp>
      <p:sp>
        <p:nvSpPr>
          <p:cNvPr id="24" name="TextBox 23">
            <a:extLst>
              <a:ext uri="{FF2B5EF4-FFF2-40B4-BE49-F238E27FC236}">
                <a16:creationId xmlns:a16="http://schemas.microsoft.com/office/drawing/2014/main" id="{F1F74F5C-6EE3-C0C9-B837-72A3074679EF}"/>
              </a:ext>
            </a:extLst>
          </p:cNvPr>
          <p:cNvSpPr txBox="1"/>
          <p:nvPr/>
        </p:nvSpPr>
        <p:spPr>
          <a:xfrm>
            <a:off x="8082943" y="4611718"/>
            <a:ext cx="1893080" cy="369332"/>
          </a:xfrm>
          <a:prstGeom prst="rect">
            <a:avLst/>
          </a:prstGeom>
          <a:noFill/>
        </p:spPr>
        <p:txBody>
          <a:bodyPr wrap="square" rtlCol="0">
            <a:spAutoFit/>
          </a:bodyPr>
          <a:lstStyle/>
          <a:p>
            <a:r>
              <a:rPr lang="en-US"/>
              <a:t>38.1+4.1=42.2</a:t>
            </a:r>
          </a:p>
        </p:txBody>
      </p:sp>
      <p:sp>
        <p:nvSpPr>
          <p:cNvPr id="23" name="TextBox 22">
            <a:extLst>
              <a:ext uri="{FF2B5EF4-FFF2-40B4-BE49-F238E27FC236}">
                <a16:creationId xmlns:a16="http://schemas.microsoft.com/office/drawing/2014/main" id="{273FCCCE-E04F-CC3D-46CE-4A3085871F40}"/>
              </a:ext>
            </a:extLst>
          </p:cNvPr>
          <p:cNvSpPr txBox="1"/>
          <p:nvPr/>
        </p:nvSpPr>
        <p:spPr>
          <a:xfrm>
            <a:off x="9921208" y="4604690"/>
            <a:ext cx="1915294" cy="369332"/>
          </a:xfrm>
          <a:prstGeom prst="rect">
            <a:avLst/>
          </a:prstGeom>
          <a:noFill/>
        </p:spPr>
        <p:txBody>
          <a:bodyPr wrap="square" lIns="91440" tIns="45720" rIns="91440" bIns="45720" rtlCol="0" anchor="t">
            <a:spAutoFit/>
          </a:bodyPr>
          <a:lstStyle/>
          <a:p>
            <a:r>
              <a:rPr lang="en-US"/>
              <a:t>84.4+(-1.8)=82.6</a:t>
            </a:r>
          </a:p>
        </p:txBody>
      </p:sp>
      <p:sp>
        <p:nvSpPr>
          <p:cNvPr id="25" name="TextBox 24">
            <a:extLst>
              <a:ext uri="{FF2B5EF4-FFF2-40B4-BE49-F238E27FC236}">
                <a16:creationId xmlns:a16="http://schemas.microsoft.com/office/drawing/2014/main" id="{A28957EE-BA29-085A-BBF4-668F93659989}"/>
              </a:ext>
            </a:extLst>
          </p:cNvPr>
          <p:cNvSpPr txBox="1"/>
          <p:nvPr/>
        </p:nvSpPr>
        <p:spPr>
          <a:xfrm>
            <a:off x="-68974" y="4116614"/>
            <a:ext cx="3537859" cy="369332"/>
          </a:xfrm>
          <a:prstGeom prst="rect">
            <a:avLst/>
          </a:prstGeom>
          <a:noFill/>
        </p:spPr>
        <p:txBody>
          <a:bodyPr wrap="square" rtlCol="0">
            <a:spAutoFit/>
          </a:bodyPr>
          <a:lstStyle/>
          <a:p>
            <a:r>
              <a:rPr lang="en-US"/>
              <a:t>Level for each Status and Change</a:t>
            </a:r>
          </a:p>
        </p:txBody>
      </p:sp>
      <p:pic>
        <p:nvPicPr>
          <p:cNvPr id="12" name="Picture 11" descr="Graphic depicting Status (in colors) and Change (as descriptors with arrows). Status colors include: Red - Very low, Orange - Low, Yellow - Medium, Green - High and Blue - Very High.  Change descriptors include: Red arrow pointing down - Declined significantly, Orange arrow slightly pointed down - Declined, Yellow arrow pointing straight horizontally - Maintained, Green arrow pointed slightly up - Increased, Blue arrow pointed up - Increased Significantly ">
            <a:extLst>
              <a:ext uri="{FF2B5EF4-FFF2-40B4-BE49-F238E27FC236}">
                <a16:creationId xmlns:a16="http://schemas.microsoft.com/office/drawing/2014/main" id="{BE236606-861A-97E4-C6E9-EB78566474E3}"/>
              </a:ext>
              <a:ext uri="{C183D7F6-B498-43B3-948B-1728B52AA6E4}">
                <adec:decorative xmlns:adec="http://schemas.microsoft.com/office/drawing/2017/decorative" val="0"/>
              </a:ext>
            </a:extLst>
          </p:cNvPr>
          <p:cNvPicPr>
            <a:picLocks noChangeAspect="1"/>
          </p:cNvPicPr>
          <p:nvPr/>
        </p:nvPicPr>
        <p:blipFill rotWithShape="1">
          <a:blip r:embed="rId3"/>
          <a:srcRect t="41616" r="32434" b="30800"/>
          <a:stretch/>
        </p:blipFill>
        <p:spPr>
          <a:xfrm>
            <a:off x="4419600" y="3801650"/>
            <a:ext cx="7021286" cy="810068"/>
          </a:xfrm>
          <a:prstGeom prst="rect">
            <a:avLst/>
          </a:prstGeom>
          <a:ln w="12700">
            <a:solidFill>
              <a:schemeClr val="accent1"/>
            </a:solidFill>
          </a:ln>
        </p:spPr>
      </p:pic>
      <p:sp>
        <p:nvSpPr>
          <p:cNvPr id="9" name="TextBox 8">
            <a:extLst>
              <a:ext uri="{FF2B5EF4-FFF2-40B4-BE49-F238E27FC236}">
                <a16:creationId xmlns:a16="http://schemas.microsoft.com/office/drawing/2014/main" id="{D20D9CA8-3D02-E82E-84D1-DA27D56F69DA}"/>
              </a:ext>
            </a:extLst>
          </p:cNvPr>
          <p:cNvSpPr txBox="1"/>
          <p:nvPr/>
        </p:nvSpPr>
        <p:spPr>
          <a:xfrm>
            <a:off x="-68974" y="2945225"/>
            <a:ext cx="4953000" cy="369332"/>
          </a:xfrm>
          <a:prstGeom prst="rect">
            <a:avLst/>
          </a:prstGeom>
          <a:noFill/>
        </p:spPr>
        <p:txBody>
          <a:bodyPr wrap="square" rtlCol="0">
            <a:spAutoFit/>
          </a:bodyPr>
          <a:lstStyle/>
          <a:p>
            <a:r>
              <a:rPr lang="en-US"/>
              <a:t>Indicator Performance Rating (color)</a:t>
            </a:r>
          </a:p>
        </p:txBody>
      </p:sp>
      <p:pic>
        <p:nvPicPr>
          <p:cNvPr id="11" name="Picture 10"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2C4A6CD3-548D-5F25-4813-8AB61FDFE84C}"/>
              </a:ext>
              <a:ext uri="{C183D7F6-B498-43B3-948B-1728B52AA6E4}">
                <adec:decorative xmlns:adec="http://schemas.microsoft.com/office/drawing/2017/decorative" val="0"/>
              </a:ext>
            </a:extLst>
          </p:cNvPr>
          <p:cNvPicPr>
            <a:picLocks noChangeAspect="1"/>
          </p:cNvPicPr>
          <p:nvPr/>
        </p:nvPicPr>
        <p:blipFill rotWithShape="1">
          <a:blip r:embed="rId2"/>
          <a:srcRect t="14657"/>
          <a:stretch/>
        </p:blipFill>
        <p:spPr>
          <a:xfrm>
            <a:off x="4419600" y="2357980"/>
            <a:ext cx="7021286" cy="1455459"/>
          </a:xfrm>
          <a:prstGeom prst="rect">
            <a:avLst/>
          </a:prstGeom>
          <a:ln w="12700">
            <a:solidFill>
              <a:schemeClr val="accent1"/>
            </a:solidFill>
          </a:ln>
        </p:spPr>
      </p:pic>
      <p:sp>
        <p:nvSpPr>
          <p:cNvPr id="32" name="TextBox 31">
            <a:extLst>
              <a:ext uri="{FF2B5EF4-FFF2-40B4-BE49-F238E27FC236}">
                <a16:creationId xmlns:a16="http://schemas.microsoft.com/office/drawing/2014/main" id="{834DE924-87F1-D4AD-9168-E207F340EAC2}"/>
              </a:ext>
            </a:extLst>
          </p:cNvPr>
          <p:cNvSpPr txBox="1"/>
          <p:nvPr/>
        </p:nvSpPr>
        <p:spPr>
          <a:xfrm>
            <a:off x="-68974" y="1833525"/>
            <a:ext cx="4984392" cy="584775"/>
          </a:xfrm>
          <a:prstGeom prst="rect">
            <a:avLst/>
          </a:prstGeom>
          <a:noFill/>
        </p:spPr>
        <p:txBody>
          <a:bodyPr wrap="square" rtlCol="0">
            <a:spAutoFit/>
          </a:bodyPr>
          <a:lstStyle/>
          <a:p>
            <a:r>
              <a:rPr lang="en-US" sz="1600"/>
              <a:t>Weighted Indicator Score=</a:t>
            </a:r>
          </a:p>
          <a:p>
            <a:r>
              <a:rPr lang="en-US" sz="1600"/>
              <a:t>Indicator Score multiplied by the weight</a:t>
            </a:r>
          </a:p>
        </p:txBody>
      </p:sp>
      <p:sp>
        <p:nvSpPr>
          <p:cNvPr id="27" name="TextBox 26">
            <a:extLst>
              <a:ext uri="{FF2B5EF4-FFF2-40B4-BE49-F238E27FC236}">
                <a16:creationId xmlns:a16="http://schemas.microsoft.com/office/drawing/2014/main" id="{045643CC-E9F6-1FD4-D91E-57ED8F83F43F}"/>
              </a:ext>
            </a:extLst>
          </p:cNvPr>
          <p:cNvSpPr txBox="1"/>
          <p:nvPr/>
        </p:nvSpPr>
        <p:spPr>
          <a:xfrm>
            <a:off x="4304201" y="1956636"/>
            <a:ext cx="2118397" cy="338554"/>
          </a:xfrm>
          <a:prstGeom prst="rect">
            <a:avLst/>
          </a:prstGeom>
          <a:noFill/>
        </p:spPr>
        <p:txBody>
          <a:bodyPr wrap="square" rtlCol="0">
            <a:spAutoFit/>
          </a:bodyPr>
          <a:lstStyle/>
          <a:p>
            <a:r>
              <a:rPr lang="en-US" sz="1600"/>
              <a:t>(70.0 X .51)=35.7</a:t>
            </a:r>
          </a:p>
        </p:txBody>
      </p:sp>
      <p:sp>
        <p:nvSpPr>
          <p:cNvPr id="28" name="Plus Sign 27" descr="Image is a plus sign for a mathematical operation">
            <a:extLst>
              <a:ext uri="{FF2B5EF4-FFF2-40B4-BE49-F238E27FC236}">
                <a16:creationId xmlns:a16="http://schemas.microsoft.com/office/drawing/2014/main" id="{35BFB066-2175-032F-006B-87587908F159}"/>
              </a:ext>
            </a:extLst>
          </p:cNvPr>
          <p:cNvSpPr/>
          <p:nvPr/>
        </p:nvSpPr>
        <p:spPr>
          <a:xfrm>
            <a:off x="6004153" y="1967444"/>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9C162F1-922C-726C-FC6F-41F5E90C733F}"/>
              </a:ext>
            </a:extLst>
          </p:cNvPr>
          <p:cNvSpPr txBox="1"/>
          <p:nvPr/>
        </p:nvSpPr>
        <p:spPr>
          <a:xfrm>
            <a:off x="6234586" y="1925858"/>
            <a:ext cx="1974315" cy="369332"/>
          </a:xfrm>
          <a:prstGeom prst="rect">
            <a:avLst/>
          </a:prstGeom>
          <a:noFill/>
        </p:spPr>
        <p:txBody>
          <a:bodyPr wrap="square" rtlCol="0">
            <a:spAutoFit/>
          </a:bodyPr>
          <a:lstStyle/>
          <a:p>
            <a:r>
              <a:rPr lang="en-US"/>
              <a:t>(</a:t>
            </a:r>
            <a:r>
              <a:rPr lang="en-US" sz="1600"/>
              <a:t>60.0 X .40)=24.0</a:t>
            </a:r>
          </a:p>
        </p:txBody>
      </p:sp>
      <p:sp>
        <p:nvSpPr>
          <p:cNvPr id="29" name="Plus Sign 28" descr="Image is a plus sign for a mathematical operation">
            <a:extLst>
              <a:ext uri="{FF2B5EF4-FFF2-40B4-BE49-F238E27FC236}">
                <a16:creationId xmlns:a16="http://schemas.microsoft.com/office/drawing/2014/main" id="{701CAD31-776E-5E32-D380-0E0BBCB5AC94}"/>
              </a:ext>
            </a:extLst>
          </p:cNvPr>
          <p:cNvSpPr/>
          <p:nvPr/>
        </p:nvSpPr>
        <p:spPr>
          <a:xfrm>
            <a:off x="7876502" y="1975156"/>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9F20FC4-2045-5A0A-573C-AC59C61CC1EC}"/>
              </a:ext>
            </a:extLst>
          </p:cNvPr>
          <p:cNvSpPr txBox="1"/>
          <p:nvPr/>
        </p:nvSpPr>
        <p:spPr>
          <a:xfrm>
            <a:off x="8153926" y="1956636"/>
            <a:ext cx="2111896" cy="338554"/>
          </a:xfrm>
          <a:prstGeom prst="rect">
            <a:avLst/>
          </a:prstGeom>
          <a:noFill/>
        </p:spPr>
        <p:txBody>
          <a:bodyPr wrap="square" rtlCol="0">
            <a:spAutoFit/>
          </a:bodyPr>
          <a:lstStyle/>
          <a:p>
            <a:r>
              <a:rPr lang="en-US" sz="1600"/>
              <a:t>(42.2 X .05)=2.1</a:t>
            </a:r>
          </a:p>
        </p:txBody>
      </p:sp>
      <p:sp>
        <p:nvSpPr>
          <p:cNvPr id="30" name="Plus Sign 29" descr="Image is a plus sign for a mathematical operation">
            <a:extLst>
              <a:ext uri="{FF2B5EF4-FFF2-40B4-BE49-F238E27FC236}">
                <a16:creationId xmlns:a16="http://schemas.microsoft.com/office/drawing/2014/main" id="{17A82558-A3BD-7253-B6DE-E21013F32BC4}"/>
              </a:ext>
              <a:ext uri="{C183D7F6-B498-43B3-948B-1728B52AA6E4}">
                <adec:decorative xmlns:adec="http://schemas.microsoft.com/office/drawing/2017/decorative" val="0"/>
              </a:ext>
            </a:extLst>
          </p:cNvPr>
          <p:cNvSpPr/>
          <p:nvPr/>
        </p:nvSpPr>
        <p:spPr>
          <a:xfrm>
            <a:off x="9673807" y="1967452"/>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9FA501-FFF2-E1AA-D409-AB49CB5636C5}"/>
              </a:ext>
            </a:extLst>
          </p:cNvPr>
          <p:cNvSpPr txBox="1"/>
          <p:nvPr/>
        </p:nvSpPr>
        <p:spPr>
          <a:xfrm>
            <a:off x="9931797" y="1975156"/>
            <a:ext cx="1974315" cy="338554"/>
          </a:xfrm>
          <a:prstGeom prst="rect">
            <a:avLst/>
          </a:prstGeom>
          <a:noFill/>
        </p:spPr>
        <p:txBody>
          <a:bodyPr wrap="square" lIns="91440" tIns="45720" rIns="91440" bIns="45720" rtlCol="0" anchor="t">
            <a:spAutoFit/>
          </a:bodyPr>
          <a:lstStyle/>
          <a:p>
            <a:r>
              <a:rPr lang="en-US" sz="1600"/>
              <a:t>(82.6 X .04)=3.3</a:t>
            </a:r>
          </a:p>
        </p:txBody>
      </p:sp>
      <p:sp>
        <p:nvSpPr>
          <p:cNvPr id="31" name="Equals 30" descr="Image is a equal sign for a mathematical operation">
            <a:extLst>
              <a:ext uri="{FF2B5EF4-FFF2-40B4-BE49-F238E27FC236}">
                <a16:creationId xmlns:a16="http://schemas.microsoft.com/office/drawing/2014/main" id="{388CAFE4-E0C6-0219-266D-37D46F30C23F}"/>
              </a:ext>
            </a:extLst>
          </p:cNvPr>
          <p:cNvSpPr/>
          <p:nvPr/>
        </p:nvSpPr>
        <p:spPr>
          <a:xfrm>
            <a:off x="11572087" y="1983247"/>
            <a:ext cx="299876" cy="28951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023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idx="4294967295"/>
          </p:nvPr>
        </p:nvSpPr>
        <p:spPr>
          <a:xfrm>
            <a:off x="0" y="60325"/>
            <a:ext cx="10515600" cy="879475"/>
          </a:xfrm>
        </p:spPr>
        <p:txBody>
          <a:bodyPr>
            <a:normAutofit/>
          </a:bodyPr>
          <a:lstStyle/>
          <a:p>
            <a:r>
              <a:rPr lang="en-US" sz="3600"/>
              <a:t>Elementary School Example pt. 6</a:t>
            </a:r>
          </a:p>
        </p:txBody>
      </p:sp>
      <p:sp>
        <p:nvSpPr>
          <p:cNvPr id="33" name="TextBox 32">
            <a:extLst>
              <a:ext uri="{FF2B5EF4-FFF2-40B4-BE49-F238E27FC236}">
                <a16:creationId xmlns:a16="http://schemas.microsoft.com/office/drawing/2014/main" id="{F7E34A1E-9650-E199-796C-80E6C046815A}"/>
              </a:ext>
            </a:extLst>
          </p:cNvPr>
          <p:cNvSpPr txBox="1"/>
          <p:nvPr/>
        </p:nvSpPr>
        <p:spPr>
          <a:xfrm>
            <a:off x="-15696" y="5688347"/>
            <a:ext cx="4984392" cy="338554"/>
          </a:xfrm>
          <a:prstGeom prst="rect">
            <a:avLst/>
          </a:prstGeom>
          <a:noFill/>
        </p:spPr>
        <p:txBody>
          <a:bodyPr wrap="square" rtlCol="0">
            <a:spAutoFit/>
          </a:bodyPr>
          <a:lstStyle/>
          <a:p>
            <a:r>
              <a:rPr lang="en-US" sz="1600"/>
              <a:t>Change Score=Current Status minus Prior Status</a:t>
            </a:r>
          </a:p>
        </p:txBody>
      </p:sp>
      <p:sp>
        <p:nvSpPr>
          <p:cNvPr id="4" name="TextBox 1">
            <a:extLst>
              <a:ext uri="{FF2B5EF4-FFF2-40B4-BE49-F238E27FC236}">
                <a16:creationId xmlns:a16="http://schemas.microsoft.com/office/drawing/2014/main" id="{72CCC6FD-233D-370B-1BD1-53D4301FC62A}"/>
              </a:ext>
            </a:extLst>
          </p:cNvPr>
          <p:cNvSpPr txBox="1"/>
          <p:nvPr/>
        </p:nvSpPr>
        <p:spPr>
          <a:xfrm>
            <a:off x="4472686" y="5690108"/>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65-60=5</a:t>
            </a:r>
          </a:p>
        </p:txBody>
      </p:sp>
      <p:sp>
        <p:nvSpPr>
          <p:cNvPr id="5" name="TextBox 2">
            <a:extLst>
              <a:ext uri="{FF2B5EF4-FFF2-40B4-BE49-F238E27FC236}">
                <a16:creationId xmlns:a16="http://schemas.microsoft.com/office/drawing/2014/main" id="{E7BD4AD5-A11A-4EC4-F57D-A5AF35399E02}"/>
              </a:ext>
            </a:extLst>
          </p:cNvPr>
          <p:cNvSpPr txBox="1"/>
          <p:nvPr/>
        </p:nvSpPr>
        <p:spPr>
          <a:xfrm>
            <a:off x="6164666" y="5675890"/>
            <a:ext cx="22035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55-50=5</a:t>
            </a:r>
          </a:p>
        </p:txBody>
      </p:sp>
      <p:sp>
        <p:nvSpPr>
          <p:cNvPr id="8" name="TextBox 4">
            <a:extLst>
              <a:ext uri="{FF2B5EF4-FFF2-40B4-BE49-F238E27FC236}">
                <a16:creationId xmlns:a16="http://schemas.microsoft.com/office/drawing/2014/main" id="{891393D8-5882-B4A1-9D30-0B983A5F8647}"/>
              </a:ext>
            </a:extLst>
          </p:cNvPr>
          <p:cNvSpPr txBox="1"/>
          <p:nvPr/>
        </p:nvSpPr>
        <p:spPr>
          <a:xfrm>
            <a:off x="7801343" y="5660964"/>
            <a:ext cx="1893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38.1.-34=4.1</a:t>
            </a:r>
          </a:p>
        </p:txBody>
      </p:sp>
      <p:sp>
        <p:nvSpPr>
          <p:cNvPr id="6" name="TextBox 3">
            <a:extLst>
              <a:ext uri="{FF2B5EF4-FFF2-40B4-BE49-F238E27FC236}">
                <a16:creationId xmlns:a16="http://schemas.microsoft.com/office/drawing/2014/main" id="{2F626EDE-026C-F08A-0434-BF47D0692BD5}"/>
              </a:ext>
            </a:extLst>
          </p:cNvPr>
          <p:cNvSpPr txBox="1"/>
          <p:nvPr/>
        </p:nvSpPr>
        <p:spPr>
          <a:xfrm>
            <a:off x="9682342" y="5651132"/>
            <a:ext cx="210435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84.4-86.2=  -1.8</a:t>
            </a:r>
          </a:p>
        </p:txBody>
      </p:sp>
      <p:sp>
        <p:nvSpPr>
          <p:cNvPr id="26" name="TextBox 25">
            <a:extLst>
              <a:ext uri="{FF2B5EF4-FFF2-40B4-BE49-F238E27FC236}">
                <a16:creationId xmlns:a16="http://schemas.microsoft.com/office/drawing/2014/main" id="{59C3F874-F7B7-4D1F-B06A-91F68B13332C}"/>
              </a:ext>
            </a:extLst>
          </p:cNvPr>
          <p:cNvSpPr txBox="1"/>
          <p:nvPr/>
        </p:nvSpPr>
        <p:spPr>
          <a:xfrm>
            <a:off x="-15696" y="5100352"/>
            <a:ext cx="3193522" cy="646331"/>
          </a:xfrm>
          <a:prstGeom prst="rect">
            <a:avLst/>
          </a:prstGeom>
          <a:noFill/>
        </p:spPr>
        <p:txBody>
          <a:bodyPr wrap="square" lIns="91440" tIns="45720" rIns="91440" bIns="45720" rtlCol="0" anchor="t">
            <a:spAutoFit/>
          </a:bodyPr>
          <a:lstStyle/>
          <a:p>
            <a:r>
              <a:rPr lang="en-US"/>
              <a:t>Indicators by Level (description)</a:t>
            </a:r>
          </a:p>
        </p:txBody>
      </p:sp>
      <p:pic>
        <p:nvPicPr>
          <p:cNvPr id="20" name="Picture 19"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483ADC7D-AD86-67E6-B036-690871B1689F}"/>
              </a:ext>
              <a:ext uri="{C183D7F6-B498-43B3-948B-1728B52AA6E4}">
                <adec:decorative xmlns:adec="http://schemas.microsoft.com/office/drawing/2017/decorative" val="0"/>
              </a:ext>
            </a:extLst>
          </p:cNvPr>
          <p:cNvPicPr>
            <a:picLocks noChangeAspect="1"/>
          </p:cNvPicPr>
          <p:nvPr/>
        </p:nvPicPr>
        <p:blipFill rotWithShape="1">
          <a:blip r:embed="rId3"/>
          <a:srcRect t="14657" b="47444"/>
          <a:stretch/>
        </p:blipFill>
        <p:spPr>
          <a:xfrm>
            <a:off x="4419600" y="4974022"/>
            <a:ext cx="7021286" cy="646331"/>
          </a:xfrm>
          <a:prstGeom prst="rect">
            <a:avLst/>
          </a:prstGeom>
          <a:ln w="12700">
            <a:solidFill>
              <a:schemeClr val="accent1"/>
            </a:solidFill>
          </a:ln>
        </p:spPr>
      </p:pic>
      <p:sp>
        <p:nvSpPr>
          <p:cNvPr id="13" name="TextBox 12">
            <a:extLst>
              <a:ext uri="{FF2B5EF4-FFF2-40B4-BE49-F238E27FC236}">
                <a16:creationId xmlns:a16="http://schemas.microsoft.com/office/drawing/2014/main" id="{29467909-F919-BDC1-C881-FE208F94F02F}"/>
              </a:ext>
            </a:extLst>
          </p:cNvPr>
          <p:cNvSpPr txBox="1"/>
          <p:nvPr/>
        </p:nvSpPr>
        <p:spPr>
          <a:xfrm>
            <a:off x="-15696" y="4629330"/>
            <a:ext cx="4846965" cy="338554"/>
          </a:xfrm>
          <a:prstGeom prst="rect">
            <a:avLst/>
          </a:prstGeom>
          <a:noFill/>
        </p:spPr>
        <p:txBody>
          <a:bodyPr wrap="square" rtlCol="0">
            <a:spAutoFit/>
          </a:bodyPr>
          <a:lstStyle/>
          <a:p>
            <a:r>
              <a:rPr lang="en-US" sz="1600"/>
              <a:t>Indicator Score=Current Status plus Change Score </a:t>
            </a:r>
          </a:p>
        </p:txBody>
      </p:sp>
      <p:sp>
        <p:nvSpPr>
          <p:cNvPr id="21" name="TextBox 20">
            <a:extLst>
              <a:ext uri="{FF2B5EF4-FFF2-40B4-BE49-F238E27FC236}">
                <a16:creationId xmlns:a16="http://schemas.microsoft.com/office/drawing/2014/main" id="{A2686CAB-0FB3-4192-8B75-F282AF4DF275}"/>
              </a:ext>
            </a:extLst>
          </p:cNvPr>
          <p:cNvSpPr txBox="1"/>
          <p:nvPr/>
        </p:nvSpPr>
        <p:spPr>
          <a:xfrm>
            <a:off x="4436872" y="4592413"/>
            <a:ext cx="1893080" cy="369332"/>
          </a:xfrm>
          <a:prstGeom prst="rect">
            <a:avLst/>
          </a:prstGeom>
          <a:noFill/>
        </p:spPr>
        <p:txBody>
          <a:bodyPr wrap="square" rtlCol="0">
            <a:spAutoFit/>
          </a:bodyPr>
          <a:lstStyle/>
          <a:p>
            <a:r>
              <a:rPr lang="en-US"/>
              <a:t>65+5=70.0</a:t>
            </a:r>
          </a:p>
        </p:txBody>
      </p:sp>
      <p:sp>
        <p:nvSpPr>
          <p:cNvPr id="22" name="TextBox 21">
            <a:extLst>
              <a:ext uri="{FF2B5EF4-FFF2-40B4-BE49-F238E27FC236}">
                <a16:creationId xmlns:a16="http://schemas.microsoft.com/office/drawing/2014/main" id="{36751F22-6CC5-AF09-3C99-11A08BF78F0E}"/>
              </a:ext>
            </a:extLst>
          </p:cNvPr>
          <p:cNvSpPr txBox="1"/>
          <p:nvPr/>
        </p:nvSpPr>
        <p:spPr>
          <a:xfrm>
            <a:off x="6180315" y="4587795"/>
            <a:ext cx="2203551" cy="369332"/>
          </a:xfrm>
          <a:prstGeom prst="rect">
            <a:avLst/>
          </a:prstGeom>
          <a:noFill/>
        </p:spPr>
        <p:txBody>
          <a:bodyPr wrap="square" rtlCol="0">
            <a:spAutoFit/>
          </a:bodyPr>
          <a:lstStyle/>
          <a:p>
            <a:r>
              <a:rPr lang="en-US"/>
              <a:t>55+5=60.0</a:t>
            </a:r>
          </a:p>
        </p:txBody>
      </p:sp>
      <p:sp>
        <p:nvSpPr>
          <p:cNvPr id="24" name="TextBox 23">
            <a:extLst>
              <a:ext uri="{FF2B5EF4-FFF2-40B4-BE49-F238E27FC236}">
                <a16:creationId xmlns:a16="http://schemas.microsoft.com/office/drawing/2014/main" id="{F1F74F5C-6EE3-C0C9-B837-72A3074679EF}"/>
              </a:ext>
            </a:extLst>
          </p:cNvPr>
          <p:cNvSpPr txBox="1"/>
          <p:nvPr/>
        </p:nvSpPr>
        <p:spPr>
          <a:xfrm>
            <a:off x="7823926" y="4565362"/>
            <a:ext cx="1893080" cy="369332"/>
          </a:xfrm>
          <a:prstGeom prst="rect">
            <a:avLst/>
          </a:prstGeom>
          <a:noFill/>
        </p:spPr>
        <p:txBody>
          <a:bodyPr wrap="square" rtlCol="0">
            <a:spAutoFit/>
          </a:bodyPr>
          <a:lstStyle/>
          <a:p>
            <a:r>
              <a:rPr lang="en-US"/>
              <a:t>38.1+4.1=42.2</a:t>
            </a:r>
          </a:p>
        </p:txBody>
      </p:sp>
      <p:sp>
        <p:nvSpPr>
          <p:cNvPr id="23" name="TextBox 22">
            <a:extLst>
              <a:ext uri="{FF2B5EF4-FFF2-40B4-BE49-F238E27FC236}">
                <a16:creationId xmlns:a16="http://schemas.microsoft.com/office/drawing/2014/main" id="{273FCCCE-E04F-CC3D-46CE-4A3085871F40}"/>
              </a:ext>
            </a:extLst>
          </p:cNvPr>
          <p:cNvSpPr txBox="1"/>
          <p:nvPr/>
        </p:nvSpPr>
        <p:spPr>
          <a:xfrm>
            <a:off x="9714756" y="4575194"/>
            <a:ext cx="1915294" cy="369332"/>
          </a:xfrm>
          <a:prstGeom prst="rect">
            <a:avLst/>
          </a:prstGeom>
          <a:noFill/>
        </p:spPr>
        <p:txBody>
          <a:bodyPr wrap="square" lIns="91440" tIns="45720" rIns="91440" bIns="45720" rtlCol="0" anchor="t">
            <a:spAutoFit/>
          </a:bodyPr>
          <a:lstStyle/>
          <a:p>
            <a:r>
              <a:rPr lang="en-US"/>
              <a:t>84.4+(-1.8)=82.6</a:t>
            </a:r>
          </a:p>
        </p:txBody>
      </p:sp>
      <p:sp>
        <p:nvSpPr>
          <p:cNvPr id="25" name="TextBox 24">
            <a:extLst>
              <a:ext uri="{FF2B5EF4-FFF2-40B4-BE49-F238E27FC236}">
                <a16:creationId xmlns:a16="http://schemas.microsoft.com/office/drawing/2014/main" id="{A28957EE-BA29-085A-BBF4-668F93659989}"/>
              </a:ext>
            </a:extLst>
          </p:cNvPr>
          <p:cNvSpPr txBox="1"/>
          <p:nvPr/>
        </p:nvSpPr>
        <p:spPr>
          <a:xfrm>
            <a:off x="0" y="4085968"/>
            <a:ext cx="3537859" cy="369332"/>
          </a:xfrm>
          <a:prstGeom prst="rect">
            <a:avLst/>
          </a:prstGeom>
          <a:noFill/>
        </p:spPr>
        <p:txBody>
          <a:bodyPr wrap="square" rtlCol="0">
            <a:spAutoFit/>
          </a:bodyPr>
          <a:lstStyle/>
          <a:p>
            <a:r>
              <a:rPr lang="en-US"/>
              <a:t>Level for each Status and Change</a:t>
            </a:r>
          </a:p>
        </p:txBody>
      </p:sp>
      <p:pic>
        <p:nvPicPr>
          <p:cNvPr id="12" name="Picture 11" descr="Graphic depicting Status (in colors) and Change (as descriptors with arrows). Status colors include: Red - Very low, Orange - Low, Yellow - Medium, Green - High and Blue - Very High.  Change descriptors include: Red arrow pointing down - Declined significantly, Orange arrow slightly pointed down - Declined, Yellow arrow pointing straight horizontally - Maintained, Green arrow pointed slightly up - Increased, Blue arrow pointed up - Increased Significantly ">
            <a:extLst>
              <a:ext uri="{FF2B5EF4-FFF2-40B4-BE49-F238E27FC236}">
                <a16:creationId xmlns:a16="http://schemas.microsoft.com/office/drawing/2014/main" id="{BE236606-861A-97E4-C6E9-EB78566474E3}"/>
              </a:ext>
              <a:ext uri="{C183D7F6-B498-43B3-948B-1728B52AA6E4}">
                <adec:decorative xmlns:adec="http://schemas.microsoft.com/office/drawing/2017/decorative" val="0"/>
              </a:ext>
            </a:extLst>
          </p:cNvPr>
          <p:cNvPicPr>
            <a:picLocks noChangeAspect="1"/>
          </p:cNvPicPr>
          <p:nvPr/>
        </p:nvPicPr>
        <p:blipFill rotWithShape="1">
          <a:blip r:embed="rId4"/>
          <a:srcRect t="41616" r="32434" b="30800"/>
          <a:stretch/>
        </p:blipFill>
        <p:spPr>
          <a:xfrm>
            <a:off x="4419600" y="3801650"/>
            <a:ext cx="7021286" cy="810068"/>
          </a:xfrm>
          <a:prstGeom prst="rect">
            <a:avLst/>
          </a:prstGeom>
          <a:ln w="12700">
            <a:solidFill>
              <a:schemeClr val="accent1"/>
            </a:solidFill>
          </a:ln>
        </p:spPr>
      </p:pic>
      <p:sp>
        <p:nvSpPr>
          <p:cNvPr id="9" name="TextBox 8">
            <a:extLst>
              <a:ext uri="{FF2B5EF4-FFF2-40B4-BE49-F238E27FC236}">
                <a16:creationId xmlns:a16="http://schemas.microsoft.com/office/drawing/2014/main" id="{D20D9CA8-3D02-E82E-84D1-DA27D56F69DA}"/>
              </a:ext>
            </a:extLst>
          </p:cNvPr>
          <p:cNvSpPr txBox="1"/>
          <p:nvPr/>
        </p:nvSpPr>
        <p:spPr>
          <a:xfrm>
            <a:off x="15696" y="2965112"/>
            <a:ext cx="4953000" cy="369332"/>
          </a:xfrm>
          <a:prstGeom prst="rect">
            <a:avLst/>
          </a:prstGeom>
          <a:noFill/>
        </p:spPr>
        <p:txBody>
          <a:bodyPr wrap="square" rtlCol="0">
            <a:spAutoFit/>
          </a:bodyPr>
          <a:lstStyle/>
          <a:p>
            <a:r>
              <a:rPr lang="en-US"/>
              <a:t>Indicator Performance Rating (color)</a:t>
            </a:r>
          </a:p>
        </p:txBody>
      </p:sp>
      <p:pic>
        <p:nvPicPr>
          <p:cNvPr id="11" name="Picture 10"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2C4A6CD3-548D-5F25-4813-8AB61FDFE84C}"/>
              </a:ext>
              <a:ext uri="{C183D7F6-B498-43B3-948B-1728B52AA6E4}">
                <adec:decorative xmlns:adec="http://schemas.microsoft.com/office/drawing/2017/decorative" val="0"/>
              </a:ext>
            </a:extLst>
          </p:cNvPr>
          <p:cNvPicPr>
            <a:picLocks noChangeAspect="1"/>
          </p:cNvPicPr>
          <p:nvPr/>
        </p:nvPicPr>
        <p:blipFill rotWithShape="1">
          <a:blip r:embed="rId3"/>
          <a:srcRect t="14657"/>
          <a:stretch/>
        </p:blipFill>
        <p:spPr>
          <a:xfrm>
            <a:off x="4419600" y="2357980"/>
            <a:ext cx="7021286" cy="1455459"/>
          </a:xfrm>
          <a:prstGeom prst="rect">
            <a:avLst/>
          </a:prstGeom>
          <a:ln w="12700">
            <a:solidFill>
              <a:schemeClr val="accent1"/>
            </a:solidFill>
          </a:ln>
        </p:spPr>
      </p:pic>
      <p:sp>
        <p:nvSpPr>
          <p:cNvPr id="32" name="TextBox 31">
            <a:extLst>
              <a:ext uri="{FF2B5EF4-FFF2-40B4-BE49-F238E27FC236}">
                <a16:creationId xmlns:a16="http://schemas.microsoft.com/office/drawing/2014/main" id="{834DE924-87F1-D4AD-9168-E207F340EAC2}"/>
              </a:ext>
            </a:extLst>
          </p:cNvPr>
          <p:cNvSpPr txBox="1"/>
          <p:nvPr/>
        </p:nvSpPr>
        <p:spPr>
          <a:xfrm>
            <a:off x="35863" y="1997598"/>
            <a:ext cx="4795406" cy="584775"/>
          </a:xfrm>
          <a:prstGeom prst="rect">
            <a:avLst/>
          </a:prstGeom>
          <a:noFill/>
        </p:spPr>
        <p:txBody>
          <a:bodyPr wrap="square" rtlCol="0">
            <a:spAutoFit/>
          </a:bodyPr>
          <a:lstStyle/>
          <a:p>
            <a:r>
              <a:rPr lang="en-US" sz="1600"/>
              <a:t>Weighted Indicator Score=</a:t>
            </a:r>
          </a:p>
          <a:p>
            <a:r>
              <a:rPr lang="en-US" sz="1600"/>
              <a:t>Indicator Score multiplied by the weight</a:t>
            </a:r>
          </a:p>
        </p:txBody>
      </p:sp>
      <p:sp>
        <p:nvSpPr>
          <p:cNvPr id="27" name="TextBox 26">
            <a:extLst>
              <a:ext uri="{FF2B5EF4-FFF2-40B4-BE49-F238E27FC236}">
                <a16:creationId xmlns:a16="http://schemas.microsoft.com/office/drawing/2014/main" id="{045643CC-E9F6-1FD4-D91E-57ED8F83F43F}"/>
              </a:ext>
            </a:extLst>
          </p:cNvPr>
          <p:cNvSpPr txBox="1"/>
          <p:nvPr/>
        </p:nvSpPr>
        <p:spPr>
          <a:xfrm>
            <a:off x="4251088" y="1993547"/>
            <a:ext cx="2118397" cy="338554"/>
          </a:xfrm>
          <a:prstGeom prst="rect">
            <a:avLst/>
          </a:prstGeom>
          <a:noFill/>
        </p:spPr>
        <p:txBody>
          <a:bodyPr wrap="square" rtlCol="0">
            <a:spAutoFit/>
          </a:bodyPr>
          <a:lstStyle/>
          <a:p>
            <a:r>
              <a:rPr lang="en-US" sz="1600"/>
              <a:t>(70.0 X .51)=35.7</a:t>
            </a:r>
          </a:p>
        </p:txBody>
      </p:sp>
      <p:sp>
        <p:nvSpPr>
          <p:cNvPr id="28" name="Plus Sign 27" descr="Image is a plus sign for a mathematical operation">
            <a:extLst>
              <a:ext uri="{FF2B5EF4-FFF2-40B4-BE49-F238E27FC236}">
                <a16:creationId xmlns:a16="http://schemas.microsoft.com/office/drawing/2014/main" id="{35BFB066-2175-032F-006B-87587908F159}"/>
              </a:ext>
            </a:extLst>
          </p:cNvPr>
          <p:cNvSpPr/>
          <p:nvPr/>
        </p:nvSpPr>
        <p:spPr>
          <a:xfrm>
            <a:off x="5937467" y="2006419"/>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9C162F1-922C-726C-FC6F-41F5E90C733F}"/>
              </a:ext>
            </a:extLst>
          </p:cNvPr>
          <p:cNvSpPr txBox="1"/>
          <p:nvPr/>
        </p:nvSpPr>
        <p:spPr>
          <a:xfrm>
            <a:off x="6221978" y="1947068"/>
            <a:ext cx="1974315" cy="369332"/>
          </a:xfrm>
          <a:prstGeom prst="rect">
            <a:avLst/>
          </a:prstGeom>
          <a:noFill/>
        </p:spPr>
        <p:txBody>
          <a:bodyPr wrap="square" rtlCol="0">
            <a:spAutoFit/>
          </a:bodyPr>
          <a:lstStyle/>
          <a:p>
            <a:r>
              <a:rPr lang="en-US"/>
              <a:t>(</a:t>
            </a:r>
            <a:r>
              <a:rPr lang="en-US" sz="1600"/>
              <a:t>60.0 X .40)=24.0</a:t>
            </a:r>
          </a:p>
        </p:txBody>
      </p:sp>
      <p:sp>
        <p:nvSpPr>
          <p:cNvPr id="29" name="Plus Sign 28" descr="Image is a plus sign for a mathematical operation">
            <a:extLst>
              <a:ext uri="{FF2B5EF4-FFF2-40B4-BE49-F238E27FC236}">
                <a16:creationId xmlns:a16="http://schemas.microsoft.com/office/drawing/2014/main" id="{701CAD31-776E-5E32-D380-0E0BBCB5AC94}"/>
              </a:ext>
            </a:extLst>
          </p:cNvPr>
          <p:cNvSpPr/>
          <p:nvPr/>
        </p:nvSpPr>
        <p:spPr>
          <a:xfrm>
            <a:off x="7971805" y="2016184"/>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9F20FC4-2045-5A0A-573C-AC59C61CC1EC}"/>
              </a:ext>
            </a:extLst>
          </p:cNvPr>
          <p:cNvSpPr txBox="1"/>
          <p:nvPr/>
        </p:nvSpPr>
        <p:spPr>
          <a:xfrm>
            <a:off x="8210327" y="1977470"/>
            <a:ext cx="2111896" cy="338554"/>
          </a:xfrm>
          <a:prstGeom prst="rect">
            <a:avLst/>
          </a:prstGeom>
          <a:noFill/>
        </p:spPr>
        <p:txBody>
          <a:bodyPr wrap="square" rtlCol="0">
            <a:spAutoFit/>
          </a:bodyPr>
          <a:lstStyle/>
          <a:p>
            <a:r>
              <a:rPr lang="en-US" sz="1600"/>
              <a:t>(42.2 X .05)=2.1</a:t>
            </a:r>
          </a:p>
        </p:txBody>
      </p:sp>
      <p:sp>
        <p:nvSpPr>
          <p:cNvPr id="30" name="Plus Sign 29" descr="Image is a plus sign for a mathematical operation">
            <a:extLst>
              <a:ext uri="{FF2B5EF4-FFF2-40B4-BE49-F238E27FC236}">
                <a16:creationId xmlns:a16="http://schemas.microsoft.com/office/drawing/2014/main" id="{17A82558-A3BD-7253-B6DE-E21013F32BC4}"/>
              </a:ext>
            </a:extLst>
          </p:cNvPr>
          <p:cNvSpPr/>
          <p:nvPr/>
        </p:nvSpPr>
        <p:spPr>
          <a:xfrm>
            <a:off x="9773079" y="2011184"/>
            <a:ext cx="325799" cy="27328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9FA501-FFF2-E1AA-D409-AB49CB5636C5}"/>
              </a:ext>
            </a:extLst>
          </p:cNvPr>
          <p:cNvSpPr txBox="1"/>
          <p:nvPr/>
        </p:nvSpPr>
        <p:spPr>
          <a:xfrm>
            <a:off x="10021293" y="1977470"/>
            <a:ext cx="1974315" cy="338554"/>
          </a:xfrm>
          <a:prstGeom prst="rect">
            <a:avLst/>
          </a:prstGeom>
          <a:noFill/>
        </p:spPr>
        <p:txBody>
          <a:bodyPr wrap="square" lIns="91440" tIns="45720" rIns="91440" bIns="45720" rtlCol="0" anchor="t">
            <a:spAutoFit/>
          </a:bodyPr>
          <a:lstStyle/>
          <a:p>
            <a:r>
              <a:rPr lang="en-US" sz="1600"/>
              <a:t>(82.6 X .04)=3.3</a:t>
            </a:r>
          </a:p>
        </p:txBody>
      </p:sp>
      <p:sp>
        <p:nvSpPr>
          <p:cNvPr id="31" name="Equals 30" descr="Image is a equal sign for a mathematical operation">
            <a:extLst>
              <a:ext uri="{FF2B5EF4-FFF2-40B4-BE49-F238E27FC236}">
                <a16:creationId xmlns:a16="http://schemas.microsoft.com/office/drawing/2014/main" id="{388CAFE4-E0C6-0219-266D-37D46F30C23F}"/>
              </a:ext>
            </a:extLst>
          </p:cNvPr>
          <p:cNvSpPr/>
          <p:nvPr/>
        </p:nvSpPr>
        <p:spPr>
          <a:xfrm>
            <a:off x="11694678" y="2010116"/>
            <a:ext cx="299876" cy="28951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D0280D1A-05FB-82F9-FB85-E1A9B0723F91}"/>
              </a:ext>
            </a:extLst>
          </p:cNvPr>
          <p:cNvSpPr txBox="1"/>
          <p:nvPr/>
        </p:nvSpPr>
        <p:spPr>
          <a:xfrm>
            <a:off x="25297" y="852339"/>
            <a:ext cx="4669972" cy="1354217"/>
          </a:xfrm>
          <a:prstGeom prst="rect">
            <a:avLst/>
          </a:prstGeom>
          <a:noFill/>
        </p:spPr>
        <p:txBody>
          <a:bodyPr wrap="square" lIns="91440" tIns="45720" rIns="91440" bIns="45720" rtlCol="0" anchor="t">
            <a:spAutoFit/>
          </a:bodyPr>
          <a:lstStyle/>
          <a:p>
            <a:r>
              <a:rPr lang="en-US" sz="1600"/>
              <a:t>Overall Score=Combination of Weighted Indicator Scores</a:t>
            </a:r>
          </a:p>
          <a:p>
            <a:endParaRPr lang="en-US" sz="1600"/>
          </a:p>
          <a:p>
            <a:r>
              <a:rPr lang="en-US" sz="1600"/>
              <a:t>Overall Performance Rating (color)</a:t>
            </a:r>
          </a:p>
          <a:p>
            <a:endParaRPr lang="en-US"/>
          </a:p>
        </p:txBody>
      </p:sp>
      <p:pic>
        <p:nvPicPr>
          <p:cNvPr id="15" name="Picture 14" descr="Image is a Color based indicator score with 5 Colors. Red, Orange, Yellow, Green, and Blue. Red being the lowest on the spectrum and Blue being the highest on the spectrum. ">
            <a:extLst>
              <a:ext uri="{FF2B5EF4-FFF2-40B4-BE49-F238E27FC236}">
                <a16:creationId xmlns:a16="http://schemas.microsoft.com/office/drawing/2014/main" id="{21F8902F-8113-ECA0-5F27-A2B0B45EC3F1}"/>
              </a:ext>
            </a:extLst>
          </p:cNvPr>
          <p:cNvPicPr>
            <a:picLocks noChangeAspect="1"/>
          </p:cNvPicPr>
          <p:nvPr/>
        </p:nvPicPr>
        <p:blipFill>
          <a:blip r:embed="rId5"/>
          <a:stretch>
            <a:fillRect/>
          </a:stretch>
        </p:blipFill>
        <p:spPr>
          <a:xfrm>
            <a:off x="6840567" y="499523"/>
            <a:ext cx="2076450" cy="1114425"/>
          </a:xfrm>
          <a:prstGeom prst="rect">
            <a:avLst/>
          </a:prstGeom>
        </p:spPr>
      </p:pic>
      <p:sp>
        <p:nvSpPr>
          <p:cNvPr id="3" name="TextBox 2">
            <a:extLst>
              <a:ext uri="{FF2B5EF4-FFF2-40B4-BE49-F238E27FC236}">
                <a16:creationId xmlns:a16="http://schemas.microsoft.com/office/drawing/2014/main" id="{48B95BA1-BFCA-2F58-A17A-538B762391C0}"/>
              </a:ext>
            </a:extLst>
          </p:cNvPr>
          <p:cNvSpPr txBox="1"/>
          <p:nvPr/>
        </p:nvSpPr>
        <p:spPr>
          <a:xfrm>
            <a:off x="8909361" y="981190"/>
            <a:ext cx="1724297" cy="584775"/>
          </a:xfrm>
          <a:prstGeom prst="rect">
            <a:avLst/>
          </a:prstGeom>
          <a:noFill/>
        </p:spPr>
        <p:txBody>
          <a:bodyPr wrap="square" lIns="91440" tIns="45720" rIns="91440" bIns="45720" rtlCol="0" anchor="t">
            <a:spAutoFit/>
          </a:bodyPr>
          <a:lstStyle/>
          <a:p>
            <a:r>
              <a:rPr lang="en-US" sz="3200"/>
              <a:t>65.1</a:t>
            </a:r>
          </a:p>
        </p:txBody>
      </p:sp>
    </p:spTree>
    <p:extLst>
      <p:ext uri="{BB962C8B-B14F-4D97-AF65-F5344CB8AC3E}">
        <p14:creationId xmlns:p14="http://schemas.microsoft.com/office/powerpoint/2010/main" val="75141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2" name="Title 1">
            <a:extLst>
              <a:ext uri="{FF2B5EF4-FFF2-40B4-BE49-F238E27FC236}">
                <a16:creationId xmlns:a16="http://schemas.microsoft.com/office/drawing/2014/main" id="{8C628678-FE58-4639-640B-C53A4AB4C1AA}"/>
              </a:ext>
            </a:extLst>
          </p:cNvPr>
          <p:cNvSpPr txBox="1">
            <a:spLocks noGrp="1"/>
          </p:cNvSpPr>
          <p:nvPr>
            <p:ph type="title" idx="4294967295"/>
          </p:nvPr>
        </p:nvSpPr>
        <p:spPr>
          <a:xfrm>
            <a:off x="226367" y="-58044"/>
            <a:ext cx="10515600" cy="10939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Indicator Rating Impact</a:t>
            </a:r>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564578" y="755837"/>
            <a:ext cx="10836599" cy="937499"/>
          </a:xfrm>
          <a:prstGeom prst="rect">
            <a:avLst/>
          </a:prstGeom>
        </p:spPr>
        <p:txBody>
          <a:bodyPr spcFirstLastPara="1" wrap="square" lIns="91425" tIns="45700" rIns="91425" bIns="45700" anchor="t" anchorCtr="0">
            <a:noAutofit/>
          </a:bodyPr>
          <a:lstStyle/>
          <a:p>
            <a:r>
              <a:rPr lang="en-US" sz="2000"/>
              <a:t>Indicator Ratings (color) are impacted by the Status and Change Levels.</a:t>
            </a:r>
          </a:p>
          <a:p>
            <a:r>
              <a:rPr lang="en-US" sz="2000"/>
              <a:t>How schools reached a color rating is important.</a:t>
            </a:r>
          </a:p>
        </p:txBody>
      </p:sp>
      <p:graphicFrame>
        <p:nvGraphicFramePr>
          <p:cNvPr id="2" name="Table 1">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dirty="0">
                          <a:effectLst/>
                          <a:latin typeface="Libre Franklin Medium" pitchFamily="2" charset="0"/>
                        </a:rPr>
                        <a:t>Yellow</a:t>
                      </a:r>
                      <a:endParaRPr lang="en-US" sz="1600" kern="100" dirty="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121104" y="161839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Blue circle indicating Very High Status in Current Year">
            <a:extLst>
              <a:ext uri="{FF2B5EF4-FFF2-40B4-BE49-F238E27FC236}">
                <a16:creationId xmlns:a16="http://schemas.microsoft.com/office/drawing/2014/main" id="{64146C40-C7EE-38CE-EB73-DCF0241B75C3}"/>
              </a:ext>
            </a:extLst>
          </p:cNvPr>
          <p:cNvSpPr/>
          <p:nvPr/>
        </p:nvSpPr>
        <p:spPr>
          <a:xfrm>
            <a:off x="2229295"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Green circle indicating High Status in Current Year">
            <a:extLst>
              <a:ext uri="{FF2B5EF4-FFF2-40B4-BE49-F238E27FC236}">
                <a16:creationId xmlns:a16="http://schemas.microsoft.com/office/drawing/2014/main" id="{07B2FF28-73E0-969C-7022-43D3493FC83B}"/>
              </a:ext>
              <a:ext uri="{C183D7F6-B498-43B3-948B-1728B52AA6E4}">
                <adec:decorative xmlns:adec="http://schemas.microsoft.com/office/drawing/2017/decorative" val="0"/>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Yellow circle indicating Medium Status in Current Year">
            <a:extLst>
              <a:ext uri="{FF2B5EF4-FFF2-40B4-BE49-F238E27FC236}">
                <a16:creationId xmlns:a16="http://schemas.microsoft.com/office/drawing/2014/main" id="{D668489B-2228-5DA2-82EE-A063AA0B19DD}"/>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Orange circle indicating Low Status in Current Year">
            <a:extLst>
              <a:ext uri="{FF2B5EF4-FFF2-40B4-BE49-F238E27FC236}">
                <a16:creationId xmlns:a16="http://schemas.microsoft.com/office/drawing/2014/main" id="{DBC2B6A6-35BA-BCAE-E71A-1313BB1BEBFB}"/>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Red circle indicating Very Low Status in Current Year">
            <a:extLst>
              <a:ext uri="{FF2B5EF4-FFF2-40B4-BE49-F238E27FC236}">
                <a16:creationId xmlns:a16="http://schemas.microsoft.com/office/drawing/2014/main" id="{BB2716DD-069C-AA31-ECDB-26337495A697}"/>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C80F38-6B79-8DC9-9ECE-A40592129C8B}"/>
              </a:ext>
              <a:ext uri="{C183D7F6-B498-43B3-948B-1728B52AA6E4}">
                <adec:decorative xmlns:adec="http://schemas.microsoft.com/office/drawing/2017/decorative" val="0"/>
              </a:ext>
            </a:extLst>
          </p:cNvPr>
          <p:cNvSpPr txBox="1"/>
          <p:nvPr/>
        </p:nvSpPr>
        <p:spPr>
          <a:xfrm>
            <a:off x="265285" y="6046834"/>
            <a:ext cx="6260123" cy="307777"/>
          </a:xfrm>
          <a:prstGeom prst="rect">
            <a:avLst/>
          </a:prstGeom>
          <a:noFill/>
        </p:spPr>
        <p:txBody>
          <a:bodyPr wrap="square" rtlCol="0">
            <a:spAutoFit/>
          </a:bodyPr>
          <a:lstStyle/>
          <a:p>
            <a:r>
              <a:rPr lang="en-US">
                <a:solidFill>
                  <a:schemeClr val="bg1"/>
                </a:solidFill>
              </a:rPr>
              <a:t>*Guidance established by the Kentucky Board of Education, December 2020</a:t>
            </a:r>
          </a:p>
        </p:txBody>
      </p:sp>
      <p:sp>
        <p:nvSpPr>
          <p:cNvPr id="4" name="Google Shape;103;p2">
            <a:extLst>
              <a:ext uri="{FF2B5EF4-FFF2-40B4-BE49-F238E27FC236}">
                <a16:creationId xmlns:a16="http://schemas.microsoft.com/office/drawing/2014/main" id="{5A550E6F-EE53-D987-41D4-C2C7C66452C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26</a:t>
            </a:fld>
            <a:endParaRPr lang="en-US">
              <a:solidFill>
                <a:schemeClr val="bg1"/>
              </a:solidFill>
            </a:endParaRPr>
          </a:p>
        </p:txBody>
      </p:sp>
    </p:spTree>
    <p:extLst>
      <p:ext uri="{BB962C8B-B14F-4D97-AF65-F5344CB8AC3E}">
        <p14:creationId xmlns:p14="http://schemas.microsoft.com/office/powerpoint/2010/main" val="198735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1231121"/>
            <a:ext cx="10435667" cy="2387600"/>
          </a:xfrm>
        </p:spPr>
        <p:txBody>
          <a:bodyPr>
            <a:normAutofit/>
          </a:bodyPr>
          <a:lstStyle/>
          <a:p>
            <a:pPr marL="228600" lvl="1" algn="ctr">
              <a:spcBef>
                <a:spcPts val="1000"/>
              </a:spcBef>
            </a:pPr>
            <a:r>
              <a:rPr lang="en-US" sz="6000">
                <a:solidFill>
                  <a:srgbClr val="102649"/>
                </a:solidFill>
                <a:latin typeface="+mj-lt"/>
              </a:rPr>
              <a:t>Considerations</a:t>
            </a:r>
          </a:p>
        </p:txBody>
      </p:sp>
    </p:spTree>
    <p:extLst>
      <p:ext uri="{BB962C8B-B14F-4D97-AF65-F5344CB8AC3E}">
        <p14:creationId xmlns:p14="http://schemas.microsoft.com/office/powerpoint/2010/main" val="38072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D714-3191-D9E1-DB59-A57584F8FDCB}"/>
              </a:ext>
            </a:extLst>
          </p:cNvPr>
          <p:cNvSpPr>
            <a:spLocks noGrp="1"/>
          </p:cNvSpPr>
          <p:nvPr>
            <p:ph type="title"/>
          </p:nvPr>
        </p:nvSpPr>
        <p:spPr>
          <a:xfrm>
            <a:off x="609600" y="136525"/>
            <a:ext cx="10515600" cy="1009651"/>
          </a:xfrm>
        </p:spPr>
        <p:txBody>
          <a:bodyPr/>
          <a:lstStyle/>
          <a:p>
            <a:r>
              <a:rPr lang="en-US"/>
              <a:t>Considerations Continued</a:t>
            </a:r>
          </a:p>
        </p:txBody>
      </p:sp>
      <p:sp>
        <p:nvSpPr>
          <p:cNvPr id="3" name="Content Placeholder 2">
            <a:extLst>
              <a:ext uri="{FF2B5EF4-FFF2-40B4-BE49-F238E27FC236}">
                <a16:creationId xmlns:a16="http://schemas.microsoft.com/office/drawing/2014/main" id="{9C32C09D-04BF-0BC9-AADD-781A5F4C91E9}"/>
              </a:ext>
            </a:extLst>
          </p:cNvPr>
          <p:cNvSpPr>
            <a:spLocks noGrp="1"/>
          </p:cNvSpPr>
          <p:nvPr>
            <p:ph idx="1"/>
          </p:nvPr>
        </p:nvSpPr>
        <p:spPr>
          <a:xfrm>
            <a:off x="563149" y="1338942"/>
            <a:ext cx="10515600" cy="4158571"/>
          </a:xfrm>
        </p:spPr>
        <p:txBody>
          <a:bodyPr/>
          <a:lstStyle/>
          <a:p>
            <a:r>
              <a:rPr lang="en" dirty="0"/>
              <a:t>Requirements of the law</a:t>
            </a:r>
          </a:p>
          <a:p>
            <a:r>
              <a:rPr lang="en" dirty="0"/>
              <a:t>Honor the established weights and Indicator Performance Ratings</a:t>
            </a:r>
          </a:p>
          <a:p>
            <a:r>
              <a:rPr lang="en" dirty="0"/>
              <a:t>Priorities of Local Superintendent Advisory Council, the Accountability Standard Setting workshop participants, and the  Kentucky Department of Education</a:t>
            </a:r>
          </a:p>
          <a:p>
            <a:r>
              <a:rPr lang="en-US" sz="2800" dirty="0"/>
              <a:t>Many technical options for including Change scores into </a:t>
            </a:r>
            <a:r>
              <a:rPr lang="en-US" dirty="0"/>
              <a:t>accountability </a:t>
            </a:r>
            <a:r>
              <a:rPr lang="en-US" sz="2800" dirty="0"/>
              <a:t>were explored. There is no perfect solution, but we think this plan is the best way to thread the needle with respect to technical, policy, and implementation considerations.</a:t>
            </a:r>
          </a:p>
          <a:p>
            <a:endParaRPr lang="en-US" dirty="0"/>
          </a:p>
        </p:txBody>
      </p:sp>
    </p:spTree>
    <p:extLst>
      <p:ext uri="{BB962C8B-B14F-4D97-AF65-F5344CB8AC3E}">
        <p14:creationId xmlns:p14="http://schemas.microsoft.com/office/powerpoint/2010/main" val="135255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31836" y="91353"/>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a:t>Adding Change Score to Status Score</a:t>
            </a:r>
            <a:endParaRPr/>
          </a:p>
        </p:txBody>
      </p:sp>
      <p:sp>
        <p:nvSpPr>
          <p:cNvPr id="157" name="Google Shape;157;p29"/>
          <p:cNvSpPr txBox="1">
            <a:spLocks noGrp="1"/>
          </p:cNvSpPr>
          <p:nvPr>
            <p:ph type="body" idx="1"/>
          </p:nvPr>
        </p:nvSpPr>
        <p:spPr>
          <a:xfrm>
            <a:off x="493076" y="1089400"/>
            <a:ext cx="10906800" cy="4679200"/>
          </a:xfrm>
          <a:prstGeom prst="rect">
            <a:avLst/>
          </a:prstGeom>
        </p:spPr>
        <p:txBody>
          <a:bodyPr spcFirstLastPara="1" vert="horz" wrap="square" lIns="91433" tIns="45700" rIns="91433" bIns="45700" rtlCol="0" anchor="t" anchorCtr="0">
            <a:normAutofit/>
          </a:bodyPr>
          <a:lstStyle/>
          <a:p>
            <a:pPr marL="608965" indent="-507365">
              <a:lnSpc>
                <a:spcPct val="115000"/>
              </a:lnSpc>
              <a:spcBef>
                <a:spcPts val="1067"/>
              </a:spcBef>
              <a:buSzPts val="2400"/>
            </a:pPr>
            <a:r>
              <a:rPr lang="en"/>
              <a:t>Simple and easy to communicate</a:t>
            </a:r>
            <a:endParaRPr lang="en-US"/>
          </a:p>
          <a:p>
            <a:pPr marL="608965" indent="-507365">
              <a:lnSpc>
                <a:spcPct val="115000"/>
              </a:lnSpc>
              <a:spcBef>
                <a:spcPts val="0"/>
              </a:spcBef>
              <a:buSzPts val="2400"/>
            </a:pPr>
            <a:r>
              <a:rPr lang="en"/>
              <a:t>Minimizes the impact of no change</a:t>
            </a:r>
            <a:endParaRPr/>
          </a:p>
          <a:p>
            <a:pPr marL="608965" indent="-507365">
              <a:lnSpc>
                <a:spcPct val="115000"/>
              </a:lnSpc>
              <a:spcBef>
                <a:spcPts val="0"/>
              </a:spcBef>
              <a:buSzPts val="2400"/>
            </a:pPr>
            <a:r>
              <a:rPr lang="en"/>
              <a:t>Standard setting panelists had an opportunity to recommend cut scores that reflect the 5x5 Indicator Rating </a:t>
            </a:r>
            <a:r>
              <a:rPr lang="en-US"/>
              <a:t>table</a:t>
            </a:r>
            <a:endParaRPr/>
          </a:p>
          <a:p>
            <a:pPr marL="608965" indent="-507365">
              <a:lnSpc>
                <a:spcPct val="115000"/>
              </a:lnSpc>
              <a:spcBef>
                <a:spcPts val="0"/>
              </a:spcBef>
              <a:buSzPts val="2400"/>
            </a:pPr>
            <a:r>
              <a:rPr lang="en"/>
              <a:t>Allows reasonable weighting of Status and Change to produce each Indicator Score and thereby Overall Scores</a:t>
            </a:r>
          </a:p>
          <a:p>
            <a:pPr marL="608965" indent="-507365">
              <a:lnSpc>
                <a:spcPct val="115000"/>
              </a:lnSpc>
              <a:spcBef>
                <a:spcPts val="0"/>
              </a:spcBef>
              <a:buSzPts val="2400"/>
            </a:pPr>
            <a:r>
              <a:rPr lang="en-US"/>
              <a:t>W</a:t>
            </a:r>
            <a:r>
              <a:rPr lang="en"/>
              <a:t>ithin the minimum and maximum range of the indicator scale (e.g., 0-125, 0-140)</a:t>
            </a:r>
            <a:endParaRPr/>
          </a:p>
          <a:p>
            <a:pPr marL="0" indent="0">
              <a:spcBef>
                <a:spcPts val="1333"/>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5693-A80A-C82D-115B-3C0E5112127F}"/>
              </a:ext>
            </a:extLst>
          </p:cNvPr>
          <p:cNvSpPr>
            <a:spLocks noGrp="1"/>
          </p:cNvSpPr>
          <p:nvPr>
            <p:ph type="title"/>
          </p:nvPr>
        </p:nvSpPr>
        <p:spPr>
          <a:xfrm>
            <a:off x="293688" y="584200"/>
            <a:ext cx="7285037" cy="850900"/>
          </a:xfrm>
        </p:spPr>
        <p:txBody>
          <a:bodyPr>
            <a:normAutofit/>
          </a:bodyPr>
          <a:lstStyle/>
          <a:p>
            <a:r>
              <a:rPr lang="en-US" sz="4400"/>
              <a:t>Glossary</a:t>
            </a:r>
          </a:p>
        </p:txBody>
      </p:sp>
      <p:sp>
        <p:nvSpPr>
          <p:cNvPr id="6" name="Content Placeholder 5">
            <a:extLst>
              <a:ext uri="{FF2B5EF4-FFF2-40B4-BE49-F238E27FC236}">
                <a16:creationId xmlns:a16="http://schemas.microsoft.com/office/drawing/2014/main" id="{BC6BA337-BA10-E8F7-D7C4-384E88AACF66}"/>
              </a:ext>
            </a:extLst>
          </p:cNvPr>
          <p:cNvSpPr>
            <a:spLocks noGrp="1"/>
          </p:cNvSpPr>
          <p:nvPr>
            <p:ph idx="1"/>
          </p:nvPr>
        </p:nvSpPr>
        <p:spPr>
          <a:xfrm>
            <a:off x="293688" y="1548530"/>
            <a:ext cx="11557000" cy="4655420"/>
          </a:xfrm>
        </p:spPr>
        <p:txBody>
          <a:bodyPr vert="horz" lIns="91440" tIns="45720" rIns="91440" bIns="45720" rtlCol="0" anchor="t">
            <a:normAutofit fontScale="92500" lnSpcReduction="10000"/>
          </a:bodyPr>
          <a:lstStyle/>
          <a:p>
            <a:pPr>
              <a:lnSpc>
                <a:spcPct val="107000"/>
              </a:lnSpc>
              <a:spcBef>
                <a:spcPts val="0"/>
              </a:spcBef>
            </a:pPr>
            <a:r>
              <a:rPr lang="en-US" sz="2400" b="1" i="0" u="none" strike="noStrike">
                <a:solidFill>
                  <a:schemeClr val="tx1"/>
                </a:solidFill>
                <a:effectLst/>
              </a:rPr>
              <a:t>Status Score</a:t>
            </a:r>
            <a:r>
              <a:rPr lang="en-US" sz="2400" b="0" i="0" u="none" strike="noStrike">
                <a:solidFill>
                  <a:schemeClr val="tx1"/>
                </a:solidFill>
                <a:effectLst/>
              </a:rPr>
              <a:t>: </a:t>
            </a:r>
            <a:r>
              <a:rPr lang="en-US" sz="2400" b="0" i="0" u="none" strike="noStrike" kern="100">
                <a:solidFill>
                  <a:schemeClr val="tx1"/>
                </a:solidFill>
                <a:latin typeface="Franklin Gothic Book"/>
                <a:cs typeface="Times New Roman"/>
              </a:rPr>
              <a:t>N</a:t>
            </a:r>
            <a:r>
              <a:rPr lang="en-US" sz="2400" kern="100">
                <a:solidFill>
                  <a:schemeClr val="tx1"/>
                </a:solidFill>
                <a:effectLst/>
                <a:latin typeface="Franklin Gothic Book"/>
                <a:ea typeface="Times New Roman" panose="02020603050405020304" pitchFamily="18" charset="0"/>
                <a:cs typeface="Times New Roman"/>
              </a:rPr>
              <a:t>umerical value based on student performance from each indicator </a:t>
            </a:r>
            <a:endParaRPr lang="en-US" sz="2400" kern="100">
              <a:solidFill>
                <a:schemeClr val="tx1"/>
              </a:solidFill>
              <a:effectLst/>
              <a:latin typeface="Franklin Gothic Book"/>
              <a:ea typeface="Calibri" panose="020F0502020204030204" pitchFamily="34" charset="0"/>
              <a:cs typeface="Times New Roman"/>
            </a:endParaRPr>
          </a:p>
          <a:p>
            <a:pPr>
              <a:spcBef>
                <a:spcPts val="800"/>
              </a:spcBef>
            </a:pPr>
            <a:r>
              <a:rPr lang="en-US" sz="2400" b="1" i="0" u="none" strike="noStrike">
                <a:solidFill>
                  <a:schemeClr val="tx1"/>
                </a:solidFill>
                <a:effectLst/>
              </a:rPr>
              <a:t>Status Level</a:t>
            </a:r>
            <a:r>
              <a:rPr lang="en-US" sz="2400" b="0" i="0" u="none" strike="noStrike">
                <a:solidFill>
                  <a:schemeClr val="tx1"/>
                </a:solidFill>
                <a:effectLst/>
              </a:rPr>
              <a:t>: Five levels </a:t>
            </a:r>
            <a:r>
              <a:rPr lang="en-US" sz="2400">
                <a:solidFill>
                  <a:schemeClr val="tx1"/>
                </a:solidFill>
              </a:rPr>
              <a:t>ranging from Very</a:t>
            </a:r>
            <a:r>
              <a:rPr lang="en-US" sz="2400" b="0" i="0" u="none" strike="noStrike">
                <a:solidFill>
                  <a:schemeClr val="tx1"/>
                </a:solidFill>
                <a:effectLst/>
              </a:rPr>
              <a:t> Low</a:t>
            </a:r>
            <a:r>
              <a:rPr lang="en-US" sz="2400">
                <a:solidFill>
                  <a:schemeClr val="tx1"/>
                </a:solidFill>
              </a:rPr>
              <a:t> </a:t>
            </a:r>
            <a:r>
              <a:rPr lang="en-US" sz="2400" b="0" i="0" u="none" strike="noStrike">
                <a:solidFill>
                  <a:schemeClr val="tx1"/>
                </a:solidFill>
                <a:effectLst/>
              </a:rPr>
              <a:t>to Very High for the current year </a:t>
            </a:r>
            <a:endParaRPr lang="en-US" sz="2400" b="0">
              <a:solidFill>
                <a:schemeClr val="tx1"/>
              </a:solidFill>
              <a:effectLst/>
            </a:endParaRPr>
          </a:p>
          <a:p>
            <a:pPr>
              <a:spcBef>
                <a:spcPts val="800"/>
              </a:spcBef>
            </a:pPr>
            <a:r>
              <a:rPr lang="en-US" sz="2400" b="1" i="0" u="none" strike="noStrike">
                <a:solidFill>
                  <a:schemeClr val="tx1"/>
                </a:solidFill>
                <a:effectLst/>
              </a:rPr>
              <a:t>Change Score</a:t>
            </a:r>
            <a:r>
              <a:rPr lang="en-US" sz="2400" b="0" i="0" u="none" strike="noStrike">
                <a:solidFill>
                  <a:schemeClr val="tx1"/>
                </a:solidFill>
                <a:effectLst/>
              </a:rPr>
              <a:t>:</a:t>
            </a:r>
            <a:r>
              <a:rPr lang="en-US" sz="2400">
                <a:solidFill>
                  <a:schemeClr val="tx1"/>
                </a:solidFill>
              </a:rPr>
              <a:t> </a:t>
            </a:r>
            <a:r>
              <a:rPr lang="en-US" sz="1200">
                <a:solidFill>
                  <a:schemeClr val="tx1"/>
                </a:solidFill>
                <a:latin typeface="Arial"/>
                <a:cs typeface="Arial"/>
              </a:rPr>
              <a:t> </a:t>
            </a:r>
            <a:r>
              <a:rPr lang="en-US" sz="2400">
                <a:solidFill>
                  <a:schemeClr val="tx1"/>
                </a:solidFill>
              </a:rPr>
              <a:t>The numerical value of the difference between the current year and the prior year Status Scores</a:t>
            </a:r>
          </a:p>
          <a:p>
            <a:pPr rtl="0">
              <a:spcBef>
                <a:spcPts val="800"/>
              </a:spcBef>
              <a:spcAft>
                <a:spcPts val="0"/>
              </a:spcAft>
            </a:pPr>
            <a:r>
              <a:rPr lang="en-US" sz="2400" b="1" i="0" u="none" strike="noStrike">
                <a:solidFill>
                  <a:schemeClr val="tx1"/>
                </a:solidFill>
                <a:effectLst/>
              </a:rPr>
              <a:t>Change Level</a:t>
            </a:r>
            <a:r>
              <a:rPr lang="en-US" sz="2400" b="0" i="0" u="none" strike="noStrike">
                <a:solidFill>
                  <a:schemeClr val="tx1"/>
                </a:solidFill>
                <a:effectLst/>
              </a:rPr>
              <a:t>: Five levels ranging from Declined Significantly to Increased Significantly </a:t>
            </a:r>
            <a:endParaRPr lang="en-US" sz="2400" b="0">
              <a:solidFill>
                <a:schemeClr val="tx1"/>
              </a:solidFill>
              <a:effectLst/>
            </a:endParaRPr>
          </a:p>
          <a:p>
            <a:pPr rtl="0">
              <a:spcBef>
                <a:spcPts val="800"/>
              </a:spcBef>
              <a:spcAft>
                <a:spcPts val="0"/>
              </a:spcAft>
            </a:pPr>
            <a:r>
              <a:rPr lang="en-US" sz="2400" b="1" i="0" u="none" strike="noStrike">
                <a:solidFill>
                  <a:schemeClr val="tx1"/>
                </a:solidFill>
                <a:effectLst/>
              </a:rPr>
              <a:t>Indicator Score</a:t>
            </a:r>
            <a:r>
              <a:rPr lang="en-US" sz="2400" b="0" i="0" u="none" strike="noStrike">
                <a:solidFill>
                  <a:schemeClr val="tx1"/>
                </a:solidFill>
                <a:effectLst/>
              </a:rPr>
              <a:t>: Numerical </a:t>
            </a:r>
            <a:r>
              <a:rPr lang="en-US" sz="2400">
                <a:solidFill>
                  <a:schemeClr val="tx1"/>
                </a:solidFill>
              </a:rPr>
              <a:t>value of Current Year </a:t>
            </a:r>
            <a:r>
              <a:rPr lang="en-US" sz="2400" b="0" i="0" u="none" strike="noStrike">
                <a:solidFill>
                  <a:schemeClr val="tx1"/>
                </a:solidFill>
                <a:effectLst/>
              </a:rPr>
              <a:t>Status Score + Change Score</a:t>
            </a:r>
            <a:endParaRPr lang="en-US" sz="2400" b="0">
              <a:solidFill>
                <a:schemeClr val="tx1"/>
              </a:solidFill>
              <a:effectLst/>
            </a:endParaRPr>
          </a:p>
          <a:p>
            <a:pPr rtl="0">
              <a:spcBef>
                <a:spcPts val="800"/>
              </a:spcBef>
              <a:spcAft>
                <a:spcPts val="0"/>
              </a:spcAft>
            </a:pPr>
            <a:r>
              <a:rPr lang="en-US" sz="2400" b="1" i="0" u="none" strike="noStrike">
                <a:solidFill>
                  <a:schemeClr val="tx1"/>
                </a:solidFill>
                <a:effectLst/>
              </a:rPr>
              <a:t>Indicator Performance Rating</a:t>
            </a:r>
            <a:r>
              <a:rPr lang="en-US" sz="2400" b="0" i="0" u="none" strike="noStrike">
                <a:solidFill>
                  <a:schemeClr val="tx1"/>
                </a:solidFill>
                <a:effectLst/>
              </a:rPr>
              <a:t>: One of five color</a:t>
            </a:r>
            <a:r>
              <a:rPr lang="en-US" sz="2400">
                <a:solidFill>
                  <a:schemeClr val="tx1"/>
                </a:solidFill>
              </a:rPr>
              <a:t> coded performance levels for each state indicator, the</a:t>
            </a:r>
            <a:r>
              <a:rPr lang="en-US" sz="2400" b="0" i="0" u="none" strike="noStrike">
                <a:solidFill>
                  <a:schemeClr val="tx1"/>
                </a:solidFill>
                <a:effectLst/>
              </a:rPr>
              <a:t> result of unique combination of Status Level and Change Level; not based on cut scores</a:t>
            </a:r>
            <a:endParaRPr lang="en-US" sz="2400" b="0">
              <a:solidFill>
                <a:schemeClr val="tx1"/>
              </a:solidFill>
              <a:effectLst/>
            </a:endParaRPr>
          </a:p>
          <a:p>
            <a:pPr rtl="0">
              <a:spcBef>
                <a:spcPts val="800"/>
              </a:spcBef>
              <a:spcAft>
                <a:spcPts val="0"/>
              </a:spcAft>
            </a:pPr>
            <a:r>
              <a:rPr lang="en-US" sz="2400" b="1" i="0" u="none" strike="noStrike">
                <a:solidFill>
                  <a:schemeClr val="tx1"/>
                </a:solidFill>
                <a:effectLst/>
              </a:rPr>
              <a:t>Overall Score</a:t>
            </a:r>
            <a:r>
              <a:rPr lang="en-US" sz="2400" b="0" i="0" u="none" strike="noStrike">
                <a:solidFill>
                  <a:schemeClr val="tx1"/>
                </a:solidFill>
                <a:effectLst/>
              </a:rPr>
              <a:t>: Combination of Weighted Indicator Scores</a:t>
            </a:r>
            <a:endParaRPr lang="en-US" sz="2400" b="0">
              <a:solidFill>
                <a:schemeClr val="tx1"/>
              </a:solidFill>
              <a:effectLst/>
            </a:endParaRPr>
          </a:p>
          <a:p>
            <a:pPr rtl="0">
              <a:spcBef>
                <a:spcPts val="800"/>
              </a:spcBef>
              <a:spcAft>
                <a:spcPts val="0"/>
              </a:spcAft>
            </a:pPr>
            <a:r>
              <a:rPr lang="en-US" sz="2400" b="1" i="0" u="none" strike="noStrike">
                <a:solidFill>
                  <a:schemeClr val="tx1"/>
                </a:solidFill>
                <a:effectLst/>
              </a:rPr>
              <a:t>Overall Performance Rating</a:t>
            </a:r>
            <a:r>
              <a:rPr lang="en-US" sz="2400" b="0" i="0" u="none" strike="noStrike">
                <a:solidFill>
                  <a:schemeClr val="tx1"/>
                </a:solidFill>
                <a:effectLst/>
              </a:rPr>
              <a:t>: one of five colors - red through blue</a:t>
            </a:r>
          </a:p>
          <a:p>
            <a:pPr rtl="0">
              <a:spcBef>
                <a:spcPts val="800"/>
              </a:spcBef>
              <a:spcAft>
                <a:spcPts val="0"/>
              </a:spcAft>
            </a:pPr>
            <a:r>
              <a:rPr lang="en-US" sz="2400" b="1">
                <a:solidFill>
                  <a:schemeClr val="tx1"/>
                </a:solidFill>
              </a:rPr>
              <a:t>Weighted Indicator Score</a:t>
            </a:r>
            <a:r>
              <a:rPr lang="en-US" sz="2400">
                <a:solidFill>
                  <a:schemeClr val="tx1"/>
                </a:solidFill>
              </a:rPr>
              <a:t>: Numerical value of indicator scores multiplied by the weight of each indicator</a:t>
            </a:r>
            <a:endParaRPr lang="en-US" sz="2400" b="0">
              <a:solidFill>
                <a:schemeClr val="tx1"/>
              </a:solidFill>
              <a:effectLst/>
            </a:endParaRPr>
          </a:p>
          <a:p>
            <a:pPr marL="0" indent="0">
              <a:buNone/>
            </a:pPr>
            <a:endParaRPr lang="en-US"/>
          </a:p>
        </p:txBody>
      </p:sp>
      <p:graphicFrame>
        <p:nvGraphicFramePr>
          <p:cNvPr id="4" name="Table 3">
            <a:extLst>
              <a:ext uri="{FF2B5EF4-FFF2-40B4-BE49-F238E27FC236}">
                <a16:creationId xmlns:a16="http://schemas.microsoft.com/office/drawing/2014/main" id="{379E71E2-40A8-8F5A-2001-7CA15B5D3DBA}"/>
              </a:ext>
            </a:extLst>
          </p:cNvPr>
          <p:cNvGraphicFramePr>
            <a:graphicFrameLocks noGrp="1"/>
          </p:cNvGraphicFramePr>
          <p:nvPr>
            <p:extLst>
              <p:ext uri="{D42A27DB-BD31-4B8C-83A1-F6EECF244321}">
                <p14:modId xmlns:p14="http://schemas.microsoft.com/office/powerpoint/2010/main" val="1893950197"/>
              </p:ext>
            </p:extLst>
          </p:nvPr>
        </p:nvGraphicFramePr>
        <p:xfrm>
          <a:off x="8944264" y="5806209"/>
          <a:ext cx="2853580" cy="1005840"/>
        </p:xfrm>
        <a:graphic>
          <a:graphicData uri="http://schemas.openxmlformats.org/drawingml/2006/table">
            <a:tbl>
              <a:tblPr firstRow="1" bandRow="1">
                <a:tableStyleId>{5940675A-B579-460E-94D1-54222C63F5DA}</a:tableStyleId>
              </a:tblPr>
              <a:tblGrid>
                <a:gridCol w="1426790">
                  <a:extLst>
                    <a:ext uri="{9D8B030D-6E8A-4147-A177-3AD203B41FA5}">
                      <a16:colId xmlns:a16="http://schemas.microsoft.com/office/drawing/2014/main" val="558800078"/>
                    </a:ext>
                  </a:extLst>
                </a:gridCol>
                <a:gridCol w="1426790">
                  <a:extLst>
                    <a:ext uri="{9D8B030D-6E8A-4147-A177-3AD203B41FA5}">
                      <a16:colId xmlns:a16="http://schemas.microsoft.com/office/drawing/2014/main" val="3346456107"/>
                    </a:ext>
                  </a:extLst>
                </a:gridCol>
              </a:tblGrid>
              <a:tr h="277821">
                <a:tc>
                  <a:txBody>
                    <a:bodyPr/>
                    <a:lstStyle/>
                    <a:p>
                      <a:r>
                        <a:rPr lang="en-US" sz="1600"/>
                        <a:t>Rating</a:t>
                      </a:r>
                    </a:p>
                  </a:txBody>
                  <a:tcPr>
                    <a:solidFill>
                      <a:srgbClr val="D0E0E3"/>
                    </a:solidFill>
                  </a:tcPr>
                </a:tc>
                <a:tc>
                  <a:txBody>
                    <a:bodyPr/>
                    <a:lstStyle/>
                    <a:p>
                      <a:r>
                        <a:rPr lang="en-US" sz="1600"/>
                        <a:t>Color</a:t>
                      </a:r>
                    </a:p>
                  </a:txBody>
                  <a:tcPr>
                    <a:solidFill>
                      <a:srgbClr val="D0E0E3"/>
                    </a:solidFill>
                  </a:tcPr>
                </a:tc>
                <a:extLst>
                  <a:ext uri="{0D108BD9-81ED-4DB2-BD59-A6C34878D82A}">
                    <a16:rowId xmlns:a16="http://schemas.microsoft.com/office/drawing/2014/main" val="446079194"/>
                  </a:ext>
                </a:extLst>
              </a:tr>
              <a:tr h="277821">
                <a:tc>
                  <a:txBody>
                    <a:bodyPr/>
                    <a:lstStyle/>
                    <a:p>
                      <a:r>
                        <a:rPr lang="en-US" sz="1600"/>
                        <a:t>Score</a:t>
                      </a:r>
                    </a:p>
                  </a:txBody>
                  <a:tcPr>
                    <a:solidFill>
                      <a:srgbClr val="D0E0E3"/>
                    </a:solidFill>
                  </a:tcPr>
                </a:tc>
                <a:tc>
                  <a:txBody>
                    <a:bodyPr/>
                    <a:lstStyle/>
                    <a:p>
                      <a:r>
                        <a:rPr lang="en-US" sz="1600"/>
                        <a:t>Number</a:t>
                      </a:r>
                    </a:p>
                  </a:txBody>
                  <a:tcPr>
                    <a:solidFill>
                      <a:srgbClr val="D0E0E3"/>
                    </a:solidFill>
                  </a:tcPr>
                </a:tc>
                <a:extLst>
                  <a:ext uri="{0D108BD9-81ED-4DB2-BD59-A6C34878D82A}">
                    <a16:rowId xmlns:a16="http://schemas.microsoft.com/office/drawing/2014/main" val="2457733828"/>
                  </a:ext>
                </a:extLst>
              </a:tr>
              <a:tr h="277821">
                <a:tc>
                  <a:txBody>
                    <a:bodyPr/>
                    <a:lstStyle/>
                    <a:p>
                      <a:r>
                        <a:rPr lang="en-US" sz="1600"/>
                        <a:t>Level</a:t>
                      </a:r>
                    </a:p>
                  </a:txBody>
                  <a:tcPr>
                    <a:solidFill>
                      <a:srgbClr val="D0E0E3"/>
                    </a:solidFill>
                  </a:tcPr>
                </a:tc>
                <a:tc>
                  <a:txBody>
                    <a:bodyPr/>
                    <a:lstStyle/>
                    <a:p>
                      <a:r>
                        <a:rPr lang="en-US" sz="1600"/>
                        <a:t>Description</a:t>
                      </a:r>
                    </a:p>
                  </a:txBody>
                  <a:tcPr>
                    <a:solidFill>
                      <a:srgbClr val="D0E0E3"/>
                    </a:solidFill>
                  </a:tcPr>
                </a:tc>
                <a:extLst>
                  <a:ext uri="{0D108BD9-81ED-4DB2-BD59-A6C34878D82A}">
                    <a16:rowId xmlns:a16="http://schemas.microsoft.com/office/drawing/2014/main" val="1982663528"/>
                  </a:ext>
                </a:extLst>
              </a:tr>
            </a:tbl>
          </a:graphicData>
        </a:graphic>
      </p:graphicFrame>
    </p:spTree>
    <p:extLst>
      <p:ext uri="{BB962C8B-B14F-4D97-AF65-F5344CB8AC3E}">
        <p14:creationId xmlns:p14="http://schemas.microsoft.com/office/powerpoint/2010/main" val="194281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5045" y="1279679"/>
            <a:ext cx="9144000" cy="2387600"/>
          </a:xfrm>
        </p:spPr>
        <p:txBody>
          <a:bodyPr>
            <a:normAutofit fontScale="90000"/>
          </a:bodyPr>
          <a:lstStyle/>
          <a:p>
            <a:br>
              <a:rPr lang="en-US"/>
            </a:br>
            <a:br>
              <a:rPr lang="en-US"/>
            </a:br>
            <a:r>
              <a:rPr lang="en-US"/>
              <a:t>Kentucky’s Accountability System Standard Setting</a:t>
            </a:r>
          </a:p>
        </p:txBody>
      </p:sp>
    </p:spTree>
    <p:extLst>
      <p:ext uri="{BB962C8B-B14F-4D97-AF65-F5344CB8AC3E}">
        <p14:creationId xmlns:p14="http://schemas.microsoft.com/office/powerpoint/2010/main" val="384678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EAA6-E623-12B2-53C5-B27957F64B65}"/>
              </a:ext>
            </a:extLst>
          </p:cNvPr>
          <p:cNvSpPr>
            <a:spLocks noGrp="1"/>
          </p:cNvSpPr>
          <p:nvPr>
            <p:ph type="title"/>
          </p:nvPr>
        </p:nvSpPr>
        <p:spPr>
          <a:xfrm>
            <a:off x="387275" y="0"/>
            <a:ext cx="10965087" cy="781235"/>
          </a:xfrm>
        </p:spPr>
        <p:txBody>
          <a:bodyPr/>
          <a:lstStyle/>
          <a:p>
            <a:r>
              <a:rPr lang="en-US"/>
              <a:t>Process Summary</a:t>
            </a:r>
          </a:p>
        </p:txBody>
      </p:sp>
      <p:sp>
        <p:nvSpPr>
          <p:cNvPr id="3" name="Content Placeholder 2">
            <a:extLst>
              <a:ext uri="{FF2B5EF4-FFF2-40B4-BE49-F238E27FC236}">
                <a16:creationId xmlns:a16="http://schemas.microsoft.com/office/drawing/2014/main" id="{E0BDB41B-380D-DD5D-A6D2-C4C25E483C63}"/>
              </a:ext>
            </a:extLst>
          </p:cNvPr>
          <p:cNvSpPr>
            <a:spLocks noGrp="1"/>
          </p:cNvSpPr>
          <p:nvPr>
            <p:ph idx="1"/>
          </p:nvPr>
        </p:nvSpPr>
        <p:spPr>
          <a:xfrm>
            <a:off x="387275" y="781235"/>
            <a:ext cx="10965087" cy="5124713"/>
          </a:xfrm>
        </p:spPr>
        <p:txBody>
          <a:bodyPr>
            <a:normAutofit fontScale="55000" lnSpcReduction="20000"/>
          </a:bodyPr>
          <a:lstStyle/>
          <a:p>
            <a:pPr marL="0" indent="0">
              <a:spcAft>
                <a:spcPts val="1000"/>
              </a:spcAft>
              <a:buNone/>
            </a:pPr>
            <a:r>
              <a:rPr lang="en-US" b="1" i="1">
                <a:solidFill>
                  <a:srgbClr val="007780"/>
                </a:solidFill>
              </a:rPr>
              <a:t>Kentucky has a strong history of setting accountability performance standards through an open process that involves a broad group of stakeholders and that follows best practices.</a:t>
            </a:r>
            <a:endParaRPr lang="en-US" b="1" u="sng"/>
          </a:p>
          <a:p>
            <a:pPr marL="0" indent="0">
              <a:spcAft>
                <a:spcPts val="1000"/>
              </a:spcAft>
              <a:buNone/>
            </a:pPr>
            <a:r>
              <a:rPr lang="en-US" b="1" u="sng"/>
              <a:t>March-May</a:t>
            </a:r>
            <a:r>
              <a:rPr lang="en-US" b="1"/>
              <a:t>:</a:t>
            </a:r>
            <a:r>
              <a:rPr lang="en-US"/>
              <a:t> </a:t>
            </a:r>
            <a:r>
              <a:rPr lang="en-US" i="1"/>
              <a:t>Meetings with LSAC to review planned approach</a:t>
            </a:r>
          </a:p>
          <a:p>
            <a:pPr marL="0" indent="0">
              <a:buNone/>
            </a:pPr>
            <a:r>
              <a:rPr lang="en-US" b="1" u="sng"/>
              <a:t>June Workshop</a:t>
            </a:r>
            <a:r>
              <a:rPr lang="en-US" b="1"/>
              <a:t>:</a:t>
            </a:r>
            <a:r>
              <a:rPr lang="en-US"/>
              <a:t> </a:t>
            </a:r>
            <a:r>
              <a:rPr lang="en-US" i="1"/>
              <a:t>Develop Performance Level Descriptors</a:t>
            </a:r>
          </a:p>
          <a:p>
            <a:pPr>
              <a:lnSpc>
                <a:spcPct val="100000"/>
              </a:lnSpc>
              <a:spcBef>
                <a:spcPts val="600"/>
              </a:spcBef>
            </a:pPr>
            <a:r>
              <a:rPr lang="en-US" sz="2900"/>
              <a:t>June 22-23, 2023</a:t>
            </a:r>
          </a:p>
          <a:p>
            <a:pPr>
              <a:lnSpc>
                <a:spcPct val="100000"/>
              </a:lnSpc>
              <a:spcBef>
                <a:spcPts val="600"/>
              </a:spcBef>
            </a:pPr>
            <a:r>
              <a:rPr lang="en-US" sz="2900"/>
              <a:t>Status Level, Change Level, Overall Performance Rating</a:t>
            </a:r>
          </a:p>
          <a:p>
            <a:pPr>
              <a:lnSpc>
                <a:spcPct val="100000"/>
              </a:lnSpc>
              <a:spcBef>
                <a:spcPts val="600"/>
              </a:spcBef>
              <a:spcAft>
                <a:spcPts val="1000"/>
              </a:spcAft>
            </a:pPr>
            <a:r>
              <a:rPr lang="en-US" sz="2900"/>
              <a:t>Multiple rounds of individual, table, and full group review and discussion</a:t>
            </a:r>
          </a:p>
          <a:p>
            <a:pPr marL="0" indent="0">
              <a:buNone/>
            </a:pPr>
            <a:r>
              <a:rPr lang="en-US" b="1" u="sng"/>
              <a:t>September Workshop</a:t>
            </a:r>
            <a:r>
              <a:rPr lang="en-US" b="1"/>
              <a:t>:</a:t>
            </a:r>
            <a:r>
              <a:rPr lang="en-US"/>
              <a:t> </a:t>
            </a:r>
            <a:r>
              <a:rPr lang="en-US" i="1"/>
              <a:t>Establish Cut Score Recommendations</a:t>
            </a:r>
          </a:p>
          <a:p>
            <a:pPr>
              <a:lnSpc>
                <a:spcPct val="100000"/>
              </a:lnSpc>
              <a:spcBef>
                <a:spcPts val="600"/>
              </a:spcBef>
            </a:pPr>
            <a:r>
              <a:rPr lang="en-US"/>
              <a:t>September 13-15, 2023</a:t>
            </a:r>
          </a:p>
          <a:p>
            <a:pPr>
              <a:lnSpc>
                <a:spcPct val="100000"/>
              </a:lnSpc>
              <a:spcBef>
                <a:spcPts val="600"/>
              </a:spcBef>
            </a:pPr>
            <a:r>
              <a:rPr lang="en-US"/>
              <a:t>Multiple rounds of review allowing panelists opportunity to apply their professional judgment</a:t>
            </a:r>
          </a:p>
          <a:p>
            <a:pPr>
              <a:lnSpc>
                <a:spcPct val="100000"/>
              </a:lnSpc>
              <a:spcBef>
                <a:spcPts val="600"/>
              </a:spcBef>
            </a:pPr>
            <a:r>
              <a:rPr lang="en-US"/>
              <a:t>Table and full group discussion based on a structured process to elicit feedback and produce cut score recommendations.</a:t>
            </a:r>
          </a:p>
          <a:p>
            <a:pPr>
              <a:lnSpc>
                <a:spcPct val="100000"/>
              </a:lnSpc>
              <a:spcBef>
                <a:spcPts val="600"/>
              </a:spcBef>
              <a:spcAft>
                <a:spcPts val="1000"/>
              </a:spcAft>
            </a:pPr>
            <a:r>
              <a:rPr lang="en-US"/>
              <a:t>Included a group evaluation at the end of the meeting</a:t>
            </a:r>
          </a:p>
          <a:p>
            <a:pPr marL="457200" lvl="1" indent="0">
              <a:lnSpc>
                <a:spcPct val="120000"/>
              </a:lnSpc>
              <a:buNone/>
            </a:pPr>
            <a:r>
              <a:rPr lang="en-US" sz="2900" b="1" i="1" u="sng">
                <a:solidFill>
                  <a:srgbClr val="057780"/>
                </a:solidFill>
              </a:rPr>
              <a:t>100% of panelists agreed or strongly agreed </a:t>
            </a:r>
            <a:r>
              <a:rPr lang="en-US" sz="2900" i="1">
                <a:solidFill>
                  <a:srgbClr val="057780"/>
                </a:solidFill>
              </a:rPr>
              <a:t>that the meeting was well organized and that they had adequate opportunities to express their opinions.</a:t>
            </a:r>
          </a:p>
          <a:p>
            <a:pPr marL="0" indent="0">
              <a:buNone/>
            </a:pPr>
            <a:r>
              <a:rPr lang="en-US" sz="2900" b="1" i="1">
                <a:solidFill>
                  <a:srgbClr val="057780"/>
                </a:solidFill>
              </a:rPr>
              <a:t>Unanimous vote to recommend cut scores.</a:t>
            </a:r>
          </a:p>
          <a:p>
            <a:endParaRPr lang="en-US"/>
          </a:p>
        </p:txBody>
      </p:sp>
      <p:sp>
        <p:nvSpPr>
          <p:cNvPr id="4" name="Star: 5 Points 3">
            <a:extLst>
              <a:ext uri="{FF2B5EF4-FFF2-40B4-BE49-F238E27FC236}">
                <a16:creationId xmlns:a16="http://schemas.microsoft.com/office/drawing/2014/main" id="{E7E907B1-6969-6C2E-37BA-697B29FD437D}"/>
              </a:ext>
              <a:ext uri="{C183D7F6-B498-43B3-948B-1728B52AA6E4}">
                <adec:decorative xmlns:adec="http://schemas.microsoft.com/office/drawing/2017/decorative" val="1"/>
              </a:ext>
            </a:extLst>
          </p:cNvPr>
          <p:cNvSpPr/>
          <p:nvPr/>
        </p:nvSpPr>
        <p:spPr>
          <a:xfrm>
            <a:off x="133098" y="4927107"/>
            <a:ext cx="334076" cy="325646"/>
          </a:xfrm>
          <a:prstGeom prst="star5">
            <a:avLst/>
          </a:prstGeom>
          <a:solidFill>
            <a:srgbClr val="0077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26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3783-DD06-4FF3-9CEA-EC170BD621AE}"/>
              </a:ext>
            </a:extLst>
          </p:cNvPr>
          <p:cNvSpPr>
            <a:spLocks noGrp="1"/>
          </p:cNvSpPr>
          <p:nvPr>
            <p:ph type="title"/>
          </p:nvPr>
        </p:nvSpPr>
        <p:spPr>
          <a:xfrm>
            <a:off x="-95" y="435705"/>
            <a:ext cx="12120752" cy="1280795"/>
          </a:xfrm>
        </p:spPr>
        <p:txBody>
          <a:bodyPr>
            <a:normAutofit fontScale="90000"/>
          </a:bodyPr>
          <a:lstStyle/>
          <a:p>
            <a:pPr algn="ctr"/>
            <a:r>
              <a:rPr lang="en-US"/>
              <a:t>Accountability Standard Setting Committee Members</a:t>
            </a:r>
            <a:br>
              <a:rPr lang="en-US"/>
            </a:br>
            <a:br>
              <a:rPr lang="en-US"/>
            </a:br>
            <a:endParaRPr lang="en-US"/>
          </a:p>
        </p:txBody>
      </p:sp>
      <p:sp>
        <p:nvSpPr>
          <p:cNvPr id="6" name="Content Placeholder 2">
            <a:extLst>
              <a:ext uri="{FF2B5EF4-FFF2-40B4-BE49-F238E27FC236}">
                <a16:creationId xmlns:a16="http://schemas.microsoft.com/office/drawing/2014/main" id="{9D7B933A-4CF4-48B9-9382-CFAA56DB37EB}"/>
              </a:ext>
            </a:extLst>
          </p:cNvPr>
          <p:cNvSpPr txBox="1">
            <a:spLocks/>
          </p:cNvSpPr>
          <p:nvPr/>
        </p:nvSpPr>
        <p:spPr>
          <a:xfrm>
            <a:off x="439976" y="1022403"/>
            <a:ext cx="5620305" cy="471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1300" b="0" i="0">
                <a:solidFill>
                  <a:srgbClr val="000000"/>
                </a:solidFill>
                <a:effectLst/>
                <a:latin typeface="helvetica" panose="020B0604020202020204" pitchFamily="34" charset="0"/>
              </a:rPr>
              <a:t>Steve Trimble, member, Kentucky Board of Education</a:t>
            </a:r>
          </a:p>
          <a:p>
            <a:pPr algn="l">
              <a:buFont typeface="Arial" panose="020B0604020202020204" pitchFamily="34" charset="0"/>
              <a:buChar char="•"/>
            </a:pPr>
            <a:r>
              <a:rPr lang="en-US" sz="1300" b="0" i="0">
                <a:solidFill>
                  <a:srgbClr val="000000"/>
                </a:solidFill>
                <a:effectLst/>
                <a:latin typeface="helvetica" panose="020B0604020202020204" pitchFamily="34" charset="0"/>
              </a:rPr>
              <a:t>Patrice McCrary, member, Kentucky Board of Education</a:t>
            </a:r>
          </a:p>
          <a:p>
            <a:pPr algn="l">
              <a:buFont typeface="Arial" panose="020B0604020202020204" pitchFamily="34" charset="0"/>
              <a:buChar char="•"/>
            </a:pPr>
            <a:r>
              <a:rPr lang="en-US" sz="1300" b="0" i="0">
                <a:solidFill>
                  <a:srgbClr val="000000"/>
                </a:solidFill>
                <a:effectLst/>
                <a:latin typeface="helvetica" panose="020B0604020202020204" pitchFamily="34" charset="0"/>
              </a:rPr>
              <a:t>Robbie Fletcher, Local Superintendents Advisory Council (LSAC) superintendent, Lawrence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Sheila Mitchell, LSAC superintendent, Anderson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Alvin Garrison, superintendent, Covington Independent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Leonard Whalen, superintendent, Dawson Springs Independent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Carrie Ballinger, superintendent, Rockcastle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Nicholas Hazelett, student, Paintsville Independent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Dena Dossett, chief of accountability, research and systems improvement, Jefferson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Skip Cleavinger, Diversity, Equity, Inclusion, Belonging/English language consultant, Green River Regional Educational Cooperative</a:t>
            </a:r>
          </a:p>
          <a:p>
            <a:pPr algn="l">
              <a:buFont typeface="Arial" panose="020B0604020202020204" pitchFamily="34" charset="0"/>
              <a:buChar char="•"/>
            </a:pPr>
            <a:r>
              <a:rPr lang="en-US" sz="1300" b="0" i="0">
                <a:solidFill>
                  <a:srgbClr val="000000"/>
                </a:solidFill>
                <a:effectLst/>
                <a:latin typeface="helvetica" panose="020B0604020202020204" pitchFamily="34" charset="0"/>
              </a:rPr>
              <a:t>JanaBeth Francis, district assessment coordinator, Daviess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Amanda Reed, district assessment coordinator, LaRue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Brooke Stinson, district assessment coordinator, Fayette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Artavia Acklin, principal, Shelby County schools</a:t>
            </a:r>
          </a:p>
          <a:p>
            <a:pPr algn="l">
              <a:buFont typeface="Arial" panose="020B0604020202020204" pitchFamily="34" charset="0"/>
              <a:buChar char="•"/>
            </a:pPr>
            <a:endParaRPr lang="en-US" sz="1200" b="0" i="0">
              <a:solidFill>
                <a:srgbClr val="000000"/>
              </a:solidFill>
              <a:effectLst/>
              <a:latin typeface="helvetica" panose="020B0604020202020204" pitchFamily="34" charset="0"/>
            </a:endParaRPr>
          </a:p>
        </p:txBody>
      </p:sp>
      <p:sp>
        <p:nvSpPr>
          <p:cNvPr id="7" name="Content Placeholder 3">
            <a:extLst>
              <a:ext uri="{FF2B5EF4-FFF2-40B4-BE49-F238E27FC236}">
                <a16:creationId xmlns:a16="http://schemas.microsoft.com/office/drawing/2014/main" id="{6F80077A-6BE0-43A0-AE16-E50035E7C92D}"/>
              </a:ext>
            </a:extLst>
          </p:cNvPr>
          <p:cNvSpPr txBox="1">
            <a:spLocks/>
          </p:cNvSpPr>
          <p:nvPr/>
        </p:nvSpPr>
        <p:spPr>
          <a:xfrm>
            <a:off x="5893904" y="1022403"/>
            <a:ext cx="6102626" cy="509988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1300" b="0" i="0">
                <a:solidFill>
                  <a:srgbClr val="000000"/>
                </a:solidFill>
                <a:effectLst/>
                <a:latin typeface="helvetica" panose="020B0604020202020204" pitchFamily="34" charset="0"/>
              </a:rPr>
              <a:t>Christi Lefevers, principal, Corbin Independent schools </a:t>
            </a:r>
          </a:p>
          <a:p>
            <a:pPr algn="l">
              <a:buFont typeface="Arial" panose="020B0604020202020204" pitchFamily="34" charset="0"/>
              <a:buChar char="•"/>
            </a:pPr>
            <a:r>
              <a:rPr lang="en-US" sz="1300" b="0" i="0">
                <a:solidFill>
                  <a:srgbClr val="000000"/>
                </a:solidFill>
                <a:effectLst/>
                <a:latin typeface="helvetica" panose="020B0604020202020204" pitchFamily="34" charset="0"/>
              </a:rPr>
              <a:t>Laura Williams, principal, Boone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Stephanie Winkler, elementary teacher, Madison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Kym Rice, principal, Jefferson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Jared Fields, high school teacher, Laurel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Amy Leasgang, teacher, Bullitt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Lynn Schentrup, teacher, Fayette County schools</a:t>
            </a:r>
          </a:p>
          <a:p>
            <a:pPr algn="l">
              <a:buFont typeface="Arial" panose="020B0604020202020204" pitchFamily="34" charset="0"/>
              <a:buChar char="•"/>
            </a:pPr>
            <a:r>
              <a:rPr lang="en-US" sz="1300" b="0" i="0">
                <a:solidFill>
                  <a:srgbClr val="000000"/>
                </a:solidFill>
                <a:effectLst/>
                <a:latin typeface="helvetica" panose="020B0604020202020204" pitchFamily="34" charset="0"/>
              </a:rPr>
              <a:t>Penny Christian, parent, Kentucky Parent Teacher Association</a:t>
            </a:r>
          </a:p>
          <a:p>
            <a:pPr algn="l">
              <a:buFont typeface="Arial" panose="020B0604020202020204" pitchFamily="34" charset="0"/>
              <a:buChar char="•"/>
            </a:pPr>
            <a:r>
              <a:rPr lang="en-US" sz="1300" b="0" i="0">
                <a:solidFill>
                  <a:srgbClr val="000000"/>
                </a:solidFill>
                <a:effectLst/>
                <a:latin typeface="helvetica" panose="020B0604020202020204" pitchFamily="34" charset="0"/>
              </a:rPr>
              <a:t>Kathy Smiley, president, Kentucky Parent Teacher Association</a:t>
            </a:r>
          </a:p>
          <a:p>
            <a:pPr algn="l">
              <a:buFont typeface="Arial" panose="020B0604020202020204" pitchFamily="34" charset="0"/>
              <a:buChar char="•"/>
            </a:pPr>
            <a:r>
              <a:rPr lang="en-US" sz="1300" b="0" i="0">
                <a:solidFill>
                  <a:srgbClr val="000000"/>
                </a:solidFill>
                <a:effectLst/>
                <a:latin typeface="helvetica" panose="020B0604020202020204" pitchFamily="34" charset="0"/>
              </a:rPr>
              <a:t>Eddie Campbell, president, Kentucky Education Association</a:t>
            </a:r>
          </a:p>
          <a:p>
            <a:pPr algn="l">
              <a:buFont typeface="Arial" panose="020B0604020202020204" pitchFamily="34" charset="0"/>
              <a:buChar char="•"/>
            </a:pPr>
            <a:r>
              <a:rPr lang="en-US" sz="1300" b="0" i="0">
                <a:solidFill>
                  <a:srgbClr val="000000"/>
                </a:solidFill>
                <a:effectLst/>
                <a:latin typeface="helvetica" panose="020B0604020202020204" pitchFamily="34" charset="0"/>
              </a:rPr>
              <a:t>Dionne Bates, implementation and improvement lead, Kentucky Valley Educational Cooperative</a:t>
            </a:r>
          </a:p>
          <a:p>
            <a:pPr algn="l">
              <a:buFont typeface="Arial" panose="020B0604020202020204" pitchFamily="34" charset="0"/>
              <a:buChar char="•"/>
            </a:pPr>
            <a:r>
              <a:rPr lang="en-US" sz="1300" b="0" i="0">
                <a:solidFill>
                  <a:srgbClr val="000000"/>
                </a:solidFill>
                <a:effectLst/>
                <a:latin typeface="helvetica" panose="020B0604020202020204" pitchFamily="34" charset="0"/>
              </a:rPr>
              <a:t>Gretchen Wetzel, executive director, Western Kentucky Education Cooperative</a:t>
            </a:r>
          </a:p>
          <a:p>
            <a:pPr algn="l">
              <a:buFont typeface="Arial" panose="020B0604020202020204" pitchFamily="34" charset="0"/>
              <a:buChar char="•"/>
            </a:pPr>
            <a:r>
              <a:rPr lang="en-US" sz="1300" b="0" i="0">
                <a:solidFill>
                  <a:srgbClr val="000000"/>
                </a:solidFill>
                <a:effectLst/>
                <a:latin typeface="helvetica" panose="020B0604020202020204" pitchFamily="34" charset="0"/>
              </a:rPr>
              <a:t>Jim Flynn, executive director, Kentucky Association of School Superintendents</a:t>
            </a:r>
          </a:p>
          <a:p>
            <a:pPr algn="l">
              <a:buFont typeface="Arial" panose="020B0604020202020204" pitchFamily="34" charset="0"/>
              <a:buChar char="•"/>
            </a:pPr>
            <a:r>
              <a:rPr lang="en-US" sz="1300" b="0" i="0">
                <a:solidFill>
                  <a:srgbClr val="000000"/>
                </a:solidFill>
                <a:effectLst/>
                <a:latin typeface="helvetica" panose="020B0604020202020204" pitchFamily="34" charset="0"/>
              </a:rPr>
              <a:t>Kathy Fields, membership engagement specialist, Kentucky Association of School Administrators</a:t>
            </a:r>
          </a:p>
          <a:p>
            <a:pPr algn="l">
              <a:buFont typeface="Arial" panose="020B0604020202020204" pitchFamily="34" charset="0"/>
              <a:buChar char="•"/>
            </a:pPr>
            <a:r>
              <a:rPr lang="en-US" sz="1300" b="0" i="0">
                <a:solidFill>
                  <a:srgbClr val="000000"/>
                </a:solidFill>
                <a:effectLst/>
                <a:latin typeface="helvetica" panose="020B0604020202020204" pitchFamily="34" charset="0"/>
              </a:rPr>
              <a:t>Danielle Rice, Director of Special Education, Kenton County Schools</a:t>
            </a:r>
          </a:p>
        </p:txBody>
      </p:sp>
    </p:spTree>
    <p:extLst>
      <p:ext uri="{BB962C8B-B14F-4D97-AF65-F5344CB8AC3E}">
        <p14:creationId xmlns:p14="http://schemas.microsoft.com/office/powerpoint/2010/main" val="1500019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9484" y="326975"/>
            <a:ext cx="10776859" cy="1143403"/>
          </a:xfrm>
        </p:spPr>
        <p:txBody>
          <a:bodyPr>
            <a:normAutofit/>
          </a:bodyPr>
          <a:lstStyle/>
          <a:p>
            <a:r>
              <a:rPr lang="en-US"/>
              <a:t>Focus of Standards Setting Participants</a:t>
            </a:r>
          </a:p>
        </p:txBody>
      </p:sp>
      <p:sp>
        <p:nvSpPr>
          <p:cNvPr id="7" name="Text Placeholder 6"/>
          <p:cNvSpPr>
            <a:spLocks noGrp="1"/>
          </p:cNvSpPr>
          <p:nvPr>
            <p:ph type="body" sz="quarter" idx="13"/>
          </p:nvPr>
        </p:nvSpPr>
        <p:spPr>
          <a:xfrm>
            <a:off x="348341" y="1470378"/>
            <a:ext cx="11223173" cy="4114801"/>
          </a:xfrm>
        </p:spPr>
        <p:txBody>
          <a:bodyPr vert="horz" lIns="91440" tIns="45720" rIns="91440" bIns="45720" rtlCol="0" anchor="t">
            <a:normAutofit/>
          </a:bodyPr>
          <a:lstStyle/>
          <a:p>
            <a:r>
              <a:rPr lang="en-US" sz="3200">
                <a:ea typeface="+mn-lt"/>
                <a:cs typeface="+mn-lt"/>
              </a:rPr>
              <a:t>Accountability System drives improvement. </a:t>
            </a:r>
          </a:p>
          <a:p>
            <a:r>
              <a:rPr lang="en-US" sz="3200">
                <a:ea typeface="+mn-lt"/>
                <a:cs typeface="+mn-lt"/>
              </a:rPr>
              <a:t>Strong desire to keep Status cut scores consistent with 2022.</a:t>
            </a:r>
            <a:endParaRPr lang="en-US" sz="3200"/>
          </a:p>
          <a:p>
            <a:r>
              <a:rPr lang="en-US" sz="3200">
                <a:ea typeface="+mn-lt"/>
                <a:cs typeface="+mn-lt"/>
              </a:rPr>
              <a:t>Any improvement is reflected as positive in the change cut scores.</a:t>
            </a:r>
          </a:p>
          <a:p>
            <a:r>
              <a:rPr lang="en-US" sz="3200"/>
              <a:t>Relationship and coherence between indicators and the overall performance was a consideration.</a:t>
            </a:r>
          </a:p>
          <a:p>
            <a:r>
              <a:rPr lang="en-US" sz="3200"/>
              <a:t>Cut scores scheduled to remain in place for six years.</a:t>
            </a:r>
          </a:p>
        </p:txBody>
      </p:sp>
    </p:spTree>
    <p:extLst>
      <p:ext uri="{BB962C8B-B14F-4D97-AF65-F5344CB8AC3E}">
        <p14:creationId xmlns:p14="http://schemas.microsoft.com/office/powerpoint/2010/main" val="1276242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2572" cy="1083225"/>
          </a:xfrm>
        </p:spPr>
        <p:txBody>
          <a:bodyPr/>
          <a:lstStyle/>
          <a:p>
            <a:r>
              <a:rPr lang="en-US"/>
              <a:t>KDE and LSAC Approval</a:t>
            </a:r>
          </a:p>
        </p:txBody>
      </p:sp>
      <p:sp>
        <p:nvSpPr>
          <p:cNvPr id="5" name="Text Placeholder 4"/>
          <p:cNvSpPr>
            <a:spLocks noGrp="1"/>
          </p:cNvSpPr>
          <p:nvPr>
            <p:ph type="body" idx="4294967295"/>
          </p:nvPr>
        </p:nvSpPr>
        <p:spPr>
          <a:xfrm>
            <a:off x="300285" y="1083225"/>
            <a:ext cx="11067938" cy="4872962"/>
          </a:xfrm>
        </p:spPr>
        <p:txBody>
          <a:bodyPr vert="horz" lIns="91440" tIns="45720" rIns="91440" bIns="45720" rtlCol="0" anchor="t">
            <a:normAutofit/>
          </a:bodyPr>
          <a:lstStyle/>
          <a:p>
            <a:r>
              <a:rPr lang="en-US" sz="3200">
                <a:solidFill>
                  <a:schemeClr val="tx1"/>
                </a:solidFill>
              </a:rPr>
              <a:t>The Accountability Standard Setting Committee unanimously recommended cut scores to the Kentucky Department of Education (KDE) and the Local Superintendents Advisory Council (LSAC). </a:t>
            </a:r>
          </a:p>
          <a:p>
            <a:r>
              <a:rPr lang="en-US" sz="3200">
                <a:solidFill>
                  <a:schemeClr val="tx1"/>
                </a:solidFill>
                <a:ea typeface="+mn-lt"/>
                <a:cs typeface="+mn-lt"/>
              </a:rPr>
              <a:t>The Interim </a:t>
            </a:r>
            <a:r>
              <a:rPr lang="en-US" sz="3200">
                <a:solidFill>
                  <a:schemeClr val="tx1"/>
                </a:solidFill>
              </a:rPr>
              <a:t>Commissioner of Education will review </a:t>
            </a:r>
            <a:r>
              <a:rPr lang="en-US" sz="3200">
                <a:solidFill>
                  <a:schemeClr val="tx1"/>
                </a:solidFill>
                <a:ea typeface="+mn-lt"/>
                <a:cs typeface="+mn-lt"/>
              </a:rPr>
              <a:t>the cut scores based on the recommendations from the Accountability Standard Setting Committee as will t</a:t>
            </a:r>
            <a:r>
              <a:rPr lang="en-US" sz="3200">
                <a:solidFill>
                  <a:schemeClr val="tx1"/>
                </a:solidFill>
              </a:rPr>
              <a:t>he Local Superintendent Advisory Council (LSAC) during their meeting on Oct. 10.</a:t>
            </a:r>
            <a:endParaRPr lang="en-US">
              <a:solidFill>
                <a:schemeClr val="tx1"/>
              </a:solidFill>
            </a:endParaRPr>
          </a:p>
          <a:p>
            <a:pPr marL="0" indent="0">
              <a:buNone/>
            </a:pPr>
            <a:endParaRPr lang="en-US" sz="3200">
              <a:solidFill>
                <a:schemeClr val="tx1"/>
              </a:solidFill>
              <a:highlight>
                <a:srgbClr val="FFFF00"/>
              </a:highlight>
            </a:endParaRPr>
          </a:p>
          <a:p>
            <a:endParaRPr lang="en-US">
              <a:solidFill>
                <a:schemeClr val="tx1"/>
              </a:solidFill>
            </a:endParaRPr>
          </a:p>
        </p:txBody>
      </p:sp>
    </p:spTree>
    <p:extLst>
      <p:ext uri="{BB962C8B-B14F-4D97-AF65-F5344CB8AC3E}">
        <p14:creationId xmlns:p14="http://schemas.microsoft.com/office/powerpoint/2010/main" val="3908096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1231121"/>
            <a:ext cx="10435667" cy="2387600"/>
          </a:xfrm>
        </p:spPr>
        <p:txBody>
          <a:bodyPr>
            <a:normAutofit/>
          </a:bodyPr>
          <a:lstStyle/>
          <a:p>
            <a:pPr marL="228600" lvl="1" algn="ctr">
              <a:spcBef>
                <a:spcPts val="1000"/>
              </a:spcBef>
            </a:pPr>
            <a:r>
              <a:rPr lang="en-US" sz="6000">
                <a:solidFill>
                  <a:srgbClr val="102649"/>
                </a:solidFill>
                <a:latin typeface="+mj-lt"/>
              </a:rPr>
              <a:t>Federal Classification</a:t>
            </a:r>
          </a:p>
        </p:txBody>
      </p:sp>
    </p:spTree>
    <p:extLst>
      <p:ext uri="{BB962C8B-B14F-4D97-AF65-F5344CB8AC3E}">
        <p14:creationId xmlns:p14="http://schemas.microsoft.com/office/powerpoint/2010/main" val="244717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8AC-68DF-8257-4860-BEF5067A0039}"/>
              </a:ext>
            </a:extLst>
          </p:cNvPr>
          <p:cNvSpPr>
            <a:spLocks noGrp="1"/>
          </p:cNvSpPr>
          <p:nvPr>
            <p:ph type="title"/>
          </p:nvPr>
        </p:nvSpPr>
        <p:spPr>
          <a:xfrm>
            <a:off x="0" y="0"/>
            <a:ext cx="7792872" cy="912690"/>
          </a:xfrm>
        </p:spPr>
        <p:txBody>
          <a:bodyPr>
            <a:normAutofit/>
          </a:bodyPr>
          <a:lstStyle/>
          <a:p>
            <a:r>
              <a:rPr lang="en-US"/>
              <a:t>Federal Classification in 2023</a:t>
            </a:r>
          </a:p>
        </p:txBody>
      </p:sp>
      <p:sp>
        <p:nvSpPr>
          <p:cNvPr id="3" name="Content Placeholder 2">
            <a:extLst>
              <a:ext uri="{FF2B5EF4-FFF2-40B4-BE49-F238E27FC236}">
                <a16:creationId xmlns:a16="http://schemas.microsoft.com/office/drawing/2014/main" id="{D99F2F24-B5E3-CFDB-73EB-C47DEF25B4E9}"/>
              </a:ext>
            </a:extLst>
          </p:cNvPr>
          <p:cNvSpPr>
            <a:spLocks noGrp="1"/>
          </p:cNvSpPr>
          <p:nvPr>
            <p:ph idx="1"/>
          </p:nvPr>
        </p:nvSpPr>
        <p:spPr>
          <a:xfrm>
            <a:off x="320272" y="857042"/>
            <a:ext cx="11551455" cy="4962733"/>
          </a:xfrm>
        </p:spPr>
        <p:txBody>
          <a:bodyPr>
            <a:normAutofit fontScale="92500" lnSpcReduction="20000"/>
          </a:bodyPr>
          <a:lstStyle/>
          <a:p>
            <a:pPr marL="457200" lvl="2" indent="-457200">
              <a:lnSpc>
                <a:spcPct val="110000"/>
              </a:lnSpc>
              <a:spcBef>
                <a:spcPts val="0"/>
              </a:spcBef>
            </a:pPr>
            <a:r>
              <a:rPr lang="en-US" sz="3600">
                <a:solidFill>
                  <a:schemeClr val="tx1"/>
                </a:solidFill>
              </a:rPr>
              <a:t>Targeted Support and Improvement (TSI) identification is required annually. Fall 2023 identification is based on two consecutive years of data (2021-2022 and 2022-2023).</a:t>
            </a:r>
          </a:p>
          <a:p>
            <a:pPr marL="457200" lvl="2" indent="-457200">
              <a:lnSpc>
                <a:spcPct val="110000"/>
              </a:lnSpc>
              <a:spcBef>
                <a:spcPts val="0"/>
              </a:spcBef>
            </a:pPr>
            <a:r>
              <a:rPr lang="en-US" sz="3600">
                <a:solidFill>
                  <a:schemeClr val="tx1"/>
                </a:solidFill>
              </a:rPr>
              <a:t>The next identification of Comprehensive Support and Improvement (CSI I and CSI II) will be in the fall of 2025.</a:t>
            </a:r>
          </a:p>
          <a:p>
            <a:pPr marL="457200" lvl="2" indent="-457200">
              <a:lnSpc>
                <a:spcPct val="110000"/>
              </a:lnSpc>
              <a:spcBef>
                <a:spcPts val="0"/>
              </a:spcBef>
            </a:pPr>
            <a:r>
              <a:rPr lang="en-US" sz="3600">
                <a:solidFill>
                  <a:schemeClr val="tx1"/>
                </a:solidFill>
              </a:rPr>
              <a:t>Schools that no longer meet identification criteria and have demonstrated progress will exit federal classification status in 2023. </a:t>
            </a:r>
          </a:p>
          <a:p>
            <a:pPr marL="914400" lvl="3" indent="-457200">
              <a:lnSpc>
                <a:spcPct val="110000"/>
              </a:lnSpc>
              <a:spcBef>
                <a:spcPts val="0"/>
              </a:spcBef>
            </a:pPr>
            <a:r>
              <a:rPr lang="en-US" sz="3100" b="0" i="0">
                <a:solidFill>
                  <a:srgbClr val="333333"/>
                </a:solidFill>
                <a:effectLst/>
                <a:latin typeface="Rubik"/>
                <a:hlinkClick r:id="rId3"/>
              </a:rPr>
              <a:t>2023-2024 Back to School Training: Kentucky’s Accountability System</a:t>
            </a:r>
            <a:r>
              <a:rPr lang="en-US" sz="3100" b="0" i="0">
                <a:solidFill>
                  <a:srgbClr val="333333"/>
                </a:solidFill>
                <a:effectLst/>
                <a:latin typeface="Rubik"/>
              </a:rPr>
              <a:t> </a:t>
            </a:r>
            <a:r>
              <a:rPr lang="en-US" sz="3600" b="0" i="0">
                <a:solidFill>
                  <a:schemeClr val="tx1"/>
                </a:solidFill>
                <a:effectLst/>
                <a:latin typeface="Rubik"/>
              </a:rPr>
              <a:t>(video) – includes explanation of federal identification</a:t>
            </a:r>
            <a:endParaRPr lang="en-US" sz="3600">
              <a:solidFill>
                <a:schemeClr val="tx1"/>
              </a:solidFill>
            </a:endParaRPr>
          </a:p>
          <a:p>
            <a:pPr marL="914400" lvl="3" indent="-457200">
              <a:lnSpc>
                <a:spcPct val="110000"/>
              </a:lnSpc>
              <a:spcBef>
                <a:spcPts val="0"/>
              </a:spcBef>
            </a:pPr>
            <a:endParaRPr lang="en-US" sz="3500"/>
          </a:p>
          <a:p>
            <a:pPr marL="457200" lvl="1" indent="0">
              <a:buNone/>
            </a:pPr>
            <a:endParaRPr lang="en-US" sz="3500"/>
          </a:p>
          <a:p>
            <a:pPr marL="0" indent="0">
              <a:buNone/>
            </a:pPr>
            <a:endParaRPr lang="en-US"/>
          </a:p>
        </p:txBody>
      </p:sp>
      <p:sp>
        <p:nvSpPr>
          <p:cNvPr id="4" name="Google Shape;103;p2">
            <a:extLst>
              <a:ext uri="{FF2B5EF4-FFF2-40B4-BE49-F238E27FC236}">
                <a16:creationId xmlns:a16="http://schemas.microsoft.com/office/drawing/2014/main" id="{88985648-8AE1-9CFD-6F23-9E8DE3E54B0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36</a:t>
            </a:fld>
            <a:endParaRPr lang="en-US">
              <a:solidFill>
                <a:schemeClr val="bg1"/>
              </a:solidFill>
            </a:endParaRPr>
          </a:p>
        </p:txBody>
      </p:sp>
    </p:spTree>
    <p:extLst>
      <p:ext uri="{BB962C8B-B14F-4D97-AF65-F5344CB8AC3E}">
        <p14:creationId xmlns:p14="http://schemas.microsoft.com/office/powerpoint/2010/main" val="958431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1231121"/>
            <a:ext cx="10435667" cy="2387600"/>
          </a:xfrm>
        </p:spPr>
        <p:txBody>
          <a:bodyPr>
            <a:normAutofit/>
          </a:bodyPr>
          <a:lstStyle/>
          <a:p>
            <a:pPr marL="228600" lvl="1" algn="ctr">
              <a:spcBef>
                <a:spcPts val="1000"/>
              </a:spcBef>
            </a:pPr>
            <a:r>
              <a:rPr lang="en-US" sz="6000">
                <a:solidFill>
                  <a:srgbClr val="102649"/>
                </a:solidFill>
                <a:latin typeface="+mj-lt"/>
              </a:rPr>
              <a:t>Next Steps and Resources</a:t>
            </a:r>
          </a:p>
        </p:txBody>
      </p:sp>
    </p:spTree>
    <p:extLst>
      <p:ext uri="{BB962C8B-B14F-4D97-AF65-F5344CB8AC3E}">
        <p14:creationId xmlns:p14="http://schemas.microsoft.com/office/powerpoint/2010/main" val="2585971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DE27-6D49-4CD3-9D78-6AA3AF499742}"/>
              </a:ext>
            </a:extLst>
          </p:cNvPr>
          <p:cNvSpPr>
            <a:spLocks noGrp="1"/>
          </p:cNvSpPr>
          <p:nvPr>
            <p:ph type="title"/>
          </p:nvPr>
        </p:nvSpPr>
        <p:spPr>
          <a:xfrm>
            <a:off x="331650" y="144227"/>
            <a:ext cx="11707950" cy="1320800"/>
          </a:xfrm>
        </p:spPr>
        <p:txBody>
          <a:bodyPr>
            <a:normAutofit fontScale="90000"/>
          </a:bodyPr>
          <a:lstStyle/>
          <a:p>
            <a:r>
              <a:rPr lang="en-US" altLang="en-US" sz="4900"/>
              <a:t>Next Steps and Reporting Timeline</a:t>
            </a:r>
            <a:br>
              <a:rPr lang="en-US" altLang="en-US">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br>
            <a:endParaRPr lang="en-US"/>
          </a:p>
        </p:txBody>
      </p:sp>
      <p:grpSp>
        <p:nvGrpSpPr>
          <p:cNvPr id="17" name="Group 16" descr="The image displays the timeline for various tasks connected to the accountability standard setting and public reporting.">
            <a:extLst>
              <a:ext uri="{FF2B5EF4-FFF2-40B4-BE49-F238E27FC236}">
                <a16:creationId xmlns:a16="http://schemas.microsoft.com/office/drawing/2014/main" id="{9B948FF7-9295-8DE7-56AA-5DF5C1D79671}"/>
              </a:ext>
            </a:extLst>
          </p:cNvPr>
          <p:cNvGrpSpPr/>
          <p:nvPr/>
        </p:nvGrpSpPr>
        <p:grpSpPr>
          <a:xfrm>
            <a:off x="2927501" y="1090883"/>
            <a:ext cx="7780086" cy="926169"/>
            <a:chOff x="2927501" y="1090883"/>
            <a:chExt cx="7780086" cy="926169"/>
          </a:xfrm>
        </p:grpSpPr>
        <p:sp>
          <p:nvSpPr>
            <p:cNvPr id="18" name="Freeform: Shape 17" descr="Fall Data Review will occur in early to mid-August. DACs will review participation, demographic, and accountability data.">
              <a:extLst>
                <a:ext uri="{FF2B5EF4-FFF2-40B4-BE49-F238E27FC236}">
                  <a16:creationId xmlns:a16="http://schemas.microsoft.com/office/drawing/2014/main" id="{D410CCE1-BEDC-E3C0-4F9C-3707A055EF81}"/>
                </a:ext>
              </a:extLst>
            </p:cNvPr>
            <p:cNvSpPr/>
            <p:nvPr/>
          </p:nvSpPr>
          <p:spPr>
            <a:xfrm>
              <a:off x="2927501" y="1090883"/>
              <a:ext cx="2661482" cy="926169"/>
            </a:xfrm>
            <a:custGeom>
              <a:avLst/>
              <a:gdLst>
                <a:gd name="connsiteX0" fmla="*/ 0 w 2661482"/>
                <a:gd name="connsiteY0" fmla="*/ 0 h 926169"/>
                <a:gd name="connsiteX1" fmla="*/ 2198398 w 2661482"/>
                <a:gd name="connsiteY1" fmla="*/ 0 h 926169"/>
                <a:gd name="connsiteX2" fmla="*/ 2661482 w 2661482"/>
                <a:gd name="connsiteY2" fmla="*/ 463085 h 926169"/>
                <a:gd name="connsiteX3" fmla="*/ 2198398 w 2661482"/>
                <a:gd name="connsiteY3" fmla="*/ 926169 h 926169"/>
                <a:gd name="connsiteX4" fmla="*/ 0 w 2661482"/>
                <a:gd name="connsiteY4" fmla="*/ 926169 h 926169"/>
                <a:gd name="connsiteX5" fmla="*/ 463085 w 2661482"/>
                <a:gd name="connsiteY5" fmla="*/ 463085 h 926169"/>
                <a:gd name="connsiteX6" fmla="*/ 0 w 2661482"/>
                <a:gd name="connsiteY6" fmla="*/ 0 h 9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482" h="926169">
                  <a:moveTo>
                    <a:pt x="0" y="0"/>
                  </a:moveTo>
                  <a:lnTo>
                    <a:pt x="2198398" y="0"/>
                  </a:lnTo>
                  <a:lnTo>
                    <a:pt x="2661482" y="463085"/>
                  </a:lnTo>
                  <a:lnTo>
                    <a:pt x="2198398" y="926169"/>
                  </a:lnTo>
                  <a:lnTo>
                    <a:pt x="0" y="926169"/>
                  </a:lnTo>
                  <a:lnTo>
                    <a:pt x="463085" y="4630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shade val="80000"/>
                <a:hueOff val="0"/>
                <a:satOff val="0"/>
                <a:lumOff val="0"/>
                <a:alphaOff val="0"/>
              </a:schemeClr>
            </a:fillRef>
            <a:effectRef idx="1">
              <a:schemeClr val="accent6">
                <a:shade val="80000"/>
                <a:hueOff val="0"/>
                <a:satOff val="0"/>
                <a:lumOff val="0"/>
                <a:alphaOff val="0"/>
              </a:schemeClr>
            </a:effectRef>
            <a:fontRef idx="minor">
              <a:schemeClr val="dk1"/>
            </a:fontRef>
          </p:style>
          <p:txBody>
            <a:bodyPr spcFirstLastPara="0" vert="horz" wrap="square" lIns="488485" tIns="12700" rIns="463084"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Book" panose="020B0503020102020204"/>
                  <a:ea typeface="+mn-ea"/>
                  <a:cs typeface="+mn-cs"/>
                </a:rPr>
                <a:t>Fall Data Review</a:t>
              </a:r>
            </a:p>
          </p:txBody>
        </p:sp>
        <p:sp>
          <p:nvSpPr>
            <p:cNvPr id="19" name="Freeform: Shape 18">
              <a:extLst>
                <a:ext uri="{FF2B5EF4-FFF2-40B4-BE49-F238E27FC236}">
                  <a16:creationId xmlns:a16="http://schemas.microsoft.com/office/drawing/2014/main" id="{3B4099F8-4009-8380-FE36-3E224D2F4A00}"/>
                </a:ext>
              </a:extLst>
            </p:cNvPr>
            <p:cNvSpPr/>
            <p:nvPr/>
          </p:nvSpPr>
          <p:spPr>
            <a:xfrm>
              <a:off x="5287258" y="1102275"/>
              <a:ext cx="2207584" cy="903305"/>
            </a:xfrm>
            <a:custGeom>
              <a:avLst/>
              <a:gdLst>
                <a:gd name="connsiteX0" fmla="*/ 0 w 2207584"/>
                <a:gd name="connsiteY0" fmla="*/ 0 h 903305"/>
                <a:gd name="connsiteX1" fmla="*/ 1755932 w 2207584"/>
                <a:gd name="connsiteY1" fmla="*/ 0 h 903305"/>
                <a:gd name="connsiteX2" fmla="*/ 2207584 w 2207584"/>
                <a:gd name="connsiteY2" fmla="*/ 451653 h 903305"/>
                <a:gd name="connsiteX3" fmla="*/ 1755932 w 2207584"/>
                <a:gd name="connsiteY3" fmla="*/ 903305 h 903305"/>
                <a:gd name="connsiteX4" fmla="*/ 0 w 2207584"/>
                <a:gd name="connsiteY4" fmla="*/ 903305 h 903305"/>
                <a:gd name="connsiteX5" fmla="*/ 451653 w 2207584"/>
                <a:gd name="connsiteY5" fmla="*/ 451653 h 903305"/>
                <a:gd name="connsiteX6" fmla="*/ 0 w 2207584"/>
                <a:gd name="connsiteY6" fmla="*/ 0 h 9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7584" h="903305">
                  <a:moveTo>
                    <a:pt x="0" y="0"/>
                  </a:moveTo>
                  <a:lnTo>
                    <a:pt x="1755932" y="0"/>
                  </a:lnTo>
                  <a:lnTo>
                    <a:pt x="2207584" y="451653"/>
                  </a:lnTo>
                  <a:lnTo>
                    <a:pt x="1755932" y="903305"/>
                  </a:lnTo>
                  <a:lnTo>
                    <a:pt x="0" y="903305"/>
                  </a:lnTo>
                  <a:lnTo>
                    <a:pt x="451653" y="45165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77053" tIns="12700" rIns="451652" bIns="12700" numCol="1" spcCol="1270" anchor="ctr" anchorCtr="0">
              <a:noAutofit/>
            </a:bodyPr>
            <a:lstStyle/>
            <a:p>
              <a:pPr marL="0" lvl="0" indent="0" algn="ctr" defTabSz="844550">
                <a:lnSpc>
                  <a:spcPct val="90000"/>
                </a:lnSpc>
                <a:spcBef>
                  <a:spcPct val="0"/>
                </a:spcBef>
                <a:spcAft>
                  <a:spcPct val="35000"/>
                </a:spcAft>
                <a:buNone/>
              </a:pPr>
              <a:r>
                <a:rPr lang="en-US" sz="2000" kern="1200">
                  <a:solidFill>
                    <a:prstClr val="black">
                      <a:hueOff val="0"/>
                      <a:satOff val="0"/>
                      <a:lumOff val="0"/>
                      <a:alphaOff val="0"/>
                    </a:prstClr>
                  </a:solidFill>
                  <a:latin typeface="Franklin Gothic Book" panose="020B0503020102020204"/>
                  <a:ea typeface="+mn-ea"/>
                  <a:cs typeface="+mn-cs"/>
                </a:rPr>
                <a:t>Aug.</a:t>
              </a:r>
              <a:r>
                <a:rPr lang="en-US" sz="2000" kern="1200" baseline="0">
                  <a:solidFill>
                    <a:prstClr val="black">
                      <a:hueOff val="0"/>
                      <a:satOff val="0"/>
                      <a:lumOff val="0"/>
                      <a:alphaOff val="0"/>
                    </a:prstClr>
                  </a:solidFill>
                  <a:latin typeface="Franklin Gothic Book" panose="020B0503020102020204"/>
                  <a:ea typeface="+mn-ea"/>
                  <a:cs typeface="+mn-cs"/>
                </a:rPr>
                <a:t> 2-10 </a:t>
              </a:r>
              <a:endParaRPr lang="en-US" sz="2000" kern="1200">
                <a:solidFill>
                  <a:prstClr val="black">
                    <a:hueOff val="0"/>
                    <a:satOff val="0"/>
                    <a:lumOff val="0"/>
                    <a:alphaOff val="0"/>
                  </a:prstClr>
                </a:solidFill>
                <a:latin typeface="Franklin Gothic Book" panose="020B0503020102020204"/>
                <a:ea typeface="+mn-ea"/>
                <a:cs typeface="+mn-cs"/>
              </a:endParaRPr>
            </a:p>
          </p:txBody>
        </p:sp>
        <p:sp>
          <p:nvSpPr>
            <p:cNvPr id="20" name="Freeform: Shape 19">
              <a:extLst>
                <a:ext uri="{FF2B5EF4-FFF2-40B4-BE49-F238E27FC236}">
                  <a16:creationId xmlns:a16="http://schemas.microsoft.com/office/drawing/2014/main" id="{D19EE6CA-6A41-EF42-B067-33A758E7F488}"/>
                </a:ext>
              </a:extLst>
            </p:cNvPr>
            <p:cNvSpPr/>
            <p:nvPr/>
          </p:nvSpPr>
          <p:spPr>
            <a:xfrm>
              <a:off x="7200613" y="1098514"/>
              <a:ext cx="3506974" cy="907066"/>
            </a:xfrm>
            <a:custGeom>
              <a:avLst/>
              <a:gdLst>
                <a:gd name="connsiteX0" fmla="*/ 0 w 3506974"/>
                <a:gd name="connsiteY0" fmla="*/ 0 h 907066"/>
                <a:gd name="connsiteX1" fmla="*/ 3053441 w 3506974"/>
                <a:gd name="connsiteY1" fmla="*/ 0 h 907066"/>
                <a:gd name="connsiteX2" fmla="*/ 3506974 w 3506974"/>
                <a:gd name="connsiteY2" fmla="*/ 453533 h 907066"/>
                <a:gd name="connsiteX3" fmla="*/ 3053441 w 3506974"/>
                <a:gd name="connsiteY3" fmla="*/ 907066 h 907066"/>
                <a:gd name="connsiteX4" fmla="*/ 0 w 3506974"/>
                <a:gd name="connsiteY4" fmla="*/ 907066 h 907066"/>
                <a:gd name="connsiteX5" fmla="*/ 453533 w 3506974"/>
                <a:gd name="connsiteY5" fmla="*/ 453533 h 907066"/>
                <a:gd name="connsiteX6" fmla="*/ 0 w 3506974"/>
                <a:gd name="connsiteY6" fmla="*/ 0 h 90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974" h="907066">
                  <a:moveTo>
                    <a:pt x="0" y="0"/>
                  </a:moveTo>
                  <a:lnTo>
                    <a:pt x="3053441" y="0"/>
                  </a:lnTo>
                  <a:lnTo>
                    <a:pt x="3506974" y="453533"/>
                  </a:lnTo>
                  <a:lnTo>
                    <a:pt x="3053441" y="907066"/>
                  </a:lnTo>
                  <a:lnTo>
                    <a:pt x="0" y="907066"/>
                  </a:lnTo>
                  <a:lnTo>
                    <a:pt x="453533" y="45353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75123" tIns="10795" rIns="453533" bIns="10795" numCol="1" spcCol="1270" anchor="ctr" anchorCtr="0">
              <a:noAutofit/>
            </a:bodyPr>
            <a:lstStyle/>
            <a:p>
              <a:pPr marL="0" lvl="0" indent="0" algn="ctr" defTabSz="844550">
                <a:lnSpc>
                  <a:spcPct val="90000"/>
                </a:lnSpc>
                <a:spcBef>
                  <a:spcPct val="0"/>
                </a:spcBef>
                <a:spcAft>
                  <a:spcPct val="35000"/>
                </a:spcAft>
                <a:buNone/>
              </a:pPr>
              <a:r>
                <a:rPr lang="en-US" sz="1700" kern="1200">
                  <a:solidFill>
                    <a:prstClr val="black">
                      <a:hueOff val="0"/>
                      <a:satOff val="0"/>
                      <a:lumOff val="0"/>
                      <a:alphaOff val="0"/>
                    </a:prstClr>
                  </a:solidFill>
                  <a:latin typeface="Franklin Gothic Book" panose="020B0503020102020204"/>
                  <a:ea typeface="+mn-ea"/>
                  <a:cs typeface="+mn-cs"/>
                </a:rPr>
                <a:t>District Assessment Coordinators (DACs) Review Participation, Demographic, and  Accountability Data</a:t>
              </a:r>
            </a:p>
          </p:txBody>
        </p:sp>
      </p:grpSp>
      <p:grpSp>
        <p:nvGrpSpPr>
          <p:cNvPr id="4" name="Group 3" descr="Standard Setting occurs September 13 and 14 which includes stakeholders and 2 LSAC members. After Standard setting there is a special LSAC meeting for all members of LSAC. Following the LSAC Meeting is Quality Control Day which District Assessment Coordinators participate in. Finally public reporting occurs early to mid October with the release of the school report card. &#10;">
            <a:extLst>
              <a:ext uri="{FF2B5EF4-FFF2-40B4-BE49-F238E27FC236}">
                <a16:creationId xmlns:a16="http://schemas.microsoft.com/office/drawing/2014/main" id="{D84081F4-8956-AD5F-5C60-AD5326A8C81C}"/>
              </a:ext>
            </a:extLst>
          </p:cNvPr>
          <p:cNvGrpSpPr/>
          <p:nvPr/>
        </p:nvGrpSpPr>
        <p:grpSpPr>
          <a:xfrm>
            <a:off x="2927501" y="2118855"/>
            <a:ext cx="7905462" cy="2567948"/>
            <a:chOff x="2921628" y="2132851"/>
            <a:chExt cx="7905462" cy="2567948"/>
          </a:xfrm>
        </p:grpSpPr>
        <p:sp>
          <p:nvSpPr>
            <p:cNvPr id="5" name="Freeform: Shape 4">
              <a:extLst>
                <a:ext uri="{FF2B5EF4-FFF2-40B4-BE49-F238E27FC236}">
                  <a16:creationId xmlns:a16="http://schemas.microsoft.com/office/drawing/2014/main" id="{75DEE537-C6CD-3AD2-F553-5FF5A78D91D2}"/>
                </a:ext>
              </a:extLst>
            </p:cNvPr>
            <p:cNvSpPr/>
            <p:nvPr/>
          </p:nvSpPr>
          <p:spPr>
            <a:xfrm>
              <a:off x="2921628" y="2140197"/>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09191" tIns="12700" rIns="383790" bIns="12700" numCol="1" spcCol="1270" anchor="ctr" anchorCtr="0">
              <a:noAutofit/>
            </a:bodyPr>
            <a:lstStyle/>
            <a:p>
              <a:pPr marL="0" lvl="0" indent="0" algn="ctr" defTabSz="889000">
                <a:lnSpc>
                  <a:spcPct val="90000"/>
                </a:lnSpc>
                <a:spcBef>
                  <a:spcPct val="0"/>
                </a:spcBef>
                <a:spcAft>
                  <a:spcPct val="35000"/>
                </a:spcAft>
                <a:buNone/>
              </a:pPr>
              <a:r>
                <a:rPr lang="en-US" sz="2000" kern="1200"/>
                <a:t>Standard Setting</a:t>
              </a:r>
            </a:p>
          </p:txBody>
        </p:sp>
        <p:sp>
          <p:nvSpPr>
            <p:cNvPr id="6" name="Freeform: Shape 5">
              <a:extLst>
                <a:ext uri="{FF2B5EF4-FFF2-40B4-BE49-F238E27FC236}">
                  <a16:creationId xmlns:a16="http://schemas.microsoft.com/office/drawing/2014/main" id="{F861A74B-9C6F-355C-089D-E1A7707EAA31}"/>
                </a:ext>
              </a:extLst>
            </p:cNvPr>
            <p:cNvSpPr/>
            <p:nvPr/>
          </p:nvSpPr>
          <p:spPr>
            <a:xfrm>
              <a:off x="5254903" y="2141745"/>
              <a:ext cx="2143673" cy="764485"/>
            </a:xfrm>
            <a:custGeom>
              <a:avLst/>
              <a:gdLst>
                <a:gd name="connsiteX0" fmla="*/ 0 w 2143673"/>
                <a:gd name="connsiteY0" fmla="*/ 0 h 764485"/>
                <a:gd name="connsiteX1" fmla="*/ 1761431 w 2143673"/>
                <a:gd name="connsiteY1" fmla="*/ 0 h 764485"/>
                <a:gd name="connsiteX2" fmla="*/ 2143673 w 2143673"/>
                <a:gd name="connsiteY2" fmla="*/ 382243 h 764485"/>
                <a:gd name="connsiteX3" fmla="*/ 1761431 w 2143673"/>
                <a:gd name="connsiteY3" fmla="*/ 764485 h 764485"/>
                <a:gd name="connsiteX4" fmla="*/ 0 w 2143673"/>
                <a:gd name="connsiteY4" fmla="*/ 764485 h 764485"/>
                <a:gd name="connsiteX5" fmla="*/ 382243 w 2143673"/>
                <a:gd name="connsiteY5" fmla="*/ 382243 h 764485"/>
                <a:gd name="connsiteX6" fmla="*/ 0 w 2143673"/>
                <a:gd name="connsiteY6" fmla="*/ 0 h 7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764485">
                  <a:moveTo>
                    <a:pt x="0" y="0"/>
                  </a:moveTo>
                  <a:lnTo>
                    <a:pt x="1761431" y="0"/>
                  </a:lnTo>
                  <a:lnTo>
                    <a:pt x="2143673" y="382243"/>
                  </a:lnTo>
                  <a:lnTo>
                    <a:pt x="1761431" y="764485"/>
                  </a:lnTo>
                  <a:lnTo>
                    <a:pt x="0" y="764485"/>
                  </a:lnTo>
                  <a:lnTo>
                    <a:pt x="382243" y="38224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7643" tIns="12700" rIns="382242" bIns="12700" numCol="1" spcCol="1270" anchor="ctr" anchorCtr="0">
              <a:noAutofit/>
            </a:bodyPr>
            <a:lstStyle/>
            <a:p>
              <a:pPr marL="0" lvl="0" indent="0" algn="ctr" defTabSz="889000">
                <a:lnSpc>
                  <a:spcPct val="90000"/>
                </a:lnSpc>
                <a:spcBef>
                  <a:spcPct val="0"/>
                </a:spcBef>
                <a:spcAft>
                  <a:spcPct val="35000"/>
                </a:spcAft>
                <a:buNone/>
              </a:pPr>
              <a:r>
                <a:rPr lang="en-US" sz="2000" kern="1200"/>
                <a:t>Sept. </a:t>
              </a:r>
              <a:br>
                <a:rPr lang="en-US" sz="2000" kern="1200"/>
              </a:br>
              <a:r>
                <a:rPr lang="en-US" sz="2000" kern="1200"/>
                <a:t>13-15</a:t>
              </a:r>
            </a:p>
          </p:txBody>
        </p:sp>
        <p:sp>
          <p:nvSpPr>
            <p:cNvPr id="7" name="Freeform: Shape 6">
              <a:extLst>
                <a:ext uri="{FF2B5EF4-FFF2-40B4-BE49-F238E27FC236}">
                  <a16:creationId xmlns:a16="http://schemas.microsoft.com/office/drawing/2014/main" id="{D90EFC8C-C336-9D9E-1D84-A7F02F73A745}"/>
                </a:ext>
              </a:extLst>
            </p:cNvPr>
            <p:cNvSpPr/>
            <p:nvPr/>
          </p:nvSpPr>
          <p:spPr>
            <a:xfrm>
              <a:off x="7175594" y="2132851"/>
              <a:ext cx="3608556" cy="782273"/>
            </a:xfrm>
            <a:custGeom>
              <a:avLst/>
              <a:gdLst>
                <a:gd name="connsiteX0" fmla="*/ 0 w 3608556"/>
                <a:gd name="connsiteY0" fmla="*/ 0 h 782273"/>
                <a:gd name="connsiteX1" fmla="*/ 3217420 w 3608556"/>
                <a:gd name="connsiteY1" fmla="*/ 0 h 782273"/>
                <a:gd name="connsiteX2" fmla="*/ 3608556 w 3608556"/>
                <a:gd name="connsiteY2" fmla="*/ 391137 h 782273"/>
                <a:gd name="connsiteX3" fmla="*/ 3217420 w 3608556"/>
                <a:gd name="connsiteY3" fmla="*/ 782273 h 782273"/>
                <a:gd name="connsiteX4" fmla="*/ 0 w 3608556"/>
                <a:gd name="connsiteY4" fmla="*/ 782273 h 782273"/>
                <a:gd name="connsiteX5" fmla="*/ 391137 w 3608556"/>
                <a:gd name="connsiteY5" fmla="*/ 391137 h 782273"/>
                <a:gd name="connsiteX6" fmla="*/ 0 w 3608556"/>
                <a:gd name="connsiteY6" fmla="*/ 0 h 78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8556" h="782273">
                  <a:moveTo>
                    <a:pt x="0" y="0"/>
                  </a:moveTo>
                  <a:lnTo>
                    <a:pt x="3217420" y="0"/>
                  </a:lnTo>
                  <a:lnTo>
                    <a:pt x="3608556" y="391137"/>
                  </a:lnTo>
                  <a:lnTo>
                    <a:pt x="3217420" y="782273"/>
                  </a:lnTo>
                  <a:lnTo>
                    <a:pt x="0" y="782273"/>
                  </a:lnTo>
                  <a:lnTo>
                    <a:pt x="391137" y="39113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3997" tIns="11430" rIns="391136" bIns="11430" numCol="1" spcCol="1270" anchor="ctr" anchorCtr="0">
              <a:noAutofit/>
            </a:bodyPr>
            <a:lstStyle/>
            <a:p>
              <a:pPr marL="0" lvl="0" indent="0" algn="ctr" defTabSz="800100">
                <a:lnSpc>
                  <a:spcPct val="90000"/>
                </a:lnSpc>
                <a:spcBef>
                  <a:spcPct val="0"/>
                </a:spcBef>
                <a:spcAft>
                  <a:spcPct val="35000"/>
                </a:spcAft>
                <a:buNone/>
              </a:pPr>
              <a:r>
                <a:rPr lang="en-US" sz="1800" kern="1200"/>
                <a:t>Includes stakeholders and two LSAC members </a:t>
              </a:r>
            </a:p>
          </p:txBody>
        </p:sp>
        <p:sp>
          <p:nvSpPr>
            <p:cNvPr id="8" name="Freeform: Shape 7">
              <a:extLst>
                <a:ext uri="{FF2B5EF4-FFF2-40B4-BE49-F238E27FC236}">
                  <a16:creationId xmlns:a16="http://schemas.microsoft.com/office/drawing/2014/main" id="{00EECB95-A2E1-460F-B827-C4103A9CDA92}"/>
                </a:ext>
              </a:extLst>
            </p:cNvPr>
            <p:cNvSpPr/>
            <p:nvPr/>
          </p:nvSpPr>
          <p:spPr>
            <a:xfrm>
              <a:off x="2921628" y="3039183"/>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14271" tIns="15240" rIns="383790" bIns="15240" numCol="1" spcCol="1270" anchor="ctr" anchorCtr="0">
              <a:noAutofit/>
            </a:bodyPr>
            <a:lstStyle/>
            <a:p>
              <a:pPr marL="0" lvl="0" indent="0" algn="ctr" defTabSz="1066800">
                <a:lnSpc>
                  <a:spcPct val="90000"/>
                </a:lnSpc>
                <a:spcBef>
                  <a:spcPct val="0"/>
                </a:spcBef>
                <a:spcAft>
                  <a:spcPct val="35000"/>
                </a:spcAft>
                <a:buNone/>
              </a:pPr>
              <a:r>
                <a:rPr lang="en-US" sz="2400" kern="1200"/>
                <a:t> </a:t>
              </a:r>
              <a:r>
                <a:rPr lang="en-US" sz="2000" kern="1200"/>
                <a:t>Special LSAC Meeting</a:t>
              </a:r>
            </a:p>
          </p:txBody>
        </p:sp>
        <p:sp>
          <p:nvSpPr>
            <p:cNvPr id="10" name="Freeform: Shape 9">
              <a:extLst>
                <a:ext uri="{FF2B5EF4-FFF2-40B4-BE49-F238E27FC236}">
                  <a16:creationId xmlns:a16="http://schemas.microsoft.com/office/drawing/2014/main" id="{930031D4-6BFD-6147-EBED-78E08DCB175E}"/>
                </a:ext>
              </a:extLst>
            </p:cNvPr>
            <p:cNvSpPr/>
            <p:nvPr/>
          </p:nvSpPr>
          <p:spPr>
            <a:xfrm>
              <a:off x="5254903" y="3022586"/>
              <a:ext cx="2143673" cy="800774"/>
            </a:xfrm>
            <a:custGeom>
              <a:avLst/>
              <a:gdLst>
                <a:gd name="connsiteX0" fmla="*/ 0 w 2143673"/>
                <a:gd name="connsiteY0" fmla="*/ 0 h 800774"/>
                <a:gd name="connsiteX1" fmla="*/ 1743286 w 2143673"/>
                <a:gd name="connsiteY1" fmla="*/ 0 h 800774"/>
                <a:gd name="connsiteX2" fmla="*/ 2143673 w 2143673"/>
                <a:gd name="connsiteY2" fmla="*/ 400387 h 800774"/>
                <a:gd name="connsiteX3" fmla="*/ 1743286 w 2143673"/>
                <a:gd name="connsiteY3" fmla="*/ 800774 h 800774"/>
                <a:gd name="connsiteX4" fmla="*/ 0 w 2143673"/>
                <a:gd name="connsiteY4" fmla="*/ 800774 h 800774"/>
                <a:gd name="connsiteX5" fmla="*/ 400387 w 2143673"/>
                <a:gd name="connsiteY5" fmla="*/ 400387 h 800774"/>
                <a:gd name="connsiteX6" fmla="*/ 0 w 2143673"/>
                <a:gd name="connsiteY6" fmla="*/ 0 h 8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800774">
                  <a:moveTo>
                    <a:pt x="0" y="0"/>
                  </a:moveTo>
                  <a:lnTo>
                    <a:pt x="1743286" y="0"/>
                  </a:lnTo>
                  <a:lnTo>
                    <a:pt x="2143673" y="400387"/>
                  </a:lnTo>
                  <a:lnTo>
                    <a:pt x="1743286" y="800774"/>
                  </a:lnTo>
                  <a:lnTo>
                    <a:pt x="0" y="800774"/>
                  </a:lnTo>
                  <a:lnTo>
                    <a:pt x="400387" y="40038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5787" tIns="12700" rIns="400387" bIns="12700" numCol="1" spcCol="1270" anchor="ctr" anchorCtr="0">
              <a:noAutofit/>
            </a:bodyPr>
            <a:lstStyle/>
            <a:p>
              <a:pPr marL="0" lvl="0" indent="0" algn="ctr" defTabSz="889000">
                <a:lnSpc>
                  <a:spcPct val="90000"/>
                </a:lnSpc>
                <a:spcBef>
                  <a:spcPct val="0"/>
                </a:spcBef>
                <a:spcAft>
                  <a:spcPct val="35000"/>
                </a:spcAft>
                <a:buNone/>
              </a:pPr>
              <a:r>
                <a:rPr lang="en-US" sz="2000" kern="1200"/>
                <a:t>Oct. 10</a:t>
              </a:r>
            </a:p>
          </p:txBody>
        </p:sp>
        <p:sp>
          <p:nvSpPr>
            <p:cNvPr id="13" name="Freeform: Shape 12">
              <a:extLst>
                <a:ext uri="{FF2B5EF4-FFF2-40B4-BE49-F238E27FC236}">
                  <a16:creationId xmlns:a16="http://schemas.microsoft.com/office/drawing/2014/main" id="{8C60D39A-419E-BBBB-6854-2E4A5B71C711}"/>
                </a:ext>
              </a:extLst>
            </p:cNvPr>
            <p:cNvSpPr/>
            <p:nvPr/>
          </p:nvSpPr>
          <p:spPr>
            <a:xfrm>
              <a:off x="7175594" y="3022586"/>
              <a:ext cx="3651496" cy="800774"/>
            </a:xfrm>
            <a:custGeom>
              <a:avLst/>
              <a:gdLst>
                <a:gd name="connsiteX0" fmla="*/ 0 w 3651496"/>
                <a:gd name="connsiteY0" fmla="*/ 0 h 800774"/>
                <a:gd name="connsiteX1" fmla="*/ 3251109 w 3651496"/>
                <a:gd name="connsiteY1" fmla="*/ 0 h 800774"/>
                <a:gd name="connsiteX2" fmla="*/ 3651496 w 3651496"/>
                <a:gd name="connsiteY2" fmla="*/ 400387 h 800774"/>
                <a:gd name="connsiteX3" fmla="*/ 3251109 w 3651496"/>
                <a:gd name="connsiteY3" fmla="*/ 800774 h 800774"/>
                <a:gd name="connsiteX4" fmla="*/ 0 w 3651496"/>
                <a:gd name="connsiteY4" fmla="*/ 800774 h 800774"/>
                <a:gd name="connsiteX5" fmla="*/ 400387 w 3651496"/>
                <a:gd name="connsiteY5" fmla="*/ 400387 h 800774"/>
                <a:gd name="connsiteX6" fmla="*/ 0 w 3651496"/>
                <a:gd name="connsiteY6" fmla="*/ 0 h 8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496" h="800774">
                  <a:moveTo>
                    <a:pt x="0" y="0"/>
                  </a:moveTo>
                  <a:lnTo>
                    <a:pt x="3251109" y="0"/>
                  </a:lnTo>
                  <a:lnTo>
                    <a:pt x="3651496" y="400387"/>
                  </a:lnTo>
                  <a:lnTo>
                    <a:pt x="3251109" y="800774"/>
                  </a:lnTo>
                  <a:lnTo>
                    <a:pt x="0" y="800774"/>
                  </a:lnTo>
                  <a:lnTo>
                    <a:pt x="400387" y="40038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3247" tIns="11430" rIns="400387" bIns="11430" numCol="1" spcCol="1270" anchor="ctr" anchorCtr="0">
              <a:noAutofit/>
            </a:bodyPr>
            <a:lstStyle/>
            <a:p>
              <a:pPr marL="0" lvl="0" indent="0" algn="ctr" defTabSz="800100">
                <a:lnSpc>
                  <a:spcPct val="90000"/>
                </a:lnSpc>
                <a:spcBef>
                  <a:spcPct val="0"/>
                </a:spcBef>
                <a:spcAft>
                  <a:spcPct val="35000"/>
                </a:spcAft>
                <a:buNone/>
              </a:pPr>
              <a:r>
                <a:rPr lang="en-US" sz="1800" kern="1200"/>
                <a:t>All members of LSAC</a:t>
              </a:r>
            </a:p>
          </p:txBody>
        </p:sp>
        <p:sp>
          <p:nvSpPr>
            <p:cNvPr id="14" name="Freeform: Shape 13">
              <a:extLst>
                <a:ext uri="{FF2B5EF4-FFF2-40B4-BE49-F238E27FC236}">
                  <a16:creationId xmlns:a16="http://schemas.microsoft.com/office/drawing/2014/main" id="{2411B897-4377-11C4-5489-B78DB459BB93}"/>
                </a:ext>
              </a:extLst>
            </p:cNvPr>
            <p:cNvSpPr/>
            <p:nvPr/>
          </p:nvSpPr>
          <p:spPr>
            <a:xfrm>
              <a:off x="2921628" y="3932020"/>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09191" tIns="12700" rIns="383790" bIns="12700" numCol="1" spcCol="1270" anchor="ctr" anchorCtr="0">
              <a:noAutofit/>
            </a:bodyPr>
            <a:lstStyle/>
            <a:p>
              <a:pPr marL="0" lvl="0" indent="0" algn="ctr" defTabSz="889000">
                <a:lnSpc>
                  <a:spcPct val="90000"/>
                </a:lnSpc>
                <a:spcBef>
                  <a:spcPct val="0"/>
                </a:spcBef>
                <a:spcAft>
                  <a:spcPct val="35000"/>
                </a:spcAft>
                <a:buNone/>
              </a:pPr>
              <a:r>
                <a:rPr lang="en-US" sz="2000" kern="1200"/>
                <a:t>Quality Control Day</a:t>
              </a:r>
            </a:p>
          </p:txBody>
        </p:sp>
        <p:sp>
          <p:nvSpPr>
            <p:cNvPr id="15" name="Freeform: Shape 14">
              <a:extLst>
                <a:ext uri="{FF2B5EF4-FFF2-40B4-BE49-F238E27FC236}">
                  <a16:creationId xmlns:a16="http://schemas.microsoft.com/office/drawing/2014/main" id="{DF65BBEF-80F9-ADA7-DC14-9D5713407A5D}"/>
                </a:ext>
              </a:extLst>
            </p:cNvPr>
            <p:cNvSpPr/>
            <p:nvPr/>
          </p:nvSpPr>
          <p:spPr>
            <a:xfrm>
              <a:off x="5254903" y="3930822"/>
              <a:ext cx="2143673" cy="769977"/>
            </a:xfrm>
            <a:custGeom>
              <a:avLst/>
              <a:gdLst>
                <a:gd name="connsiteX0" fmla="*/ 0 w 2143673"/>
                <a:gd name="connsiteY0" fmla="*/ 0 h 769977"/>
                <a:gd name="connsiteX1" fmla="*/ 1758685 w 2143673"/>
                <a:gd name="connsiteY1" fmla="*/ 0 h 769977"/>
                <a:gd name="connsiteX2" fmla="*/ 2143673 w 2143673"/>
                <a:gd name="connsiteY2" fmla="*/ 384989 h 769977"/>
                <a:gd name="connsiteX3" fmla="*/ 1758685 w 2143673"/>
                <a:gd name="connsiteY3" fmla="*/ 769977 h 769977"/>
                <a:gd name="connsiteX4" fmla="*/ 0 w 2143673"/>
                <a:gd name="connsiteY4" fmla="*/ 769977 h 769977"/>
                <a:gd name="connsiteX5" fmla="*/ 384989 w 2143673"/>
                <a:gd name="connsiteY5" fmla="*/ 384989 h 769977"/>
                <a:gd name="connsiteX6" fmla="*/ 0 w 2143673"/>
                <a:gd name="connsiteY6" fmla="*/ 0 h 7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769977">
                  <a:moveTo>
                    <a:pt x="0" y="0"/>
                  </a:moveTo>
                  <a:lnTo>
                    <a:pt x="1758685" y="0"/>
                  </a:lnTo>
                  <a:lnTo>
                    <a:pt x="2143673" y="384989"/>
                  </a:lnTo>
                  <a:lnTo>
                    <a:pt x="1758685" y="769977"/>
                  </a:lnTo>
                  <a:lnTo>
                    <a:pt x="0" y="769977"/>
                  </a:lnTo>
                  <a:lnTo>
                    <a:pt x="384989" y="384989"/>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0389" tIns="12700" rIns="384988" bIns="12700" numCol="1" spcCol="1270" anchor="ctr" anchorCtr="0">
              <a:noAutofit/>
            </a:bodyPr>
            <a:lstStyle/>
            <a:p>
              <a:pPr marL="0" lvl="0" indent="0" algn="ctr" defTabSz="889000">
                <a:lnSpc>
                  <a:spcPct val="90000"/>
                </a:lnSpc>
                <a:spcBef>
                  <a:spcPct val="0"/>
                </a:spcBef>
                <a:spcAft>
                  <a:spcPct val="35000"/>
                </a:spcAft>
                <a:buNone/>
              </a:pPr>
              <a:r>
                <a:rPr lang="en-US" sz="2000" kern="1200"/>
                <a:t>Oct. 17 (tentative)</a:t>
              </a:r>
            </a:p>
          </p:txBody>
        </p:sp>
        <p:sp>
          <p:nvSpPr>
            <p:cNvPr id="16" name="Freeform: Shape 15">
              <a:extLst>
                <a:ext uri="{FF2B5EF4-FFF2-40B4-BE49-F238E27FC236}">
                  <a16:creationId xmlns:a16="http://schemas.microsoft.com/office/drawing/2014/main" id="{49EB0C35-AA53-1D2F-F3EF-D9CACAF45C6E}"/>
                </a:ext>
              </a:extLst>
            </p:cNvPr>
            <p:cNvSpPr/>
            <p:nvPr/>
          </p:nvSpPr>
          <p:spPr>
            <a:xfrm>
              <a:off x="7175594" y="3930822"/>
              <a:ext cx="3603348" cy="769977"/>
            </a:xfrm>
            <a:custGeom>
              <a:avLst/>
              <a:gdLst>
                <a:gd name="connsiteX0" fmla="*/ 0 w 3603348"/>
                <a:gd name="connsiteY0" fmla="*/ 0 h 769977"/>
                <a:gd name="connsiteX1" fmla="*/ 3218360 w 3603348"/>
                <a:gd name="connsiteY1" fmla="*/ 0 h 769977"/>
                <a:gd name="connsiteX2" fmla="*/ 3603348 w 3603348"/>
                <a:gd name="connsiteY2" fmla="*/ 384989 h 769977"/>
                <a:gd name="connsiteX3" fmla="*/ 3218360 w 3603348"/>
                <a:gd name="connsiteY3" fmla="*/ 769977 h 769977"/>
                <a:gd name="connsiteX4" fmla="*/ 0 w 3603348"/>
                <a:gd name="connsiteY4" fmla="*/ 769977 h 769977"/>
                <a:gd name="connsiteX5" fmla="*/ 384989 w 3603348"/>
                <a:gd name="connsiteY5" fmla="*/ 384989 h 769977"/>
                <a:gd name="connsiteX6" fmla="*/ 0 w 3603348"/>
                <a:gd name="connsiteY6" fmla="*/ 0 h 7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348" h="769977">
                  <a:moveTo>
                    <a:pt x="0" y="0"/>
                  </a:moveTo>
                  <a:lnTo>
                    <a:pt x="3218360" y="0"/>
                  </a:lnTo>
                  <a:lnTo>
                    <a:pt x="3603348" y="384989"/>
                  </a:lnTo>
                  <a:lnTo>
                    <a:pt x="3218360" y="769977"/>
                  </a:lnTo>
                  <a:lnTo>
                    <a:pt x="0" y="769977"/>
                  </a:lnTo>
                  <a:lnTo>
                    <a:pt x="384989" y="384989"/>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7849" tIns="11430" rIns="384988" bIns="11430" numCol="1" spcCol="1270" anchor="ctr" anchorCtr="0">
              <a:noAutofit/>
            </a:bodyPr>
            <a:lstStyle/>
            <a:p>
              <a:pPr marL="0" lvl="0" indent="0" algn="ctr" defTabSz="800100">
                <a:lnSpc>
                  <a:spcPct val="90000"/>
                </a:lnSpc>
                <a:spcBef>
                  <a:spcPct val="0"/>
                </a:spcBef>
                <a:spcAft>
                  <a:spcPct val="35000"/>
                </a:spcAft>
                <a:buNone/>
              </a:pPr>
              <a:r>
                <a:rPr lang="en-US" sz="1800" kern="1200"/>
                <a:t>District Assessment Coordinators</a:t>
              </a:r>
            </a:p>
          </p:txBody>
        </p:sp>
      </p:grpSp>
      <p:grpSp>
        <p:nvGrpSpPr>
          <p:cNvPr id="21" name="Group 20" descr="The image displays the timeline for various tasks connected to the accountability standard setting and public reporting.">
            <a:extLst>
              <a:ext uri="{FF2B5EF4-FFF2-40B4-BE49-F238E27FC236}">
                <a16:creationId xmlns:a16="http://schemas.microsoft.com/office/drawing/2014/main" id="{81CAB6F2-326B-2EFA-4259-824C9206D776}"/>
              </a:ext>
            </a:extLst>
          </p:cNvPr>
          <p:cNvGrpSpPr/>
          <p:nvPr/>
        </p:nvGrpSpPr>
        <p:grpSpPr>
          <a:xfrm>
            <a:off x="2920619" y="4837834"/>
            <a:ext cx="7855713" cy="796997"/>
            <a:chOff x="2920619" y="4837834"/>
            <a:chExt cx="7855713" cy="796997"/>
          </a:xfrm>
        </p:grpSpPr>
        <p:sp>
          <p:nvSpPr>
            <p:cNvPr id="22" name="Freeform: Shape 21">
              <a:extLst>
                <a:ext uri="{FF2B5EF4-FFF2-40B4-BE49-F238E27FC236}">
                  <a16:creationId xmlns:a16="http://schemas.microsoft.com/office/drawing/2014/main" id="{9363A483-9CFB-C3E2-7987-FBCCD8E88770}"/>
                </a:ext>
              </a:extLst>
            </p:cNvPr>
            <p:cNvSpPr/>
            <p:nvPr/>
          </p:nvSpPr>
          <p:spPr>
            <a:xfrm>
              <a:off x="2920619" y="4887062"/>
              <a:ext cx="2559969" cy="747769"/>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marL="0" lvl="0" indent="0" algn="ctr" defTabSz="977900">
                <a:lnSpc>
                  <a:spcPct val="90000"/>
                </a:lnSpc>
                <a:spcBef>
                  <a:spcPct val="0"/>
                </a:spcBef>
                <a:spcAft>
                  <a:spcPct val="35000"/>
                </a:spcAft>
                <a:buNone/>
              </a:pPr>
              <a:r>
                <a:rPr lang="en-US" sz="2000" kern="1200">
                  <a:latin typeface="Franklin Gothic Book" panose="020B0503020102020204"/>
                  <a:ea typeface="+mn-ea"/>
                  <a:cs typeface="+mn-cs"/>
                </a:rPr>
                <a:t>Public Reporting</a:t>
              </a:r>
            </a:p>
          </p:txBody>
        </p:sp>
        <p:sp>
          <p:nvSpPr>
            <p:cNvPr id="23" name="Freeform: Shape 22" descr="Public Reporting will occur in early to mid-October with the release of the School Report Card.">
              <a:extLst>
                <a:ext uri="{FF2B5EF4-FFF2-40B4-BE49-F238E27FC236}">
                  <a16:creationId xmlns:a16="http://schemas.microsoft.com/office/drawing/2014/main" id="{8182CEE5-CBF6-B217-75A8-42CC236EA4F3}"/>
                </a:ext>
              </a:extLst>
            </p:cNvPr>
            <p:cNvSpPr/>
            <p:nvPr/>
          </p:nvSpPr>
          <p:spPr>
            <a:xfrm>
              <a:off x="5189544" y="4837834"/>
              <a:ext cx="2618542" cy="787794"/>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2000" kern="1200">
                  <a:solidFill>
                    <a:prstClr val="black">
                      <a:hueOff val="0"/>
                      <a:satOff val="0"/>
                      <a:lumOff val="0"/>
                      <a:alphaOff val="0"/>
                    </a:prstClr>
                  </a:solidFill>
                  <a:latin typeface="Franklin Gothic Book" panose="020B0503020102020204"/>
                  <a:ea typeface="+mn-ea"/>
                  <a:cs typeface="+mn-cs"/>
                </a:rPr>
                <a:t>Late October/</a:t>
              </a:r>
            </a:p>
            <a:p>
              <a:pPr marL="0" lvl="0" indent="0" algn="ctr" defTabSz="1200150">
                <a:lnSpc>
                  <a:spcPct val="100000"/>
                </a:lnSpc>
                <a:spcBef>
                  <a:spcPct val="0"/>
                </a:spcBef>
                <a:spcAft>
                  <a:spcPts val="0"/>
                </a:spcAft>
                <a:buNone/>
              </a:pPr>
              <a:r>
                <a:rPr lang="en-US" sz="2000" kern="1200">
                  <a:solidFill>
                    <a:prstClr val="black">
                      <a:hueOff val="0"/>
                      <a:satOff val="0"/>
                      <a:lumOff val="0"/>
                      <a:alphaOff val="0"/>
                    </a:prstClr>
                  </a:solidFill>
                  <a:latin typeface="Franklin Gothic Book" panose="020B0503020102020204"/>
                  <a:ea typeface="+mn-ea"/>
                  <a:cs typeface="+mn-cs"/>
                </a:rPr>
                <a:t>Early November</a:t>
              </a:r>
            </a:p>
          </p:txBody>
        </p:sp>
        <p:sp>
          <p:nvSpPr>
            <p:cNvPr id="24" name="Freeform: Shape 23">
              <a:extLst>
                <a:ext uri="{FF2B5EF4-FFF2-40B4-BE49-F238E27FC236}">
                  <a16:creationId xmlns:a16="http://schemas.microsoft.com/office/drawing/2014/main" id="{8723EFF7-2BFB-D0B7-D915-9FFAC2EC0697}"/>
                </a:ext>
              </a:extLst>
            </p:cNvPr>
            <p:cNvSpPr/>
            <p:nvPr/>
          </p:nvSpPr>
          <p:spPr>
            <a:xfrm>
              <a:off x="7581365" y="4837834"/>
              <a:ext cx="3194967" cy="768102"/>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marL="0" lvl="0" indent="0" algn="ctr" defTabSz="844550">
                <a:lnSpc>
                  <a:spcPct val="90000"/>
                </a:lnSpc>
                <a:spcBef>
                  <a:spcPct val="0"/>
                </a:spcBef>
                <a:spcAft>
                  <a:spcPct val="35000"/>
                </a:spcAft>
                <a:buNone/>
              </a:pPr>
              <a:r>
                <a:rPr lang="en-US" sz="1800" kern="1200">
                  <a:solidFill>
                    <a:prstClr val="black">
                      <a:hueOff val="0"/>
                      <a:satOff val="0"/>
                      <a:lumOff val="0"/>
                      <a:alphaOff val="0"/>
                    </a:prstClr>
                  </a:solidFill>
                  <a:latin typeface="Franklin Gothic Book" panose="020B0503020102020204"/>
                  <a:ea typeface="+mn-ea"/>
                  <a:cs typeface="+mn-cs"/>
                </a:rPr>
                <a:t>Release of the School Report Card</a:t>
              </a:r>
            </a:p>
          </p:txBody>
        </p:sp>
      </p:grpSp>
      <p:sp>
        <p:nvSpPr>
          <p:cNvPr id="3" name="Google Shape;103;p2">
            <a:extLst>
              <a:ext uri="{FF2B5EF4-FFF2-40B4-BE49-F238E27FC236}">
                <a16:creationId xmlns:a16="http://schemas.microsoft.com/office/drawing/2014/main" id="{EB975470-6BD4-6412-0EEC-06F59A39B1EA}"/>
              </a:ext>
            </a:extLst>
          </p:cNvPr>
          <p:cNvSpPr txBox="1">
            <a:spLocks/>
          </p:cNvSpPr>
          <p:nvPr/>
        </p:nvSpPr>
        <p:spPr>
          <a:xfrm>
            <a:off x="4724400" y="6392769"/>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38</a:t>
            </a:fld>
            <a:endParaRPr lang="en-US">
              <a:solidFill>
                <a:schemeClr val="bg1"/>
              </a:solidFill>
            </a:endParaRPr>
          </a:p>
        </p:txBody>
      </p:sp>
    </p:spTree>
    <p:extLst>
      <p:ext uri="{BB962C8B-B14F-4D97-AF65-F5344CB8AC3E}">
        <p14:creationId xmlns:p14="http://schemas.microsoft.com/office/powerpoint/2010/main" val="342715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71DF-6CB5-E308-319B-334EF29AE76C}"/>
              </a:ext>
            </a:extLst>
          </p:cNvPr>
          <p:cNvSpPr>
            <a:spLocks noGrp="1"/>
          </p:cNvSpPr>
          <p:nvPr>
            <p:ph type="title"/>
          </p:nvPr>
        </p:nvSpPr>
        <p:spPr/>
        <p:txBody>
          <a:bodyPr/>
          <a:lstStyle/>
          <a:p>
            <a:r>
              <a:rPr lang="en-US"/>
              <a:t>Assessment and Accountability Resources</a:t>
            </a:r>
          </a:p>
        </p:txBody>
      </p:sp>
      <p:sp>
        <p:nvSpPr>
          <p:cNvPr id="3" name="Content Placeholder 2">
            <a:extLst>
              <a:ext uri="{FF2B5EF4-FFF2-40B4-BE49-F238E27FC236}">
                <a16:creationId xmlns:a16="http://schemas.microsoft.com/office/drawing/2014/main" id="{9D9D57D5-FF14-BFC8-382E-E1958C7AACD9}"/>
              </a:ext>
            </a:extLst>
          </p:cNvPr>
          <p:cNvSpPr>
            <a:spLocks noGrp="1"/>
          </p:cNvSpPr>
          <p:nvPr>
            <p:ph idx="1"/>
          </p:nvPr>
        </p:nvSpPr>
        <p:spPr>
          <a:xfrm>
            <a:off x="381000" y="1825625"/>
            <a:ext cx="11593286" cy="3366861"/>
          </a:xfrm>
        </p:spPr>
        <p:txBody>
          <a:bodyPr vert="horz" lIns="91440" tIns="45720" rIns="91440" bIns="45720" rtlCol="0" anchor="t">
            <a:normAutofit/>
          </a:bodyPr>
          <a:lstStyle/>
          <a:p>
            <a:pPr>
              <a:buClr>
                <a:schemeClr val="tx1"/>
              </a:buClr>
            </a:pP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Accountability At A Glance </a:t>
            </a:r>
            <a:endParaRPr lang="en-US" dirty="0">
              <a:solidFill>
                <a:srgbClr val="0070C0"/>
              </a:solidFill>
              <a:latin typeface="Arial" panose="020B0604020202020204" pitchFamily="34" charset="0"/>
              <a:cs typeface="Arial" panose="020B0604020202020204" pitchFamily="34" charset="0"/>
            </a:endParaRPr>
          </a:p>
          <a:p>
            <a:pPr>
              <a:buClr>
                <a:schemeClr val="tx1"/>
              </a:buClr>
            </a:pP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Summer 2023 Assessment and Accountability Activities</a:t>
            </a:r>
          </a:p>
          <a:p>
            <a:pPr>
              <a:buClr>
                <a:schemeClr val="tx1"/>
              </a:buClr>
            </a:pPr>
            <a:r>
              <a:rPr lang="en-US" b="0" i="0" u="sng" dirty="0">
                <a:solidFill>
                  <a:srgbClr val="007780"/>
                </a:solidFill>
                <a:effectLst/>
                <a:latin typeface="Arial" panose="020B0604020202020204" pitchFamily="34" charset="0"/>
                <a:cs typeface="Arial" panose="020B0604020202020204" pitchFamily="34" charset="0"/>
                <a:hlinkClick r:id="rId5"/>
              </a:rPr>
              <a:t>2023-2024 Accountability Overview PowerPoint</a:t>
            </a:r>
            <a:r>
              <a:rPr lang="en-US" b="0" i="0" dirty="0">
                <a:solidFill>
                  <a:srgbClr val="333333"/>
                </a:solidFill>
                <a:effectLst/>
                <a:latin typeface="Arial" panose="020B0604020202020204" pitchFamily="34" charset="0"/>
                <a:cs typeface="Arial" panose="020B0604020202020204" pitchFamily="34" charset="0"/>
              </a:rPr>
              <a:t> </a:t>
            </a:r>
          </a:p>
          <a:p>
            <a:pPr>
              <a:buClr>
                <a:schemeClr val="tx1"/>
              </a:buClr>
            </a:pPr>
            <a:r>
              <a:rPr lang="en-US" b="0" i="0" dirty="0">
                <a:solidFill>
                  <a:srgbClr val="333333"/>
                </a:solidFill>
                <a:effectLst/>
                <a:latin typeface="Arial" panose="020B0604020202020204" pitchFamily="34" charset="0"/>
                <a:cs typeface="Arial" panose="020B0604020202020204" pitchFamily="34" charset="0"/>
                <a:hlinkClick r:id="rId6"/>
              </a:rPr>
              <a:t>2023-2024 Back to School Training: Kentucky’s Accountability System</a:t>
            </a:r>
            <a:r>
              <a:rPr lang="en-US" b="0" i="0" dirty="0">
                <a:solidFill>
                  <a:srgbClr val="333333"/>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(video)</a:t>
            </a:r>
            <a:endParaRPr lang="en-US" dirty="0">
              <a:solidFill>
                <a:schemeClr val="tx1"/>
              </a:solidFill>
              <a:latin typeface="Arial" panose="020B0604020202020204" pitchFamily="34" charset="0"/>
              <a:cs typeface="Arial" panose="020B0604020202020204" pitchFamily="34" charset="0"/>
            </a:endParaRPr>
          </a:p>
        </p:txBody>
      </p:sp>
      <p:sp>
        <p:nvSpPr>
          <p:cNvPr id="5" name="Google Shape;103;p2">
            <a:extLst>
              <a:ext uri="{FF2B5EF4-FFF2-40B4-BE49-F238E27FC236}">
                <a16:creationId xmlns:a16="http://schemas.microsoft.com/office/drawing/2014/main" id="{8D3666B2-0570-1061-DD00-442416222C7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39</a:t>
            </a:fld>
            <a:endParaRPr lang="en-US">
              <a:solidFill>
                <a:schemeClr val="bg1"/>
              </a:solidFill>
            </a:endParaRPr>
          </a:p>
        </p:txBody>
      </p:sp>
    </p:spTree>
    <p:extLst>
      <p:ext uri="{BB962C8B-B14F-4D97-AF65-F5344CB8AC3E}">
        <p14:creationId xmlns:p14="http://schemas.microsoft.com/office/powerpoint/2010/main" val="342699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99001-72FC-2D6D-9F28-DA3FD82ADF9F}"/>
              </a:ext>
            </a:extLst>
          </p:cNvPr>
          <p:cNvSpPr>
            <a:spLocks noGrp="1"/>
          </p:cNvSpPr>
          <p:nvPr>
            <p:ph type="ctrTitle"/>
          </p:nvPr>
        </p:nvSpPr>
        <p:spPr>
          <a:xfrm>
            <a:off x="2520043" y="1041400"/>
            <a:ext cx="9144000" cy="2387600"/>
          </a:xfrm>
        </p:spPr>
        <p:txBody>
          <a:bodyPr>
            <a:normAutofit fontScale="90000"/>
          </a:bodyPr>
          <a:lstStyle/>
          <a:p>
            <a:pPr algn="ctr"/>
            <a:r>
              <a:rPr lang="en-US"/>
              <a:t>Implementation of Kentucky’s Accountability System </a:t>
            </a:r>
          </a:p>
        </p:txBody>
      </p:sp>
    </p:spTree>
    <p:extLst>
      <p:ext uri="{BB962C8B-B14F-4D97-AF65-F5344CB8AC3E}">
        <p14:creationId xmlns:p14="http://schemas.microsoft.com/office/powerpoint/2010/main" val="180700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38953" y="149973"/>
            <a:ext cx="10515600" cy="1325563"/>
          </a:xfrm>
        </p:spPr>
        <p:txBody>
          <a:bodyPr/>
          <a:lstStyle/>
          <a:p>
            <a:r>
              <a:rPr lang="en-US" sz="4400"/>
              <a:t>Kentucky’s Accountability System</a:t>
            </a:r>
            <a:endParaRPr lang="en-US"/>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475536"/>
            <a:ext cx="10515600" cy="4093115"/>
          </a:xfrm>
        </p:spPr>
        <p:txBody>
          <a:bodyPr>
            <a:normAutofit/>
          </a:bodyPr>
          <a:lstStyle/>
          <a:p>
            <a:pPr marL="857250" indent="-401320"/>
            <a:r>
              <a:rPr lang="en-US" sz="2800"/>
              <a:t>State Assessment Results in Reading and Mathematics and Science, Social Studies and Writing (on-demand and editing/mechanics);</a:t>
            </a:r>
          </a:p>
          <a:p>
            <a:pPr marL="798195"/>
            <a:r>
              <a:rPr lang="en-US" sz="2800"/>
              <a:t> Progress on English Language Proficiency;</a:t>
            </a:r>
          </a:p>
          <a:p>
            <a:pPr marL="798195"/>
            <a:r>
              <a:rPr lang="en-US" sz="2800"/>
              <a:t> Quality of School Climate and Safety Survey;</a:t>
            </a:r>
          </a:p>
          <a:p>
            <a:pPr marL="798195"/>
            <a:r>
              <a:rPr lang="en-US" sz="2800"/>
              <a:t> Postsecondary Readiness (high school only); and</a:t>
            </a:r>
          </a:p>
          <a:p>
            <a:pPr marL="798195"/>
            <a:r>
              <a:rPr lang="en-US" sz="2800"/>
              <a:t> Graduation Rate (high school only)</a:t>
            </a:r>
          </a:p>
          <a:p>
            <a:endParaRPr lang="en-US"/>
          </a:p>
        </p:txBody>
      </p:sp>
      <p:sp>
        <p:nvSpPr>
          <p:cNvPr id="4" name="Google Shape;103;p2">
            <a:extLst>
              <a:ext uri="{FF2B5EF4-FFF2-40B4-BE49-F238E27FC236}">
                <a16:creationId xmlns:a16="http://schemas.microsoft.com/office/drawing/2014/main" id="{6848A582-0075-C7D8-08EA-E14578F9351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40</a:t>
            </a:fld>
            <a:endParaRPr lang="en-US">
              <a:solidFill>
                <a:schemeClr val="bg1"/>
              </a:solidFill>
            </a:endParaRPr>
          </a:p>
        </p:txBody>
      </p:sp>
    </p:spTree>
    <p:extLst>
      <p:ext uri="{BB962C8B-B14F-4D97-AF65-F5344CB8AC3E}">
        <p14:creationId xmlns:p14="http://schemas.microsoft.com/office/powerpoint/2010/main" val="1153131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B17B-A855-04EC-39EE-12DCD3C1D134}"/>
              </a:ext>
            </a:extLst>
          </p:cNvPr>
          <p:cNvSpPr>
            <a:spLocks noGrp="1"/>
          </p:cNvSpPr>
          <p:nvPr>
            <p:ph type="title"/>
          </p:nvPr>
        </p:nvSpPr>
        <p:spPr>
          <a:xfrm>
            <a:off x="0" y="185351"/>
            <a:ext cx="9057503" cy="1325563"/>
          </a:xfrm>
        </p:spPr>
        <p:txBody>
          <a:bodyPr>
            <a:normAutofit fontScale="90000"/>
          </a:bodyPr>
          <a:lstStyle/>
          <a:p>
            <a:r>
              <a:rPr lang="en-US"/>
              <a:t>Division of Assessment and Accountability Support</a:t>
            </a:r>
            <a:br>
              <a:rPr lang="en-US"/>
            </a:br>
            <a:endParaRPr lang="en-US"/>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2">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Tree>
    <p:extLst>
      <p:ext uri="{BB962C8B-B14F-4D97-AF65-F5344CB8AC3E}">
        <p14:creationId xmlns:p14="http://schemas.microsoft.com/office/powerpoint/2010/main" val="420791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DA66-DE6C-2E53-F3E7-FEF2E8FE1611}"/>
              </a:ext>
            </a:extLst>
          </p:cNvPr>
          <p:cNvSpPr>
            <a:spLocks noGrp="1"/>
          </p:cNvSpPr>
          <p:nvPr>
            <p:ph type="title" idx="4294967295"/>
          </p:nvPr>
        </p:nvSpPr>
        <p:spPr>
          <a:xfrm>
            <a:off x="0" y="0"/>
            <a:ext cx="755822" cy="784053"/>
          </a:xfrm>
        </p:spPr>
        <p:txBody>
          <a:bodyPr/>
          <a:lstStyle/>
          <a:p>
            <a:r>
              <a:rPr lang="en-US">
                <a:solidFill>
                  <a:schemeClr val="bg1"/>
                </a:solidFill>
              </a:rPr>
              <a:t>.</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7F6C-023A-42EC-847A-3A7B9AC668D8}"/>
              </a:ext>
            </a:extLst>
          </p:cNvPr>
          <p:cNvSpPr>
            <a:spLocks noGrp="1"/>
          </p:cNvSpPr>
          <p:nvPr>
            <p:ph type="title"/>
          </p:nvPr>
        </p:nvSpPr>
        <p:spPr>
          <a:xfrm>
            <a:off x="60531" y="16170"/>
            <a:ext cx="9101493" cy="747814"/>
          </a:xfrm>
        </p:spPr>
        <p:txBody>
          <a:bodyPr>
            <a:normAutofit/>
          </a:bodyPr>
          <a:lstStyle/>
          <a:p>
            <a:r>
              <a:rPr lang="en-US"/>
              <a:t>Implementation of KRS 158.6455</a:t>
            </a:r>
          </a:p>
        </p:txBody>
      </p:sp>
      <p:sp>
        <p:nvSpPr>
          <p:cNvPr id="3" name="Text Placeholder 2">
            <a:extLst>
              <a:ext uri="{FF2B5EF4-FFF2-40B4-BE49-F238E27FC236}">
                <a16:creationId xmlns:a16="http://schemas.microsoft.com/office/drawing/2014/main" id="{D49270EF-BDEE-4EE2-B3E8-FB59C7D368C0}"/>
              </a:ext>
            </a:extLst>
          </p:cNvPr>
          <p:cNvSpPr>
            <a:spLocks noGrp="1"/>
          </p:cNvSpPr>
          <p:nvPr>
            <p:ph type="body" sz="quarter" idx="13"/>
          </p:nvPr>
        </p:nvSpPr>
        <p:spPr>
          <a:xfrm>
            <a:off x="286893" y="925117"/>
            <a:ext cx="11415250" cy="4996714"/>
          </a:xfrm>
        </p:spPr>
        <p:txBody>
          <a:bodyPr vert="horz" lIns="91440" tIns="45720" rIns="91440" bIns="45720" rtlCol="0" anchor="t">
            <a:normAutofit lnSpcReduction="10000"/>
          </a:bodyPr>
          <a:lstStyle/>
          <a:p>
            <a:r>
              <a:rPr lang="en-US"/>
              <a:t>Kentucky’s Accountability System, </a:t>
            </a:r>
            <a:r>
              <a:rPr lang="en-US">
                <a:hlinkClick r:id="rId3"/>
              </a:rPr>
              <a:t>KRS 158.6455</a:t>
            </a:r>
            <a:endParaRPr lang="en-US"/>
          </a:p>
          <a:p>
            <a:r>
              <a:rPr lang="en-US"/>
              <a:t>Exclusive list of accountability indicators are based on Status (current year performance) and Change Score (difference between prior year and current year Status Score).</a:t>
            </a:r>
          </a:p>
          <a:p>
            <a:pPr marL="857250" indent="-401320"/>
            <a:r>
              <a:rPr lang="en-US" sz="2200"/>
              <a:t>State Assessment Results in Reading and Mathematics;</a:t>
            </a:r>
          </a:p>
          <a:p>
            <a:pPr marL="857250" indent="-401320"/>
            <a:r>
              <a:rPr lang="en-US" sz="2200"/>
              <a:t>State Assessment Results in Science, Social Studies and Writing (on-demand and editing/mechanics);</a:t>
            </a:r>
          </a:p>
          <a:p>
            <a:pPr marL="857250" indent="-401320"/>
            <a:r>
              <a:rPr lang="en-US" sz="2200"/>
              <a:t>Progress on English Language Proficiency;</a:t>
            </a:r>
          </a:p>
          <a:p>
            <a:pPr marL="857250" indent="-401320"/>
            <a:r>
              <a:rPr lang="en-US" sz="2200"/>
              <a:t>Quality of School Climate and Safety Survey;</a:t>
            </a:r>
          </a:p>
          <a:p>
            <a:pPr marL="857250" indent="-401320"/>
            <a:r>
              <a:rPr lang="en-US" sz="2200"/>
              <a:t>Postsecondary Readiness (high school only); and</a:t>
            </a:r>
          </a:p>
          <a:p>
            <a:pPr marL="857250" indent="-401320"/>
            <a:r>
              <a:rPr lang="en-US" sz="2200"/>
              <a:t>Graduation Rate (high school only)</a:t>
            </a:r>
          </a:p>
          <a:p>
            <a:r>
              <a:rPr lang="en-US"/>
              <a:t> An Overall Performance Rating combines all available indicators.</a:t>
            </a:r>
          </a:p>
          <a:p>
            <a:pPr marL="0" indent="0">
              <a:buNone/>
            </a:pPr>
            <a:endParaRPr lang="en-US"/>
          </a:p>
          <a:p>
            <a:pPr marL="798195"/>
            <a:endParaRPr lang="en-US" sz="2200"/>
          </a:p>
        </p:txBody>
      </p:sp>
    </p:spTree>
    <p:extLst>
      <p:ext uri="{BB962C8B-B14F-4D97-AF65-F5344CB8AC3E}">
        <p14:creationId xmlns:p14="http://schemas.microsoft.com/office/powerpoint/2010/main" val="139308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314418" y="169816"/>
            <a:ext cx="10515600" cy="1325563"/>
          </a:xfrm>
        </p:spPr>
        <p:txBody>
          <a:bodyPr/>
          <a:lstStyle/>
          <a:p>
            <a:r>
              <a:rPr lang="en-US"/>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extLst>
              <p:ext uri="{D42A27DB-BD31-4B8C-83A1-F6EECF244321}">
                <p14:modId xmlns:p14="http://schemas.microsoft.com/office/powerpoint/2010/main" val="513364823"/>
              </p:ext>
            </p:extLst>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344384" y="-24776"/>
            <a:ext cx="10046890" cy="1325563"/>
          </a:xfrm>
        </p:spPr>
        <p:txBody>
          <a:bodyPr/>
          <a:lstStyle/>
          <a:p>
            <a:r>
              <a:rPr lang="en-US"/>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382442"/>
            <a:ext cx="7021658" cy="4093115"/>
          </a:xfrm>
        </p:spPr>
        <p:txBody>
          <a:bodyPr>
            <a:normAutofit/>
          </a:bodyPr>
          <a:lstStyle/>
          <a:p>
            <a:r>
              <a:rPr lang="en-US" sz="2800"/>
              <a:t>An overall performance score combines performance on the exclusive state indicators </a:t>
            </a:r>
            <a:r>
              <a:rPr lang="en-US" sz="2800">
                <a:effectLst/>
                <a:ea typeface="Calibri" panose="020F0502020204030204" pitchFamily="34" charset="0"/>
              </a:rPr>
              <a:t>for elementary, middle and high schools.</a:t>
            </a:r>
          </a:p>
          <a:p>
            <a:r>
              <a:rPr lang="en-US" sz="2800">
                <a:effectLst/>
                <a:ea typeface="Calibri" panose="020F0502020204030204" pitchFamily="34" charset="0"/>
              </a:rPr>
              <a:t>The ratings will be reported using a color rating system to communicate performance of schools, with Red being the lowest rating and Blue being the highest rating.</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23129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653144" y="136525"/>
            <a:ext cx="10515600" cy="1037545"/>
          </a:xfrm>
        </p:spPr>
        <p:txBody>
          <a:bodyPr/>
          <a:lstStyle/>
          <a:p>
            <a:r>
              <a:rPr lang="en-US"/>
              <a:t>Status Scores</a:t>
            </a: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nvGraphicFramePr>
        <p:xfrm>
          <a:off x="994314" y="2841171"/>
          <a:ext cx="9358000" cy="2669372"/>
        </p:xfrm>
        <a:graphic>
          <a:graphicData uri="http://schemas.openxmlformats.org/drawingml/2006/table">
            <a:tbl>
              <a:tblPr firstRow="1"/>
              <a:tblGrid>
                <a:gridCol w="1265138">
                  <a:extLst>
                    <a:ext uri="{9D8B030D-6E8A-4147-A177-3AD203B41FA5}">
                      <a16:colId xmlns:a16="http://schemas.microsoft.com/office/drawing/2014/main" val="836825645"/>
                    </a:ext>
                  </a:extLst>
                </a:gridCol>
                <a:gridCol w="1325382">
                  <a:extLst>
                    <a:ext uri="{9D8B030D-6E8A-4147-A177-3AD203B41FA5}">
                      <a16:colId xmlns:a16="http://schemas.microsoft.com/office/drawing/2014/main" val="1900178310"/>
                    </a:ext>
                  </a:extLst>
                </a:gridCol>
                <a:gridCol w="1305300">
                  <a:extLst>
                    <a:ext uri="{9D8B030D-6E8A-4147-A177-3AD203B41FA5}">
                      <a16:colId xmlns:a16="http://schemas.microsoft.com/office/drawing/2014/main" val="2093303321"/>
                    </a:ext>
                  </a:extLst>
                </a:gridCol>
                <a:gridCol w="1305300">
                  <a:extLst>
                    <a:ext uri="{9D8B030D-6E8A-4147-A177-3AD203B41FA5}">
                      <a16:colId xmlns:a16="http://schemas.microsoft.com/office/drawing/2014/main" val="2896861324"/>
                    </a:ext>
                  </a:extLst>
                </a:gridCol>
                <a:gridCol w="1265138">
                  <a:extLst>
                    <a:ext uri="{9D8B030D-6E8A-4147-A177-3AD203B41FA5}">
                      <a16:colId xmlns:a16="http://schemas.microsoft.com/office/drawing/2014/main" val="4046615660"/>
                    </a:ext>
                  </a:extLst>
                </a:gridCol>
                <a:gridCol w="1646686">
                  <a:extLst>
                    <a:ext uri="{9D8B030D-6E8A-4147-A177-3AD203B41FA5}">
                      <a16:colId xmlns:a16="http://schemas.microsoft.com/office/drawing/2014/main" val="3478037349"/>
                    </a:ext>
                  </a:extLst>
                </a:gridCol>
                <a:gridCol w="1245056">
                  <a:extLst>
                    <a:ext uri="{9D8B030D-6E8A-4147-A177-3AD203B41FA5}">
                      <a16:colId xmlns:a16="http://schemas.microsoft.com/office/drawing/2014/main" val="374097156"/>
                    </a:ext>
                  </a:extLst>
                </a:gridCol>
              </a:tblGrid>
              <a:tr h="1300312">
                <a:tc>
                  <a:txBody>
                    <a:bodyPr/>
                    <a:lstStyle/>
                    <a:p>
                      <a:pPr rtl="0" fontAlgn="t">
                        <a:spcBef>
                          <a:spcPts val="0"/>
                        </a:spcBef>
                        <a:spcAft>
                          <a:spcPts val="0"/>
                        </a:spcAft>
                      </a:pPr>
                      <a:r>
                        <a:rPr lang="en-US" sz="1200" b="1" i="0" u="none" strike="noStrike">
                          <a:solidFill>
                            <a:srgbClr val="000000"/>
                          </a:solidFill>
                          <a:effectLst/>
                          <a:latin typeface="Libre Franklin" pitchFamily="2" charset="0"/>
                        </a:rPr>
                        <a:t>Indicator</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State Assessment Results in Reading and Mathematics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State Assessment Results in Science, Social Studies, and Writing</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English Learner Progress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Quality of School Climate and Safety</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Postsecondary Readiness</a:t>
                      </a:r>
                      <a:endParaRPr lang="en-US">
                        <a:effectLst/>
                      </a:endParaRPr>
                    </a:p>
                    <a:p>
                      <a:pPr rtl="0" fontAlgn="t">
                        <a:spcBef>
                          <a:spcPts val="0"/>
                        </a:spcBef>
                        <a:spcAft>
                          <a:spcPts val="0"/>
                        </a:spcAft>
                      </a:pPr>
                      <a:r>
                        <a:rPr lang="en-US" sz="1200" b="1" i="0" u="none" strike="noStrike">
                          <a:solidFill>
                            <a:srgbClr val="000000"/>
                          </a:solidFill>
                          <a:effectLst/>
                          <a:latin typeface="Libre Franklin" pitchFamily="2" charset="0"/>
                        </a:rPr>
                        <a:t>(HS only)</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200" b="1" i="0" u="none" strike="noStrike">
                          <a:solidFill>
                            <a:srgbClr val="000000"/>
                          </a:solidFill>
                          <a:effectLst/>
                          <a:latin typeface="Libre Franklin" pitchFamily="2" charset="0"/>
                        </a:rPr>
                        <a:t>Graduation Rate</a:t>
                      </a:r>
                      <a:endParaRPr lang="en-US">
                        <a:effectLst/>
                      </a:endParaRPr>
                    </a:p>
                    <a:p>
                      <a:pPr rtl="0" fontAlgn="t">
                        <a:spcBef>
                          <a:spcPts val="0"/>
                        </a:spcBef>
                        <a:spcAft>
                          <a:spcPts val="0"/>
                        </a:spcAft>
                      </a:pPr>
                      <a:r>
                        <a:rPr lang="en-US" sz="1200" b="1" i="0" u="none" strike="noStrike">
                          <a:solidFill>
                            <a:srgbClr val="000000"/>
                          </a:solidFill>
                          <a:effectLst/>
                          <a:latin typeface="Libre Franklin" pitchFamily="2" charset="0"/>
                        </a:rPr>
                        <a:t>(HS only)</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782863653"/>
                  </a:ext>
                </a:extLst>
              </a:tr>
              <a:tr h="1300312">
                <a:tc>
                  <a:txBody>
                    <a:bodyPr/>
                    <a:lstStyle/>
                    <a:p>
                      <a:pPr rtl="0" fontAlgn="t">
                        <a:spcBef>
                          <a:spcPts val="0"/>
                        </a:spcBef>
                        <a:spcAft>
                          <a:spcPts val="0"/>
                        </a:spcAft>
                      </a:pPr>
                      <a:r>
                        <a:rPr lang="en-US" sz="1200" b="1" i="0" u="none" strike="noStrike">
                          <a:solidFill>
                            <a:srgbClr val="000000"/>
                          </a:solidFill>
                          <a:effectLst/>
                          <a:latin typeface="Libre Franklin" pitchFamily="2" charset="0"/>
                        </a:rPr>
                        <a:t>Metric</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Weighted performance index based on student assessment performance levels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Weighted performance index based on student assessment performance levels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Points assigned based on student-level growth as measured by a value table</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Average of student scores for applicable questions in the QSCS survey</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Percent of 12th grade students demonstrating academic or career readiness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1" u="none" strike="noStrike">
                          <a:solidFill>
                            <a:srgbClr val="000000"/>
                          </a:solidFill>
                          <a:effectLst/>
                          <a:latin typeface="Libre Franklin" pitchFamily="2" charset="0"/>
                        </a:rPr>
                        <a:t>Average 4- and 5-year graduation rates</a:t>
                      </a:r>
                      <a:endParaRPr lang="en-US">
                        <a:effectLs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934000"/>
                  </a:ext>
                </a:extLst>
              </a:tr>
            </a:tbl>
          </a:graphicData>
        </a:graphic>
      </p:graphicFrame>
      <p:sp>
        <p:nvSpPr>
          <p:cNvPr id="3" name="TextBox 2">
            <a:extLst>
              <a:ext uri="{FF2B5EF4-FFF2-40B4-BE49-F238E27FC236}">
                <a16:creationId xmlns:a16="http://schemas.microsoft.com/office/drawing/2014/main" id="{21E9D18B-FC30-E951-2890-B30FCDB1AEFC}"/>
              </a:ext>
            </a:extLst>
          </p:cNvPr>
          <p:cNvSpPr txBox="1"/>
          <p:nvPr/>
        </p:nvSpPr>
        <p:spPr>
          <a:xfrm>
            <a:off x="653144" y="771385"/>
            <a:ext cx="10700657" cy="24724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The Status Score represents the current year outcome for a given indicator. </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It is calculated according to the metric described in the performance level descriptor documents.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b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749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p:txBody>
          <a:bodyPr/>
          <a:lstStyle/>
          <a:p>
            <a:r>
              <a:rPr lang="en-US"/>
              <a:t>Change Scores</a:t>
            </a:r>
          </a:p>
        </p:txBody>
      </p:sp>
      <p:sp>
        <p:nvSpPr>
          <p:cNvPr id="3" name="Content Placeholder 2">
            <a:extLst>
              <a:ext uri="{FF2B5EF4-FFF2-40B4-BE49-F238E27FC236}">
                <a16:creationId xmlns:a16="http://schemas.microsoft.com/office/drawing/2014/main" id="{5BAFE7B7-DD12-25B4-EB2B-FC577D2B783A}"/>
              </a:ext>
            </a:extLst>
          </p:cNvPr>
          <p:cNvSpPr>
            <a:spLocks noGrp="1"/>
          </p:cNvSpPr>
          <p:nvPr>
            <p:ph idx="1"/>
          </p:nvPr>
        </p:nvSpPr>
        <p:spPr>
          <a:xfrm>
            <a:off x="838200" y="1690688"/>
            <a:ext cx="10515600" cy="4351338"/>
          </a:xfrm>
        </p:spPr>
        <p:txBody>
          <a:bodyPr>
            <a:normAutofit/>
          </a:bodyPr>
          <a:lstStyle/>
          <a:p>
            <a:pPr rtl="0">
              <a:spcBef>
                <a:spcPts val="800"/>
              </a:spcBef>
              <a:spcAft>
                <a:spcPts val="0"/>
              </a:spcAft>
            </a:pPr>
            <a:r>
              <a:rPr lang="en-US" sz="2400" b="0" i="0" u="none" strike="noStrike">
                <a:solidFill>
                  <a:schemeClr val="tx1"/>
                </a:solidFill>
                <a:effectLst/>
              </a:rPr>
              <a:t>Change Scores are a simple subtraction of Prior </a:t>
            </a:r>
            <a:r>
              <a:rPr lang="en-US" sz="2400">
                <a:solidFill>
                  <a:schemeClr val="tx1"/>
                </a:solidFill>
              </a:rPr>
              <a:t>Year </a:t>
            </a:r>
            <a:r>
              <a:rPr lang="en-US" sz="2400" b="0" i="0" u="none" strike="noStrike">
                <a:solidFill>
                  <a:schemeClr val="tx1"/>
                </a:solidFill>
                <a:effectLst/>
              </a:rPr>
              <a:t>Status Scores from Current </a:t>
            </a:r>
            <a:r>
              <a:rPr lang="en-US" sz="2400">
                <a:solidFill>
                  <a:schemeClr val="tx1"/>
                </a:solidFill>
              </a:rPr>
              <a:t>Year </a:t>
            </a:r>
            <a:r>
              <a:rPr lang="en-US" sz="2400" b="0" i="0" u="none" strike="noStrike">
                <a:solidFill>
                  <a:schemeClr val="tx1"/>
                </a:solidFill>
                <a:effectLst/>
              </a:rPr>
              <a:t>Status Scores.</a:t>
            </a:r>
            <a:endParaRPr lang="en-US" sz="2400" b="0">
              <a:solidFill>
                <a:schemeClr val="tx1"/>
              </a:solidFill>
              <a:effectLst/>
            </a:endParaRPr>
          </a:p>
          <a:p>
            <a:pPr rtl="0">
              <a:spcBef>
                <a:spcPts val="800"/>
              </a:spcBef>
              <a:spcAft>
                <a:spcPts val="0"/>
              </a:spcAft>
            </a:pPr>
            <a:r>
              <a:rPr lang="en-US" sz="2400" b="0" i="0" u="none" strike="noStrike">
                <a:solidFill>
                  <a:schemeClr val="tx1"/>
                </a:solidFill>
                <a:effectLst/>
              </a:rPr>
              <a:t>They are calculated the same way for every Indicator.</a:t>
            </a:r>
            <a:endParaRPr lang="en-US" sz="2400" b="0">
              <a:solidFill>
                <a:schemeClr val="tx1"/>
              </a:solidFill>
              <a:effectLst/>
            </a:endParaRPr>
          </a:p>
          <a:p>
            <a:pPr marL="0" indent="0" algn="ctr" rtl="0">
              <a:spcBef>
                <a:spcPts val="800"/>
              </a:spcBef>
              <a:spcAft>
                <a:spcPts val="0"/>
              </a:spcAft>
              <a:buNone/>
            </a:pPr>
            <a:br>
              <a:rPr lang="en-US" sz="2400" b="0">
                <a:solidFill>
                  <a:schemeClr val="tx1"/>
                </a:solidFill>
                <a:effectLst/>
              </a:rPr>
            </a:br>
            <a:r>
              <a:rPr lang="en-US" sz="2400" b="1" i="1" u="none" strike="noStrike">
                <a:solidFill>
                  <a:schemeClr val="tx1"/>
                </a:solidFill>
                <a:effectLst/>
              </a:rPr>
              <a:t>Current Year Status Score – Prior Year Status Score = Change Score</a:t>
            </a:r>
            <a:br>
              <a:rPr lang="en-US" sz="2400" b="0" i="1" u="none" strike="noStrike">
                <a:solidFill>
                  <a:schemeClr val="tx1"/>
                </a:solidFill>
                <a:effectLst/>
              </a:rPr>
            </a:br>
            <a:endParaRPr lang="en-US" sz="2400" b="0">
              <a:solidFill>
                <a:schemeClr val="tx1"/>
              </a:solidFill>
              <a:effectLst/>
            </a:endParaRPr>
          </a:p>
          <a:p>
            <a:pPr>
              <a:spcBef>
                <a:spcPts val="800"/>
              </a:spcBef>
            </a:pPr>
            <a:r>
              <a:rPr lang="en-US" sz="2400" b="0" i="0" u="none" strike="noStrike">
                <a:solidFill>
                  <a:schemeClr val="tx1"/>
                </a:solidFill>
                <a:effectLst/>
              </a:rPr>
              <a:t>Prior Year </a:t>
            </a:r>
            <a:r>
              <a:rPr lang="en-US" sz="2400">
                <a:solidFill>
                  <a:schemeClr val="tx1"/>
                </a:solidFill>
              </a:rPr>
              <a:t>Status </a:t>
            </a:r>
            <a:r>
              <a:rPr lang="en-US" sz="2400" b="0" i="0" u="none" strike="noStrike">
                <a:solidFill>
                  <a:schemeClr val="tx1"/>
                </a:solidFill>
                <a:effectLst/>
              </a:rPr>
              <a:t>Scores are used to calculate Change Scores. They are not used to influence Indicator Performance Ratings.</a:t>
            </a:r>
            <a:endParaRPr lang="en-US" sz="2400" b="0">
              <a:solidFill>
                <a:schemeClr val="tx1"/>
              </a:solidFill>
              <a:effectLst/>
            </a:endParaRPr>
          </a:p>
          <a:p>
            <a:pPr marL="0" indent="0">
              <a:buNone/>
            </a:pPr>
            <a:br>
              <a:rPr lang="en-US" sz="2400"/>
            </a:br>
            <a:endParaRPr lang="en-US" sz="2400"/>
          </a:p>
        </p:txBody>
      </p:sp>
    </p:spTree>
    <p:extLst>
      <p:ext uri="{BB962C8B-B14F-4D97-AF65-F5344CB8AC3E}">
        <p14:creationId xmlns:p14="http://schemas.microsoft.com/office/powerpoint/2010/main" val="1384660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Accountability Overview</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KYED-14-1871</_dlc_DocId>
    <_dlc_DocIdUrl xmlns="3a62de7d-ba57-4f43-9dae-9623ba637be0">
      <Url>https://www.education.ky.gov/AA/distsupp/_layouts/15/DocIdRedir.aspx?ID=KYED-14-1871</Url>
      <Description>KYED-14-1871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E9EBDF-F1D8-4DB7-84D2-069515CA1F5E}">
  <ds:schemaRef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9e447306-43c9-46fc-85e8-9d0ed75a31bf"/>
    <ds:schemaRef ds:uri="http://purl.org/dc/dcmitype/"/>
    <ds:schemaRef ds:uri="http://purl.org/dc/terms/"/>
  </ds:schemaRefs>
</ds:datastoreItem>
</file>

<file path=customXml/itemProps2.xml><?xml version="1.0" encoding="utf-8"?>
<ds:datastoreItem xmlns:ds="http://schemas.openxmlformats.org/officeDocument/2006/customXml" ds:itemID="{04F3B32B-C062-4ED7-8460-235D8A4EA5FD}"/>
</file>

<file path=customXml/itemProps3.xml><?xml version="1.0" encoding="utf-8"?>
<ds:datastoreItem xmlns:ds="http://schemas.openxmlformats.org/officeDocument/2006/customXml" ds:itemID="{616E8B79-7EAF-4FAC-ACCB-0F16F162675F}">
  <ds:schemaRefs>
    <ds:schemaRef ds:uri="http://schemas.microsoft.com/sharepoint/v3/contenttype/forms"/>
  </ds:schemaRefs>
</ds:datastoreItem>
</file>

<file path=customXml/itemProps4.xml><?xml version="1.0" encoding="utf-8"?>
<ds:datastoreItem xmlns:ds="http://schemas.openxmlformats.org/officeDocument/2006/customXml" ds:itemID="{FAA563D7-770F-4AC4-87BC-F38DE8E22990}"/>
</file>

<file path=docProps/app.xml><?xml version="1.0" encoding="utf-8"?>
<Properties xmlns="http://schemas.openxmlformats.org/officeDocument/2006/extended-properties" xmlns:vt="http://schemas.openxmlformats.org/officeDocument/2006/docPropsVTypes">
  <Template/>
  <TotalTime>3</TotalTime>
  <Words>2780</Words>
  <Application>Microsoft Office PowerPoint</Application>
  <PresentationFormat>Widescreen</PresentationFormat>
  <Paragraphs>650</Paragraphs>
  <Slides>42</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Calibri Light</vt:lpstr>
      <vt:lpstr>Franklin Gothic Book</vt:lpstr>
      <vt:lpstr>Franklin Gothic Medium</vt:lpstr>
      <vt:lpstr>helvetica</vt:lpstr>
      <vt:lpstr>Libre Franklin</vt:lpstr>
      <vt:lpstr>Libre Franklin Medium</vt:lpstr>
      <vt:lpstr>Rubik</vt:lpstr>
      <vt:lpstr>Wingdings</vt:lpstr>
      <vt:lpstr>Office Theme</vt:lpstr>
      <vt:lpstr>Kentucky’s Accountability System: Accountability Overview</vt:lpstr>
      <vt:lpstr>Agenda</vt:lpstr>
      <vt:lpstr>Glossary</vt:lpstr>
      <vt:lpstr>Implementation of Kentucky’s Accountability System </vt:lpstr>
      <vt:lpstr>Implementation of KRS 158.6455</vt:lpstr>
      <vt:lpstr>Overall Accountability Weights</vt:lpstr>
      <vt:lpstr>Overall Designations</vt:lpstr>
      <vt:lpstr>Status Scores</vt:lpstr>
      <vt:lpstr>Change Scores</vt:lpstr>
      <vt:lpstr>Indicator Scores</vt:lpstr>
      <vt:lpstr>Indicator Performance Ratings</vt:lpstr>
      <vt:lpstr>Overall Performance Scores</vt:lpstr>
      <vt:lpstr>Example – Elementary School</vt:lpstr>
      <vt:lpstr>Example – Elementary School pt. 2</vt:lpstr>
      <vt:lpstr>Example – Elementary School pt. 3</vt:lpstr>
      <vt:lpstr>Example – Elementary School pt. 4</vt:lpstr>
      <vt:lpstr>Example – Elementary School pt. 5</vt:lpstr>
      <vt:lpstr>Example – Elementary School pt. 6</vt:lpstr>
      <vt:lpstr>Scores, Ratings, and Reporting</vt:lpstr>
      <vt:lpstr>Elementary School Example </vt:lpstr>
      <vt:lpstr>Elementary School Example pt. 2</vt:lpstr>
      <vt:lpstr>Elementary School Example pt. 3</vt:lpstr>
      <vt:lpstr>Elementary School Example pt. 4</vt:lpstr>
      <vt:lpstr>Elementary School Example pt. 5</vt:lpstr>
      <vt:lpstr>Elementary School Example pt. 6</vt:lpstr>
      <vt:lpstr>Indicator Rating Impact</vt:lpstr>
      <vt:lpstr>Considerations</vt:lpstr>
      <vt:lpstr>Considerations Continued</vt:lpstr>
      <vt:lpstr>Adding Change Score to Status Score</vt:lpstr>
      <vt:lpstr>  Kentucky’s Accountability System Standard Setting</vt:lpstr>
      <vt:lpstr>Process Summary</vt:lpstr>
      <vt:lpstr>Accountability Standard Setting Committee Members  </vt:lpstr>
      <vt:lpstr>Focus of Standards Setting Participants</vt:lpstr>
      <vt:lpstr>KDE and LSAC Approval</vt:lpstr>
      <vt:lpstr>Federal Classification</vt:lpstr>
      <vt:lpstr>Federal Classification in 2023</vt:lpstr>
      <vt:lpstr>Next Steps and Resources</vt:lpstr>
      <vt:lpstr>Next Steps and Reporting Timeline </vt:lpstr>
      <vt:lpstr>Assessment and Accountability Resources</vt:lpstr>
      <vt:lpstr>Kentucky’s Accountability System</vt:lpstr>
      <vt:lpstr>Division of Assessment and Accountability Support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Accountability Overview</dc:title>
  <dc:creator>melissa.chandler@education.ky.gov</dc:creator>
  <cp:keywords>School Curriculum Assessment and Accountability Council; SCAAC</cp:keywords>
  <cp:lastModifiedBy> </cp:lastModifiedBy>
  <cp:revision>2</cp:revision>
  <dcterms:created xsi:type="dcterms:W3CDTF">2022-06-20T14:53:47Z</dcterms:created>
  <dcterms:modified xsi:type="dcterms:W3CDTF">2023-09-29T18:18:51Z</dcterms:modified>
  <cp:category>Please send your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61700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_dlc_DocIdItemGuid">
    <vt:lpwstr>d31834a9-e71d-43b6-bffe-1953c257c99c</vt:lpwstr>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ies>
</file>